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notesSlides/notesSlide1.xml" ContentType="application/vnd.openxmlformats-officedocument.presentationml.notesSlide+xml"/>
  <Override PartName="/ppt/ink/ink393.xml" ContentType="application/inkml+xml"/>
  <Override PartName="/ppt/ink/ink394.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76" r:id="rId2"/>
    <p:sldId id="4122" r:id="rId3"/>
    <p:sldId id="277" r:id="rId4"/>
    <p:sldId id="4787" r:id="rId5"/>
    <p:sldId id="4800" r:id="rId6"/>
    <p:sldId id="4801" r:id="rId7"/>
    <p:sldId id="4802" r:id="rId8"/>
    <p:sldId id="4803" r:id="rId9"/>
    <p:sldId id="4759" r:id="rId10"/>
    <p:sldId id="4799" r:id="rId11"/>
    <p:sldId id="4788" r:id="rId12"/>
    <p:sldId id="4789" r:id="rId13"/>
    <p:sldId id="4798" r:id="rId14"/>
    <p:sldId id="4792" r:id="rId15"/>
    <p:sldId id="4762" r:id="rId16"/>
    <p:sldId id="4771" r:id="rId17"/>
    <p:sldId id="4785" r:id="rId18"/>
    <p:sldId id="4795" r:id="rId19"/>
    <p:sldId id="4796" r:id="rId20"/>
    <p:sldId id="4797" r:id="rId21"/>
    <p:sldId id="282" r:id="rId22"/>
    <p:sldId id="280" r:id="rId23"/>
    <p:sldId id="4711" r:id="rId24"/>
    <p:sldId id="4786" r:id="rId25"/>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074D92"/>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93" autoAdjust="0"/>
    <p:restoredTop sz="95250" autoAdjust="0"/>
  </p:normalViewPr>
  <p:slideViewPr>
    <p:cSldViewPr>
      <p:cViewPr varScale="1">
        <p:scale>
          <a:sx n="105" d="100"/>
          <a:sy n="105" d="100"/>
        </p:scale>
        <p:origin x="496" y="64"/>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49:44.389"/>
    </inkml:context>
    <inkml:brush xml:id="br0">
      <inkml:brushProperty name="width" value="0.1" units="cm"/>
      <inkml:brushProperty name="height" value="0.1" units="cm"/>
      <inkml:brushProperty name="color" value="#F6630D"/>
    </inkml:brush>
  </inkml:definitions>
  <inkml:trace contextRef="#ctx0" brushRef="#br0">0 1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0:26.335"/>
    </inkml:context>
    <inkml:brush xml:id="br0">
      <inkml:brushProperty name="width" value="0.1" units="cm"/>
      <inkml:brushProperty name="height" value="0.1" units="cm"/>
      <inkml:brushProperty name="color" value="#F6630D"/>
    </inkml:brush>
  </inkml:definitions>
  <inkml:trace contextRef="#ctx0" brushRef="#br0">194 268 24575,'0'-22'0,"1"14"0,-1 1 0,1-1 0,-2 0 0,1 1 0,-1-1 0,0 0 0,-1 1 0,1-1 0,-6-12 0,7 20 0,0 0 0,-1 0 0,1-1 0,0 1 0,0 0 0,0 0 0,0 0 0,-1-1 0,1 1 0,0 0 0,0 0 0,0 0 0,-1 0 0,1 0 0,0-1 0,0 1 0,-1 0 0,1 0 0,0 0 0,0 0 0,-1 0 0,1 0 0,0 0 0,0 0 0,-1 0 0,1 0 0,0 0 0,0 0 0,-1 0 0,1 0 0,0 0 0,0 0 0,-1 0 0,1 0 0,0 0 0,0 1 0,-1-1 0,1 0 0,0 0 0,0 0 0,0 0 0,-1 0 0,1 1 0,0-1 0,0 0 0,0 0 0,0 0 0,-1 1 0,1-1 0,0 0 0,0 0 0,0 1 0,0-1 0,0 0 0,0 0 0,0 1 0,0-1 0,-8 17 0,-37 153 0,19-64 0,-1-1 0,-31 106 0,52-196 0,6-15 0,0 0 0,0 0 0,0 0 0,0 0 0,0 0 0,0 0 0,0 0 0,0 0 0,0 0 0,0 0 0,0 0 0,0 0 0,0 0 0,-1 0 0,1 0 0,0 0 0,0 0 0,0-1 0,0 1 0,0 0 0,0 0 0,0 0 0,0 1 0,0-1 0,0 0 0,0 0 0,0 0 0,0 0 0,0 0 0,0 0 0,0 0 0,0 0 0,0 0 0,0 0 0,-1 0 0,1 0 0,0 0 0,0 0 0,0 0 0,0 0 0,0 0 0,0 0 0,0 0 0,0 0 0,0 0 0,0 0 0,0 0 0,0 0 0,5-25 0,86-234 0,-63 188 0,1-2 0,2 1 0,72-118 0,-97 181 0,1 0 0,-1 0 0,1 1 0,1 0 0,0 0 0,0 1 0,0 0 0,15-10 0,-20 16 0,0-1 0,-1 1 0,1 0 0,0-1 0,0 1 0,0 1 0,1-1 0,-1 0 0,0 1 0,0-1 0,0 1 0,0 0 0,1 0 0,-1 0 0,0 1 0,0-1 0,0 1 0,0 0 0,0 0 0,0 0 0,0 0 0,0 0 0,0 1 0,0-1 0,0 1 0,-1 0 0,1 0 0,-1 0 0,1 0 0,-1 0 0,0 0 0,0 1 0,3 3 0,4 6 0,-1 1 0,0 0 0,0 1 0,-2 0 0,0 0 0,0 0 0,6 25 0,16 110 0,-27-140 0,22 209 308,-9-65-1981,-8-99-5153</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7:46.072"/>
    </inkml:context>
    <inkml:brush xml:id="br0">
      <inkml:brushProperty name="width" value="0.05" units="cm"/>
      <inkml:brushProperty name="height" value="0.05" units="cm"/>
      <inkml:brushProperty name="color" value="#F6630D"/>
    </inkml:brush>
  </inkml:definitions>
  <inkml:trace contextRef="#ctx0" brushRef="#br0">0 374 24575,'6'0'0,"0"-1"0,-1 0 0,1 0 0,-1 0 0,1-1 0,-1 0 0,0 0 0,9-5 0,42-28 0,-29 17 0,132-84 0,132-79 0,-285 178 0,-1 0 0,1 1 0,-1-1 0,1 1 0,0 0 0,0 1 0,0-1 0,9 0 0,-12 2 0,-1 0 0,1 0 0,-1 1 0,1-1 0,-1 0 0,1 1 0,-1 0 0,0 0 0,1-1 0,-1 1 0,0 1 0,0-1 0,0 0 0,0 0 0,0 1 0,0 0 0,0-1 0,0 1 0,0 0 0,-1 0 0,1 0 0,-1 0 0,1 0 0,0 3 0,15 28 0,-1 2 0,15 50 0,-9-24 0,-4-11 0,-5-11 0,3-1 0,35 65 0,-50-100-136,1-1-1,-1 0 1,1 0-1,-1 0 1,1 0-1,0-1 1,0 1-1,0 0 0,3 2 1,3-1-6690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7:48.570"/>
    </inkml:context>
    <inkml:brush xml:id="br0">
      <inkml:brushProperty name="width" value="0.05" units="cm"/>
      <inkml:brushProperty name="height" value="0.05" units="cm"/>
      <inkml:brushProperty name="color" value="#F6630D"/>
    </inkml:brush>
  </inkml:definitions>
  <inkml:trace contextRef="#ctx0" brushRef="#br0">0 28 24575,'0'-3'0,"1"-17"0,1 16 0,2 10 0,22 60 0,-3 1 0,14 72 0,-13-48 0,25 118-1365,-45-178-5461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7:48.910"/>
    </inkml:context>
    <inkml:brush xml:id="br0">
      <inkml:brushProperty name="width" value="0.05" units="cm"/>
      <inkml:brushProperty name="height" value="0.05" units="cm"/>
      <inkml:brushProperty name="color" value="#F6630D"/>
    </inkml:brush>
  </inkml:definitions>
  <inkml:trace contextRef="#ctx0" brushRef="#br0">161 232 24575,'-3'-8'0,"0"0"0,1-1 0,0 1 0,0-1 0,1 0 0,0 1 0,0-1 0,1 0 0,0 0 0,1 0 0,0 1 0,1-1 0,-1 0 0,6-12 0,-5 16 0,0 0 0,1 0 0,-1 0 0,2 0 0,-1 0 0,0 0 0,1 1 0,0-1 0,0 1 0,0 0 0,0 1 0,1-1 0,0 1 0,5-4 0,-2 3 0,-1 1 0,1 0 0,-1 1 0,1-1 0,0 1 0,0 1 0,0 0 0,0 0 0,10 0 0,0 2 0,0 0 0,0 2 0,-1 0 0,1 1 0,-1 0 0,1 1 0,-2 2 0,25 11 0,-24-9 0,0 2 0,0 0 0,-1 1 0,0 1 0,-1 0 0,-1 1 0,0 1 0,-1 0 0,-1 1 0,0 0 0,-1 1 0,9 18 0,-14-24 0,0 1 0,-1 0 0,-1 0 0,0 0 0,0 0 0,-1 1 0,-1 0 0,0-1 0,-1 1 0,0 0 0,-1 0 0,0 0 0,-1 0 0,-1-1 0,0 1 0,-1 0 0,0-1 0,-1 0 0,-9 21 0,8-22 0,-2-1 0,1 0 0,-1 0 0,0-1 0,-1 0 0,0 0 0,-1-1 0,0 0 0,-10 7 0,4-5 0,1-1 0,-2-1 0,1 0 0,-1-1 0,-28 9 0,13-9 0,1 0 0,-1-3 0,0 0 0,-1-2 0,1-1 0,-48-5 0,49 0-273,0-1 0,1-1 0,0-2 0,-30-12 0,16 3-6553</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7:50.146"/>
    </inkml:context>
    <inkml:brush xml:id="br0">
      <inkml:brushProperty name="width" value="0.05" units="cm"/>
      <inkml:brushProperty name="height" value="0.05" units="cm"/>
      <inkml:brushProperty name="color" value="#F6630D"/>
    </inkml:brush>
  </inkml:definitions>
  <inkml:trace contextRef="#ctx0" brushRef="#br0">0 0 24575,'3'0'0,"4"6"0,0 4 0,-1 7 0,-1 9 0,-1 8 0,-2 10 0,-1 9 0,-1 7 0,0 8 0,0 3 0,-1 2 0,1-1 0,0-4 0,0-5 0,-1-7 0,1-11 0,0-12-8191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7:50.725"/>
    </inkml:context>
    <inkml:brush xml:id="br0">
      <inkml:brushProperty name="width" value="0.05" units="cm"/>
      <inkml:brushProperty name="height" value="0.05" units="cm"/>
      <inkml:brushProperty name="color" value="#F6630D"/>
    </inkml:brush>
  </inkml:definitions>
  <inkml:trace contextRef="#ctx0" brushRef="#br0">24 367 24575,'-4'-8'0,"0"-1"0,1 0 0,0 0 0,-4-18 0,7 24 0,-1 1 0,1-1 0,-1 1 0,1-1 0,0 1 0,0-1 0,0 1 0,0-1 0,0 1 0,1-1 0,-1 1 0,1 0 0,0-1 0,0 1 0,0-1 0,0 1 0,0 0 0,0 0 0,0 0 0,1 0 0,-1 0 0,1 0 0,2-3 0,3 1 0,1-1 0,0 1 0,0 1 0,0 0 0,0 0 0,0 0 0,12-1 0,67-8 0,-51 9 0,579-43-1348,-426 36 751,1326-64-3443,-962 50 3329,861-23-55,-3 90 49,-1400-42 726,325 30 752,-115-3 2724,-205-26-3203,20 3 635,-34-5-803,0 0-1,0 1 0,0-1 1,-1 1-1,1-1 1,0 1-1,-1 0 1,1 0-1,0 0 1,-1 0-1,1 0 1,-1 0-1,3 3 1,-4-4-96,0 1 1,0-1 0,1 1-1,-1-1 1,0 1 0,0-1-1,0 1 1,0-1 0,-1 1-1,1-1 1,0 1 0,0-1-1,0 1 1,0-1-1,0 1 1,-1-1 0,1 1-1,0-1 1,0 1 0,-1-1-1,1 0 1,0 1 0,-1-1-1,1 1 1,0-1 0,-1 0-1,1 1 1,-1-1 0,0 0-1,-18 14 461,11-8-381,-1 3-98,0 0 0,1 1 0,0 0 0,0 0 0,1 1 0,0 0 0,1 0 0,0 1 0,1 0 0,-7 21 0,1 6 0,2 0 0,-5 46 0,-10 281 284,32 0-532,0-106-1153,-8-217-5425</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7:51.653"/>
    </inkml:context>
    <inkml:brush xml:id="br0">
      <inkml:brushProperty name="width" value="0.05" units="cm"/>
      <inkml:brushProperty name="height" value="0.05" units="cm"/>
      <inkml:brushProperty name="color" value="#F6630D"/>
    </inkml:brush>
  </inkml:definitions>
  <inkml:trace contextRef="#ctx0" brushRef="#br0">31 38 24575,'-10'-25'0,"5"13"0,3 19 0,-4 178 0,-2 219 0,14-226 0,36 215 0,-36-361-1365,-1-11-5461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7:52.039"/>
    </inkml:context>
    <inkml:brush xml:id="br0">
      <inkml:brushProperty name="width" value="0.05" units="cm"/>
      <inkml:brushProperty name="height" value="0.05" units="cm"/>
      <inkml:brushProperty name="color" value="#F6630D"/>
    </inkml:brush>
  </inkml:definitions>
  <inkml:trace contextRef="#ctx0" brushRef="#br0">1 79 24575,'306'-8'0,"175"-15"-306,689-25-1859,0 61 695,-795 13 2818,-351-27-118,-15-2-851,-9 3-393,1 0 0,-1 0 0,0 0 0,0 0 0,0-1 0,0 1 0,0 0 0,0 0 0,1 0 1,-1 0-1,0-1 0,0 1 0,0 0 0,0 0 0,0 0 0,0-1 0,0 1 0,0 0 0,0 0 0,0 0 1,0-1-1,0 1 0,0 0 0,0 0 0,0 0 0,0-1 0,0 1 0,0 0 0,0 0 0,-1 0 1,1 0-1,0-1 0,0 1 0,0 0 0,0 0 0,0 0 0,0 0 0,-1-1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7:52.583"/>
    </inkml:context>
    <inkml:brush xml:id="br0">
      <inkml:brushProperty name="width" value="0.05" units="cm"/>
      <inkml:brushProperty name="height" value="0.05" units="cm"/>
      <inkml:brushProperty name="color" value="#F6630D"/>
    </inkml:brush>
  </inkml:definitions>
  <inkml:trace contextRef="#ctx0" brushRef="#br0">0 11 24575,'5'-5'0,"1"0"0,-2 18 0,-1 181 0,-4-88 0,95 927 0,-90-1009 0,-3-12 0,0 1 0,1-1 0,1 0 0,0 1 0,8 18 0,-11-30 0,1 0 0,-1-1 0,1 1 0,0 0 0,-1 0 0,1-1 0,0 1 0,-1 0 0,1 0 0,0-1 0,0 1 0,-1-1 0,1 1 0,0-1 0,0 1 0,0-1 0,0 0 0,0 1 0,0-1 0,0 0 0,0 0 0,0 0 0,0 1 0,0-1 0,0 0 0,0 0 0,0 0 0,1-1 0,30-10 0,-23 7 0,79-31-155,2 5-1,2 3 1,113-18-1,-49 22-155,181-2 0,483 34-1810,0 48 2204,178 7-716,-941-62 539,-23 1 88,1-2 0,0-1 0,0-2-1,60-11 1,-91 13 36,-1-1 0,1 0 0,-1 0 0,1-1 0,-1 1 0,0-1 0,0 1 0,0-1 0,0 0 0,0 0 0,0-1 0,0 1 0,2-3 0,-4 3 4,0 1 0,0-1 0,-1 1 0,1-1 1,0 0-1,-1 1 0,1-1 0,-1 0 0,0 1 0,0-1 0,1 0 1,-1 1-1,0-1 0,-1 0 0,1 0 0,0 1 0,0-1 0,-1 0 1,1 1-1,-1-1 0,1 0 0,-1 1 0,0-1 0,0 1 0,1-1 1,-1 1-1,0-1 0,-2 0 0,-29-36 138,-9 2-5905</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7:53.172"/>
    </inkml:context>
    <inkml:brush xml:id="br0">
      <inkml:brushProperty name="width" value="0.05" units="cm"/>
      <inkml:brushProperty name="height" value="0.05" units="cm"/>
      <inkml:brushProperty name="color" value="#F6630D"/>
    </inkml:brush>
  </inkml:definitions>
  <inkml:trace contextRef="#ctx0" brushRef="#br0">92 83 24575,'-36'-8'0,"31"8"0,-1-1 0,1 0 0,0 0 0,-1 0 0,1-1 0,0 0 0,-9-4 0,13 6 0,1 0 0,0 0 0,0-1 0,0 1 0,-1 0 0,1 0 0,0 0 0,0 0 0,0 0 0,-1-1 0,1 1 0,0 0 0,0 0 0,0 0 0,0-1 0,0 1 0,-1 0 0,1 0 0,0 0 0,0-1 0,0 1 0,0 0 0,0 0 0,0-1 0,0 1 0,0 0 0,0 0 0,0 0 0,0-1 0,0 1 0,0 0 0,0 0 0,0-1 0,0 1 0,0 0 0,0 0 0,0-1 0,1 1 0,8-7 0,17-2 0,28-1 0,0 3 0,77-1 0,-84 5 0,672-6-1433,2 33-173,-659-21 1591,1771 113-755,-1789-113 831,177 18 622,-220-21-622,0 0 0,0 0 0,1 0 0,-1 0 0,0 0 0,0 1 0,1-1 0,-1 0 1,0 1-1,0-1 0,0 1 0,1-1 0,-1 1 0,0 0 0,0-1 0,0 1 1,0 0-1,0 0 0,0 0 0,-1 0 0,1 0 0,0 0 0,0 0 0,-1 0 1,2 1-1,-2 2 89,1-1 1,-1 0-1,0 1 1,0-1 0,0 0-1,-1 1 1,1-1-1,-2 5 1,1-7-166,-70 611 168,67-570-155,4-41 2,-15 269 0,15-218 0,2 1 0,3-1 0,12 59 0,-16-106 0,3 24 0,-4-28 0,0-1 0,0 1 0,0-1 0,0 0 0,0 1 0,0-1 0,0 1 0,0-1 0,0 0 0,0 1 0,0-1 0,0 0 0,-1 1 0,1-1 0,0 1 0,0-1 0,-1 0 0,1 0 0,0 1 0,0-1 0,-1 0 0,1 1 0,0-1 0,-1 0 0,1 0 0,0 0 0,-1 1 0,1-1 0,0 0 0,-1 0 0,1 0 0,-1 0 0,1 0 0,0 1 0,-1-1 0,1 0 0,-1 0 0,1 0 0,0 0 0,-1 0 0,1 0 0,-1-1 0,1 1 0,0 0 0,-1 0 0,1 0 0,-1 0 0,1 0 0,0-1 0,-1 1 0,1 0 0,0 0 0,-1 0 0,1-1 0,0 1 0,0 0 0,-1-1 0,1 1 0,-113-72 320,30 18-2005,26 21-5141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7:53.589"/>
    </inkml:context>
    <inkml:brush xml:id="br0">
      <inkml:brushProperty name="width" value="0.05" units="cm"/>
      <inkml:brushProperty name="height" value="0.05" units="cm"/>
      <inkml:brushProperty name="color" value="#F6630D"/>
    </inkml:brush>
  </inkml:definitions>
  <inkml:trace contextRef="#ctx0" brushRef="#br0">166 0 24575,'-6'0'0,"0"0"0,0 1 0,0 0 0,0 0 0,1 0 0,-1 1 0,0 0 0,1 0 0,-1 0 0,1 1 0,0 0 0,0 0 0,-6 5 0,4-3 0,1 1 0,0 0 0,0 0 0,1 1 0,0-1 0,0 1 0,0 0 0,-6 14 0,7-10 0,-1 0 0,1 0 0,1 0 0,0 0 0,1 1 0,0 0 0,1-1 0,0 1 0,0 0 0,1-1 0,1 1 0,0 0 0,5 19 0,-3-21 0,1 1 0,0-1 0,1 0 0,0 0 0,0-1 0,1 1 0,1-1 0,-1 0 0,1-1 0,11 10 0,-6-7 0,0-1 0,0-1 0,1 0 0,1-1 0,-1-1 0,26 11 0,-14-9 0,1-1 0,0-2 0,0 0 0,1-2 0,-1 0 0,1-2 0,0-1 0,33-3 0,-25-2-682,64-16-1,-47 6-6143</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0:26.689"/>
    </inkml:context>
    <inkml:brush xml:id="br0">
      <inkml:brushProperty name="width" value="0.1" units="cm"/>
      <inkml:brushProperty name="height" value="0.1" units="cm"/>
      <inkml:brushProperty name="color" value="#F6630D"/>
    </inkml:brush>
  </inkml:definitions>
  <inkml:trace contextRef="#ctx0" brushRef="#br0">1 98 24575,'0'-3'0,"0"-4"0,3 0 0,3-3 0,7-1 0,7-3 0,9-1 0,7-1 0,-1 2-8191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7:53.911"/>
    </inkml:context>
    <inkml:brush xml:id="br0">
      <inkml:brushProperty name="width" value="0.05" units="cm"/>
      <inkml:brushProperty name="height" value="0.05" units="cm"/>
      <inkml:brushProperty name="color" value="#F6630D"/>
    </inkml:brush>
  </inkml:definitions>
  <inkml:trace contextRef="#ctx0" brushRef="#br0">252 39 24575,'-14'-3'0,"-13"-1"0,-12 1 0,-6 0 0,-2 1 0,4 1 0,16 0 0,17 1 0,17 0 0,15 0 0,13 0 0,9 0 0,8 0 0,4-2 0,-1-2 0,-3 0 0,-6-2 0,-11 0-8191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7:56.730"/>
    </inkml:context>
    <inkml:brush xml:id="br0">
      <inkml:brushProperty name="width" value="0.05" units="cm"/>
      <inkml:brushProperty name="height" value="0.05" units="cm"/>
      <inkml:brushProperty name="color" value="#F6630D"/>
    </inkml:brush>
  </inkml:definitions>
  <inkml:trace contextRef="#ctx0" brushRef="#br0">46 825 24575,'2'-11'0,"2"12"0,-3 0 0,0 1 0,0-1 0,-1 1 0,1 0 0,-1-1 0,1 1 0,-1 0 0,1-1 0,-1 1 0,0 3 0,-4 153 0,-2-57 0,29 640 0,-20-712 0,2 41 0,-5-70 0,0 0 0,0 0 0,0 0 0,0-1 0,0 1 0,0 0 0,0 0 0,0 0 0,0 0 0,0 0 0,0 0 0,0 0 0,0 0 0,0 0 0,0 0 0,0 0 0,0 0 0,0 0 0,0 0 0,0 0 0,0 0 0,0 1 0,0-1 0,-1 0 0,1 0 0,0 0 0,0 0 0,0 0 0,0 0 0,0 0 0,0 0 0,0 0 0,0 0 0,0 0 0,0 0 0,0 0 0,0 0 0,0 0 0,-3-8 0,-2-15 0,-32-409 0,29 290 0,1 43-19,-10-308-307,18 334 264,4 0 0,2 1-1,27-112 1,-26 155 62,1 0 0,2 0 0,0 1 0,2 1 0,1 0 0,1 0 0,1 2 0,34-41 0,-39 54 0,0 0 0,1 0 0,1 1 0,0 1 0,0 0 0,1 1 0,0 1 0,0 0 0,1 0 0,0 2 0,1 0 0,-1 0 0,1 2 0,0 0 0,1 1 0,-1 0 0,25 0 0,-27 3 23,1 1 0,0 0 0,-1 1 0,0 1 0,1 0-1,-1 1 1,0 0 0,-1 1 0,1 1 0,-1 0 0,0 1-1,18 12 1,-16-8 7,-2 0 0,1 1-1,-1 1 1,-1 0 0,-1 1-1,0 0 1,0 1 0,-1 0 0,14 31-1,-9-10-29,-1 1 0,-2 1 0,-2 0 0,-1 0 0,-2 1 0,-2 0 0,-2 0 0,-1 50 0,-5-22 0,-3-1 0,-2 0 0,-4 0 0,-21 69 0,21-94 0,-2-1 0,-2 0 0,-1-1 0,-2 0 0,-2-2 0,-25 36 0,31-54 0,0-1 0,-1 0 0,-1-1 0,0-1 0,-22 15 0,24-21 0,1-1 0,-1 0 0,-1-1 0,1-1 0,-1 0 0,-1-1 0,-29 6 0,32-9 0,1-2 0,-1 1 0,1-2 0,-1 0 0,1 0 0,-18-4 0,25 3 0,-1 0 0,0 0 0,1-1 0,0 0 0,-1-1 0,1 1 0,0-1 0,0-1 0,0 1 0,1-1 0,-1 0 0,1 0 0,0 0 0,-7-8 0,11 11 0,0 0 0,0 0 0,0 0 0,0 0 0,0-1 0,0 1 0,0 0 0,1-1 0,-1 1 0,0 0 0,1-1 0,-1 1 0,1-1 0,-1 1 0,1-1 0,0 1 0,-1-1 0,1 1 0,0-1 0,0 0 0,0 1 0,1-1 0,-1 1 0,0-1 0,0 1 0,1-1 0,-1 1 0,1-1 0,-1 1 0,1 0 0,0-1 0,1-2 0,0 3 0,0-1 0,0 1 0,0 0 0,0 0 0,0 0 0,1 0 0,-1 0 0,0 0 0,0 0 0,1 1 0,-1-1 0,0 1 0,1 0 0,-1-1 0,1 1 0,-1 0 0,0 0 0,1 1 0,-1-1 0,1 1 0,1 0 0,11 3 0,-2 1 0,1 0 0,0 1 0,-1 1 0,0 0 0,0 0 0,19 17 0,76 73 0,-102-92 0,112 118 240,7 6-265,-95-101-502,2-1 1,46 31-1,-33-31-6299</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7:57.896"/>
    </inkml:context>
    <inkml:brush xml:id="br0">
      <inkml:brushProperty name="width" value="0.05" units="cm"/>
      <inkml:brushProperty name="height" value="0.05" units="cm"/>
      <inkml:brushProperty name="color" value="#F6630D"/>
    </inkml:brush>
  </inkml:definitions>
  <inkml:trace contextRef="#ctx0" brushRef="#br0">38 558 24575,'-1'-2'0,"1"0"0,0 1 0,-1-1 0,0 0 0,1 0 0,-1 0 0,0 1 0,0-1 0,0 0 0,-2-2 0,2 1 0,13 12 0,-11-9 0,15 11 0,1-1 0,0-1 0,0-1 0,1 0 0,0-1 0,1-1 0,-1-1 0,1 0 0,0-2 0,1 0 0,34 0 0,-45-3 0,1-1 0,-1 0 0,1 0 0,-1-1 0,0-1 0,1 1 0,-1-1 0,0-1 0,10-5 0,-16 7 0,1 0 0,-1-1 0,0 1 0,0 0 0,0-1 0,0 0 0,0 0 0,-1 0 0,1 0 0,-1 0 0,0 0 0,0-1 0,0 1 0,0-1 0,-1 1 0,1-1 0,-1 0 0,0 1 0,0-1 0,0 0 0,-1 0 0,1 0 0,-1 0 0,0-7 0,-2 2 0,1 0 0,-1-1 0,-1 1 0,0 0 0,0 0 0,-1 1 0,0-1 0,-1 1 0,1 0 0,-13-15 0,3 5 0,-1 1 0,-1 1 0,-26-22 0,32 30 0,-1 1 0,0-1 0,0 2 0,-1-1 0,1 2 0,-2-1 0,1 2 0,0 0 0,-18-4 0,25 7 0,-1 0 0,1 1 0,-1-1 0,1 1 0,-1 0 0,1 0 0,-1 1 0,0 0 0,1 0 0,-1 0 0,1 1 0,0-1 0,0 1 0,-1 1 0,1-1 0,0 1 0,1 0 0,-1 0 0,0 0 0,1 0 0,0 1 0,0 0 0,0 0 0,-4 5 0,2 0 0,1 0 0,0 0 0,0 1 0,1-1 0,0 1 0,1 0 0,0 0 0,0 1 0,1-1 0,-1 20 0,2-4 0,1 0 0,1-1 0,5 35 0,-2-38 0,1 1 0,1-1 0,1 1 0,1-2 0,0 1 0,2-1 0,1-1 0,0 0 0,2 0 0,0-1 0,1 0 0,16 16 0,-20-26 0,-1 1 0,1-2 0,1 1 0,-1-1 0,1-1 0,1 0 0,-1-1 0,1 0 0,1 0 0,-1-2 0,1 1 0,-1-2 0,1 1 0,0-2 0,0 0 0,1 0 0,-1-2 0,0 1 0,0-2 0,1 1 0,-1-2 0,16-3 0,-14 1 0,0 0 0,0-1 0,-1-1 0,1 0 0,-1-1 0,-1-1 0,1 0 0,-1-1 0,19-16 0,-17 11 0,-2-1 0,0 0 0,0 0 0,-1-1 0,-1-1 0,17-33 0,-14 16 0,-1 0 0,-1-1 0,-2 0 0,-2-1 0,-1 0 0,-2-1 0,2-66 0,-10 42 0,2-8 0,0 280 0,1-199 0,1 11 0,0 0 0,2-1 0,1 1 0,1-1 0,0 0 0,2 0 0,10 23 0,-14-38 0,1 0 0,0 0 0,0 0 0,1-1 0,-1 0 0,2 1 0,-1-2 0,1 1 0,-1-1 0,10 7 0,-10-9 0,1 0 0,-1-1 0,0 1 0,1-1 0,0 0 0,-1 0 0,1-1 0,0 0 0,0 0 0,0 0 0,0-1 0,0 0 0,0 0 0,0-1 0,8-1 0,-5 0 0,0-1 0,0 0 0,0 0 0,0-1 0,0 0 0,-1-1 0,0 0 0,0-1 0,0 1 0,-1-1 0,0-1 0,0 1 0,0-1 0,-1 0 0,0-1 0,8-12 0,-3 2 0,-1 0 0,-1 0 0,0-1 0,-1 0 0,-1 0 0,8-35 0,-10 27 0,-1 0 0,-2-1 0,-1 1 0,-3-51 0,3 156 0,6-29 0,17 64 0,-19-96 0,0 0 0,2-1 0,0 0 0,0 0 0,1 0 0,1-1 0,15 19 0,-20-29 0,-1-1 0,1 0 0,0-1 0,0 1 0,0 0 0,1-1 0,-1 0 0,1 0 0,-1-1 0,1 1 0,0-1 0,0 0 0,0 0 0,1-1 0,-1 1 0,0-1 0,1 0 0,-1-1 0,0 1 0,1-1 0,-1 0 0,1-1 0,-1 1 0,0-1 0,1 0 0,-1 0 0,0-1 0,0 1 0,10-6 0,1-1 0,0-1 0,-1 0 0,0-2 0,0 0 0,-1 0 0,0-1 0,19-24 0,-8 8 0,-3-2 0,0 0 0,-2-1 0,-1-1 0,17-41 0,-25 47 0,0-1 0,-2 0 0,-2 0 0,0-1 0,-2 0 0,-1 0 0,1-39 0,-5 59 0,0-1 0,-1 1 0,0 0 0,0 0 0,-1 0 0,0 0 0,-1 0 0,1 1 0,-9-16 0,10 21 0,0 0 0,-1 0 0,0-1 0,1 1 0,-1 0 0,0 1 0,0-1 0,0 0 0,0 0 0,0 1 0,-1-1 0,1 1 0,0 0 0,-1 0 0,1 0 0,-1 0 0,1 0 0,-1 0 0,0 1 0,1-1 0,-1 1 0,0 0 0,1-1 0,-1 1 0,0 1 0,1-1 0,-1 0 0,0 1 0,1-1 0,-1 1 0,1 0 0,-1 0 0,-3 1 0,-1 1 0,1 0 0,-1 1 0,1 0 0,-1 0 0,1 0 0,0 1 0,1 0 0,-1 0 0,1 0 0,0 1 0,0-1 0,1 1 0,0 0 0,0 1 0,-5 9 0,7-10 0,-1 0 0,1 1 0,0-1 0,1 0 0,-1 0 0,1 1 0,0-1 0,1 1 0,0-1 0,0 1 0,0-1 0,1 1 0,0-1 0,0 1 0,1-1 0,-1 0 0,1 0 0,3 6 0,3 4 0,1-2 0,0 1 0,0-2 0,2 1 0,0-1 0,0-1 0,14 13 0,99 69 0,-3-2 0,-108-80 0,-1 0 0,0 0 0,-1 1 0,-1 1 0,0 0 0,15 27 0,-22-34 0,0 1 0,0-1 0,0 0 0,-1 1 0,0 0 0,-1-1 0,0 1 0,0 0 0,-1 0 0,0 0 0,0-1 0,0 1 0,-1 0 0,-2 8 0,1-11 0,0 1 0,1-1 0,-2 1 0,1-1 0,-1 0 0,0 0 0,0 0 0,0 0 0,-1-1 0,1 1 0,-1-1 0,0 0 0,-1 0 0,1 0 0,-1-1 0,1 1 0,-1-1 0,0 0 0,-9 3 0,1-1 38,-1 0 0,0-1 0,0-1 0,0 0 0,-1-1 0,1 0 0,-1-2 0,-19 0 0,24-1-160,1 1 0,-1-2 0,1 1 0,-1-1 0,1-1 0,0 0 0,0 0 0,0-1 0,1 0 1,-1 0-1,1-1 0,0 0 0,-11-10 0,-1-5-6704</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7:58.451"/>
    </inkml:context>
    <inkml:brush xml:id="br0">
      <inkml:brushProperty name="width" value="0.05" units="cm"/>
      <inkml:brushProperty name="height" value="0.05" units="cm"/>
      <inkml:brushProperty name="color" value="#F6630D"/>
    </inkml:brush>
  </inkml:definitions>
  <inkml:trace contextRef="#ctx0" brushRef="#br0">9 345 24575,'-1'1'0,"0"0"0,1 0 0,-1-1 0,0 1 0,1 0 0,-1 0 0,1 0 0,-1 0 0,1 0 0,-1 0 0,1 0 0,-1 0 0,1 0 0,0 0 0,0 0 0,0 0 0,-1 0 0,1 0 0,0 0 0,0 0 0,0 0 0,1 0 0,-1 0 0,0 1 0,0-1 0,1 0 0,-1 0 0,0 0 0,1 0 0,-1 0 0,1-1 0,-1 1 0,1 0 0,0 0 0,-1 0 0,1 0 0,1 1 0,4 3 0,-1 1 0,1-1 0,1 0 0,7 4 0,-4-2 0,2 2 0,1 0 0,0-1 0,0-1 0,0 0 0,1-1 0,16 5 0,-26-9 0,0-1 0,0 0 0,0 0 0,0-1 0,0 1 0,0-1 0,0 0 0,0 0 0,0 0 0,0-1 0,0 0 0,1 1 0,-1-1 0,-1 0 0,1-1 0,0 1 0,0-1 0,0 0 0,-1 0 0,1 0 0,-1 0 0,1-1 0,-1 1 0,0-1 0,0 0 0,0 0 0,3-4 0,2-5 0,-1 1 0,0-2 0,-1 1 0,0-1 0,-1 0 0,0 0 0,-1 0 0,0-1 0,-1 1 0,2-28 0,-4 25 0,-1-1 0,0 0 0,-1 1 0,-1-1 0,0 0 0,-2 1 0,0 0 0,-11-30 0,12 39 0,0 0 0,-1 0 0,0 0 0,0 0 0,-1 0 0,0 1 0,0 0 0,0 0 0,-1 0 0,-12-9 0,14 12 0,0 1 0,1 0 0,-1 0 0,0 1 0,0-1 0,0 1 0,0 0 0,0 0 0,0 0 0,-1 0 0,1 1 0,0-1 0,0 1 0,-1 1 0,1-1 0,0 0 0,0 1 0,0 0 0,0 0 0,-1 0 0,1 0 0,-4 3 0,2-1 0,0 0 0,1 0 0,-1 1 0,1-1 0,0 1 0,0 0 0,0 1 0,1-1 0,-1 1 0,1 0 0,-5 8 0,4-5 0,0 1 0,1 0 0,0 1 0,0-1 0,1 1 0,-4 16 0,5-7 0,-1 0 0,2 0 0,1 0 0,0 0 0,1 0 0,1 0 0,6 25 0,-2-23 0,1 0 0,1 0 0,1-1 0,0 0 0,2 0 0,0-1 0,1 0 0,1-1 0,1-1 0,0 0 0,1-1 0,1 0 0,1-1 0,0-1 0,1-1 0,27 16 0,-24-17 0,1-1 0,1 0 0,-1-2 0,1 0 0,1-2 0,0-1 0,0 0 0,0-2 0,1-1 0,-1-1 0,1-1 0,-1-1 0,1-1 0,40-7 0,-56 6 0,1 0 0,0-1 0,-1 0 0,0-1 0,0 0 0,0-1 0,0 0 0,-1 0 0,0 0 0,0-1 0,12-12 0,-15 13 0,0 0 0,-1-1 0,1 0 0,-1 0 0,-1 0 0,1-1 0,-1 1 0,0-1 0,0 0 0,-1 1 0,0-1 0,0 0 0,-1-1 0,0 1 0,0 0 0,0-10 0,-1 14-85,0 1 0,-1 0-1,1-1 1,0 1 0,-1 0-1,1 0 1,-1-1 0,1 1-1,-1 0 1,0 0 0,0 0-1,0 0 1,0 0 0,-1 0-1,-2-4 1,-9-4-6741</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2:04.379"/>
    </inkml:context>
    <inkml:brush xml:id="br0">
      <inkml:brushProperty name="width" value="0.05" units="cm"/>
      <inkml:brushProperty name="height" value="0.05" units="cm"/>
      <inkml:brushProperty name="color" value="#F6630D"/>
    </inkml:brush>
  </inkml:definitions>
  <inkml:trace contextRef="#ctx0" brushRef="#br0">2909 679 24575,'3'-35'0,"-2"27"0,0 1 0,-1 0 0,1 0 0,-2-1 0,1 1 0,-3-11 0,0 3 0,-2 0 0,0 1 0,-1-1 0,0 1 0,-1 0 0,-1 1 0,0-1 0,-17-19 0,12 18 0,-2 0 0,0 0 0,0 2 0,-2 0 0,-33-21 0,17 16 0,-1 2 0,-1 1 0,0 2 0,-1 1 0,-1 2 0,-67-10 0,23 11-39,0 4 1,0 3-1,0 4 0,0 4 0,0 3 0,0 3 1,2 4-1,-96 32 0,76-14-19,1 5 0,2 3-1,2 5 1,2 4 0,-165 121 0,176-108 58,3 4 0,3 2 0,4 4 0,3 3 0,3 3 0,3 3 0,-58 105 0,83-119 0,3 1 0,3 2 0,4 0 0,-19 78 0,31-85 0,3 0 0,2 0 0,4 1 0,2 0 0,6 76 0,3-80 0,3-1 0,2 0 0,3 0 0,3-1 0,2-1 0,34 76 0,-29-87 0,3 0 0,1-2 0,2-1 0,2-2 0,2-1 0,2-1 0,66 60 0,-37-48-151,4-2 0,1-3 0,2-3 0,147 67 1,-106-65-102,1-6 1,217 49-1,-227-70 252,0-5 0,1-4 0,1-5 0,-1-4 0,1-5 0,-1-5 0,175-35 0,-149 12 0,-1-6 0,-2-5 0,185-90 0,-205 77 0,-3-4 0,-2-5 0,-3-4 0,105-95 0,-147 110 0,-2-2 0,-3-2 0,-2-3 0,-3-2 0,-2-1 0,-4-3 0,-2-2 0,54-129 0,-72 139 0,-1-1 0,-4-1 0,-2 0 0,-2-1 0,-4 0 0,-2-1 0,-2 1 0,-4-1 0,-2 0 0,-2 0 0,-21-94 0,6 81 0,-4 0 0,-3 1 0,-4 2 0,-2 1 0,-3 1 0,-65-94 0,34 71 0,-4 3 0,-4 4 0,-153-140 0,165 173 0,-3 2 0,-2 3 0,-119-65 0,127 84 0,-1 2 0,-1 3 0,-1 3 0,-1 2 0,-69-11 0,44 18 5,0 3-1,-1 5 0,0 3 0,-159 19 0,95 6-56,-284 83 0,308-67 86,3 5 1,-132 67-1,214-85 930,41-25-980,1 0 0,0 0 1,0 0-1,-1 0 0,2 0 0,-1 1 1,0-1-1,0 1 0,1-1 1,-1 1-1,1 0 0,0 0 0,0 0 1,-1 3-1,0 7-6716</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9:58.256"/>
    </inkml:context>
    <inkml:brush xml:id="br0">
      <inkml:brushProperty name="width" value="0.05" units="cm"/>
      <inkml:brushProperty name="height" value="0.05" units="cm"/>
      <inkml:brushProperty name="color" value="#F6630D"/>
    </inkml:brush>
  </inkml:definitions>
  <inkml:trace contextRef="#ctx0" brushRef="#br0">82 1 24575,'-7'8'0,"0"1"0,0 0 0,0 0 0,1 1 0,1 0 0,0 0 0,0 0 0,1 0 0,0 1 0,0 0 0,-2 17 0,0 11 0,-1 78 0,6-86 0,12 399 0,40-4 0,9 36 0,1 4 0,-60-462-1365</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9:58.601"/>
    </inkml:context>
    <inkml:brush xml:id="br0">
      <inkml:brushProperty name="width" value="0.05" units="cm"/>
      <inkml:brushProperty name="height" value="0.05" units="cm"/>
      <inkml:brushProperty name="color" value="#F6630D"/>
    </inkml:brush>
  </inkml:definitions>
  <inkml:trace contextRef="#ctx0" brushRef="#br0">0 0 24575,'1'1'0,"-1"0"0,0 0 0,1 0 0,-1-1 0,0 1 0,1 0 0,-1 0 0,1 0 0,-1-1 0,1 1 0,0 0 0,-1-1 0,1 1 0,0 0 0,-1-1 0,1 1 0,0-1 0,0 1 0,-1-1 0,1 1 0,2 0 0,21 8 0,-18-7 0,36 10 0,1-2 0,1-2 0,75 5 0,-83-10 0,1206 59-5904,-1097-58 5455,2125 41-1972,-520-14 1331,-70 2 45,-1378-32 2463,-208-3-118</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9:59.654"/>
    </inkml:context>
    <inkml:brush xml:id="br0">
      <inkml:brushProperty name="width" value="0.05" units="cm"/>
      <inkml:brushProperty name="height" value="0.05" units="cm"/>
      <inkml:brushProperty name="color" value="#F6630D"/>
    </inkml:brush>
  </inkml:definitions>
  <inkml:trace contextRef="#ctx0" brushRef="#br0">6 154 24575,'-3'-19'0,"3"17"0,-1 1 0,1-1 0,0 1 0,-1-1 0,1 1 0,0-1 0,0 1 0,0-1 0,0 1 0,0-1 0,0 0 0,0 1 0,0-1 0,1 1 0,-1-1 0,0 1 0,1-1 0,0 1 0,-1 0 0,1-1 0,0 1 0,0 0 0,-1-1 0,1 1 0,0 0 0,0 0 0,1 0 0,0-1 0,7-4 0,0 1 0,1 1 0,-1-1 0,1 2 0,0-1 0,0 1 0,0 1 0,0 0 0,19-1 0,-15 0 0,326-29-512,4 22-589,-256 8 806,1984-6-6818,-1299 10 5711,1165 7 26,147 0-140,-1756-8 1916,381-4 5811,-697 3-5921,-2 0 414,0 0 0,1-1-1,16-4 1,-24 3 584,-9 0-314,-12 2-313,14 1-640,-1 1 0,0 0 0,1 0 0,-1 0 0,1 0 0,0 0 0,-1 1 0,1-1 0,0 1 0,1 0 0,-1 0-1,0 0 1,1 0 0,0 1 0,0-1 0,0 1 0,0-1 0,0 1 0,1 0 0,-3 7 0,0 6 38,0-1 0,1 1 0,-2 26 0,2 11-59,3 1 0,8 64 0,24 109 0,-1-22 0,-12 49 0,-15 302 0,-13 198 0,9-734 0,0 0 0,-2-1 0,-6 34 0,6-46 0,0-1 0,-1 1 0,0-1 0,0 1 0,0-1 0,-1 0 0,0-1 0,-1 1 0,0-1 0,0 0 0,0 0 0,-9 8 0,-2 1 0,9-9 0,1 0 0,-1 0 0,-15 9 0,20-14 0,0 0 0,0 0 0,0 0 0,0 0 0,-1-1 0,1 1 0,-1-1 0,1 1 0,0-1 0,-1 0 0,1 0 0,-1 0 0,1 0 0,0 0 0,-1-1 0,1 1 0,0-1 0,-1 1 0,-1-2 0,-16-5 0,0 1 0,0 1 0,-1 0 0,-26-2 0,-87 1 0,71 5 0,-899-52-4395,724 36 599</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0:00.245"/>
    </inkml:context>
    <inkml:brush xml:id="br0">
      <inkml:brushProperty name="width" value="0.05" units="cm"/>
      <inkml:brushProperty name="height" value="0.05" units="cm"/>
      <inkml:brushProperty name="color" value="#F6630D"/>
    </inkml:brush>
  </inkml:definitions>
  <inkml:trace contextRef="#ctx0" brushRef="#br0">76 332 24575,'-7'-8'0,"1"0"0,0 0 0,0 0 0,1-1 0,-8-15 0,-15-48 0,25 65 0,1-2 0,9 19 0,9 22 0,205 376 0,-213-395 0,82 124 0,-73-112 0,2-2 0,1 0 0,32 28 0,-49-48 0,0 0 0,1 0 0,0-1 0,0 1 0,0-1 0,0 0 0,0 0 0,0 0 0,0-1 0,1 1 0,-1-1 0,0 0 0,7 0 0,-8-1 0,0 0 0,1 0 0,-1-1 0,0 1 0,0-1 0,1 0 0,-1 0 0,0 0 0,0-1 0,0 1 0,0-1 0,0 1 0,-1-1 0,1 0 0,0 0 0,-1 0 0,1 0 0,-1-1 0,2-2 0,3-4 0,0-1 0,-1 0 0,0 0 0,-1 0 0,0 0 0,0-1 0,-1 0 0,-1 0 0,3-17 0,2-14 0,2-48 0,-10 89 0,4-81 0,-13-158 0,-32-79 0,40 313 107,2 8 72,4 12-451,-3-6-1107,6 14-5447</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0:00.615"/>
    </inkml:context>
    <inkml:brush xml:id="br0">
      <inkml:brushProperty name="width" value="0.05" units="cm"/>
      <inkml:brushProperty name="height" value="0.05" units="cm"/>
      <inkml:brushProperty name="color" value="#F6630D"/>
    </inkml:brush>
  </inkml:definitions>
  <inkml:trace contextRef="#ctx0" brushRef="#br0">0 0 24575,'0'3'0,"3"1"0,1 3 0,2 2 0,1 4 0,-1 4 0,-2 6 0,2 4 0,-1 3 0,-1 6 0,2 5 0,0 1 0,-1-1 0,1-1 0,0-3 0,1-4 0,3-7 0,0-9-8191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0:27.202"/>
    </inkml:context>
    <inkml:brush xml:id="br0">
      <inkml:brushProperty name="width" value="0.1" units="cm"/>
      <inkml:brushProperty name="height" value="0.1" units="cm"/>
      <inkml:brushProperty name="color" value="#F6630D"/>
    </inkml:brush>
  </inkml:definitions>
  <inkml:trace contextRef="#ctx0" brushRef="#br0">36 271 24575,'0'1'0,"-1"-1"0,0 0 0,0 1 0,0-1 0,1 1 0,-1-1 0,0 1 0,0-1 0,1 1 0,-1-1 0,1 1 0,-1 0 0,0-1 0,1 1 0,-1 0 0,1-1 0,0 1 0,-1 0 0,1 0 0,-1 0 0,1 0 0,0-1 0,0 1 0,0 0 0,-1 0 0,1 0 0,0 0 0,0 1 0,-2 31 0,2-28 0,-3 64 0,-5 96 0,0-71 0,8-189 0,2-110 0,0 168 0,2 0 0,2 1 0,15-54 0,-18 80 0,1 0 0,0 0 0,1 0 0,0 0 0,0 1 0,1 0 0,0 0 0,0 0 0,1 1 0,10-10 0,-11 13 0,0 0 0,1 1 0,-1-1 0,1 1 0,-1 1 0,1-1 0,0 1 0,1 1 0,-1-1 0,0 1 0,1 0 0,-1 1 0,1 0 0,0 0 0,8 0 0,-2 2 0,1 0 0,-1 1 0,0 0 0,0 1 0,0 1 0,-1 0 0,1 1 0,-1 0 0,20 11 0,-25-11 0,0-1 0,-1 1 0,1 1 0,-1-1 0,0 1 0,-1 1 0,0-1 0,0 1 0,0 0 0,-1 0 0,0 1 0,0 0 0,0 0 0,-1 0 0,-1 0 0,4 10 0,-6-14 0,0 1 0,0-1 0,-1 1 0,0 0 0,0-1 0,0 1 0,0 0 0,0-1 0,-1 1 0,0-1 0,0 1 0,0-1 0,-3 7 0,1-5 0,-1 1 0,0 0 0,0-1 0,0 0 0,-1 0 0,0 0 0,-8 7 0,-3 0 0,0 0 0,0-2 0,-1 0 0,-1-1 0,-22 10 0,14-10 0,-53 15 0,180-11 0,-65-7 0,0 2 0,42 16 0,-63-19 0,-1 0 0,0 1 0,0 0 0,-1 2 0,0-1 0,0 1 0,21 21 0,-31-28 0,-1 0 0,0 1 0,0 0 0,0-1 0,0 1 0,0 0 0,-1 0 0,1 0 0,-1 0 0,1 0 0,-1 0 0,0 0 0,-1 1 0,1-1 0,0 0 0,-1 0 0,0 1 0,0 5 0,-1-6 0,1 1 0,-1-1 0,-1 0 0,1-1 0,0 1 0,-1 0 0,1 0 0,-1 0 0,0-1 0,0 1 0,0-1 0,0 1 0,0-1 0,-1 0 0,1 0 0,-1 0 0,1 0 0,-1-1 0,0 1 0,-3 1 0,-10 4 0,-1 0 0,1 0 0,-2-2 0,1 0 0,-1-2 0,-19 3 0,-11-1 0,-50-3 0,84-2 11,-119-6 317,121 5-499,1-1 1,0 0-1,0-1 1,0 0 0,0-1-1,0 0 1,1 0 0,-1-1-1,-11-9 1,2-3-6656</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0:00.957"/>
    </inkml:context>
    <inkml:brush xml:id="br0">
      <inkml:brushProperty name="width" value="0.05" units="cm"/>
      <inkml:brushProperty name="height" value="0.05" units="cm"/>
      <inkml:brushProperty name="color" value="#F6630D"/>
    </inkml:brush>
  </inkml:definitions>
  <inkml:trace contextRef="#ctx0" brushRef="#br0">98 0 24575,'-3'0'0,"-4"0"0,-3 0 0,-3 3 0,-2 4 0,-2 3 0,2 4 0,5 1 0,2-1-8191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0:01.565"/>
    </inkml:context>
    <inkml:brush xml:id="br0">
      <inkml:brushProperty name="width" value="0.05" units="cm"/>
      <inkml:brushProperty name="height" value="0.05" units="cm"/>
      <inkml:brushProperty name="color" value="#F6630D"/>
    </inkml:brush>
  </inkml:definitions>
  <inkml:trace contextRef="#ctx0" brushRef="#br0">1 376 24575,'0'3'0,"1"1"0,-1 0 0,1 0 0,0 0 0,0-1 0,1 1 0,-1 0 0,1-1 0,-1 1 0,1-1 0,0 0 0,1 1 0,-1-1 0,0 0 0,1 0 0,0-1 0,0 1 0,0 0 0,0-1 0,6 4 0,-3-2 0,1 0 0,0 0 0,1-1 0,-1 0 0,0 0 0,1-1 0,0 0 0,0 0 0,9 0 0,-7-1 0,0-1 0,1 0 0,-1-1 0,0 0 0,0-1 0,0 0 0,0 0 0,-1-1 0,1-1 0,0 1 0,-1-2 0,0 1 0,0-1 0,-1 0 0,1-1 0,13-12 0,-17 13 0,0 0 0,-1 0 0,1-1 0,-1 1 0,0-1 0,0 0 0,-1 0 0,0 0 0,0-1 0,0 1 0,-1-1 0,0 0 0,0 0 0,-1 0 0,0 1 0,0-1 0,-1 0 0,1-1 0,-2 1 0,1 0 0,-1 0 0,0 0 0,0 1 0,-5-14 0,5 14 0,-1 1 0,0 0 0,-1 0 0,1 1 0,-1-1 0,0 0 0,0 1 0,0-1 0,0 1 0,-1 0 0,0 0 0,0 1 0,0-1 0,-8-5 0,9 8 0,-1-1 0,1 1 0,-1-1 0,0 1 0,1 0 0,-1 0 0,0 0 0,0 1 0,0 0 0,0-1 0,1 1 0,-1 1 0,0-1 0,0 0 0,0 1 0,0 0 0,1 0 0,-1 0 0,0 0 0,1 1 0,-6 2 0,1 1 0,0 0 0,0 1 0,0 0 0,1 0 0,0 1 0,0 0 0,1 0 0,0 0 0,0 1 0,0 0 0,1 1 0,0-1 0,1 1 0,0 0 0,-5 14 0,5-9 0,0 0 0,1 0 0,0 0 0,1 0 0,1 0 0,0 1 0,1-1 0,0 0 0,1 1 0,3 13 0,-1-17 0,-1-1 0,2 1 0,0-1 0,0 0 0,1 0 0,0 0 0,0-1 0,1 1 0,1-1 0,0-1 0,0 1 0,0-1 0,1-1 0,12 10 0,-14-12 0,0-1 0,1 0 0,-1 0 0,1-1 0,0 0 0,0 0 0,0-1 0,0 0 0,1 0 0,-1 0 0,1-1 0,-1 0 0,1-1 0,-1 0 0,1 0 0,-1 0 0,1-1 0,-1 0 0,1-1 0,-1 0 0,12-4 0,-5 0 0,0-1 0,-1-1 0,0 0 0,0-1 0,-1 0 0,0 0 0,0-2 0,-1 1 0,-1-2 0,0 1 0,0-1 0,-1-1 0,12-22 0,5-15 0,-2-1 0,23-74 0,-29 75 0,-16 45 0,0-1 0,1 0 0,0 1 0,-1 0 0,7-8 0,-9 13 0,1-1 0,-1 1 0,0 0 0,1-1 0,-1 1 0,1-1 0,-1 1 0,1 0 0,-1-1 0,1 1 0,-1 0 0,1-1 0,-1 1 0,1 0 0,-1 0 0,1 0 0,-1 0 0,1-1 0,0 1 0,-1 0 0,1 0 0,-1 0 0,1 0 0,1 0 0,-1 1 0,0 0 0,0 0 0,0-1 0,-1 1 0,1 0 0,0 0 0,0 0 0,0 0 0,-1 0 0,1 0 0,0 0 0,-1 0 0,1 0 0,-1 0 0,1 0 0,-1 0 0,1 2 0,7 24 0,-1 1 0,-2 0 0,3 36 0,2 8 0,-6-47 0,-1-4 0,1 1 0,1-1 0,0 0 0,16 38 0,-20-58 0,0 1 0,-1-1 0,1 1 0,0-1 0,-1 1 0,1-1 0,0 1 0,0-1 0,0 0 0,1 1 0,-1-1 0,0 0 0,0 0 0,1 0 0,-1 0 0,1 0 0,-1 0 0,0-1 0,1 1 0,0 0 0,-1-1 0,1 1 0,-1-1 0,1 1 0,0-1 0,-1 0 0,1 0 0,0 0 0,-1 0 0,1 0 0,0 0 0,-1 0 0,1 0 0,0-1 0,-1 1 0,1-1 0,0 1 0,-1-1 0,1 0 0,-1 1 0,1-1 0,-1 0 0,0 0 0,1 0 0,1-2 0,6-5 0,-1 0 0,0 0 0,0-1 0,0 0 0,6-11 0,25-42 0,-26 39 0,2 0 0,0 2 0,23-26 0,-36 44 0,0 1 0,0 0 0,0 1 0,0-1 0,1 0 0,-1 1 0,1-1 0,-1 1 0,1-1 0,-1 1 0,1 0 0,0 0 0,-1 1 0,1-1 0,5 0 0,-6 1 0,0 0 0,0 1 0,0-1 0,0 0 0,1 1 0,-1 0 0,0 0 0,0 0 0,0 0 0,0 0 0,0 0 0,-1 0 0,1 0 0,0 1 0,0-1 0,-1 1 0,1-1 0,-1 1 0,1 0 0,1 2 0,10 16 0,-1 1 0,-1 0 0,10 27 0,13 24 0,-27-58 0,1 0 0,1 0 0,0-1 0,1 0 0,0-1 0,1 0 0,15 13 0,-22-22 0,0 0 0,1 0 0,-1 0 0,1-1 0,-1 0 0,1 1 0,0-1 0,0-1 0,0 1 0,0-1 0,0 0 0,0 0 0,0-1 0,0 1 0,1-1 0,-1 0 0,0 0 0,0-1 0,0 0 0,1 0 0,-1 0 0,0 0 0,0-1 0,0 0 0,9-5 0,-7 3 0,1-1 0,0 0 0,-1 0 0,0-1 0,0 0 0,0 0 0,-1-1 0,0 0 0,9-13 0,-8 8 0,0 0 0,-1-1 0,0 0 0,-1 0 0,7-24 0,-7 13 0,-1 1 0,-1-1 0,-1 0 0,-1 0 0,-1 0 0,-2 0 0,-4-27 0,4 37 23,-2-1 0,0 1 0,-1 0-1,0 0 1,-1 1 0,-1-1 0,0 1-1,-1 1 1,0-1 0,-1 1 0,0 1-1,-1 0 1,0 0 0,-18-14 0,18 17-118,0 1 0,0 0 0,0 1 0,-1 0 1,0 1-1,0 0 0,-1 0 0,1 2 0,-1-1 0,0 1 1,0 1-1,0 0 0,0 1 0,0 0 0,-1 1 1,1 0-1,-23 4 0,-2 4-6731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0:02.863"/>
    </inkml:context>
    <inkml:brush xml:id="br0">
      <inkml:brushProperty name="width" value="0.05" units="cm"/>
      <inkml:brushProperty name="height" value="0.05" units="cm"/>
      <inkml:brushProperty name="color" value="#F6630D"/>
    </inkml:brush>
  </inkml:definitions>
  <inkml:trace contextRef="#ctx0" brushRef="#br0">343 1 24575,'-5'72'0,"-23"126"0,11-100 0,-3 33-38,-109 626-578,84-556 616,-40 231 0,81-406 9,-5 57-29,9-77 32,0 0 0,0 1 0,1-1 0,-1 0 0,1 1 0,1-1 0,-1 0 0,1 0 0,6 12 0,-7-15 1,1-1 1,1 1 0,-1 0-1,0-1 1,1 0 0,-1 1-1,1-1 1,-1 0-1,1 0 1,0-1 0,0 1-1,0-1 1,0 1 0,0-1-1,1 0 1,-1 0 0,0 0-1,0 0 1,1-1-1,-1 0 1,0 1 0,7-1-1,7-1 42,0-1-1,0 0 1,22-6-1,-17 3-40,1353-175-874,-1062 160 859,252-21 2,-549 39-83,18 0-203,0-3 0,-1 0 0,51-16 0,-54 9-5824</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0:03.534"/>
    </inkml:context>
    <inkml:brush xml:id="br0">
      <inkml:brushProperty name="width" value="0.05" units="cm"/>
      <inkml:brushProperty name="height" value="0.05" units="cm"/>
      <inkml:brushProperty name="color" value="#F6630D"/>
    </inkml:brush>
  </inkml:definitions>
  <inkml:trace contextRef="#ctx0" brushRef="#br0">68 122 24575,'-20'-18'0,"15"15"0,0-1 0,1 1 0,-1-1 0,1 0 0,0-1 0,0 1 0,1-1 0,-1 1 0,1-1 0,-3-7 0,5 11 0,1 1 0,0-1 0,0 0 0,0 0 0,0 1 0,0-1 0,1 0 0,-1 0 0,0 0 0,0 1 0,0-1 0,1 0 0,-1 1 0,0-1 0,1 0 0,-1 1 0,0-1 0,1 0 0,-1 1 0,1-1 0,-1 1 0,1-1 0,-1 1 0,1-1 0,0 1 0,-1-1 0,1 1 0,0-1 0,-1 1 0,1 0 0,0-1 0,-1 1 0,1 0 0,1 0 0,31-7 0,-28 6 0,404-19-652,-254 18 294,2587 1-4381,-2621 3 4594,220 11 2420,-336-12-2076,1-1 0,-1 1 0,0 0 0,0 1 1,0-1-1,7 3 0,-11-3-150,-1-1 0,1 1 0,0-1 0,-1 1-1,1-1 1,0 1 0,-1 0 0,1-1 0,-1 1 0,1 0 0,-1 0 0,1-1 0,-1 1-1,1 0 1,-1 0 0,0 0 0,0 0 0,1-1 0,-1 1 0,0 0 0,0 0 0,0 0-1,0 0 1,0 0 0,0 0 0,0-1 0,0 1 0,0 0 0,0 0 0,-1 0 0,1 0 0,0 0-1,-1-1 1,1 1 0,0 0 0,-1 0 0,1 0 0,-1-1 0,1 1 0,-1 0 0,-1 0-1,-33 51 163,17-27-230,-14 27-1,10-5 20,1 0 0,3 2 0,2 0 0,2 1 0,3 0 0,-10 97 0,10 313 0,30-174 0,-7-154 0,-6 136 0,-6-262 0,0-1 0,-1 1 0,0 0 0,0-1 0,0 1 0,-1-1 0,0 1 0,-2 6 0,2-10 0,1 0 0,0 0 0,-1 0 0,1 0 0,-1-1 0,0 1 0,1 0 0,-1-1 0,0 1 0,0-1 0,0 0 0,0 1 0,0-1 0,0 0 0,-1 0 0,1 0 0,0-1 0,0 1 0,-1 0 0,1-1 0,-1 0 0,-1 1 0,-23-1 0,1-1 0,-49-7 0,18 1 0,-464-11-105,0 41-1094,348-14 312,36-2-5113</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0:04.108"/>
    </inkml:context>
    <inkml:brush xml:id="br0">
      <inkml:brushProperty name="width" value="0.05" units="cm"/>
      <inkml:brushProperty name="height" value="0.05" units="cm"/>
      <inkml:brushProperty name="color" value="#F6630D"/>
    </inkml:brush>
  </inkml:definitions>
  <inkml:trace contextRef="#ctx0" brushRef="#br0">31 206 24575,'-1'-1'0,"1"1"0,0-1 0,-1 1 0,1-1 0,0 1 0,-1-1 0,1 1 0,0 0 0,-1-1 0,1 1 0,-1-1 0,1 1 0,-1 0 0,1-1 0,-1 1 0,1 0 0,-1 0 0,1-1 0,-1 1 0,1 0 0,-1 0 0,0 0 0,1 0 0,-1 0 0,1-1 0,-1 1 0,1 0 0,-1 1 0,0-1 0,1 0 0,-1 0 0,1 0 0,-1 0 0,1 0 0,-1 0 0,0 1 0,1-1 0,-1 0 0,1 0 0,-1 1 0,1-1 0,-1 1 0,1-1 0,0 0 0,-1 1 0,1-1 0,-1 1 0,1-1 0,0 1 0,-1-1 0,1 1 0,0-1 0,0 1 0,-1-1 0,1 1 0,0-1 0,0 1 0,0-1 0,0 1 0,-1 0 0,1 0 0,-1 4 0,0 1 0,0-1 0,1 0 0,-1 1 0,1 7 0,10 60 0,2 1 0,34 107 0,-35-140 0,20 60 0,-12-40 0,11 65 0,-29-125 0,-1 1 0,0-1 0,1 0 0,-1 1 0,0-1 0,0 1 0,0-1 0,0 1 0,0-1 0,0 1 0,-1-1 0,1 1 0,0-1 0,-1 1 0,1-1 0,-1 1 0,-1 1 0,2-3 0,0 1 0,-1-1 0,1 0 0,0 0 0,-1 0 0,1 0 0,0 0 0,0 0 0,-1 0 0,1 1 0,0-1 0,-1 0 0,1 0 0,0 0 0,-1 0 0,1 0 0,0 0 0,0-1 0,-1 1 0,1 0 0,0 0 0,-1 0 0,1 0 0,0 0 0,0 0 0,-1 0 0,1-1 0,-1 1 0,-11-14 0,2-3 0,0 0 0,2-1 0,0 1 0,-9-33 0,-14-79 0,29 116 0,-12-59 0,-7-99 0,19 129 0,2 1 0,1 0 0,14-79 0,-13 107 0,2 0 0,-1 0 0,2 0 0,-1 1 0,2 0 0,0 0 0,10-16 0,-13 23 0,1 1 0,-1-1 0,1 1 0,0 0 0,0 0 0,0 1 0,1-1 0,0 1 0,-1 0 0,1 0 0,0 1 0,0-1 0,0 1 0,1 0 0,-1 0 0,0 1 0,1 0 0,-1 0 0,1 0 0,6 0 0,-2 1 0,-1 1 0,1 1 0,0-1 0,-1 2 0,1-1 0,-1 1 0,1 1 0,-1-1 0,0 2 0,-1-1 0,1 1 0,-1 0 0,0 1 0,0 0 0,0 0 0,9 11 0,-9-8 0,0-1 0,-1 1 0,0 1 0,0-1 0,-1 1 0,0 1 0,-1-1 0,0 1 0,0-1 0,-2 2 0,1-1 0,-1 0 0,2 19 0,-4-23 0,-1 0 0,0 1 0,-1-1 0,0 0 0,0 0 0,0 0 0,-1 0 0,0 0 0,0 0 0,-1 0 0,0 0 0,0-1 0,-6 9 0,3-6 0,-1-1 0,0 0 0,0 0 0,0-1 0,-1 0 0,0 0 0,-1-1 0,-15 9 0,10-8 0,0 0 0,0-1 0,-1 0 0,0-1 0,0-1 0,0 0 0,-1-1 0,1-1 0,-1 0 0,0-1 0,1-1 0,-23-2 0,10-5-1365,8-1-5461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0:05.258"/>
    </inkml:context>
    <inkml:brush xml:id="br0">
      <inkml:brushProperty name="width" value="0.05" units="cm"/>
      <inkml:brushProperty name="height" value="0.05" units="cm"/>
      <inkml:brushProperty name="color" value="#F6630D"/>
    </inkml:brush>
  </inkml:definitions>
  <inkml:trace contextRef="#ctx0" brushRef="#br0">166 591 24575,'13'-3'0,"-13"3"0,1-1 0,0 1 0,-1 0 0,1 0 0,-1 0 0,1-1 0,0 1 0,-1 0 0,1 0 0,0 0 0,-1 0 0,1 0 0,0 0 0,-1 0 0,1 0 0,0 1 0,-1-1 0,1 0 0,0 0 0,-1 0 0,1 1 0,-1-1 0,1 0 0,0 1 0,-1-1 0,1 0 0,-1 1 0,1-1 0,-1 1 0,1-1 0,-1 1 0,0-1 0,1 1 0,-1-1 0,1 1 0,-1-1 0,0 1 0,0 0 0,1-1 0,-1 1 0,0 0 0,0-1 0,0 2 0,7 17 0,0 0 0,-2 1 0,-1 0 0,0 1 0,1 39 0,-1-16 0,15 186 0,-10 1 0,-27 298 0,13-464 0,-1-5 0,3 0 0,5 75 0,-2-128 0,1-1 0,0 0 0,0 0 0,1 0 0,0 0 0,0 0 0,0 0 0,1 0 0,0-1 0,0 1 0,0-1 0,0 0 0,1 0 0,5 6 0,-2-5 0,1 0 0,-1-1 0,1 0 0,0 0 0,0-1 0,0 0 0,1 0 0,0-1 0,9 3 0,51 13 0,118 17 0,76-9 0,-33-14-530,239-18 0,231-48-830,-547 39 1292,240-22-42,814-62-504,-1147 95 702,-13 1 522,1-1-1,-1-2 0,60-16 1,-104 21-581,0-1 1,0 0 0,-1 0 0,1 0-1,0 0 1,-1 0 0,1-1 0,-1 1-1,1-1 1,-1 1 0,0-1 0,0 0-1,0 0 1,4-5 0,-5 6-19,-1-1 0,1 0 0,0 0 0,-1 0 0,0 0-1,1 0 1,-1 0 0,0 0 0,0 0 0,0 0 0,0 0 0,-1 0 0,1 0 0,0 0 0,-1 0 0,0 0 0,1 1 0,-1-1-1,0 0 1,0 0 0,-2-3 0,-35-55-11,29 47 0,0 0 0,1 0 0,0-1 0,1 0 0,1 0 0,-6-18 0,8 11 0,0-1 0,1 0 0,1 0 0,2-38 0,15-89 0,-6 83 0,65-795 0,-71 820 0,-3 1 0,-1-1 0,-2 0 0,-11-49 0,12 78 0,-1 0 0,-1 0 0,0 0 0,-1 1 0,0 0 0,-1 0 0,0 0 0,-1 0 0,0 1 0,0 0 0,-1 1 0,-1 0 0,0 0 0,0 1 0,0 0 0,-1 0 0,0 1 0,-14-7 0,-4 0 0,0 3 0,-1 0 0,0 1 0,-40-6 0,-125-14 0,177 28 0,-607-52-1524,-3 27 0,-367 9 1534,3 47-126,872-22-150,-219 42-1,334-48 278,-11 2 356,1 1-1,0 0 1,0 1-1,-13 7 0,24-10-308,0-1 0,1 1 0,-1 0 0,1 0 0,-1 0 0,1 0 0,0 0 0,0 0 0,0 0 0,-3 6 0,4-6-97,0-1 0,1 1 0,-1 0-1,1 0 1,-1 0 0,1 0 0,0 0-1,-1-1 1,1 1 0,0 0 0,0 0-1,1 0 1,-1 0 0,0 0 0,1 0 0,-1 0-1,1-1 1,-1 1 0,2 2 0,7 13-6162</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0:05.830"/>
    </inkml:context>
    <inkml:brush xml:id="br0">
      <inkml:brushProperty name="width" value="0.05" units="cm"/>
      <inkml:brushProperty name="height" value="0.05" units="cm"/>
      <inkml:brushProperty name="color" value="#F6630D"/>
    </inkml:brush>
  </inkml:definitions>
  <inkml:trace contextRef="#ctx0" brushRef="#br0">15 474 24575,'4'40'0,"1"0"0,18 69 0,-9-44 0,-1-9 0,13 88 0,-26-127 0,-6-27 0,-7-28 0,-53-284 0,57 246 0,4 1 0,5-104 0,0 161 0,2 0 0,1 0 0,0 0 0,1 1 0,1-1 0,9-23 0,-11 35 0,0 0 0,0 0 0,1 0 0,0 0 0,0 0 0,0 1 0,1 0 0,-1 0 0,1 0 0,0 1 0,1 0 0,-1-1 0,1 2 0,0-1 0,0 1 0,0 0 0,0 0 0,1 1 0,12-4 0,-9 4 0,-1 1 0,1 1 0,0-1 0,0 1 0,-1 1 0,1 0 0,-1 0 0,1 1 0,-1 1 0,1-1 0,-1 1 0,0 1 0,0 0 0,0 0 0,10 7 0,-9-5 0,0 1 0,0 0 0,-1 1 0,0 0 0,0 1 0,-1-1 0,0 2 0,0-1 0,-1 1 0,0 0 0,9 21 0,-13-25 0,-1 0 0,0 0 0,0 0 0,0 0 0,-1 0 0,0 1 0,0-1 0,-1 0 0,0 1 0,0-1 0,0 0 0,-1 1 0,0-1 0,-2 8 0,0-6 0,0 0 0,-1-1 0,1 1 0,-1-1 0,-1 0 0,1 0 0,-1-1 0,-1 1 0,-10 9 0,-1-1 0,-1-1 0,0-1 0,-1-1 0,-1 0 0,0-2 0,-1 0 0,-22 7 0,18-9-455,1 0 0,-43 6 0,41-11-6371</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0:06.434"/>
    </inkml:context>
    <inkml:brush xml:id="br0">
      <inkml:brushProperty name="width" value="0.05" units="cm"/>
      <inkml:brushProperty name="height" value="0.05" units="cm"/>
      <inkml:brushProperty name="color" value="#F6630D"/>
    </inkml:brush>
  </inkml:definitions>
  <inkml:trace contextRef="#ctx0" brushRef="#br0">131 69 24575,'0'-12'0,"1"-21"0,-1 32 0,0 0 0,0-1 0,-1 1 0,1 0 0,0 0 0,0-1 0,-1 1 0,1 0 0,-1 0 0,1 0 0,-1 0 0,1 0 0,-1-1 0,0 1 0,0 0 0,1 0 0,-1 0 0,-2-1 0,3 2 0,-1 0 0,0 0 0,1-1 0,-1 1 0,1 0 0,-1 0 0,1 0 0,-1 0 0,1 0 0,-1 0 0,1 0 0,-1 0 0,0 1 0,1-1 0,-1 0 0,1 0 0,-1 0 0,1 1 0,-1-1 0,1 0 0,-1 0 0,1 1 0,0-1 0,-1 0 0,1 1 0,-1-1 0,1 1 0,0-1 0,-1 1 0,1 0 0,-12 16 0,10-14 0,-12 20 0,1 1 0,1 1 0,1 0 0,2 1 0,0 0 0,2 0 0,-8 46 0,14-60 0,1-1 0,-1 1 0,2-1 0,0 1 0,0 0 0,1-1 0,0 1 0,8 20 0,-6-24 0,0 1 0,0-1 0,1 0 0,0 0 0,1 0 0,0-1 0,0 0 0,0 0 0,1-1 0,0 1 0,0-1 0,11 6 0,-8-6 0,1 0 0,0-1 0,0-1 0,1 1 0,-1-2 0,1 0 0,0 0 0,0-1 0,0 0 0,0-1 0,0-1 0,0 0 0,0 0 0,0-1 0,21-5 0,-24 4 0,-1 0 0,0 0 0,0-1 0,-1 0 0,1 0 0,0 0 0,-1-1 0,0-1 0,0 1 0,0-1 0,0 0 0,-1-1 0,0 0 0,0 0 0,-1 0 0,1 0 0,-1-1 0,-1 0 0,1 0 0,-1 0 0,0-1 0,-1 1 0,4-13 0,-4 7 0,-1-1 0,0 1 0,-1-1 0,0 1 0,-1-1 0,-1 1 0,0 0 0,-1-1 0,-1 1 0,0 0 0,0 0 0,-1 0 0,-1 0 0,0 1 0,-1 0 0,0 0 0,-10-14 0,8 14 0,-1 0 0,0 1 0,-1 0 0,1 1 0,-2 0 0,0 1 0,0 0 0,-1 0 0,1 1 0,-2 1 0,1 0 0,-1 1 0,0 0 0,-1 1 0,1 0 0,-17-2 0,22 5-114,1 1 1,-1 1-1,0-1 0,1 1 0,-1 1 1,0-1-1,1 1 0,-1 1 0,1-1 1,-1 1-1,-9 4 0,-5 5-6712</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0:06.927"/>
    </inkml:context>
    <inkml:brush xml:id="br0">
      <inkml:brushProperty name="width" value="0.05" units="cm"/>
      <inkml:brushProperty name="height" value="0.05" units="cm"/>
      <inkml:brushProperty name="color" value="#F6630D"/>
    </inkml:brush>
  </inkml:definitions>
  <inkml:trace contextRef="#ctx0" brushRef="#br0">15 232 24575,'-2'-2'0,"1"0"0,0-1 0,-1 1 0,1 0 0,0-1 0,0 1 0,0-1 0,0 1 0,1-1 0,-1 0 0,0-4 0,-1-32 0,2 37 0,0-9 0,1 1 0,-1-1 0,2 1 0,0-1 0,0 1 0,1 0 0,0 0 0,8-18 0,-9 25 0,-1 0 0,1 0 0,0 1 0,0-1 0,0 0 0,0 1 0,0-1 0,0 1 0,1-1 0,-1 1 0,1 0 0,-1 0 0,1 0 0,0 1 0,0-1 0,0 1 0,0-1 0,0 1 0,0 0 0,0 0 0,1 1 0,-1-1 0,0 1 0,1-1 0,-1 1 0,0 0 0,1 0 0,-1 0 0,0 1 0,0-1 0,6 2 0,-4 0 0,-1-1 0,0 1 0,1 0 0,-1 0 0,0 0 0,0 1 0,0-1 0,-1 1 0,1 0 0,0 0 0,-1 0 0,0 0 0,4 5 0,-3-1 0,1 0 0,-1 0 0,0 0 0,-1 1 0,0-1 0,5 17 0,-4-5 0,-1 0 0,0 0 0,-1 1 0,-2-1 0,-1 31 0,-5 1 0,2-24 0,1 0 0,2 0 0,2 41 0,0-62 0,-1 0 0,1 0 0,0 0 0,1-1 0,-1 1 0,1 0 0,1-1 0,-1 1 0,1-1 0,0 0 0,0 1 0,0-1 0,1-1 0,-1 1 0,1-1 0,0 1 0,1-1 0,-1 0 0,1 0 0,0-1 0,6 4 0,-6-4-68,0-1 0,0-1-1,1 1 1,-1-1 0,0 0 0,0 0-1,1 0 1,-1-1 0,1 0 0,-1 0-1,0 0 1,1 0 0,-1-1 0,0 0-1,1 0 1,-1-1 0,0 0-1,0 0 1,6-3 0,17-9-6758</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0:07.253"/>
    </inkml:context>
    <inkml:brush xml:id="br0">
      <inkml:brushProperty name="width" value="0.05" units="cm"/>
      <inkml:brushProperty name="height" value="0.05" units="cm"/>
      <inkml:brushProperty name="color" value="#F6630D"/>
    </inkml:brush>
  </inkml:definitions>
  <inkml:trace contextRef="#ctx0" brushRef="#br0">47 11 24575,'-3'0'0,"-4"-3"0,-3 0 0,-3-1 0,3 4 0,7 2 0,6 3 0,6 1 0,1 2 0,2 0 0,2 2 0,-2-2-8191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0:27.541"/>
    </inkml:context>
    <inkml:brush xml:id="br0">
      <inkml:brushProperty name="width" value="0.1" units="cm"/>
      <inkml:brushProperty name="height" value="0.1" units="cm"/>
      <inkml:brushProperty name="color" value="#F6630D"/>
    </inkml:brush>
  </inkml:definitions>
  <inkml:trace contextRef="#ctx0" brushRef="#br0">622 60 24575,'-14'-6'0,"-1"0"0,0 1 0,0 1 0,-16-2 0,4 0 0,-7-2 0,0 1 0,-1 2 0,1 1 0,-53 1 0,76 4 0,-1 0 0,1 0 0,-1 1 0,1 0 0,0 1 0,0 1 0,0 0 0,0 0 0,0 1 0,1 0 0,0 1 0,0 0 0,1 0 0,-1 1 0,2 1 0,-1 0 0,-11 12 0,10-6 0,0 1 0,1-1 0,1 2 0,0-1 0,1 1 0,0 0 0,2 1 0,0 0 0,1-1 0,0 2 0,1-1 0,1 0 0,1 0 0,2 35 0,0-38 0,0-1 0,1 1 0,0 0 0,1-1 0,1 0 0,0 0 0,1 0 0,1 0 0,-1 0 0,2-1 0,0 0 0,0-1 0,1 1 0,1-2 0,0 1 0,0-1 0,1 0 0,0-1 0,15 10 0,-8-9 0,1-1 0,0 0 0,1-1 0,-1-2 0,1 0 0,1 0 0,-1-2 0,1-1 0,0 0 0,0-1 0,37-2 0,-33-1 0,0-1 0,-1-2 0,1 0 0,-1-1 0,0-2 0,0 0 0,-1-1 0,0-1 0,33-20 0,-50 26-136,0 0-1,0 0 1,0-1-1,-1 0 1,0 0-1,1 0 1,-2 0-1,1-1 0,5-8 1,0-8-6690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0:08.090"/>
    </inkml:context>
    <inkml:brush xml:id="br0">
      <inkml:brushProperty name="width" value="0.05" units="cm"/>
      <inkml:brushProperty name="height" value="0.05" units="cm"/>
      <inkml:brushProperty name="color" value="#F6630D"/>
    </inkml:brush>
  </inkml:definitions>
  <inkml:trace contextRef="#ctx0" brushRef="#br0">115 909 24575,'-5'1'0,"1"0"0,0 0 0,0 0 0,0 1 0,0 0 0,0-1 0,0 2 0,1-1 0,-1 0 0,1 1 0,-1-1 0,1 1 0,0 0 0,-4 4 0,-13 11 0,20-18 0,0 0 0,-1 1 0,1-1 0,-1 0 0,1 0 0,-1 1 0,1-1 0,-1 0 0,1 0 0,-1 0 0,1 1 0,-1-1 0,1 0 0,-1 0 0,1 0 0,-1 0 0,1 0 0,-1 0 0,1 0 0,-1 0 0,1 0 0,-1 0 0,1-1 0,-1 1 0,1 0 0,-1 0 0,1 0 0,-1-1 0,-9-13 0,1-25 0,9 36 0,-1-10 0,1 1 0,0-1 0,1 1 0,0-1 0,1 0 0,0 1 0,1 0 0,1 0 0,0 0 0,0 0 0,1 0 0,1 1 0,12-19 0,6-6 0,1 2 0,51-53 0,-21 30 0,3 2 0,3 3 0,1 3 0,3 3 0,82-45 0,-82 56 0,1 3 0,2 3 0,1 3 0,0 3 0,130-24 0,-148 39 0,0 3 0,1 2 0,0 2 0,0 2 0,-1 3 0,1 2 0,-1 2 0,0 2 0,-1 3 0,0 2 0,-1 2 0,-1 2 0,0 2 0,-2 2 0,-1 2 0,-1 2 0,-1 2 0,-1 2 0,-2 2 0,-1 1 0,60 70 0,14 41 0,-102-128 0,0 1 0,-1 0 0,-1 1 0,-1 0 0,0 0 0,8 37 0,-15-51-227,0 1-1,-1-1 1,1 1-1,-1 0 1,-1 10-1,-3 0-6598</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0:08.504"/>
    </inkml:context>
    <inkml:brush xml:id="br0">
      <inkml:brushProperty name="width" value="0.05" units="cm"/>
      <inkml:brushProperty name="height" value="0.05" units="cm"/>
      <inkml:brushProperty name="color" value="#F6630D"/>
    </inkml:brush>
  </inkml:definitions>
  <inkml:trace contextRef="#ctx0" brushRef="#br0">17 614 24575,'-1'-1'0,"0"1"0,1 0 0,-1-1 0,0 1 0,0-1 0,0 1 0,1-1 0,-1 1 0,0-1 0,1 0 0,-1 1 0,1-1 0,-1 0 0,0 1 0,1-1 0,0 0 0,-1 0 0,1 1 0,-1-1 0,1 0 0,0 0 0,0 0 0,-1 0 0,1 1 0,0-1 0,0 0 0,0-2 0,-2-25 0,4-1 0,2 0 0,2 0 0,10-35 0,0-1 0,18-130 0,-14 69 0,-19 124 18,3-15 300,-4 16-368,0 1 0,0 0 0,0-1 0,1 1 0,-1-1 0,0 1 0,0 0 0,0-1 0,1 1 0,-1-1 0,0 1 0,0 0 0,1-1 0,-1 1 0,0 0 0,1 0 0,-1-1 0,0 1 0,1 0 0,-1 0 0,0-1-1,1 1 1,-1 0 0,1 0 0,-1 0 0,0 0 0,1 0 0,-1-1 0,1 1 0,-1 0 0,1 0 0,-1 0 0,1 0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9:13.801"/>
    </inkml:context>
    <inkml:brush xml:id="br0">
      <inkml:brushProperty name="width" value="0.05" units="cm"/>
      <inkml:brushProperty name="height" value="0.05" units="cm"/>
      <inkml:brushProperty name="color" value="#F6630D"/>
    </inkml:brush>
  </inkml:definitions>
  <inkml:trace contextRef="#ctx0" brushRef="#br0">120 1 24575,'-4'0'0,"-1"0"0,1 0 0,0 1 0,0-1 0,0 1 0,1 0 0,-1 0 0,0 1 0,0-1 0,0 1 0,1 0 0,-1 0 0,1 0 0,-1 0 0,-3 4 0,3-2 0,0 0 0,0 1 0,1-1 0,0 1 0,0 0 0,0 0 0,0 0 0,1 0 0,-4 11 0,1 6 0,0 1 0,2 0 0,0 1 0,2 30 0,0-34 0,0 202 0,40 334 0,79 217 0,-38-281 0,-7 99 0,-44 4 0,-31-12 0,2-573 0,-1-7 0,1 1 0,0-1 0,0 0 0,0 1 0,0-1 0,0 0 0,1 1 0,0-1 0,0 0 0,0 0 0,0 0 0,1 4 0,18-35 0,-15 24 0,0 0 0,1 0 0,-1 0 0,1 0 0,0 1 0,0 0 0,0 0 0,0 0 0,0 1 0,8-2 0,13-3 0,30-3 0,-35 7 0,539-61-809,-390 49 459,1085-66-2891,3 60 1448,-878 24 1636,392-6-501,-729 3 670,-16 0 470,0-1 0,0-1-1,0-1 1,40-11-1,-66 14-338,0 0-1,0-1 0,0 0 1,0 1-1,0-1 0,-1 0 0,1 0 1,0 0-1,-1 0 0,1-1 1,0 1-1,-1 0 0,1-1 0,1-2 1,-2 3-130,-1 0 1,0 0-1,1 0 0,-1 0 1,0 0-1,0 0 1,0 0-1,0-1 1,0 1-1,0 0 1,0 0-1,0 0 0,-1 0 1,1 0-1,0 0 1,-1 0-1,1 0 1,-1 0-1,1 0 1,-1 0-1,1 0 0,-1 0 1,0 1-1,1-1 1,-1 0-1,-1-1 1,-15-16-6115</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9:15.022"/>
    </inkml:context>
    <inkml:brush xml:id="br0">
      <inkml:brushProperty name="width" value="0.05" units="cm"/>
      <inkml:brushProperty name="height" value="0.05" units="cm"/>
      <inkml:brushProperty name="color" value="#F6630D"/>
    </inkml:brush>
  </inkml:definitions>
  <inkml:trace contextRef="#ctx0" brushRef="#br0">1 436 24575,'36'-2'0,"0"-1"0,53-13 0,-8 2 0,780-95-1841,6 25-112,-830 80 1948,1202-87-2332,3 27 540,-797 42 1741,-336 17 355,256-16 5642,-344 20-4997,-18 5-295,-10 3-501,3-4-147,0 0-1,-1 0 1,1 1-1,0-1 1,1 1-1,-1 0 0,1 0 1,0 0-1,0 0 1,0 1-1,0-1 1,1 1-1,0 0 0,0 0 1,0 0-1,0 0 1,-1 10-1,0 17 0,1 1 0,3 57 0,16 67 0,-11-111 0,188 1051 0,-80-523 0,-57 9 0,-46 3 0,-7-403 0,11 189 0,-14-368 0,-1 0 0,0-1 0,0 1 0,0 0 0,0 0 0,-1 0 0,-1 6 0,2-8 0,-1-1 0,0 1 0,0-1 0,0 0 0,0 1 0,0-1 0,0 0 0,0 0 0,0 1 0,0-1 0,-1 0 0,1 0 0,0 0 0,-1 0 0,1-1 0,-1 1 0,1 0 0,-1-1 0,0 1 0,-1 0 0,-103 42 0,82-31 0,0-2 0,-1 0 0,0-2 0,-1 0 0,-32 4 0,-366 17 0,105-10 0,67 7-1365,143-13-5461</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9:15.779"/>
    </inkml:context>
    <inkml:brush xml:id="br0">
      <inkml:brushProperty name="width" value="0.05" units="cm"/>
      <inkml:brushProperty name="height" value="0.05" units="cm"/>
      <inkml:brushProperty name="color" value="#F6630D"/>
    </inkml:brush>
  </inkml:definitions>
  <inkml:trace contextRef="#ctx0" brushRef="#br0">73 1 24575,'-6'0'0,"-5"0"0,-3 0 0,1 3 0,-1 6 0,6 11 0,3 11 0,3 10 0,5 11 0,4 10 0,5 7 0,2 2 0,-1-2 0,1-1 0,3-7 0,1-5 0,2-6 0,-4-12-8191</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9:16.151"/>
    </inkml:context>
    <inkml:brush xml:id="br0">
      <inkml:brushProperty name="width" value="0.05" units="cm"/>
      <inkml:brushProperty name="height" value="0.05" units="cm"/>
      <inkml:brushProperty name="color" value="#F6630D"/>
    </inkml:brush>
  </inkml:definitions>
  <inkml:trace contextRef="#ctx0" brushRef="#br0">76 421 24575,'-19'-50'0,"2"-1"0,-17-94 0,32 135 0,0 0 0,1 0 0,1 0 0,0 0 0,0 0 0,1 0 0,0 0 0,5-17 0,-5 23 0,1 0 0,-1 1 0,1-1 0,0 1 0,0-1 0,0 1 0,1-1 0,-1 1 0,1 0 0,0 0 0,0 0 0,0 1 0,0-1 0,0 1 0,0 0 0,1-1 0,-1 1 0,1 1 0,0-1 0,0 1 0,-1-1 0,1 1 0,0 0 0,4 0 0,6-1 0,-1 1 0,0 0 0,0 2 0,1-1 0,-1 2 0,0-1 0,0 2 0,0 0 0,0 0 0,0 1 0,-1 1 0,0 0 0,15 9 0,-3 0 0,0 1 0,0 1 0,-1 1 0,-2 1 0,24 24 0,-30-26 0,-1 0 0,-1 0 0,-1 1 0,0 0 0,-1 1 0,-1 1 0,-1 0 0,0 0 0,-2 1 0,6 22 0,-10-30 0,0 0 0,-1 0 0,-1 1 0,0-1 0,-1 0 0,0 1 0,-1-1 0,0 0 0,-1 1 0,-1-1 0,1 0 0,-2-1 0,0 1 0,0 0 0,-1-1 0,-1 0 0,0 0 0,-11 15 0,6-12 0,-1-1 0,0 0 0,-1-1 0,-1-1 0,0 0 0,0 0 0,-1-2 0,0 1 0,-29 11 0,24-13 0,0 0 0,-1-2 0,1 0 0,-1-1 0,-1-1 0,1-1 0,-37 0 0,46-4 0,0 0 0,-1 0 0,1-1 0,-21-6 0,30 7 0,-1 0 0,0-1 0,0 1 0,1-1 0,-1 0 0,1 0 0,0 0 0,-1 0 0,1 0 0,0-1 0,0 0 0,0 1 0,1-1 0,-1 0 0,1 0 0,-1-1 0,1 1 0,-3-6 0,5 8 8,-1-1 0,1 1 0,-1-1-1,1 1 1,0-1 0,0 1 0,0-1-1,-1 0 1,1 1 0,1-1 0,-1 1-1,0-1 1,0 1 0,1-1 0,-1 1-1,0-1 1,1 1 0,0-1 0,-1 1-1,1-1 1,1-1 0,0 0 7,1 1 1,-1 0-1,0 0 1,1 0-1,-1 0 1,1 0 0,0 0-1,-1 1 1,1-1-1,4 0 1,4-2-358,0 1 1,1 0 0,-1 0-1,19-1 1,3 2-6485</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9:16.537"/>
    </inkml:context>
    <inkml:brush xml:id="br0">
      <inkml:brushProperty name="width" value="0.05" units="cm"/>
      <inkml:brushProperty name="height" value="0.05" units="cm"/>
      <inkml:brushProperty name="color" value="#F6630D"/>
    </inkml:brush>
  </inkml:definitions>
  <inkml:trace contextRef="#ctx0" brushRef="#br0">54 75 24575,'-5'-1'0,"0"0"0,0 0 0,0 0 0,0-1 0,0 0 0,0 0 0,0 0 0,0 0 0,-4-4 0,47 29 0,-12-8 0,-1 1 0,36 28 0,-45-28 0,0 0 0,26 35 0,-35-41 0,0 0 0,-1 0 0,-1 0 0,0 1 0,0 0 0,-1 0 0,4 16 0,-7-26 0,-1 1 0,1 0 0,-1 0 0,0 0 0,0 0 0,1 0 0,-1 0 0,0 0 0,-1 0 0,1 0 0,0 0 0,0 0 0,-1-1 0,1 1 0,-1 0 0,0 0 0,0 0 0,1 0 0,-1-1 0,0 1 0,0 0 0,-1-1 0,1 1 0,0-1 0,0 1 0,-1-1 0,1 0 0,-1 0 0,1 1 0,-1-1 0,0 0 0,1 0 0,-1-1 0,0 1 0,-2 1 0,1-2 0,0 1 0,0-1 0,0 1 0,-1-1 0,1 0 0,0-1 0,0 1 0,0 0 0,0-1 0,0 0 0,0 1 0,0-1 0,0 0 0,0-1 0,0 1 0,0-1 0,1 1 0,-1-1 0,0 0 0,1 0 0,-4-3 0,1-1 0,0 0 0,0 0 0,1-1 0,0 1 0,0-1 0,0 0 0,1 0 0,0-1 0,1 1 0,-1-1 0,2 1 0,-1-1 0,1 0 0,0 1 0,0-1 0,1 0 0,0 0 0,1 0 0,0 1 0,0-1 0,4-15 0,-2 10 0,1 1 0,1-1 0,0 1 0,0 0 0,1 0 0,1 1 0,0-1 0,0 1 0,1 1 0,1 0 0,0 0 0,13-12 0,-15 17-105,-1 1 0,1 0 0,0 0 0,0 0 0,0 1 0,0 0 0,1 0 0,0 1 0,-1 0 0,1 0 0,0 1 0,10-1 0,1 2-6721</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9:16.926"/>
    </inkml:context>
    <inkml:brush xml:id="br0">
      <inkml:brushProperty name="width" value="0.05" units="cm"/>
      <inkml:brushProperty name="height" value="0.05" units="cm"/>
      <inkml:brushProperty name="color" value="#F6630D"/>
    </inkml:brush>
  </inkml:definitions>
  <inkml:trace contextRef="#ctx0" brushRef="#br0">65 19 24575,'-2'5'0,"0"0"0,0 0 0,0 0 0,-1 0 0,1-1 0,-6 8 0,7-11 0,-5 10 0,0 0 0,1 1 0,0 0 0,0 0 0,1 0 0,1 1 0,0-1 0,1 1 0,0-1 0,1 1 0,1 0 0,0 0 0,3 20 0,-3-26 0,1-1 0,1 0 0,-1 1 0,1-1 0,0 0 0,0 0 0,1-1 0,0 1 0,0 0 0,0-1 0,1 1 0,0-1 0,0 0 0,0-1 0,0 1 0,1-1 0,0 1 0,0-1 0,0-1 0,0 1 0,1-1 0,-1 0 0,1 0 0,0 0 0,0-1 0,0 0 0,0 0 0,13 1 0,-13-2 0,0 0 0,1-1 0,-1 0 0,1 0 0,-1 0 0,0-1 0,0 0 0,1 0 0,-1-1 0,0 0 0,0 0 0,0 0 0,0-1 0,-1 0 0,1 0 0,-1 0 0,1-1 0,-1 0 0,0 0 0,0 0 0,-1 0 0,1-1 0,-1 0 0,0 0 0,-1 0 0,1 0 0,-1-1 0,0 1 0,0-1 0,-1 0 0,1 0 0,-1 0 0,-1 0 0,1 0 0,-1-1 0,0 1 0,0 0 0,-1-1 0,0-6 0,-1 1 0,-1 1 0,0-1 0,-1 1 0,0 0 0,0 0 0,-1 0 0,-1 1 0,0-1 0,0 1 0,-1 0 0,0 0 0,-1 1 0,-12-14 0,13 17 0,0-1 0,0 1 0,-1 1 0,1-1 0,-1 1 0,-1 0 0,1 1 0,-1 0 0,0 0 0,0 0 0,0 1 0,0 0 0,0 1 0,-1 0 0,0 0 0,1 1 0,-1 0 0,-13 0 0,18 1-170,-1 1-1,1-1 0,0 1 1,0 0-1,0 1 0,-1-1 1,-4 3-1,-4 4-6655</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9:17.416"/>
    </inkml:context>
    <inkml:brush xml:id="br0">
      <inkml:brushProperty name="width" value="0.05" units="cm"/>
      <inkml:brushProperty name="height" value="0.05" units="cm"/>
      <inkml:brushProperty name="color" value="#F6630D"/>
    </inkml:brush>
  </inkml:definitions>
  <inkml:trace contextRef="#ctx0" brushRef="#br0">189 566 24575,'1'0'0,"0"0"0,0 0 0,0 0 0,0 0 0,1 0 0,-1 0 0,0 0 0,0 0 0,0-1 0,0 1 0,0-1 0,0 1 0,0 0 0,0-1 0,0 0 0,0 1 0,0-1 0,0 0 0,0 1 0,0-1 0,-1 0 0,1 0 0,0 0 0,1-1 0,-2 0 0,1 0 0,-1 0 0,1 0 0,-1 0 0,0 0 0,1 0 0,-1 0 0,0 0 0,0 0 0,-1 0 0,1 0 0,0 0 0,-1-2 0,-1-3 0,0 1 0,-1-1 0,1 1 0,-1 0 0,-1 0 0,1 0 0,-6-8 0,7 12 0,0-1 0,-1 1 0,1-1 0,-1 1 0,1 0 0,-1 0 0,0 0 0,0 0 0,0 0 0,0 1 0,0-1 0,0 1 0,0 0 0,0 0 0,-1 0 0,1 0 0,0 1 0,-1-1 0,-3 1 0,4 0 0,0 1 0,0-1 0,0 1 0,0 0 0,0 0 0,-1 0 0,2 0 0,-1 1 0,0-1 0,0 1 0,0 0 0,1 0 0,-1 0 0,1 0 0,-1 0 0,1 0 0,0 1 0,0-1 0,0 1 0,-2 3 0,-6 12 0,0 0 0,2 1 0,0 0 0,1 0 0,1 1 0,0 0 0,2 0 0,0 0 0,2 1 0,0-1 0,1 1 0,1 0 0,4 30 0,-3-45 0,0-1 0,0 1 0,1 0 0,-1-1 0,1 1 0,1-1 0,-1 0 0,1 0 0,0 0 0,6 9 0,-7-12 0,0 0 0,-1-1 0,1 1 0,0 0 0,0-1 0,0 1 0,1-1 0,-1 0 0,0 0 0,0 0 0,1 0 0,-1 0 0,1 0 0,-1-1 0,0 1 0,1-1 0,-1 0 0,1 1 0,-1-1 0,1 0 0,-1-1 0,1 1 0,-1 0 0,1-1 0,-1 1 0,1-1 0,2-1 0,3-1 0,-1-1 0,1 0 0,0-1 0,-1 0 0,0 0 0,0 0 0,-1-1 0,1 0 0,-1-1 0,0 1 0,-1-1 0,9-13 0,-4 3 0,0-1 0,-1 0 0,-1-1 0,9-27 0,-6 3 0,-1 0 0,-3-1 0,-1 0 0,-2-1 0,-3-55 0,-4 43 0,-2 1 0,-3 1 0,-25-95 0,25 127 0,8 23 0,0 0 0,0 0 0,0 0 0,0 1 0,0-1 0,0 0 0,0 0 0,-1 0 0,1 0 0,0 0 0,0 0 0,0 0 0,0 1 0,0-1 0,0 0 0,0 0 0,-1 0 0,1 0 0,0 0 0,0 0 0,0 0 0,0 0 0,0 0 0,-1 0 0,1 0 0,0 0 0,0 0 0,0 0 0,0 0 0,-1 0 0,1 0 0,0 0 0,0 0 0,0 0 0,0 0 0,0 0 0,-1 0 0,1 0 0,0 0 0,0-1 0,0 1 0,0 0 0,0 0 0,0 0 0,0 0 0,-1 0 0,1 0 0,0 0 0,0 0 0,0-1 0,0 1 0,0 0 0,0 0 0,0 0 0,0 0 0,0 0 0,0-1 0,0 1 0,0 0 0,0 0 0,0 0 0,0 0 0,0 0 0,0-1 0,0 1 0,-2 13 0,3 35 0,2 0 0,14 72 0,-8-63 0,-7-49 0,29 177 0,-21-142 0,1-1 0,21 51 0,-27-83-273,-1 0 0,1 0 0,1-1 0,8 12 0,1-4-6553</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9:17.772"/>
    </inkml:context>
    <inkml:brush xml:id="br0">
      <inkml:brushProperty name="width" value="0.05" units="cm"/>
      <inkml:brushProperty name="height" value="0.05" units="cm"/>
      <inkml:brushProperty name="color" value="#F6630D"/>
    </inkml:brush>
  </inkml:definitions>
  <inkml:trace contextRef="#ctx0" brushRef="#br0">85 40 24575,'-1'-1'0,"1"0"0,-1 0 0,0 0 0,0 0 0,0 1 0,0-1 0,0 0 0,-1 0 0,1 1 0,0-1 0,0 1 0,0-1 0,-1 1 0,1-1 0,0 1 0,-1 0 0,1-1 0,0 1 0,-1 0 0,1 0 0,0 0 0,-1 0 0,1 0 0,0 1 0,-2-1 0,1 1 0,0 0 0,0 1 0,0-1 0,0 0 0,0 1 0,0-1 0,0 1 0,1 0 0,-1-1 0,1 1 0,-1 0 0,1 0 0,-2 2 0,-1 4 0,0 1 0,0-1 0,1 0 0,0 1 0,1 0 0,-3 13 0,4-9 0,1 0 0,0 0 0,1 0 0,0 0 0,1-1 0,1 1 0,0 0 0,8 21 0,-7-24 0,0 0 0,1 1 0,1-1 0,-1-1 0,1 1 0,1-1 0,0 0 0,0-1 0,1 1 0,12 9 0,-18-16 0,1 0 0,0 0 0,0-1 0,0 1 0,0 0 0,0-1 0,0 0 0,0 1 0,0-2 0,1 1 0,-1 0 0,0 0 0,1-1 0,-1 0 0,1 0 0,-1 0 0,0 0 0,5-1 0,-4 0 0,1 0 0,-1-1 0,1 0 0,-1 0 0,0 0 0,0 0 0,0-1 0,0 0 0,0 0 0,0 0 0,5-6 0,0-1 0,-1 0 0,0-1 0,-1 0 0,0-1 0,0 0 0,-1 0 0,-1 0 0,5-16 0,-5 11 57,0-1 0,-2 0 0,0 1 0,-1-1 0,-1-25 0,-1 37-100,0-1 0,-1 0 1,0 0-1,-1 1 0,0-1 1,0 1-1,-4-11 0,4 14-48,0 0 0,0-1 0,0 1 0,-1 0 0,1 0 0,-1 1 0,1-1 0,-1 0 0,0 1 0,0 0 0,0-1 0,0 1 0,0 0 0,-6-2 0,-9-2-6735</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0:42.869"/>
    </inkml:context>
    <inkml:brush xml:id="br0">
      <inkml:brushProperty name="width" value="0.1" units="cm"/>
      <inkml:brushProperty name="height" value="0.1" units="cm"/>
      <inkml:brushProperty name="color" value="#F6630D"/>
    </inkml:brush>
  </inkml:definitions>
  <inkml:trace contextRef="#ctx0" brushRef="#br0">144 2009 24575,'-12'0'0,"0"0"0,0-1 0,0-1 0,0 0 0,-22-7 0,31 8 0,0 0 0,1 0 0,-1 0 0,0 0 0,1-1 0,-1 1 0,1-1 0,0 1 0,-1-1 0,1 0 0,0 0 0,0 0 0,0 0 0,1 0 0,-1 0 0,0-1 0,1 1 0,-1-1 0,1 1 0,0-1 0,0 1 0,0-1 0,0 0 0,0 0 0,1 1 0,-1-1 0,1 0 0,0 0 0,0 0 0,0 1 0,0-7 0,2 1 0,0 0 0,1 0 0,-1 0 0,2 0 0,-1 0 0,1 1 0,0-1 0,10-12 0,49-54 0,-48 58 0,49-49-173,2 3-1,120-86 1,168-81-978,-40 54-615,575-230 0,376-23-1135,-1178 403 2950,184-66 872,-264 88-770,-1 1 14,0 0 1,0-1-1,-1 1 1,1-1 0,0 0-1,-1-1 1,0 1-1,0-1 1,0 0 0,0-1-1,5-6 1,-9 11-90,-1-1 1,1 0 0,-1 0 0,0 0 0,1 0-1,-1 0 1,0 0 0,0 0 0,0 0-1,0 0 1,1 0 0,-1 0 0,-1 0-1,1 0 1,0 0 0,0 0 0,0 0 0,0 0-1,-1 0 1,1 0 0,0 0 0,-1 0-1,1 0 1,-1 1 0,1-1 0,-1 0-1,1 0 1,-1 0 0,0 1 0,1-1 0,-1 0-1,0 1 1,0-1 0,0 0 0,1 1-1,-2-1 1,-4-3 229,1 1 0,-1 1 0,0-1 0,-8-2 0,-26-7-1256,0 2-5665</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9:18.113"/>
    </inkml:context>
    <inkml:brush xml:id="br0">
      <inkml:brushProperty name="width" value="0.05" units="cm"/>
      <inkml:brushProperty name="height" value="0.05" units="cm"/>
      <inkml:brushProperty name="color" value="#F6630D"/>
    </inkml:brush>
  </inkml:definitions>
  <inkml:trace contextRef="#ctx0" brushRef="#br0">219 73 24575,'0'-3'0,"0"-1"0,0 1 0,0 0 0,-1-1 0,0 1 0,1 0 0,-1 0 0,0 0 0,0-1 0,-1 1 0,1 0 0,-1 0 0,1 1 0,-1-1 0,0 0 0,0 0 0,0 1 0,-4-4 0,3 4 0,1 1 0,0 0 0,0-1 0,-1 1 0,1 0 0,-1 1 0,1-1 0,-1 0 0,1 1 0,-1-1 0,1 1 0,-1 0 0,1 0 0,-1 0 0,0 0 0,1 0 0,-1 1 0,1-1 0,-1 1 0,1-1 0,-1 1 0,1 0 0,0 0 0,-4 2 0,-2 1 0,1 1 0,-1 1 0,1-1 0,0 1 0,0 0 0,1 0 0,-1 1 0,2 0 0,-1 0 0,1 1 0,0-1 0,-6 13 0,4-6 0,1 0 0,0 1 0,1-1 0,1 1 0,0 0 0,-2 25 0,5-32 0,1 0 0,0-1 0,0 1 0,0 0 0,1 0 0,1 0 0,-1 0 0,1-1 0,0 1 0,1-1 0,0 1 0,0-1 0,1 0 0,8 12 0,-8-14 0,0-1 0,0 1 0,0-1 0,0 0 0,1-1 0,0 1 0,0-1 0,0 0 0,0 0 0,0-1 0,1 1 0,-1-1 0,1 0 0,0-1 0,-1 1 0,1-1 0,0 0 0,0-1 0,0 1 0,9-1 0,-4-2-151,1 1-1,0-1 0,-1-1 0,1 0 1,-1 0-1,0-2 0,0 1 1,17-11-1,8-6-6674</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9:18.467"/>
    </inkml:context>
    <inkml:brush xml:id="br0">
      <inkml:brushProperty name="width" value="0.05" units="cm"/>
      <inkml:brushProperty name="height" value="0.05" units="cm"/>
      <inkml:brushProperty name="color" value="#F6630D"/>
    </inkml:brush>
  </inkml:definitions>
  <inkml:trace contextRef="#ctx0" brushRef="#br0">83 172 24575,'-12'-38'0,"-2"1"0,-22-45 0,36 81 0,-1 0 0,1 0 0,0 0 0,-1 0 0,1 1 0,-1-1 0,1 0 0,-1 0 0,0 0 0,1 1 0,-1-1 0,0 0 0,1 1 0,-1-1 0,0 1 0,0-1 0,1 1 0,-1-1 0,-2 0 0,3 2 0,-1-1 0,1 0 0,-1 0 0,1 1 0,0-1 0,-1 1 0,1-1 0,0 0 0,-1 1 0,1-1 0,0 1 0,-1-1 0,1 1 0,0-1 0,0 1 0,0-1 0,-1 1 0,1-1 0,0 1 0,0-1 0,0 1 0,0-1 0,0 2 0,-1 40 0,15 87 0,6-2 0,52 183 0,-34-196-1365,-28-90-5461</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9:18.810"/>
    </inkml:context>
    <inkml:brush xml:id="br0">
      <inkml:brushProperty name="width" value="0.05" units="cm"/>
      <inkml:brushProperty name="height" value="0.05" units="cm"/>
      <inkml:brushProperty name="color" value="#F6630D"/>
    </inkml:brush>
  </inkml:definitions>
  <inkml:trace contextRef="#ctx0" brushRef="#br0">24 322 24575,'-2'-2'0,"-1"-1"0,1 1 0,0 0 0,0-1 0,1 1 0,-1-1 0,0 1 0,1-1 0,0 0 0,0 1 0,-1-1 0,1 0 0,1 0 0,-2-3 0,2 4 0,1 0 0,-1 0 0,0 1 0,0-1 0,1 0 0,-1 0 0,1 0 0,0 1 0,0-1 0,-1 0 0,1 1 0,0-1 0,0 1 0,0-1 0,1 1 0,-1-1 0,0 1 0,0 0 0,1 0 0,-1-1 0,1 1 0,-1 0 0,1 0 0,2-1 0,29-15 0,1 2 0,1 0 0,64-16 0,-67 22 0,378-99 0,-374 100 0,-24 5 0,20-4 0,-31 6 0,1 1 0,-1 0 0,1-1 0,-1 0 0,1 1 0,-1-1 0,0 0 0,1 0 0,-1 0 0,0 0 0,0 0 0,0 0 0,0 0 0,2-2 0,-3 2 0,0 0 0,0 1 0,0 0 0,0-1 0,-1 1 0,1-1 0,0 1 0,-1-1 0,1 1 0,0-1 0,-1 1 0,1 0 0,0-1 0,-1 1 0,1 0 0,-1-1 0,1 1 0,0 0 0,-1-1 0,1 1 0,-1 0 0,1 0 0,-1 0 0,1-1 0,-1 1 0,1 0 0,-1 0 0,1 0 0,-1 0 0,0 0 0,1 0 0,-1 0 0,0 0 0,-22-2 0,22 2 0,-21-1 0,0 1 0,-41 6 0,52-4 0,-1 0 0,1 1 0,0 0 0,-1 0 0,2 2 0,-1-1 0,-12 8 0,20-10 0,1 0 0,-1 0 0,1 0 0,0 0 0,-1 0 0,1 1 0,0-1 0,1 0 0,-1 1 0,0 0 0,1-1 0,-1 1 0,1 0 0,0 0 0,0 0 0,-1 3 0,1 0 0,0-1 0,1 1 0,0-1 0,0 1 0,0-1 0,0 1 0,1-1 0,2 9 0,1 0 0,1-1 0,0 1 0,1-1 0,0 0 0,1 0 0,11 13 0,1-2 0,1-2 0,1 0 0,33 26 0,24 25 0,-75-70 0,0 0 0,0 1 0,-1-1 0,1 1 0,-1 0 0,0 0 0,0 0 0,3 7 0,-5-10 0,1 1 0,-1-1 0,0 1 0,0-1 0,0 1 0,0-1 0,0 1 0,0-1 0,0 1 0,0-1 0,0 1 0,-1-1 0,1 0 0,-1 1 0,1-1 0,-1 1 0,0-1 0,1 0 0,-1 0 0,0 1 0,0-1 0,0 0 0,0 0 0,0 0 0,0 0 0,0 0 0,0 0 0,0 0 0,-3 1 0,-5 3 0,0 0 0,-1-1 0,1 0 0,-1 0 0,0-1 0,-1-1 0,-12 2 0,-3 0 0,-45-1 0,63-3-195,1 0 0,-1-1 0,0 0 0,1 0 0,-1-1 0,-10-4 0,-6-5-6631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9:21.563"/>
    </inkml:context>
    <inkml:brush xml:id="br0">
      <inkml:brushProperty name="width" value="0.05" units="cm"/>
      <inkml:brushProperty name="height" value="0.05" units="cm"/>
      <inkml:brushProperty name="color" value="#F6630D"/>
    </inkml:brush>
  </inkml:definitions>
  <inkml:trace contextRef="#ctx0" brushRef="#br0">0 97 24575,'20'22'0,"-2"2"0,0 0 0,-2 1 0,-1 1 0,-1 0 0,-1 1 0,18 52 0,-17-31 0,-2 0 0,8 67 0,9 39 0,-28-148 0,1-1 0,-1 1 0,1-1 0,1 0 0,-1 1 0,1-1 0,0 0 0,0-1 0,0 1 0,1 0 0,-1-1 0,1 0 0,0 0 0,7 5 0,-5-5 0,0 0 0,1-1 0,0 0 0,0 0 0,0 0 0,0-1 0,0 0 0,0-1 0,1 0 0,12 1 0,43-1 0,123-14 0,-112 5 0,1087-93-2162,1557-70 1903,-1949 159-529,-455 11 636,-314 1 151,322-15 1015,-314 14-707,30-5 408,-37 6-669,0 0 0,1 0 0,-1-1 0,0 1 0,0 0 0,0-1 0,0 1-1,0-1 1,0 1 0,0-1 0,0 1 0,0-1 0,0 0 0,0 1 0,0-1 0,0 0 0,0 0 0,-1 0 0,1 0 0,0 0 0,-1 0 0,1 0 0,0 0 0,-1-1-1,0 1-34,0 0-1,0 0 1,0 0-1,0 0 1,-1 1-1,1-1 0,0 0 1,-1 0-1,1 0 1,0 0-1,-1 1 1,1-1-1,-1 0 0,0 0 1,1 1-1,-1-1 1,1 0-1,-1 1 1,0-1-1,-1 0 0,-18-12-41,14 10 21,-40-21 10,-22-14 0,62 34 0,0 0 0,0-1 0,0 0 0,1 0 0,0 0 0,0 0 0,0-1 0,-3-6 0,6 9 0,0 0 0,1-1 0,0 1 0,0 0 0,0-1 0,0 1 0,1-1 0,-1 1 0,1-1 0,0 1 0,0-1 0,0 1 0,1-5 0,12-49 0,-1 12 0,-10 25-227,-1 1-1,0 0 1,-1 0-1,-1-1 1,-5-22-1,-1 5-6598</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9:21.902"/>
    </inkml:context>
    <inkml:brush xml:id="br0">
      <inkml:brushProperty name="width" value="0.05" units="cm"/>
      <inkml:brushProperty name="height" value="0.05" units="cm"/>
      <inkml:brushProperty name="color" value="#F6630D"/>
    </inkml:brush>
  </inkml:definitions>
  <inkml:trace contextRef="#ctx0" brushRef="#br0">66 362 24575,'0'-237'0,"0"226"0,-1 1 0,0-1 0,0 1 0,-1 0 0,-1 0 0,0 0 0,0 0 0,-1 0 0,-9-17 0,13 27 0,0 0 0,0-1 0,0 1 0,0 0 0,-1-1 0,1 1 0,0 0 0,0 0 0,-1-1 0,1 1 0,0 0 0,0 0 0,-1-1 0,1 1 0,0 0 0,-1 0 0,1 0 0,0-1 0,-1 1 0,1 0 0,0 0 0,-1 0 0,1 0 0,0 0 0,-1 0 0,1 0 0,0 0 0,-1 0 0,1 0 0,0 0 0,-1 0 0,1 0 0,-1 0 0,1 0 0,0 0 0,-1 1 0,-8 12 0,0 24 0,6-1 0,1 0 0,4 57 0,16 75 0,-9-89 0,31 270-1365,-33-283-5461</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9:22.365"/>
    </inkml:context>
    <inkml:brush xml:id="br0">
      <inkml:brushProperty name="width" value="0.05" units="cm"/>
      <inkml:brushProperty name="height" value="0.05" units="cm"/>
      <inkml:brushProperty name="color" value="#F6630D"/>
    </inkml:brush>
  </inkml:definitions>
  <inkml:trace contextRef="#ctx0" brushRef="#br0">51 56 24575,'-1'1'0,"0"-1"0,-1 1 0,1-1 0,-1 1 0,1 0 0,0 0 0,0 0 0,-1 0 0,1 0 0,0 0 0,0 0 0,0 0 0,0 0 0,0 0 0,0 0 0,1 1 0,-2 2 0,-13 24 0,15-28 0,-3 5 0,1 0 0,0 1 0,0-1 0,1 0 0,0 0 0,-1 1 0,2-1 0,-1 1 0,1-1 0,0 1 0,0-1 0,0 1 0,1-1 0,0 1 0,0-1 0,0 0 0,0 1 0,1-1 0,0 0 0,0 0 0,1 0 0,0 0 0,-1-1 0,1 1 0,1-1 0,-1 1 0,1-1 0,0 0 0,0 0 0,0-1 0,0 1 0,0-1 0,1 0 0,0 0 0,0 0 0,-1-1 0,2 0 0,-1 0 0,0 0 0,0 0 0,0-1 0,1 0 0,-1 0 0,1-1 0,-1 1 0,1-1 0,-1 0 0,1-1 0,-1 1 0,1-1 0,5-2 0,-4 1 0,1 0 0,-1-1 0,0 0 0,0-1 0,0 0 0,0 0 0,-1 0 0,1-1 0,-1 1 0,0-2 0,-1 1 0,1-1 0,-1 0 0,0 0 0,-1 0 0,1-1 0,6-13 0,-9 16 0,0-1 0,0 0 0,0 1 0,-1-1 0,0 0 0,0 0 0,0 0 0,-1 0 0,1 0 0,-1 0 0,0 0 0,-1 1 0,1-1 0,-1 0 0,0 0 0,0 0 0,0 0 0,-1 0 0,0 1 0,0-1 0,0 1 0,0-1 0,-1 1 0,0 0 0,0 0 0,0 0 0,0 0 0,-1 1 0,-4-5 0,2 4 38,0-1 0,0 1 0,0 1 0,-1-1 0,1 1 0,-1 0 0,0 1 0,-10-3 0,-1 1-607,1 1 0,-23-1 0,3 2-6257</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9:23.326"/>
    </inkml:context>
    <inkml:brush xml:id="br0">
      <inkml:brushProperty name="width" value="0.05" units="cm"/>
      <inkml:brushProperty name="height" value="0.05" units="cm"/>
      <inkml:brushProperty name="color" value="#F6630D"/>
    </inkml:brush>
  </inkml:definitions>
  <inkml:trace contextRef="#ctx0" brushRef="#br0">1 307 24575,'1'1'0,"1"1"0,0-1 0,0 0 0,0 1 0,0-1 0,0 0 0,0 0 0,0-1 0,0 1 0,1 0 0,-1-1 0,5 1 0,32 1 0,-24-2 0,129-1-19,147-19 0,-181 9-238,2560-189-6985,-697 114 6382,-1927 84 859,-19 1 445,0 0-1,0 2 1,42 6-1,-57-2-2010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9:24.116"/>
    </inkml:context>
    <inkml:brush xml:id="br0">
      <inkml:brushProperty name="width" value="0.05" units="cm"/>
      <inkml:brushProperty name="height" value="0.05" units="cm"/>
      <inkml:brushProperty name="color" value="#F6630D"/>
    </inkml:brush>
  </inkml:definitions>
  <inkml:trace contextRef="#ctx0" brushRef="#br0">0 423 24575,'33'10'0,"16"-7"0,0-3 0,64-7 0,-69 4 0,937-86-3162,-543 46 2237,2923-228-3625,-3271 266 4656,444-13 2198,-502 21-1074,-21 1-4424</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9:25.006"/>
    </inkml:context>
    <inkml:brush xml:id="br0">
      <inkml:brushProperty name="width" value="0.05" units="cm"/>
      <inkml:brushProperty name="height" value="0.05" units="cm"/>
      <inkml:brushProperty name="color" value="#F6630D"/>
    </inkml:brush>
  </inkml:definitions>
  <inkml:trace contextRef="#ctx0" brushRef="#br0">17 308 24575,'-10'1'0,"17"3"0,-5-2 0,0-1 0,1 0 0,-1 1 0,0-1 0,0 1 0,0 0 0,3 2 0,5 13 0,0 0 0,-1 0 0,0 1 0,9 29 0,17 73 0,-22-72 0,-42-131 0,-40-122 0,57 165 0,3 0 0,2-1 0,-3-48 0,9 81 0,1 0 0,0 1 0,1-1 0,-1 0 0,2 0 0,-1 0 0,1 0 0,3-7 0,-4 13 0,0 0 0,0 0 0,0-1 0,0 1 0,1 0 0,-1 1 0,0-1 0,1 0 0,0 0 0,-1 1 0,1-1 0,0 1 0,0-1 0,0 1 0,0 0 0,0-1 0,0 1 0,0 0 0,0 1 0,1-1 0,-1 0 0,0 1 0,0-1 0,1 1 0,-1 0 0,0-1 0,1 1 0,-1 0 0,1 1 0,3-1 0,1 2 0,1 0 0,0 1 0,-1 0 0,0 0 0,1 0 0,-1 1 0,0 0 0,-1 0 0,1 1 0,-1 0 0,0 0 0,0 0 0,0 1 0,-1 0 0,0 0 0,0 1 0,0-1 0,-1 1 0,0 0 0,-1 0 0,1 0 0,4 15 0,-8-18 13,1 0 1,-1 0-1,0 0 0,1-1 0,-2 1 0,1 0 0,0 0 0,-1 0 0,0 0 1,0 0-1,0-1 0,0 1 0,-1 0 0,1-1 0,-1 1 0,0-1 0,0 1 1,0-1-1,-1 0 0,1 0 0,-1 0 0,1 0 0,-1-1 0,0 1 0,-5 3 1,-1 0-228,-1 1 1,1-2 0,-1 1-1,0-1 1,0-1 0,-1 0-1,-19 5 1,6-5-6613</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9:25.344"/>
    </inkml:context>
    <inkml:brush xml:id="br0">
      <inkml:brushProperty name="width" value="0.05" units="cm"/>
      <inkml:brushProperty name="height" value="0.05" units="cm"/>
      <inkml:brushProperty name="color" value="#F6630D"/>
    </inkml:brush>
  </inkml:definitions>
  <inkml:trace contextRef="#ctx0" brushRef="#br0">0 1 24575,'3'0'0,"3"0"0,2 3 0,1 3 0,0 4 0,-2 6 0,1 6 0,-1 5 0,1 4 0,2 5 0,2 4 0,2 6 0,2 2 0,-2-1 0,-1 0 0,-2-8-8191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0:43.192"/>
    </inkml:context>
    <inkml:brush xml:id="br0">
      <inkml:brushProperty name="width" value="0.1" units="cm"/>
      <inkml:brushProperty name="height" value="0.1" units="cm"/>
      <inkml:brushProperty name="color" value="#F6630D"/>
    </inkml:brush>
  </inkml:definitions>
  <inkml:trace contextRef="#ctx0" brushRef="#br0">0 148 24575,'1'-2'0,"-1"0"0,0 0 0,1 0 0,0 0 0,-1 0 0,1 1 0,0-1 0,0 0 0,0 0 0,0 0 0,1 1 0,-1-1 0,0 1 0,4-4 0,23-18 0,-27 22 0,14-9 0,0 1 0,0 0 0,1 2 0,0-1 0,0 2 0,1 0 0,19-3 0,14-1 0,60-5 0,-83 12 0,0 2 0,0 0 0,0 2 0,0 1 0,0 1 0,35 9 0,-49-8 0,0 0 0,-1 0 0,0 1 0,1 1 0,-2 0 0,1 1 0,-1 0 0,0 1 0,0 0 0,-1 0 0,0 1 0,-1 1 0,0 0 0,15 20 0,-13-11 0,-1 1 0,-1-1 0,-1 1 0,0 1 0,-2 0 0,0 0 0,-1 0 0,-2 0 0,0 1 0,-1-1 0,-1 1 0,-1 0 0,-5 36 0,0-20 0,-2 0 0,-1 0 0,-2-1 0,-2 0 0,-1-1 0,-35 65 0,30-69-273,-2-1 0,-1-1 0,-1-1 0,-27 27 0,6-14-6553</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9:25.717"/>
    </inkml:context>
    <inkml:brush xml:id="br0">
      <inkml:brushProperty name="width" value="0.05" units="cm"/>
      <inkml:brushProperty name="height" value="0.05" units="cm"/>
      <inkml:brushProperty name="color" value="#F6630D"/>
    </inkml:brush>
  </inkml:definitions>
  <inkml:trace contextRef="#ctx0" brushRef="#br0">1 21 24575,'0'-1'0,"0"0"0,0 1 0,0-1 0,0 0 0,0 0 0,0 1 0,0-1 0,0 0 0,0 0 0,0 1 0,1-1 0,-1 0 0,0 1 0,0-1 0,1 0 0,-1 1 0,1-1 0,-1 0 0,0 1 0,1-1 0,-1 1 0,1-1 0,0 1 0,-1-1 0,1 1 0,-1-1 0,1 1 0,0 0 0,-1-1 0,1 1 0,0 0 0,-1-1 0,1 1 0,0 0 0,0 0 0,-1 0 0,1 0 0,0 0 0,0 0 0,-1 0 0,1 0 0,0 0 0,0 0 0,-1 0 0,1 0 0,0 0 0,-1 0 0,1 1 0,1 0 0,1 0 0,0 0 0,0 0 0,0 0 0,0 1 0,-1-1 0,1 1 0,0 0 0,-1 0 0,1 0 0,3 4 0,3 8 0,0 1 0,-1 0 0,0 1 0,-1 0 0,-1 0 0,6 21 0,17 103 0,-24-93-1365,-4-29-5461</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9:26.055"/>
    </inkml:context>
    <inkml:brush xml:id="br0">
      <inkml:brushProperty name="width" value="0.05" units="cm"/>
      <inkml:brushProperty name="height" value="0.05" units="cm"/>
      <inkml:brushProperty name="color" value="#F6630D"/>
    </inkml:brush>
  </inkml:definitions>
  <inkml:trace contextRef="#ctx0" brushRef="#br0">27 230 24575,'-3'-4'0,"1"0"0,-1 0 0,1 0 0,0 0 0,1 0 0,-1-1 0,1 1 0,0-1 0,-1-4 0,-1-5 0,2 10 0,0 0 0,0 0 0,0 0 0,1 0 0,0 0 0,0 1 0,0-1 0,0 0 0,1 0 0,-1 0 0,1 0 0,0 0 0,0 0 0,0 0 0,1 1 0,2-6 0,0 3 0,-1 1 0,1-1 0,1 1 0,-1 0 0,1 0 0,0 1 0,0-1 0,0 1 0,8-4 0,-3 1 0,1 1 0,0 1 0,0 0 0,0 1 0,1 0 0,0 0 0,-1 1 0,1 1 0,1 0 0,18 0 0,-25 2 0,0 0 0,1 1 0,-1 0 0,0 0 0,0 1 0,0-1 0,0 1 0,0 1 0,-1-1 0,1 1 0,0 0 0,-1 0 0,0 1 0,0-1 0,0 1 0,0 0 0,-1 1 0,1-1 0,4 8 0,-6-8 0,0 1 0,-1 0 0,1 0 0,-1 0 0,0 0 0,0 0 0,-1 0 0,1 1 0,-1-1 0,-1 0 0,1 1 0,-1-1 0,1 1 0,-2-1 0,1 1 0,-1-1 0,1 0 0,-1 1 0,-1-1 0,1 0 0,-1 1 0,-3 6 0,1-4 0,0 0 0,-1 0 0,0-1 0,0 1 0,-1-1 0,1 0 0,-1 0 0,-1-1 0,0 0 0,0 0 0,0 0 0,0-1 0,-1 0 0,-15 7 0,23-12 12,-1 0 0,0 1 0,0-1-1,0 0 1,0 1 0,0-1 0,1 0-1,-1 0 1,0 0 0,0 0 0,0 0-1,0 0 1,0 0 0,0 0 0,0 0 0,0 0-1,0 0 1,1-1 0,-1 1 0,0 0-1,0-1 1,0 1 0,0-1 0,1 1-1,-1-1 1,0 1 0,0-1 0,0 0 0,0 0-63,1 0 1,0 0 0,0 1 0,0-1 0,0 0-1,0 0 1,0 1 0,0-1 0,0 0 0,0 0-1,0 1 1,0-1 0,0 0 0,1 0 0,-1 1-1,0-1 1,1 0 0,-1 1 0,0-1 0,1 0 0,-1 1-1,1-1 1,-1 0 0,1 1 0,-1-1 0,1 1-1,-1-1 1,1 1 0,0 0 0,-1-1 0,1 1-1,0-1 1,0 1 0,13-8-6776</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9:26.396"/>
    </inkml:context>
    <inkml:brush xml:id="br0">
      <inkml:brushProperty name="width" value="0.05" units="cm"/>
      <inkml:brushProperty name="height" value="0.05" units="cm"/>
      <inkml:brushProperty name="color" value="#F6630D"/>
    </inkml:brush>
  </inkml:definitions>
  <inkml:trace contextRef="#ctx0" brushRef="#br0">15 119 24575,'-1'-2'0,"-1"1"0,1-1 0,0 0 0,0 0 0,-1 0 0,1 0 0,0 0 0,1 0 0,-1 0 0,0 0 0,0 0 0,1 0 0,0 0 0,-1-1 0,1 1 0,0 0 0,0 0 0,0 0 0,0-1 0,0 1 0,1 0 0,-1 0 0,1 0 0,-1 0 0,1 0 0,0-1 0,0 1 0,0 0 0,0 1 0,0-1 0,0 0 0,1 0 0,-1 0 0,2-1 0,1-1 0,0-1 0,0 1 0,0 1 0,1-1 0,-1 1 0,1 0 0,0 0 0,0 0 0,0 0 0,0 1 0,0 0 0,8-2 0,-9 3 0,0 0 0,1 0 0,-1 1 0,1-1 0,-1 1 0,1 0 0,-1 0 0,1 1 0,-1-1 0,0 1 0,1 0 0,-1 0 0,0 1 0,0-1 0,1 1 0,3 2 0,-5-1 0,0-1 0,0 1 0,-1 0 0,1-1 0,0 2 0,-1-1 0,0 0 0,0 0 0,0 1 0,0-1 0,0 1 0,-1-1 0,1 1 0,-1 0 0,0 0 0,0 0 0,-1-1 0,1 8 0,0 0 0,-1 1 0,0 0 0,-1 0 0,0-1 0,-1 1 0,0 0 0,-1-1 0,0 0 0,-1 0 0,-8 17 0,-7 8 0,-38 57 0,40-68 0,15-22 0,-1 2 0,0-1 0,0 1 0,1 0 0,-4 9 0,6-13 0,0-1 0,-1 1 0,1 0 0,0-1 0,0 1 0,0 0 0,0-1 0,0 1 0,0 0 0,0-1 0,0 1 0,0 0 0,0-1 0,0 1 0,0 0 0,1-1 0,-1 1 0,0 0 0,0-1 0,1 1 0,-1-1 0,0 1 0,1-1 0,-1 1 0,1-1 0,-1 1 0,1-1 0,-1 1 0,1-1 0,-1 1 0,1-1 0,-1 0 0,1 1 0,-1-1 0,1 0 0,0 1 0,-1-1 0,1 0 0,0 0 0,-1 0 0,1 0 0,0 1 0,-1-1 0,1 0 0,0 0 0,-1 0 0,2-1 0,19 1 0,1-1 0,-1 0 0,37-9 0,4 0 0,72 0-1365,-98 9-5461</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9:26.745"/>
    </inkml:context>
    <inkml:brush xml:id="br0">
      <inkml:brushProperty name="width" value="0.05" units="cm"/>
      <inkml:brushProperty name="height" value="0.05" units="cm"/>
      <inkml:brushProperty name="color" value="#F6630D"/>
    </inkml:brush>
  </inkml:definitions>
  <inkml:trace contextRef="#ctx0" brushRef="#br0">0 4 24575,'0'-3'0,"0"2"0,3 4 0,4 5 0,0 3 0,2 6 0,3 5 0,1 6 0,3 0 0,-3 1 0,0 1 0,-2-1 0,-4-3 0,-2-3 0,-2-2 0,-2-6-8191</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9:27.080"/>
    </inkml:context>
    <inkml:brush xml:id="br0">
      <inkml:brushProperty name="width" value="0.05" units="cm"/>
      <inkml:brushProperty name="height" value="0.05" units="cm"/>
      <inkml:brushProperty name="color" value="#F6630D"/>
    </inkml:brush>
  </inkml:definitions>
  <inkml:trace contextRef="#ctx0" brushRef="#br0">14 306 24575,'0'-17'0,"-7"-29"0,0-15 0,7 54 0,0 0 0,0 0 0,1 0 0,0 0 0,1 0 0,-1 0 0,6-12 0,-6 15 0,1 0 0,1 0 0,-1 1 0,1 0 0,-1-1 0,1 1 0,0 0 0,0 0 0,0 0 0,0 1 0,1-1 0,-1 1 0,1 0 0,6-3 0,16-7 0,1 1 0,0 2 0,1 0 0,0 2 0,0 1 0,1 2 0,-1 0 0,36 1 0,-62 3 0,-1 0 0,1 0 0,0 0 0,-1 0 0,1 0 0,0 1 0,-1-1 0,1 0 0,-1 1 0,1-1 0,-1 1 0,1 0 0,-1-1 0,1 1 0,-1 0 0,0 0 0,1 0 0,-1 0 0,2 2 0,-3-2 0,1 0 0,-1 0 0,0 0 0,1 0 0,-1 0 0,0 0 0,0 0 0,0 0 0,0 0 0,0 0 0,0 0 0,0 0 0,0 0 0,0 0 0,-1 0 0,1 0 0,0 0 0,-1 0 0,1 0 0,-1 0 0,0 2 0,-3 3 0,0 0 0,-1-1 0,0 1 0,1-1 0,-1 0 0,-1 0 0,-7 5 0,-16 9-195,-1-2 0,-1 0 0,-1-2 0,0-2 0,0-1 0,-38 9 0,48-16-6631</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9:27.481"/>
    </inkml:context>
    <inkml:brush xml:id="br0">
      <inkml:brushProperty name="width" value="0.05" units="cm"/>
      <inkml:brushProperty name="height" value="0.05" units="cm"/>
      <inkml:brushProperty name="color" value="#F6630D"/>
    </inkml:brush>
  </inkml:definitions>
  <inkml:trace contextRef="#ctx0" brushRef="#br0">10 83 24575,'1'-3'0,"-1"0"0,0 0 0,0 1 0,1-1 0,0 0 0,-1 1 0,1-1 0,0 1 0,0-1 0,1 1 0,-1-1 0,0 1 0,1 0 0,-1-1 0,1 1 0,4-4 0,-2 3 0,0 0 0,0-1 0,1 2 0,-1-1 0,1 0 0,0 1 0,0 0 0,7-3 0,-4 3 0,0 0 0,0 0 0,0 1 0,1 0 0,-1 0 0,0 1 0,0 0 0,1 1 0,-1-1 0,0 2 0,11 2 0,-15-3 0,0 1 0,1-1 0,-1 1 0,0 1 0,0-1 0,0 0 0,-1 1 0,1 0 0,-1 0 0,1 0 0,-1 0 0,0 1 0,0-1 0,0 1 0,4 7 0,-6-8 0,0 0 0,0 0 0,0 0 0,0 0 0,-1 0 0,1 0 0,-1 0 0,0 0 0,0 1 0,0-1 0,0 0 0,-1 0 0,1 0 0,-1 0 0,0 0 0,0 1 0,0-1 0,0 0 0,0-1 0,-1 1 0,1 0 0,-1 0 0,-2 2 0,0 0 0,0 0 0,-1 0 0,1-1 0,-1 1 0,0-1 0,0-1 0,-1 1 0,1-1 0,-1 0 0,0 0 0,-9 3 0,15-5 0,0-1 0,0 0 0,0 0 0,0 0 0,0 1 0,0-1 0,1 0 0,-1 0 0,0 1 0,0-1 0,0 0 0,0 0 0,0 0 0,0 1 0,1-1 0,-1 0 0,0 0 0,0 0 0,0 1 0,1-1 0,-1 0 0,0 0 0,0 0 0,0 0 0,1 0 0,-1 0 0,0 0 0,0 0 0,1 1 0,-1-1 0,0 0 0,0 0 0,1 0 0,-1 0 0,0 0 0,0 0 0,1 0 0,-1-1 0,21 9 0,-9-5 0,-9-2 0,20 8 0,39 20 0,-57-27 0,0 1 0,0 0 0,0 0 0,-1 1 0,1-1 0,-1 1 0,0 0 0,0 0 0,0 0 0,-1 1 0,0-1 0,1 1 0,4 10 0,-8-14 0,0 1 0,0-1 0,1 1 0,-1-1 0,0 1 0,0-1 0,0 0 0,0 1 0,-1-1 0,1 1 0,0-1 0,-1 0 0,1 1 0,-1-1 0,1 0 0,-1 1 0,1-1 0,-1 0 0,0 0 0,0 1 0,0-1 0,0 0 0,1 0 0,-2 0 0,1 0 0,0 0 0,0 0 0,0-1 0,0 1 0,0 0 0,-1 0 0,1-1 0,-2 1 0,-5 3 0,-1-1 0,1 0 0,0 0 0,-10 1 0,-3 0-136,0-2-1,-1 0 1,1-1-1,-1-1 1,1-1-1,0-1 1,-1-1-1,1 0 0,-39-13 1,25 3-6690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9:28.300"/>
    </inkml:context>
    <inkml:brush xml:id="br0">
      <inkml:brushProperty name="width" value="0.05" units="cm"/>
      <inkml:brushProperty name="height" value="0.05" units="cm"/>
      <inkml:brushProperty name="color" value="#F6630D"/>
    </inkml:brush>
  </inkml:definitions>
  <inkml:trace contextRef="#ctx0" brushRef="#br0">49 58 24575,'-12'-12'0,"1"0"0,-15-21 0,62 50 0,-12-1 0,126 92 0,-147-106 0,-1 0 0,1 0 0,-1 1 0,1-1 0,-1 0 0,0 1 0,0 0 0,0 0 0,0-1 0,0 1 0,-1 0 0,1 0 0,-1 1 0,0-1 0,2 6 0,-3-5 0,0-1 0,-1 1 0,1 0 0,-1-1 0,0 0 0,0 1 0,0-1 0,0 1 0,0-1 0,-1 0 0,0 0 0,1 0 0,-1 0 0,0 0 0,-3 3 0,-15 17-22,-1-1 0,-40 34 0,30-28-1277,5-5-5527</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9:28.862"/>
    </inkml:context>
    <inkml:brush xml:id="br0">
      <inkml:brushProperty name="width" value="0.05" units="cm"/>
      <inkml:brushProperty name="height" value="0.05" units="cm"/>
      <inkml:brushProperty name="color" value="#F6630D"/>
    </inkml:brush>
  </inkml:definitions>
  <inkml:trace contextRef="#ctx0" brushRef="#br0">1 0 24575,'2'1'0,"1"0"0,-1 1 0,0-1 0,1 0 0,-1 1 0,0 0 0,0-1 0,0 1 0,0 0 0,2 3 0,2 1 0,4 2 0,0 0 0,1-1 0,12 6 0,-14-9 0,0 1 0,0 1 0,-1 0 0,0 0 0,11 10 0,-18-14 0,1 0 0,-1 0 0,1 1 0,-1-1 0,0 0 0,0 1 0,0-1 0,0 1 0,0-1 0,-1 1 0,1 0 0,-1-1 0,0 1 0,1-1 0,-1 1 0,0 0 0,-1-1 0,1 1 0,0 0 0,-1-1 0,0 1 0,1-1 0,-1 1 0,-2 3 0,-3 7 0,0 0 0,-1-1 0,-13 17 0,9-14 0,-60 83-1365,56-80-5461</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9:29.354"/>
    </inkml:context>
    <inkml:brush xml:id="br0">
      <inkml:brushProperty name="width" value="0.05" units="cm"/>
      <inkml:brushProperty name="height" value="0.05" units="cm"/>
      <inkml:brushProperty name="color" value="#F6630D"/>
    </inkml:brush>
  </inkml:definitions>
  <inkml:trace contextRef="#ctx0" brushRef="#br0">61 0 24575,'4'1'0,"0"1"0,-1 0 0,1-1 0,-1 1 0,0 0 0,0 0 0,0 1 0,0-1 0,0 1 0,4 5 0,6 3 0,42 21 0,-45-27 0,-1 0 0,1 0 0,-1 1 0,0 1 0,0-1 0,-1 1 0,10 10 0,-17-15 0,1 0 0,-1 0 0,0 0 0,0 0 0,1 0 0,-1 0 0,-1 0 0,1 1 0,0-1 0,0 0 0,-1 1 0,0-1 0,1 1 0,-1-1 0,0 0 0,0 1 0,0-1 0,0 1 0,-1 2 0,0-1 0,-1 1 0,0-1 0,1 0 0,-1 1 0,-1-1 0,1 0 0,-1 0 0,1 0 0,-5 4 0,-6 5 0,-1 0 0,-1 0 0,-27 18 0,-58 28-1365,46-31-5461</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9:31.334"/>
    </inkml:context>
    <inkml:brush xml:id="br0">
      <inkml:brushProperty name="width" value="0.05" units="cm"/>
      <inkml:brushProperty name="height" value="0.05" units="cm"/>
      <inkml:brushProperty name="color" value="#F6630D"/>
    </inkml:brush>
  </inkml:definitions>
  <inkml:trace contextRef="#ctx0" brushRef="#br0">456 70 24575,'-79'21'0,"48"-14"0,-47 18 0,62-18 0,-1 0 0,1 2 0,0 0 0,1 1 0,0 0 0,1 1 0,0 1 0,1 0 0,0 1 0,1 0 0,0 1 0,1 1 0,1 0 0,0 0 0,1 1 0,1 0 0,0 0 0,1 1 0,1 0 0,1 1 0,0-1 0,1 1 0,-1 19 0,2-9 0,1 0 0,1 1 0,1-1 0,2 1 0,1-1 0,1 0 0,2 0 0,1 0 0,1-1 0,17 41 0,-17-51 0,0 0 0,2-1 0,0 0 0,1-1 0,1 0 0,0 0 0,18 16 0,-20-22 0,2 1 0,0-2 0,0 0 0,0 0 0,1-1 0,0-1 0,1 0 0,-1 0 0,1-2 0,17 5 0,-9-6 0,0 0 0,1-1 0,-1-1 0,1-1 0,-1-2 0,1 0 0,-1-1 0,0-1 0,0-1 0,0-1 0,-1-1 0,0-1 0,0 0 0,37-23 0,-25 11 0,-1-2 0,0-1 0,-2-2 0,-1-1 0,-1-1 0,-2-1 0,44-60 0,-53 63 0,-2 0 0,0-2 0,-2 0 0,0-1 0,-2 0 0,-1 0 0,-2-1 0,-1-1 0,-1 1 0,-1-1 0,-2 0 0,-1 0 0,-2-44 0,-1 62 0,-1 0 0,0 0 0,0 1 0,-1-1 0,-1 1 0,0-1 0,0 1 0,-1 0 0,-1 0 0,1 1 0,-2 0 0,0 0 0,-8-10 0,6 11 0,-1-1 0,0 2 0,0-1 0,-1 1 0,0 1 0,0 0 0,-1 1 0,0 0 0,0 0 0,-1 1 0,-20-5 0,8 5 49,-1 0 0,1 2 0,-1 0-1,0 2 1,0 1 0,-28 4 0,9 1-618,0 3 0,-68 21 0,64-14-6257</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0:44.228"/>
    </inkml:context>
    <inkml:brush xml:id="br0">
      <inkml:brushProperty name="width" value="0.1" units="cm"/>
      <inkml:brushProperty name="height" value="0.1" units="cm"/>
      <inkml:brushProperty name="color" value="#F6630D"/>
    </inkml:brush>
  </inkml:definitions>
  <inkml:trace contextRef="#ctx0" brushRef="#br0">1770 594 24575,'0'-14'0,"0"0"0,-1 0 0,-1 0 0,0 0 0,0 0 0,-6-15 0,6 23 0,-1 1 0,1 0 0,-1-1 0,0 1 0,-1 0 0,1 0 0,-1 1 0,0-1 0,0 1 0,-1 0 0,1 0 0,-1 0 0,0 1 0,0-1 0,0 1 0,0 0 0,-7-2 0,-3-1 0,0 1 0,-1 1 0,1 0 0,-1 1 0,0 1 0,0 0 0,-1 1 0,-15 1 0,-8 2 0,1 2 0,-44 11 0,27-2-50,0 3 0,2 2 0,0 2 0,-94 51 0,85-34-97,2 2 1,2 3-1,-79 73 0,69-47-27,3 2 1,3 4 0,3 2-1,4 2 1,3 3 0,-51 106-1,70-116 71,2 1 0,4 2 0,3 1-1,3 1 1,4 0 0,-16 143 0,31-168 53,2 0 0,3 1 0,1-1 0,18 85 0,-11-95 37,2-1-1,1-1 0,2 0 0,1 0 1,3-2-1,30 48 0,-19-42 14,2-1 0,2-1 0,1-2 0,2-2 0,44 34 0,-26-28 0,2-3 0,1-3 0,87 42 0,-46-36 0,2-4 0,1-4 0,1-5 0,207 32 0,-171-45-181,1-5 0,0-7 0,0-6 0,154-21 0,-194 9 52,-1-5 0,0-5 0,-2-3 0,-1-5-1,-1-4 1,131-69 0,-160 66 104,-1-3 0,-2-2 0,-3-4-1,-1-2 1,-2-2 0,-3-3 0,-2-2 0,-2-3 0,-4-1 0,51-85-1,-63 86 3,-2-2 0,-4-1 0,-1-1 0,-4-1 0,-2-1 0,-4-1 0,-2 0 0,-3-2 0,-3 1 0,-3-1 0,-5-120 0,-7 122 23,-3-1 0,-3 2 0,-2-1 0,-4 2 0,-2 0 0,-3 1 0,-3 2 0,-3 0 0,-2 2 0,-54-78 0,39 74 0,-3 1 0,-3 3 0,-2 2 0,-3 3 0,-1 2 0,-3 2 0,-3 4 0,-108-61 0,74 56 73,-3 6 0,-1 3 0,-2 5 1,-2 5-1,-1 4 0,-1 5 0,-1 5 1,-156-6-1,185 21 110,-101 11 1,138-4 484,-1 3 1,1 1-1,-79 27 1,113-31-550,0 0 0,-1 1 0,1-1 1,1 2-1,-1-1 0,1 1 0,0 0 0,-9 10 1,15-14-102,0 0 1,1-1-1,-1 1 1,1 0 0,-1 0-1,1 1 1,0-1 0,-1 0-1,1 0 1,0 1 0,1-1-1,-1 0 1,0 1 0,1-1-1,-1 1 1,1-1 0,0 1-1,0-1 1,0 1 0,0-1-1,0 1 1,0-1-1,1 1 1,-1-1 0,1 1-1,0-1 1,0 0 0,0 1-1,0-1 1,0 0 0,0 0-1,0 0 1,1 1 0,-1-1-1,1-1 1,0 1 0,3 3-1,4 3 21,1-1 1,0 1-1,0-2 0,0 0 0,1 0 0,22 8 0,27 15-1678</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9:32.698"/>
    </inkml:context>
    <inkml:brush xml:id="br0">
      <inkml:brushProperty name="width" value="0.05" units="cm"/>
      <inkml:brushProperty name="height" value="0.05" units="cm"/>
      <inkml:brushProperty name="color" value="#F6630D"/>
    </inkml:brush>
  </inkml:definitions>
  <inkml:trace contextRef="#ctx0" brushRef="#br0">1 201 24575,'0'-1'0,"0"0"0,0-1 0,1 1 0,-1 0 0,1 0 0,-1 0 0,1 0 0,-1-1 0,1 1 0,0 0 0,0 0 0,-1 0 0,1 0 0,0 1 0,0-1 0,0 0 0,0 0 0,0 0 0,0 1 0,0-1 0,0 0 0,0 1 0,1-1 0,-1 1 0,0 0 0,0-1 0,0 1 0,2 0 0,40-7 0,-39 7 0,843-38-1028,-491 27 755,251-12-1518,1482-57 703,-1856 64 3824,-233 16-2715,0 0 0,0 0-1,0 0 1,0 0 0,0 0 0,0 0 0,0 0 0,0 0 0,0 0-1,0 0 1,0 0 0,0 0 0,0-1 0,0 1 0,0 0 0,0 0-1,0 0 1,0 0 0,0 0 0,0 0 0,0 0 0,0 0 0,0 0-1,-16 0 446,13 0-437,1 0-1,-1 1 0,1-1 0,-1 1 0,1-1 0,-1 1 0,1 0 0,0 0 0,-1 0 1,1 0-1,0 0 0,0 1 0,0-1 0,0 1 0,0-1 0,-3 4 0,4-2-28,-1 0 0,1 0 0,-1 1 0,1-1 0,0 0 0,0 1 0,0-1 0,1 1 0,-1-1 0,1 1 0,0 0 0,0-1 0,0 5 0,10 50 0,-7-45 0,81 450 0,-59-216 0,-11 1 0,-23 317 0,6-524 0,-1 4 0,3 76 0,2-120 0,-1 1 0,0-1 0,0 0 0,0 1 0,1-1 0,-1 1 0,1-1 0,-1 0 0,1 1 0,0-1 0,-1 0 0,1 1 0,0-1 0,0 0 0,0 0 0,0 0 0,0 0 0,0 0 0,0 0 0,0 0 0,1 0 0,-1-1 0,0 1 0,0 0 0,1-1 0,-1 1 0,0 0 0,1-1 0,-1 0 0,1 1 0,-1-1 0,1 0 0,1 0 0,5 0 0,1 0 0,0 0 0,-1-1 0,15-3 0,-7 1 0,713-69-309,4 39-128,-478 23 390,-227 9 47,683-15 0,-701 16-1233</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9:33.055"/>
    </inkml:context>
    <inkml:brush xml:id="br0">
      <inkml:brushProperty name="width" value="0.05" units="cm"/>
      <inkml:brushProperty name="height" value="0.05" units="cm"/>
      <inkml:brushProperty name="color" value="#F6630D"/>
    </inkml:brush>
  </inkml:definitions>
  <inkml:trace contextRef="#ctx0" brushRef="#br0">19 0 24575,'-1'0'0,"1"0"0,-1 0 0,0 0 0,1 0 0,-1 0 0,0 0 0,1 0 0,-1 0 0,0 1 0,1-1 0,-1 0 0,0 0 0,1 1 0,-1-1 0,0 0 0,1 1 0,-1-1 0,1 0 0,-1 1 0,1-1 0,-1 1 0,1-1 0,-1 1 0,1-1 0,-1 1 0,1-1 0,0 1 0,-1 0 0,1-1 0,0 1 0,-1-1 0,1 1 0,0 0 0,0-1 0,0 1 0,0 0 0,0-1 0,0 1 0,0 0 0,0 0 0,0-1 0,0 1 0,0 0 0,0-1 0,0 2 0,1 2 0,0-1 0,0 0 0,1 1 0,-1-1 0,1 0 0,-1 0 0,4 5 0,13 12 0,0-2 0,1 0 0,1-1 0,42 28 0,-41-30 0,23 14 0,35 28 0,-68-48 0,-2-1 0,1 1 0,-1 1 0,-1 0 0,10 13 0,-16-20 12,0 1 1,0 0-1,0-1 0,0 1 0,-1 0 0,1 0 1,-1 0-1,0 0 0,0 0 0,-1 1 0,1-1 1,-1 0-1,0 0 0,0 0 0,0 0 0,-1 1 0,1-1 1,-1 0-1,0 0 0,0 0 0,-1 0 0,1 0 1,-1 0-1,0-1 0,0 1 0,0 0 0,-4 5 1,-5 4-298,0-1 1,-1 0-1,-1 0 1,0-1-1,-19 13 1,-10 4-6542</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9:33.737"/>
    </inkml:context>
    <inkml:brush xml:id="br0">
      <inkml:brushProperty name="width" value="0.05" units="cm"/>
      <inkml:brushProperty name="height" value="0.05" units="cm"/>
      <inkml:brushProperty name="color" value="#F6630D"/>
    </inkml:brush>
  </inkml:definitions>
  <inkml:trace contextRef="#ctx0" brushRef="#br0">0 1 24575,'3'51'0,"10"51"0,0-5 0,54 1100-323,-61 4-130,-7-803 408,10 159 45,-1 1 0,-8-527 44,2 69 409,-1-87-399,1-1 0,0 1 0,1 0 0,0-1 0,7 19 0,-8-27-54,1 0 0,-1-1 0,1 1 0,0 0 0,0-1 0,0 1 0,0-1 0,0 0 0,1 0 0,0-1 0,-1 1 0,1-1 0,0 1 0,0-1 0,0 0 0,1-1 0,-1 1 0,0-1 0,1 0 0,-1 0 0,6 1 0,12 0 0,1 0 0,-1-1 0,26-3 0,-13 1 0,568-28-832,-313 10 159,2208-63-8489,5 85 4327,183 65 3826,-1046-21 1236,-10-21 1781,-1364-25 4077</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9:35.493"/>
    </inkml:context>
    <inkml:brush xml:id="br0">
      <inkml:brushProperty name="width" value="0.05" units="cm"/>
      <inkml:brushProperty name="height" value="0.05" units="cm"/>
      <inkml:brushProperty name="color" value="#F6630D"/>
    </inkml:brush>
  </inkml:definitions>
  <inkml:trace contextRef="#ctx0" brushRef="#br0">2 1 24575,'0'0'0,"0"0"0,0 0 0,1 0 0,-1 1 0,0-1 0,0 0 0,0 0 0,0 0 0,0 0 0,0 0 0,0 1 0,0-1 0,0 0 0,0 0 0,0 0 0,0 0 0,0 1 0,0-1 0,0 0 0,0 0 0,0 0 0,0 0 0,0 0 0,0 1 0,0-1 0,0 0 0,0 0 0,0 0 0,-1 0 0,1 0 0,0 1 0,0-1 0,0 0 0,0 0 0,0 0 0,0 0 0,0 0 0,-1 0 0,1 0 0,0 0 0,0 1 0,0-1 0,0 0 0,0 0 0,-1 0 0,19 6 0,404 16-7,-294-20-178,2956 52-6094,-1029-24 41,-5 25 3231,2358 192 6635,-4347-242-3332,432 30 2204,-167-24 3975,-318-11-6256,0 0 116,1 0 0,-1 0 0,1-1 0,14-3 0,-22 4-311,0 0-1,0-1 1,1 1 0,-1-1-1,0 1 1,0-1 0,0 1-1,0-1 1,0 1 0,1-1-1,-1 0 1,0 0 0,-1 0-1,1 0 1,0 1 0,0-1-1,0 0 1,0 0 0,-1-1-1,1 1 1,-1 0 0,1 0-1,-1 0 1,1 0 0,-1-1-1,1 1 1,-1 0 0,0 0-1,0-1 1,0 1 0,0 0 0,0 0-1,0-1 1,0 1 0,0 0-1,0 0 1,0-1 0,-1-1-1,-1 3-23,-1 7 0,-1 11 0,4 14 0,2 0 0,1 1 0,11 52 0,-6-41 0,167 1565 0,-91-749 0,-72-754 0,-1 2 0,-4 1 0,-5 0 0,-20 177 0,9-202 0,2 105 0,6-172 0,-1-1 0,-1 0 0,0 0 0,-2 0 0,0 0 0,0 0 0,-1-1 0,-14 23 0,17-32 0,0-1 0,-1-1 0,1 1 0,-1 0 0,-1-1 0,1 0 0,0 0 0,-1 0 0,0 0 0,0-1 0,0 0 0,0 0 0,-1 0 0,-5 2 0,-10 2 0,0-1 0,-33 7 0,29-8 0,-520 107-46,0-33-1869,417-68-4315</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9:39.275"/>
    </inkml:context>
    <inkml:brush xml:id="br0">
      <inkml:brushProperty name="width" value="0.05" units="cm"/>
      <inkml:brushProperty name="height" value="0.05" units="cm"/>
      <inkml:brushProperty name="color" value="#F6630D"/>
    </inkml:brush>
  </inkml:definitions>
  <inkml:trace contextRef="#ctx0" brushRef="#br0">112 103 24575,'0'-1'0,"0"1"0,1-1 0,-1 1 0,0-1 0,0 1 0,0-1 0,0 1 0,0-1 0,0 1 0,0 0 0,0-1 0,0 1 0,-1-1 0,1 1 0,0-1 0,0 1 0,0-1 0,0 1 0,-1 0 0,1-1 0,0 1 0,0-1 0,-1 1 0,1 0 0,0-1 0,-1 1 0,1-1 0,-9 9 0,-5 22 0,-6 28 0,2 0 0,3 1 0,3 1 0,-7 79 0,18-123 0,0 1 0,1 0 0,1 0 0,1 0 0,0 0 0,1-1 0,1 1 0,9 22 0,-10-31 0,0 0 0,1 0 0,0-1 0,1 0 0,0 1 0,0-2 0,0 1 0,1-1 0,0 1 0,0-2 0,1 1 0,-1-1 0,1 0 0,1 0 0,-1-1 0,0 0 0,1 0 0,11 4 0,-9-5 0,1-1 0,-1 1 0,0-2 0,1 0 0,-1 0 0,1 0 0,0-2 0,-1 1 0,1-1 0,10-3 0,-6 1 0,-1-1 0,1-1 0,-1 0 0,0-1 0,0-1 0,20-13 0,-19 9 0,0 0 0,0 0 0,-1-2 0,-1 0 0,0 0 0,-1-1 0,0-1 0,-1 0 0,-1 0 0,0-1 0,14-34 0,-17 29 0,-1-1 0,-1 1 0,-1-1 0,-1 0 0,-1 1 0,-1-1 0,-1 0 0,-1 0 0,0 0 0,-2 0 0,-8-33 0,6 37 0,-1 1 0,0 0 0,-1 0 0,-1 1 0,0-1 0,-14-17 0,15 24 0,-1 0 0,0 0 0,-1 1 0,0 0 0,0 0 0,-1 1 0,0 1 0,-1 0 0,-16-9 0,16 11 0,-1 0 0,0 1 0,0 1 0,0 0 0,-1 0 0,1 1 0,-1 1 0,1 0 0,-1 1 0,-16 1 0,22 0 0,-1 0 0,0 0 0,1 1 0,-1-1 0,1 2 0,-1-1 0,1 1 0,0 0 0,0 0 0,0 1 0,1 0 0,-1 0 0,1 1 0,0 0 0,0 0 0,1 0 0,-10 12 0,3 7-1365,7-1-5461</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9:39.708"/>
    </inkml:context>
    <inkml:brush xml:id="br0">
      <inkml:brushProperty name="width" value="0.05" units="cm"/>
      <inkml:brushProperty name="height" value="0.05" units="cm"/>
      <inkml:brushProperty name="color" value="#F6630D"/>
    </inkml:brush>
  </inkml:definitions>
  <inkml:trace contextRef="#ctx0" brushRef="#br0">1 111 24575,'0'-1'0,"0"1"0,-1-1 0,1 1 0,0-1 0,0 1 0,0-1 0,0 1 0,0-1 0,0 0 0,1 1 0,-1-1 0,0 1 0,0-1 0,0 1 0,0-1 0,1 1 0,-1-1 0,0 1 0,0-1 0,1 1 0,-1-1 0,0 1 0,1 0 0,0-1 0,7 7 0,9 22 0,11 27 0,-8-18 0,-2 0 0,-1 1 0,16 56 0,-30-79 0,-6-18 0,-8-24 0,3-2 0,2 0 0,1 0 0,-3-59 0,8 74 0,0 1 0,1-1 0,1 1 0,0-1 0,0 1 0,2 0 0,0 0 0,0 0 0,1 0 0,1 1 0,6-13 0,-11 23-54,1 0-1,-1 0 0,0 0 1,1 0-1,-1 0 1,1 0-1,-1 0 0,1 1 1,0-1-1,0 0 1,0 1-1,0 0 0,0-1 1,0 1-1,0 0 0,0 0 1,0 0-1,1 0 1,-1 0-1,0 1 0,1-1 1,-1 1-1,0 0 1,4-1-1,9 5-6771</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9:40.216"/>
    </inkml:context>
    <inkml:brush xml:id="br0">
      <inkml:brushProperty name="width" value="0.05" units="cm"/>
      <inkml:brushProperty name="height" value="0.05" units="cm"/>
      <inkml:brushProperty name="color" value="#F6630D"/>
    </inkml:brush>
  </inkml:definitions>
  <inkml:trace contextRef="#ctx0" brushRef="#br0">205 384 24575,'1'0'0,"0"-1"0,-1 1 0,1-1 0,0 1 0,0-1 0,-1 1 0,1-1 0,0 1 0,0-1 0,-1 0 0,1 1 0,-1-1 0,1 0 0,-1 1 0,1-1 0,-1 0 0,1 0 0,-1 0 0,1 1 0,-1-1 0,0 0 0,0 0 0,1 0 0,-1 0 0,0 0 0,0 0 0,0-1 0,2-26 0,-2 25 0,0 0 0,0 0 0,0 0 0,-1 0 0,1 0 0,-1 0 0,0 0 0,0 0 0,0 0 0,0 1 0,-1-1 0,1 0 0,-1 1 0,1-1 0,-1 1 0,0-1 0,0 1 0,0 0 0,0 0 0,0 0 0,-1 0 0,1 0 0,-6-3 0,4 4 0,0 0 0,1-1 0,-1 1 0,0 1 0,0-1 0,0 0 0,0 1 0,0 0 0,0 0 0,0 0 0,0 1 0,0-1 0,0 1 0,0 0 0,0 0 0,0 1 0,0-1 0,-3 2 0,0 1 0,0 1 0,0-1 0,0 1 0,1 1 0,0-1 0,0 1 0,0 0 0,0 0 0,1 0 0,0 1 0,1 0 0,0 0 0,0 0 0,0 1 0,1-1 0,0 1 0,0 0 0,1 0 0,-2 10 0,2-8 0,0-1 0,1 1 0,0 0 0,1-1 0,0 1 0,0 0 0,1-1 0,1 1 0,-1 0 0,2-1 0,-1 0 0,1 1 0,0-1 0,1 0 0,0 0 0,6 8 0,-8-14 0,1 1 0,-1-1 0,1 0 0,0 0 0,0-1 0,0 1 0,0-1 0,0 1 0,1-1 0,-1 0 0,1 0 0,-1 0 0,1-1 0,0 1 0,-1-1 0,1 0 0,0 0 0,0 0 0,0-1 0,0 1 0,0-1 0,0 0 0,0 0 0,0-1 0,0 1 0,0-1 0,0 0 0,0 0 0,0 0 0,0 0 0,-1-1 0,1 1 0,-1-1 0,1 0 0,-1 0 0,1 0 0,-1-1 0,0 1 0,0-1 0,0 0 0,0 0 0,-1 0 0,5-7 0,0-2 0,0 0 0,-1 0 0,-1-1 0,0 0 0,-1-1 0,0 1 0,-1-1 0,3-21 0,0-116 0,-6 118 0,-3-222 0,3 256 0,2 70 0,16 116 0,66 150-1365,-76-314-5461</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9:40.588"/>
    </inkml:context>
    <inkml:brush xml:id="br0">
      <inkml:brushProperty name="width" value="0.05" units="cm"/>
      <inkml:brushProperty name="height" value="0.05" units="cm"/>
      <inkml:brushProperty name="color" value="#F6630D"/>
    </inkml:brush>
  </inkml:definitions>
  <inkml:trace contextRef="#ctx0" brushRef="#br0">0 235 24575,'29'0'0,"-1"-1"0,1-2 0,41-8 0,-63 10 0,1-1 0,-1 0 0,0-1 0,0 1 0,1-1 0,-2-1 0,1 1 0,0-1 0,-1 0 0,0-1 0,0 0 0,0 0 0,0 0 0,-1 0 0,0-1 0,0 0 0,-1 0 0,5-8 0,-7 10 0,-1 0 0,0 0 0,0-1 0,0 1 0,-1 0 0,0 0 0,0-1 0,0 1 0,0 0 0,0 0 0,-1 0 0,0-1 0,0 1 0,0 0 0,0 0 0,-1 0 0,0 0 0,1 0 0,-2 1 0,1-1 0,0 0 0,-1 1 0,-3-5 0,4 5 0,-1 0 0,1 1 0,0-1 0,0 1 0,-1 0 0,0 0 0,1 0 0,-1 0 0,0 0 0,0 0 0,0 1 0,0-1 0,0 1 0,0 0 0,0 0 0,-1 0 0,1 0 0,0 1 0,-1-1 0,1 1 0,0 0 0,-1 0 0,1 0 0,0 1 0,-1-1 0,1 1 0,0-1 0,-1 1 0,-5 3 0,5-2 0,1 1 0,0 0 0,0-1 0,-1 1 0,2 1 0,-1-1 0,0 0 0,1 1 0,-1-1 0,1 1 0,0 0 0,0 0 0,1 0 0,-3 5 0,0 4 0,1-1 0,0 1 0,-2 19 0,4-16 49,1-1 0,0 1 0,1-1-1,1 1 1,0-1 0,7 21 0,-8-29-150,1 0 1,1-1-1,-1 1 1,1-1 0,0 0-1,0 1 1,1-1-1,0-1 1,0 1 0,1 0-1,-1-1 1,1 0 0,0 0-1,0 0 1,1-1-1,6 5 1,7-1-6726</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9:40.929"/>
    </inkml:context>
    <inkml:brush xml:id="br0">
      <inkml:brushProperty name="width" value="0.05" units="cm"/>
      <inkml:brushProperty name="height" value="0.05" units="cm"/>
      <inkml:brushProperty name="color" value="#F6630D"/>
    </inkml:brush>
  </inkml:definitions>
  <inkml:trace contextRef="#ctx0" brushRef="#br0">11 107 24575,'-6'-22'0,"5"20"0,1 0 0,-1 0 0,0 0 0,1 0 0,-1 0 0,1 0 0,0 0 0,-1-4 0,2 6 0,-1 0 0,0 0 0,0-1 0,0 1 0,0 0 0,0 0 0,0 0 0,0 0 0,0 0 0,0 0 0,0 0 0,0 0 0,0 0 0,0-1 0,0 1 0,0 0 0,0 0 0,1 0 0,-1 0 0,0 0 0,0 0 0,0 0 0,0 0 0,0 0 0,0 0 0,0 0 0,0 0 0,1 0 0,-1 0 0,0 0 0,0 0 0,0 0 0,0 0 0,0 0 0,0 0 0,0 0 0,1 0 0,-1 0 0,0 0 0,0 0 0,0 0 0,0 0 0,0 0 0,0 0 0,0 0 0,0 0 0,1 0 0,-1 0 0,0 0 0,0 1 0,0-1 0,0 0 0,0 0 0,0 0 0,10 8 0,6 10 0,11 17 0,-1 0 0,-2 2 0,-2 0 0,32 74 0,-53-110 0,-1-1 0,0 1 0,1 0 0,-1 0 0,0-1 0,1 1 0,-1 0 0,0 0 0,0-1 0,0 1 0,0 0 0,0 0 0,0-1 0,0 1 0,0 0 0,0 0 0,0 0 0,0-1 0,0 1 0,-1 0 0,1 1 0,-1-2 0,1 0 0,-1-1 0,0 1 0,1 0 0,-1 0 0,1 0 0,-1 0 0,1-1 0,-1 1 0,1 0 0,0-1 0,-1 1 0,1 0 0,-1-1 0,1 1 0,-1 0 0,1-1 0,0 1 0,-1-1 0,1 1 0,0 0 0,0-1 0,-1 1 0,1-1 0,0 1 0,0-1 0,0 1 0,-1-1 0,1 0 0,-6-17 0,0 1 0,1 0 0,1-1 0,0 0 0,1 0 0,1 0 0,1 0 0,1-1 0,0 1 0,4-21 0,-2 29 49,-1 1 0,1-1 0,1 1-1,0 0 1,0-1 0,6-9 0,-7 15-156,0 0 0,1 1 1,-1-1-1,1 0 0,0 1 1,0 0-1,0-1 0,0 1 1,0 0-1,1 1 0,0-1 1,-1 1-1,1-1 0,0 1 1,6-2-1,6 0-6719</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9:41.410"/>
    </inkml:context>
    <inkml:brush xml:id="br0">
      <inkml:brushProperty name="width" value="0.05" units="cm"/>
      <inkml:brushProperty name="height" value="0.05" units="cm"/>
      <inkml:brushProperty name="color" value="#F6630D"/>
    </inkml:brush>
  </inkml:definitions>
  <inkml:trace contextRef="#ctx0" brushRef="#br0">386 104 24575,'1'-4'0,"-1"-1"0,-1 0 0,1 0 0,-1 1 0,0-1 0,0 0 0,0 1 0,0-1 0,-1 1 0,-4-8 0,4 9 0,0 0 0,0 0 0,-1 1 0,1-1 0,-1 1 0,0-1 0,0 1 0,0 0 0,0 0 0,0 0 0,0 1 0,-1-1 0,1 1 0,-6-2 0,-2 0 0,-1 0 0,1 1 0,0 0 0,-1 1 0,0 1 0,1-1 0,-1 2 0,0 0 0,1 0 0,-1 1 0,-14 4 0,23-5 0,-1 0 0,0 0 0,1 0 0,-1 1 0,1 0 0,-1-1 0,1 1 0,0 0 0,0 1 0,0-1 0,0 1 0,0-1 0,0 1 0,1 0 0,-1 0 0,1 0 0,0 0 0,0 0 0,0 1 0,0-1 0,1 1 0,-1-1 0,1 1 0,0 0 0,0-1 0,0 1 0,0 0 0,1 0 0,0 0 0,0-1 0,0 1 0,0 0 0,0 0 0,1 0 0,-1 0 0,4 6 0,0 5 0,1-1 0,1 0 0,0-1 0,1 1 0,1-1 0,0-1 0,0 1 0,1-1 0,1-1 0,17 17 0,12 7 0,73 49 0,-81-62 0,-24-17 0,0 0 0,0 1 0,-1-1 0,0 1 0,0 0 0,8 12 0,-14-17 0,1 0 0,0 1 0,0-1 0,-1 0 0,1 1 0,-1-1 0,1 1 0,-1-1 0,0 1 0,0-1 0,1 1 0,-1-1 0,0 1 0,0-1 0,0 1 0,-1-1 0,1 3 0,-1-2 0,0 0 0,0-1 0,0 1 0,0-1 0,-1 1 0,1-1 0,0 1 0,0-1 0,-1 1 0,1-1 0,-1 0 0,0 0 0,1 0 0,-1 0 0,0 0 0,1 0 0,-4 0 0,-5 3 0,-1 0 0,0-2 0,0 1 0,0-1 0,0-1 0,0 0 0,-17-1 0,4-1 0,-1-1 0,-31-7 0,27 3 171,-52-19 0,73 22-327,0-1 1,0 1 0,1-1 0,-1-1 0,1 0 0,0 0 0,0 0-1,0-1 1,1 1 0,-11-14 0,9 5-6671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0:45.244"/>
    </inkml:context>
    <inkml:brush xml:id="br0">
      <inkml:brushProperty name="width" value="0.1" units="cm"/>
      <inkml:brushProperty name="height" value="0.1" units="cm"/>
      <inkml:brushProperty name="color" value="#F6630D"/>
    </inkml:brush>
  </inkml:definitions>
  <inkml:trace contextRef="#ctx0" brushRef="#br0">0 69 24575,'3'-3'0,"4"-1"0,6-2 0,7-1 0,8-2 0,12 1 0,12 2 0,15-1 0,13 0 0,11 2 0,3 2 0,1 1 0,-3 0 0,-7 2 0,-18 0-8191</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9:43.437"/>
    </inkml:context>
    <inkml:brush xml:id="br0">
      <inkml:brushProperty name="width" value="0.05" units="cm"/>
      <inkml:brushProperty name="height" value="0.05" units="cm"/>
      <inkml:brushProperty name="color" value="#F6630D"/>
    </inkml:brush>
  </inkml:definitions>
  <inkml:trace contextRef="#ctx0" brushRef="#br0">388 139 24575,'1'-4'0,"-1"1"0,0-1 0,0 0 0,-1 1 0,1-1 0,-1 0 0,0 1 0,1-1 0,-2 1 0,1-1 0,0 1 0,-1 0 0,1-1 0,-1 1 0,0 0 0,0 0 0,-1 0 0,1 0 0,0 1 0,-1-1 0,0 1 0,1-1 0,-1 1 0,0 0 0,0 0 0,-1 0 0,1 1 0,0-1 0,-1 1 0,-2-2 0,-3 0 0,1 1 0,0-1 0,-1 2 0,1-1 0,-1 1 0,1 0 0,-1 1 0,0 0 0,1 0 0,-1 1 0,0 0 0,1 1 0,0-1 0,-1 2 0,1-1 0,-13 7 0,10-4 0,1 1 0,1 1 0,-1-1 0,1 1 0,0 1 0,1 0 0,-1 0 0,2 1 0,-1 0 0,1 0 0,-11 20 0,9-13 0,1 1 0,1 0 0,0 0 0,1 1 0,1-1 0,1 1 0,0 1 0,1-1 0,0 23 0,3-32 0,0-1 0,1 1 0,0-1 0,1 1 0,-1-1 0,2 0 0,-1 0 0,1 0 0,7 13 0,-7-15 0,1-1 0,0 1 0,0-1 0,0 0 0,1 0 0,-1-1 0,1 1 0,1-1 0,-1 0 0,0-1 0,1 1 0,0-1 0,11 5 0,-6-4 0,1 0 0,0-1 0,0-1 0,0 1 0,0-2 0,1 0 0,-1 0 0,0-1 0,0-1 0,1 0 0,-1 0 0,0-1 0,0-1 0,0 0 0,17-8 0,-19 8 0,-1-2 0,-1 1 0,1-1 0,-1-1 0,1 1 0,-2-1 0,1-1 0,-1 1 0,0-1 0,0-1 0,0 1 0,-1-1 0,-1 0 0,1-1 0,-1 1 0,-1-1 0,0 0 0,0 0 0,4-16 0,-5 12 0,-1-1 0,-1 0 0,0 0 0,0 0 0,-2 0 0,1 0 0,-2 0 0,0 0 0,-1 1 0,0-1 0,-1 1 0,-1-1 0,0 1 0,0 0 0,-11-16 0,11 19 0,-1 1 0,-1-1 0,1 1 0,-2 1 0,1-1 0,-1 1 0,0 0 0,-1 1 0,0 0 0,0 0 0,-1 1 0,1 0 0,-1 1 0,-1 0 0,1 1 0,-1 0 0,0 0 0,1 1 0,-16-2 0,22 4 17,1 1-1,0 0 0,0 0 0,0 0 1,-1 0-1,1 0 0,0 1 0,0-1 1,0 1-1,0 0 0,0 0 0,0 0 1,0 0-1,0 1 0,0-1 0,0 1 1,0 0-1,1-1 0,-1 1 0,-3 4 1,4-3-124,-1 0 0,1 1 1,0-1-1,0 1 0,1-1 1,-1 1-1,1 0 0,0 0 1,-1-1-1,2 1 0,-1 0 1,0 0-1,1 0 0,0 0 1,0 8-1,3 13-6719</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9:43.794"/>
    </inkml:context>
    <inkml:brush xml:id="br0">
      <inkml:brushProperty name="width" value="0.05" units="cm"/>
      <inkml:brushProperty name="height" value="0.05" units="cm"/>
      <inkml:brushProperty name="color" value="#F6630D"/>
    </inkml:brush>
  </inkml:definitions>
  <inkml:trace contextRef="#ctx0" brushRef="#br0">15 15 24575,'0'-1'0,"0"1"0,0-1 0,0 1 0,0-1 0,0 0 0,0 1 0,0-1 0,0 1 0,-1-1 0,1 1 0,0-1 0,0 1 0,0-1 0,-1 1 0,1-1 0,0 1 0,0-1 0,-1 1 0,1-1 0,-1 1 0,1 0 0,0-1 0,-1 1 0,1 0 0,-1-1 0,1 1 0,-1 0 0,1-1 0,-1 1 0,0 0 0,1 0 0,0 1 0,-1-1 0,1 0 0,-1 0 0,1 1 0,0-1 0,-1 0 0,1 0 0,0 1 0,-1-1 0,1 0 0,0 1 0,0-1 0,-1 1 0,1-1 0,0 0 0,0 1 0,0-1 0,-1 1 0,1-1 0,0 1 0,0-1 0,0 1 0,0-1 0,0 0 0,0 1 0,0-1 0,0 1 0,0-1 0,0 1 0,0-1 0,0 1 0,1-1 0,-1 1 0,0-1 0,0 0 0,0 1 0,1 0 0,35 165 0,0-10 0,-33-136 44,20 141-1453,-22-142-5417</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9:44.368"/>
    </inkml:context>
    <inkml:brush xml:id="br0">
      <inkml:brushProperty name="width" value="0.05" units="cm"/>
      <inkml:brushProperty name="height" value="0.05" units="cm"/>
      <inkml:brushProperty name="color" value="#F6630D"/>
    </inkml:brush>
  </inkml:definitions>
  <inkml:trace contextRef="#ctx0" brushRef="#br0">203 137 24575,'0'-1'0,"-1"-1"0,1 1 0,-1-1 0,1 1 0,-1 0 0,1-1 0,-1 1 0,0 0 0,1 0 0,-1 0 0,0 0 0,0-1 0,0 1 0,0 0 0,0 1 0,0-1 0,0 0 0,-1 0 0,1 0 0,0 1 0,0-1 0,-1 0 0,1 1 0,0-1 0,-1 1 0,1 0 0,0-1 0,-3 1 0,-2-1 0,1 0 0,-1 0 0,0 0 0,1 1 0,-1 0 0,-6 1 0,6 0 0,-1 1 0,1 0 0,0 0 0,0 0 0,0 1 0,0 0 0,0 0 0,0 1 0,1-1 0,-1 1 0,1 0 0,0 1 0,0-1 0,1 1 0,0 0 0,-1 0 0,1 0 0,1 1 0,-1 0 0,1-1 0,0 1 0,-2 8 0,3-8 0,0-1 0,0 1 0,1 0 0,-1 0 0,2 0 0,-1 0 0,1 0 0,-1 0 0,2 0 0,-1 0 0,1 0 0,0 0 0,0 0 0,0-1 0,1 1 0,0 0 0,0-1 0,0 1 0,1-1 0,0 1 0,0-1 0,1 0 0,-1 0 0,7 6 0,-3-4 0,1-1 0,-1 0 0,1 0 0,0-1 0,0 0 0,1 0 0,-1-1 0,1 0 0,0-1 0,0 0 0,1 0 0,-1-1 0,0 0 0,1-1 0,16 1 0,-20-2 0,1 0 0,-1-1 0,0 1 0,1-1 0,-1-1 0,0 1 0,1-1 0,-1 0 0,0-1 0,-1 1 0,1-1 0,0 0 0,-1-1 0,1 0 0,-1 1 0,0-2 0,0 1 0,-1 0 0,1-1 0,-1 0 0,0 0 0,-1 0 0,1-1 0,3-6 0,-2 0 0,0-1 0,-1 0 0,0 0 0,-1 0 0,0 0 0,-1 0 0,-1-1 0,0 1 0,-1-17 0,-1 18 0,0 1 0,0 0 0,-1-1 0,0 1 0,-1 0 0,0 0 0,-1 1 0,0-1 0,-1 1 0,0 0 0,-8-13 0,10 19 14,-1 1 0,1-1-1,0 0 1,-1 1 0,0 0-1,0 0 1,0 0-1,0 1 1,0-1 0,0 1-1,-1 0 1,1 0 0,-1 0-1,0 1 1,1 0 0,-1 0-1,0 0 1,0 0 0,0 1-1,0-1 1,0 2 0,1-1-1,-1 0 1,-6 2 0,2 0-146,0 0 1,1 1 0,0 0-1,-1 0 1,1 0 0,1 1 0,-1 1-1,0-1 1,1 1 0,0 1 0,0-1-1,-10 12 1,4-1-6695</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9:44.958"/>
    </inkml:context>
    <inkml:brush xml:id="br0">
      <inkml:brushProperty name="width" value="0.05" units="cm"/>
      <inkml:brushProperty name="height" value="0.05" units="cm"/>
      <inkml:brushProperty name="color" value="#F6630D"/>
    </inkml:brush>
  </inkml:definitions>
  <inkml:trace contextRef="#ctx0" brushRef="#br0">112 149 24575,'3'-3'0,"0"-1"0,0 0 0,-1 1 0,1-1 0,-1 0 0,0 0 0,0 0 0,0 0 0,-1 0 0,1-1 0,-1 1 0,0-1 0,0 1 0,-1 0 0,1-1 0,-1 1 0,0-1 0,0 1 0,-1-1 0,1 1 0,-1-1 0,0 1 0,0-1 0,0 1 0,-1 0 0,0 0 0,1-1 0,-2 1 0,1 1 0,0-1 0,-4-4 0,5 7 0,0 0 0,0 0 0,0 0 0,0 0 0,0 0 0,0 1 0,0-1 0,0 0 0,0 1 0,-1-1 0,1 1 0,0-1 0,0 1 0,-1 0 0,1-1 0,0 1 0,0 0 0,-1 0 0,1 0 0,0 0 0,-1 0 0,1 0 0,-2 1 0,0 0 0,1 0 0,-1 0 0,0 0 0,1 0 0,0 1 0,-1-1 0,1 1 0,0 0 0,0 0 0,-3 3 0,-3 4 0,1 0 0,0 0 0,1 1 0,-7 13 0,11-18 0,-1 0 0,1 0 0,0 0 0,0 1 0,0-1 0,1 0 0,0 1 0,0 0 0,0-1 0,1 1 0,0 0 0,0-1 0,2 11 0,-1-12 0,0 0 0,1 0 0,-1 0 0,1 0 0,0 0 0,0 0 0,1-1 0,-1 1 0,1-1 0,0 0 0,0 1 0,0-1 0,0-1 0,0 1 0,1 0 0,-1-1 0,1 1 0,5 2 0,-5-3 0,0 0 0,-1-1 0,1 1 0,0-1 0,0 1 0,0-1 0,0 0 0,0-1 0,0 1 0,0-1 0,0 0 0,0 0 0,0 0 0,0 0 0,0-1 0,0 1 0,0-1 0,0 0 0,0 0 0,0-1 0,0 1 0,-1-1 0,1 0 0,0 0 0,-1 0 0,0 0 0,5-5 0,-1 0 0,0 0 0,0 0 0,-1-1 0,0 0 0,-1-1 0,0 1 0,0-1 0,-1 0 0,0 0 0,4-12 0,-6 14 0,6-15 0,-8 21 0,0 1 0,0 0 0,0 0 0,0 0 0,1 0 0,-1 0 0,0 0 0,0 0 0,0 0 0,0 0 0,0 0 0,0 0 0,0 0 0,0 0 0,0 0 0,0 0 0,0 0 0,0 0 0,0 0 0,0-1 0,0 1 0,0 0 0,0 0 0,1 0 0,-1 0 0,0 0 0,0 0 0,0 0 0,0 0 0,0 0 0,0 0 0,0 0 0,0 0 0,0 0 0,0 0 0,0 0 0,0 0 0,0 0 0,1 0 0,-1 1 0,0-1 0,0 0 0,0 0 0,0 0 0,0 0 0,0 0 0,0 0 0,0 0 0,0 0 0,0 0 0,0 0 0,0 0 0,0 0 0,0 0 0,0 0 0,0 0 0,0 0 0,0 0 0,0 0 0,0 1 0,0-1 0,0 0 0,0 0 0,0 0 0,0 0 0,0 0 0,0 0 0,0 0 0,0 0 0,2 16 0,16 334-1365,-12-300-5461</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9:45.546"/>
    </inkml:context>
    <inkml:brush xml:id="br0">
      <inkml:brushProperty name="width" value="0.05" units="cm"/>
      <inkml:brushProperty name="height" value="0.05" units="cm"/>
      <inkml:brushProperty name="color" value="#F6630D"/>
    </inkml:brush>
  </inkml:definitions>
  <inkml:trace contextRef="#ctx0" brushRef="#br0">170 55 24575,'0'0'0,"0"0"0,0 0 0,0 1 0,0-1 0,1 0 0,-1 0 0,0 0 0,0 0 0,0 0 0,0 0 0,1 0 0,-1 0 0,0 0 0,0 0 0,0 0 0,1 0 0,-1 0 0,0 0 0,0-1 0,0 1 0,0 0 0,1 0 0,-1 0 0,0 0 0,0 0 0,0 0 0,0 0 0,0 0 0,1 0 0,-1-1 0,0 1 0,0 0 0,0 0 0,0 0 0,0 0 0,0-1 0,0 1 0,0 0 0,0 0 0,1 0 0,-1 0 0,0-1 0,0 1 0,0 0 0,0 0 0,0 0 0,0 0 0,0-1 0,0 1 0,0 0 0,0 0 0,0 0 0,0 0 0,0-1 0,-1 1 0,1 0 0,0 0 0,0 0 0,0 0 0,0-1 0,-11-6 0,8 7 0,0 1 0,0-1 0,0 0 0,0 1 0,0 0 0,0 0 0,0 0 0,0 0 0,0 0 0,0 0 0,0 1 0,1 0 0,-1-1 0,1 1 0,-4 3 0,-32 33 0,29-27 0,1 0 0,0 1 0,0 0 0,2 0 0,-1 1 0,2 0 0,0 0 0,0 0 0,1 1 0,1-1 0,-4 29 0,6-35 0,1 0 0,0 0 0,0-1 0,0 1 0,1 0 0,0 0 0,0 0 0,0 0 0,1-1 0,0 1 0,1-1 0,0 1 0,0-1 0,0 0 0,0 0 0,1 0 0,0 0 0,0-1 0,1 0 0,0 0 0,0 0 0,0 0 0,0-1 0,1 0 0,-1 0 0,7 4 0,-7-6 0,0 0 0,-1 0 0,1 0 0,0 0 0,0-1 0,0 0 0,0 0 0,0 0 0,0 0 0,0-1 0,0 0 0,0 0 0,0 0 0,0-1 0,0 0 0,0 0 0,0 0 0,0 0 0,0-1 0,0 0 0,0 0 0,-1 0 0,1-1 0,-1 1 0,0-1 0,0 0 0,0 0 0,0-1 0,0 1 0,0-1 0,2-4 0,4-4 0,-1-1 0,0 0 0,-1 0 0,-1 0 0,0-1 0,-1 0 0,-1-1 0,0 1 0,4-19 0,-6 20 0,-1-1 0,-1 1 0,0-1 0,0 1 0,-2-1 0,0 0 0,0 1 0,-1-1 0,-1 1 0,-6-21 0,7 29 0,0 0 0,0 0 0,0 0 0,-1 0 0,1 0 0,-1 1 0,0 0 0,-1-1 0,1 1 0,-1 0 0,0 1 0,0-1 0,0 1 0,0-1 0,-1 1 0,1 1 0,-1-1 0,0 0 0,1 1 0,-1 0 0,0 0 0,-1 1 0,1 0 0,0-1 0,0 2 0,-1-1 0,1 1 0,0-1 0,-9 2 0,7 0-273,0-1 0,0 2 0,0-1 0,-14 6 0,3 1-6553</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9:46.043"/>
    </inkml:context>
    <inkml:brush xml:id="br0">
      <inkml:brushProperty name="width" value="0.05" units="cm"/>
      <inkml:brushProperty name="height" value="0.05" units="cm"/>
      <inkml:brushProperty name="color" value="#F6630D"/>
    </inkml:brush>
  </inkml:definitions>
  <inkml:trace contextRef="#ctx0" brushRef="#br0">0 129 24575,'22'-21'0,"-12"10"0,1 0 0,0 1 0,1 0 0,0 1 0,0 0 0,1 1 0,0 0 0,1 1 0,18-7 0,-24 12 0,1 0 0,0 0 0,-1 0 0,1 1 0,0 0 0,0 1 0,-1 0 0,1 0 0,12 3 0,-18-3 0,-1 1 0,0 0 0,1-1 0,-1 1 0,0 0 0,0 0 0,1 0 0,-1 0 0,0 1 0,0-1 0,0 1 0,-1-1 0,1 1 0,0-1 0,0 1 0,-1 0 0,1 0 0,-1 0 0,0 0 0,1 0 0,-1 0 0,0 1 0,0-1 0,-1 0 0,1 0 0,0 1 0,-1-1 0,1 0 0,-1 1 0,0-1 0,0 1 0,0-1 0,0 1 0,0-1 0,0 0 0,-1 1 0,1-1 0,-2 5 0,0-2 0,0 1 0,0 0 0,0-1 0,0 0 0,-1 1 0,0-1 0,0 0 0,-1 0 0,-4 5 0,-41 39 0,25-27 0,23-21 0,0-1 0,1 1 0,-1 0 0,0 0 0,0-1 0,0 1 0,1 0 0,-1 0 0,0 0 0,1 0 0,-1 0 0,1 0 0,-1 0 0,1 0 0,0 0 0,-1 0 0,1 0 0,0 1 0,0-1 0,0 0 0,0 0 0,0 0 0,0 0 0,0 0 0,0 1 0,0-1 0,0 0 0,1 0 0,-1 0 0,0 0 0,1 0 0,-1 0 0,1 0 0,-1 0 0,1 0 0,-1 0 0,1 0 0,0 0 0,1 1 0,3 2 0,0 0 0,1 0 0,-1 0 0,1 0 0,10 4 0,-2 0 0,35 15 0,-37-18 0,0 1 0,0 0 0,-1 0 0,0 1 0,0 1 0,14 12 0,-24-19 0,0 0 0,0 0 0,0 0 0,0 0 0,0 0 0,0 0 0,0 0 0,-1 0 0,1 0 0,0 0 0,-1 1 0,1-1 0,-1 0 0,1 0 0,-1 1 0,0-1 0,1 0 0,-1 1 0,0-1 0,0 0 0,0 1 0,0-1 0,0 0 0,0 1 0,0-1 0,-1 1 0,1-1 0,-1 0 0,1 0 0,0 1 0,-1-1 0,0 0 0,1 0 0,-1 0 0,0 1 0,0-1 0,1 0 0,-1 0 0,0 0 0,0 0 0,0 0 0,0-1 0,-1 1 0,-1 1 0,-3 2 0,0-1 0,-1 0 0,1 0 0,-1 0 0,1-1 0,-1 0 0,-9 1 0,-9 2 0,-1-2 0,1-1 0,0-1 0,-1-1 0,1-1 0,0-1 0,-36-8 0,56 8-170,0 0-1,0 1 0,0-2 1,0 1-1,0-1 0,0 1 1,-7-7-1,-1-4-6655</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9:46.384"/>
    </inkml:context>
    <inkml:brush xml:id="br0">
      <inkml:brushProperty name="width" value="0.05" units="cm"/>
      <inkml:brushProperty name="height" value="0.05" units="cm"/>
      <inkml:brushProperty name="color" value="#F6630D"/>
    </inkml:brush>
  </inkml:definitions>
  <inkml:trace contextRef="#ctx0" brushRef="#br0">1 103 24575,'2'0'0,"0"-1"0,0 0 0,0 1 0,0-1 0,0 0 0,0 0 0,-1 0 0,1 0 0,0-1 0,2-1 0,2-2 0,16-8 0,-1 1 0,1 1 0,1 1 0,44-13 0,-50 18 0,1 1 0,0 1 0,0 1 0,0 0 0,0 1 0,0 1 0,25 3 0,-37-2 0,-1 0 0,1 0 0,-1 0 0,0 1 0,0 0 0,1 0 0,-1 0 0,-1 1 0,1-1 0,0 1 0,0 0 0,-1 1 0,0-1 0,0 1 0,5 4 0,-7-5 0,0 0 0,0 1 0,0-1 0,-1 0 0,1 1 0,-1-1 0,0 1 0,0 0 0,0-1 0,0 1 0,-1 0 0,1 0 0,-1-1 0,0 1 0,0 0 0,0 0 0,-1-1 0,1 1 0,-1 0 0,0 0 0,0-1 0,-3 7 0,0-1 0,0 1 0,-1-1 0,0-1 0,-1 1 0,0-1 0,0 0 0,-9 9 0,-6 3 0,-27 20 0,28-24 0,-35 35 0,54-50 0,0 0 0,0-1 0,0 1 0,0 0 0,1 0 0,-1 0 0,0 0 0,0 1 0,1-1 0,-1 0 0,1 0 0,-1 0 0,1 0 0,-1 1 0,1-1 0,0 0 0,-1 0 0,1 1 0,0-1 0,0 0 0,0 1 0,0-1 0,0 0 0,0 0 0,1 1 0,-1-1 0,0 0 0,1 0 0,-1 1 0,1-1 0,-1 0 0,1 0 0,-1 0 0,1 0 0,0 0 0,0 1 0,0-2 0,-1 1 0,1 0 0,0 0 0,0 0 0,0 0 0,0 0 0,0-1 0,1 1 0,-1 0 0,0-1 0,1 1 0,8 3 0,-1 0 0,0 0 0,1-1 0,18 3 0,16 2-341,2-2 0,-1-2-1,47-2 1,-39-4-6485</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9:46.819"/>
    </inkml:context>
    <inkml:brush xml:id="br0">
      <inkml:brushProperty name="width" value="0.05" units="cm"/>
      <inkml:brushProperty name="height" value="0.05" units="cm"/>
      <inkml:brushProperty name="color" value="#F6630D"/>
    </inkml:brush>
  </inkml:definitions>
  <inkml:trace contextRef="#ctx0" brushRef="#br0">8 65 24575,'-3'0'0,"-1"-3"0,4-1 0,3 1 0,8 0 0,8 1 0,9-2 0,8-1 0,10-2 0,8-2 0,7-4 0,-8 2-8191</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9:47.190"/>
    </inkml:context>
    <inkml:brush xml:id="br0">
      <inkml:brushProperty name="width" value="0.05" units="cm"/>
      <inkml:brushProperty name="height" value="0.05" units="cm"/>
      <inkml:brushProperty name="color" value="#F6630D"/>
    </inkml:brush>
  </inkml:definitions>
  <inkml:trace contextRef="#ctx0" brushRef="#br0">1 22 24575,'2'0'0,"5"0"0,6 0 0,7 0 0,6 0 0,6 0 0,11 0 0,8-3 0,4-1 0,5 1 0,0-3 0,-10 0-8191</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9:47.527"/>
    </inkml:context>
    <inkml:brush xml:id="br0">
      <inkml:brushProperty name="width" value="0.05" units="cm"/>
      <inkml:brushProperty name="height" value="0.05" units="cm"/>
      <inkml:brushProperty name="color" value="#F6630D"/>
    </inkml:brush>
  </inkml:definitions>
  <inkml:trace contextRef="#ctx0" brushRef="#br0">1 52 24575,'2'-3'0,"5"0"0,3-4 0,4 0 0,4-1 0,5 0 0,10 2 0,11 1 0,13 2 0,10 2 0,8 0 0,6 1 0,4 3 0,-2 2 0,-15-1-8191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0:45.606"/>
    </inkml:context>
    <inkml:brush xml:id="br0">
      <inkml:brushProperty name="width" value="0.1" units="cm"/>
      <inkml:brushProperty name="height" value="0.1" units="cm"/>
      <inkml:brushProperty name="color" value="#F6630D"/>
    </inkml:brush>
  </inkml:definitions>
  <inkml:trace contextRef="#ctx0" brushRef="#br0">21 10 24575,'-3'3'0,"-4"4"0,0 3 0,3 0 0,6-1 0,7-3 0,12-2 0,10-4 0,12-3 0,10-3 0,10-1 0,8-2 0,7 0 0,5 0 0,2 0 0,-14 3-8191</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9:48.767"/>
    </inkml:context>
    <inkml:brush xml:id="br0">
      <inkml:brushProperty name="width" value="0.05" units="cm"/>
      <inkml:brushProperty name="height" value="0.05" units="cm"/>
      <inkml:brushProperty name="color" value="#F6630D"/>
    </inkml:brush>
  </inkml:definitions>
  <inkml:trace contextRef="#ctx0" brushRef="#br0">155 19 24575,'0'-1'0,"0"0"0,0 0 0,0 0 0,0 0 0,0 0 0,0 0 0,0 0 0,0 0 0,-1 0 0,1 0 0,0 1 0,-1-1 0,1 0 0,0 0 0,-1 0 0,-1-1 0,2 1 0,0 1 0,-1 0 0,1 0 0,0 0 0,-1 0 0,1 0 0,-1-1 0,1 1 0,0 0 0,-1 0 0,1 0 0,-1 0 0,1 0 0,-1 0 0,1 0 0,0 1 0,-1-1 0,1 0 0,-1 0 0,1 0 0,0 0 0,-1 0 0,1 1 0,0-1 0,-1 0 0,0 1 0,-1 1 0,-1 0 0,0 1 0,1-1 0,-1 1 0,1 0 0,0-1 0,-4 7 0,-13 26 0,2 1 0,1 0 0,1 1 0,2 1 0,2 0 0,-12 76 0,23-110 0,-1 3 0,0 1 0,1-1 0,0 1 0,2 12 0,-2-19 0,0 0 0,0 0 0,0 0 0,1 0 0,-1 0 0,0 0 0,0 0 0,1-1 0,-1 1 0,1 0 0,-1 0 0,1 0 0,-1-1 0,1 1 0,-1 0 0,1 0 0,0-1 0,-1 1 0,1-1 0,0 1 0,0-1 0,0 1 0,-1-1 0,1 1 0,0-1 0,0 1 0,0-1 0,0 0 0,0 0 0,-1 1 0,1-1 0,0 0 0,0 0 0,0 0 0,0 0 0,0 0 0,0 0 0,0 0 0,0-1 0,0 1 0,0 0 0,0 0 0,-1-1 0,1 1 0,0-1 0,0 1 0,1-1 0,19-10 0,0-1 0,38-29 0,12-7 0,-63 43 0,8-4 0,0 0 0,34-12 0,-47 19 0,0 1 0,0 0 0,0 0 0,0 1 0,0-1 0,0 0 0,0 1 0,0 0 0,1 0 0,-1 0 0,0 0 0,0 0 0,0 1 0,0-1 0,1 1 0,-1 0 0,0 0 0,0 0 0,0 0 0,-1 1 0,1-1 0,0 1 0,0-1 0,2 4 0,-3-3 13,0 0 1,-1 0-1,1 1 0,-1-1 0,0 0 0,1 1 0,-1-1 0,0 1 0,-1 0 1,1-1-1,0 1 0,-1 0 0,1-1 0,-1 1 0,0 0 0,0 0 0,0-1 1,-1 1-1,1 0 0,0 0 0,-1-1 0,0 1 0,0-1 0,1 1 0,-4 4 1,-1 3-299,0 0 1,0-1-1,-1 0 1,-1-1-1,-8 11 1,-3 1-6542</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9:49.571"/>
    </inkml:context>
    <inkml:brush xml:id="br0">
      <inkml:brushProperty name="width" value="0.05" units="cm"/>
      <inkml:brushProperty name="height" value="0.05" units="cm"/>
      <inkml:brushProperty name="color" value="#F6630D"/>
    </inkml:brush>
  </inkml:definitions>
  <inkml:trace contextRef="#ctx0" brushRef="#br0">1 152 24575,'3'-3'0,"-1"0"0,1-1 0,-1 0 0,0 1 0,3-8 0,-4 7 0,1 0 0,0 0 0,1 1 0,-1-1 0,1 0 0,3-3 0,0 2 0,0-1 0,1 2 0,0-1 0,0 1 0,0 0 0,0 0 0,1 1 0,-1 0 0,17-4 0,7 0 0,39-3 0,-47 7 0,120-14 0,0 6 0,167 10 0,-305 1 0,-1 0 0,0 1 0,1 0 0,-1-1 0,0 1 0,8 3 0,-12-3 0,1-1 0,-1 0 0,1 0 0,-1 1 0,1-1 0,-1 0 0,1 1 0,-1-1 0,0 0 0,1 1 0,-1-1 0,0 1 0,1-1 0,-1 1 0,0-1 0,1 1 0,-1-1 0,0 1 0,0-1 0,0 1 0,0-1 0,1 2 0,-1-1 0,-1 0 0,1 0 0,0 0 0,0 0 0,-1 0 0,1 0 0,-1 0 0,1 0 0,-1 0 0,1 0 0,-1 0 0,0 0 0,0 0 0,1 0 0,-3 1 0,-89 78 0,64-57 0,1 0 0,-42 46 0,62-60 0,1-1 0,0 1 0,0 0 0,1 1 0,0-1 0,0 1 0,1 0 0,0 0 0,1 1 0,0-1 0,1 1 0,0-1 0,0 16 0,1-21 0,1 0 0,1 0 0,-1 0 0,1 0 0,0 0 0,0 0 0,0 0 0,0-1 0,1 1 0,0 0 0,0-1 0,0 1 0,1-1 0,-1 0 0,1 0 0,0 0 0,1 0 0,-1 0 0,0-1 0,1 1 0,0-1 0,0 0 0,0 0 0,0-1 0,0 1 0,9 3 0,-6-3 0,0-1 0,0 0 0,0-1 0,0 1 0,0-1 0,0-1 0,0 1 0,0-1 0,0 0 0,0-1 0,1 0 0,-1 0 0,0 0 0,-1-1 0,1 0 0,0 0 0,0-1 0,8-5 0,-6 3 0,0-1 0,0 0 0,0-1 0,-1 0 0,0-1 0,-1 1 0,1-1 0,-1-1 0,-1 0 0,0 0 0,0 0 0,9-20 0,-13 23 0,1-1 0,-1 1 0,0-1 0,0 0 0,-1 0 0,0 0 0,0 0 0,-1 0 0,0 0 0,0 0 0,0 0 0,-1 0 0,0 0 0,-1 0 0,1 0 0,-1 1 0,-1-1 0,1 0 0,-1 1 0,-6-11 0,-15-11 0,20 24 0,0 0 0,0 0 0,1 0 0,-1-1 0,1 1 0,0-1 0,0 0 0,1 1 0,-4-9 0,6 12 0,0 1 0,0-1 0,0 0 0,0 1 0,0-1 0,0 1 0,0-1 0,1 0 0,-1 1 0,0-1 0,0 1 0,0-1 0,1 1 0,-1-1 0,0 1 0,1-1 0,-1 1 0,0-1 0,1 1 0,-1-1 0,0 1 0,1-1 0,-1 1 0,1 0 0,-1-1 0,1 1 0,-1 0 0,1-1 0,-1 1 0,1 0 0,0 0 0,-1-1 0,1 1 0,-1 0 0,1 0 0,0 0 0,25-3 0,-22 3 0,11 0 0,1 0 0,-1 2 0,1-1 0,-1 2 0,0 0 0,0 1 0,27 10 0,-32-10 0,-1 1 0,-1 0 0,1 0 0,0 0 0,-1 1 0,0 1 0,-1-1 0,0 1 0,0 0 0,0 1 0,0 0 0,-1 0 0,5 10 0,-1 2 0,-1 1 0,9 31 0,-13-35 0,0-1 0,1 0 0,1-1 0,1 0 0,17 27 0,-21-36 0,1-1 0,1-1 0,-1 1 0,1-1 0,-1 0 0,1 0 0,0-1 0,1 1 0,-1-1 0,1-1 0,-1 1 0,1-1 0,0 0 0,0-1 0,-1 0 0,1 0 0,0 0 0,0-1 0,9 0 0,-2-1 0,0 0 0,0-1 0,0 0 0,-1-1 0,1-1 0,-1 0 0,0 0 0,23-13 0,-30 14 0,0-1 0,0 0 0,0 0 0,-1-1 0,0 0 0,0 0 0,0 0 0,0 0 0,-1-1 0,0 1 0,0-1 0,-1 0 0,1-1 0,-1 1 0,-1-1 0,1 1 0,-1-1 0,2-10 0,-3 12 0,-1 0 0,1 0 0,-1 0 0,0 0 0,-1-1 0,1 1 0,-1 0 0,0 0 0,0 0 0,-1 0 0,1 0 0,-1 1 0,0-1 0,-1 0 0,1 1 0,-1-1 0,0 1 0,0 0 0,0 0 0,0 0 0,-1 1 0,0-1 0,1 1 0,-1-1 0,-9-4 0,6 4 38,-1 0 0,-1 0 0,1 0 0,-1 1 0,1 0 0,-1 1 0,0 0 0,-10-1 0,0 2-607,0 0 0,-35 3 0,3 4-6257</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9:50.318"/>
    </inkml:context>
    <inkml:brush xml:id="br0">
      <inkml:brushProperty name="width" value="0.05" units="cm"/>
      <inkml:brushProperty name="height" value="0.05" units="cm"/>
      <inkml:brushProperty name="color" value="#F6630D"/>
    </inkml:brush>
  </inkml:definitions>
  <inkml:trace contextRef="#ctx0" brushRef="#br0">102 147 24575,'1'-6'0,"0"0"0,0 0 0,1 1 0,0-1 0,0 1 0,1-1 0,4-6 0,2-8 0,2-3 0,-8 17 0,0 0 0,0-1 0,-1 0 0,0 1 0,3-11 0,-5 16 0,0 1 0,0 0 0,0 0 0,-1 0 0,1 0 0,0 0 0,0 0 0,0 0 0,0-1 0,0 1 0,0 0 0,0 0 0,0 0 0,0 0 0,0 0 0,0 0 0,0 0 0,-1 0 0,1 0 0,0 0 0,0 0 0,0 0 0,0-1 0,0 1 0,0 0 0,0 0 0,-1 0 0,1 0 0,0 0 0,0 0 0,0 0 0,0 0 0,0 0 0,0 0 0,0 0 0,-1 0 0,1 0 0,0 0 0,0 0 0,0 0 0,0 1 0,0-1 0,0 0 0,0 0 0,-1 0 0,1 0 0,0 0 0,0 0 0,0 0 0,0 0 0,0 0 0,0 0 0,0 0 0,0 1 0,0-1 0,0 0 0,-1 0 0,-6 5 0,-2 4 0,1 0 0,0 0 0,1 0 0,-13 21 0,-20 46 0,34-64 0,-2 5 0,0 0 0,1 1 0,1-1 0,1 1 0,1 0 0,0 1 0,-2 36 0,6-49 0,0 1 0,1-1 0,0 0 0,0 0 0,0 0 0,0 0 0,1 0 0,0 0 0,0 0 0,1-1 0,6 11 0,-6-12 0,0 0 0,1 0 0,-1-1 0,1 0 0,0 1 0,0-1 0,0-1 0,1 1 0,-1 0 0,1-1 0,-1 0 0,1 0 0,0-1 0,-1 1 0,1-1 0,9 1 0,-4 0 0,0-1 0,0 0 0,17-2 0,-24 1 0,0 0 0,0 0 0,0-1 0,0 0 0,0 1 0,0-1 0,0 0 0,0-1 0,0 1 0,-1 0 0,1-1 0,0 0 0,-1 1 0,1-1 0,-1 0 0,3-3 0,-5 5 0,1 0 0,-1-1 0,1 1 0,-1-1 0,0 1 0,1-1 0,-1 1 0,0-1 0,1 0 0,-1 1 0,0-1 0,1 1 0,-1-1 0,0 0 0,0 1 0,0-1 0,0 1 0,0-1 0,0 0 0,0 1 0,0-1 0,0 0 0,0 1 0,0-1 0,0 0 0,0 1 0,0-1 0,0 0 0,-1 1 0,1-1 0,0 1 0,-1-1 0,1 1 0,0-1 0,-1 0 0,1 1 0,-1-1 0,1 1 0,0 0 0,-1-1 0,1 1 0,-1-1 0,0 1 0,1 0 0,-1-1 0,1 1 0,-1 0 0,1 0 0,-1-1 0,0 1 0,1 0 0,-1 0 0,0 0 0,0 0 0,-4-1 0,1 0 0,-1 0 0,0 0 0,1 1 0,-1 0 0,-6 0 0,1 2-114,0 1 1,0-1-1,1 2 0,-1-1 0,1 1 1,0 1-1,0 0 0,0 0 0,1 1 1,0 0-1,-15 13 0,5 0-6712</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9:50.968"/>
    </inkml:context>
    <inkml:brush xml:id="br0">
      <inkml:brushProperty name="width" value="0.05" units="cm"/>
      <inkml:brushProperty name="height" value="0.05" units="cm"/>
      <inkml:brushProperty name="color" value="#F6630D"/>
    </inkml:brush>
  </inkml:definitions>
  <inkml:trace contextRef="#ctx0" brushRef="#br0">85 20 24575,'0'-1'0,"1"0"0,-1 1 0,0-1 0,0 0 0,0 1 0,-1-1 0,1 0 0,0 0 0,0 1 0,0-1 0,0 0 0,-1 1 0,1-1 0,0 0 0,-1 1 0,1-1 0,0 1 0,-1-1 0,1 0 0,-1 1 0,1-1 0,-1 1 0,1-1 0,-1 1 0,0 0 0,1-1 0,-1 1 0,1-1 0,-1 1 0,0 0 0,1 0 0,-1-1 0,0 1 0,1 0 0,-1 0 0,0 0 0,0 0 0,1 0 0,-1 0 0,0 0 0,1 0 0,-1 0 0,0 0 0,0 0 0,-1 1 0,0-1 0,0 1 0,0-1 0,0 1 0,0 0 0,0 0 0,0 0 0,0 0 0,1 0 0,-1 0 0,0 1 0,1-1 0,-1 1 0,0-1 0,-1 3 0,-3 9 0,1-1 0,0 1 0,1 0 0,0 1 0,1-1 0,0 0 0,1 1 0,1 0 0,0-1 0,1 1 0,1 0 0,2 13 0,-2-18 0,1-1 0,0 0 0,0 0 0,1 0 0,0 0 0,0-1 0,1 1 0,0-1 0,1 0 0,4 7 0,-7-11 0,1-1 0,-1 1 0,0-1 0,0 0 0,1 0 0,0 0 0,-1 0 0,1 0 0,0-1 0,0 1 0,0-1 0,0 1 0,0-1 0,0 0 0,0-1 0,0 1 0,0 0 0,1-1 0,-1 0 0,0 1 0,0-1 0,1-1 0,-1 1 0,0 0 0,0-1 0,1 0 0,-1 1 0,0-1 0,3-2 0,-1 1 0,-1-1 0,0 1 0,1-1 0,-1 0 0,0-1 0,0 1 0,-1-1 0,1 1 0,-1-1 0,1 0 0,-1-1 0,-1 1 0,1 0 0,0-1 0,-1 0 0,0 1 0,0-1 0,-1 0 0,3-10 0,-2 7 0,-1 1 0,0-1 0,0 0 0,-1 0 0,0 0 0,0 1 0,-1-1 0,0 0 0,0 0 0,0 1 0,-1-1 0,-5-10 0,5 13 0,0 1 0,0 0 0,0-1 0,1 0 0,-1 1 0,1-1 0,0 0 0,1 1 0,-1-7 0,1 9 0,1 0 0,-1 0 0,1 0 0,0 0 0,-1 1 0,1-1 0,0 0 0,0 0 0,0 1 0,0-1 0,1 0 0,-1 1 0,0-1 0,1 1 0,-1 0 0,1 0 0,0-1 0,-1 1 0,1 0 0,0 0 0,0 0 0,-1 0 0,1 1 0,4-2 0,6-3 0,0 1 0,0 1 0,1 0 0,-1 0 0,1 1 0,0 1 0,-1 0 0,1 1 0,0 0 0,0 1 0,0 0 0,0 1 0,14 5 0,-20-5 0,1 0 0,0 1 0,-1 0 0,0 1 0,0 0 0,0 0 0,0 0 0,-1 1 0,1 0 0,-1 0 0,0 1 0,-1 0 0,0 0 0,1 0 0,-2 0 0,1 1 0,-1 0 0,0 0 0,0 0 0,-1 1 0,0-1 0,2 9 0,0 8 0,3 32 0,-5-32 0,10 42 0,-11-59 0,0-1 0,0 0 0,1 1 0,0-1 0,0 0 0,0-1 0,1 1 0,0 0 0,0-1 0,9 9 0,-9-10 0,1-1 0,-1 0 0,0 0 0,1-1 0,0 0 0,-1 1 0,1-1 0,0-1 0,0 1 0,0-1 0,1 0 0,-1 0 0,0 0 0,0-1 0,0 0 0,1 0 0,-1 0 0,0-1 0,0 0 0,0 0 0,1 0 0,-1 0 0,0-1 0,-1 0 0,8-3 0,1-2 0,0 0 0,0 0 0,-1-1 0,0-1 0,-1 0 0,0-1 0,20-21 0,-20 17 0,-1 0 0,0-1 0,0 0 0,-1 0 0,-1-1 0,6-19 0,-11 28 0,-1 1 0,0-1 0,0 1 0,0-1 0,-1 0 0,0 0 0,-1 0 0,1 0 0,-1 0 0,-1 0 0,1 0 0,-1 0 0,0 1 0,-1-1 0,0 0 0,0 0 0,0 1 0,-5-10 0,4 12 17,0 0 0,0 1 0,-1 0 1,1-1-1,-1 1 0,1 0 0,-1 0 0,0 1 0,0-1 0,-1 1 0,1 0 0,0 0 0,-1 0 0,1 1 0,-1 0 0,1-1 0,-1 2 0,0-1 1,-6 0-1,-8 0-444,1 1 0,-1 1 1,-25 4-1,-7 3-6399</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9:51.473"/>
    </inkml:context>
    <inkml:brush xml:id="br0">
      <inkml:brushProperty name="width" value="0.05" units="cm"/>
      <inkml:brushProperty name="height" value="0.05" units="cm"/>
      <inkml:brushProperty name="color" value="#F6630D"/>
    </inkml:brush>
  </inkml:definitions>
  <inkml:trace contextRef="#ctx0" brushRef="#br0">292 290 24575,'6'-8'0,"-1"0"0,0 0 0,-1-1 0,0 0 0,0 0 0,-1 0 0,0 0 0,0 0 0,2-16 0,-2 11 0,-1-1 0,0 1 0,-1-1 0,-1 1 0,0-1 0,-4-23 0,3 35 0,1-1 0,-1 1 0,0-1 0,-1 1 0,1-1 0,-1 1 0,1 0 0,-1 0 0,0 0 0,0 0 0,0 0 0,-1 0 0,-4-4 0,5 5 0,-1 1 0,0-1 0,1 1 0,-1 0 0,0 0 0,0 0 0,0 0 0,0 0 0,0 0 0,0 1 0,0 0 0,0-1 0,0 1 0,0 0 0,0 1 0,0-1 0,0 0 0,-6 3 0,-2 0 0,0 1 0,0 0 0,0 0 0,1 2 0,0-1 0,0 1 0,0 1 0,1 0 0,-13 11 0,5-2 0,1 1 0,0 0 0,-22 35 0,31-42 0,1 1 0,0 0 0,1 0 0,0 1 0,0 0 0,2-1 0,-4 18 0,6-25 0,0-1 0,1 1 0,-1-1 0,1 1 0,0-1 0,0 1 0,0-1 0,1 1 0,-1 0 0,1-1 0,0 1 0,0-1 0,0 0 0,0 1 0,0-1 0,1 0 0,0 0 0,0 0 0,0 0 0,0 0 0,0 0 0,0 0 0,1-1 0,-1 1 0,1-1 0,0 0 0,0 1 0,0-1 0,4 2 0,-1-2 0,0 1 0,-1-1 0,1 0 0,0-1 0,0 0 0,0 0 0,0 0 0,0 0 0,1-1 0,-1 0 0,0-1 0,0 1 0,0-1 0,0 0 0,0-1 0,11-3 0,3-4 0,-1 0 0,-1-1 0,28-20 0,13-7 0,-58 37 0,0 0 0,-1-1 0,1 1 0,-1 0 0,1-1 0,-1 1 0,1 0 0,0 0 0,-1 0 0,1-1 0,0 1 0,-1 0 0,1 0 0,0 0 0,-1 0 0,1 0 0,0 0 0,-1 0 0,1 0 0,0 1 0,-1-1 0,1 0 0,0 0 0,-1 0 0,1 1 0,-1-1 0,1 0 0,0 1 0,-1-1 0,1 1 0,-1-1 0,1 0 0,-1 1 0,0-1 0,1 1 0,-1-1 0,1 1 0,-1 0 0,0-1 0,1 1 0,-1-1 0,0 1 0,0 0 0,1-1 0,-1 1 0,0 0 0,0-1 0,0 1 0,0 0 0,0 0 0,1 7 0,0-1 0,-1 0 0,0 14 0,-1-13 0,-2 56 169,0 38-70,4-86-425,0-1-1,0 1 0,2-1 1,5 20-1,-1-16-6499</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9:52.075"/>
    </inkml:context>
    <inkml:brush xml:id="br0">
      <inkml:brushProperty name="width" value="0.05" units="cm"/>
      <inkml:brushProperty name="height" value="0.05" units="cm"/>
      <inkml:brushProperty name="color" value="#F6630D"/>
    </inkml:brush>
  </inkml:definitions>
  <inkml:trace contextRef="#ctx0" brushRef="#br0">1 199 24575,'59'-134'0,"-58"125"0,-7 14 0,-9 16 0,8-7 0,1-1 0,1 1 0,0 0 0,0 0 0,2 1 0,0 0 0,-2 20 0,5-27 0,-1-1 0,2 1 0,-1-1 0,1 1 0,0-1 0,1 0 0,3 11 0,-4-14 0,1 0 0,-1 0 0,1-1 0,1 1 0,-1-1 0,0 1 0,1-1 0,0 0 0,-1 0 0,1 0 0,1 0 0,-1 0 0,0-1 0,5 3 0,-4-3 0,0 0 0,0 0 0,0 0 0,0-1 0,1 1 0,-1-1 0,0 0 0,1-1 0,-1 1 0,1-1 0,-1 0 0,1 0 0,-1 0 0,1-1 0,-1 1 0,1-1 0,-1 0 0,0-1 0,1 1 0,-1-1 0,0 1 0,0-1 0,0-1 0,5-2 0,-3 0 0,0 1 0,0-1 0,-1 0 0,0 0 0,0 0 0,0-1 0,-1 1 0,0-1 0,0 0 0,0-1 0,-1 1 0,0-1 0,0 1 0,3-12 0,-5 10 0,0-1 0,0 0 0,-1 1 0,0-1 0,0 0 0,-1 1 0,-1-1 0,1 0 0,-1 1 0,0-1 0,-1 1 0,0 0 0,-6-11 0,-7-25 0,15 43 0,1 0 0,0-1 0,0 1 0,-1 0 0,1-1 0,0 1 0,0-1 0,0 1 0,1 0 0,-1-1 0,0 1 0,0-1 0,1 1 0,-1 0 0,1 0 0,-1-1 0,1 1 0,0 0 0,-1 0 0,1-1 0,0 1 0,0 0 0,0 0 0,0 0 0,0 0 0,0 0 0,0 0 0,0 0 0,0 1 0,0-1 0,0 0 0,1 1 0,-1-1 0,0 1 0,1-1 0,1 0 0,7-2 0,0 0 0,0 1 0,20-3 0,-17 3 0,0 0 0,0 0 0,0 1 0,0 1 0,-1 0 0,1 1 0,16 2 0,-24-2 0,-1 0 0,0 0 0,1 0 0,-1 1 0,0 0 0,0 0 0,0 0 0,0 0 0,0 1 0,-1-1 0,1 1 0,-1 0 0,0 0 0,1 0 0,-1 1 0,-1-1 0,1 1 0,0-1 0,-1 1 0,0 0 0,3 7 0,-1 1 0,-1 0 0,-1 0 0,0 1 0,0-1 0,-1 1 0,-1-1 0,-2 25 0,1 22 0,1-57 0,0 0 0,1 0 0,-1 0 0,0 0 0,1 0 0,0-1 0,-1 1 0,1 0 0,0 0 0,0-1 0,0 1 0,0 0 0,0-1 0,0 1 0,0-1 0,0 0 0,1 1 0,2 1 0,-1 0 0,1-2 0,-1 1 0,1 0 0,-1-1 0,1 1 0,0-1 0,-1 0 0,8 1 0,4-1 0,-1 0 0,1-1 0,27-3 0,-22 1 0,-1-2 0,1 0 0,-1-1 0,20-9 0,-29 10 0,0 0 0,0-1 0,0-1 0,0 0 0,-1 0 0,0-1 0,0 0 0,12-13 0,-18 17 0,-1 1 0,0-1 0,0 0 0,0 0 0,0 0 0,0 0 0,0 0 0,-1-1 0,0 1 0,1 0 0,-1-1 0,0 1 0,-1-1 0,1 1 0,-1-1 0,0 1 0,1-1 0,-1 0 0,-1 1 0,1-1 0,-1 1 0,1-1 0,-1 1 0,0-1 0,0 1 0,-1 0 0,1-1 0,-1 1 0,-1-4 0,-2 1 0,1 0 0,-1 0 0,0 1 0,0 0 0,-1 0 0,1 0 0,-1 0 0,0 1 0,-1 0 0,1 0 0,-1 1 0,1-1 0,-10-2 0,-5 0-227,0 1-1,-1 1 1,1 1-1,-1 1 1,-42 2-1,2 2-6598</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0:21.667"/>
    </inkml:context>
    <inkml:brush xml:id="br0">
      <inkml:brushProperty name="width" value="0.05" units="cm"/>
      <inkml:brushProperty name="height" value="0.05" units="cm"/>
      <inkml:brushProperty name="color" value="#F6630D"/>
    </inkml:brush>
  </inkml:definitions>
  <inkml:trace contextRef="#ctx0" brushRef="#br0">1 47 24575,'0'-3'0,"0"0"0,0 0 0,1 0 0,-1 1 0,1-1 0,0 0 0,0 0 0,0 0 0,0 0 0,0 1 0,3-5 0,-3 7 0,-1-1 0,1 0 0,-1 0 0,1 1 0,0-1 0,-1 1 0,1-1 0,0 1 0,0-1 0,-1 1 0,1-1 0,0 1 0,0 0 0,0-1 0,0 1 0,-1 0 0,1 0 0,0 0 0,0 0 0,0-1 0,0 1 0,0 0 0,0 1 0,0-1 0,0 0 0,-1 0 0,1 0 0,0 0 0,0 1 0,0-1 0,0 0 0,-1 1 0,1-1 0,0 1 0,0-1 0,0 1 0,-1-1 0,1 1 0,0-1 0,-1 1 0,1 0 0,0 1 0,4 2 0,-1 1 0,0 1 0,0-1 0,0 0 0,-1 1 0,0 0 0,0 0 0,0 0 0,2 9 0,2 10 0,4 28 0,-4-21 0,33 156 0,108 434 0,-48-287-1365,-95-316-5461</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0:22.053"/>
    </inkml:context>
    <inkml:brush xml:id="br0">
      <inkml:brushProperty name="width" value="0.05" units="cm"/>
      <inkml:brushProperty name="height" value="0.05" units="cm"/>
      <inkml:brushProperty name="color" value="#F6630D"/>
    </inkml:brush>
  </inkml:definitions>
  <inkml:trace contextRef="#ctx0" brushRef="#br0">251 8 24575,'0'-3'0,"-3"-1"0,-3 3 0,-2 5 0,-1 7 0,-3 8 0,-1 6 0,-3 4 0,-3 7 0,-1 5 0,-1 4 0,1 3 0,0 3 0,2-3 0,0 0 0,1-3 0,0-6 0,3-10-8191</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0:22.377"/>
    </inkml:context>
    <inkml:brush xml:id="br0">
      <inkml:brushProperty name="width" value="0.05" units="cm"/>
      <inkml:brushProperty name="height" value="0.05" units="cm"/>
      <inkml:brushProperty name="color" value="#F6630D"/>
    </inkml:brush>
  </inkml:definitions>
  <inkml:trace contextRef="#ctx0" brushRef="#br0">1 11 24575,'14'-5'0,"-13"4"0,1 0 0,-1 1 0,0-1 0,0 1 0,0-1 0,1 1 0,-1 0 0,0-1 0,0 1 0,1 0 0,-1 0 0,0 0 0,1 0 0,1 0 0,2 1 0,1 1 0,-1 0 0,1 1 0,-1-1 0,0 1 0,0 0 0,0 0 0,0 1 0,-1-1 0,1 1 0,-1 0 0,7 9 0,6 7 0,21 34 0,-29-41 0,311 504 0,-305-489-1365,-3-7-5461</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0:24.259"/>
    </inkml:context>
    <inkml:brush xml:id="br0">
      <inkml:brushProperty name="width" value="0.05" units="cm"/>
      <inkml:brushProperty name="height" value="0.05" units="cm"/>
      <inkml:brushProperty name="color" value="#F6630D"/>
    </inkml:brush>
  </inkml:definitions>
  <inkml:trace contextRef="#ctx0" brushRef="#br0">113 104 24575,'0'-1'0,"0"1"0,0-1 0,0 0 0,0 0 0,0 1 0,-1-1 0,1 0 0,0 0 0,0 1 0,-1-1 0,1 0 0,0 0 0,-1 1 0,1-1 0,0 0 0,-1 1 0,1-1 0,-1 1 0,1-1 0,-1 1 0,0-1 0,1 1 0,-1-1 0,1 1 0,-1-1 0,0 1 0,0-1 0,1 1 0,-1 0 0,0 0 0,1-1 0,-1 1 0,0 0 0,-1 0 0,0 0 0,1 0 0,-1 0 0,0 0 0,1 0 0,-1 0 0,1 0 0,-1 1 0,0-1 0,1 1 0,-1-1 0,1 1 0,-1 0 0,1-1 0,0 1 0,-3 2 0,-1 2 0,-1 1 0,1 0 0,1 1 0,-1-1 0,1 1 0,0 0 0,1 0 0,-1 0 0,1 1 0,1-1 0,-3 11 0,-1 8 0,1 0 0,-2 28 0,6-39 0,1 0 0,1 0 0,0 0 0,1 0 0,1 0 0,0 0 0,1 0 0,0-1 0,1 0 0,14 26 0,-15-32 0,1 0 0,0-1 0,0 0 0,1 0 0,0 0 0,0-1 0,0 0 0,14 10 0,-15-13 0,0 0 0,1 0 0,-1 0 0,1-1 0,0 0 0,-1 0 0,1 0 0,0-1 0,0 0 0,0 0 0,0 0 0,1-1 0,10-1 0,-10 0 0,1 0 0,-1-1 0,1 0 0,-1 0 0,1-1 0,-1 0 0,0 0 0,0-1 0,-1 1 0,1-2 0,-1 1 0,0-1 0,0 0 0,0 0 0,-1 0 0,1-1 0,-1 0 0,-1 0 0,1-1 0,-1 1 0,0-1 0,-1 0 0,6-13 0,-4 7 0,0-1 0,-1-1 0,-1 1 0,0-1 0,0 1 0,-2-1 0,0 0 0,-1 0 0,0 0 0,-1 1 0,-4-24 0,0 20 0,0 1 0,-1 0 0,-1 0 0,0 1 0,-1-1 0,-1 2 0,-1-1 0,0 1 0,-14-15 0,19 23 0,-1 0 0,-1 1 0,1 0 0,-1 0 0,0 0 0,-1 1 0,1 0 0,-1 0 0,0 1 0,0 0 0,0 0 0,-1 1 0,1 0 0,-1 1 0,0 0 0,0 0 0,0 1 0,0 0 0,0 0 0,-9 2 0,13-1-68,1 1 0,-1-1-1,1 1 1,-1 0 0,1 1 0,0-1-1,0 1 1,-1 0 0,1 0 0,0 0-1,1 1 1,-1-1 0,0 1 0,1 0-1,0 0 1,-1 0 0,1 1-1,0-1 1,-4 7 0,0 5-6758</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0:45.961"/>
    </inkml:context>
    <inkml:brush xml:id="br0">
      <inkml:brushProperty name="width" value="0.1" units="cm"/>
      <inkml:brushProperty name="height" value="0.1" units="cm"/>
      <inkml:brushProperty name="color" value="#F6630D"/>
    </inkml:brush>
  </inkml:definitions>
  <inkml:trace contextRef="#ctx0" brushRef="#br0">21 1 24575,'-5'5'0,"-3"6"0,1 6 0,7 3 0,9 1 0,12-1 0,13 1 0,19-2 0,17-1 0,14-3 0,12-2 0,-9-3-8191</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0:25.092"/>
    </inkml:context>
    <inkml:brush xml:id="br0">
      <inkml:brushProperty name="width" value="0.05" units="cm"/>
      <inkml:brushProperty name="height" value="0.05" units="cm"/>
      <inkml:brushProperty name="color" value="#F6630D"/>
    </inkml:brush>
  </inkml:definitions>
  <inkml:trace contextRef="#ctx0" brushRef="#br0">1 122 24575,'4'0'0,"-1"-1"0,1-1 0,-1 1 0,1 0 0,-1-1 0,1 0 0,-1 0 0,4-3 0,6-2 0,7-4 0,-14 8 0,-1-1 0,1 1 0,-1 1 0,1-1 0,0 1 0,8-2 0,-13 4 0,1 0 0,0 0 0,-1 0 0,1 0 0,0 0 0,-1 1 0,1-1 0,-1 0 0,1 1 0,0-1 0,-1 1 0,1-1 0,-1 1 0,1 0 0,-1 0 0,0 0 0,1 0 0,-1 0 0,0 0 0,0 0 0,1 0 0,-1 0 0,0 0 0,0 1 0,0-1 0,-1 0 0,1 1 0,1 2 0,21 43 0,-2 0 0,19 69 0,3 7 0,-34-88 0,-9-35 0,0 1 0,0 0 0,0-1 0,0 1 0,0-1 0,0 1 0,0-1 0,0 1 0,0-1 0,0 1 0,0-1 0,0 1 0,0-1 0,-1 1 0,1-1 0,0 1 0,0-1 0,0 1 0,-1-1 0,1 1 0,-1 0 0,0-1 0,1 0 0,-1 0 0,0 0 0,0-1 0,1 1 0,-1 0 0,0 0 0,1 0 0,-1-1 0,0 1 0,1 0 0,-1-1 0,0 1 0,1-1 0,-1 1 0,1 0 0,-1-1 0,1 0 0,-1 1 0,1-1 0,-1 1 0,0-2 0,-5-5 0,0 0 0,1-1 0,0 0 0,0 0 0,1 0 0,0-1 0,0 0 0,1 1 0,-5-19 0,2-1 0,2 0 0,-2-29 0,5 37 0,1 0 0,1 1 0,6-37 0,-5 44 0,1 0 0,0 1 0,1-1 0,0 1 0,1 0 0,0 0 0,10-15 0,-14 24-52,1 0-1,0 0 1,-1 0-1,1 0 1,0 0-1,0 0 1,0 0-1,0 1 1,1-1-1,-1 1 1,0-1-1,1 1 1,-1 0-1,1 0 1,-1 0-1,1 0 1,0 1-1,-1-1 1,1 1-1,0-1 0,-1 1 1,1 0-1,0 0 1,-1 0-1,4 1 1,9 3-6774</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0:25.614"/>
    </inkml:context>
    <inkml:brush xml:id="br0">
      <inkml:brushProperty name="width" value="0.05" units="cm"/>
      <inkml:brushProperty name="height" value="0.05" units="cm"/>
      <inkml:brushProperty name="color" value="#F6630D"/>
    </inkml:brush>
  </inkml:definitions>
  <inkml:trace contextRef="#ctx0" brushRef="#br0">170 353 24575,'2'-2'0,"1"0"0,-1-1 0,0 0 0,0 1 0,0-1 0,0 0 0,-1 0 0,1 0 0,-1 0 0,0 0 0,1 0 0,-1 0 0,-1-1 0,1 1 0,0 0 0,-1 0 0,0-1 0,0 1 0,0-4 0,0 5 0,-1 0 0,1 0 0,-1 0 0,1 1 0,-1-1 0,0 0 0,0 1 0,0-1 0,0 1 0,0-1 0,0 1 0,0-1 0,-1 1 0,1 0 0,0-1 0,-1 1 0,1 0 0,-1 0 0,0 0 0,1 0 0,-1 1 0,0-1 0,1 0 0,-1 1 0,0-1 0,0 1 0,1-1 0,-1 1 0,0 0 0,0 0 0,0 0 0,0 0 0,1 0 0,-1 0 0,-3 1 0,-1 0 0,0 0 0,0 0 0,0 1 0,0 0 0,0 0 0,0 0 0,1 1 0,-1 0 0,1 0 0,0 0 0,0 1 0,0 0 0,0 0 0,0 0 0,1 0 0,0 1 0,0 0 0,0 0 0,1 0 0,-1 0 0,1 0 0,-2 7 0,0-2 0,0 1 0,1 0 0,1 0 0,-1 0 0,2 0 0,0 0 0,0 0 0,1 1 0,0-1 0,1 1 0,2 12 0,-1-15 0,1 1 0,1-1 0,-1 0 0,2 0 0,-1-1 0,1 1 0,0-1 0,1 1 0,0-1 0,1 0 0,-1-1 0,1 0 0,1 0 0,-1 0 0,9 6 0,-10-9 0,-1-1 0,1 0 0,-1 1 0,1-2 0,0 1 0,0-1 0,0 1 0,1-2 0,-1 1 0,0 0 0,1-1 0,-1 0 0,1 0 0,-1-1 0,1 0 0,0 1 0,-1-2 0,1 1 0,-1-1 0,1 0 0,-1 0 0,1 0 0,-1-1 0,0 0 0,1 0 0,7-5 0,-8 4 0,0 0 0,-1 0 0,1-1 0,-1 0 0,0 0 0,0 0 0,0 0 0,0-1 0,-1 0 0,1 0 0,2-6 0,-2 2 0,0 0 0,-1-1 0,0 1 0,0-1 0,2-19 0,-3-2 0,-1 0 0,-1 1 0,-6-37 0,-6-13 0,-29-102 0,21 102 0,20 73 0,7 20 0,9 25 0,36 112 0,-6-16 0,72 148 0,-109-265-682,21 31-1,-14-28-6143</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0:25.988"/>
    </inkml:context>
    <inkml:brush xml:id="br0">
      <inkml:brushProperty name="width" value="0.05" units="cm"/>
      <inkml:brushProperty name="height" value="0.05" units="cm"/>
      <inkml:brushProperty name="color" value="#F6630D"/>
    </inkml:brush>
  </inkml:definitions>
  <inkml:trace contextRef="#ctx0" brushRef="#br0">26 166 24575,'-2'-2'0,"-1"-1"0,1 1 0,0-1 0,0 1 0,0-1 0,0 0 0,1 0 0,-1 0 0,1 0 0,-1 0 0,1 0 0,0 0 0,0-1 0,1 1 0,-1 0 0,1 0 0,-1-1 0,1 1 0,0 0 0,1-1 0,-1 1 0,0 0 0,1-1 0,0 1 0,-1 0 0,2 0 0,-1 0 0,2-4 0,0 1 0,0 1 0,0 0 0,1 0 0,0 0 0,0 1 0,0-1 0,1 1 0,-1 0 0,1 0 0,0 1 0,0-1 0,1 1 0,-1 0 0,11-4 0,-13 6 0,0 0 0,0 0 0,0 0 0,0 0 0,0 0 0,0 1 0,0 0 0,0-1 0,1 1 0,-1 0 0,0 1 0,0-1 0,0 1 0,0-1 0,0 1 0,0 0 0,0 0 0,4 2 0,-4-1 0,1 0 0,-1 1 0,0-1 0,0 1 0,0 0 0,0 0 0,-1 0 0,1 0 0,-1 0 0,0 1 0,0-1 0,3 6 0,0 6 0,0 1 0,0-1 0,-1 1 0,-1 0 0,2 30 0,-5 71 0,-2-81 0,2 1 0,6 40 0,1-51 342,-7-26-385,0 1 0,0-1 1,0 1-1,1-1 0,-1 1 1,0-1-1,0 1 0,1-1 1,-1 1-1,0-1 0,1 1 1,-1-1-1,1 1 0,-1-1 1,0 0-1,1 1 0,-1-1 1,1 0-1,-1 1 0,1-1 1,-1 0-1,1 0 0,-1 1 1,1-1-1,-1 0 0,1 0 1,0 0-1,-1 0 0,1 0 1,-1 0-1,1 0 0,-1 0 1,1 0-1,0 0 0,-1 0 1,1 0-1,-1 0 0,1 0 1,0-1-1,8-6-6783</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0:26.324"/>
    </inkml:context>
    <inkml:brush xml:id="br0">
      <inkml:brushProperty name="width" value="0.05" units="cm"/>
      <inkml:brushProperty name="height" value="0.05" units="cm"/>
      <inkml:brushProperty name="color" value="#F6630D"/>
    </inkml:brush>
  </inkml:definitions>
  <inkml:trace contextRef="#ctx0" brushRef="#br0">88 46 24575,'-3'-3'0,"-3"-3"0,-2-4 0,-1-1 0,-3 3 0,-1 1 0,-2 6 0,1 5 0,7 3 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0:26.680"/>
    </inkml:context>
    <inkml:brush xml:id="br0">
      <inkml:brushProperty name="width" value="0.05" units="cm"/>
      <inkml:brushProperty name="height" value="0.05" units="cm"/>
      <inkml:brushProperty name="color" value="#F6630D"/>
    </inkml:brush>
  </inkml:definitions>
  <inkml:trace contextRef="#ctx0" brushRef="#br0">0 0 24575,'2'14'0,"0"-1"0,1 0 0,0 0 0,1 0 0,9 22 0,0 0 0,22 78 0,36 209 0,-64-259-1365,-6-41-5461</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0:27.653"/>
    </inkml:context>
    <inkml:brush xml:id="br0">
      <inkml:brushProperty name="width" value="0.05" units="cm"/>
      <inkml:brushProperty name="height" value="0.05" units="cm"/>
      <inkml:brushProperty name="color" value="#F6630D"/>
    </inkml:brush>
  </inkml:definitions>
  <inkml:trace contextRef="#ctx0" brushRef="#br0">2 574 24575,'-1'-14'0,"1"11"0,0 0 0,0-1 0,0 1 0,0 0 0,0-1 0,1 1 0,-1 0 0,2-4 0,-1 6 0,0-1 0,0 1 0,0 0 0,0 0 0,0-1 0,0 1 0,0 0 0,1 0 0,-1 0 0,0 0 0,1 0 0,-1 1 0,0-1 0,1 0 0,-1 0 0,1 1 0,-1-1 0,1 1 0,0 0 0,-1-1 0,2 1 0,145-16 0,-136 13 0,147-31 0,-138 28 0,-1-1 0,1 0 0,-2-2 0,1 0 0,26-19 0,-42 26 0,-1 0 0,0-1 0,1 0 0,-1 1 0,0-1 0,-1 0 0,1-1 0,-1 1 0,1 0 0,-1-1 0,0 1 0,3-9 0,-4 10 0,-1 0 0,1-1 0,-1 1 0,0 0 0,0-1 0,0 1 0,0 0 0,0-1 0,-1 1 0,1-1 0,-1 1 0,1 0 0,-1 0 0,0-1 0,0 1 0,0 0 0,0 0 0,0 0 0,0 0 0,-1 0 0,1 0 0,-1 0 0,-2-2 0,-3-3 0,0 1 0,0 0 0,-1 0 0,1 1 0,-1 0 0,0 0 0,-1 0 0,1 1 0,-11-3 0,17 6 0,-1 0 0,1 1 0,0-1 0,-1 1 0,1-1 0,0 1 0,-1 0 0,1 0 0,-1 0 0,1 0 0,0 0 0,-1 1 0,1-1 0,0 1 0,-1 0 0,1-1 0,0 1 0,0 0 0,-1 0 0,1 0 0,0 1 0,0-1 0,0 0 0,1 1 0,-1 0 0,0-1 0,0 1 0,1 0 0,-1 0 0,1 0 0,0 0 0,-1 0 0,1 0 0,0 0 0,0 0 0,0 0 0,1 1 0,-1-1 0,0 0 0,0 5 0,-1 4 0,1 1 0,-1 0 0,2 0 0,0 0 0,0 1 0,1-1 0,0 0 0,1-1 0,1 1 0,0 0 0,7 19 0,-4-16 0,1-1 0,0 0 0,0 0 0,1-1 0,1 0 0,1 0 0,0-1 0,18 17 0,-22-23 0,1-1 0,0 0 0,0 0 0,1-1 0,-1 1 0,1-2 0,0 1 0,0-1 0,0 0 0,16 2 0,-21-4 0,1-1 0,-1 1 0,0-1 0,0 0 0,1 0 0,-1 0 0,0-1 0,0 1 0,1-1 0,-1 0 0,0 0 0,0 0 0,0 0 0,0 0 0,0-1 0,0 1 0,-1-1 0,1 0 0,0 0 0,-1 0 0,1 0 0,-1 0 0,0-1 0,0 1 0,0-1 0,0 1 0,0-1 0,0 0 0,-1 0 0,1 0 0,1-4 0,0-7 0,1-1 0,-2 1 0,0-1 0,0 0 0,-2 0 0,0 1 0,-2-24 0,0-1 0,0 2 0,0 22 0,1 0 0,1 0 0,1 0 0,0 1 0,3-18 0,-4 31 0,0 0 0,1 0 0,-1 0 0,0 0 0,0 1 0,1-1 0,-1 0 0,0 0 0,1 0 0,-1 1 0,1-1 0,-1 0 0,1 0 0,0 1 0,-1-1 0,1 0 0,0 1 0,-1-1 0,1 1 0,1-1 0,-2 1 0,1 0 0,-1 0 0,1 0 0,-1 0 0,1 0 0,0 0 0,-1 0 0,1 0 0,-1 0 0,1 1 0,-1-1 0,1 0 0,-1 0 0,1 1 0,-1-1 0,1 0 0,-1 1 0,1-1 0,-1 0 0,1 1 0,-1-1 0,1 1 0,2 3 0,0 0 0,0 0 0,-1 0 0,0 1 0,4 7 0,3 19 0,0 0 0,-2 1 0,-2 0 0,2 33 0,10 53 0,-14-171 0,-5-18 0,0 35 0,2 1 0,1-1 0,2 1 0,13-68 0,-15 99 0,1-1 0,0 0 0,0 1 0,0 0 0,0-1 0,1 1 0,-1 0 0,1 0 0,0 0 0,1 1 0,-1-1 0,4-3 0,-5 6 0,-1 0 0,1 1 0,-1-1 0,1 0 0,-1 0 0,1 1 0,-1-1 0,1 1 0,-1-1 0,1 1 0,0 0 0,-1 0 0,1 0 0,0-1 0,-1 2 0,1-1 0,-1 0 0,1 0 0,0 0 0,-1 1 0,1-1 0,-1 1 0,1-1 0,0 1 0,-1 0 0,0 0 0,1-1 0,-1 1 0,1 0 0,-1 0 0,0 0 0,0 1 0,0-1 0,1 0 0,-1 0 0,0 1 0,-1-1 0,3 3 0,8 14 0,0 1 0,-1 0 0,0 1 0,10 32 0,10 23 0,-17-47 0,-10-18 0,1-1 0,0 0 0,1-1 0,0 1 0,7 9 0,-12-18 0,0 1 0,1-1 0,-1 0 0,0 1 0,0-1 0,1 0 0,-1 0 0,0 1 0,1-1 0,-1 0 0,0 1 0,1-1 0,-1 0 0,0 0 0,1 0 0,-1 0 0,1 1 0,-1-1 0,0 0 0,1 0 0,-1 0 0,1 0 0,-1 0 0,0 0 0,1 0 0,-1 0 0,1 0 0,-1 0 0,0 0 0,1 0 0,-1 0 0,1-1 0,-1 1 0,0 0 0,1 0 0,-1 0 0,1-1 0,-1 1 0,0 0 0,1 0 0,-1-1 0,0 1 0,0 0 0,1 0 0,-1-1 0,0 1 0,0 0 0,1-1 0,-1 1 0,0-1 0,0 1 0,0 0 0,0-1 0,1 1 0,-1 0 0,0-1 0,0 1 0,0-1 0,0 1 0,0-1 0,0 0 0,6-33 0,-5 27 0,6-57 0,-5 39 0,1 0 0,1 0 0,1 0 0,12-33 0,-16 55 0,0 1 0,0-1 0,1 0 0,-1 1 0,1 0 0,-1-1 0,1 1 0,0 0 0,0 0 0,0 0 0,0 0 0,0 0 0,1 0 0,4-2 0,-6 3 0,0 1 0,1-1 0,-1 1 0,1 0 0,-1 0 0,0 0 0,1 0 0,-1 0 0,0 0 0,1 0 0,-1 0 0,1 1 0,-1-1 0,0 0 0,1 1 0,-1-1 0,0 1 0,0 0 0,1-1 0,-1 1 0,0 0 0,0 0 0,0-1 0,0 1 0,0 0 0,0 0 0,0 0 0,0 0 0,0 1 0,-1-1 0,1 0 0,1 2 0,8 14 0,-1 2 0,0-1 0,-2 1 0,0 0 0,-1 1 0,5 27 0,-5-23 0,0 0 0,1-1 0,21 44 0,-28-65 0,1-1 0,0 1 0,0 0 0,0-1 0,0 1 0,0-1 0,0 0 0,0 1 0,0-1 0,1 0 0,-1 0 0,0 1 0,1-1 0,-1 0 0,1 0 0,0-1 0,-1 1 0,1 0 0,-1 0 0,1-1 0,0 1 0,0-1 0,-1 0 0,1 1 0,0-1 0,3 0 0,-2-1 0,0 0 0,0 0 0,-1 0 0,1 0 0,0 0 0,0-1 0,-1 1 0,1-1 0,0 0 0,-1 1 0,0-1 0,1-1 0,-1 1 0,0 0 0,2-3 0,11-16 0,0 0 0,-1-1 0,-1 0 0,-1-1 0,14-40 0,31-126 0,-53 175 0,-2 6 0,0-1 0,0 1 0,0-1 0,-1 1 0,0-1 0,-1 0 0,0-8 0,0 16 0,0 0 0,0 0 0,0 0 0,-1 0 0,1 0 0,0 0 0,0 1 0,-1-1 0,1 0 0,-1 0 0,1 0 0,0 1 0,-1-1 0,1 0 0,-1 0 0,0 1 0,1-1 0,-1 0 0,0 1 0,1-1 0,-1 1 0,0-1 0,0 1 0,1-1 0,-1 1 0,0-1 0,0 1 0,0 0 0,0 0 0,1-1 0,-1 1 0,0 0 0,0 0 0,0 0 0,0 0 0,0 0 0,0 0 0,0 0 0,0 0 0,1 0 0,-1 1 0,0-1 0,0 0 0,0 0 0,0 1 0,0-1 0,1 1 0,-2 0 0,-3 1 0,1 0 0,-1 1 0,1-1 0,0 1 0,0 0 0,0 1 0,-5 4 0,5-3 0,0 0 0,0 0 0,0 1 0,0-1 0,1 1 0,0 0 0,0 0 0,1 0 0,0 0 0,0 1 0,0-1 0,1 0 0,0 1 0,0 0 0,0-1 0,1 1 0,1 10 0,0-10 0,1 0 0,-1 0 0,2 0 0,-1 0 0,1-1 0,0 1 0,0-1 0,0 1 0,1-1 0,0 0 0,1 0 0,-1-1 0,1 1 0,0-1 0,11 8 0,12 8 0,44 24 0,-44-29 0,-1 1 0,26 21 0,-51-35 0,1-1 0,0 0 0,-1 1 0,0 0 0,1-1 0,-1 1 0,0 0 0,0 0 0,-1 0 0,1 0 0,1 4 0,-3-6 0,0 1 0,0-1 0,1 0 0,-1 0 0,-1 1 0,1-1 0,0 0 0,0 1 0,0-1 0,-1 0 0,1 0 0,0 0 0,-1 1 0,1-1 0,-1 0 0,0 0 0,1 0 0,-1 0 0,0 0 0,0 0 0,1 0 0,-1 0 0,0 0 0,0 0 0,0-1 0,0 1 0,0 0 0,0 0 0,-1-1 0,1 1 0,0-1 0,0 1 0,-2-1 0,-12 6 0,1-1 0,-1 0 0,0-2 0,-22 4 0,-65 2 0,86-8 0,-60 2-1365,6-1-5461</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0:28.452"/>
    </inkml:context>
    <inkml:brush xml:id="br0">
      <inkml:brushProperty name="width" value="0.05" units="cm"/>
      <inkml:brushProperty name="height" value="0.05" units="cm"/>
      <inkml:brushProperty name="color" value="#F6630D"/>
    </inkml:brush>
  </inkml:definitions>
  <inkml:trace contextRef="#ctx0" brushRef="#br0">3697 169 24575,'-56'-26'0,"-1"2"0,-2 2 0,0 3 0,-1 3 0,-79-11 0,3 10 0,-180 1 0,138 18-155,0 8-1,-302 56 0,278-22 1,3 9-1,-207 84 1,275-83 121,3 5 1,-142 89-1,182-92 9,3 5 0,2 2 0,-121 122 0,170-150 160,-48 64-1,73-87-84,1 1 0,1-1 0,-1 1 1,2 1-1,0-1 0,1 1 0,0 0 0,1 1 0,-4 26 0,7-32-34,1 1 1,1 0-1,0-1 1,0 1 0,1-1-1,0 1 1,1-1-1,0 0 1,0 0-1,1 0 1,0 0-1,1-1 1,0 0-1,0 0 1,1 0 0,0 0-1,13 12 1,1-1-4,1 0 0,1-2 1,0 0-1,50 26 0,-6-10-58,2-3-1,1-3 0,1-2 1,109 22-1,300 24-378,86-39 260,1-35 197,-144-19-33,-286 7 0,148-35 0,-201 30 0,-1-4 0,150-67 0,-175 63 0,-2-2 0,-1-3 0,-1-2 0,81-71 0,-75 50-29,94-113-1,-119 125 16,-2-1-1,-2-2 0,36-76 1,-56 101 59,-2-1 0,0 1 0,-1-1 0,-1 0 0,-2-1 0,0 0 0,-1 1 0,-2-1 0,-1-42 0,-2 49-13,-1 0 0,0-1 0,-1 1 1,-1 0-1,0 0 0,-1 1 0,-1 0 0,-1 0 0,0 0 1,-1 1-1,-1 0 0,0 1 0,-23-25 0,10 18-32,-1 1 0,0 0 0,-1 2 0,-2 1 0,1 1 0,-2 1 0,-29-11 0,-12 0 0,-133-33 0,71 31-175,-207-16 0,-136 33-175,270 21-898,130-2-4995</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0:31.191"/>
    </inkml:context>
    <inkml:brush xml:id="br0">
      <inkml:brushProperty name="width" value="0.05" units="cm"/>
      <inkml:brushProperty name="height" value="0.05" units="cm"/>
      <inkml:brushProperty name="color" value="#F6630D"/>
    </inkml:brush>
  </inkml:definitions>
  <inkml:trace contextRef="#ctx0" brushRef="#br0">36 174 24575,'-1'0'0,"-1"0"0,1 0 0,0 0 0,-1 0 0,1 0 0,0 0 0,-1 0 0,1 0 0,0-1 0,0 1 0,-1 0 0,1-1 0,0 1 0,0-1 0,0 1 0,-1-1 0,1 0 0,0 0 0,0 1 0,0-1 0,0 0 0,0 0 0,0 0 0,1 0 0,-1 0 0,0 0 0,0 0 0,1 0 0,-1-1 0,1 1 0,-1 0 0,1 0 0,-1 0 0,1-1 0,0 1 0,-1-2 0,1 1 0,1 0 0,-1 0 0,0 0 0,1-1 0,-1 1 0,1 0 0,0 0 0,0 0 0,-1 0 0,2 0 0,-1 1 0,0-1 0,0 0 0,0 0 0,1 1 0,-1-1 0,1 1 0,-1-1 0,1 1 0,0-1 0,3-1 0,13-5 0,0 0 0,0 1 0,1 1 0,-1 1 0,37-5 0,-26 4 0,165-27 157,-108 20-1679,-37 5-5304</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0:31.531"/>
    </inkml:context>
    <inkml:brush xml:id="br0">
      <inkml:brushProperty name="width" value="0.05" units="cm"/>
      <inkml:brushProperty name="height" value="0.05" units="cm"/>
      <inkml:brushProperty name="color" value="#F6630D"/>
    </inkml:brush>
  </inkml:definitions>
  <inkml:trace contextRef="#ctx0" brushRef="#br0">8 132 24575,'-3'0'0,"-1"3"0,4 1 0,3-1 0,8-3 0,8-4 0,8-2 0,10-6 0,5-3 0,9-2 0,9-1 0,6-1 0,3 1 0,1 0 0,-11 3-8191</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0:35.843"/>
    </inkml:context>
    <inkml:brush xml:id="br0">
      <inkml:brushProperty name="width" value="0.05" units="cm"/>
      <inkml:brushProperty name="height" value="0.05" units="cm"/>
      <inkml:brushProperty name="color" value="#F6630D"/>
    </inkml:brush>
  </inkml:definitions>
  <inkml:trace contextRef="#ctx0" brushRef="#br0">0 1 24575,'15'1'0,"0"0"0,-1 1 0,1 1 0,-1 1 0,19 6 0,79 36 0,-77-31 0,627 287-1032,-6 20-467,-403-196 1306,287 149 11,-22 37 229,-431-250 1948,-80-60-1291,-9-9-472,-8-9-1669,-5-4-5389</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49:49.122"/>
    </inkml:context>
    <inkml:brush xml:id="br0">
      <inkml:brushProperty name="width" value="0.1" units="cm"/>
      <inkml:brushProperty name="height" value="0.1" units="cm"/>
      <inkml:brushProperty name="color" value="#F6630D"/>
    </inkml:brush>
  </inkml:definitions>
  <inkml:trace contextRef="#ctx0" brushRef="#br0">112 24 24575,'0'-1'0,"0"0"0,-1 0 0,1 0 0,0 0 0,-1 0 0,1 0 0,-1 0 0,1 0 0,-1 0 0,1 0 0,-1 0 0,1 0 0,-1 0 0,0 1 0,0-1 0,1 0 0,-1 0 0,0 1 0,0-1 0,0 0 0,0 1 0,0-1 0,0 1 0,0 0 0,0-1 0,0 1 0,0 0 0,0-1 0,-2 1 0,-1-1 0,1 1 0,0-1 0,-1 1 0,1 0 0,-1 0 0,1 0 0,0 1 0,-5 0 0,3 0 0,1 0 0,-1 1 0,1-1 0,0 1 0,0 0 0,0 1 0,0-1 0,-4 4 0,7-5 0,0 0 0,0 0 0,0 0 0,0 1 0,0-1 0,0 0 0,1 0 0,-1 1 0,0-1 0,1 1 0,-1-1 0,1 0 0,0 1 0,-1-1 0,1 1 0,0-1 0,0 1 0,0-1 0,0 1 0,0-1 0,0 1 0,0-1 0,1 1 0,-1-1 0,0 1 0,1-1 0,0 1 0,0 1 0,9 25 0,-1 0 0,9 56 0,0 63 0,-12-85 0,142 866-282,-54-394 45,-25 4 125,-28 181 112,-27-2 0,-15-629 187,2 65 257,-1-152-444,0-1 0,0 0 0,0 1 0,0-1 0,0 1 0,0-1 0,0 1 0,0-1 0,0 1 0,0-1 0,1 1 0,-1-1 0,0 0 0,0 1 0,0-1 0,0 1 0,1-1 0,-1 1 0,0-1 0,1 0 0,-1 1 0,0-1 0,1 0 0,-1 1 0,0-1 0,1 0 0,-1 0 0,0 1 0,1-1 0,-1 0 0,1 0 0,-1 0 0,1 1 0,-1-1 0,0 0 0,1 0 0,-1 0 0,1 0 0,-1 0 0,1 0 0,-1 0 0,1 0 0,-1 0 0,1 0 0,-1 0 0,1 0 0,-1 0 0,0-1 0,1 1 0,-1 0 0,1 0 0,-1 0 0,1-1 0,-1 1 0,1-1 0,28-20 0,-17 12 0,9-4 0,0 1 0,1 2 0,1 0 0,0 1 0,38-9 0,125-18 0,-169 33 0,492-48-1143,6 37-539,732 33-626,2 45 1395,-210-10 788,-914-48-366,471 16-546,-1-32 1866,-529 7-56,0-4-1,0-2 0,128-36 1,-184 41-537,1 0 1,0 0 0,-1-1 0,0 0 0,0-1 0,0 0 0,-1-1-1,12-11 1,-17 14-150,0 0 0,0-1 0,-1 1-1,1-1 1,-1 0 0,0 0 0,-1 0 0,1 0-1,-1-1 1,0 1 0,-1-1 0,1 0 0,-1 1-1,0-1 1,0 0 0,-1 1 0,0-1-1,0-7 1,-4-10-87,0 1 0,-1 0 0,-1 0 0,-2 1 0,-14-32 0,-6-17 0,7 0 0,3 0 0,3-1 0,-7-83 0,-1-220 0,22 353 0,-8-521 0,4 141 0,-1-728 0,35 791 0,-11 172 0,-17 161 0,0 0 0,-1 0 0,0 0 0,0-1 0,-1 1 0,1 0 0,-1 0 0,0 0 0,-1 0 0,1 0 0,-1 0 0,-4-8 0,4 9 0,-1 1 0,0-1 0,0 1 0,0 0 0,-1 0 0,1 0 0,-1 0 0,0 1 0,1-1 0,-1 1 0,0 0 0,0 0 0,-1 0 0,-7-2 0,-14-3 0,-1 1 0,-50-5 0,-59 3 0,78 6 0,-883-8-951,646 11 475,-705-2-1289,-746 3 1890,1138 6-200,-374 0-1717,483-38 6602,483 29-4794,0 1 0,0 1 0,0 0 0,0 1 0,0 1 0,0 1 0,1 0 0,-22 9 0,-28 6-36,25-11-321,-1-3 0,1-1-1,-81-3 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0:49.014"/>
    </inkml:context>
    <inkml:brush xml:id="br0">
      <inkml:brushProperty name="width" value="0.1" units="cm"/>
      <inkml:brushProperty name="height" value="0.1" units="cm"/>
      <inkml:brushProperty name="color" value="#F6630D"/>
    </inkml:brush>
  </inkml:definitions>
  <inkml:trace contextRef="#ctx0" brushRef="#br0">507 31 24575,'31'8'0,"0"1"0,-30-9 0,0 0 0,1 0 0,-1 0 0,0 0 0,1 0 0,-1 0 0,0 0 0,1-1 0,-1 1 0,0-1 0,1 1 0,-1-1 0,0 1 0,0-1 0,1 1 0,-1-1 0,0 0 0,0 0 0,2-1 0,-3 1 0,1 1 0,-1 0 0,0-1 0,1 1 0,-1-1 0,1 1 0,-1-1 0,0 1 0,1-1 0,-1 1 0,0-1 0,0 1 0,1-1 0,-1 1 0,0-1 0,0 1 0,0-1 0,0 0 0,0 1 0,0-1 0,0 1 0,0-1 0,0 0 0,0 1 0,0-1 0,0 1 0,0-1 0,0 1 0,-1-1 0,1 0 0,-1 0 0,0 0 0,0-1 0,0 1 0,0 0 0,0 1 0,0-1 0,-1 0 0,1 0 0,0 0 0,0 1 0,-3-2 0,-3 0 0,1 0 0,-1 0 0,0 1 0,-9-2 0,4 3 0,0 1 0,-1 0 0,1 0 0,0 2 0,0-1 0,0 1 0,1 1 0,-13 5 0,-3 3 0,0 2 0,-29 18 0,31-14 0,-1 1 0,2 1 0,1 1 0,0 1 0,2 1 0,0 1 0,2 1 0,0 0 0,2 2 0,1 0 0,-18 43 0,25-49 0,2 0 0,0 0 0,2 1 0,0 0 0,1 0 0,1 0 0,1 31 0,2-36 0,2 0 0,0 0 0,0 0 0,2 0 0,0 0 0,1-1 0,1 1 0,0-1 0,1-1 0,12 20 0,-10-20 0,1-1 0,0-1 0,1 0 0,1 0 0,0-1 0,0-1 0,1 0 0,1 0 0,0-1 0,26 13 0,-20-13 0,1-2 0,0 0 0,0-1 0,1-1 0,0-1 0,0-1 0,34 2 0,-21-5 0,0-2 0,1-1 0,-1-2 0,0-1 0,-1-2 0,1-1 0,-1-2 0,-1-1 0,0-2 0,41-21 0,-48 19 0,-1-1 0,0-2 0,-1 0 0,-1-1 0,0-1 0,-2-2 0,0 0 0,-2-1 0,0 0 0,-2-2 0,21-38 0,-27 42 0,-1-1 0,-1 0 0,-1 0 0,-1-1 0,0 0 0,-2 0 0,-1-1 0,-1 0 0,-1 1 0,-1-1 0,-1 0 0,-1 0 0,-1 0 0,-10-44 0,8 55 0,1 1 0,-1 0 0,-1 0 0,0 0 0,-1 0 0,-1 1 0,1 0 0,-2 0 0,-12-14 0,14 18 0,0 2 0,0-1 0,-1 1 0,0 0 0,0 0 0,-1 1 0,1 0 0,-1 0 0,0 0 0,0 1 0,0 1 0,0-1 0,0 1 0,-1 1 0,-11-1 0,0 1 57,-1 1 0,1 1 0,0 1 0,0 1 0,-37 10 0,16 0-911,-67 31 1,58-20-5973</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0:36.259"/>
    </inkml:context>
    <inkml:brush xml:id="br0">
      <inkml:brushProperty name="width" value="0.05" units="cm"/>
      <inkml:brushProperty name="height" value="0.05" units="cm"/>
      <inkml:brushProperty name="color" value="#F6630D"/>
    </inkml:brush>
  </inkml:definitions>
  <inkml:trace contextRef="#ctx0" brushRef="#br0">2034 8 24575,'0'0'0,"0"-1"0,0 1 0,0 0 0,0-1 0,0 1 0,0 0 0,-1 0 0,1-1 0,0 1 0,0 0 0,0 0 0,0-1 0,0 1 0,0 0 0,0 0 0,0-1 0,-1 1 0,1 0 0,0 0 0,0 0 0,0-1 0,-1 1 0,1 0 0,0 0 0,0 0 0,0 0 0,-1-1 0,1 1 0,0 0 0,0 0 0,-1 0 0,1 0 0,0 0 0,0 0 0,-1 0 0,1 0 0,-14 2 0,-10 12 0,-2 7 0,1 2 0,1 0 0,-24 32 0,16-19 0,-345 412-852,17 17-459,321-414 1218,-972 1350 1117,1001-1386-852,-28 35 810,73-122-2269,-19 46-5539</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0:38.986"/>
    </inkml:context>
    <inkml:brush xml:id="br0">
      <inkml:brushProperty name="width" value="0.05" units="cm"/>
      <inkml:brushProperty name="height" value="0.05" units="cm"/>
      <inkml:brushProperty name="color" value="#F6630D"/>
    </inkml:brush>
  </inkml:definitions>
  <inkml:trace contextRef="#ctx0" brushRef="#br0">6494 6112 24575,'4'-3'0,"0"0"0,-1 0 0,1 0 0,-1-1 0,0 0 0,0 0 0,-1 0 0,4-5 0,-6 9 0,0 0 0,0 0 0,1-1 0,-1 1 0,0 0 0,0 0 0,0-1 0,0 1 0,0 0 0,1 0 0,-1 0 0,0-1 0,0 1 0,0 0 0,0 0 0,0-1 0,0 1 0,0 0 0,0 0 0,0-1 0,0 1 0,0 0 0,0-1 0,0 1 0,0 0 0,0 0 0,0-1 0,-1 1 0,1 0 0,0 0 0,0 0 0,0-1 0,0 1 0,-9 1 0,-13 10 0,21-11 0,-78 46 0,-9 6 0,-98 40 0,25-29-269,-3-7 0,-257 52 0,-354-4-891,569-95 1092,-1-8-1,0-10 1,-392-68 0,328 19-520,4-12-1,-369-147 1,448 139 588,4-8 0,-235-148 0,310 162 0,3-4 0,4-5 0,3-5 0,-155-173 0,172 159 6,5-4 0,4-4 0,5-2 0,-68-151 0,77 125-98,6-3-1,6-1 1,-42-219-1,55 156-292,8-1-1,10-2 1,9 0-1,26-288 1,10 242 256,10 1 0,10 3 0,99-290 0,-92 377 515,95-193 1,28 32 3077,-150 277-3020,104-155 1663,-131 198-2183,0 0 1,0-1-1,0 1 0,0-1 0,0 0 0,-1 0 0,1 1 0,-1-1 1,0 0-1,0 0 0,0 0 0,0-1 0,0 1 0,-1 0 1,1 0-1,-1 0 0,0-5 0,-2-1-6750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0:39.479"/>
    </inkml:context>
    <inkml:brush xml:id="br0">
      <inkml:brushProperty name="width" value="0.05" units="cm"/>
      <inkml:brushProperty name="height" value="0.05" units="cm"/>
      <inkml:brushProperty name="color" value="#F6630D"/>
    </inkml:brush>
  </inkml:definitions>
  <inkml:trace contextRef="#ctx0" brushRef="#br0">139 734 24575,'-9'0'0,"-1"2"0,1-1 0,-14 5 0,-6 1 0,12-3 0,13-3 0,0 0 0,0 0 0,0-1 0,0 1 0,0-1 0,-5 0 0,9 0 0,-1 0 0,1 0 0,-1 0 0,1 0 0,0 0 0,-1 0 0,1 0 0,0 0 0,0 0 0,-1 0 0,1-1 0,0 1 0,-1 0 0,1 0 0,0 0 0,0-1 0,-1 1 0,1 0 0,0 0 0,0-1 0,-1 1 0,1 0 0,0 0 0,0-1 0,0 1 0,0 0 0,-1-1 0,1 1 0,0 0 0,0-1 0,0 1 0,0 0 0,0-1 0,0 1 0,0 0 0,0-1 0,0 1 0,0 0 0,0-1 0,0 1 0,0 0 0,0-1 0,0 1 0,0 0 0,0-1 0,1 1 0,-1 0 0,0-1 0,0 1 0,0 0 0,1 0 0,-1-1 0,0 1 0,1 0 0,12-18 0,27-20 0,74-56 0,-53 47 0,269-229 0,-78 64 0,-234 196 0,-13 11 0,0 0 0,1 0 0,-1 1 0,1-1 0,1 1 0,-1 1 0,1-1 0,12-4 0,-18 8 0,0-1 0,-1 1 0,1 0 0,0 0 0,-1 0 0,1 0 0,0 0 0,-1 0 0,1 0 0,0 0 0,-1 1 0,1-1 0,-1 0 0,1 0 0,0 0 0,-1 1 0,1-1 0,0 0 0,-1 1 0,1-1 0,-1 0 0,1 1 0,-1-1 0,1 1 0,-1-1 0,1 1 0,-1-1 0,0 1 0,1-1 0,-1 1 0,0 0 0,1-1 0,-1 1 0,0-1 0,0 1 0,1 0 0,-1-1 0,0 1 0,0 0 0,0-1 0,0 1 0,0 0 0,0 1 0,-3 34 0,2-30 0,-3 31 0,2 1 0,2-1 0,1 1 0,2-1 0,1 0 0,2 0 0,2 0 0,14 41 0,16 30 0,69 138 0,-1-48 0,-60-115 0,-36-63-1365,-3-4-5461</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0:45.256"/>
    </inkml:context>
    <inkml:brush xml:id="br0">
      <inkml:brushProperty name="width" value="0.05" units="cm"/>
      <inkml:brushProperty name="height" value="0.05" units="cm"/>
      <inkml:brushProperty name="color" value="#F6630D"/>
    </inkml:brush>
  </inkml:definitions>
  <inkml:trace contextRef="#ctx0" brushRef="#br0">1248 207 24575,'-3'-2'0,"1"0"0,-1 1 0,0-1 0,0 1 0,0-1 0,0 1 0,0 0 0,0 0 0,0 0 0,0 0 0,0 1 0,-4-1 0,-44 0 0,34 1 0,-14 1 0,0 2 0,0 0 0,-35 10 0,-90 30 0,120-32 0,-6 1 0,2 2 0,-1 2 0,2 2 0,0 2 0,-37 25 0,53-29 0,1 1 0,1 1 0,0 1 0,2 0 0,0 2 0,1 0 0,1 1 0,-28 48 0,8 3 0,-37 105 0,69-165 0,1 0 0,0 0 0,1 0 0,1 1 0,0-1 0,1 1 0,1-1 0,0 1 0,3 24 0,1-20 0,0-1 0,1 0 0,0 0 0,2 0 0,0-1 0,19 31 0,-13-26 0,1-1 0,1 0 0,1-1 0,0 0 0,2-2 0,0 0 0,1-1 0,0-1 0,2 0 0,0-2 0,0-1 0,40 18 0,-33-20 0,1 0 0,0-2 0,0-1 0,1-2 0,0 0 0,-1-2 0,2-2 0,-1 0 0,0-2 0,34-6 0,-17-1 0,0-2 0,-1-3 0,-1-1 0,0-2 0,-1-3 0,0-1 0,-2-2 0,-1-2 0,0-2 0,-2-1 0,-1-2 0,53-54 0,-70 61 0,-2-2 0,0-1 0,-2 0 0,-1-1 0,-1-1 0,-1 0 0,-1-1 0,-2-1 0,-1 0 0,11-50 0,-13 36 0,-1-1 0,-3-1 0,-2 1 0,-1 0 0,-3-1 0,-12-76 0,10 100 0,-1 0 0,0 1 0,-2 0 0,0 1 0,-2-1 0,0 1 0,-1 1 0,0 0 0,-18-22 0,17 27 0,0 0 0,-1 0 0,-1 1 0,0 0 0,-1 2 0,0-1 0,0 2 0,-1 0 0,-1 0 0,1 2 0,-27-10 0,7 7 0,-1 1 0,0 2 0,0 1 0,-1 2 0,1 1 0,-1 3 0,0 0 0,0 3 0,1 0 0,-48 13 0,23-1 0,0 4 0,1 2 0,1 2 0,1 4 0,-62 37 0,74-37 0,2 1 0,1 2 0,-54 51 0,76-61 0,1 2 0,1 0 0,1 1 0,1 0 0,1 1 0,1 1 0,-20 48 0,23-43 0,1 0 0,1 1 0,2 1 0,2-1 0,0 1 0,-1 48 0,7-61 0,1 0 0,0-1 0,1 1 0,1 0 0,1-1 0,1 0 0,0 1 0,1-2 0,1 1 0,1-1 0,0 0 0,17 23 0,-9-17 0,2-2 0,0 0 0,1-1 0,1 0 0,1-2 0,1 0 0,0-2 0,29 17 0,-19-16 0,1-2 0,0 0 0,1-2 0,1-2 0,62 12 0,-41-15 0,0-2 0,0-3 0,1-2 0,-1-2 0,1-3 0,-1-3 0,0-2 0,56-16 0,-72 13 0,0-1 0,-1-1 0,0-3 0,-1-1 0,-1-2 0,35-25 0,-48 28 0,-1-1 0,-1-1 0,-1-1 0,-1-1 0,0-1 0,-2-1 0,-1 0 0,0-1 0,19-41 0,-18 26 0,-1 0 0,-3-2 0,-1 0 0,-1 0 0,-3-1 0,-2-1 0,5-78 0,-12 90 0,-1 0 0,-2 0 0,-1 1 0,-14-56 0,11 64 0,-1-1 0,-1 2 0,0 0 0,-2 0 0,0 0 0,-28-36 0,26 42 0,0 1 0,-1 0 0,0 1 0,-1 1 0,0 0 0,-1 1 0,-21-12 0,13 11 0,-1 1 0,0 1 0,-1 1 0,-44-10 0,24 12 0,-1 1 0,0 2 0,0 2 0,0 3 0,-79 10 0,73-2 0,2 2 0,-1 2 0,2 3 0,-89 40 0,72-23 0,2 3 0,-112 82 0,144-93 0,1 2 0,2 1 0,0 2 0,2 1 0,1 1 0,2 1 0,1 1 0,2 2 0,-18 37 0,30-52 0,1 1 0,1 0 0,1 0 0,1 1 0,0 0 0,2 0 0,1 0 0,1 1 0,1-1 0,0 1 0,2-1 0,1 1 0,1-1 0,1 0 0,1 0 0,1 0 0,12 30 0,-5-25 0,0-1 0,2 0 0,1 0 0,1-2 0,2 0 0,0-1 0,1-1 0,2-1 0,0-1 0,1-1 0,34 23 0,-22-21 0,0-1 0,1-2 0,1-2 0,1-1 0,0-2 0,1-2 0,0-1 0,44 5 0,-41-9 0,2-3 0,-1-1 0,0-3 0,1-1 0,-1-2 0,0-2 0,75-18 0,-91 15 0,0 0 0,-1-2 0,-1-1 0,0-1 0,0-1 0,-1-1 0,-1-1 0,0-1 0,-1-1 0,-1-1 0,-1-1 0,0-1 0,20-27 0,-12 8 0,-3-2 0,-1-1 0,-2 0 0,-1-2 0,26-84 0,-31 69 0,-2 0 0,-3 0 0,-2-1 0,1-74 0,-10 117 0,0 1 0,0 0 0,-2 0 0,0 0 0,-1 1 0,-1-1 0,-7-21 0,7 29 0,0-1 0,0 1 0,-1 0 0,0 0 0,-1 0 0,0 1 0,0-1 0,-1 2 0,1-1 0,-1 1 0,-1 0 0,1 0 0,-17-8 0,0 1 0,0 2 0,-1 1 0,-1 1 0,-43-9 0,-110-10 0,-124 8 0,231 21 0,1 2 0,-89 17 0,138-16 0,-1 1 0,1 2 0,0 0 0,1 1 0,0 0 0,0 2 0,1 1 0,0 1 0,1 0 0,0 1 0,1 1 0,1 1 0,0 1 0,1 0 0,1 1 0,0 1 0,-18 29 0,12-14 0,1 2 0,2 0 0,1 1 0,2 0 0,1 2 0,-14 66 0,23-79 0,1 1 0,2 1 0,0-1 0,2 0 0,1 1 0,0-1 0,2 0 0,2 0 0,0 0 0,1-1 0,12 28 0,-6-24 0,1 0 0,1 0 0,2-2 0,1 0 0,1-1 0,2 0 0,30 31 0,-33-41 0,0 0 0,2-1 0,0-1 0,0 0 0,1-2 0,1 0 0,0-1 0,1-2 0,0 0 0,37 10 0,-20-11 0,-1-2 0,1-1 0,0-2 0,0-2 0,0-2 0,0-1 0,0-2 0,0-1 0,-1-3 0,42-13 0,-49 12 0,-2-2 0,0 0 0,0-3 0,-1 0 0,-1-2 0,0 0 0,-1-2 0,-1-1 0,-1-1 0,-1-2 0,0 0 0,-2-1 0,19-26 0,-32 37-105,0-1 0,-1 0 0,0 0 0,-1 0 0,-1-1 0,0 0 0,-1 0 0,0-1 0,-1 1 0,-1-1 0,0 0 0,-1-22 0,-4-4-6721</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0:46.132"/>
    </inkml:context>
    <inkml:brush xml:id="br0">
      <inkml:brushProperty name="width" value="0.05" units="cm"/>
      <inkml:brushProperty name="height" value="0.05" units="cm"/>
      <inkml:brushProperty name="color" value="#F6630D"/>
    </inkml:brush>
  </inkml:definitions>
  <inkml:trace contextRef="#ctx0" brushRef="#br0">351 663 24575,'0'-10'0,"-1"0"0,0 0 0,0-1 0,-1 1 0,-1 0 0,0 1 0,0-1 0,0 0 0,-1 1 0,-8-14 0,10 20 0,0 0 0,0 0 0,-1 0 0,1 0 0,-1 0 0,1 0 0,-1 1 0,0-1 0,0 1 0,0 0 0,-1 0 0,1 0 0,0 0 0,-1 0 0,0 1 0,1 0 0,-1-1 0,0 1 0,1 1 0,-1-1 0,0 1 0,0-1 0,0 1 0,1 0 0,-1 0 0,0 1 0,0-1 0,0 1 0,1 0 0,-7 2 0,-1 1 0,0 1 0,0 1 0,1 0 0,-1 0 0,1 1 0,1 0 0,0 1 0,0 0 0,0 0 0,1 1 0,0 0 0,-11 17 0,8-10 0,1 1 0,1-1 0,0 2 0,2-1 0,0 1 0,0 0 0,-4 25 0,10-36 0,0 1 0,0 0 0,0-1 0,1 1 0,1 0 0,-1 0 0,1-1 0,0 1 0,1 0 0,0-1 0,0 1 0,0-1 0,1 0 0,7 13 0,-7-16 0,0 0 0,0 0 0,0-1 0,0 1 0,0-1 0,1 0 0,0 1 0,0-2 0,0 1 0,0 0 0,0-1 0,0 0 0,1 0 0,-1 0 0,1 0 0,-1-1 0,1 0 0,0 0 0,0 0 0,-1 0 0,1-1 0,0 0 0,0 0 0,8-1 0,-5 0 0,0 0 0,0 0 0,0-1 0,0-1 0,0 1 0,0-1 0,0-1 0,-1 1 0,1-1 0,-1-1 0,0 1 0,10-10 0,-8 5 0,-1 1 0,0-2 0,0 1 0,-1-1 0,0 0 0,-1-1 0,10-20 0,-5 0 0,-1 0 0,-1-1 0,-2 0 0,-1 0 0,2-51 0,-5-424 0,-3 504 0,0-6 0,0 0 0,-1 0 0,-1 0 0,-2-10 0,4 19 0,0 0 0,0 0 0,0 0 0,0 0 0,0 1 0,0-1 0,0 0 0,0 0 0,0 0 0,0 0 0,0 0 0,0 0 0,0 0 0,0 0 0,0 0 0,0 0 0,0 0 0,0 0 0,0 0 0,0 0 0,0 1 0,0-1 0,0 0 0,0 0 0,0 0 0,0 0 0,0 0 0,0 0 0,0 0 0,0 0 0,0 0 0,0 0 0,0 0 0,0 0 0,-1 0 0,1 0 0,0 0 0,0 0 0,0 0 0,0 0 0,0 0 0,0 0 0,0 0 0,0 0 0,0 0 0,0 0 0,0 0 0,0 0 0,0 0 0,0 0 0,-1 0 0,1 0 0,0 0 0,0 0 0,0 0 0,0 0 0,0 0 0,0 0 0,0 0 0,0 0 0,0 0 0,-3 12 0,-1 16 0,1 103 0,5 1 0,37 250 0,-31-336-455,2 0 0,22 61 0,-21-80-6371</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0:46.624"/>
    </inkml:context>
    <inkml:brush xml:id="br0">
      <inkml:brushProperty name="width" value="0.05" units="cm"/>
      <inkml:brushProperty name="height" value="0.05" units="cm"/>
      <inkml:brushProperty name="color" value="#F6630D"/>
    </inkml:brush>
  </inkml:definitions>
  <inkml:trace contextRef="#ctx0" brushRef="#br0">0 312 24575,'5'-11'0,"-2"0"0,1 0 0,-2 0 0,3-19 0,6-22 0,-9 47 0,-1 0 0,1 0 0,0 0 0,1 0 0,-1 1 0,1-1 0,0 1 0,0-1 0,0 1 0,0 0 0,1 1 0,4-5 0,-5 6 0,0 0 0,-1 1 0,1-1 0,0 1 0,0 0 0,0 0 0,0 0 0,0 0 0,1 0 0,-1 1 0,0-1 0,0 1 0,0 0 0,1 0 0,-1 0 0,0 0 0,0 1 0,0 0 0,1-1 0,-1 1 0,3 1 0,6 3 0,0 0 0,-1 1 0,1 0 0,-1 1 0,-1 0 0,1 1 0,14 14 0,-2 1 0,37 47 0,-48-54 0,19 33 0,-28-44 0,-1 0 0,1 0 0,-1 0 0,-1 0 0,1 0 0,-1 1 0,1-1 0,-2 0 0,1 1 0,0-1 0,-2 12 0,2-16 0,-1 0 0,0 0 0,0 0 0,0 0 0,0 0 0,-1 0 0,1-1 0,0 1 0,0 0 0,-1 0 0,1 0 0,0 0 0,-1 0 0,1 0 0,-1 0 0,1 0 0,-1-1 0,0 1 0,1 0 0,-1 0 0,0-1 0,1 1 0,-1 0 0,0-1 0,0 1 0,0-1 0,1 1 0,-1-1 0,0 1 0,0-1 0,0 0 0,0 1 0,0-1 0,0 0 0,0 0 0,0 0 0,0 1 0,0-1 0,0 0 0,0 0 0,0-1 0,0 1 0,0 0 0,0 0 0,0 0 0,0-1 0,0 1 0,0 0 0,1-1 0,-1 1 0,0-1 0,0 1 0,-1-2 0,-2-1 0,0 1 0,0-1 0,0 0 0,0-1 0,0 1 0,1-1 0,0 1 0,0-1 0,-5-8 0,3 0 0,0 1 0,1-1 0,1-1 0,0 1 0,1 0 0,0-1 0,1 0 0,0 1 0,1-1 0,2-23 0,0 20 0,1 1 0,0-1 0,1 0 0,1 1 0,0 0 0,1 0 0,0 0 0,11-15 0,-13 22 0,2 1 0,-1 0 0,1 1 0,0-1 0,0 1 0,0 1 0,1-1 0,11-6 0,-15 10 0,0 0 0,1 0 0,-1 0 0,1 1 0,-1-1 0,1 1 0,-1 0 0,1 0 0,0 1 0,0-1 0,0 1 0,-1 0 0,1 0 0,0 0 0,0 0 0,0 0 0,-1 1 0,1 0 0,0 0 0,-1 0 0,7 3 0,-6-2 0,-1 0 0,0 1 0,0-1 0,0 1 0,0 0 0,-1 0 0,1 0 0,-1 0 0,0 0 0,0 0 0,0 1 0,2 4 0,18 49 0,-17-39 0,53 168 222,-29-89-1809,-20-68-5239</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0:46.983"/>
    </inkml:context>
    <inkml:brush xml:id="br0">
      <inkml:brushProperty name="width" value="0.05" units="cm"/>
      <inkml:brushProperty name="height" value="0.05" units="cm"/>
      <inkml:brushProperty name="color" value="#F6630D"/>
    </inkml:brush>
  </inkml:definitions>
  <inkml:trace contextRef="#ctx0" brushRef="#br0">92 148 24575,'-3'-8'0,"-3"-10"0,-5-6 0,1-2 0,-1 0 0,-2 4 0,-2 7 0,3 8 0,2 6-8191</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0:47.322"/>
    </inkml:context>
    <inkml:brush xml:id="br0">
      <inkml:brushProperty name="width" value="0.05" units="cm"/>
      <inkml:brushProperty name="height" value="0.05" units="cm"/>
      <inkml:brushProperty name="color" value="#F6630D"/>
    </inkml:brush>
  </inkml:definitions>
  <inkml:trace contextRef="#ctx0" brushRef="#br0">1 4 24575,'0'-3'0,"0"5"0,0 5 0,0 7 0,0 9 0,3 10 0,3 11 0,5 9 0,2 7 0,2 4 0,1 4 0,2 1 0,-1-3 0,1-6 0,-4-8 0,0-10 0,-4-12-8191</inkml:trace>
  <inkml:trace contextRef="#ctx0" brushRef="#br0" timeOffset="1">236 155 24575,'0'-131'0,"2"177"0,2 0 0,18 86 0,37 90 0,-53-200 0,29 95 252,32 119-1869,-61-206-5209</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0:47.998"/>
    </inkml:context>
    <inkml:brush xml:id="br0">
      <inkml:brushProperty name="width" value="0.05" units="cm"/>
      <inkml:brushProperty name="height" value="0.05" units="cm"/>
      <inkml:brushProperty name="color" value="#F6630D"/>
    </inkml:brush>
  </inkml:definitions>
  <inkml:trace contextRef="#ctx0" brushRef="#br0">1 284 24575,'5'-1'0,"0"1"0,-1-1 0,1 0 0,0-1 0,0 1 0,6-4 0,9-2 0,785-173-3988,12 94-219,-513 88 3949,-259 1 352,-1 3 0,0 1 0,-1 2 0,78 27 0,-104-29 515,0 1-1,-1 1 0,1 0 1,-2 1-1,1 0 0,-2 1 1,1 1-1,-2 0 0,21 23 1,-20-17-378,-1 1 1,-1 0 0,0 1 0,-2 0-1,0 1 1,-1 0 0,9 31-1,-6-6-216,-2 1-1,-3 0 0,5 88 1,-23 143-27,-34 7 12,-3 29 0,47-305 0,1 1 0,0 0 0,0-1 0,1 1 0,0-1 0,1 1 0,0-1 0,6 16 0,-6-20 0,0-1 0,0 0 0,1 0 0,-1 0 0,1 0 0,0 0 0,1-1 0,-1 1 0,0-1 0,1 0 0,0 0 0,0 0 0,0 0 0,0-1 0,0 1 0,1-1 0,-1 0 0,1-1 0,4 2 0,5 0 0,0 0 0,0-1 0,1 0 0,-1-2 0,0 0 0,1 0 0,27-5 0,101-29 0,-98 22 0,209-45 0,-221 52 0,0 2 0,0 1 0,0 2 0,1 1 0,60 10 0,-25 6-273,-1 3 0,0 3 0,-2 3 0,69 37 0,-103-47-6553</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0:49.808"/>
    </inkml:context>
    <inkml:brush xml:id="br0">
      <inkml:brushProperty name="width" value="0.05" units="cm"/>
      <inkml:brushProperty name="height" value="0.05" units="cm"/>
      <inkml:brushProperty name="color" value="#F6630D"/>
    </inkml:brush>
  </inkml:definitions>
  <inkml:trace contextRef="#ctx0" brushRef="#br0">1 7007 24575,'14'1'0,"0"0"0,0 1 0,0 1 0,-1 0 0,25 10 0,-17-6 0,0-1 0,1-1 0,-1-1 0,1-1 0,0-1 0,0 0 0,26-3 0,154-22 0,-70-1-411,-2-6 0,-1-6 0,-1-5 0,-3-6 0,236-125 0,-231 96 0,-3-6 0,-4-5 0,-4-5 0,-5-6 0,116-126 0,-90 66-407,-7-6 0,171-277-1,144-409 273,-311 531-174,-15-5 0,-13-5 1,124-658-1,-202 786 1041,-9-2 0,-10-405 0,-20 478-113,-7 1 0,-4 1-1,-7 1 1,-5 1 0,-84-218 0,10 115 3032,80 181-1987,-3 2 0,-53-69-1,79 112-1135,0 1 0,0 0 0,0 0 0,0-1 0,-1 1-1,1 0 1,-4-1 0,6 3-106,0 0 0,0 0 0,0 0 0,0-1 0,0 1-1,0 0 1,0 0 0,0 0 0,-1 0 0,1 0 0,0 0 0,0 0 0,0 0 0,0 0-1,0 0 1,0 0 0,0 0 0,-1 0 0,1 0 0,0 0 0,0 0 0,0 0-1,0 0 1,0 1 0,0-1 0,0 0 0,0 0 0,-1 0 0,1 0 0,0 0-1,0 0 1,0 0 0,0 0 0,0 0 0,0 0 0,0 0 0,0 0 0,0 1-1,0-1 1,0 0 0,0 0 0,0 0 0,0 0 0,-1 0 0,1 0 0,0 0-1,0 1 1,0-1 0,0 0 0,0 0 0,0 0 0,4 15 81,64 126-81,-44-78-11,-9-25 0,20 39 0,-35-76 0,0 0 0,0-1 0,0 1 0,1 0 0,-1-1 0,0 1 0,1 0 0,-1-1 0,0 1 0,1-1 0,-1 1 0,1-1 0,-1 1 0,1-1 0,-1 1 0,1-1 0,-1 1 0,1-1 0,-1 0 0,1 1 0,0-1 0,-1 0 0,1 1 0,-1-1 0,1 0 0,1 0 0,-1 0 0,-1-1 0,1 0 0,0 1 0,-1-1 0,1 0 0,-1 0 0,0 1 0,1-1 0,-1 0 0,0 0 0,1 0 0,-1 0 0,0 1 0,0-1 0,0 0 0,1-2 0,0-46 0,-1 47 0,1-26 0,0 19 0,-1 0 0,0 0 0,0 0 0,-1 0 0,0 1 0,-4-15 0,5 22 0,0 0 0,-1 1 0,1-1 0,0 0 0,0 1 0,-1-1 0,1 0 0,0 1 0,-1-1 0,1 1 0,0-1 0,-1 0 0,1 1 0,-1-1 0,1 1 0,-1-1 0,0 1 0,1 0 0,-1-1 0,1 1 0,-1 0 0,0-1 0,1 1 0,-1 0 0,0-1 0,1 1 0,-1 0 0,0 0 0,1 0 0,-2 0 0,1 0 0,-1 1 0,1-1 0,-1 1 0,1 0 0,0-1 0,0 1 0,-1 0 0,1 0 0,0 0 0,0 0 0,0 0 0,0 0 0,-2 2 0,-1 3 0,-1 1 0,1-1 0,0 1 0,-4 12 0,-79 223 0,61-167 0,3 0 0,-14 87 0,39-187 0,6-60 0,111-367 0,-108 417 0,-10 28 0,1 1 0,1 0 0,-1 0 0,1 0 0,6-10 0,-9 15 0,1 0 0,0 0 0,0 0 0,0 0 0,0 0 0,0 0 0,0 0 0,0 1 0,0-1 0,0 0 0,0 1 0,0-1 0,0 1 0,1-1 0,-1 1 0,0-1 0,0 1 0,1 0 0,-1 0 0,0-1 0,1 1 0,-1 0 0,0 0 0,0 0 0,1 1 0,-1-1 0,0 0 0,1 0 0,-1 1 0,0-1 0,0 1 0,0-1 0,1 1 0,1 1 0,7 4 0,-1 0 0,0 1 0,0 0 0,0 0 0,9 12 0,38 47 0,-39-44 0,-4-6 10,227 287-1385,-201-250-5451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0:49.621"/>
    </inkml:context>
    <inkml:brush xml:id="br0">
      <inkml:brushProperty name="width" value="0.1" units="cm"/>
      <inkml:brushProperty name="height" value="0.1" units="cm"/>
      <inkml:brushProperty name="color" value="#F6630D"/>
    </inkml:brush>
  </inkml:definitions>
  <inkml:trace contextRef="#ctx0" brushRef="#br0">607 1 24575,'-4'3'0,"0"-1"0,0 1 0,0 0 0,0-1 0,-7 3 0,7-3 0,-1 0 0,1 0 0,0 0 0,0 1 0,0-1 0,-6 6 0,-31 40 0,2 2 0,-34 56 0,36-51 0,-137 206 0,23 13 0,148-267 0,-1 1 0,0 0 0,1 0 0,0 0 0,0 1 0,-2 13 0,5-20 0,0 0 0,0-1 0,0 1 0,0 0 0,0 0 0,1 0 0,-1 0 0,0 0 0,1 0 0,-1 0 0,1-1 0,0 1 0,0 0 0,-1 0 0,1-1 0,0 1 0,1 0 0,-1-1 0,0 1 0,0-1 0,1 0 0,-1 1 0,1-1 0,-1 0 0,1 0 0,-1 0 0,1 0 0,0 0 0,-1 0 0,1-1 0,3 2 0,27 8 0,1-1 0,52 6 0,-27-5 0,42 7 0,1-5 0,0-3 0,133-7 0,-198-5 0,0 0 0,-1-3 0,0-1 0,0-1 0,-1-2 0,0-2 0,56-27 0,-71 30 0,-1-1 0,-1-1 0,0-1 0,-1 0 0,0-1 0,0-1 0,-2 0 0,1-1 0,-2-1 0,0 0 0,-1-1 0,-1 0 0,-1-1 0,16-34 0,-21 39 0,-1 1 0,-1-1 0,0 0 0,-1 1 0,0-2 0,0 1 0,-2-22 0,-1 26 0,0 0 0,0 0 0,-1 0 0,0 1 0,-1-1 0,0 1 0,0 0 0,-1-1 0,0 1 0,0 1 0,-1-1 0,-7-8 0,-7-6 0,-1 1 0,0 0 0,-36-25 0,-76-46 0,37 28 0,84 55-1365</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0:51.603"/>
    </inkml:context>
    <inkml:brush xml:id="br0">
      <inkml:brushProperty name="width" value="0.05" units="cm"/>
      <inkml:brushProperty name="height" value="0.05" units="cm"/>
      <inkml:brushProperty name="color" value="#F6630D"/>
    </inkml:brush>
  </inkml:definitions>
  <inkml:trace contextRef="#ctx0" brushRef="#br0">218 73 24575,'-1'-3'0,"1"0"0,-1 0 0,0 0 0,0 0 0,0 0 0,-1 0 0,1 0 0,-1 0 0,1 1 0,-1-1 0,0 1 0,0-1 0,0 1 0,0 0 0,-5-4 0,4 3 0,-1 0 0,1 0 0,-1 1 0,1 0 0,-1-1 0,0 1 0,0 1 0,0-1 0,0 0 0,-8-1 0,9 3 0,0 0 0,0 0 0,0 1 0,0-1 0,0 1 0,0 0 0,0 0 0,0 0 0,0 0 0,0 0 0,0 1 0,0-1 0,1 1 0,-1-1 0,1 1 0,-1 0 0,1 0 0,0 1 0,0-1 0,0 0 0,0 1 0,0-1 0,0 1 0,1-1 0,-2 5 0,-5 7 0,1 2 0,1-1 0,-7 24 0,10-27 0,0-1 0,-7 19 0,-10 58 0,19-80 0,0 1 0,0 0 0,1 0 0,0 0 0,0 0 0,1-1 0,1 1 0,-1 0 0,1 0 0,1-1 0,5 13 0,-7-18 0,1 0 0,0 0 0,0 0 0,0 0 0,0 0 0,1 0 0,-1-1 0,1 1 0,-1-1 0,1 1 0,0-1 0,0 0 0,0 0 0,0-1 0,0 1 0,1-1 0,-1 1 0,1-1 0,-1 0 0,0 0 0,1-1 0,0 1 0,-1-1 0,1 1 0,-1-1 0,1 0 0,0-1 0,-1 1 0,1 0 0,-1-1 0,5-1 0,-2 0 0,0 0 0,1 0 0,-1 0 0,0-1 0,-1 0 0,1 0 0,0-1 0,-1 0 0,0 0 0,0 0 0,0 0 0,0-1 0,-1 0 0,0 0 0,0 0 0,5-8 0,-4 2 0,0-1 0,-1 0 0,0 0 0,-1 0 0,-1 0 0,0 0 0,-1 0 0,0-1 0,0 1 0,-2-1 0,1 1 0,-2 0 0,-4-22 0,4 24 0,0 1 0,-1 0 0,0 0 0,-1 0 0,1 0 0,-2 1 0,1-1 0,-1 1 0,-1 0 0,1 0 0,-1 1 0,-1 0 0,0 0 0,1 0 0,-2 1 0,1 0 0,-1 0 0,-11-5 0,15 9-136,0 0-1,0 0 1,-1 1-1,1 0 1,0 0-1,-1 0 1,1 0-1,-1 1 0,-4 0 1,-10 2-6690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0:52.001"/>
    </inkml:context>
    <inkml:brush xml:id="br0">
      <inkml:brushProperty name="width" value="0.05" units="cm"/>
      <inkml:brushProperty name="height" value="0.05" units="cm"/>
      <inkml:brushProperty name="color" value="#F6630D"/>
    </inkml:brush>
  </inkml:definitions>
  <inkml:trace contextRef="#ctx0" brushRef="#br0">1 32 24575,'0'-1'0,"0"0"0,0 0 0,0 0 0,0-1 0,0 1 0,0 0 0,0 0 0,0 0 0,1 0 0,-1-1 0,0 1 0,1 0 0,-1 0 0,1 0 0,-1 0 0,1 0 0,0 0 0,-1 0 0,1 0 0,0 0 0,0 1 0,-1-1 0,1 0 0,0 0 0,0 0 0,0 1 0,0-1 0,0 1 0,0-1 0,0 1 0,0-1 0,0 1 0,1-1 0,-1 1 0,0 0 0,0 0 0,0 0 0,0 0 0,0 0 0,1 0 0,-1 0 0,0 0 0,0 0 0,0 0 0,2 1 0,1 0 0,1 0 0,-1 0 0,0 1 0,0-1 0,1 1 0,-1 0 0,0 1 0,-1-1 0,1 1 0,5 4 0,3 6 0,0 1 0,-1 0 0,0 1 0,-1 0 0,-1 0 0,0 1 0,-2 0 0,0 1 0,0 0 0,-2 0 0,0 0 0,-1 1 0,3 26 0,-7-40 0,1 0 0,-2 1 0,1-1 0,0 1 0,-1-1 0,-1 5 0,1-7 0,1-1 0,0 0 0,-1 0 0,1 0 0,-1 0 0,1 0 0,-1 0 0,1 0 0,-1 0 0,1 0 0,-1 0 0,0 0 0,0-1 0,0 1 0,1 0 0,-1 0 0,0-1 0,0 1 0,0 0 0,0-1 0,0 1 0,0-1 0,0 1 0,0-1 0,0 0 0,-1 0 0,-1 1 0,2-1 0,0 0 0,0-1 0,0 1 0,0-1 0,0 1 0,0 0 0,0-1 0,1 0 0,-1 1 0,0-1 0,0 1 0,0-1 0,0 0 0,1 0 0,-1 1 0,0-1 0,1 0 0,-1 0 0,1 0 0,-1 0 0,1 0 0,-1 0 0,1 0 0,0 0 0,-1 0 0,1 0 0,0 0 0,0 0 0,0 0 0,0 0 0,0-1 0,-1-36 0,4 20 0,1 0 0,1-1 0,0 1 0,2 1 0,0-1 0,1 1 0,0 1 0,2-1 0,0 1 0,0 1 0,2 0 0,21-22 0,-31 34 0,0 1 0,1 0 0,-1 0 0,0 0 0,1 0 0,0 1 0,-1-1 0,1 1 0,0-1 0,0 1 0,0 0 0,0 0 0,0 0 0,0 1 0,0-1 0,4 0 0,-5 2 0,0-1 0,1 1 0,-1-1 0,0 1 0,0 0 0,0-1 0,0 1 0,1 0 0,-1 0 0,0 1 0,-1-1 0,1 0 0,0 1 0,0-1 0,0 1 0,-1 0 0,1-1 0,-1 1 0,0 0 0,1 0 0,-1 0 0,1 3 0,7 14 42,-1 0 1,0 0-1,-2 1 0,0 0 0,2 23 1,12 39-1662,-12-59-5207</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0:52.479"/>
    </inkml:context>
    <inkml:brush xml:id="br0">
      <inkml:brushProperty name="width" value="0.05" units="cm"/>
      <inkml:brushProperty name="height" value="0.05" units="cm"/>
      <inkml:brushProperty name="color" value="#F6630D"/>
    </inkml:brush>
  </inkml:definitions>
  <inkml:trace contextRef="#ctx0" brushRef="#br0">0 45 24575,'0'-5'0,"0"-6"0,0-3 0,0 4 0,0 6 0,0 9 0,0 11 0,3 9 0,4 11 0,3 7 0,3 5 0,3 5 0,0 3 0,1 3 0,-2-3 0,-1-2 0,-3-10-8191</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0:52.836"/>
    </inkml:context>
    <inkml:brush xml:id="br0">
      <inkml:brushProperty name="width" value="0.05" units="cm"/>
      <inkml:brushProperty name="height" value="0.05" units="cm"/>
      <inkml:brushProperty name="color" value="#F6630D"/>
    </inkml:brush>
  </inkml:definitions>
  <inkml:trace contextRef="#ctx0" brushRef="#br0">93 1 24575,'-3'1'0,"0"0"0,0 1 0,1-1 0,-1 1 0,1 0 0,0-1 0,-1 1 0,1 0 0,-2 3 0,-4 3 0,3-5 0,0 1 0,1-1 0,0 1 0,0 1 0,0-1 0,0 0 0,1 1 0,0 0 0,0 0 0,0 0 0,0 0 0,1 0 0,0 1 0,0-1 0,0 1 0,1-1 0,0 1 0,0 0 0,0-1 0,1 1 0,0 0 0,0 0 0,0-1 0,1 1 0,0 0 0,0 0 0,0-1 0,1 1 0,0-1 0,0 1 0,0-1 0,1 0 0,4 8 0,2-1 0,-1 0 0,2-1 0,-1 0 0,1-1 0,1 0 0,0-1 0,0 0 0,1 0 0,0-2 0,1 1 0,0-1 0,0-1 0,0 0 0,15 3 0,-25-8 0,0 0 0,0 0 0,0-1 0,0 1 0,1-1 0,-1 0 0,0 0 0,0 0 0,0 0 0,0-1 0,0 1 0,0-1 0,0 0 0,0 0 0,0 0 0,0 0 0,0-1 0,0 1 0,-1-1 0,1 1 0,0-1 0,-1 0 0,1 0 0,-1 0 0,0 0 0,0-1 0,0 1 0,0-1 0,0 1 0,-1-1 0,1 0 0,-1 1 0,1-1 0,-1 0 0,0 0 0,1-4 0,2-9 0,0 0 0,-1 0 0,0-1 0,-2 0 0,0-23 0,-4-90 0,6 156 0,0-1 0,2 0 0,14 44 0,36 71 0,-36-98 0,-2 2 0,-2 0 0,13 62 0,-27-99 0,0-1 0,0 1 0,-1 0 0,0 0 0,0 0 0,0 0 0,-1 0 0,0 0 0,-1-1 0,1 1 0,-1 0 0,-1-1 0,-2 7 0,2-9 0,1 0 0,-1 0 0,0 0 0,0 0 0,-1-1 0,1 1 0,-1-1 0,0 0 0,0 0 0,0 0 0,0 0 0,0-1 0,0 0 0,-1 0 0,1 0 0,-1 0 0,0-1 0,-9 2 0,5-1 0,1-1 0,-1-1 0,1 0 0,-1 0 0,1 0 0,-1-1 0,1-1 0,0 1 0,-1-1 0,1-1 0,0 1 0,0-1 0,0-1 0,1 0 0,-1 0 0,1 0 0,0-1 0,0 0 0,0 0 0,-9-10 0,10 9 0,1 0 0,-1-1 0,1 1 0,0-1 0,1 0 0,0-1 0,0 1 0,0-1 0,1 1 0,0-1 0,1 0 0,0 0 0,0 0 0,1-1 0,0 1 0,0 0 0,1-1 0,0 1 0,0 0 0,3-17 0,2 11-114,0-1 1,1 1-1,0 1 0,1-1 0,1 1 1,0 1-1,1-1 0,0 1 0,1 1 1,0-1-1,15-11 0,9-9-6712</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0:53.208"/>
    </inkml:context>
    <inkml:brush xml:id="br0">
      <inkml:brushProperty name="width" value="0.05" units="cm"/>
      <inkml:brushProperty name="height" value="0.05" units="cm"/>
      <inkml:brushProperty name="color" value="#F6630D"/>
    </inkml:brush>
  </inkml:definitions>
  <inkml:trace contextRef="#ctx0" brushRef="#br0">154 436 24575,'12'-27'0,"0"0"0,-2-1 0,13-54 0,-19 64 0,-2 0 0,1 0 0,-2 0 0,-1 0 0,0 0 0,-1 0 0,-5-28 0,4 39 0,0 1 0,0-1 0,-1 0 0,1 1 0,-1 0 0,-1 0 0,1 0 0,-1 0 0,0 0 0,0 1 0,-1-1 0,-6-5 0,9 10 0,0-1 0,0 1 0,0-1 0,-1 1 0,1 0 0,0 0 0,-1 0 0,1 0 0,0 0 0,-1 0 0,0 1 0,1-1 0,-1 1 0,1-1 0,-1 1 0,1 0 0,-1 0 0,0 1 0,1-1 0,-1 0 0,1 1 0,-1 0 0,1-1 0,-1 1 0,1 0 0,-1 0 0,1 0 0,0 1 0,0-1 0,0 1 0,-1-1 0,1 1 0,0 0 0,1-1 0,-3 4 0,-4 3 0,1 1 0,0 0 0,1 1 0,0-1 0,0 1 0,1 0 0,1 1 0,0-1 0,0 1 0,1 0 0,-4 22 0,2 3 0,1 0 0,2 52 0,4-39 0,2 0 0,2-1 0,17 66 0,53 138 0,-7-28 0,-65-209 0,15 70 0,-17-76 0,-1 1 0,0 0 0,-1 0 0,0 0 0,0 0 0,-3 12 0,3-20-44,0 0 0,-1 0 0,1 0 0,-1 0 0,0 0 0,0-1 0,0 1 0,1 0 0,-1 0 0,-1-1 0,1 1 0,0-1 0,0 1 0,-1-1 0,1 0 0,-1 1 0,1-1 0,-1 0-1,1 0 1,-1 0 0,0 0 0,1 0 0,-1 0 0,0-1 0,0 1 0,0 0 0,0-1 0,0 0 0,0 1 0,-3-1 0,-15-1-6782</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0:53.793"/>
    </inkml:context>
    <inkml:brush xml:id="br0">
      <inkml:brushProperty name="width" value="0.05" units="cm"/>
      <inkml:brushProperty name="height" value="0.05" units="cm"/>
      <inkml:brushProperty name="color" value="#F6630D"/>
    </inkml:brush>
  </inkml:definitions>
  <inkml:trace contextRef="#ctx0" brushRef="#br0">0 507 24575,'0'-10'0,"0"0"0,1 1 0,0-1 0,1 0 0,0 1 0,0 0 0,1-1 0,5-12 0,-5 16 0,0 1 0,1 0 0,-1-1 0,1 1 0,1 1 0,-1-1 0,0 1 0,1-1 0,0 1 0,0 0 0,0 1 0,1-1 0,11-4 0,14-4 0,0 2 0,1 0 0,0 3 0,52-7 0,-38 8 0,59-18 0,-95 21 0,0-1 0,-1 0 0,15-8 0,-22 11 0,0 0 0,0 0 0,0 0 0,0-1 0,0 1 0,0-1 0,-1 1 0,1-1 0,0 0 0,-1 0 0,1 1 0,-1-1 0,0 0 0,0 0 0,0 0 0,0-1 0,0 1 0,0 0 0,0 0 0,-1 0 0,1-5 0,-1 6 0,0 1 0,0-1 0,0 0 0,0 0 0,0 1 0,0-1 0,0 0 0,-1 1 0,1-1 0,0 0 0,0 1 0,-1-1 0,1 0 0,0 1 0,-1-1 0,1 1 0,-1-1 0,1 1 0,-1-1 0,1 1 0,-1-1 0,0 1 0,1-1 0,-1 1 0,1 0 0,-2-1 0,0 0 0,0 1 0,0-1 0,0 1 0,0 0 0,1 0 0,-1-1 0,0 1 0,0 1 0,-4-1 0,0 2 0,-1-1 0,1 1 0,-1 0 0,-11 6 0,10-3 0,0 1 0,0 0 0,0 1 0,1 0 0,0 0 0,0 0 0,1 1 0,0 0 0,1 0 0,-1 1 0,2-1 0,-1 1 0,1 0 0,-6 19 0,8-21 0,1 0 0,-1 0 0,1 1 0,0-1 0,1 1 0,0-1 0,0 1 0,0-1 0,2 10 0,0-12 0,-1 0 0,0-1 0,1 1 0,0 0 0,0-1 0,1 1 0,-1-1 0,1 0 0,0 0 0,0 0 0,0 0 0,0 0 0,1-1 0,6 6 0,-6-6 0,1-1 0,-1 1 0,1-1 0,-1 0 0,1 0 0,0 0 0,0-1 0,0 1 0,0-1 0,0 0 0,0-1 0,0 1 0,0-1 0,0 0 0,0-1 0,0 1 0,0-1 0,0 0 0,0 0 0,0 0 0,0-1 0,0 1 0,-1-1 0,1-1 0,0 1 0,-1-1 0,8-5 0,-9 6 0,1-1 0,-1 0 0,0 0 0,0 0 0,0 0 0,0 0 0,0-1 0,-1 1 0,0-1 0,1 0 0,-1 0 0,-1 0 0,1 0 0,0 0 0,-1 0 0,0 0 0,0 0 0,0-1 0,-1 1 0,1 0 0,-1-1 0,0 1 0,0 0 0,-1-1 0,1 1 0,-1 0 0,0-1 0,0 1 0,0 0 0,-1 0 0,0 0 0,-3-6 0,-18-26 0,17 27 0,0 1 0,0-1 0,1 0 0,1 0 0,-7-17 0,10 22 0,0 1 0,1 0 0,0-1 0,-1 1 0,1-1 0,1 1 0,-1 0 0,0-1 0,1 1 0,-1 0 0,1-1 0,0 1 0,0 0 0,1 0 0,-1 0 0,1 0 0,-1 0 0,1 0 0,0 0 0,0 0 0,0 1 0,3-4 0,0 2 0,-1-1 0,0 1 0,1 0 0,0 1 0,0-1 0,0 1 0,0 0 0,1 0 0,-1 1 0,1-1 0,0 1 0,11-2 0,-7 2 0,-1 1 0,0 1 0,1 0 0,-1 0 0,0 0 0,0 1 0,18 5 0,-10-2 0,-1 2 0,0 0 0,0 1 0,0 0 0,-1 2 0,0 0 0,0 0 0,21 20 0,-23-18 0,-1 2 0,0-1 0,-1 1 0,13 20 0,-21-28 0,-1-1 0,1 0 0,-1 1 0,1-1 0,-1 1 0,-1 0 0,1 0 0,-1 0 0,0 0 0,0 0 0,0 0 0,0 0 0,-1 0 0,0 0 0,0 0 0,-1 0 0,1 0 0,-3 10 0,2-13 0,0 1 0,0-1 0,0 1 0,-1-1 0,1 0 0,-1 0 0,1 0 0,-1 0 0,0 0 0,1 0 0,-1 0 0,0 0 0,0-1 0,-1 1 0,1-1 0,0 1 0,0-1 0,-1 0 0,1 0 0,-1 0 0,1 0 0,-1 0 0,1-1 0,-1 1 0,1-1 0,-1 0 0,0 0 0,1 0 0,-1 0 0,-2 0 0,1-1 0,1 1 0,-1-1 0,1 0 0,-1 0 0,1-1 0,-1 1 0,1-1 0,0 0 0,0 1 0,0-1 0,0-1 0,0 1 0,0 0 0,1-1 0,-1 1 0,1-1 0,0 0 0,-1 0 0,1 0 0,1 0 0,-4-5 0,1-3 0,1-1 0,0 0 0,1 1 0,0-1 0,0 0 0,1 0 0,1 0 0,0 0 0,1 0 0,3-19 0,0 8 0,2 0 0,0 0 0,2 1 0,13-31 0,-17 45-151,-1 1-1,1 0 0,0 0 0,1 0 1,0 0-1,0 1 0,0 0 1,11-10-1,-1 6-6674</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0:54.305"/>
    </inkml:context>
    <inkml:brush xml:id="br0">
      <inkml:brushProperty name="width" value="0.05" units="cm"/>
      <inkml:brushProperty name="height" value="0.05" units="cm"/>
      <inkml:brushProperty name="color" value="#F6630D"/>
    </inkml:brush>
  </inkml:definitions>
  <inkml:trace contextRef="#ctx0" brushRef="#br0">320 484 24575,'0'-51'0,"-2"0"0,-14-83 0,13 118 0,0 0 0,-2 1 0,0-1 0,0 1 0,-2-1 0,0 2 0,-1-1 0,0 1 0,-1 0 0,0 1 0,-1 0 0,-16-15 0,21 23 0,0 1 0,0 0 0,-1 0 0,1 0 0,-1 1 0,0 0 0,0 0 0,0 0 0,0 1 0,0 0 0,-1 0 0,-6-1 0,9 3 0,1-1 0,-1 1 0,1 0 0,-1 1 0,1-1 0,-1 0 0,1 1 0,-1 0 0,1 0 0,0 0 0,-1 0 0,1 1 0,0-1 0,0 1 0,0 0 0,0 0 0,0 0 0,0 0 0,0 0 0,1 1 0,-1-1 0,1 1 0,-4 5 0,1 0 0,0 1 0,1-1 0,0 1 0,0 0 0,1 0 0,1 1 0,-1-1 0,1 0 0,1 1 0,0-1 0,0 1 0,1 0 0,0-1 0,0 1 0,2-1 0,2 18 0,2-3 0,1 1 0,1-1 0,1 0 0,1-1 0,16 27 0,-6-16 0,3 0 0,43 50 0,62 52 0,-29-33 0,-87-89 0,0 0 0,-2 1 0,1 0 0,-2 0 0,0 1 0,0 1 0,-2-1 0,7 21 0,-12-30 0,0 0 0,0-1 0,-1 1 0,0 0 0,0 0 0,-1 0 0,1 0 0,-2 0 0,1 0 0,-1 0 0,0 0 0,0 0 0,-1 0 0,0-1 0,0 1 0,-1-1 0,1 1 0,-2-1 0,1 0 0,-1 0 0,1 0 0,-2 0 0,1-1 0,-6 6 0,5-7 0,1 0 0,-1 0 0,0 0 0,0-1 0,0 0 0,-1 0 0,1 0 0,-1-1 0,1 0 0,-1 0 0,0 0 0,0-1 0,-11 2 0,9-3 0,-1 0 0,1-1 0,0 1 0,-1-1 0,1-1 0,0 0 0,0 0 0,0-1 0,-10-4 0,5 1 0,1 0 0,0-2 0,0 1 0,0-2 0,1 1 0,0-2 0,1 1 0,0-1 0,0-1 0,1 0 0,-12-20 0,13 17 49,1-1 0,0 0 0,2 0-1,-1 0 1,2-1 0,-4-24 0,6 31-163,1 1 0,0 0 0,1 0 0,0 0 1,0 0-1,1 0 0,0-1 0,0 1 1,1 0-1,0 1 0,1-1 0,-1 0 1,2 0-1,6-12 0,5 1-6712</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0:54.723"/>
    </inkml:context>
    <inkml:brush xml:id="br0">
      <inkml:brushProperty name="width" value="0.05" units="cm"/>
      <inkml:brushProperty name="height" value="0.05" units="cm"/>
      <inkml:brushProperty name="color" value="#F6630D"/>
    </inkml:brush>
  </inkml:definitions>
  <inkml:trace contextRef="#ctx0" brushRef="#br0">85 172 24575,'0'0'0,"0"1"0,0 0 0,1-1 0,-1 1 0,0-1 0,0 1 0,1 0 0,-1-1 0,1 1 0,-1-1 0,0 1 0,1-1 0,-1 0 0,1 1 0,-1-1 0,1 1 0,-1-1 0,1 0 0,0 1 0,-1-1 0,1 0 0,-1 0 0,1 1 0,1-1 0,19 6 0,-13-5 0,8 4 0,1-1 0,0-1 0,0 0 0,0-2 0,0 0 0,0 0 0,0-2 0,19-2 0,-33 2 0,-1 1 0,1-1 0,0 0 0,-1 0 0,1 1 0,-1-2 0,1 1 0,-1 0 0,0 0 0,1-1 0,-1 1 0,0-1 0,0 0 0,0 0 0,0 0 0,0 0 0,0 0 0,-1 0 0,1 0 0,-1 0 0,1-1 0,-1 1 0,0-1 0,0 1 0,0-1 0,0 1 0,-1-1 0,1 0 0,-1 1 0,1-1 0,-1 0 0,0 1 0,0-1 0,0 0 0,0 0 0,-1 1 0,1-1 0,-1 0 0,-1-4 0,0 0 0,0 1 0,-1-1 0,0 0 0,0 1 0,-1 0 0,0 0 0,0 0 0,0 0 0,0 1 0,-1-1 0,0 1 0,0 0 0,-1 1 0,-7-6 0,6 6 0,-1 0 0,0 1 0,0 0 0,0 0 0,0 1 0,0 0 0,-1 0 0,1 1 0,0 0 0,-1 0 0,1 1 0,-1 0 0,1 1 0,-1 0 0,1 0 0,-1 1 0,1 0 0,-13 4 0,14-3 0,1 0 0,-1 0 0,1 1 0,-1 0 0,1 0 0,0 0 0,1 1 0,-1 0 0,1 0 0,0 0 0,0 1 0,0-1 0,1 1 0,0 0 0,0 1 0,1-1 0,-1 1 0,1 0 0,1-1 0,-1 1 0,-1 12 0,2-8 14,1-1 1,0 1-1,1-1 0,0 1 0,1-1 1,0 1-1,0-1 0,1 0 0,1 0 0,0 0 1,5 12-1,-2-8 7,1-1 1,0 0-1,1 0 0,0-1 1,1 0-1,0 0 0,17 14 1,-13-13-144,0-2 0,1 0 0,1 0 0,0-1 0,0-1 0,1-1 0,0 0 0,0-1 0,1-1 1,0 0-1,0-1 0,1-1 0,29 3 0,-6-6-6704</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0:55.086"/>
    </inkml:context>
    <inkml:brush xml:id="br0">
      <inkml:brushProperty name="width" value="0.05" units="cm"/>
      <inkml:brushProperty name="height" value="0.05" units="cm"/>
      <inkml:brushProperty name="color" value="#F6630D"/>
    </inkml:brush>
  </inkml:definitions>
  <inkml:trace contextRef="#ctx0" brushRef="#br0">36 156 24575,'-2'-23'0,"0"1"0,-1 0 0,-1 0 0,-2 1 0,-7-23 0,10 42 0,2 9 0,-1 12 0,2 45 171,12 95 0,-7-123-513,2 0 1,2 0 0,1 0-1,15 34 1,-11-39-6485</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0:55.439"/>
    </inkml:context>
    <inkml:brush xml:id="br0">
      <inkml:brushProperty name="width" value="0.05" units="cm"/>
      <inkml:brushProperty name="height" value="0.05" units="cm"/>
      <inkml:brushProperty name="color" value="#F6630D"/>
    </inkml:brush>
  </inkml:definitions>
  <inkml:trace contextRef="#ctx0" brushRef="#br0">87 221 24575,'0'-3'0,"0"1"0,0 0 0,0 0 0,0 0 0,1 0 0,-1 0 0,0 0 0,1 0 0,0 0 0,0 0 0,-1 0 0,1 0 0,0 0 0,0 0 0,1 0 0,-1 0 0,0 1 0,1-1 0,1-1 0,0 0 0,1 1 0,0 0 0,0 0 0,0 0 0,0 1 0,0-1 0,0 1 0,7-1 0,130-23 0,-139 25 0,0 0 0,-1-1 0,1 1 0,-1 0 0,1-1 0,0 0 0,-1 1 0,1-1 0,-1 0 0,0 1 0,1-1 0,-1 0 0,1 0 0,-1 0 0,0 0 0,0-1 0,0 1 0,0 0 0,0 0 0,0-1 0,0 1 0,0 0 0,0-1 0,0 1 0,0-4 0,-1 3 0,0 0 0,0 0 0,0 0 0,0 0 0,0 0 0,-1 0 0,1 0 0,-1 0 0,1 0 0,-1 0 0,0 0 0,0 1 0,0-1 0,0 0 0,0 0 0,0 1 0,0-1 0,-1 1 0,1-1 0,-3-2 0,-5-3 0,0-1 0,-1 1 0,1 1 0,-1 0 0,-1 0 0,1 1 0,-1 0 0,0 1 0,0 0 0,0 1 0,-1 0 0,1 1 0,-14-1 0,19 2 0,0 1 0,-1 0 0,1 0 0,-1 1 0,1 0 0,0 0 0,0 1 0,-1-1 0,1 1 0,0 1 0,-7 3 0,9-4 0,0 1 0,0 0 0,0 0 0,1 0 0,-1 0 0,1 1 0,0 0 0,0-1 0,0 1 0,0 0 0,1 1 0,-1-1 0,1 0 0,0 1 0,0-1 0,-1 7 0,1-3 0,0 1 0,0 0 0,1-1 0,0 1 0,1 0 0,0 0 0,0 0 0,1-1 0,0 1 0,1 0 0,-1-1 0,2 1 0,-1-1 0,1 1 0,1-1 0,-1 0 0,1 0 0,1-1 0,9 15 0,-6-14 0,-1 1 0,1-1 0,1 0 0,-1-1 0,1 0 0,0 0 0,1-1 0,0 0 0,0-1 0,0 0 0,1 0 0,-1-1 0,1-1 0,0 0 0,12 2 0,23-1-1365,-4-3-5461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0:50.083"/>
    </inkml:context>
    <inkml:brush xml:id="br0">
      <inkml:brushProperty name="width" value="0.1" units="cm"/>
      <inkml:brushProperty name="height" value="0.1" units="cm"/>
      <inkml:brushProperty name="color" value="#F6630D"/>
    </inkml:brush>
  </inkml:definitions>
  <inkml:trace contextRef="#ctx0" brushRef="#br0">14 0 24575,'-1'0'0,"1"1"0,-1-1 0,0 0 0,0 1 0,1-1 0,-1 0 0,0 1 0,1-1 0,-1 1 0,0-1 0,1 1 0,-1 0 0,1-1 0,-1 1 0,1 0 0,-1-1 0,1 1 0,-1 0 0,1-1 0,0 1 0,-1 0 0,1 0 0,0-1 0,0 1 0,-1 0 0,1 0 0,0 0 0,0 0 0,0-1 0,0 2 0,1 26 0,1-21 0,0 0 0,0-1 0,1 1 0,0-1 0,0 0 0,1 1 0,0-2 0,0 1 0,0 0 0,1-1 0,-1 0 0,1 0 0,0 0 0,1 0 0,-1-1 0,1 0 0,0 0 0,0-1 0,1 0 0,-1 0 0,0 0 0,1-1 0,12 3 0,-9-2 0,-1-2 0,1 1 0,0-1 0,0-1 0,0 0 0,0 0 0,0-1 0,0 0 0,0-1 0,0 0 0,0-1 0,-1 0 0,1 0 0,-1-1 0,0 0 0,12-8 0,-7 2-1365</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0:55.777"/>
    </inkml:context>
    <inkml:brush xml:id="br0">
      <inkml:brushProperty name="width" value="0.05" units="cm"/>
      <inkml:brushProperty name="height" value="0.05" units="cm"/>
      <inkml:brushProperty name="color" value="#F6630D"/>
    </inkml:brush>
  </inkml:definitions>
  <inkml:trace contextRef="#ctx0" brushRef="#br0">100 539 24575,'-41'-104'0,"16"36"0,25 67 0,-1 0 0,1 1 0,0-1 0,0 0 0,0 1 0,0-1 0,-1 1 0,1-1 0,0 1 0,0-1 0,-1 0 0,1 1 0,0-1 0,-1 1 0,1-1 0,-1 1 0,1 0 0,-1-1 0,1 1 0,-1-1 0,1 1 0,-1 0 0,1-1 0,-1 1 0,1 0 0,-1 0 0,0-1 0,1 1 0,-2 0 0,1 0 0,0 1 0,1 0 0,-1 0 0,0-1 0,1 1 0,-1 0 0,0 0 0,1 0 0,-1-1 0,1 1 0,-1 0 0,1 0 0,0 0 0,-1 0 0,1 2 0,-9 42 0,7-28 0,2-1 0,0 0 0,0 1 0,2-1 0,0 0 0,1 0 0,1 0 0,0 0 0,1 0 0,1-1 0,11 23 0,-13-30 0,1 0 0,0-1 0,0 0 0,1 0 0,0 0 0,0-1 0,0 1 0,1-1 0,0-1 0,0 0 0,0 0 0,1 0 0,0-1 0,0 0 0,0 0 0,0-1 0,0 0 0,1-1 0,0 0 0,-1 0 0,1 0 0,16-1 0,-12 0 0,0-2 0,0 0 0,0 0 0,-1-1 0,1-1 0,-1 0 0,1-1 0,-1 0 0,0-1 0,0 0 0,-1-1 0,21-14 0,-23 13 0,-1 0 0,0 0 0,0-1 0,0 0 0,-1 0 0,-1-1 0,1 0 0,-1 0 0,-1 0 0,0-1 0,0 0 0,-1 0 0,0 0 0,-1 0 0,4-18 0,-4 1 0,-1 0 0,0 0 0,-2 0 0,-2 0 0,0 1 0,-11-49 0,-5 4 0,-32-85 0,49 153 0,-3-7 0,0 0 0,0 0 0,-8-14 0,12 24 0,-1 0 0,1 0 0,0-1 0,0 1 0,0 0 0,0 0 0,0 0 0,0-1 0,-1 1 0,1 0 0,0 0 0,0 0 0,0-1 0,-1 1 0,1 0 0,0 0 0,0 0 0,0 0 0,-1-1 0,1 1 0,0 0 0,0 0 0,-1 0 0,1 0 0,0 0 0,0 0 0,-1 0 0,1 0 0,0 0 0,0 0 0,-1 0 0,1 0 0,0 0 0,-1 0 0,1 0 0,0 0 0,-5 10 0,2 18 0,6 12 0,1 0 0,2 0 0,12 43 0,-3-11 0,82 342-1365,-89-385-5461</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0:56.120"/>
    </inkml:context>
    <inkml:brush xml:id="br0">
      <inkml:brushProperty name="width" value="0.05" units="cm"/>
      <inkml:brushProperty name="height" value="0.05" units="cm"/>
      <inkml:brushProperty name="color" value="#F6630D"/>
    </inkml:brush>
  </inkml:definitions>
  <inkml:trace contextRef="#ctx0" brushRef="#br0">23 156 24575,'-3'-3'0,"-1"-6"0,-2-5 0,-1-3 0,4-1 0,6 2 0,7 1 0,6 4 0,5 0 0,2-1 0,3 2 0,3-1 0,-4 3-8191</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0:57.538"/>
    </inkml:context>
    <inkml:brush xml:id="br0">
      <inkml:brushProperty name="width" value="0.05" units="cm"/>
      <inkml:brushProperty name="height" value="0.05" units="cm"/>
      <inkml:brushProperty name="color" value="#F6630D"/>
    </inkml:brush>
  </inkml:definitions>
  <inkml:trace contextRef="#ctx0" brushRef="#br0">52 367 24575,'0'-157'0,"14"211"0,12 150 0,1 248 0,-26-382 0,-1-70 0,0 0 0,0 0 0,0 0 0,0 0 0,0 0 0,0 0 0,0 0 0,0 0 0,0 0 0,-1 0 0,1 0 0,0 0 0,0 0 0,0 0 0,0 0 0,0 0 0,0 0 0,0 0 0,0 0 0,0 0 0,-1 0 0,1 0 0,0 0 0,0 0 0,0 0 0,0 0 0,0 0 0,0 0 0,0 1 0,0-1 0,0 0 0,0 0 0,0 0 0,0 0 0,0 0 0,0 0 0,-1 0 0,1 0 0,0 0 0,0 0 0,0 0 0,0 1 0,0-1 0,0 0 0,0 0 0,0 0 0,0 0 0,0 0 0,0 0 0,0 0 0,0 0 0,0 0 0,0 1 0,0-1 0,0 0 0,0 0 0,1 0 0,-1 0 0,0 0 0,0 0 0,0 0 0,0 0 0,0 0 0,0 0 0,0 0 0,0 1 0,-4-11 0,-3-18 0,-85-576 0,89 574 0,-8-91 0,11 110 0,0-1 0,1 0 0,0 0 0,1 1 0,0-1 0,1 0 0,7-19 0,-8 28 0,-1 0 0,1 0 0,-1 0 0,1 0 0,0 1 0,0-1 0,0 1 0,1-1 0,-1 1 0,0 0 0,1 0 0,0 0 0,-1 0 0,1 0 0,0 0 0,0 1 0,4-2 0,-3 2 0,1 0 0,0 0 0,0 0 0,-1 1 0,1-1 0,0 1 0,0 0 0,0 1 0,0-1 0,7 3 0,1 0 0,0 2 0,0 0 0,0 0 0,-1 1 0,0 1 0,0 0 0,13 10 0,-7-3 0,-1 1 0,0 1 0,-1 0 0,-1 1 0,-1 1 0,0 0 0,-2 1 0,0 0 0,14 30 0,-22-39 0,-1-1 0,0 1 0,0 0 0,-1 0 0,0 0 0,-1 0 0,0 0 0,-1 0 0,0 1 0,-1 10 0,0-14 0,-1 1 0,0 0 0,0 0 0,-1-1 0,0 0 0,0 1 0,-1-1 0,0-1 0,0 1 0,-1 0 0,1-1 0,-2 0 0,1 0 0,-8 7 0,2-4 0,-1 0 0,1 0 0,-16 7 0,22-13 0,-1 0 0,0 0 0,0 0 0,-1-1 0,1 0 0,0 0 0,-1-1 0,-12 2 0,18-3 0,0 0 0,0 0 0,1 0 0,-1 0 0,0 0 0,0 0 0,0 0 0,0 0 0,1-1 0,-1 1 0,0 0 0,0-1 0,0 1 0,1 0 0,-1-1 0,0 1 0,0-1 0,0 0 0,1 1 0,0-1 0,0 1 0,-1 0 0,1-1 0,0 1 0,0-1 0,0 1 0,0-1 0,0 1 0,0-1 0,0 1 0,0-1 0,0 1 0,0-1 0,0 1 0,0-1 0,0 1 0,0 0 0,0-1 0,0 1 0,1-1 0,0-2 0,0 1 0,0-1 0,1 1 0,0-1 0,-1 1 0,1 0 0,0 0 0,4-4 0,9-5 0,1 0 0,0 2 0,0 0 0,1 0 0,0 2 0,1 0 0,0 1 0,0 0 0,0 2 0,0 0 0,1 1 0,0 1 0,-1 1 0,36 2 0,-50-1 0,0 1 0,-1-1 0,1 1 0,0 0 0,0 0 0,-1 0 0,1 0 0,-1 1 0,1 0 0,-1-1 0,0 1 0,0 1 0,0-1 0,0 0 0,0 1 0,0-1 0,0 1 0,-1 0 0,1 0 0,-1 0 0,2 3 0,-1 0 0,-1 0 0,0 0 0,0 1 0,0-1 0,-1 0 0,0 1 0,0-1 0,0 1 0,-1-1 0,0 1 0,-2 9 0,1 0 0,-2 0 0,0-1 0,-6 19 0,7-28 0,0-1 0,0 1 0,-1 0 0,1-1 0,-1 1 0,-1-1 0,1 0 0,-1 0 0,0-1 0,0 1 0,-6 5 0,10-10 0,-1 1 0,0 0 0,0 0 0,1-1 0,-1 1 0,0-1 0,0 1 0,0-1 0,0 1 0,0-1 0,1 1 0,-1-1 0,0 0 0,0 1 0,0-1 0,0 0 0,0 0 0,0 0 0,0 0 0,0 0 0,0 0 0,0 0 0,0 0 0,0 0 0,0 0 0,0-1 0,0 1 0,0 0 0,0-1 0,0 1 0,0 0 0,0-1 0,0 1 0,0-1 0,1 0 0,-1 1 0,0-1 0,0 0 0,1 1 0,-2-3 0,1 1 0,-1-1 0,1 1 0,0-1 0,0 1 0,1-1 0,-1 0 0,0 1 0,1-1 0,0 0 0,-1 0 0,1 0 0,1 1 0,-1-1 0,1-3 0,1-4 0,1 0 0,0 0 0,1 1 0,0 0 0,0 0 0,1 0 0,1 0 0,-1 1 0,1 0 0,8-9 0,3-1 0,0 1 0,0 1 0,24-16 0,-19 15 0,26-12 0,-40 24 0,0 1 0,0 1 0,0-1 0,1 1 0,-1 1 0,1 0 0,10-2 0,-19 4 0,1 0 0,-1 0 0,1 0 0,-1-1 0,1 1 0,-1 0 0,1 0 0,-1 0 0,1 0 0,-1 0 0,1 0 0,-1 1 0,0-1 0,1 0 0,-1 0 0,1 0 0,-1 0 0,1 0 0,-1 1 0,0-1 0,1 0 0,-1 0 0,1 1 0,-1-1 0,0 0 0,1 1 0,-1-1 0,1 1 0,-5 12 0,-22 16 0,22-24 0,0-1 0,0 1 0,1 0 0,0 0 0,0 0 0,0 0 0,0 0 0,1 0 0,0 1 0,0-1 0,0 1 0,1 0 0,0-1 0,0 1 0,1 0 0,-1 0 0,1 0 0,0 0 0,1-1 0,-1 1 0,1 0 0,1 0 0,-1-1 0,1 1 0,0 0 0,0-1 0,0 0 0,1 0 0,0 1 0,0-1 0,4 5 0,-1-2 0,-1-1 0,2 0 0,-1 0 0,0 0 0,1-1 0,1 0 0,-1 0 0,1-1 0,0 0 0,0 0 0,0-1 0,0 0 0,1 0 0,0-1 0,0 0 0,0-1 0,0 0 0,14 1 0,-19-2 0,-1-1 0,0 0 0,0 0 0,1-1 0,-1 1 0,0-1 0,0 1 0,0-1 0,1 0 0,-1 0 0,0-1 0,0 1 0,-1 0 0,1-1 0,0 0 0,0 0 0,-1 0 0,1 0 0,-1 0 0,0 0 0,1-1 0,-1 1 0,0-1 0,0 1 0,-1-1 0,1 0 0,-1 0 0,3-4 0,-3 1 0,1 0 0,-1 0 0,0 0 0,0 0 0,-1 0 0,1 0 0,-1 0 0,-1 0 0,1 1 0,-1-1 0,0 0 0,0 0 0,-1 0 0,-3-9 0,-4-5 0,0 0 0,-1 1 0,-1 0 0,-1 1 0,-1 0 0,0 1 0,-27-27 0,30 32 0,10 12 0,0 0 0,-1 0 0,1 0 0,0 0 0,0 0 0,0 0 0,0 0 0,0 0 0,0 0 0,0 0 0,0 0 0,0-1 0,0 1 0,0 0 0,0 0 0,0 0 0,0 0 0,0 0 0,0 0 0,0 0 0,0 0 0,0-1 0,0 1 0,0 0 0,0 0 0,0 0 0,0 0 0,0 0 0,0 0 0,0 0 0,0 0 0,0 0 0,0-1 0,1 1 0,-1 0 0,0 0 0,0 0 0,0 0 0,0 0 0,0 0 0,0 0 0,0 0 0,0 0 0,0 0 0,0 0 0,1 0 0,-1 0 0,0 0 0,0 0 0,0 0 0,0 0 0,0 0 0,0 0 0,0 0 0,1 0 0,23 5 0,-19-3 0,23 5 0,-1-1 0,1-1 0,38 1 0,87-4 0,-104-2 0,-32 0 0,41-2 0,-55 2 0,0 0 0,0-1 0,0 1 0,0-1 0,-1 0 0,1 1 0,0-2 0,0 1 0,-1 0 0,1 0 0,-1-1 0,1 1 0,-1-1 0,1 0 0,2-3 0,-5 5 0,1-1 0,-1 0 0,1 1 0,-1-1 0,0 0 0,1 1 0,-1-1 0,0 0 0,1 0 0,-1 1 0,0-1 0,0 0 0,0 0 0,0 0 0,0 1 0,0-1 0,0 0 0,0 0 0,0 0 0,0 1 0,0-1 0,-1 0 0,1 0 0,0 0 0,-1-1 0,0 0 0,-1 1 0,1-1 0,0 0 0,0 1 0,-1 0 0,1-1 0,-1 1 0,-2-2 0,-2-1 0,0 0 0,0 1 0,0 0 0,-12-3 0,12 4 0,-1 0 0,1 1 0,-1-1 0,0 2 0,1-1 0,-1 1 0,0 0 0,1 0 0,-9 1 0,11 0 0,1 0 0,-1 0 0,1 1 0,0-1 0,-1 1 0,1 0 0,0-1 0,0 1 0,0 1 0,1-1 0,-1 0 0,0 1 0,1-1 0,-1 1 0,1 0 0,0 0 0,0 0 0,-3 5 0,1 0 0,1 0 0,-1 0 0,1 1 0,1-1 0,0 1 0,0-1 0,0 1 0,1 0 0,1 0 0,-1 0 0,2 0 0,-1 0 0,1-1 0,3 14 0,-3-18 0,0 1 0,0-1 0,1 1 0,0-1 0,-1 0 0,2 0 0,-1 0 0,0 0 0,1-1 0,0 1 0,0 0 0,0-1 0,0 0 0,0 0 0,1 0 0,-1 0 0,1 0 0,0-1 0,0 0 0,0 0 0,0 0 0,0 0 0,0 0 0,1-1 0,-1 0 0,1 0 0,-1 0 0,1 0 0,5-1 0,-3 1 0,1-1 0,-1-1 0,0 1 0,1-2 0,-1 1 0,0 0 0,0-1 0,0-1 0,0 1 0,0-1 0,0 0 0,8-6 0,-7 3 0,0 0 0,0 0 0,-1-1 0,0 0 0,-1-1 0,1 1 0,-1-1 0,7-12 0,-3 1 0,-1 0 0,-1-1 0,0 0 0,-2 0 0,0-1 0,-1 0 0,3-41 0,-1-85 0,-7 129 0,-1 0 0,-1 0 0,-1 0 0,0 0 0,-1 1 0,-8-20 0,10 33 0,1 0 0,-1 0 0,0 1 0,-1-1 0,1 0 0,-1 1 0,0-1 0,-4-3 0,6 6 0,0 0 0,1 0 0,-1 1 0,0-1 0,0 1 0,0-1 0,0 1 0,0-1 0,0 1 0,0-1 0,0 1 0,0 0 0,0 0 0,-1-1 0,1 1 0,0 0 0,0 0 0,0 0 0,0 0 0,0 0 0,0 1 0,0-1 0,0 0 0,0 0 0,-1 1 0,1-1 0,0 1 0,0-1 0,0 1 0,1-1 0,-1 1 0,0-1 0,0 1 0,0 0 0,0 0 0,0-1 0,0 2 0,-3 3 0,0 1 0,0-1 0,0 1 0,1 0 0,0 0 0,0 0 0,1 0 0,0 0 0,-3 12 0,0 4 0,-2 36 0,5-28 0,1 1 0,2-1 0,1 1 0,11 57 0,-8-68 0,0 0 0,2 0 0,0-1 0,1 1 0,1-2 0,0 1 0,2-1 0,14 19 0,-1-11-1365,-2-6-5461</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0:57.895"/>
    </inkml:context>
    <inkml:brush xml:id="br0">
      <inkml:brushProperty name="width" value="0.05" units="cm"/>
      <inkml:brushProperty name="height" value="0.05" units="cm"/>
      <inkml:brushProperty name="color" value="#F6630D"/>
    </inkml:brush>
  </inkml:definitions>
  <inkml:trace contextRef="#ctx0" brushRef="#br0">7 27 24575,'0'-3'0,"0"-4"0,-2 0 0,-2-2 0</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1:00.064"/>
    </inkml:context>
    <inkml:brush xml:id="br0">
      <inkml:brushProperty name="width" value="0.05" units="cm"/>
      <inkml:brushProperty name="height" value="0.05" units="cm"/>
      <inkml:brushProperty name="color" value="#F6630D"/>
    </inkml:brush>
  </inkml:definitions>
  <inkml:trace contextRef="#ctx0" brushRef="#br0">165 68 24575,'0'-2'0,"0"0"0,0 0 0,0 0 0,0 0 0,0 0 0,0 0 0,-1 0 0,1 0 0,-1 0 0,1 0 0,-1 1 0,0-1 0,0 0 0,0 0 0,0 1 0,0-1 0,-3-3 0,3 5 0,0-1 0,0 1 0,-1-1 0,1 1 0,0 0 0,-1-1 0,1 1 0,0 0 0,-1 0 0,1 0 0,-1 0 0,1 0 0,0 0 0,-1 0 0,1 1 0,0-1 0,-1 0 0,1 1 0,0-1 0,-1 1 0,1 0 0,0-1 0,0 1 0,0 0 0,0 0 0,-2 1 0,-7 5 0,0 1 0,1 0 0,0 1 0,0-1 0,1 2 0,0-1 0,1 1 0,0 1 0,0-1 0,-5 13 0,9-17 0,0 0 0,0 0 0,1 0 0,0 1 0,0-1 0,0 1 0,1-1 0,0 1 0,0 0 0,1 0 0,0-1 0,0 1 0,0 0 0,1 0 0,0 0 0,0-1 0,1 1 0,0-1 0,4 12 0,-3-14 0,0 0 0,-1 0 0,1 0 0,1 0 0,-1-1 0,0 1 0,1-1 0,0 0 0,0 0 0,0 0 0,0 0 0,0-1 0,1 0 0,-1 0 0,5 2 0,-2-2 0,0 0 0,0-1 0,0 0 0,0 0 0,0 0 0,1-1 0,-1 0 0,0 0 0,13-3 0,-13 2 0,0-1 0,1 0 0,-1 0 0,0 0 0,0-1 0,-1 0 0,1-1 0,0 1 0,-1-1 0,0 0 0,0-1 0,0 0 0,-1 1 0,1-2 0,-1 1 0,-1-1 0,1 0 0,-1 0 0,0 0 0,6-12 0,-7 8 0,0 0 0,0 0 0,-1-1 0,-1 0 0,0 1 0,0-1 0,-1 0 0,0 1 0,-1-1 0,0 0 0,-4-10 0,4 14 0,-1 1 0,0-1 0,0 1 0,0 0 0,-1 0 0,0 0 0,0 0 0,-1 1 0,1-1 0,-1 1 0,-1 0 0,1 0 0,-1 0 0,0 1 0,0-1 0,0 1 0,0 0 0,-1 1 0,-5-4 0,8 6-124,1 0 0,-1 0 0,0 0 0,1 0 0,-1 1 0,1-1-1,-1 1 1,0 0 0,0 0 0,-2 0 0,-7 2-6702</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1:00.433"/>
    </inkml:context>
    <inkml:brush xml:id="br0">
      <inkml:brushProperty name="width" value="0.05" units="cm"/>
      <inkml:brushProperty name="height" value="0.05" units="cm"/>
      <inkml:brushProperty name="color" value="#F6630D"/>
    </inkml:brush>
  </inkml:definitions>
  <inkml:trace contextRef="#ctx0" brushRef="#br0">249 380 24575,'0'-38'0,"-2"1"0,-12-60 0,10 77 0,-1 0 0,-1 0 0,0 1 0,-2 0 0,0 0 0,-15-23 0,20 38 0,1 0 0,-1 1 0,0-1 0,0 1 0,0-1 0,0 1 0,0 0 0,-1 0 0,0 0 0,0 1 0,1-1 0,-1 1 0,-1 0 0,-4-2 0,7 3 0,0 1 0,-1 0 0,1 0 0,-1-1 0,1 1 0,-1 1 0,1-1 0,-1 0 0,1 1 0,-1-1 0,1 1 0,-1 0 0,1-1 0,0 1 0,0 0 0,-1 1 0,1-1 0,0 0 0,0 1 0,0-1 0,0 1 0,0 0 0,1-1 0,-1 1 0,0 0 0,1 0 0,-3 3 0,-3 7 0,1-1 0,-1 1 0,2 0 0,0 0 0,0 1 0,1-1 0,1 1 0,0 0 0,1 0 0,-2 16 0,2 11 0,1-1 0,6 46 0,4 2 0,29 115 0,38 82 0,30 158 0,-99-402 0,1 67 0,-8-93 0,-1-1 0,0 1 0,0-1 0,-1 0 0,-1 1 0,0-1 0,-1 0 0,-10 22 0,12-32 0,1 0 0,0 0 0,-1-1 0,0 1 0,0 0 0,1-1 0,-2 0 0,1 1 0,0-1 0,0 0 0,-1 0 0,1 0 0,-1 0 0,1-1 0,-1 1 0,0-1 0,0 1 0,0-1 0,0 0 0,0 0 0,0 0 0,0-1 0,0 1 0,0-1 0,0 0 0,0 1 0,0-1 0,-1-1 0,1 1 0,0 0 0,0-1 0,0 0 0,0 1 0,0-1 0,0 0 0,0-1 0,0 1 0,1-1 0,-1 1 0,0-1 0,1 0 0,-5-3 0,-20-22-1365,1-2-5461</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1:00.775"/>
    </inkml:context>
    <inkml:brush xml:id="br0">
      <inkml:brushProperty name="width" value="0.05" units="cm"/>
      <inkml:brushProperty name="height" value="0.05" units="cm"/>
      <inkml:brushProperty name="color" value="#F6630D"/>
    </inkml:brush>
  </inkml:definitions>
  <inkml:trace contextRef="#ctx0" brushRef="#br0">1 31 24575,'3'0'0,"3"-3"0,5-1 0,5-2 0,6-1 0,5 1 0,3 2 0,3 4 0,1 5 0,-2 2 0,-4 2 0,-3 0 0,-4-2 0,-5 1 0,-6-1-8191</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1:01.222"/>
    </inkml:context>
    <inkml:brush xml:id="br0">
      <inkml:brushProperty name="width" value="0.05" units="cm"/>
      <inkml:brushProperty name="height" value="0.05" units="cm"/>
      <inkml:brushProperty name="color" value="#F6630D"/>
    </inkml:brush>
  </inkml:definitions>
  <inkml:trace contextRef="#ctx0" brushRef="#br0">1 1 24575,'0'3'0,"0"3"0,0 4 0,0 6 0,0 6 0,0 8 0,0 7 0,0 6 0,0 5 0,0 2 0,3 1 0,1 1 0,2-3 0,1-4 0,-2-4 0,2-9 0,0-10-8191</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1:01.574"/>
    </inkml:context>
    <inkml:brush xml:id="br0">
      <inkml:brushProperty name="width" value="0.05" units="cm"/>
      <inkml:brushProperty name="height" value="0.05" units="cm"/>
      <inkml:brushProperty name="color" value="#F6630D"/>
    </inkml:brush>
  </inkml:definitions>
  <inkml:trace contextRef="#ctx0" brushRef="#br0">50 355 24575,'-12'-37'0,"1"0"0,2-1 0,2-1 0,-4-56 0,11 90 0,0 1 0,0-1 0,1 0 0,-1 0 0,1 1 0,0-1 0,0 0 0,0 1 0,1-1 0,0 1 0,0-1 0,0 1 0,0 0 0,6-7 0,-5 7 0,0 1 0,0 1 0,1-1 0,-1 0 0,1 1 0,0-1 0,-1 1 0,1 0 0,0 1 0,0-1 0,0 1 0,1-1 0,-1 1 0,0 0 0,0 1 0,7-1 0,0 0 0,0 2 0,1-1 0,-1 1 0,0 1 0,0 0 0,1 1 0,-2 0 0,1 0 0,0 1 0,-1 1 0,12 6 0,-8-3 0,0 1 0,-1 0 0,0 1 0,0 0 0,-1 1 0,0 0 0,11 16 0,-20-25 0,-1 1 0,1 0 0,-1 0 0,0 0 0,0 1 0,0-1 0,-1 1 0,1-1 0,-1 1 0,0-1 0,1 1 0,-2 0 0,1-1 0,0 1 0,-1 0 0,0 0 0,0 0 0,0-1 0,0 1 0,0 0 0,-1 0 0,0-1 0,0 1 0,0 0 0,0-1 0,0 1 0,-1-1 0,0 1 0,1-1 0,-1 1 0,-1-1 0,1 0 0,0 0 0,-6 5 0,-2 1 49,0 0 0,0-1 0,-1 0-1,0 0 1,-1-1 0,-14 6 0,-6 1-903,-38 12 1,43-18-5973</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1:01.945"/>
    </inkml:context>
    <inkml:brush xml:id="br0">
      <inkml:brushProperty name="width" value="0.05" units="cm"/>
      <inkml:brushProperty name="height" value="0.05" units="cm"/>
      <inkml:brushProperty name="color" value="#F6630D"/>
    </inkml:brush>
  </inkml:definitions>
  <inkml:trace contextRef="#ctx0" brushRef="#br0">1 52 24575,'10'-1'0,"-1"0"0,1-1 0,0 0 0,-1-1 0,1 0 0,8-5 0,27-7 0,-20 10 0,0 0 0,38-1 0,-55 5 0,1 1 0,-1 0 0,0 1 0,1 0 0,-1 0 0,0 1 0,1 0 0,-1 0 0,0 1 0,0 0 0,9 6 0,-13-6 0,0 0 0,-1 0 0,1 0 0,-1 0 0,0 1 0,0-1 0,0 1 0,-1 0 0,1 0 0,-1 0 0,0 0 0,0 0 0,-1 1 0,1-1 0,-1 1 0,0-1 0,0 1 0,0-1 0,-1 1 0,1-1 0,-1 1 0,0 0 0,-1-1 0,0 7 0,-2 5 0,0 0 0,0-1 0,-2 0 0,0 1 0,-12 25 0,4-16 0,-2-1 0,0 0 0,-1-1 0,-38 40 0,25-33 0,-1-2 0,-58 41 0,87-68 0,-1 0 0,1-1 0,0 1 0,0 0 0,0 0 0,0 0 0,0 0 0,0 0 0,0 1 0,0-1 0,0 0 0,0 0 0,-1 2 0,2-2 0,0-1 0,1 0 0,-1 1 0,0-1 0,0 0 0,0 1 0,0-1 0,0 0 0,0 1 0,1-1 0,-1 0 0,0 0 0,0 1 0,0-1 0,1 0 0,-1 0 0,0 1 0,0-1 0,1 0 0,-1 0 0,0 0 0,1 0 0,-1 1 0,0-1 0,0 0 0,1 0 0,-1 0 0,0 0 0,1 0 0,-1 0 0,0 0 0,1 0 0,-1 0 0,1 0 0,7 1 0,0-1 0,0 0 0,12-2 0,285-15 0,-239 18 0,0 3 0,106 20 0,-163-21-1365</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0:50.443"/>
    </inkml:context>
    <inkml:brush xml:id="br0">
      <inkml:brushProperty name="width" value="0.1" units="cm"/>
      <inkml:brushProperty name="height" value="0.1" units="cm"/>
      <inkml:brushProperty name="color" value="#F6630D"/>
    </inkml:brush>
  </inkml:definitions>
  <inkml:trace contextRef="#ctx0" brushRef="#br0">3 3 24575,'-3'-3'0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1:04.509"/>
    </inkml:context>
    <inkml:brush xml:id="br0">
      <inkml:brushProperty name="width" value="0.05" units="cm"/>
      <inkml:brushProperty name="height" value="0.05" units="cm"/>
      <inkml:brushProperty name="color" value="#F6630D"/>
    </inkml:brush>
  </inkml:definitions>
  <inkml:trace contextRef="#ctx0" brushRef="#br0">965 104 24575,'-1'-1'0,"-1"-1"0,0 1 0,0 0 0,-1 0 0,1 0 0,0 0 0,0 0 0,0 0 0,-1 0 0,1 1 0,0 0 0,-1-1 0,1 1 0,-1 0 0,1 0 0,0 0 0,-5 1 0,-45 10 0,36-7 0,-40 10 0,1 3 0,0 2 0,1 3 0,1 1 0,2 4 0,-54 35 0,73-41 0,2 2 0,0 2 0,1 1 0,2 1 0,1 1 0,1 1 0,1 1 0,1 2 0,3 0 0,-21 42 0,20-27 0,2 0 0,2 2 0,3 0 0,-14 84 0,20-71 0,2 0 0,3 1 0,7 89 0,-1-119 0,2 0 0,0-1 0,3 0 0,0 0 0,18 42 0,-17-55 0,0 0 0,1 0 0,1-1 0,1 0 0,1-1 0,0 0 0,2-1 0,-1 0 0,22 16 0,-8-11-21,1-2-1,1-1 1,0-2 0,2 0-1,-1-2 1,2-2-1,-1-1 1,45 9-1,7-4-97,0-3 0,105 1-1,-78-10 51,186-19 1,-233 6 73,1-2 1,-2-3-1,1-2 1,74-31-1,-107 34-5,-1-1 0,-1-2 0,-1-1 0,0-1 0,-1-1 0,-1-1 0,33-33 0,-39 31 0,-1-1 0,0-1 0,-2 0 0,-1-1 0,0-1 0,-2-1 0,-2 0 0,14-38 0,-10 13 0,-3 0 0,-1-1 0,-3 0 0,-2-1 0,-1-89 0,-7 96 0,-2 0 0,-2 0 0,-2 1 0,-2 0 0,-3 0 0,-29-78 0,28 95 0,-1 1 0,-1 0 0,-2 0 0,-1 2 0,-1 0 0,-1 1 0,-1 1 0,-1 1 0,-1 1 0,-1 1 0,-1 1 0,-1 2 0,0 0 0,-2 1 0,0 2 0,-33-13 0,-13-1-7,-1 4 0,-1 3 0,-98-16 1,-240-11 143,390 47-60,-33-3 160,-75 3 0,130 2-237,0 0 0,1 0 0,-1 0 0,0 0 0,1 0 0,-1 1 0,1-1 0,-1 0 0,0 1 0,1 0 0,-1-1 0,1 1 0,-1 0 0,1 0 0,0 0 0,-1 0 0,1 0 0,0 0 0,0 0 0,0 0 0,-1 1 0,1-1 0,0 0 0,1 1 0,-1-1 0,0 1 0,0-1 0,1 1 0,-1-1 0,0 4 0,0-1 0,1 0 0,0 0 0,0 0 0,0 1 0,1-1 0,-1 0 0,1 0 0,0 0 0,0 0 0,1 0 0,2 5 0,4 6-1365,1-4-5461</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1:05.082"/>
    </inkml:context>
    <inkml:brush xml:id="br0">
      <inkml:brushProperty name="width" value="0.05" units="cm"/>
      <inkml:brushProperty name="height" value="0.05" units="cm"/>
      <inkml:brushProperty name="color" value="#F6630D"/>
    </inkml:brush>
  </inkml:definitions>
  <inkml:trace contextRef="#ctx0" brushRef="#br0">0 0 24575,'6'1'0,"0"-1"0,0 2 0,-1-1 0,1 0 0,-1 1 0,1 0 0,-1 0 0,0 1 0,1 0 0,-1-1 0,0 2 0,-1-1 0,1 1 0,-1-1 0,1 1 0,-1 0 0,3 5 0,10 11 0,-1 1 0,19 33 0,-29-44 0,23 43 0,-1 0 0,-4 1 0,-1 2 0,17 67 0,36 240 0,-60-245 0,-4 1 0,-8 206 0,-6-287 0,-3 0 0,0 1 0,-3-1 0,-1-1 0,-2 0 0,-1 0 0,-2-1 0,-2-1 0,-1 0 0,-2-1 0,-1-1 0,-1-1 0,-43 49 0,48-63 61,-44 45 199,53-57-500,-1 1-1,1-1 0,-1 0 0,-1-1 0,1 0 0,-13 6 0,7-7-6585</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1:05.449"/>
    </inkml:context>
    <inkml:brush xml:id="br0">
      <inkml:brushProperty name="width" value="0.05" units="cm"/>
      <inkml:brushProperty name="height" value="0.05" units="cm"/>
      <inkml:brushProperty name="color" value="#F6630D"/>
    </inkml:brush>
  </inkml:definitions>
  <inkml:trace contextRef="#ctx0" brushRef="#br0">0 0 24575,'13'183'0,"-7"-130"0,-6-50 0,0-1 0,1 0 0,-1 1 0,1-1 0,0 0 0,0 0 0,0 0 0,0 0 0,0 0 0,0 1 0,0-2 0,1 1 0,-1 0 0,1 0 0,0 0 0,-1-1 0,1 1 0,0-1 0,0 1 0,0-1 0,0 0 0,0 0 0,0 0 0,0 0 0,0 0 0,1 0 0,1 0 0,8 2 0,1-1 0,-1 0 0,0-1 0,15 0 0,4 0 0,28 5-1365,-33-5-5461</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1:10.381"/>
    </inkml:context>
    <inkml:brush xml:id="br0">
      <inkml:brushProperty name="width" value="0.05" units="cm"/>
      <inkml:brushProperty name="height" value="0.05" units="cm"/>
      <inkml:brushProperty name="color" value="#F6630D"/>
    </inkml:brush>
  </inkml:definitions>
  <inkml:trace contextRef="#ctx0" brushRef="#br0">145 172 24575,'-2'-34'0,"1"22"0,0-1 0,1-20 0,0 30 0,0 0 0,1 1 0,-1-1 0,1 0 0,0 1 0,-1-1 0,1 1 0,0-1 0,1 1 0,-1 0 0,0-1 0,1 1 0,-1 0 0,1 0 0,0 0 0,-1 0 0,5-3 0,1 1 0,0-1 0,1 2 0,0-1 0,-1 1 0,1 0 0,1 1 0,-1 0 0,15-2 0,-5 2 0,0 0 0,0 2 0,19 2 0,-35-2 0,0 0 0,0 0 0,0 0 0,-1 0 0,1 1 0,0-1 0,0 1 0,-1-1 0,1 1 0,0 0 0,-1 0 0,1 0 0,-1 0 0,1 0 0,-1 0 0,1 0 0,-1 0 0,0 0 0,1 1 0,-1-1 0,0 0 0,0 1 0,0-1 0,0 1 0,0 0 0,-1-1 0,1 1 0,0 0 0,-1-1 0,1 1 0,-1 0 0,1 3 0,-1 4 0,0 0 0,0 0 0,-1 1 0,0-1 0,-4 13 0,0 7 0,1 23 0,2 1 0,3 0 0,10 76 0,-10-126 0,-1 2 0,1-1 0,-1 1 0,1 0 0,-1 0 0,-1 0 0,0 5 0,1-9 0,0-1 0,0 1 0,0-1 0,-1 1 0,1-1 0,0 1 0,0-1 0,-1 1 0,1-1 0,0 1 0,-1-1 0,1 1 0,0-1 0,-1 0 0,1 1 0,-1-1 0,1 1 0,-1-1 0,1 0 0,-1 0 0,1 1 0,-1-1 0,0 0 0,0 0 0,-1 0 0,1 0 0,0 0 0,-1 0 0,1 0 0,-1 0 0,1-1 0,0 1 0,0 0 0,-1-1 0,1 1 0,0-1 0,0 0 0,-2 0 0,-16-10 0,-1 1 0,0 0 0,-1 2 0,-36-10 0,47 16 0,-1 0 0,1 1 0,0 0 0,-1 1 0,1 0 0,-1 0 0,1 1 0,0 0 0,-1 1 0,1 1 0,0-1 0,-12 6 0,15-5 49,1 0 0,-1 0 0,1 1-1,0 0 1,0 0 0,-5 5 0,10-8-101,0 0 0,-1 0 0,1 0 1,0 0-1,0 0 0,0 1 1,0-1-1,0 0 0,1 1 0,-1-1 1,0 1-1,0-1 0,1 1 1,-1-1-1,1 1 0,0-1 0,-1 1 1,1-1-1,0 1 0,0-1 1,0 1-1,0 0 0,0-1 0,0 1 1,0-1-1,1 1 0,-1-1 1,1 1-1,-1-1 0,1 1 0,-1-1 1,2 3-1,7 7-6774</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1:10.763"/>
    </inkml:context>
    <inkml:brush xml:id="br0">
      <inkml:brushProperty name="width" value="0.05" units="cm"/>
      <inkml:brushProperty name="height" value="0.05" units="cm"/>
      <inkml:brushProperty name="color" value="#F6630D"/>
    </inkml:brush>
  </inkml:definitions>
  <inkml:trace contextRef="#ctx0" brushRef="#br0">61 72 24575,'0'-4'0,"-1"0"0,1 0 0,-1 0 0,0 0 0,0 0 0,0 0 0,0 0 0,-4-6 0,5 10 0,0 0 0,0 0 0,0 0 0,0-1 0,0 1 0,0 0 0,0 0 0,0 0 0,0 0 0,0 0 0,0 0 0,0 0 0,0 0 0,-1 0 0,1 0 0,0 0 0,0-1 0,0 1 0,0 0 0,0 0 0,0 0 0,0 0 0,0 0 0,-1 0 0,1 0 0,0 0 0,0 0 0,0 0 0,0 0 0,0 0 0,0 0 0,0 0 0,-1 0 0,1 0 0,0 0 0,0 0 0,0 0 0,0 0 0,0 0 0,0 0 0,0 1 0,-1-1 0,1 0 0,0 0 0,0 0 0,0 0 0,0 0 0,0 0 0,0 0 0,0 0 0,0 0 0,0 0 0,0 1 0,0-1 0,0 0 0,0 0 0,-1 0 0,-4 11 0,-2 13 0,5-13 0,0 0 0,1 0 0,1 1 0,0-1 0,0 1 0,1-1 0,1 0 0,3 16 0,-4-24 0,0-1 0,0 1 0,0 0 0,0 0 0,1 0 0,0-1 0,-1 1 0,1-1 0,0 0 0,0 1 0,0-1 0,0 0 0,0 0 0,1 0 0,2 2 0,-2-3 0,0 0 0,0 0 0,0 0 0,0 0 0,0 0 0,1-1 0,-1 0 0,0 1 0,0-1 0,0 0 0,0 0 0,1-1 0,-1 1 0,0-1 0,0 0 0,0 1 0,5-3 0,-5 2 0,0 0 0,1-1 0,-1 1 0,0-1 0,1 0 0,-1 1 0,0-1 0,0-1 0,-1 1 0,1 0 0,0-1 0,-1 1 0,1-1 0,-1 0 0,0 0 0,0 0 0,0 0 0,0 0 0,-1 0 0,1-1 0,-1 1 0,0-1 0,1-3 0,-1 2 0,-1 0 0,0 0 0,0 0 0,0 0 0,0 1 0,-1-1 0,0 0 0,0 0 0,0 0 0,0 1 0,-1-1 0,0 1 0,0-1 0,0 1 0,0 0 0,-6-7 0,3 4 43,-1 0 0,0 0-1,-1 1 1,1 0 0,-1 0-1,-1 1 1,-14-9 0,18 12-150,-1-1 0,1 1 1,-1 0-1,0 1 0,1-1 1,-1 1-1,0 0 0,0 0 1,0 0-1,0 1 0,0 0 1,0 0-1,0 0 0,0 0 1,-8 3-1,2 1-6719</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1:11.119"/>
    </inkml:context>
    <inkml:brush xml:id="br0">
      <inkml:brushProperty name="width" value="0.05" units="cm"/>
      <inkml:brushProperty name="height" value="0.05" units="cm"/>
      <inkml:brushProperty name="color" value="#F6630D"/>
    </inkml:brush>
  </inkml:definitions>
  <inkml:trace contextRef="#ctx0" brushRef="#br0">22 1 24575,'0'3'0,"0"3"0,0 5 0,0 2 0,0 5 0,0 2 0,0 4 0,0 3 0,-3 0 0,-1 2 0,1-3 0,-3-1 0,0-6-8191</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1:11.475"/>
    </inkml:context>
    <inkml:brush xml:id="br0">
      <inkml:brushProperty name="width" value="0.05" units="cm"/>
      <inkml:brushProperty name="height" value="0.05" units="cm"/>
      <inkml:brushProperty name="color" value="#F6630D"/>
    </inkml:brush>
  </inkml:definitions>
  <inkml:trace contextRef="#ctx0" brushRef="#br0">18 50 24575,'0'-2'0,"0"1"0,0 0 0,-1 0 0,1 0 0,0-1 0,0 1 0,-1 0 0,1 0 0,-1 0 0,1 0 0,-1 0 0,0-2 0,-4 2 0,1 10 0,2 10 0,1-1 0,0 0 0,1 1 0,1-1 0,1 1 0,0-1 0,2 0 0,0 0 0,11 29 0,-15-46 0,0 1 0,0-1 0,1 0 0,-1 1 0,1-1 0,-1 0 0,1 1 0,0-1 0,-1 0 0,1 0 0,0 0 0,0 1 0,0-1 0,0 0 0,0 0 0,0 0 0,0-1 0,0 1 0,0 0 0,0 0 0,0-1 0,3 2 0,-3-2 0,0 0 0,0-1 0,1 1 0,-1 0 0,0-1 0,0 1 0,0 0 0,0-1 0,0 0 0,0 1 0,0-1 0,0 0 0,0 1 0,0-1 0,0 0 0,0 0 0,0 0 0,-1 0 0,1 0 0,0-1 0,6-9 0,0 1 0,-1-2 0,7-17 0,-13 29 0,1-2 0,8-22 0,1 0 0,1 1 0,1 0 0,22-29 0,-33 51 0,0-1 0,-1 1 0,1 0 0,1 0 0,-1 0 0,0 0 0,0 0 0,0 0 0,0 0 0,1 0 0,-1 1 0,1-1 0,-1 0 0,0 1 0,1-1 0,-1 1 0,1-1 0,-1 1 0,1 0 0,-1 0 0,4 0 0,-3 0 0,0 1 0,0-1 0,0 1 0,0 0 0,0 0 0,0 0 0,-1 0 0,1 0 0,0 0 0,0 1 0,-1-1 0,1 0 0,-1 1 0,2 1 0,6 8 0,-2 0 0,1 1 0,-1-1 0,5 15 0,-5-13 0,-3-5 0,2 0 0,-1 0 0,1 0 0,0-1 0,11 11 0,-15-17 0,-1 0 0,1 1 0,-1-1 0,1 0 0,0 0 0,-1 0 0,1 0 0,0 0 0,0-1 0,0 1 0,-1 0 0,1-1 0,0 0 0,3 1 0,-4-1 0,0 0 0,1-1 0,-1 1 0,0-1 0,0 1 0,0-1 0,0 1 0,0-1 0,0 1 0,0-1 0,0 0 0,0 0 0,0 1 0,0-1 0,0 0 0,0 0 0,-1 0 0,1 0 0,0 0 0,-1 0 0,1 0 0,-1 0 0,1-1 0,-1 1 0,1-2 0,2-5-68,-2-1 0,1 1-1,-1 0 1,0-1 0,0 1 0,-1-1-1,-1 1 1,1 0 0,-1-1 0,-1 1-1,1 0 1,-2-1 0,1 1 0,-1 0-1,0 0 1,0 1 0,-1-1-1,0 1 1,-7-9 0,-2 0-6758</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1:11.998"/>
    </inkml:context>
    <inkml:brush xml:id="br0">
      <inkml:brushProperty name="width" value="0.05" units="cm"/>
      <inkml:brushProperty name="height" value="0.05" units="cm"/>
      <inkml:brushProperty name="color" value="#F6630D"/>
    </inkml:brush>
  </inkml:definitions>
  <inkml:trace contextRef="#ctx0" brushRef="#br0">1292 245 24575,'-10'-9'0,"-1"1"0,0 0 0,0 1 0,-1 1 0,0 0 0,-16-6 0,5 1 0,-24-9 0,0 2 0,-2 2 0,1 2 0,-2 3 0,0 1 0,0 3 0,-62-1 0,68 7 0,-1 2 0,1 2 0,0 2 0,1 2 0,-1 2 0,1 2 0,1 1 0,-65 29 0,85-30 0,0 1 0,0 0 0,1 2 0,1 0 0,0 2 0,1 0 0,-27 29 0,38-36 0,1 0 0,0 1 0,0 0 0,1 0 0,0 1 0,1 0 0,0 0 0,0 0 0,1 0 0,1 1 0,0-1 0,1 1 0,0 0 0,1 0 0,0 0 0,1 0 0,1 20 0,3-14 0,0 0 0,1 0 0,1-1 0,0 0 0,1 0 0,1 0 0,1-1 0,0 0 0,1-1 0,1 0 0,1 0 0,22 22 0,-3-8 0,1-1 0,0-2 0,2-2 0,56 32 0,-52-37 0,1-1 0,0-2 0,1-2 0,1-1 0,0-3 0,0-1 0,1-2 0,0-1 0,0-3 0,1-1 0,75-7 0,-84 0 0,-1 0 0,0-2 0,0-2 0,-1-1 0,0-1 0,49-25 0,-58 23 0,-1 0 0,0-2 0,-1 0 0,0-2 0,-1 0 0,-1-1 0,-1-1 0,-1-1 0,17-24 0,-22 26 0,-1-1 0,-1 0 0,-1-1 0,0 0 0,-1-1 0,-1 1 0,-2-2 0,0 1 0,-1 0 0,0-1 0,-2 0 0,-1 0 0,-2-25 0,0 29 0,-1 0 0,-1-1 0,-1 2 0,0-1 0,-1 0 0,-1 1 0,-1 0 0,0 0 0,-2 1 0,0 0 0,0 0 0,-1 1 0,-1 0 0,-1 1 0,0 1 0,-15-14 0,6 10 0,0 2 0,-2 0 0,1 2 0,-2 0 0,0 2 0,0 0 0,-1 2 0,0 0 0,-1 2 0,-35-5 0,-4 2 0,-1 4 0,1 2 0,-70 6 0,-115 23-1365,142-9-5461</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1:17.951"/>
    </inkml:context>
    <inkml:brush xml:id="br0">
      <inkml:brushProperty name="width" value="0.05" units="cm"/>
      <inkml:brushProperty name="height" value="0.05" units="cm"/>
      <inkml:brushProperty name="color" value="#F6630D"/>
    </inkml:brush>
  </inkml:definitions>
  <inkml:trace contextRef="#ctx0" brushRef="#br0">4 2 24575,'-1'0'0,"1"0"0,0 0 0,0 0 0,0 0 0,0 0 0,-1 0 0,1 1 0,0-1 0,0 0 0,0 0 0,0 0 0,0 0 0,-1 1 0,1-1 0,0 0 0,0 0 0,0 0 0,0 1 0,0-1 0,0 0 0,0 0 0,0 1 0,0-1 0,0 0 0,0 0 0,0 0 0,0 1 0,0-1 0,0 0 0,0 0 0,0 0 0,0 1 0,0-1 0,0 0 0,0 0 0,1 0 0,-1 1 0,0-1 0,0 0 0,0 0 0,0 0 0,0 1 0,1-1 0,-1 0 0,0 0 0,0 0 0,0 0 0,0 0 0,1 0 0,-1 1 0,0-1 0,0 0 0,0 0 0,1 0 0,-1 0 0,0 0 0,0 0 0,0 0 0,1 0 0,-1 0 0,17 3 0,-15-3 0,40 2 0,70-6 0,-39 1 0,985-6-845,-761 10-395,-217-1-4866</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1:18.307"/>
    </inkml:context>
    <inkml:brush xml:id="br0">
      <inkml:brushProperty name="width" value="0.05" units="cm"/>
      <inkml:brushProperty name="height" value="0.05" units="cm"/>
      <inkml:brushProperty name="color" value="#F6630D"/>
    </inkml:brush>
  </inkml:definitions>
  <inkml:trace contextRef="#ctx0" brushRef="#br0">1 52 24575,'2'0'0,"8"0"0,10-3 0,10-1 0,11 0 0,14-1 0,14-1 0,12 1 0,13-1 0,13-1 0,9 3 0,7 0 0,3 2 0,-1 1 0,-3 0 0,-6 1 0,-11 0 0,-23 1-8191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0:50.784"/>
    </inkml:context>
    <inkml:brush xml:id="br0">
      <inkml:brushProperty name="width" value="0.1" units="cm"/>
      <inkml:brushProperty name="height" value="0.1" units="cm"/>
      <inkml:brushProperty name="color" value="#F6630D"/>
    </inkml:brush>
  </inkml:definitions>
  <inkml:trace contextRef="#ctx0" brushRef="#br0">1 0 24575,'0'0'-8191</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1:18.646"/>
    </inkml:context>
    <inkml:brush xml:id="br0">
      <inkml:brushProperty name="width" value="0.05" units="cm"/>
      <inkml:brushProperty name="height" value="0.05" units="cm"/>
      <inkml:brushProperty name="color" value="#F6630D"/>
    </inkml:brush>
  </inkml:definitions>
  <inkml:trace contextRef="#ctx0" brushRef="#br0">1 32 24575,'0'1'0,"0"-1"0,0 1 0,1 0 0,-1-1 0,0 1 0,1-1 0,-1 1 0,0 0 0,1-1 0,-1 1 0,1-1 0,-1 1 0,1-1 0,-1 1 0,1-1 0,0 1 0,-1-1 0,1 0 0,-1 1 0,1-1 0,0 0 0,-1 0 0,1 1 0,0-1 0,-1 0 0,1 0 0,0 0 0,1 0 0,24 3 0,-21-3 0,625-12 0,-316-3 0,96-1-1365,-342 13-5461</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1:18.986"/>
    </inkml:context>
    <inkml:brush xml:id="br0">
      <inkml:brushProperty name="width" value="0.05" units="cm"/>
      <inkml:brushProperty name="height" value="0.05" units="cm"/>
      <inkml:brushProperty name="color" value="#F6630D"/>
    </inkml:brush>
  </inkml:definitions>
  <inkml:trace contextRef="#ctx0" brushRef="#br0">0 7 24575,'0'3'0,"3"1"0,4-1 0,6 0 0,13-1 0,10 0 0,13-2 0,14 1 0,9-1 0,10-3 0,8-1 0,6 0 0,7 1 0,0-2 0,-18 0-8191</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1:19.336"/>
    </inkml:context>
    <inkml:brush xml:id="br0">
      <inkml:brushProperty name="width" value="0.05" units="cm"/>
      <inkml:brushProperty name="height" value="0.05" units="cm"/>
      <inkml:brushProperty name="color" value="#F6630D"/>
    </inkml:brush>
  </inkml:definitions>
  <inkml:trace contextRef="#ctx0" brushRef="#br0">0 1 24575,'0'3'0,"0"4"0,3 3 0,10 3 0,10 0 0,17-3 0,18-3 0,16-3 0,19-2 0,17-1 0,14-1 0,10 0 0,-18-1-8191</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1:24.987"/>
    </inkml:context>
    <inkml:brush xml:id="br0">
      <inkml:brushProperty name="width" value="0.05" units="cm"/>
      <inkml:brushProperty name="height" value="0.05" units="cm"/>
      <inkml:brushProperty name="color" value="#F6630D"/>
    </inkml:brush>
  </inkml:definitions>
  <inkml:trace contextRef="#ctx0" brushRef="#br0">15 134 24575,'-1'-17'0,"-5"-30"0,0-1 0,5 48 0,1-1 0,0 0 0,0 1 0,0-1 0,0 0 0,-1 1 0,1-1 0,0 0 0,0 1 0,0-1 0,0 0 0,1 1 0,-1-1 0,0 0 0,0 1 0,0-1 0,0 1 0,1-1 0,-1 0 0,0 1 0,1-1 0,-1 1 0,0-1 0,1 1 0,-1-1 0,1 1 0,-1-1 0,0 1 0,1-1 0,0 1 0,-1-1 0,1 1 0,-1 0 0,1-1 0,-1 1 0,1 0 0,0 0 0,-1-1 0,1 1 0,0 0 0,-1 0 0,1 0 0,-1 0 0,1 0 0,0 0 0,-1 0 0,1 0 0,0 0 0,0 0 0,4 2 0,-1-1 0,0 1 0,0 0 0,0 0 0,0 0 0,6 5 0,187 158 0,-98-77 0,60 42 0,6-6 0,4-7 0,255 129 0,-380-225-1365,-12-7-5461</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1:25.358"/>
    </inkml:context>
    <inkml:brush xml:id="br0">
      <inkml:brushProperty name="width" value="0.05" units="cm"/>
      <inkml:brushProperty name="height" value="0.05" units="cm"/>
      <inkml:brushProperty name="color" value="#F6630D"/>
    </inkml:brush>
  </inkml:definitions>
  <inkml:trace contextRef="#ctx0" brushRef="#br0">1616 32 24575,'-4'-4'0,"-1"1"0,0 0 0,0 0 0,0 0 0,0 0 0,0 1 0,0 0 0,-1 0 0,1 0 0,-1 1 0,0 0 0,1 0 0,-1 0 0,0 1 0,1 0 0,-1 0 0,0 0 0,0 1 0,-9 2 0,-6 1 0,1 1 0,0 1 0,1 1 0,-23 11 0,-59 33 0,-138 93 0,-82 86 0,245-174 0,-221 173 341,11-9-2047,230-178-5120</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1:34.158"/>
    </inkml:context>
    <inkml:brush xml:id="br0">
      <inkml:brushProperty name="width" value="0.05" units="cm"/>
      <inkml:brushProperty name="height" value="0.05" units="cm"/>
      <inkml:brushProperty name="color" value="#F6630D"/>
    </inkml:brush>
  </inkml:definitions>
  <inkml:trace contextRef="#ctx0" brushRef="#br0">0 273 24575,'32'-17'0,"45"-10"0,1 3 0,100-18 0,-146 36 0,271-53-274,2 15-1,2 12 1,382 10-1,-657 23-907,-16 0-4729</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1:34.498"/>
    </inkml:context>
    <inkml:brush xml:id="br0">
      <inkml:brushProperty name="width" value="0.05" units="cm"/>
      <inkml:brushProperty name="height" value="0.05" units="cm"/>
      <inkml:brushProperty name="color" value="#F6630D"/>
    </inkml:brush>
  </inkml:definitions>
  <inkml:trace contextRef="#ctx0" brushRef="#br0">18 297 24575,'-16'10'0,"16"-10"0,0 0 0,0 0 0,0 0 0,0 0 0,0 0 0,0 0 0,0 0 0,0 0 0,0 0 0,-1 0 0,1 0 0,0 0 0,0 0 0,0 0 0,0 1 0,0-1 0,0 0 0,0 0 0,0 0 0,0 0 0,0 0 0,0 0 0,0 0 0,0 0 0,0 0 0,0 1 0,0-1 0,0 0 0,0 0 0,0 0 0,0 0 0,0 0 0,0 0 0,0 0 0,0 0 0,0 0 0,0 1 0,0-1 0,0 0 0,0 0 0,0 0 0,0 0 0,0 0 0,0 0 0,0 0 0,0 0 0,0 0 0,1 0 0,-1 0 0,0 1 0,0-1 0,0 0 0,0 0 0,0 0 0,0 0 0,0 0 0,0 0 0,0 0 0,0 0 0,1 0 0,-1 0 0,0 0 0,0 0 0,0 0 0,36-1 0,279-51 0,-183 26 0,1209-195-2295,-1266 210-3601</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1:36.664"/>
    </inkml:context>
    <inkml:brush xml:id="br0">
      <inkml:brushProperty name="width" value="0.05" units="cm"/>
      <inkml:brushProperty name="height" value="0.05" units="cm"/>
      <inkml:brushProperty name="color" value="#F6630D"/>
    </inkml:brush>
  </inkml:definitions>
  <inkml:trace contextRef="#ctx0" brushRef="#br0">17 7 24575,'-7'-3'0,"0"0"0,6 3 0,1 0 0,0 0 0,0 0 0,0 0 0,0 0 0,0 0 0,0 1 0,-1-1 0,1 0 0,0 0 0,0 0 0,0 0 0,0 1 0,0-1 0,0 0 0,0 0 0,0 0 0,0 0 0,0 1 0,0-1 0,0 0 0,0 0 0,0 0 0,0 0 0,0 1 0,0-1 0,0 0 0,0 0 0,0 0 0,0 0 0,0 1 0,0-1 0,0 0 0,0 0 0,1 0 0,-1 0 0,0 0 0,0 1 0,0-1 0,0 0 0,0 0 0,0 0 0,0 0 0,1 0 0,-1 0 0,7 11 0,0-1 0,0 0 0,1-1 0,0 1 0,1-2 0,0 1 0,18 12 0,4 4 0,8 10-13,527 501-1163,-369-312 478,263 388 1,79 307-699,-444-727 1479,118 213 472,-212-404-563,11 20 446,0-1 0,2 0-1,0-1 1,26 26 0,-40-44-454,1 1 1,0-1-1,0 0 0,0 0 0,0 0 0,0-1 1,0 1-1,0 0 0,0 0 0,0-1 1,1 1-1,-1 0 0,0-1 0,0 1 0,1-1 1,-1 1-1,0-1 0,1 0 0,-1 0 1,0 0-1,1 1 0,-1-1 0,0 0 0,1-1 1,1 1-1,5-8-6604</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1:37.051"/>
    </inkml:context>
    <inkml:brush xml:id="br0">
      <inkml:brushProperty name="width" value="0.05" units="cm"/>
      <inkml:brushProperty name="height" value="0.05" units="cm"/>
      <inkml:brushProperty name="color" value="#F6630D"/>
    </inkml:brush>
  </inkml:definitions>
  <inkml:trace contextRef="#ctx0" brushRef="#br0">1 347 24575,'30'8'0,"-11"-2"0,11 2 0,-1 3 0,-1 0 0,46 25 0,-39-17 0,61 21 0,-84-36 0,-1-1 0,1 0 0,0-1 0,0 0 0,0-1 0,0 0 0,0-1 0,0 0 0,20-4 0,-27 3 0,1-1 0,-1 0 0,0 0 0,0 0 0,-1-1 0,1 0 0,0 0 0,-1 0 0,0 0 0,1-1 0,-1 0 0,-1 0 0,1 0 0,-1 0 0,1 0 0,-1-1 0,0 1 0,-1-1 0,4-7 0,1-4 0,-1 0 0,0-1 0,-2 1 0,6-33 0,-4-5 0,-2 0 0,-4-83 0,-1 131 0,1-1 0,-1 1 0,0 0 0,-1-1 0,1 1 0,-6-11 0,7 17 0,0-1 0,0 1 0,-1-1 0,1 1 0,0-1 0,0 1 0,-1-1 0,1 1 0,-1-1 0,1 1 0,0-1 0,-1 1 0,1 0 0,-1-1 0,1 1 0,-1 0 0,1-1 0,-1 1 0,1 0 0,-1 0 0,0 0 0,1-1 0,-1 1 0,1 0 0,-1 0 0,0 0 0,1 0 0,-2 0 0,0 1 0,1 0 0,-1 0 0,1 0 0,-1 0 0,1 0 0,0 0 0,-1 0 0,1 1 0,0-1 0,0 1 0,0-1 0,0 1 0,0-1 0,0 1 0,0 2 0,-26 54-1365,15-27-5461</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1:37.663"/>
    </inkml:context>
    <inkml:brush xml:id="br0">
      <inkml:brushProperty name="width" value="0.05" units="cm"/>
      <inkml:brushProperty name="height" value="0.05" units="cm"/>
      <inkml:brushProperty name="color" value="#F6630D"/>
    </inkml:brush>
  </inkml:definitions>
  <inkml:trace contextRef="#ctx0" brushRef="#br0">14 393 24575,'0'0'0,"0"0"0,0-1 0,0 1 0,0 0 0,0 0 0,0 0 0,0-1 0,0 1 0,0 0 0,0 0 0,0-1 0,0 1 0,0 0 0,0 0 0,0-1 0,0 1 0,1 0 0,-1 0 0,0 0 0,0-1 0,0 1 0,0 0 0,0 0 0,1 0 0,-1 0 0,0-1 0,0 1 0,0 0 0,1 0 0,-1 0 0,0 0 0,0 0 0,0-1 0,1 1 0,-1 0 0,0 0 0,0 0 0,1 0 0,-1 0 0,0 0 0,0 0 0,0 0 0,1 0 0,-1 0 0,0 0 0,0 0 0,1 0 0,-1 0 0,0 0 0,0 0 0,1 1 0,-1-1 0,0 0 0,0 0 0,0 0 0,1 0 0,-1 0 0,0 0 0,0 1 0,0-1 0,0 0 0,1 0 0,-1 0 0,0 0 0,0 1 0,0-1 0,14 13 0,14 23 0,44 75 0,13 49 0,-65-120 0,1 5 0,-14-29 0,0 0 0,1-1 0,12 19 0,-13-30 0,-6-11 0,-5-15 0,-29-72 0,-82-169 0,70 171 0,-56-165 0,101 257 0,-4-12 0,1 0 0,0 0 0,1 0 0,-2-23 0,4 32 0,0 1 0,0 0 0,0-1 0,1 1 0,-1 0 0,0 0 0,1-1 0,0 1 0,-1 0 0,1 0 0,0-1 0,0 1 0,0 0 0,0 0 0,1 0 0,-1 0 0,0 1 0,1-1 0,0 0 0,-1 1 0,1-1 0,0 0 0,0 1 0,0 0 0,0 0 0,0-1 0,0 1 0,0 0 0,0 1 0,0-1 0,1 0 0,-1 1 0,3-1 0,3 0 0,1 0 0,0 1 0,0 0 0,0 1 0,0 0 0,0 0 0,-1 1 0,1 0 0,-1 0 0,15 7 0,-4-1 0,0 2 0,0 0 0,23 17 0,-27-15 0,0 0 0,0 0 0,-1 1 0,-1 1 0,0 1 0,-1-1 0,-1 2 0,0 0 0,13 26 0,-20-35 0,-1 1 0,0-1 0,0 1 0,-1 0 0,0 0 0,0 0 0,-1 0 0,0 0 0,-1 0 0,1 0 0,-2 1 0,1-1 0,-1 0 0,0 0 0,-1 0 0,0 0 0,0 0 0,0 0 0,-1-1 0,-1 1 0,1-1 0,-1 0 0,0 0 0,-10 12 0,5-8-124,-2 1 0,1-2 0,-2 1 0,1-2 0,-1 0 0,-1 0-1,0-1 1,0 0 0,0-1 0,-29 10 0,17-10-6702</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0:51.383"/>
    </inkml:context>
    <inkml:brush xml:id="br0">
      <inkml:brushProperty name="width" value="0.1" units="cm"/>
      <inkml:brushProperty name="height" value="0.1" units="cm"/>
      <inkml:brushProperty name="color" value="#F6630D"/>
    </inkml:brush>
  </inkml:definitions>
  <inkml:trace contextRef="#ctx0" brushRef="#br0">1 0 24575,'0'155'0,"22"720"0,-18-806 216,-4-39-611,2 0 0,1 1-1,11 44 1</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1:38.125"/>
    </inkml:context>
    <inkml:brush xml:id="br0">
      <inkml:brushProperty name="width" value="0.05" units="cm"/>
      <inkml:brushProperty name="height" value="0.05" units="cm"/>
      <inkml:brushProperty name="color" value="#F6630D"/>
    </inkml:brush>
  </inkml:definitions>
  <inkml:trace contextRef="#ctx0" brushRef="#br0">11 14 24575,'-3'0'0,"-1"-3"0,1-3 0,3 1 0,1 5 0,4 6 0,4 6 0,4 8 0,1 6 0,2 4 0,-2 3 0,0 2 0,0 0 0,-2-3 0,-1-4 0,-1-6-8191</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1:38.629"/>
    </inkml:context>
    <inkml:brush xml:id="br0">
      <inkml:brushProperty name="width" value="0.05" units="cm"/>
      <inkml:brushProperty name="height" value="0.05" units="cm"/>
      <inkml:brushProperty name="color" value="#F6630D"/>
    </inkml:brush>
  </inkml:definitions>
  <inkml:trace contextRef="#ctx0" brushRef="#br0">33 429 24575,'0'-8'0,"0"0"0,0 0 0,1 0 0,0-1 0,0 1 0,1 0 0,0 1 0,5-14 0,-7 21 0,0 0 0,0-1 0,0 1 0,0-1 0,1 1 0,-1 0 0,0-1 0,0 1 0,1 0 0,-1-1 0,0 1 0,0 0 0,1 0 0,-1-1 0,0 1 0,1 0 0,-1 0 0,0-1 0,1 1 0,-1 0 0,1 0 0,-1 0 0,0 0 0,1 0 0,-1 0 0,1 0 0,-1 0 0,0-1 0,1 1 0,0 1 0,10 7 0,6 23 0,-16-28 0,187 434 0,-180-412 0,-7-19 0,-5-16 0,-95-273 0,46 149 0,-51-146 0,98 262 0,2 9 0,1 0 0,1 0 0,-1 0 0,1 0 0,1 0 0,0 0 0,0-1 0,1-13 0,0 22 0,0 0 0,1 0 0,-1 0 0,0-1 0,1 1 0,-1 0 0,0 0 0,1 0 0,-1 0 0,1 0 0,0-1 0,-1 1 0,1 0 0,0 1 0,0-1 0,0 0 0,0 0 0,0 0 0,-1 0 0,2 1 0,-1-1 0,0 0 0,1 0 0,1 0 0,-1 1 0,0-1 0,0 1 0,1 0 0,-1 0 0,0 0 0,1 0 0,-1 0 0,0 0 0,0 1 0,5 0 0,2 3 0,1-1 0,0 1 0,-1 1 0,13 7 0,-3 1 0,0 0 0,-1 1 0,-1 0 0,0 2 0,-1 0 0,0 1 0,-1 0 0,-2 1 0,13 21 0,-19-27 0,0 0 0,-1 1 0,-1-1 0,0 1 0,-1 0 0,0 1 0,-1-1 0,-1 1 0,0-1 0,-1 1 0,0 0 0,-1 0 0,0-1 0,-2 1 0,1 0 0,-5 17 0,-3-3-682,-23 53-1,19-55-6143</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1:38.968"/>
    </inkml:context>
    <inkml:brush xml:id="br0">
      <inkml:brushProperty name="width" value="0.05" units="cm"/>
      <inkml:brushProperty name="height" value="0.05" units="cm"/>
      <inkml:brushProperty name="color" value="#F6630D"/>
    </inkml:brush>
  </inkml:definitions>
  <inkml:trace contextRef="#ctx0" brushRef="#br0">0 293 24575,'4'-2'0,"-1"0"0,1 1 0,-1-1 0,1 1 0,0 0 0,-1 0 0,1 1 0,0-1 0,0 1 0,-1 0 0,1 0 0,0 0 0,0 0 0,6 2 0,-8-1 0,1 0 0,0 0 0,-1 0 0,0 1 0,1-1 0,-1 1 0,0 0 0,1-1 0,-1 1 0,0 0 0,0 0 0,-1 1 0,1-1 0,0 0 0,-1 1 0,1-1 0,-1 1 0,0-1 0,2 6 0,14 40 0,-11-28 0,1-1 0,0 0 0,1-1 0,1 1 0,1-2 0,1 0 0,19 25 0,-21-32-341,1 0 0,0-1-1,21 14 1,-15-13-6485</inkml:trace>
  <inkml:trace contextRef="#ctx0" brushRef="#br0" timeOffset="1">202 158 24575,'-3'-8'0,"-3"-10"0,-4-6 0,-4-2 0,2 0 0,-1 2 0,0 5 0,1 8 0,3 10 0</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1:39.566"/>
    </inkml:context>
    <inkml:brush xml:id="br0">
      <inkml:brushProperty name="width" value="0.05" units="cm"/>
      <inkml:brushProperty name="height" value="0.05" units="cm"/>
      <inkml:brushProperty name="color" value="#F6630D"/>
    </inkml:brush>
  </inkml:definitions>
  <inkml:trace contextRef="#ctx0" brushRef="#br0">133 625 24575,'26'-7'0,"-15"-1"0,-11 8 0,0-1 0,0 1 0,0 0 0,1 0 0,-1-1 0,0 1 0,0 0 0,0-1 0,0 1 0,0 0 0,0 0 0,0-1 0,0 1 0,0 0 0,0-1 0,0 1 0,0 0 0,0-1 0,0 1 0,0 0 0,0 0 0,0-1 0,0 1 0,0 0 0,0-1 0,0 1 0,-1 0 0,1 0 0,0-1 0,0 1 0,0 0 0,0 0 0,-1-1 0,0 0 0,0 1 0,-1-1 0,1 1 0,0-1 0,0 1 0,-1-1 0,1 1 0,0 0 0,-1-1 0,1 1 0,0 0 0,-1 0 0,1 0 0,-1 0 0,1 0 0,0 1 0,-1-1 0,1 0 0,0 1 0,-1-1 0,1 1 0,0-1 0,0 1 0,-1-1 0,1 1 0,0 0 0,0 0 0,-2 1 0,-32 25 0,26-18 0,0 1 0,0 1 0,1-1 0,0 2 0,1-1 0,0 1 0,1 0 0,0 0 0,1 0 0,0 1 0,1 0 0,1 0 0,0 0 0,-2 17 0,4-21 0,1-1 0,0 1 0,0-1 0,1 1 0,0-1 0,1 1 0,0-1 0,0 0 0,0 1 0,6 9 0,-5-12 0,0 0 0,1 0 0,0-1 0,0 1 0,0-1 0,1 0 0,0 0 0,0-1 0,0 1 0,0-1 0,1 0 0,0-1 0,-1 1 0,9 3 0,-8-5 0,-1 1 0,1-1 0,0 0 0,0-1 0,0 1 0,0-1 0,0-1 0,0 1 0,0-1 0,0 0 0,1 0 0,-1 0 0,0-1 0,0 0 0,0-1 0,0 1 0,0-1 0,-1 0 0,1 0 0,9-6 0,-7 3 0,0-1 0,0 0 0,-1 0 0,0-1 0,0 0 0,-1 0 0,0-1 0,0 1 0,-1-1 0,0-1 0,0 1 0,5-16 0,-2 3 0,-1 0 0,-2-1 0,0 1 0,3-44 0,-4-90 0,-9 79 0,-3 1 0,-3 0 0,-4 0 0,-30-92 0,39 146 0,-1 0 0,-17-32 0,24 52 0,-1-1 0,1 1 0,-1-1 0,0 1 0,0 0 0,0 0 0,0-1 0,0 1 0,0 0 0,0 0 0,0 0 0,-1 0 0,1 0 0,0 0 0,0 1 0,-3-2 0,3 2 0,1 0 0,-1 0 0,1 0 0,-1 0 0,0 0 0,1 0 0,-1 1 0,1-1 0,-1 0 0,0 0 0,1 1 0,-1-1 0,1 0 0,-1 1 0,1-1 0,-1 0 0,1 1 0,0-1 0,-1 1 0,1-1 0,-1 1 0,1-1 0,0 1 0,-1-1 0,1 1 0,0-1 0,-1 1 0,-1 6 0,-1 0 0,1 0 0,0-1 0,1 1 0,-2 12 0,-2 46 0,3 1 0,3-1 0,2 0 0,4 0 0,2 0 0,3-1 0,3 0 0,2-1 0,4-1 0,54 114 0,-45-121-1365,-3-13-5461</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1:40.044"/>
    </inkml:context>
    <inkml:brush xml:id="br0">
      <inkml:brushProperty name="width" value="0.05" units="cm"/>
      <inkml:brushProperty name="height" value="0.05" units="cm"/>
      <inkml:brushProperty name="color" value="#F6630D"/>
    </inkml:brush>
  </inkml:definitions>
  <inkml:trace contextRef="#ctx0" brushRef="#br0">2656 239 24575,'-69'-38'-66,"-2"4"1,-1 3-1,-2 3 0,-1 3 0,-1 4 0,-93-14 1,82 22-104,-1 5 0,0 4 0,0 3 0,0 4 0,-118 20 0,121-8 1,0 4-1,2 4 0,0 4 0,2 3 0,-112 58 0,126-51 104,1 3-1,3 2 0,2 3 0,1 3 0,3 3 1,-73 81-1,96-91 2,1 0 0,2 3 0,3 0 0,1 2 0,2 0 0,3 2 0,-26 77 0,37-88 17,1 1 1,3 0-1,1 0 0,1 1 1,2-1-1,2 1 1,2 0-1,1 0 1,2-1-1,18 75 1,-8-65 46,3 0 0,1-2 0,3 0 0,1-1 0,32 47 0,-19-40 0,2-3 0,3-1 0,81 78 0,-63-75 0,3-3 0,2-2 0,2-3 0,2-3 0,1-3 0,2-3 0,93 32 0,-99-45 1,1-4 1,1-2 0,0-4 0,0-2 0,1-3 0,0-3 0,0-3 0,1-3 0,-2-3 0,115-24-1,-105 11-29,-1-3-1,-1-4 0,-1-3 0,-2-2 0,-1-4 0,-1-3 0,-3-3 0,119-96 0,-125 85-126,-3-3 0,-2-2-1,-2-3 1,80-119-1,-102 130 104,-3-1 0,-1-2-1,-3 0 1,-2-2 0,-2 0-1,-3-1 1,13-77 0,-24 96 76,-3-1 1,-1 1-1,-1-1 1,-2 1 0,-2-1-1,-1 1 1,-14-55-1,10 60-2,-2 1 0,-2 0 0,0 0 0,-2 2-1,-1-1 1,-1 2 0,-2 0 0,-38-45 0,25 40-9,-1 1 0,-2 1 1,0 2-1,-2 2 0,-1 1 0,-1 2 1,-1 1-1,-1 3 0,-77-27 0,61 28-107,0 3-1,-2 3 0,1 2 1,-2 2-1,1 3 1,-114 6-1,81 6-2553</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1:42.298"/>
    </inkml:context>
    <inkml:brush xml:id="br0">
      <inkml:brushProperty name="width" value="0.05" units="cm"/>
      <inkml:brushProperty name="height" value="0.05" units="cm"/>
      <inkml:brushProperty name="color" value="#F6630D"/>
    </inkml:brush>
  </inkml:definitions>
  <inkml:trace contextRef="#ctx0" brushRef="#br0">4006 609 24575,'-1'-13'0,"0"0"0,-1 1 0,0-1 0,-1 1 0,-1 0 0,0 0 0,-1 0 0,0 1 0,0-1 0,-1 1 0,-1 0 0,0 1 0,0-1 0,-11-10 0,-3-1 0,0 0 0,-2 1 0,-1 2 0,-45-30 0,25 23 0,-2 2 0,0 2 0,-2 2 0,-89-25 0,-208-23 0,182 48-153,-258 3 0,-165 55-153,405-13 306,-224 58 0,284-49 0,1 5 0,-197 94 0,239-92-2,2 3-1,-134 102 0,164-108 2,2 2 0,1 2-1,3 2 1,1 1 0,-40 61-1,59-72 26,2 0 1,1 1-1,1 1 0,2 1 0,2 0 0,2 0 0,1 1 0,1 1 1,3-1-1,1 1 0,1 0 0,5 52 0,2-39 11,2 0 0,2-1 0,3 0 0,2 0 0,2-2 0,2 0-1,3 0 1,44 80 0,-42-94-50,0-1-1,3-1 1,0-1-1,2-1 1,2-1-1,0-2 1,56 41-1,-39-38-29,0-3-1,2-1 1,1-3-1,1-1 1,58 17-1,-19-14-45,2-3 0,118 13 0,182-6-33,103-25 124,510-61 0,-804 34 0,373-91 0,-507 94 2,0-4-1,-1-2 1,-2-2 0,-1-4 0,-1-2 0,-2-3-1,-1-3 1,53-46 0,-75 54-17,-2-2-1,-1 0 1,-2-3-1,-2 0 1,-1-2 0,-1-1-1,-3-1 1,-1-2 0,-2 0-1,-2-1 1,-2-1 0,20-78-1,-28 82 16,-3 0 0,-1-1 0,-2 0 0,-2 0 0,-1 1 0,-7-45 0,2 51 0,-1 1 0,-2 0 0,-1 1 0,-2 0 0,-1 0 0,-1 1 0,-32-52 0,15 38-43,-3 1 0,-2 2 0,-1 1 0,-2 2-1,-2 1 1,-2 3 0,-85-58 0,35 38-138,-1 3 0,-3 4 0,-108-36 0,40 26 181,-3 7 0,-1 8 0,-3 6 0,-1 9 0,-177-7 0,270 32 97,-104 8 0,156-3-161,0 2 0,1 0 0,-1 2 0,1 1 0,1 1 0,-1 1 0,-37 20 0,26-5-5762</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1:43.331"/>
    </inkml:context>
    <inkml:brush xml:id="br0">
      <inkml:brushProperty name="width" value="0.05" units="cm"/>
      <inkml:brushProperty name="height" value="0.05" units="cm"/>
      <inkml:brushProperty name="color" value="#F6630D"/>
    </inkml:brush>
  </inkml:definitions>
  <inkml:trace contextRef="#ctx0" brushRef="#br0">3313 5879 24575,'-52'-6'0,"42"4"0,1 0 0,-1 1 0,0 1 0,1-1 0,-19 3 0,-47 10 0,-117 3 0,105-17 0,0-4 0,-159-30 0,111 4 0,-138-51 0,180 47-43,2-4 1,1-3-1,3-5 0,1-3 0,3-4 1,3-3-1,2-4 0,2-4 0,4-2 1,3-4-1,3-2 0,3-4 0,4-2 1,-60-105-1,15-6-304,-95-244 1,-36-221-348,30-96 808,155 501-256,-18-271-1,55 332 28,10-1 1,21-204 0,0 242 99,6 1 0,7 1 1,54-157-1,-71 264 171,43-120 1284,-46 139-1239,1 0 0,0 1 0,2 0 0,20-25 0,-24 31-1566</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1:43.684"/>
    </inkml:context>
    <inkml:brush xml:id="br0">
      <inkml:brushProperty name="width" value="0.05" units="cm"/>
      <inkml:brushProperty name="height" value="0.05" units="cm"/>
      <inkml:brushProperty name="color" value="#F6630D"/>
    </inkml:brush>
  </inkml:definitions>
  <inkml:trace contextRef="#ctx0" brushRef="#br0">55 380 24575,'-3'0'0,"-1"-1"0,1 0 0,0 0 0,0 0 0,-1 0 0,1-1 0,0 1 0,0-1 0,-5-3 0,7 4 0,0 1 0,0-1 0,0 0 0,0 1 0,0-1 0,0 0 0,0 0 0,0 0 0,0 0 0,0 0 0,1 0 0,-1 0 0,0 0 0,0 0 0,1 0 0,-1 0 0,1 0 0,-1-1 0,1 1 0,0 0 0,-1 0 0,1-1 0,0 1 0,0 0 0,0 0 0,0-1 0,0-1 0,6-8 0,1 0 0,0 1 0,0 0 0,14-15 0,2-2 0,7-16 0,25-48 0,-10 15 0,-43 73 0,-1 0 0,1 1 0,0-1 0,0 0 0,0 1 0,1 0 0,-1 0 0,1-1 0,3-2 0,-5 5 0,0 0 0,0-1 0,0 1 0,0 0 0,1 0 0,-1-1 0,0 1 0,0 0 0,0 0 0,0 0 0,0 0 0,0 0 0,0 1 0,0-1 0,0 0 0,0 0 0,1 1 0,-1-1 0,0 1 0,-1-1 0,1 1 0,0-1 0,0 1 0,0 0 0,0-1 0,0 1 0,0 0 0,-1-1 0,1 1 0,0 0 0,0 2 0,9 8 0,-1 2 0,-1-1 0,0 1 0,7 18 0,23 62 0,-24-56 0,21 55-1365,-3-4-5461</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1:45.732"/>
    </inkml:context>
    <inkml:brush xml:id="br0">
      <inkml:brushProperty name="width" value="0.05" units="cm"/>
      <inkml:brushProperty name="height" value="0.05" units="cm"/>
      <inkml:brushProperty name="color" value="#F6630D"/>
    </inkml:brush>
  </inkml:definitions>
  <inkml:trace contextRef="#ctx0" brushRef="#br0">8 0 24575,'-3'0'0,"-1"3"0</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1:50.075"/>
    </inkml:context>
    <inkml:brush xml:id="br0">
      <inkml:brushProperty name="width" value="0.05" units="cm"/>
      <inkml:brushProperty name="height" value="0.05" units="cm"/>
      <inkml:brushProperty name="color" value="#F6630D"/>
    </inkml:brush>
  </inkml:definitions>
  <inkml:trace contextRef="#ctx0" brushRef="#br0">14 81 24575,'0'0'0,"-1"0"0,0 0 0,1 0 0,-1-1 0,0 1 0,1 0 0,-1-1 0,0 1 0,1 0 0,-1-1 0,1 1 0,-1-1 0,1 1 0,-1-1 0,1 1 0,-1-1 0,1 1 0,-1-1 0,1 1 0,-1-1 0,1 0 0,0 1 0,0-1 0,-1 0 0,1 1 0,0-1 0,0 0 0,0 0 0,0 1 0,-1-1 0,1 0 0,0 1 0,0-1 0,1 0 0,-1 1 0,0-1 0,0 0 0,1-1 0,-1-1 0,0 0 0,1 0 0,-1 0 0,1 0 0,0 0 0,0 1 0,0-1 0,3-3 0,-3 3 0,1 1 0,0 0 0,1-1 0,-1 1 0,0 0 0,1 0 0,-1 1 0,1-1 0,-1 0 0,1 1 0,0 0 0,0-1 0,-1 1 0,1 0 0,0 1 0,0-1 0,5 0 0,-7 1 0,1 0 0,0 0 0,0 0 0,0 0 0,0 0 0,-1 1 0,1-1 0,0 1 0,0-1 0,-1 1 0,1 0 0,0 0 0,-1 0 0,1 0 0,-1 0 0,1 0 0,-1 0 0,1 0 0,-1 0 0,0 1 0,1-1 0,-1 1 0,0-1 0,0 1 0,0-1 0,0 1 0,-1-1 0,1 1 0,1 3 0,1 7 0,0-1 0,-1 0 0,0 1 0,-1-1 0,0 21 0,-7 60 0,1-42 0,2-11 0,0-1 0,1 0 0,5 68 0,-3-103-45,1 1-1,-1-1 1,1 0-1,0 1 1,0-1-1,0 0 1,0 0-1,0 0 1,1 0-1,-1 0 1,1 0-1,0-1 1,0 1-1,0 0 1,0-1-1,1 0 1,-1 1-1,1-1 1,-1 0-1,1 0 1,0 0-1,-1-1 1,1 1-1,0-1 0,0 1 1,0-1-1,1 0 1,-1 0-1,5 0 1,16 3-6781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0:51.718"/>
    </inkml:context>
    <inkml:brush xml:id="br0">
      <inkml:brushProperty name="width" value="0.1" units="cm"/>
      <inkml:brushProperty name="height" value="0.1" units="cm"/>
      <inkml:brushProperty name="color" value="#F6630D"/>
    </inkml:brush>
  </inkml:definitions>
  <inkml:trace contextRef="#ctx0" brushRef="#br0">11 50 24575,'0'-3'0,"-3"-1"0,-1-2 0,1-4 0,3 0 0,4 3 0,6 1 0,2 2 0,3 5 0,2 2 0,3 3 0,4 4 0,1 0 0,2 1 0,2-1 0,2 0 0,-4-1-8191</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1:50.415"/>
    </inkml:context>
    <inkml:brush xml:id="br0">
      <inkml:brushProperty name="width" value="0.05" units="cm"/>
      <inkml:brushProperty name="height" value="0.05" units="cm"/>
      <inkml:brushProperty name="color" value="#F6630D"/>
    </inkml:brush>
  </inkml:definitions>
  <inkml:trace contextRef="#ctx0" brushRef="#br0">99 77 24575,'-6'-6'0,"-5"-7"0,-5-5 0,-4 1 0,-1 4 0,6 6 0,5 4-8191</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1:50.782"/>
    </inkml:context>
    <inkml:brush xml:id="br0">
      <inkml:brushProperty name="width" value="0.05" units="cm"/>
      <inkml:brushProperty name="height" value="0.05" units="cm"/>
      <inkml:brushProperty name="color" value="#F6630D"/>
    </inkml:brush>
  </inkml:definitions>
  <inkml:trace contextRef="#ctx0" brushRef="#br0">49 0 24575,'-2'0'0,"-5"0"0,-4 0 0,1 3 0,1 4 0,3 6 0,2 7 0,5 8 0,1 9 0,2 6 0,-1 4 0,2 3 0,1 2 0,-1-3 0,1-3 0,0-5 0,-1-9-8191</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1:51.323"/>
    </inkml:context>
    <inkml:brush xml:id="br0">
      <inkml:brushProperty name="width" value="0.05" units="cm"/>
      <inkml:brushProperty name="height" value="0.05" units="cm"/>
      <inkml:brushProperty name="color" value="#F6630D"/>
    </inkml:brush>
  </inkml:definitions>
  <inkml:trace contextRef="#ctx0" brushRef="#br0">1 333 24575,'0'-8'0,"0"0"0,1 0 0,0 0 0,0 0 0,0 0 0,1 0 0,1 1 0,-1-1 0,5-8 0,-3 10 0,-1 1 0,1-1 0,0 1 0,0 0 0,0 0 0,1 1 0,0-1 0,0 1 0,0 0 0,0 0 0,11-5 0,24-10 0,1 3 0,0 1 0,75-17 0,-115 32 0,-1 0 0,1 0 0,0 0 0,0 0 0,-1-1 0,1 1 0,0 0 0,-1 0 0,1 0 0,0-1 0,-1 1 0,1 0 0,0-1 0,-1 1 0,1-1 0,-1 1 0,1 0 0,-1-1 0,1 1 0,-1-1 0,1 0 0,-1 1 0,1-1 0,-1 1 0,0-1 0,1 0 0,-1 1 0,0-1 0,0 0 0,1 1 0,-1-2 0,0 1 0,-1 1 0,1-1 0,-1 0 0,1 1 0,-1-1 0,1 0 0,-1 1 0,0-1 0,1 1 0,-1-1 0,0 1 0,1-1 0,-1 1 0,0 0 0,0-1 0,1 1 0,-1 0 0,0 0 0,0-1 0,0 1 0,1 0 0,-1 0 0,0 0 0,0 0 0,0 0 0,-1 0 0,1 1 0,0-1 0,1 0 0,-1 1 0,0-1 0,0 0 0,0 1 0,1-1 0,-1 1 0,0 0 0,0-1 0,1 1 0,-1-1 0,1 1 0,-1 0 0,0 0 0,1-1 0,-1 1 0,1 0 0,0 0 0,-1 0 0,1-1 0,0 1 0,-1 0 0,1 0 0,0 0 0,0 0 0,0 0 0,0 0 0,0 0 0,0-1 0,0 3 0,-1 30 0,1-33 0,2 21 0,0-1 0,2 1 0,0-1 0,1 0 0,1 0 0,1-1 0,11 23 0,-17-41 0,-1-1 0,0 1 0,0-1 0,1 1 0,-1-1 0,0 1 0,1-1 0,-1 1 0,0-1 0,1 1 0,-1-1 0,1 1 0,-1-1 0,0 0 0,1 1 0,-1-1 0,1 0 0,-1 1 0,1-1 0,0 0 0,-1 0 0,1 1 0,-1-1 0,1 0 0,-1 0 0,2 0 0,-1 0 0,-1-1 0,1 1 0,0 0 0,0-1 0,-1 1 0,1-1 0,0 1 0,-1-1 0,1 1 0,-1-1 0,1 0 0,-1 1 0,1-1 0,-1 0 0,1 1 0,0-3 0,15-42 0,-11 30 0,58-138 0,-61 149 0,-1 1 0,1-1 0,0 1 0,1 0 0,-1 0 0,1 0 0,2-4 0,-4 7 0,-1-1 0,1 1 0,0-1 0,-1 1 0,1 0 0,-1-1 0,1 1 0,0 0 0,-1 0 0,1-1 0,-1 1 0,1 0 0,0 0 0,-1 0 0,1 0 0,0 0 0,-1 0 0,1 0 0,0 0 0,-1 0 0,1 0 0,0 0 0,-1 0 0,1 0 0,0 0 0,-1 1 0,1-1 0,0 0 0,-1 1 0,1-1 0,-1 0 0,1 1 0,-1-1 0,1 1 0,-1-1 0,1 1 0,-1-1 0,1 1 0,-1-1 0,1 1 0,-1-1 0,0 1 0,1-1 0,-1 1 0,0 0 0,0-1 0,1 1 0,-1 0 0,4 10 0,0-1 0,-1 0 0,4 20 0,8 23 0,-13-49 0,-1 0 0,1 0 0,0-1 0,0 1 0,0-1 0,1 0 0,-1 1 0,1-1 0,0 0 0,6 5 0,-4-6 0,-1 0 0,1 0 0,0 0 0,1 0 0,-1-1 0,0 1 0,0-1 0,1-1 0,-1 1 0,0-1 0,6 0 0,-3 0 0,1 1 0,-1 0 0,14 3 0,26 18 0,-38-16 0,1-1 0,0 0 0,0-1 0,12 4 0,-20-8 0,0 1 0,0-1 0,-1 1 0,1-1 0,0 0 0,0 0 0,0 0 0,0-1 0,0 1 0,0-1 0,0 1 0,0-1 0,-1 0 0,1 0 0,0 0 0,-1-1 0,1 1 0,-1-1 0,1 1 0,4-5 0,-1 0 0,1-1 0,-1 0 0,0-1 0,-1 1 0,0-1 0,0-1 0,0 1 0,-1 0 0,-1-1 0,1 0 0,2-12 0,-3 9 0,-1 0 0,0 0 0,-1-1 0,0 1 0,-1 0 0,-1 0 0,0-1 0,-3-15 0,3 23 0,0 1 0,0 0 0,-1 0 0,0-1 0,1 1 0,-2 0 0,1 1 0,0-1 0,-1 0 0,-4-5 0,6 8 0,0 0 0,-1 0 0,1 0 0,0 0 0,0 0 0,0 1 0,0-1 0,-1 0 0,1 1 0,0-1 0,-1 1 0,1-1 0,0 1 0,-1 0 0,1-1 0,0 1 0,-1 0 0,1 0 0,-1 0 0,1 0 0,-1 0 0,1 1 0,0-1 0,-1 0 0,1 1 0,0-1 0,-1 0 0,1 1 0,0 0 0,-1-1 0,1 1 0,0 0 0,0 0 0,0 0 0,0-1 0,0 1 0,-2 2 0,-1 2 0,0 0 0,0 0 0,0 1 0,0 0 0,1-1 0,0 1 0,0 0 0,1 0 0,0 1 0,0-1 0,0 0 0,1 1 0,0-1 0,0 1 0,0 12 0,1-2 0,1 0 0,1 0 0,0-1 0,1 1 0,6 18 0,-6-24 31,1 0 0,1 1 0,0-2 0,0 1 0,1 0 0,0-1 0,1 0 0,0-1 1,1 0-1,11 11 0,-12-14-153,0 0 0,1 0 0,0 0 0,0-1 0,1-1 0,-1 1 0,1-1 0,0-1 0,0 0 1,0 0-1,0 0 0,1-1 0,10 0 0,7 0-6704</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1:51.679"/>
    </inkml:context>
    <inkml:brush xml:id="br0">
      <inkml:brushProperty name="width" value="0.05" units="cm"/>
      <inkml:brushProperty name="height" value="0.05" units="cm"/>
      <inkml:brushProperty name="color" value="#F6630D"/>
    </inkml:brush>
  </inkml:definitions>
  <inkml:trace contextRef="#ctx0" brushRef="#br0">80 170 24575,'-15'1'0,"11"-1"0,-1 0 0,1 1 0,0-1 0,0-1 0,0 1 0,-1-1 0,1 1 0,0-1 0,0 0 0,0-1 0,0 1 0,-5-3 0,9 4 0,0-1 0,-1 1 0,1 0 0,0 0 0,-1 0 0,1 0 0,0-1 0,0 1 0,-1 0 0,1 0 0,0-1 0,0 1 0,-1 0 0,1-1 0,0 1 0,0 0 0,0-1 0,-1 1 0,1 0 0,0-1 0,0 1 0,0 0 0,0-1 0,0 1 0,0 0 0,0-1 0,0 1 0,0-1 0,0 1 0,0 0 0,0-1 0,0 1 0,0 0 0,0-1 0,0 1 0,0 0 0,1-1 0,-1 1 0,0 0 0,0-1 0,0 1 0,1 0 0,-1-1 0,0 1 0,0 0 0,0 0 0,1-1 0,-1 1 0,0 0 0,1-1 0,19-9 0,52-10 0,0 2 0,117-13 0,-145 25 0,560-54-1365,-572 60-5461</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1:52.565"/>
    </inkml:context>
    <inkml:brush xml:id="br0">
      <inkml:brushProperty name="width" value="0.05" units="cm"/>
      <inkml:brushProperty name="height" value="0.05" units="cm"/>
      <inkml:brushProperty name="color" value="#F6630D"/>
    </inkml:brush>
  </inkml:definitions>
  <inkml:trace contextRef="#ctx0" brushRef="#br0">112 215 24575,'-3'0'0,"0"-1"0,-1 0 0,1 0 0,-1 0 0,1 0 0,0 0 0,0-1 0,0 1 0,0-1 0,0 0 0,0 0 0,0 0 0,1 0 0,-1-1 0,1 1 0,-4-5 0,-3-4 0,1 0 0,-12-20 0,17 26 0,0 0 0,1 0 0,-1 0 0,1 0 0,1 0 0,-1-1 0,1 1 0,0 0 0,0-1 0,0 1 0,1-10 0,0 12 0,1 0 0,-1 1 0,1 0 0,0-1 0,-1 1 0,1-1 0,0 1 0,1 0 0,-1 0 0,0-1 0,1 1 0,-1 0 0,1 0 0,-1 0 0,1 1 0,0-1 0,0 0 0,0 1 0,0-1 0,0 1 0,0 0 0,1-1 0,-1 1 0,0 0 0,1 0 0,-1 1 0,4-2 0,4 0 0,0 0 0,-1 1 0,1 0 0,0 1 0,-1 0 0,1 0 0,0 1 0,17 4 0,2 2 0,47 19 0,-12 1-83,-2 3 0,67 43 0,112 87-403,-207-136 417,1364 1061-1801,-889-594 1870,-52 48 0,-388-443-212,-4 3 0,-4 3 1,82 190-1,-113-215 254,-3 1 1,-4 1-1,-3 2 0,-3 0 1,-5 0-1,4 103 1,-18 23 1671,0-180-1462,-1 0 0,-2 0-1,-1 0 1,0-1 0,-17 40-1,22-63-251,0-1 0,0 0 0,0 0 0,0 0 0,-1 0 0,1 0 0,0 0 0,-1 0 0,-2 2 0,4-4 0,0 1 0,-1-1 0,1 0 0,0 0 0,-1 0 0,1 0 0,0 0 0,-1 1 0,1-1 0,0 0 0,-1 0 0,1 0 0,-1 0 0,1 0 0,0 0 0,-1 0 0,1 0 0,0 0 0,-1 0 0,1 0 0,0-1 0,-1 1 0,1 0 0,-1 0 0,-9-12 0,-12-32 0,15 29 0,-1-1 0,-13-19 0,17 30 0,0 0 0,0 0 0,-1 0 0,0 1 0,0-1 0,0 1 0,0 0 0,-1 1 0,-11-6 0,1 1 0,0 2 0,-22-6 0,33 10 0,-1 1 0,0 0 0,0 0 0,1 0 0,-1 1 0,0 0 0,0 0 0,0 0 0,0 1 0,-10 2 0,14-2 0,0 0 0,0-1 0,1 1 0,-1 0 0,0 0 0,0 0 0,1 1 0,-1-1 0,1 0 0,-1 1 0,1-1 0,-1 1 0,1-1 0,0 1 0,0-1 0,-1 1 0,1 0 0,0 0 0,-1 3 0,1-1 0,1-1 0,-1 1 0,0 0 0,1 0 0,0 0 0,0-1 0,0 1 0,1 0 0,0 7 0,3 4 0,1-1 0,0 1 0,1-1 0,8 15 0,-7-18 0,-1 0 0,2 0 0,-1 0 0,2-1 0,-1-1 0,1 1 0,1-1 0,-1-1 0,2 0 0,-1 0 0,1-1 0,0 0 0,0-1 0,1-1 0,0 1 0,0-2 0,0 0 0,1 0 0,-1-1 0,21 2 0,-19-3 0,0-2 0,1 1 0,-1-2 0,0 0 0,1 0 0,-1-2 0,0 1 0,0-2 0,0 0 0,-1-1 0,0 0 0,1-1 0,-2 0 0,1-1 0,-1-1 0,0 0 0,0 0 0,13-14 0,-11 7 0,-1-1 0,0-1 0,-1 0 0,-1 0 0,-1-1 0,0 0 0,6-20 0,-26 70 151,-10 48 0,-1 8-1818,14-67-5159</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1:54.326"/>
    </inkml:context>
    <inkml:brush xml:id="br0">
      <inkml:brushProperty name="width" value="0.05" units="cm"/>
      <inkml:brushProperty name="height" value="0.05" units="cm"/>
      <inkml:brushProperty name="color" value="#F6630D"/>
    </inkml:brush>
  </inkml:definitions>
  <inkml:trace contextRef="#ctx0" brushRef="#br0">2966 57 24575,'-2'-8'0,"0"0"0,0 0 0,-1 0 0,-7-14 0,9 20 0,57 95 0,122 233 0,-151-266 0,-3 2 0,-3 1 0,-2 1 0,-3 0 0,10 96 0,-22-123 0,-2-1 0,-2 1 0,-1-1 0,-2 1 0,-2-1 0,-1 0 0,-1 0 0,-3-1 0,0 0 0,-3 0 0,-24 48 0,16-46 0,-2-1 0,-1-1 0,-2-1 0,-2-2 0,-1 0 0,-1-2 0,-1-1 0,-2-2 0,-63 41 0,-122 54 0,-13-16 0,-122 63 0,304-139 0,-74 59 0,-36 48 0,-27 21 0,95-94 0,-116 61 0,107-68 0,-225 145 0,19 27 0,204-141 0,4 4 0,-91 111 0,174-183 0,1 0 0,0 1 0,2 1 0,-11 27 0,-32 95 0,50-124 0,2 1 0,0-1 0,0 1 0,2 0 0,1 0 0,3 28 0,-1 11 0,-3-28 0,0-17 0,1 1 0,1-1 0,3 23 0,-3-34 0,0 1 0,0 0 0,1-1 0,0 0 0,0 1 0,0-1 0,0 0 0,0 0 0,1 0 0,0-1 0,0 1 0,0 0 0,0-1 0,0 0 0,8 5 0,4 3 0,1-1 0,0 0 0,26 10 0,-32-16 0,1 0 0,0-1 0,0-1 0,-1 0 0,1 0 0,1-1 0,12-1 0,192-12 0,724-46 0,-889 57 0,730 20 0,-817-24 0,0-1 0,1-1 0,-40-14 0,43 11-1365,2 1-5461</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1:55.129"/>
    </inkml:context>
    <inkml:brush xml:id="br0">
      <inkml:brushProperty name="width" value="0.05" units="cm"/>
      <inkml:brushProperty name="height" value="0.05" units="cm"/>
      <inkml:brushProperty name="color" value="#F6630D"/>
    </inkml:brush>
  </inkml:definitions>
  <inkml:trace contextRef="#ctx0" brushRef="#br0">1559 1 24575,'-278'18'0,"166"-8"0,-169 16 0,-499 22 0,764-48 0,33 0 0,5-1 0,1591 3-1003,-1135 14 1003,-1037-33 139,31 0-12,-286 16-127,544 1 0,228 1 0,33 0 0,13 1 0,17 1 0,322 8 571,-170-9-567,466 10-890,238 8 948,-1319-24 800,-706-11-1400,1877-6 1200,-11 9-662,-803 6-1365,58 2-5461</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1:55.638"/>
    </inkml:context>
    <inkml:brush xml:id="br0">
      <inkml:brushProperty name="width" value="0.05" units="cm"/>
      <inkml:brushProperty name="height" value="0.05" units="cm"/>
      <inkml:brushProperty name="color" value="#F6630D"/>
    </inkml:brush>
  </inkml:definitions>
  <inkml:trace contextRef="#ctx0" brushRef="#br0">68 17 24575,'-3'-2'0,"0"0"0,1 0 0,-1 1 0,0-1 0,0 1 0,-1 0 0,1 0 0,0 0 0,-5-1 0,6 2 0,1-1 0,0 1 0,0 0 0,-1-1 0,1 1 0,0 0 0,0 0 0,-1 0 0,1 0 0,0 0 0,0 0 0,-1 0 0,1 1 0,0-1 0,0 0 0,-1 1 0,1-1 0,0 1 0,0-1 0,0 1 0,0-1 0,0 1 0,0 0 0,0 0 0,-2 1 0,3-1 0,0 0 0,0-1 0,0 1 0,0 0 0,1-1 0,-1 1 0,0 0 0,0-1 0,1 1 0,-1 0 0,0-1 0,1 1 0,-1 0 0,0-1 0,1 1 0,-1-1 0,1 1 0,-1-1 0,1 1 0,-1-1 0,1 0 0,0 1 0,-1-1 0,1 1 0,0-1 0,0 0 0,21 12 0,-19-10 0,228 94 0,-151-66 0,-2 3 0,87 50 0,-154-76 0,0 0 0,-1 0 0,0 2 0,0-1 0,-1 1 0,16 18 0,-21-21 0,0 0 0,0 1 0,0-1 0,-1 1 0,0 0 0,0 0 0,-1 1 0,0-1 0,0 0 0,-1 1 0,0-1 0,0 15 0,3 75 0,-4-93 0,0 0 0,0 0 0,0 0 0,0 0 0,-1 0 0,0 0 0,0 0 0,0 0 0,0 0 0,-1 0 0,0-1 0,1 1 0,-1 0 0,0-1 0,-1 1 0,1-1 0,-1 0 0,0 0 0,1 0 0,-1 0 0,0 0 0,-1-1 0,1 1 0,0-1 0,-1 0 0,-7 3 0,-6 3 0,-1-1 0,0 0 0,-1-2 0,-24 5 0,-46 6 0,-126 7 0,197-21-1365,5 1-5461</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1:58.779"/>
    </inkml:context>
    <inkml:brush xml:id="br0">
      <inkml:brushProperty name="width" value="0.05" units="cm"/>
      <inkml:brushProperty name="height" value="0.05" units="cm"/>
      <inkml:brushProperty name="color" value="#F6630D"/>
    </inkml:brush>
  </inkml:definitions>
  <inkml:trace contextRef="#ctx0" brushRef="#br0">4 167 24575,'-3'0'0,"2"0"0,4-3 0,5-1 0,6-3 0,9-2 0,10-1 0,11 0 0,11-3 0,12-1 0,8-1 0,8-1 0,5-1 0,-1 0 0,-4 0 0,-17 2-8191</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1:59.150"/>
    </inkml:context>
    <inkml:brush xml:id="br0">
      <inkml:brushProperty name="width" value="0.05" units="cm"/>
      <inkml:brushProperty name="height" value="0.05" units="cm"/>
      <inkml:brushProperty name="color" value="#F6630D"/>
    </inkml:brush>
  </inkml:definitions>
  <inkml:trace contextRef="#ctx0" brushRef="#br0">0 166 24575,'0'3'0,"6"-2"0,7-4 0,10-4 0,13-4 0,12-6 0,14-5 0,15-6 0,13 0 0,12-1 0,-11 5-8191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0:52.059"/>
    </inkml:context>
    <inkml:brush xml:id="br0">
      <inkml:brushProperty name="width" value="0.1" units="cm"/>
      <inkml:brushProperty name="height" value="0.1" units="cm"/>
      <inkml:brushProperty name="color" value="#F6630D"/>
    </inkml:brush>
  </inkml:definitions>
  <inkml:trace contextRef="#ctx0" brushRef="#br0">212 71 24575,'3'-3'0,"1"-4"0,-1-3 0,0-3 0,-1-2 0,-4 1 0,-3 6 0,-5 8 0,-7 5 0,-5 9 0,-5 5 0,-3 4 0,-6 4 0,-5 1 0,5-5-8191</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2:00.130"/>
    </inkml:context>
    <inkml:brush xml:id="br0">
      <inkml:brushProperty name="width" value="0.05" units="cm"/>
      <inkml:brushProperty name="height" value="0.05" units="cm"/>
      <inkml:brushProperty name="color" value="#F6630D"/>
    </inkml:brush>
  </inkml:definitions>
  <inkml:trace contextRef="#ctx0" brushRef="#br0">22 5806 24575,'0'0'0,"-15"15"0,9-11 0,8-11 0,6-5 0,1 1 0,0 0 0,0 1 0,1 0 0,1 1 0,0 0 0,14-9 0,4-5 0,444-411-178,-380 332 68,-4-3 0,124-194-1,-132 160 84,-6-4-1,-7-3 0,71-218 0,74-484 37,-171 611-9,-10-2 0,-11-1 0,-20-457 0,-15 539 0,-7 1 0,-64-242 0,49 277 0,-5 2 0,-5 2 0,-106-191 0,119 254-150,-2 1-1,-3 3 0,-2 0 0,-55-53 0,81 90-6675</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2:00.605"/>
    </inkml:context>
    <inkml:brush xml:id="br0">
      <inkml:brushProperty name="width" value="0.05" units="cm"/>
      <inkml:brushProperty name="height" value="0.05" units="cm"/>
      <inkml:brushProperty name="color" value="#F6630D"/>
    </inkml:brush>
  </inkml:definitions>
  <inkml:trace contextRef="#ctx0" brushRef="#br0">388 68 24575,'-190'-36'0,"83"18"0,23 4 0,78 16 0,9 5 0,16 11 0,-13-12 0,6 7 39,-2 0 1,0 0-1,-1 1 0,0 0 0,-1 1 0,0 0 1,7 22-1,29 117-630,-28-91-497,-2-12-5738</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1:28.890"/>
    </inkml:context>
    <inkml:brush xml:id="br0">
      <inkml:brushProperty name="width" value="0.05" units="cm"/>
      <inkml:brushProperty name="height" value="0.05" units="cm"/>
      <inkml:brushProperty name="color" value="#F6630D"/>
    </inkml:brush>
  </inkml:definitions>
  <inkml:trace contextRef="#ctx0" brushRef="#br0">72 336 24575,'-16'-7'0,"10"4"0,-1 0 0,1 0 0,0 0 0,0-1 0,-9-6 0,14 9 0,0 0 0,1 0 0,-1 0 0,0 0 0,0 0 0,1 0 0,-1 0 0,1 0 0,-1 0 0,1 0 0,-1 0 0,1 0 0,0 0 0,-1 0 0,1 0 0,0 0 0,0-1 0,0 1 0,0 0 0,0 0 0,0 0 0,0 0 0,0-1 0,0 1 0,1 0 0,-1 0 0,0 0 0,1 0 0,-1 0 0,1 0 0,-1 0 0,1 0 0,0 0 0,-1 0 0,1 0 0,0 0 0,0 0 0,0 0 0,1-1 0,2-2 0,0 1 0,0-1 0,1 1 0,-1 0 0,1 0 0,0 0 0,0 0 0,0 1 0,0 0 0,0 0 0,0 0 0,1 1 0,-1 0 0,1 0 0,-1 0 0,7 0 0,-8 1 0,1 0 0,0 1 0,-1-1 0,1 1 0,-1 0 0,1 0 0,0 0 0,-1 1 0,0-1 0,1 1 0,-1 0 0,0 0 0,0 1 0,0-1 0,0 1 0,-1 0 0,1 0 0,-1 0 0,4 6 0,5 7 0,-1 1 0,0 1 0,-2 0 0,0 0 0,10 31 0,22 100 0,-40-145 0,39 197 0,-70-477 0,27 210 0,2-1 0,10-85 0,-9 151 0,4-27 0,9-39 0,-11 60 0,0 0 0,0 0 0,1 1 0,-1 0 0,2-1 0,-1 1 0,1 0 0,0 0 0,0 1 0,0-1 0,7-6 0,-9 11 0,0-1 0,0 1 0,0 0 0,1 0 0,-1-1 0,0 1 0,0 1 0,1-1 0,-1 0 0,1 1 0,-1-1 0,0 1 0,1 0 0,-1-1 0,1 1 0,-1 0 0,1 1 0,-1-1 0,1 0 0,-1 1 0,1-1 0,-1 1 0,0 0 0,1 0 0,-1 0 0,0 0 0,0 0 0,0 1 0,0-1 0,0 0 0,0 1 0,2 2 0,4 3 0,1 1 0,-2 0 0,1 0 0,-1 1 0,10 16 0,4 11 0,-2 2 0,-2-1 0,-1 2 0,-2 0 0,-1 1 0,-3 1 0,10 70 0,-19-104 0,0 0 0,0 0 0,-1 0 0,-1 14 0,-2-18 0,0-10 0,-2-15 0,3-6 0,1 0 0,1 0 0,2-1 0,10-54 0,-7 60 0,1 1 0,1-1 0,0 1 0,2 0 0,1 1 0,17-28 0,-24 43 0,1 1 0,0 1 0,-1-1 0,2 0 0,-1 1 0,0 0 0,1 0 0,0 0 0,0 1 0,7-4 0,-9 5 0,0 1 0,-1 0 0,1 0 0,0 1 0,0-1 0,0 0 0,0 1 0,-1 0 0,1 0 0,0 0 0,0 0 0,0 0 0,0 0 0,0 1 0,0 0 0,0-1 0,-1 1 0,1 0 0,0 0 0,0 1 0,-1-1 0,1 0 0,3 3 0,2 3 0,0 0 0,0 1 0,0 0 0,-1 0 0,-1 1 0,1-1 0,-1 1 0,-1 1 0,10 19 0,0 8 0,14 50 0,-28-84 0,9 31 101,5 14-834,10 58 0,-22-85-6093</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1:29.245"/>
    </inkml:context>
    <inkml:brush xml:id="br0">
      <inkml:brushProperty name="width" value="0.05" units="cm"/>
      <inkml:brushProperty name="height" value="0.05" units="cm"/>
      <inkml:brushProperty name="color" value="#F6630D"/>
    </inkml:brush>
  </inkml:definitions>
  <inkml:trace contextRef="#ctx0" brushRef="#br0">0 7 24575,'3'-2'0,"4"-2"0,3 3 0,1 8 0,0 5 0,-1 6 0,-2 6 0,0 5 0,-1 3 0,-2 2 0,-2 0 0,-1 1 0,-1-3 0,-1-1 0,0-3 0,-1-4 0,1-5-8191</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1:29.583"/>
    </inkml:context>
    <inkml:brush xml:id="br0">
      <inkml:brushProperty name="width" value="0.05" units="cm"/>
      <inkml:brushProperty name="height" value="0.05" units="cm"/>
      <inkml:brushProperty name="color" value="#F6630D"/>
    </inkml:brush>
  </inkml:definitions>
  <inkml:trace contextRef="#ctx0" brushRef="#br0">50 62 24575,'-3'-6'0,"-4"-4"0,0-4 0,-3 1 0,-2 2 0,2 4-8191</inkml:trace>
  <inkml:trace contextRef="#ctx0" brushRef="#br0" timeOffset="1">251 297 24575,'12'11'0,"0"-1"0,1-1 0,0 0 0,26 12 0,21 14 0,-24-8 86,-1 2-1,-1 0 0,58 68 1,-44-36-940,60 96 1,-97-138-5973</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1:29.926"/>
    </inkml:context>
    <inkml:brush xml:id="br0">
      <inkml:brushProperty name="width" value="0.05" units="cm"/>
      <inkml:brushProperty name="height" value="0.05" units="cm"/>
      <inkml:brushProperty name="color" value="#F6630D"/>
    </inkml:brush>
  </inkml:definitions>
  <inkml:trace contextRef="#ctx0" brushRef="#br0">155 51 24575,'-10'-13'0,"8"11"0,0-1 0,0 0 0,0 1 0,0-1 0,0 1 0,-5-4 0,6 6 0,0-1 0,1 1 0,-1 0 0,0 0 0,0-1 0,1 1 0,-1 0 0,0 0 0,1 0 0,-1 0 0,0 0 0,0 0 0,1 0 0,-1 0 0,0 0 0,0 0 0,1 1 0,-1-1 0,0 0 0,1 0 0,-1 1 0,0-1 0,1 0 0,-1 1 0,0-1 0,1 1 0,-1-1 0,1 1 0,-1-1 0,1 1 0,-1-1 0,1 1 0,-1-1 0,1 1 0,0 0 0,-1 0 0,-7 12 0,1 1 0,1 0 0,0 0 0,1 0 0,1 0 0,0 1 0,-3 22 0,-1 2 0,6-32 2,-33 154 337,31-134-680,1-1 0,1 1-1,2 0 1,2 30 0,2-33-6485</inkml:trace>
  <inkml:trace contextRef="#ctx0" brushRef="#br0" timeOffset="1">356 0 24575,'3'0'0,"4"0"0,0 3 0,-1 4 0,2 6 0,-1 6 0,-1 7 0,1 4 0,-1 2 0,-1 2 0,1 4 0,0 1 0,1-4 0,1-1 0,-3-4 0,2-4 0,-1-4 0,-1-5-8191</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1:30.262"/>
    </inkml:context>
    <inkml:brush xml:id="br0">
      <inkml:brushProperty name="width" value="0.05" units="cm"/>
      <inkml:brushProperty name="height" value="0.05" units="cm"/>
      <inkml:brushProperty name="color" value="#F6630D"/>
    </inkml:brush>
  </inkml:definitions>
  <inkml:trace contextRef="#ctx0" brushRef="#br0">97 220 24575,'-3'-8'0,"-3"-12"0,-5-8 0,-2-5 0,-2 0 0,1 3 0,1 4 0,1 3 0,4 9 0,6 9 0</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1:30.607"/>
    </inkml:context>
    <inkml:brush xml:id="br0">
      <inkml:brushProperty name="width" value="0.05" units="cm"/>
      <inkml:brushProperty name="height" value="0.05" units="cm"/>
      <inkml:brushProperty name="color" value="#F6630D"/>
    </inkml:brush>
  </inkml:definitions>
  <inkml:trace contextRef="#ctx0" brushRef="#br0">0 92 24575,'6'0'0,"-1"0"0,0 0 0,0 1 0,1 0 0,-1 0 0,0 0 0,0 0 0,0 1 0,0 0 0,0 0 0,0 0 0,0 1 0,-1-1 0,1 1 0,-1 1 0,0-1 0,0 0 0,0 1 0,0 0 0,-1 0 0,0 0 0,6 8 0,4 9 0,0 1 0,-1 1 0,-1 0 0,-1 0 0,-1 1 0,5 25 0,23 54 0,-34-100 0,-1-12 0,-3-16 0,-5-20 0,3-1 0,2-55 0,2 85 0,0 0 0,1 1 0,1-1 0,0 0 0,1 1 0,1 0 0,0 0 0,1 0 0,1 0 0,8-13 0,-13 25 0,-1 1 0,1 0 0,0 0 0,-1-1 0,1 1 0,0 0 0,0 0 0,0 1 0,1-1 0,-1 0 0,0 1 0,1-1 0,-1 1 0,1 0 0,-1 0 0,1 0 0,-1 0 0,1 0 0,0 0 0,4 0 0,-3 2 0,0-1 0,-1 1 0,1 0 0,-1-1 0,1 2 0,-1-1 0,0 0 0,0 1 0,1-1 0,-1 1 0,0 0 0,0 0 0,0 0 0,-1 1 0,5 3 0,3 5 0,0 0 0,-1 0 0,-1 1 0,0 0 0,0 1 0,-1 0 0,6 16 0,31 100 0,-38-108 0,31 122-1365,-29-105-5461</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1:30.960"/>
    </inkml:context>
    <inkml:brush xml:id="br0">
      <inkml:brushProperty name="width" value="0.05" units="cm"/>
      <inkml:brushProperty name="height" value="0.05" units="cm"/>
      <inkml:brushProperty name="color" value="#F6630D"/>
    </inkml:brush>
  </inkml:definitions>
  <inkml:trace contextRef="#ctx0" brushRef="#br0">279 881 24575,'-62'22'0,"-117"24"0,149-41 0,22-5 0,10-3 0,14-6 0,244-80 10,-158 59-229,1866-559-9107,-1116 360 9083,-833 225 618,-33 8 554,-15 4-646</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2:12.272"/>
    </inkml:context>
    <inkml:brush xml:id="br0">
      <inkml:brushProperty name="width" value="0.05" units="cm"/>
      <inkml:brushProperty name="height" value="0.05" units="cm"/>
      <inkml:brushProperty name="color" value="#F6630D"/>
    </inkml:brush>
  </inkml:definitions>
  <inkml:trace contextRef="#ctx0" brushRef="#br0">27 162 24575,'1'-2'0,"0"1"0,0-1 0,1 1 0,-2-1 0,1 0 0,0 1 0,0-1 0,0 0 0,-1 0 0,1 1 0,-1-1 0,0 0 0,1 0 0,-1 0 0,0 0 0,0 0 0,0 0 0,0 0 0,0 0 0,-1 1 0,0-4 0,-2-6 0,0 1 0,-8-18 0,3 10 0,8 16 0,-8-25 0,7 26 0,1 0 0,-1 0 0,1 0 0,0 0 0,0 0 0,0 0 0,0 0 0,0 0 0,0 0 0,0 0 0,0 0 0,0 0 0,0 0 0,0 0 0,0 0 0,1 0 0,-1 0 0,0 0 0,1 0 0,-1 0 0,2-2 0,-2 3 0,1 0 0,-1 0 0,1 0 0,-1 0 0,1 0 0,-1 0 0,0 0 0,1 0 0,-1 0 0,1 1 0,-1-1 0,0 0 0,1 0 0,-1 0 0,1 0 0,-1 1 0,0-1 0,1 0 0,-1 0 0,0 1 0,1-1 0,-1 0 0,0 0 0,0 1 0,1-1 0,-1 0 0,0 1 0,0-1 0,1 1 0,-1-1 0,9 15 0,-9-15 0,11 23 0,0 1 0,-2-1 0,-1 1 0,5 29 0,15 103 0,-26-142 0,39 460 0,-13-99 0,-26-361 0,-1 3 0,1 0 0,0 0 0,1 0 0,2-1 0,-1 1 0,13 27 0,-15-42 0,-1 0 0,0 0 0,1 0 0,-1 0 0,1 0 0,-1 0 0,1-1 0,0 1 0,0-1 0,0 1 0,0-1 0,0 0 0,0 0 0,0 0 0,0 0 0,0 0 0,1 0 0,-1-1 0,0 1 0,1-1 0,-1 1 0,0-1 0,1 0 0,-1 0 0,0 0 0,1 0 0,-1 0 0,1-1 0,-1 1 0,0-1 0,0 1 0,1-1 0,2-2 0,8-2 0,-1-1 0,1 0 0,-1-1 0,15-12 0,-26 18 0,40-31 114,-2-2 0,40-43-1,-44 41-681,1 1-1,55-40 0,-75 64-6257</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0:52.973"/>
    </inkml:context>
    <inkml:brush xml:id="br0">
      <inkml:brushProperty name="width" value="0.1" units="cm"/>
      <inkml:brushProperty name="height" value="0.1" units="cm"/>
      <inkml:brushProperty name="color" value="#F6630D"/>
    </inkml:brush>
  </inkml:definitions>
  <inkml:trace contextRef="#ctx0" brushRef="#br0">109 65 24575,'0'-15'0,"1"9"0,-1 1 0,0-1 0,0 0 0,-1 1 0,0-1 0,-1-6 0,-2 9 0,1 9 0,0 12 0,-31 513 0,18-239 0,-6 155 0,5-77 0,14-338-1365,-1-9-5461</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2:12.655"/>
    </inkml:context>
    <inkml:brush xml:id="br0">
      <inkml:brushProperty name="width" value="0.05" units="cm"/>
      <inkml:brushProperty name="height" value="0.05" units="cm"/>
      <inkml:brushProperty name="color" value="#F6630D"/>
    </inkml:brush>
  </inkml:definitions>
  <inkml:trace contextRef="#ctx0" brushRef="#br0">73 232 24575,'0'-8'0,"-2"-44"0,2 49 0,0 1 0,-1-1 0,1 1 0,-1 0 0,1 0 0,-1-1 0,0 1 0,0 0 0,0 0 0,0 0 0,0 0 0,-1 0 0,1 0 0,-1 0 0,1 0 0,-1 0 0,-3-2 0,5 4 0,-1 0 0,0-1 0,0 1 0,1 0 0,-1 0 0,0-1 0,0 1 0,0 0 0,0 0 0,1 0 0,-1 0 0,0 0 0,0 0 0,0 0 0,0 0 0,1 1 0,-1-1 0,0 0 0,0 0 0,1 1 0,-1-1 0,0 1 0,0-1 0,1 0 0,-1 1 0,0-1 0,1 1 0,-1 0 0,0-1 0,1 1 0,-1-1 0,1 1 0,-1 0 0,1 0 0,0-1 0,-1 1 0,1 0 0,0 0 0,-1-1 0,1 3 0,-12 35 0,8-19 0,1 1 0,1 0 0,1 0 0,0 1 0,2-1 0,0 0 0,1 0 0,1 0 0,11 36 0,-11-46 0,1 1 0,0-1 0,1 0 0,1 0 0,-1 0 0,1-1 0,1 1 0,0-2 0,0 1 0,1-1 0,0 0 0,0 0 0,1-1 0,0 0 0,0-1 0,1 0 0,0-1 0,0 0 0,13 5 0,-10-5 0,1-2 0,-1 0 0,0 0 0,1-1 0,0-1 0,-1 0 0,1-1 0,0 0 0,-1-1 0,1-1 0,0 0 0,-1-1 0,19-6 0,-23 6 0,-1-1 0,0 1 0,0-1 0,0 0 0,0-1 0,-1 0 0,0 0 0,0-1 0,0 0 0,-1 0 0,1 0 0,-1-1 0,-1 0 0,1 0 0,-1-1 0,-1 1 0,0-1 0,0 0 0,0 0 0,-1-1 0,4-12 0,-5 9 0,0 0 0,-1 0 0,0 0 0,-1 0 0,0 0 0,-1 0 0,0 0 0,-1 0 0,-4-14 0,1 9 0,-1 1 0,0 0 0,-1 1 0,-1-1 0,0 1 0,-13-15 0,9 13 0,-1 1 0,0 1 0,-1 0 0,-1 1 0,0 1 0,-1 0 0,-1 1 0,0 0 0,-1 2 0,0 0 0,-30-12 0,39 20 31,0-1 0,0 1 0,-1 0 0,1 1 0,0 0 0,-1 0 0,1 1 0,-1 1 1,0-1-1,-16 5 0,20-4-126,0 1 0,0 0 0,0 0 0,0 0 1,0 1-1,1 0 0,-1 0 0,1 1 0,0-1 0,0 1 1,0 0-1,1 1 0,-1-1 0,1 1 0,0 0 1,0 0-1,-4 7 0,0 5-6731</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2:13.055"/>
    </inkml:context>
    <inkml:brush xml:id="br0">
      <inkml:brushProperty name="width" value="0.05" units="cm"/>
      <inkml:brushProperty name="height" value="0.05" units="cm"/>
      <inkml:brushProperty name="color" value="#F6630D"/>
    </inkml:brush>
  </inkml:definitions>
  <inkml:trace contextRef="#ctx0" brushRef="#br0">218 280 24575,'7'-9'0,"1"1"0,-1-1 0,0-1 0,-1 0 0,0 1 0,-1-2 0,0 1 0,0-1 0,-1 1 0,-1-1 0,0-1 0,0 1 0,-1 0 0,0-1 0,-1 1 0,-1 0 0,-1-20 0,1 28 0,-1-1 0,1 1 0,-1-1 0,0 1 0,0 0 0,-1 0 0,1-1 0,-1 1 0,1 0 0,-1 0 0,0 0 0,0 0 0,0 1 0,-1-1 0,1 0 0,-1 1 0,1 0 0,-1 0 0,0 0 0,0 0 0,0 0 0,0 0 0,0 1 0,0-1 0,-1 1 0,1 0 0,0 0 0,-1 0 0,1 0 0,-1 1 0,1-1 0,-1 1 0,-5 0 0,-1 1 0,0 0 0,1 0 0,-1 1 0,0 0 0,0 1 0,1 0 0,0 1 0,-1 0 0,1 0 0,-15 10 0,18-9 0,-1 0 0,0 0 0,1 0 0,0 1 0,0 0 0,1 1 0,0-1 0,0 1 0,0 0 0,1 0 0,0 0 0,0 1 0,-3 11 0,5-12 0,0 0 0,1-1 0,0 1 0,0 0 0,1 0 0,0 0 0,0 0 0,0-1 0,1 1 0,0 0 0,0 0 0,1-1 0,0 1 0,0-1 0,1 1 0,5 11 0,0-6 0,1 0 0,-1-1 0,2 0 0,0-1 0,0 1 0,1-2 0,0 0 0,0 0 0,26 14 0,6 0 0,71 27 0,-50-25 0,-20-10 0,-1 3 0,67 38 0,-105-53 0,0 0 0,0 1 0,0 0 0,-1 0 0,1 0 0,-1 0 0,0 1 0,4 6 0,-7-9 0,0 0 0,0 0 0,0 0 0,0 0 0,0 0 0,0 0 0,-1 1 0,1-1 0,-1 0 0,0 1 0,0-1 0,0 0 0,0 0 0,0 1 0,0-1 0,0 0 0,-1 1 0,1-1 0,-1 0 0,0 0 0,0 0 0,0 0 0,0 1 0,-1 1 0,-3 3 0,0-1 0,0 1 0,-1-1 0,0 0 0,0 0 0,0-1 0,-1 0 0,1 0 0,-10 4 0,-69 33 0,84-41 0,-45 18 0,-48 14 0,73-27 0,0-1 0,0-1 0,-1 0 0,-40 0 0,56-4-124,0-1 0,0 1 0,0-1 0,0 0 0,1-1 0,-1 1-1,0-1 1,0 0 0,1-1 0,-10-5 0,-8-10-6702</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2:13.471"/>
    </inkml:context>
    <inkml:brush xml:id="br0">
      <inkml:brushProperty name="width" value="0.05" units="cm"/>
      <inkml:brushProperty name="height" value="0.05" units="cm"/>
      <inkml:brushProperty name="color" value="#F6630D"/>
    </inkml:brush>
  </inkml:definitions>
  <inkml:trace contextRef="#ctx0" brushRef="#br0">227 336 24575,'1'0'0,"0"1"0,1-1 0,-1 0 0,0 1 0,0 0 0,0-1 0,0 1 0,0 0 0,0-1 0,0 1 0,0 0 0,0 0 0,-1 0 0,1 0 0,0 0 0,0 0 0,-1 0 0,1 0 0,-1 0 0,1 0 0,-1 0 0,1 2 0,9 26 0,-7-6 0,-3-18 0,0 1 0,1-1 0,0 0 0,0 0 0,0 0 0,1 0 0,2 5 0,-4-9 0,1 0 0,-1-1 0,1 1 0,-1-1 0,1 1 0,-1 0 0,1-1 0,-1 0 0,1 1 0,-1-1 0,1 1 0,0-1 0,-1 0 0,1 1 0,0-1 0,0 0 0,-1 1 0,1-1 0,0 0 0,-1 0 0,2 0 0,0 0 0,0 0 0,0-1 0,0 1 0,0-1 0,0 1 0,0-1 0,0 0 0,-1 1 0,1-1 0,0 0 0,3-3 0,7-5 0,-1 0 0,0-1 0,0-1 0,-1 0 0,-1 0 0,0-1 0,0 0 0,-1 0 0,-1-1 0,11-25 0,-10 19 0,-1-1 0,-1 0 0,0 0 0,-2 0 0,-1-1 0,0 0 0,0-23 0,-3 38 0,0 0 0,-1 0 0,0 0 0,1 0 0,-2 1 0,1-1 0,-1 0 0,0 1 0,0-1 0,0 1 0,-1 0 0,-3-7 0,3 9 0,0 0 0,1 0 0,-1 0 0,-1 0 0,1 0 0,0 1 0,-1-1 0,1 1 0,-1 0 0,0 0 0,1 0 0,-1 1 0,0-1 0,0 1 0,0 0 0,-1 0 0,-6-1 0,1 2 0,1 0 0,-1 0 0,0 1 0,1 1 0,0-1 0,-1 2 0,1-1 0,0 1 0,0 0 0,0 1 0,0 0 0,-15 10 0,6-2 0,0 1 0,0 1 0,1 1 0,-22 24 0,25-23 0,1 0 0,0 2 0,2-1 0,0 1 0,1 1 0,0 0 0,2 1 0,0-1 0,2 1 0,0 1 0,1-1 0,-3 27 0,7-32 0,0 1 0,0-1 0,2 1 0,0-1 0,0 1 0,2-1 0,0 0 0,0 1 0,2-1 0,0-1 0,0 1 0,2-1 0,-1 0 0,2 0 0,0-1 0,1 0 0,12 15 0,-5-12 29,0-1-1,1 0 1,1-1-1,0-1 0,1 0 1,0-2-1,1 0 1,0-1-1,0-1 1,1-1-1,43 10 1,-31-10-243,1-2 1,0-2 0,0-1-1,0-2 1,1-1 0,-1-2-1,38-6 1,-15-3-6613</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2:15.314"/>
    </inkml:context>
    <inkml:brush xml:id="br0">
      <inkml:brushProperty name="width" value="0.05" units="cm"/>
      <inkml:brushProperty name="height" value="0.05" units="cm"/>
      <inkml:brushProperty name="color" value="#F6630D"/>
    </inkml:brush>
  </inkml:definitions>
  <inkml:trace contextRef="#ctx0" brushRef="#br0">289 456 24575,'2'-76'0,"0"35"0,-2 0 0,-2 0 0,-13-78 0,14 116 0,0-1 0,0 0 0,0 1 0,0 0 0,-1-1 0,0 1 0,0 0 0,1 0 0,-5-5 0,5 7 0,0 1 0,1-1 0,-1 1 0,0-1 0,0 1 0,1-1 0,-1 1 0,0-1 0,0 1 0,0 0 0,0-1 0,0 1 0,0 0 0,0 0 0,0 0 0,0 0 0,0 0 0,1 0 0,-1 0 0,0 0 0,0 0 0,0 0 0,0 0 0,0 1 0,0-1 0,0 0 0,0 1 0,0-1 0,1 1 0,-1-1 0,0 1 0,0-1 0,1 1 0,-1-1 0,0 1 0,0 0 0,1-1 0,-1 1 0,1 0 0,-2 1 0,-9 12 0,0 0 0,0 1 0,1 0 0,-14 30 0,-24 71 0,40-96 0,-15 42 0,2 1 0,3 0 0,-9 69 0,22-101 0,2 0 0,1 0 0,1 1 0,2-1 0,1 1 0,1-1 0,2 0 0,13 47 0,-13-63 0,1 0 0,0-1 0,1 0 0,0 0 0,1 0 0,1-1 0,0 0 0,1 0 0,0-1 0,1-1 0,0 0 0,1 0 0,0-1 0,1-1 0,0 0 0,0 0 0,1-2 0,0 1 0,0-2 0,1 0 0,0-1 0,0 0 0,26 4 0,-16-6 0,1 0 0,-1-2 0,1-1 0,-1-1 0,1-1 0,-1-1 0,0-1 0,0-1 0,0-2 0,-1 0 0,0-2 0,0 0 0,-1-2 0,43-26 0,-47 25 0,0-1 0,-1-1 0,-1-1 0,0-1 0,-1 0 0,-1-1 0,0 0 0,-1-1 0,-1-1 0,-1 0 0,0-1 0,-2 0 0,0-1 0,-1 0 0,-2-1 0,10-42 0,-14 50 0,-2 0 0,0-1 0,-1 1 0,0 0 0,-1-1 0,-1 1 0,-4-19 0,5 27 0,-1 0 0,0 0 0,1 1 0,-2-1 0,1 1 0,-1-1 0,0 1 0,0 0 0,0 0 0,-1 0 0,1 0 0,-1 1 0,0-1 0,-1 1 0,1 0 0,-1 0 0,0 1 0,0 0 0,-10-6 0,13 8 0,-1 1 0,1-1 0,-1 1 0,0-1 0,1 1 0,-1 0 0,1 0 0,-1 0 0,0 0 0,1 1 0,-1-1 0,1 1 0,-1-1 0,0 1 0,1 0 0,0 0 0,-1 0 0,1 0 0,0 1 0,-1-1 0,1 0 0,0 1 0,0 0 0,0-1 0,0 1 0,1 0 0,-1 0 0,0 0 0,1 0 0,-3 4 0,-2 4 0,0 1 0,0 0 0,1 0 0,0 0 0,-3 15 0,3-10 0,1 0 0,1 0 0,0 1 0,1-1 0,1 1 0,1-1 0,0 1 0,1 0 0,1-1 0,0 0 0,2 1 0,5 18 0,-5-25 0,0 1 0,1-1 0,0 0 0,0-1 0,1 1 0,0-1 0,1 0 0,0-1 0,0 0 0,1 0 0,0 0 0,0-1 0,1 0 0,0-1 0,0 0 0,1 0 0,-1-1 0,1 0 0,14 4 0,-14-6 0,-1 0 0,1-1 0,0 0 0,-1 0 0,1-2 0,0 1 0,0-1 0,0 0 0,0-1 0,0 0 0,0-1 0,-1 0 0,1 0 0,0-1 0,-1 0 0,0-1 0,0 0 0,0-1 0,0 0 0,-1 0 0,0 0 0,0-1 0,0-1 0,-1 1 0,0-1 0,0-1 0,0 1 0,-1-1 0,0 0 0,-1 0 0,0-1 0,0 0 0,-1 0 0,0 0 0,-1 0 0,1 0 0,-2-1 0,1 0 0,-2 1 0,1-1 0,-1-15 0,-1 12 0,-1 0 0,-1 0 0,0 1 0,-1-1 0,0 1 0,-1 0 0,0 0 0,-1 0 0,0 0 0,-1 1 0,-1 0 0,1 0 0,-13-15 0,14 20 0,0 1 0,0-1 0,-1 1 0,0 0 0,0 0 0,0 0 0,0 1 0,-1 0 0,1 0 0,-1 1 0,0 0 0,0 0 0,-1 1 0,1-1 0,0 1 0,-1 1 0,1 0 0,-1 0 0,0 0 0,1 1 0,-1 0 0,0 1 0,-13 2 0,17-2 0,-1 0 0,0 1 0,0 0 0,1-1 0,-1 2 0,1-1 0,0 0 0,0 1 0,-1 0 0,2 0 0,-1 0 0,0 1 0,1-1 0,-1 1 0,1 0 0,0-1 0,0 2 0,1-1 0,-1 0 0,1 0 0,0 1 0,0 0 0,-1 4 0,2-4 0,0-1 0,0 0 0,1 0 0,0 0 0,-1 0 0,2 0 0,-1 0 0,0 0 0,1 1 0,0-1 0,0 0 0,0 0 0,0 0 0,1-1 0,-1 1 0,1 0 0,0 0 0,0-1 0,1 1 0,-1-1 0,1 0 0,0 0 0,-1 0 0,1 0 0,1 0 0,-1-1 0,7 5 0,0-1 0,1-1 0,0 0 0,0 0 0,0-1 0,0-1 0,1 0 0,0-1 0,-1 0 0,1-1 0,0 0 0,0 0 0,0-1 0,-1-1 0,1 0 0,0-1 0,0 0 0,17-6 0,-21 5 0,0 1 0,1-1 0,-1-1 0,0 0 0,-1 0 0,1 0 0,-1-1 0,0 0 0,0-1 0,0 1 0,-1-1 0,0 0 0,0-1 0,0 0 0,-1 0 0,0 0 0,0 0 0,-1-1 0,0 0 0,0 0 0,-1 0 0,0 0 0,-1-1 0,2-8 0,-2 3 0,-1 0 0,-1 1 0,-2-23 0,2 28 0,-1 1 0,-1 0 0,1-1 0,-1 1 0,-1 0 0,1 0 0,-8-13 0,9 30 0,3 10 0,4 2 0,2 0 0,0-1 0,1 1 0,1-2 0,21 34 0,-22-40 0,1 0 0,1-1 0,0 0 0,1-1 0,0 0 0,1-1 0,0-1 0,22 14 0,-32-21 0,1-1 0,0 0 0,0-1 0,0 1 0,0-1 0,0 0 0,0 0 0,0 0 0,0 0 0,0-1 0,0 1 0,1-1 0,-1 0 0,5-1 0,-6 0 0,0 0 0,-1 0 0,1 0 0,-1 0 0,1 0 0,-1-1 0,1 1 0,-1-1 0,0 1 0,1-1 0,-1 0 0,0 0 0,0 0 0,0 0 0,-1-1 0,1 1 0,0 0 0,-1-1 0,0 1 0,1-1 0,-1 1 0,1-4 0,2-7 0,-1 0 0,0 0 0,0 0 0,-1-1 0,-1 1 0,0-15 0,-8-81 0,5 95 0,2 8 0,0 1 0,-1-1 0,0 1 0,0-1 0,0 1 0,-4-10 0,7 46 0,1-20 0,0-1 0,0 1 0,1-1 0,0 0 0,1 0 0,0 0 0,0 0 0,1-1 0,1 0 0,0 0 0,8 8 0,-11-14 0,0 1 0,0-1 0,0 1 0,0-1 0,1 0 0,-1-1 0,1 1 0,0-1 0,0 0 0,0 0 0,0 0 0,0-1 0,0 0 0,1 0 0,-1 0 0,0-1 0,1 1 0,-1-1 0,0 0 0,1-1 0,-1 0 0,0 1 0,1-2 0,8-2 0,-9 2 0,1 0 0,0-1 0,-1 1 0,1-1 0,-1 0 0,0-1 0,0 1 0,0-1 0,-1 0 0,1-1 0,-1 1 0,0-1 0,0 1 0,0-1 0,4-9 0,-4 6 0,-1 0 0,0-1 0,0 1 0,-1-1 0,0 1 0,0-1 0,-1 0 0,-1 0 0,1-16 0,-4 0 0,0 0 0,-2 0 0,0 1 0,-2-1 0,-1 1 0,-17-38 0,21 52 0,2 6 0,0-1 0,0 1 0,0 0 0,0 0 0,0 0 0,-1 0 0,0 0 0,0 0 0,0 1 0,-4-4 0,6 6 0,1 1 0,0 0 0,0 0 0,0 0 0,-1 0 0,1 0 0,0-1 0,0 1 0,-1 0 0,1 0 0,0 0 0,0 0 0,-1 0 0,1 0 0,0 0 0,-1 0 0,1 0 0,0 0 0,0 0 0,-1 0 0,1 0 0,0 0 0,0 0 0,-1 0 0,1 0 0,0 1 0,0-1 0,-1 0 0,1 0 0,0 0 0,0 0 0,0 0 0,-1 1 0,1-1 0,0 0 0,0 0 0,0 0 0,0 1 0,-1-1 0,1 0 0,0 0 0,0 0 0,0 1 0,0-1 0,0 0 0,0 0 0,0 1 0,0-1 0,-1 0 0,1 1 0,0-1 0,0 0 0,0 0 0,0 1 0,0-1 0,1 0 0,-1 0 0,0 1 0,0-1 0,0 1 0,1 18 0,4 8 0,2 0 0,0 0 0,18 40 0,43 77 0,-46-101 0,109 182 0,-3-4 0,-125-217 0,-1 0 0,0 0 0,0 0 0,-1 0 0,1 0 0,1 8 0,-3-12 0,0 0 0,0 0 0,0 0 0,0 0 0,0 0 0,0 0 0,0 1 0,0-1 0,0 0 0,0 0 0,0 0 0,0 0 0,0 0 0,0 0 0,0 1 0,0-1 0,0 0 0,0 0 0,0 0 0,0 0 0,0 0 0,0 0 0,0 0 0,0 1 0,-1-1 0,1 0 0,0 0 0,0 0 0,0 0 0,0 0 0,0 0 0,0 0 0,0 0 0,0 0 0,0 1 0,-1-1 0,1 0 0,0 0 0,0 0 0,0 0 0,0 0 0,0 0 0,0 0 0,-1 0 0,1 0 0,0 0 0,-7-4 0,-6-9 0,1-3 0,2-1 0,0 0 0,-14-34 0,-15-60 0,36 102 0,-42-142 0,7-3 0,-26-207 0,63 349 0,-8-84 0,9 86 0,0 0 0,1 1 0,0-1 0,1 1 0,-1-1 0,2 1 0,5-16 0,-8 24 0,1-1 0,-1 1 0,1 0 0,-1-1 0,1 1 0,0 0 0,-1 0 0,1-1 0,0 1 0,0 0 0,0 0 0,0 0 0,0 0 0,0 0 0,0 0 0,0 0 0,0 1 0,0-1 0,0 0 0,1 1 0,-1-1 0,0 1 0,1-1 0,-1 1 0,0-1 0,1 1 0,-1 0 0,0 0 0,1 0 0,-1-1 0,1 1 0,-1 1 0,1-1 0,-1 0 0,0 0 0,1 0 0,-1 1 0,0-1 0,1 1 0,-1-1 0,0 1 0,2 1 0,3 1 0,-1 1 0,1 1 0,-1-1 0,0 1 0,0 0 0,-1 0 0,6 8 0,7 11 0,-2 0 0,-1 1 0,-2 0 0,16 42 0,-14-26 0,-2 1 0,8 56 0,-17-82 0,-2-1 0,0 1 0,-1-1 0,0 1 0,-1-1 0,-1 1 0,-6 23 0,7-34 0,-1 0 0,0 1 0,0-1 0,0 0 0,-1 0 0,0 0 0,0-1 0,0 1 0,-1-1 0,-6 7 0,7-8 0,0-1 0,-1 1 0,1-1 0,-1 0 0,1 0 0,-1-1 0,0 1 0,1-1 0,-1 0 0,0 0 0,0 0 0,0 0 0,0-1 0,0 1 0,0-1 0,-6-1 0,6 1-114,0-1 1,0 1-1,0-1 0,0 0 0,0-1 1,0 1-1,0-1 0,1 1 0,-1-1 1,1 0-1,-7-5 0,-12-12-6712</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2:15.803"/>
    </inkml:context>
    <inkml:brush xml:id="br0">
      <inkml:brushProperty name="width" value="0.05" units="cm"/>
      <inkml:brushProperty name="height" value="0.05" units="cm"/>
      <inkml:brushProperty name="color" value="#F6630D"/>
    </inkml:brush>
  </inkml:definitions>
  <inkml:trace contextRef="#ctx0" brushRef="#br0">1 13 24575,'1'-1'0,"0"0"0,0 0 0,0 0 0,0 0 0,0 0 0,0 0 0,0 0 0,0 1 0,1-1 0,-1 0 0,0 1 0,1-1 0,-1 1 0,0 0 0,1-1 0,-1 1 0,0 0 0,1 0 0,-1 0 0,1 0 0,-1 0 0,0 0 0,1 0 0,-1 0 0,1 0 0,-1 1 0,0-1 0,1 1 0,-1-1 0,0 1 0,0-1 0,1 1 0,-1 0 0,0 0 0,0 0 0,0-1 0,0 1 0,0 0 0,0 0 0,0 1 0,1 1 0,5 5 0,-1 0 0,0 0 0,-1 1 0,6 12 0,-9-17 0,98 209 0,-50-103 0,98 163 0,-143-266 0,29 40 0,-32-44 0,0-1 0,0 1 0,0-1 0,1 0 0,-1 0 0,1 0 0,0 0 0,0 0 0,0-1 0,0 1 0,0-1 0,0 0 0,0 1 0,3-1 0,-5-1 0,1 0 0,-1 0 0,0 0 0,0 0 0,0 0 0,0-1 0,0 1 0,1 0 0,-1-1 0,0 1 0,0-1 0,0 1 0,0-1 0,0 1 0,0-1 0,0 0 0,0 0 0,-1 1 0,1-1 0,0 0 0,0 0 0,-1 0 0,1 0 0,0 0 0,-1 0 0,1 0 0,-1 0 0,1 0 0,-1 0 0,0-1 0,1 0 0,6-40 0,-6 40 0,1-53 0,-2-1 0,-3 0 0,-2 1 0,-2 0 0,-19-71 0,20 108 0,3 14 0,3 11 0,3 11 0,0 1 0,2-1 0,0 0 0,1 0 0,1-1 0,12 24 0,-13-30 0,0 0 0,1 0 0,1 0 0,0-1 0,0 0 0,1 0 0,0-1 0,1 0 0,0-1 0,12 8 0,-17-13 31,0 0 0,0-1 0,0 0 0,1 1 0,-1-2 0,1 1 0,-1-1 0,1 0 1,0 0-1,8 0 0,-11-1-100,-1 0 1,1 0 0,0-1 0,-1 1-1,1-1 1,-1 1 0,1-1-1,-1 0 1,1 0 0,-1 0 0,0 0-1,1-1 1,-1 1 0,0-1 0,0 1-1,0-1 1,0 0 0,0 0 0,-1 0-1,1 0 1,0 0 0,-1 0-1,1 0 1,1-5 0,4-10-6758</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2:16.159"/>
    </inkml:context>
    <inkml:brush xml:id="br0">
      <inkml:brushProperty name="width" value="0.05" units="cm"/>
      <inkml:brushProperty name="height" value="0.05" units="cm"/>
      <inkml:brushProperty name="color" value="#F6630D"/>
    </inkml:brush>
  </inkml:definitions>
  <inkml:trace contextRef="#ctx0" brushRef="#br0">0 1 24575,'0'3'0,"0"3"0,0 4 0,0 4 0,0 1 0,0 1 0,0-1-8191</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5:02:16.928"/>
    </inkml:context>
    <inkml:brush xml:id="br0">
      <inkml:brushProperty name="width" value="0.05" units="cm"/>
      <inkml:brushProperty name="height" value="0.05" units="cm"/>
      <inkml:brushProperty name="color" value="#F6630D"/>
    </inkml:brush>
  </inkml:definitions>
  <inkml:trace contextRef="#ctx0" brushRef="#br0">0 307 24575,'7'6'0,"1"0"0,0 0 0,0 0 0,0-1 0,0 0 0,1-1 0,0 0 0,0 0 0,18 5 0,-12-4 0,1 2 0,-1 0 0,-1 1 0,1 0 0,-1 1 0,-1 1 0,0 0 0,0 1 0,-1 0 0,13 17 0,-17-19 0,0 1 0,-1 0 0,0 0 0,-1 1 0,0 0 0,0 0 0,-2 1 0,1-1 0,-1 1 0,-1 0 0,0 0 0,-1 0 0,0 1 0,0 15 0,-2-27 0,0 0 0,0 0 0,0 0 0,1 0 0,-1 0 0,0 0 0,0 0 0,-1 0 0,1 0 0,0 0 0,0 0 0,0 0 0,-1 0 0,1-1 0,0 1 0,-1 0 0,1 0 0,-1 0 0,1 0 0,-1 0 0,0-1 0,1 1 0,-1 0 0,0-1 0,1 1 0,-1 0 0,0-1 0,0 1 0,1-1 0,-1 1 0,0-1 0,0 1 0,-1-1 0,1 0 0,0 0 0,0-1 0,0 1 0,0-1 0,0 1 0,0-1 0,0 0 0,0 1 0,0-1 0,1 0 0,-1 0 0,0 0 0,0 0 0,1 1 0,-1-1 0,0 0 0,1 0 0,-1 0 0,1 0 0,-1 0 0,1 0 0,0-1 0,-1 1 0,1 0 0,0 0 0,0 0 0,0 0 0,0-2 0,-3-25 0,2 0 0,0 0 0,2 0 0,1 1 0,2-1 0,0 0 0,2 1 0,1 0 0,20-50 0,-22 65 0,2-1 0,-1 0 0,2 1 0,13-18 0,-18 26 0,1 0 0,-1 1 0,1-1 0,0 1 0,0 0 0,0 0 0,7-3 0,-9 5 0,0 0 0,0 0 0,0 1 0,0-1 0,0 1 0,1-1 0,-1 1 0,0 0 0,1-1 0,-1 1 0,0 0 0,0 1 0,1-1 0,-1 0 0,0 1 0,5 1 0,-4 0 0,1 0 0,-1 0 0,1 0 0,-1 1 0,0-1 0,0 1 0,0 0 0,0 0 0,0 0 0,0 1 0,-1-1 0,0 0 0,3 6 0,4 9 0,11 28 0,-12-26 0,16 51 0,-20-55 0,1-1 0,1 1 0,0-1 0,1 1 0,0-2 0,1 1 0,11 13 0,-17-25 0,1 0 0,0 0 0,0 0 0,0 0 0,0 0 0,0-1 0,1 1 0,-1-1 0,1 0 0,0 0 0,0 0 0,0 0 0,-1-1 0,2 0 0,-1 0 0,0 0 0,0 0 0,0-1 0,0 1 0,0-1 0,1 0 0,-1 0 0,0-1 0,0 1 0,0-1 0,0 0 0,0 0 0,0 0 0,0-1 0,0 1 0,6-4 0,1-2 0,0 0 0,0-1 0,-1 0 0,0 0 0,0-1 0,-1 0 0,0-1 0,-1 0 0,8-11 0,-2 0 0,-1-1 0,-1 0 0,-1-1 0,0 0 0,-2-1 0,-1 0 0,-1 0 0,-1-1 0,-1 0 0,-1 0 0,-1 0 0,-2 0 0,0-1 0,-5-36 0,4 57 0,-1 1 0,0-1 0,0 0 0,0 1 0,0-1 0,-1 1 0,0-1 0,0 1 0,0 0 0,-1 0 0,1 0 0,-1 0 0,0 0 0,0 0 0,-6-4 0,6 6 0,0 0 0,0 0 0,-1 0 0,1 1 0,0-1 0,-1 1 0,1 0 0,-1 0 0,1 0 0,-1 0 0,1 1 0,-1 0 0,0 0 0,1 0 0,-1 0 0,0 0 0,1 1 0,-1-1 0,1 1 0,-7 2 0,-2 1 0,1 1 0,0 0 0,1 0 0,-1 1 0,1 0 0,1 1 0,-19 16 0,24-19 0,0 0 0,0 0 0,1 0 0,-1 1 0,1 0 0,0 0 0,0 0 0,-2 7 0,4-9 0,0 0 0,0 0 0,0 1 0,1-1 0,0 0 0,-1 0 0,1 0 0,0 0 0,1 0 0,-1 0 0,0 1 0,1-1 0,0 0 0,0 0 0,0 0 0,1 3 0,-1-4 0,1 1 0,-1-1 0,1 0 0,-1 0 0,1 0 0,-1 0 0,1 0 0,0 0 0,0 0 0,0 0 0,0-1 0,1 1 0,-1-1 0,0 0 0,0 0 0,1 1 0,-1-1 0,1-1 0,4 2 0,3 0 0,-1-1 0,1 0 0,20-1 0,-4-1 0,-24 2 0,1-1 0,0 1 0,-1 0 0,1-1 0,-1 1 0,0 0 0,1 0 0,-1 1 0,0-1 0,0 0 0,0 1 0,0-1 0,0 1 0,0 0 0,0 0 0,0 0 0,-1 0 0,1 0 0,1 2 0,4 8 0,0 0 0,8 18 0,-8-13 0,155 355 0,-52-113 0,-68-165 0,61 142 0,-75-163 0,24 97 0,-50-162 0,10 54 0,-12-58 0,0-1 0,0 1 0,0 0 0,0 0 0,0-1 0,-1 1 0,1 0 0,-1-1 0,0 1 0,0 0 0,-1-1 0,1 0 0,-4 6 0,5-8 0,-1-1 0,0 1 0,0 0 0,1 0 0,-1 0 0,0 0 0,0-1 0,0 1 0,0-1 0,0 1 0,0 0 0,0-1 0,-1 0 0,1 1 0,0-1 0,0 0 0,0 1 0,0-1 0,-1 0 0,1 0 0,0 0 0,0 0 0,0 0 0,0 0 0,-1 0 0,1-1 0,0 1 0,0 0 0,0-1 0,0 1 0,-2-1 0,-2-2 0,0 1 0,0-1 0,0 0 0,1 0 0,-7-6 0,-2-3 0,1-1 0,0 0 0,1-1 0,0-1 0,1 0 0,0 0 0,2-1 0,-9-20 0,0-6 0,2-1 0,-11-49 0,11 18 0,2-2 0,4 0 0,3 0 0,3 0 0,3-1 0,4 1 0,4 0 0,31-139 0,-34 191 0,1 0 0,2 1 0,0 0 0,2 1 0,0 0 0,18-28 0,-27 48 0,0 0 0,1 0 0,0-1 0,0 1 0,-1 0 0,1 1 0,0-1 0,0 0 0,1 1 0,-1-1 0,0 1 0,0-1 0,1 1 0,-1 0 0,1 0 0,4-1 0,-6 2 0,0 0 0,1 0 0,-1 1 0,1-1 0,-1 0 0,0 1 0,1-1 0,-1 1 0,0-1 0,0 1 0,1 0 0,-1-1 0,0 1 0,0 0 0,0 0 0,0 0 0,0 0 0,0 0 0,0 0 0,0 0 0,0 0 0,-1 0 0,1 0 0,0 1 0,-1-1 0,1 0 0,-1 0 0,1 1 0,-1-1 0,1 0 0,-1 3 0,3 9 36,0 0 0,-2-1-1,1 1 1,-2 0 0,1 0 0,-2 0-1,0 0 1,-2 14 0,-29 106-772,21-92-215,-4 15-5875</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6:22:57.339"/>
    </inkml:context>
    <inkml:brush xml:id="br0">
      <inkml:brushProperty name="width" value="0.05" units="cm"/>
      <inkml:brushProperty name="height" value="0.05" units="cm"/>
      <inkml:brushProperty name="color" value="#F6630D"/>
    </inkml:brush>
  </inkml:definitions>
  <inkml:trace contextRef="#ctx0" brushRef="#br0">0 1 24575,'0'0'-8191</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6:23:00.377"/>
    </inkml:context>
    <inkml:brush xml:id="br0">
      <inkml:brushProperty name="width" value="0.05" units="cm"/>
      <inkml:brushProperty name="height" value="0.05" units="cm"/>
      <inkml:brushProperty name="color" value="#F6630D"/>
    </inkml:brush>
  </inkml:definitions>
  <inkml:trace contextRef="#ctx0" brushRef="#br0">304 1 24575,'1'0'0,"0"-1"0,0 1 0,1 0 0,-1 0 0,0 1 0,0-1 0,1 0 0,-1 0 0,0 0 0,0 1 0,0-1 0,1 1 0,-1-1 0,0 1 0,0-1 0,0 1 0,0 0 0,0 0 0,2 1 0,-2 0 0,0 0 0,0 0 0,-1 0 0,1 0 0,0 0 0,-1 1 0,0-1 0,1 0 0,-1 4 0,1 3 0,5 44 0,-2 1 0,-3 0 0,-2 0 0,-12 84 0,7-103 0,-2 0 0,-1 0 0,-2-1 0,-2 0 0,0-1 0,-3 0 0,-34 55 0,3-23 0,-60 67 0,99-123-273,0 0 0,0 1 0,1 0 0,-7 13 0,6-3-6553</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6:23:00.790"/>
    </inkml:context>
    <inkml:brush xml:id="br0">
      <inkml:brushProperty name="width" value="0.05" units="cm"/>
      <inkml:brushProperty name="height" value="0.05" units="cm"/>
      <inkml:brushProperty name="color" value="#F6630D"/>
    </inkml:brush>
  </inkml:definitions>
  <inkml:trace contextRef="#ctx0" brushRef="#br0">149 26 24575,'7'-8'0,"1"-3"0,-10 19 0,-52 93 0,33-63 0,1 0 0,-21 60 0,35-79 0,1 0 0,0 1 0,1-1 0,2 1 0,0-1 0,1 1 0,2 32 0,0-44 0,0-1 0,1 0 0,0 0 0,0 0 0,0 0 0,1 0 0,0-1 0,0 1 0,1-1 0,5 8 0,-5-9 0,0-1 0,0 0 0,1 0 0,-1 0 0,1-1 0,0 1 0,0-1 0,0 0 0,0-1 0,0 1 0,1-1 0,-1 0 0,1 0 0,8 1 0,-5-2 0,0 0 0,0 0 0,0-1 0,0-1 0,0 1 0,0-2 0,0 1 0,-1-1 0,1 0 0,0-1 0,-1 0 0,0 0 0,1-1 0,-1 0 0,-1 0 0,1-1 0,11-9 0,1-2 0,-1-2 0,-1 1 0,0-2 0,29-40 0,-29 33 0,-2-1 0,0 0 0,17-43 0,-26 54 0,-1 0 0,-1-1 0,-1 1 0,0-1 0,-1 0 0,-1-1 0,0-32 0,-2 45 0,0 0 0,-1 1 0,0-1 0,0 0 0,0 0 0,0 1 0,-1-1 0,1 0 0,-1 1 0,0 0 0,-1-1 0,1 1 0,-1 0 0,0 0 0,0 0 0,0 1 0,-1-1 0,1 1 0,-1 0 0,-4-4 0,1 3 0,0 1 0,0 0 0,0 0 0,0 0 0,-1 0 0,1 1 0,-1 1 0,0-1 0,0 1 0,1 1 0,-16 0 0,6 0 86,0 2-1,0 0 0,-32 9 1,39-8-276,1 0 0,0 1 1,-1 0-1,2 0 0,-1 0 1,0 2-1,1-1 1,-10 9-1,7-2-6636</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0:53.310"/>
    </inkml:context>
    <inkml:brush xml:id="br0">
      <inkml:brushProperty name="width" value="0.1" units="cm"/>
      <inkml:brushProperty name="height" value="0.1" units="cm"/>
      <inkml:brushProperty name="color" value="#F6630D"/>
    </inkml:brush>
  </inkml:definitions>
  <inkml:trace contextRef="#ctx0" brushRef="#br0">0 35 24575,'1'0'0,"-1"-1"0,0 0 0,0 1 0,1-1 0,-1 1 0,0-1 0,1 0 0,-1 1 0,0-1 0,1 1 0,-1-1 0,1 1 0,-1-1 0,1 1 0,-1 0 0,1-1 0,-1 1 0,1-1 0,0 1 0,-1 0 0,1 0 0,-1-1 0,1 1 0,0 0 0,-1 0 0,1 0 0,0 0 0,0 0 0,25-3 0,-22 3 0,1036-20-1683,-863 20 1265,1917 43-1964,-1287-20-139,-712-20 1334</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6:23:01.458"/>
    </inkml:context>
    <inkml:brush xml:id="br0">
      <inkml:brushProperty name="width" value="0.05" units="cm"/>
      <inkml:brushProperty name="height" value="0.05" units="cm"/>
      <inkml:brushProperty name="color" value="#F6630D"/>
    </inkml:brush>
  </inkml:definitions>
  <inkml:trace contextRef="#ctx0" brushRef="#br0">13 234 24575,'1'2'0,"1"-1"0,-1 0 0,0 0 0,1 0 0,-1 0 0,1 0 0,-1-1 0,1 1 0,-1 0 0,1-1 0,-1 1 0,1-1 0,0 1 0,-1-1 0,1 0 0,0 0 0,0 0 0,-1 0 0,1 0 0,0 0 0,-1 0 0,1 0 0,0-1 0,-1 1 0,1-1 0,0 1 0,-1-1 0,1 0 0,-1 1 0,3-3 0,4-2 0,0-1 0,0 0 0,-1 0 0,9-10 0,0 0 0,-15 15 0,-1 1 0,0-1 0,1 1 0,-1 0 0,0-1 0,1 1 0,-1 0 0,0-1 0,1 1 0,-1 0 0,1-1 0,-1 1 0,0 0 0,1 0 0,-1 0 0,1 0 0,-1-1 0,1 1 0,-1 0 0,1 0 0,-1 0 0,1 0 0,-1 0 0,1 0 0,-1 0 0,1 0 0,-1 0 0,1 0 0,0 13 0,-13 19 0,-21 44 0,17-36 0,-2-1 0,-43 69 0,79-136 0,23-48 0,-3 4 0,-6 17 0,2 1 0,3 2 0,51-57 0,-86 108 0,3-5 0,0 1 0,1 0 0,0 0 0,12-8 0,-17 12 0,0 1 0,0-1 0,0 1 0,0-1 0,0 1 0,0-1 0,0 1 0,0 0 0,0-1 0,0 1 0,0 0 0,0 0 0,0 0 0,0 0 0,0 0 0,0 0 0,0 0 0,1 1 0,-1-1 0,0 0 0,0 0 0,0 1 0,0-1 0,0 1 0,0-1 0,0 1 0,0-1 0,-1 1 0,1 0 0,0-1 0,0 1 0,0 0 0,-1 0 0,1-1 0,0 1 0,-1 0 0,1 0 0,0 0 0,-1 0 0,0 0 0,1 0 0,0 2 0,2 5 0,0 1 0,0 0 0,-1 0 0,0 0 0,-1 0 0,0 0 0,0 18 0,-2 5 0,-7 30 0,2-11 0,6-50 0,0 0 0,-1-1 0,1 1 0,0 0 0,0 0 0,0-1 0,0 1 0,0 0 0,0-1 0,1 1 0,-1 0 0,0 0 0,0-1 0,0 1 0,1 0 0,-1-1 0,0 1 0,1 0 0,-1-1 0,0 1 0,1-1 0,0 2 0,0-2 0,-1 0 0,1 1 0,0-1 0,-1 0 0,1 0 0,0 0 0,0 0 0,-1 0 0,1 0 0,0 0 0,-1 0 0,1 0 0,0 0 0,-1 0 0,1-1 0,0 1 0,-1 0 0,1 0 0,0-1 0,31-20 0,-30 19 0,47-40 0,24-17 0,-64 52 0,0 1 0,1 0 0,0 1 0,0 0 0,0 1 0,13-4 0,-22 7 0,1 1 0,-1 0 0,0-1 0,1 1 0,-1 0 0,1-1 0,-1 1 0,0 0 0,1 0 0,-1 0 0,1 0 0,-1 1 0,1-1 0,-1 0 0,0 1 0,1-1 0,-1 0 0,0 1 0,1 0 0,-1-1 0,0 1 0,0 0 0,3 1 0,-3 0 0,0 0 0,0-1 0,0 1 0,0 0 0,0 0 0,-1 0 0,1 0 0,0 0 0,-1 0 0,0 0 0,1 0 0,-1 0 0,0 0 0,0 3 0,-1 9 0,-1-1 0,0 0 0,-8 24 0,9-34 0,-23 69 0,12-38 0,2 0 0,-11 56 0,21-71-1365,2-6-5461</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6:23:01.895"/>
    </inkml:context>
    <inkml:brush xml:id="br0">
      <inkml:brushProperty name="width" value="0.05" units="cm"/>
      <inkml:brushProperty name="height" value="0.05" units="cm"/>
      <inkml:brushProperty name="color" value="#F6630D"/>
    </inkml:brush>
  </inkml:definitions>
  <inkml:trace contextRef="#ctx0" brushRef="#br0">1 108 24575,'7'-16'0,"7"-13"0,-14 28 0,1 1 0,-1-1 0,0 1 0,0 0 0,1-1 0,-1 1 0,0 0 0,1 0 0,-1-1 0,1 1 0,-1 0 0,0 0 0,1-1 0,-1 1 0,1 0 0,-1 0 0,1 0 0,-1 0 0,0 0 0,1 0 0,-1 0 0,1 0 0,-1 0 0,1 0 0,-1 0 0,1 0 0,-1 0 0,1 0 0,-1 0 0,1 0 0,-1 0 0,0 0 0,1 1 0,-1-1 0,1 0 0,-1 0 0,0 1 0,1-1 0,-1 0 0,0 1 0,1-1 0,-1 0 0,0 1 0,1-1 0,-1 0 0,0 1 0,0-1 0,1 1 0,-1-1 0,0 0 0,0 1 0,0-1 0,0 1 0,1 0 0,3 7 0,-1-1 0,1 2 0,-1-1 0,0 0 0,-1 1 0,0-1 0,-1 1 0,1 10 0,1 75 0,-3-68 0,0-9 0,-1 1 0,-5 24 0,6-42 0,1 0 0,-1 0 0,0 0 0,0 0 0,0 0 0,0 0 0,0 0 0,0 0 0,0 0 0,0 0 0,0 0 0,0 0 0,0 0 0,1 0 0,-1 0 0,0 0 0,0 0 0,0 0 0,0 0 0,0 0 0,0 0 0,0 0 0,0 0 0,0 0 0,0 0 0,0 0 0,0 0 0,0 0 0,1 0 0,-1 0 0,0 0 0,0 0 0,0 1 0,0-1 0,0 0 0,0 0 0,0 0 0,0 0 0,0 0 0,0 0 0,0 0 0,0 0 0,0 0 0,0 0 0,0 0 0,0 0 0,0 1 0,0-1 0,0 0 0,0 0 0,0 0 0,0 0 0,0 0 0,0 0 0,0 0 0,0 0 0,8-10 0,11-17 0,-3 1 0,82-120 0,-77 118 0,2 0 0,48-46 0,-70 73 0,0 0 0,0 1 0,0-1 0,0 0 0,0 0 0,0 0 0,0 0 0,0 1 0,0-1 0,0 1 0,0-1 0,1 1 0,-1-1 0,0 1 0,0 0 0,1-1 0,-1 1 0,0 0 0,2 0 0,-2 0 0,0 1 0,-1-1 0,1 0 0,-1 1 0,1-1 0,-1 1 0,1-1 0,-1 1 0,1 0 0,-1-1 0,1 1 0,-1-1 0,0 1 0,1 0 0,-1-1 0,0 1 0,0 0 0,1-1 0,-1 1 0,0 0 0,0 0 0,0-1 0,0 1 0,0 1 0,0 6 0,0 1 0,0-1 0,-1 1 0,-3 9 0,-31 120 0,20-86 0,-14 94 0,28-143 0,1 1 0,0 0 0,0-1 0,0 1 0,0 0 0,0-1 0,1 1 0,0 0 0,0-1 0,1 4 0,-1-6 0,-1 0 0,1 0 0,0 0 0,-1 0 0,1 0 0,0 0 0,0-1 0,-1 1 0,1 0 0,0-1 0,0 1 0,0-1 0,0 1 0,0-1 0,0 1 0,0-1 0,0 1 0,0-1 0,0 0 0,1 0 0,-1 0 0,0 1 0,0-1 0,0 0 0,0-1 0,0 1 0,0 0 0,0 0 0,0 0 0,1 0 0,-1-1 0,0 1 0,0-1 0,0 1 0,0-1 0,0 1 0,1-2 0,9-3 49,0-2 0,-1 1 0,0-1-1,0 0 1,-1-1 0,14-14 0,45-59-1756,-55 63-5119</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6:23:09.119"/>
    </inkml:context>
    <inkml:brush xml:id="br0">
      <inkml:brushProperty name="width" value="0.05" units="cm"/>
      <inkml:brushProperty name="height" value="0.05" units="cm"/>
      <inkml:brushProperty name="color" value="#F6630D"/>
    </inkml:brush>
  </inkml:definitions>
  <inkml:trace contextRef="#ctx0" brushRef="#br0">704 2931 24575,'-1'-9'0,"0"-1"0,-1 0 0,0 1 0,-1 0 0,0 0 0,-7-16 0,-1-2 0,-10-39 5,3-1 0,2-1 0,4 0-1,-6-118 1,22-281-62,1 320-11,-4 114-44,37-763-283,-28 739 614,-7 43-122,0-1 1,-1 1-1,0-26 0,-4 29-97,1 0 0,-2 0 0,0 0 0,-5-15 0,4 15 0,0-1 0,1 1 0,0 0 0,-1-16 0,0-12 0,-9-38 0,-2-15 0,-19-234 0,15 364 0,19-38 0,-1 0 0,1 0 0,-1 0 0,1 0 0,-1-1 0,1 1 0,-1 0 0,1 0 0,0 0 0,-1-1 0,1 1 0,-1 0 0,1-1 0,0 1 0,-1 0 0,1-1 0,0 1 0,0 0 0,-1-1 0,1 1 0,0-1 0,0 1 0,-1-1 0,1 1 0,0 0 0,0-1 0,0 0 0,-7-18 0,6 13 0,0 4 0,0-1 0,0 1 0,0 0 0,0 0 0,0 0 0,0 0 0,-1 0 0,1 0 0,-1 0 0,1 1 0,-1-1 0,0 0 0,-3-2 0,3 3 0,1 1 0,-1-1 0,1 1 0,-1-1 0,0 1 0,1 0 0,-1 0 0,0-1 0,0 1 0,1 0 0,-1 0 0,0 1 0,1-1 0,-1 0 0,0 1 0,1-1 0,-1 1 0,1-1 0,-1 1 0,-2 1 0,-7 4 0,1 0 0,-1 1 0,1 0 0,1 1 0,-1 0 0,1 0 0,-9 12 0,-53 73 0,61-80 0,-51 79 0,3 2 0,-86 197 0,139-280 0,-12 30 0,13-35 0,11-25 0,132-338 0,-94 254 0,82-135 0,-126 237 0,4-9 0,1 0 0,1 1 0,0 0 0,0 1 0,11-11 0,-17 18 0,0 0 0,1 0 0,-1 0 0,1-1 0,-1 2 0,1-1 0,0 0 0,-1 0 0,1 0 0,0 1 0,0-1 0,-1 1 0,1 0 0,0-1 0,0 1 0,0 0 0,-1 0 0,1 0 0,0 0 0,0 0 0,0 1 0,0-1 0,-1 0 0,1 1 0,0 0 0,0-1 0,-1 1 0,1 0 0,-1 0 0,1 0 0,0 0 0,-1 0 0,0 0 0,1 0 0,-1 0 0,0 1 0,1-1 0,-1 0 0,0 1 0,1 2 0,14 19 0,-2 1 0,0 1 0,-2 0 0,15 42 0,-7-17 0,151 294-1365,-125-266-5461</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6:23:27.175"/>
    </inkml:context>
    <inkml:brush xml:id="br0">
      <inkml:brushProperty name="width" value="0.05" units="cm"/>
      <inkml:brushProperty name="height" value="0.05" units="cm"/>
      <inkml:brushProperty name="color" value="#F6630D"/>
    </inkml:brush>
  </inkml:definitions>
  <inkml:trace contextRef="#ctx0" brushRef="#br0">0 81 24575,'13'-10'0,"0"0"0,1 1 0,-1 1 0,2 0 0,25-11 0,-13 7 0,-26 12 0,0-1 0,0 0 0,1 1 0,-1-1 0,0 1 0,1 0 0,-1-1 0,0 1 0,1 0 0,-1 0 0,0 0 0,1 0 0,-1 0 0,3 0 0,-3 1 0,0-1 0,-1 0 0,1 1 0,0-1 0,0 1 0,-1-1 0,1 1 0,-1-1 0,1 1 0,0-1 0,-1 1 0,1 0 0,-1-1 0,1 1 0,-1 0 0,0-1 0,1 1 0,-1 0 0,1 1 0,0 3 0,0 1 0,0 0 0,0 0 0,-1-1 0,0 12 0,0-1 0,24 305 0,-5-102 0,-12-130 199,6 144-1763,-12-210-5262</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6:23:27.602"/>
    </inkml:context>
    <inkml:brush xml:id="br0">
      <inkml:brushProperty name="width" value="0.05" units="cm"/>
      <inkml:brushProperty name="height" value="0.05" units="cm"/>
      <inkml:brushProperty name="color" value="#F6630D"/>
    </inkml:brush>
  </inkml:definitions>
  <inkml:trace contextRef="#ctx0" brushRef="#br0">7 43 24575,'-4'-18'0,"1"-1"0,4 19 0,-1-1 0,0 1 0,1-1 0,-1 1 0,1 0 0,-1-1 0,1 1 0,-1 0 0,1-1 0,-1 1 0,1 0 0,-1 0 0,1-1 0,0 1 0,-1 0 0,1 0 0,-1 0 0,1 0 0,0 0 0,-1 0 0,1 0 0,0 0 0,-1 0 0,1 0 0,-1 0 0,1 0 0,0 0 0,-1 0 0,1 1 0,-1-1 0,1 0 0,0 1 0,51 13 0,-1 3 0,54 26 0,-30-12 0,72 25 0,97 40 0,-218-85 0,0 2 0,-2 0 0,1 2 0,37 29 0,-60-42 0,0 0 0,0 0 0,0 0 0,0 0 0,0 0 0,-1 0 0,1 0 0,-1 1 0,1-1 0,-1 1 0,0-1 0,0 1 0,0-1 0,0 1 0,0 0 0,-1-1 0,1 1 0,-1 0 0,0 0 0,1-1 0,-2 1 0,1 0 0,0 0 0,0 0 0,-1-1 0,1 1 0,-1 0 0,0-1 0,0 1 0,0 0 0,0-1 0,-3 5 0,-4 5 0,0 0 0,-1-1 0,0 0 0,-1-1 0,-12 11 0,-16 13 0,-1-3 0,-1-1 0,-69 38 0,39-32 0,-114 44 0,164-73 0,1 1 0,1-1 0,-1-1 0,-1-1 0,1-1 0,-23 3 0,24-9-1365,7-3-5461</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6:23:28.131"/>
    </inkml:context>
    <inkml:brush xml:id="br0">
      <inkml:brushProperty name="width" value="0.05" units="cm"/>
      <inkml:brushProperty name="height" value="0.05" units="cm"/>
      <inkml:brushProperty name="color" value="#F6630D"/>
    </inkml:brush>
  </inkml:definitions>
  <inkml:trace contextRef="#ctx0" brushRef="#br0">51 36 24575,'-8'-30'0,"3"25"0,3 20 0,20 233 0,-3-102 0,-1 99 0,-10 1 0,-50 418 0,34-578 0,-15 132 0,26-214 0,1 0 0,0 0 0,-1 0 0,2 0 0,-1 0 0,0-1 0,1 1 0,1 4 0,-2-6 0,1-1 0,0 0 0,-1 0 0,1 0 0,0 0 0,0 0 0,-1 0 0,1 0 0,0 0 0,0 0 0,0-1 0,0 1 0,0 0 0,0-1 0,1 1 0,-1 0 0,0-1 0,0 1 0,0-1 0,1 0 0,-1 1 0,0-1 0,0 0 0,1 0 0,-1 0 0,0 0 0,1 0 0,1 0 0,33-3 0,-1-2 0,44-11 0,0 0 0,361-32-163,3 29-140,3 1 137,-266-1-1094,-117 8-5039</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6:23:28.795"/>
    </inkml:context>
    <inkml:brush xml:id="br0">
      <inkml:brushProperty name="width" value="0.05" units="cm"/>
      <inkml:brushProperty name="height" value="0.05" units="cm"/>
      <inkml:brushProperty name="color" value="#F6630D"/>
    </inkml:brush>
  </inkml:definitions>
  <inkml:trace contextRef="#ctx0" brushRef="#br0">134 99 24575,'-8'-7'0,"0"1"0,-1-1 0,0 2 0,0-1 0,-17-6 0,16 7 0,-1 0 0,1-1 0,-17-12 0,27 18 0,0 0 0,-1-1 0,1 1 0,-1 0 0,1 0 0,0-1 0,-1 1 0,1 0 0,0-1 0,-1 1 0,1 0 0,0-1 0,0 1 0,-1 0 0,1-1 0,0 1 0,0 0 0,0-1 0,-1 1 0,1-1 0,0 1 0,0-1 0,0 1 0,0 0 0,0-1 0,0 1 0,0-1 0,0 1 0,0-1 0,0 1 0,0-1 0,0 1 0,0 0 0,1-2 0,0 2 0,0-1 0,-1 0 0,1 1 0,0-1 0,0 1 0,1-1 0,-1 1 0,0-1 0,0 1 0,0 0 0,0-1 0,3 1 0,38-2 0,288 22-348,15 0-334,801-11-1240,-415-9 1554,-671 0 330,-2 0 89,0 2 0,79 12 0,-134-13 2,-1-1-1,0 1 0,1-1 1,-1 1-1,0 0 0,0 0 1,1 0-1,2 2 0,-5-3-9,1 1 0,-1-1 0,0 1 0,1-1 0,-1 0-1,0 1 1,1-1 0,-1 1 0,0-1 0,1 1 0,-1-1 0,0 1-1,0-1 1,1 1 0,-1-1 0,0 1 0,0-1 0,0 1 0,0 0 0,0-1-1,0 1 1,0-1 0,0 2 0,-1 0 66,0 1 0,-1 0 0,1-1 0,-1 1 0,1-1 0,-1 1 0,0-1-1,0 0 1,0 0 0,0 0 0,-5 3 0,-18 18-69,1 1 0,0 1 0,2 1-1,1 1 1,1 1 0,2 1 0,1 1 0,1 0-1,-22 58 1,12-10-40,4 1 0,3 1 0,-14 129 0,21-61 0,8 162 0,9-221 0,4-2 0,4 1 0,33 115 0,-44-197 0,4 29 0,-6-34 0,0 0 0,0 0 0,0 0 0,0 0 0,0 0 0,0 0 0,0 0 0,-1-1 0,1 1 0,0 0 0,-1 0 0,1 0 0,-1 0 0,1 0 0,-1-1 0,1 1 0,-1 0 0,1 0 0,-1-1 0,0 1 0,1 0 0,-1-1 0,0 1 0,0-1 0,1 1 0,-1-1 0,0 1 0,0-1 0,0 1 0,0-1 0,0 0 0,-1 1 0,-8 0 0,-1-1 0,1 0 0,-1 0 0,1-1 0,-1-1 0,1 1 0,-12-5 0,-16-2 0,-325-37-1365,214 33-5461</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6:23:29.553"/>
    </inkml:context>
    <inkml:brush xml:id="br0">
      <inkml:brushProperty name="width" value="0.05" units="cm"/>
      <inkml:brushProperty name="height" value="0.05" units="cm"/>
      <inkml:brushProperty name="color" value="#F6630D"/>
    </inkml:brush>
  </inkml:definitions>
  <inkml:trace contextRef="#ctx0" brushRef="#br0">2 39 24575,'-1'-14'0,"1"-7"0,0 18 0,1 10 0,18 173 0,7 106 0,-50 320 65,7-381-1495,13-165-5396</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6:23:30.043"/>
    </inkml:context>
    <inkml:brush xml:id="br0">
      <inkml:brushProperty name="width" value="0.05" units="cm"/>
      <inkml:brushProperty name="height" value="0.05" units="cm"/>
      <inkml:brushProperty name="color" value="#F6630D"/>
    </inkml:brush>
  </inkml:definitions>
  <inkml:trace contextRef="#ctx0" brushRef="#br0">5 181 24575,'0'0'0,"0"0"0,0 0 0,0 0 0,0-1 0,0 1 0,1 0 0,-1 0 0,0 0 0,0 0 0,0 0 0,0-1 0,0 1 0,0 0 0,0 0 0,0 0 0,0 0 0,0-1 0,0 1 0,0 0 0,0 0 0,0 0 0,0 0 0,0-1 0,0 1 0,0 0 0,0 0 0,0 0 0,0 0 0,0-1 0,0 1 0,0 0 0,-1 0 0,1 0 0,0 0 0,0 0 0,0-1 0,0 1 0,0 0 0,0 0 0,0 0 0,-1 0 0,1 0 0,0 0 0,0 0 0,0 0 0,0 0 0,0-1 0,-1 1 0,1 0 0,0 0 0,0 0 0,0 0 0,0 0 0,-1 0 0,1 0 0,0 0 0,0 0 0,0 0 0,0 0 0,-1 0 0,1 0 0,0 0 0,0 1 0,0-1 0,0 0 0,-1 0 0,15-7 0,408-22-23,-311 26-184,1726-49-9698,2 22 6646,1836 68 3634,-3459-31 66,463 8 3833,-666-15-3939,2 1 252,-1-2 0,1 0 1,-1 0-1,22-6 0,-35 7-515,-1 0 1,1 0-1,-1 0 0,1 0 0,-1 0 1,1 0-1,-1 0 0,1 0 0,-1-1 1,0 1-1,1 0 0,-1 0 0,1-1 1,-1 1-1,0 0 0,1-1 0,-1 1 1,0 0-1,1-1 0,-1 1 0,0 0 1,1-1-1,-1 1 0,0-1 0,0 1 1,1-1-1,-9-7 817,-19-3 345,-166-34-109,55 15-2656,123 27-5295</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6:23:30.430"/>
    </inkml:context>
    <inkml:brush xml:id="br0">
      <inkml:brushProperty name="width" value="0.05" units="cm"/>
      <inkml:brushProperty name="height" value="0.05" units="cm"/>
      <inkml:brushProperty name="color" value="#F6630D"/>
    </inkml:brush>
  </inkml:definitions>
  <inkml:trace contextRef="#ctx0" brushRef="#br0">14 14 24575,'0'-3'0,"-3"-3"0,-1 1 0,0 8 0,1 9 0,4 14 0,5 14 0,6 17 0,5 16 0,2 16 0,3 10 0,2 8 0,-2 6 0,0 1 0,-6-5 0,-4-21-8191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49:57.347"/>
    </inkml:context>
    <inkml:brush xml:id="br0">
      <inkml:brushProperty name="width" value="0.1" units="cm"/>
      <inkml:brushProperty name="height" value="0.1" units="cm"/>
      <inkml:brushProperty name="color" value="#F6630D"/>
    </inkml:brush>
  </inkml:definitions>
  <inkml:trace contextRef="#ctx0" brushRef="#br0">17 212 24575,'-1'-16'0,"-1"0"0,-3-16 0,2 23 0,2 1 0,-1-1 0,1 1 0,0-1 0,1 1 0,0-1 0,0 1 0,1-1 0,0 0 0,0 1 0,4-11 0,-5 18 0,0 0 0,0 1 0,1-1 0,-1 0 0,0 1 0,0-1 0,1 1 0,-1-1 0,0 0 0,1 1 0,-1-1 0,1 1 0,-1-1 0,1 1 0,-1-1 0,1 1 0,-1-1 0,1 1 0,-1 0 0,1-1 0,0 1 0,-1 0 0,1 0 0,-1-1 0,1 1 0,1 0 0,-1 0 0,-1 0 0,1 1 0,0-1 0,0 1 0,-1-1 0,1 1 0,0-1 0,-1 1 0,1-1 0,0 1 0,-1-1 0,1 1 0,-1 0 0,1-1 0,-1 1 0,1 0 0,0 1 0,14 38 0,-14-38 0,12 42 0,72 209 0,-73-223 0,2-2 0,0 1 0,3-1 0,0-1 0,1-1 0,28 30 0,-39-49 0,0 0 0,0-1 0,0 0 0,1 0 0,0-1 0,0 1 0,0-2 0,1 1 0,-1-1 0,12 3 0,-14-5 0,0-1 0,0 0 0,0 0 0,1-1 0,-1 0 0,0 0 0,0 0 0,0-1 0,0 1 0,0-2 0,0 1 0,0-1 0,0 1 0,-1-2 0,1 1 0,-1-1 0,7-3 0,1-3 0,0-1 0,-1 0 0,1 0 0,-2-1 0,0-1 0,0 0 0,13-21 0,2-7 0,26-53 0,-16 20 0,-3-1 0,37-129 0,-70 203 0,7-38 0,-7 37 0,1 0 0,-1 1 0,0-1 0,0 0 0,0 0 0,-1 1 0,1-1 0,0 0 0,0 1 0,0-1 0,0 0 0,-1 0 0,1 1 0,0-1 0,-1 0 0,1 1 0,-1-2 0,0 2 0,1 0 0,-1 0 0,1 0 0,-1-1 0,0 1 0,1 0 0,-1 0 0,1 0 0,-1 0 0,1 0 0,-1 0 0,0 1 0,1-1 0,-1 0 0,1 0 0,-1 0 0,1 0 0,-1 1 0,1-1 0,-1 0 0,1 1 0,-1-1 0,1 0 0,-1 1 0,1-1 0,-1 1 0,-37 34-1365,19-16-5461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0:54.083"/>
    </inkml:context>
    <inkml:brush xml:id="br0">
      <inkml:brushProperty name="width" value="0.1" units="cm"/>
      <inkml:brushProperty name="height" value="0.1" units="cm"/>
      <inkml:brushProperty name="color" value="#F6630D"/>
    </inkml:brush>
  </inkml:definitions>
  <inkml:trace contextRef="#ctx0" brushRef="#br0">42 16 24575,'-6'-1'0,"1"0"0,-1 0 0,1-1 0,-1 1 0,-8-5 0,51 2 0,186 19 0,-97-4 0,2789 137-6975,-2721-143 7093,1622 17 4816,-1887-29-3910,48 3-725,-1 1 1,-32 1 0,54 2-300,0 0 0,-1 1 0,1-1 0,0 1 0,0-1 0,0 1 0,-1 0 0,1-1 0,0 1 0,0 0 0,0 1 0,0-1 0,0 0 0,1 0 0,-1 1 0,0-1 0,1 1 0,-1 0 0,1 0 0,-1-1 0,1 1 0,0 0 0,-1 0 0,1 0 0,0 0 0,1 0 0,-1 0 0,-1 4 0,0 5 0,-1 1 0,2-1 0,0 1 0,0 17 0,0-2 0,-60 869 0,48-596 0,-16 189 0,28-479 0,-5 32 0,6-40 0,-1 0 0,1 0 0,-1 0 0,0 1 0,0-1 0,0 0 0,0 0 0,0 0 0,0 0 0,-1-1 0,1 1 0,-1 0 0,1 0 0,-4 1 0,4-2 0,0-1 0,0 1 0,0-1 0,0 0 0,0 0 0,0 1 0,0-1 0,0 0 0,0 0 0,0 0 0,-1 0 0,1 0 0,0-1 0,0 1 0,0 0 0,0 0 0,0-1 0,0 1 0,0-1 0,0 1 0,0-1 0,0 1 0,0-1 0,0 1 0,0-1 0,0 0 0,1 0 0,-1 1 0,-1-3 0,-24-29 0,21 25 0,-7-8-195,0 1 0,0 0 0,-1 1 0,-1 1 0,0 0 0,-20-13 0,-1 4-6631</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6:23:31.193"/>
    </inkml:context>
    <inkml:brush xml:id="br0">
      <inkml:brushProperty name="width" value="0.05" units="cm"/>
      <inkml:brushProperty name="height" value="0.05" units="cm"/>
      <inkml:brushProperty name="color" value="#F6630D"/>
    </inkml:brush>
  </inkml:definitions>
  <inkml:trace contextRef="#ctx0" brushRef="#br0">216 89 24575,'1'-3'0,"-1"0"0,0-1 0,1 1 0,-1 0 0,1-1 0,0 1 0,0 0 0,2-4 0,-3 6 0,0 1 0,1-1 0,-1 1 0,0-1 0,1 0 0,-1 1 0,1-1 0,-1 1 0,1-1 0,-1 1 0,1-1 0,-1 1 0,1 0 0,-1-1 0,1 1 0,0 0 0,-1-1 0,1 1 0,-1 0 0,1 0 0,0-1 0,-1 1 0,1 0 0,0 0 0,0 0 0,-1 0 0,1 0 0,0 0 0,-1 0 0,1 0 0,0 0 0,-1 0 0,1 1 0,0-1 0,-1 0 0,1 0 0,0 1 0,-1-1 0,1 0 0,-1 1 0,1-1 0,0 1 0,-1-1 0,1 0 0,-1 1 0,1 0 0,1 0 0,-1 0 0,0 0 0,0 1 0,0-1 0,0 0 0,1 0 0,-2 1 0,1-1 0,0 1 0,0-1 0,0 1 0,-1-1 0,1 1 0,-1-1 0,1 1 0,-1 0 0,1-1 0,-1 1 0,0 0 0,0-1 0,0 1 0,0 0 0,0-1 0,0 1 0,-1 0 0,1-1 0,0 1 0,-2 2 0,1-1 0,0-1 0,0 0 0,-1 1 0,1-1 0,-1 0 0,1 0 0,-1 0 0,0 0 0,0 0 0,0 0 0,0-1 0,0 1 0,0-1 0,0 1 0,-1-1 0,1 0 0,-4 2 0,-4-1 0,0 1 0,0-2 0,0 1 0,-1-1 0,1-1 0,0 0 0,-16-2 0,9 0 0,-1-1 0,1-1 0,-25-9 0,40 12 22,-1 1-1,1-1 0,0 0 1,0 0-1,0 0 0,1 0 1,-1-1-1,0 1 0,0 0 1,1-1-1,-1 1 0,0-1 1,1 0-1,0 1 0,-3-5 1,3 3-178,0 0 1,0 0 0,0 0 0,1 0 0,-1 0 0,1 0 0,0-1-1,-1 1 1,2 0 0,-1-5 0,10-46-6671</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6:23:31.529"/>
    </inkml:context>
    <inkml:brush xml:id="br0">
      <inkml:brushProperty name="width" value="0.05" units="cm"/>
      <inkml:brushProperty name="height" value="0.05" units="cm"/>
      <inkml:brushProperty name="color" value="#F6630D"/>
    </inkml:brush>
  </inkml:definitions>
  <inkml:trace contextRef="#ctx0" brushRef="#br0">484 78 24575,'-14'29'0,"-2"-2"0,-1 1 0,-1-2 0,-41 46 0,47-60 0,-1 0 0,0-1 0,0 0 0,-1-1 0,0 0 0,-1-1 0,0-1 0,0-1 0,-1 0 0,-30 9 0,40-15 0,-1 1 0,1-1 0,-1 0 0,0-1 0,1 0 0,-1 0 0,0 0 0,1-1 0,-1 0 0,1 0 0,-1 0 0,1-1 0,-1 0 0,1-1 0,-11-5 0,12 5 0,1 0 0,0 0 0,0 0 0,0-1 0,0 0 0,0 1 0,1-2 0,0 1 0,0 0 0,0 0 0,0-1 0,1 0 0,-1 0 0,1 1 0,1-1 0,-1 0 0,1-1 0,-1 1 0,2 0 0,-2-8 0,2 1 0,0 0 0,1 0 0,1 0 0,0 1 0,0-1 0,1 1 0,1-1 0,0 1 0,0 0 0,1 0 0,0 1 0,1-1 0,0 1 0,1 0 0,0 1 0,1 0 0,14-14 0,-16 17 0,0 1 0,1 0 0,-1 0 0,1 1 0,0 0 0,0 0 0,1 1 0,-1-1 0,1 2 0,-1-1 0,15-2 0,-15 4 0,0 1 0,-1 0 0,1 0 0,0 1 0,-1-1 0,1 1 0,-1 1 0,1-1 0,-1 1 0,0 0 0,1 1 0,-1-1 0,0 1 0,-1 1 0,11 6 0,-2 1 44,-1 0 0,-1 0-1,0 2 1,-1-1-1,0 1 1,17 27 0,44 95-520,-39-68-719,-18-40-5631</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6:23:31.882"/>
    </inkml:context>
    <inkml:brush xml:id="br0">
      <inkml:brushProperty name="width" value="0.05" units="cm"/>
      <inkml:brushProperty name="height" value="0.05" units="cm"/>
      <inkml:brushProperty name="color" value="#F6630D"/>
    </inkml:brush>
  </inkml:definitions>
  <inkml:trace contextRef="#ctx0" brushRef="#br0">20 0 24575,'-2'3'0,"-2"4"0,-3 0 0,0 3 0</inkml:trace>
  <inkml:trace contextRef="#ctx0" brushRef="#br0" timeOffset="1">37 269 24575,'0'3'0,"0"4"0,0 3 0,0 4 0,0 1 0,3 1 0,1 2 0,2-3 0,1-2 0,2-2 0,1-3 0,1-4-8191</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6:23:32.284"/>
    </inkml:context>
    <inkml:brush xml:id="br0">
      <inkml:brushProperty name="width" value="0.05" units="cm"/>
      <inkml:brushProperty name="height" value="0.05" units="cm"/>
      <inkml:brushProperty name="color" value="#F6630D"/>
    </inkml:brush>
  </inkml:definitions>
  <inkml:trace contextRef="#ctx0" brushRef="#br0">135 47 24575,'-39'-42'0,"38"41"0,1 1 0,-1-1 0,1 1 0,-1 0 0,1-1 0,-1 1 0,0 0 0,1-1 0,-1 1 0,0 0 0,1 0 0,-1 0 0,0 0 0,1 0 0,-1 0 0,0 0 0,1 0 0,-1 0 0,0 0 0,1 0 0,-1 0 0,0 0 0,1 0 0,-1 1 0,1-1 0,-1 0 0,0 0 0,1 1 0,-1-1 0,1 1 0,-1-1 0,1 0 0,-1 1 0,1-1 0,-1 1 0,1-1 0,-1 1 0,1-1 0,0 1 0,-1 0 0,1-1 0,0 1 0,-1-1 0,1 2 0,-16 33 0,15-30 0,-13 35 0,-15 74 0,25-90 0,1 0 0,0 0 0,2 0 0,3 39 0,-1-57 0,0 0 0,0 1 0,0-1 0,1 0 0,0 0 0,0 0 0,1 0 0,0 0 0,0 0 0,0-1 0,0 0 0,1 1 0,0-1 0,8 8 0,-8-10 0,-1-1 0,1 1 0,0 0 0,0-1 0,0 0 0,0 0 0,0 0 0,1-1 0,-1 0 0,1 1 0,-1-1 0,0-1 0,1 1 0,0-1 0,-1 1 0,1-1 0,-1-1 0,1 1 0,-1-1 0,1 0 0,5-1 0,-2-1-76,1 0 1,0-1-1,-1 0 0,1 0 0,-1-1 0,-1 0 0,1 0 0,-1-1 1,1 0-1,-2 0 0,1-1 0,-1 1 0,0-2 0,0 1 1,-1-1-1,0 0 0,6-13 0,4-11-6750</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6:23:32.650"/>
    </inkml:context>
    <inkml:brush xml:id="br0">
      <inkml:brushProperty name="width" value="0.05" units="cm"/>
      <inkml:brushProperty name="height" value="0.05" units="cm"/>
      <inkml:brushProperty name="color" value="#F6630D"/>
    </inkml:brush>
  </inkml:definitions>
  <inkml:trace contextRef="#ctx0" brushRef="#br0">4 7 24575,'-3'-3'0,"2"0"0</inkml:trace>
  <inkml:trace contextRef="#ctx0" brushRef="#br0" timeOffset="1">542 58 24575,'1'0'0,"1"0"0,-1-1 0,1 1 0,-1 0 0,1 0 0,-1 1 0,1-1 0,-1 0 0,1 0 0,-1 1 0,1-1 0,-1 1 0,0-1 0,1 1 0,-1 0 0,0-1 0,1 1 0,-1 0 0,0 0 0,0 0 0,0 0 0,0 0 0,2 2 0,-2 0 0,0 0 0,0 1 0,-1-1 0,1 0 0,-1 1 0,1-1 0,-1 1 0,0-1 0,-1 6 0,-1 19 0,0-5 0,1 0 0,4 38 0,-2-55 0,0-1 0,0 0 0,0 1 0,0-1 0,1 0 0,0 0 0,0 0 0,0 0 0,1 0 0,0 0 0,0-1 0,0 1 0,0-1 0,1 0 0,0 0 0,6 6 0,-8-8 17,1-1-1,-1 1 0,0-1 0,1 0 1,-1 0-1,1 1 0,0-2 0,-1 1 1,1 0-1,0 0 0,0-1 0,0 0 1,-1 1-1,1-1 0,0 0 0,0 0 1,0-1-1,-1 1 0,1-1 0,5-1 1,-3 0-207,0 0 0,0-1 1,0 1-1,0-1 0,0 0 1,0-1-1,-1 1 1,8-9-1,12-14-6636</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6:23:32.990"/>
    </inkml:context>
    <inkml:brush xml:id="br0">
      <inkml:brushProperty name="width" value="0.05" units="cm"/>
      <inkml:brushProperty name="height" value="0.05" units="cm"/>
      <inkml:brushProperty name="color" value="#F6630D"/>
    </inkml:brush>
  </inkml:definitions>
  <inkml:trace contextRef="#ctx0" brushRef="#br0">1 0 24575,'3'0'0,"4"0"0</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6:23:33.343"/>
    </inkml:context>
    <inkml:brush xml:id="br0">
      <inkml:brushProperty name="width" value="0.05" units="cm"/>
      <inkml:brushProperty name="height" value="0.05" units="cm"/>
      <inkml:brushProperty name="color" value="#F6630D"/>
    </inkml:brush>
  </inkml:definitions>
  <inkml:trace contextRef="#ctx0" brushRef="#br0">15 1 24575,'-2'2'0,"-2"8"0,0 4 0,2 3 0,0 1 0,3-2 0,2-2 0,3-2 0,4-4 0,2-6 0,0-3-8191</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6:23:33.746"/>
    </inkml:context>
    <inkml:brush xml:id="br0">
      <inkml:brushProperty name="width" value="0.05" units="cm"/>
      <inkml:brushProperty name="height" value="0.05" units="cm"/>
      <inkml:brushProperty name="color" value="#F6630D"/>
    </inkml:brush>
  </inkml:definitions>
  <inkml:trace contextRef="#ctx0" brushRef="#br0">135 50 24575,'0'0'0,"-1"-1"0,1 0 0,0 0 0,-1 1 0,1-1 0,0 0 0,-1 0 0,1 1 0,-1-1 0,1 1 0,-1-1 0,0 0 0,1 1 0,-1-1 0,0 1 0,1-1 0,-1 1 0,0 0 0,1-1 0,-1 1 0,0 0 0,0-1 0,0 1 0,1 0 0,-1 0 0,0 0 0,0-1 0,0 1 0,1 0 0,-2 1 0,-26-1 0,23 2 0,0 0 0,1 0 0,-1 1 0,1-1 0,0 1 0,0 0 0,0 0 0,0 0 0,0 1 0,1-1 0,0 1 0,-1 0 0,1 0 0,1 0 0,-1 1 0,1-1 0,-1 0 0,1 1 0,-1 5 0,0-3 0,0 1 0,0 0 0,1 0 0,1 0 0,-1 0 0,1 0 0,0 0 0,1 0 0,0 0 0,1 1 0,1 8 0,-1-13 0,0 1 0,1-1 0,0 0 0,-1 0 0,2 0 0,-1 0 0,0-1 0,1 1 0,0-1 0,-1 1 0,5 3 0,-6-7 0,0 1 0,0 0 0,0 0 0,0-1 0,-1 1 0,1 0 0,1-1 0,-1 1 0,0-1 0,0 1 0,0-1 0,0 0 0,0 1 0,0-1 0,0 0 0,1 0 0,-1 0 0,0 0 0,0 0 0,0 0 0,0 0 0,1 0 0,-1 0 0,0-1 0,0 1 0,0 0 0,0-1 0,0 1 0,0-1 0,0 1 0,0-1 0,0 0 0,0 1 0,0-1 0,0 0 0,0 0 0,0 1 0,0-1 0,-1 0 0,1 0 0,0 0 0,-1 0 0,1 0 0,-1 0 0,1-2 0,6-10 0,-1-1 0,0 1 0,-2-1 0,4-16 0,-4 16 0,0 1 0,1-1 0,0 0 0,8-13 0,-11 23 0,1 0 0,0 0 0,0 0 0,0 0 0,1 1 0,-1 0 0,1-1 0,0 1 0,0 0 0,0 1 0,0-1 0,0 1 0,0 0 0,1 0 0,-1 0 0,7-2 0,-7 3 0,0 0 0,0 0 0,0 1 0,-1-1 0,1 1 0,0-1 0,0 1 0,0 1 0,0-1 0,0 0 0,0 1 0,0 0 0,0 0 0,7 3 0,-7-2 0,1 1 0,-1 0 0,0 0 0,-1 0 0,1 0 0,-1 1 0,1-1 0,-1 1 0,0 0 0,0 0 0,4 8 0,0 3 0,0 0 0,-2 1 0,1 0 0,-2 0 0,0 0 0,3 32 0,-3-19 0,9 30 0,-12-55 0,0 0 0,1 0 0,-1-1 0,1 1 0,0-1 0,-1 1 0,1-1 0,1 0 0,-1 0 0,0 0 0,1 0 0,0 0 0,0 0 0,0-1 0,0 0 0,0 1 0,4 1 0,-3-2 0,1 0 0,-1-1 0,1 1 0,0-1 0,0 0 0,-1 0 0,1-1 0,0 0 0,0 0 0,0 0 0,0 0 0,5-1 0,3-2 0,0 0 0,0-1 0,0-1 0,0 0 0,-1 0 0,1-1 0,-1-1 0,19-14 0,-22 14 0,-1 0 0,1-1 0,-1 0 0,-1-1 0,0 0 0,0 0 0,0-1 0,-1 1 0,-1-1 0,0-1 0,0 1 0,4-14 0,-8 19 0,1 0 0,-1 0 0,0 0 0,-1 0 0,1 0 0,-1 0 0,0 0 0,0-1 0,-1 1 0,1 0 0,-1 0 0,0 0 0,-1 0 0,1 0 0,-1 1 0,0-1 0,0 0 0,0 1 0,-1-1 0,0 1 0,0 0 0,0 0 0,0 0 0,0 0 0,-1 0 0,0 1 0,0 0 0,0-1 0,-6-2 0,-4-2 43,0 1 0,0 1-1,-1 0 1,1 1 0,-1 0-1,0 2 1,-28-5 0,-109 0-1750,58 9-5119</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6:23:35.732"/>
    </inkml:context>
    <inkml:brush xml:id="br0">
      <inkml:brushProperty name="width" value="0.05" units="cm"/>
      <inkml:brushProperty name="height" value="0.05" units="cm"/>
      <inkml:brushProperty name="color" value="#F6630D"/>
    </inkml:brush>
  </inkml:definitions>
  <inkml:trace contextRef="#ctx0" brushRef="#br0">1 94 24575,'1'-4'0,"0"0"0,0 0 0,1 0 0,-1 0 0,1 0 0,0 0 0,0 1 0,0-1 0,5-5 0,6-12 0,-9 11 0,4-8 0,-4 18 0,-2 12 0,49 374-98,-35-279-1169,-8-54-5559</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6:23:36.302"/>
    </inkml:context>
    <inkml:brush xml:id="br0">
      <inkml:brushProperty name="width" value="0.05" units="cm"/>
      <inkml:brushProperty name="height" value="0.05" units="cm"/>
      <inkml:brushProperty name="color" value="#F6630D"/>
    </inkml:brush>
  </inkml:definitions>
  <inkml:trace contextRef="#ctx0" brushRef="#br0">163 202 24575,'-2'-2'0,"0"-1"0,0 1 0,0-1 0,1 0 0,-1 1 0,1-1 0,0 0 0,0 0 0,0 0 0,0 0 0,1 0 0,-1 0 0,1 0 0,0-1 0,0-4 0,0 1 0,0 0 0,1 1 0,0-1 0,0 0 0,0 1 0,4-9 0,-2 9 0,0 0 0,1 0 0,0 0 0,0 0 0,1 0 0,0 1 0,-1 0 0,2 0 0,-1 0 0,1 0 0,-1 1 0,1 0 0,0 1 0,1-1 0,-1 1 0,1 0 0,-1 0 0,1 1 0,10-2 0,-13 3 0,0 0 0,0 0 0,0 0 0,0 1 0,0 0 0,0-1 0,1 2 0,-1-1 0,0 0 0,0 1 0,0 0 0,0 0 0,0 0 0,0 0 0,0 1 0,0 0 0,0 0 0,-1 0 0,1 0 0,-1 0 0,1 1 0,-1-1 0,0 1 0,0 0 0,0 0 0,0 0 0,-1 1 0,1-1 0,-1 0 0,0 1 0,0 0 0,0-1 0,2 8 0,-2-2 0,0-1 0,0 0 0,-1 1 0,0-1 0,-1 1 0,0 0 0,0-1 0,-1 1 0,0-1 0,-1 1 0,0-1 0,0 0 0,0 0 0,-1 0 0,-1 0 0,1 0 0,-1 0 0,-6 8 0,-1 1 0,0-1 0,-2-1 0,1 0 0,-2 0 0,0-1 0,-31 23 0,28-24 0,-2-1 0,0-1 0,0 0 0,-1-2 0,0 0 0,-1-1 0,-34 8 0,52-15 0,0-1 0,0 1 0,0-1 0,-1 0 0,1 0 0,0 0 0,0-1 0,0 1 0,-1-1 0,-2-1 0,5 2 0,0 0 0,0-1 0,0 1 0,0-1 0,0 1 0,0-1 0,1 0 0,-1 1 0,0-1 0,0 0 0,1 0 0,-1 1 0,1-1 0,-1 0 0,0 0 0,1 0 0,0 0 0,-1 0 0,1 0 0,-1 0 0,1 0 0,0 0 0,0 0 0,0 0 0,0 0 0,-1 0 0,1 0 0,0 0 0,1 0 0,-1 0 0,0 0 0,0 0 0,0 0 0,1 0 0,-1-1 0,3-5 0,0 0 0,0 0 0,1 1 0,-1-1 0,1 1 0,1 0 0,-1 0 0,1 0 0,0 1 0,8-7 0,3-3 0,1 2 0,25-16 0,-30 22 0,-1 1 0,1 0 0,0 1 0,1 0 0,-1 0 0,1 2 0,0-1 0,0 2 0,25-3 0,-29 5 0,-1 0 0,1 1 0,-1 0 0,0 0 0,1 0 0,-1 1 0,0 1 0,0-1 0,0 1 0,0 1 0,0 0 0,-1 0 0,0 0 0,0 1 0,0 0 0,9 8 0,-3 1-72,-1 0-1,0 1 1,-1 1-1,17 31 1,-16-27-931,-2-1-5823</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49:59.003"/>
    </inkml:context>
    <inkml:brush xml:id="br0">
      <inkml:brushProperty name="width" value="0.1" units="cm"/>
      <inkml:brushProperty name="height" value="0.1" units="cm"/>
      <inkml:brushProperty name="color" value="#F6630D"/>
    </inkml:brush>
  </inkml:definitions>
  <inkml:trace contextRef="#ctx0" brushRef="#br0">492 152 24575,'-2'0'0,"0"0"0,0 0 0,0 0 0,0 0 0,-1 0 0,1-1 0,0 1 0,0-1 0,0 1 0,0-1 0,0 0 0,0 0 0,1 0 0,-1 0 0,-2-1 0,1-1 0,1 0 0,0 0 0,0 0 0,0 0 0,0 0 0,1-1 0,-2-3 0,-1-1 0,0 1 0,0 0 0,-1 0 0,0 1 0,0 0 0,-1 0 0,1 0 0,-1 1 0,-1-1 0,1 1 0,-1 1 0,1-1 0,-2 1 0,1 1 0,0-1 0,-1 1 0,1 0 0,-11-2 0,5 2 0,0 0 0,1 0 0,-2 1 0,1 1 0,0 0 0,0 1 0,0 0 0,0 1 0,0 1 0,-13 2 0,16 0 0,1-1 0,0 1 0,1 1 0,-1-1 0,1 2 0,0-1 0,0 1 0,0 0 0,1 1 0,0 0 0,0 0 0,1 0 0,-1 1 0,2 0 0,-1 0 0,1 0 0,1 1 0,-1 0 0,-5 17 0,8-19 0,-1 1 0,1-1 0,0 1 0,0 0 0,1 0 0,0 0 0,1 0 0,0 0 0,0 0 0,1 0 0,0 0 0,0 0 0,0 0 0,1-1 0,1 1 0,-1-1 0,1 1 0,1-1 0,-1 0 0,1 0 0,0 0 0,1 0 0,-1-1 0,10 10 0,-9-12 0,-1 0 0,1 0 0,0-1 0,-1 0 0,2 0 0,-1 0 0,0-1 0,1 1 0,-1-1 0,1 0 0,-1-1 0,1 1 0,7 0 0,-4-2 0,-1 0 0,0 0 0,1 0 0,-1-1 0,0-1 0,0 1 0,0-1 0,13-5 0,-6 0 0,0 0 0,-1 0 0,-1-1 0,1-1 0,-1 0 0,-1-1 0,1-1 0,-2 0 0,15-17 0,0-7 0,36-66 0,-24 38 0,-36 60 0,0-1 0,1 1 0,-1 0 0,1 0 0,5-5 0,-7 7 0,-1 1 0,1-1 0,-1 1 0,1 0 0,-1-1 0,1 1 0,-1 0 0,1-1 0,-1 1 0,1 0 0,-1 0 0,1 0 0,-1 0 0,1-1 0,0 1 0,-1 0 0,1 0 0,-1 0 0,1 0 0,0 0 0,-1 0 0,1 0 0,-1 1 0,1-1 0,-1 0 0,1 0 0,-1 0 0,1 1 0,0-1 0,-1 0 0,1 0 0,-1 1 0,1-1 0,-1 0 0,0 1 0,1-1 0,-1 1 0,1-1 0,-1 1 0,0-1 0,1 1 0,-1-1 0,0 1 0,1-1 0,-1 1 0,0-1 0,0 1 0,1 0 0,2 11 0,0 0 0,0 0 0,-1 0 0,-1 0 0,1 20 0,-1-4 0,8 61-1365,-4-49-5461</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6:23:36.779"/>
    </inkml:context>
    <inkml:brush xml:id="br0">
      <inkml:brushProperty name="width" value="0.05" units="cm"/>
      <inkml:brushProperty name="height" value="0.05" units="cm"/>
      <inkml:brushProperty name="color" value="#F6630D"/>
    </inkml:brush>
  </inkml:definitions>
  <inkml:trace contextRef="#ctx0" brushRef="#br0">1 309 24575,'-1'-25'0,"2"0"0,0 0 0,2 0 0,1 0 0,0 0 0,2 1 0,13-34 0,-18 56 0,-1 0 0,1 0 0,0 0 0,1 0 0,-1 0 0,0 0 0,0 0 0,1 0 0,-1 1 0,1-1 0,0 1 0,-1-1 0,1 1 0,0-1 0,0 1 0,3-2 0,-4 3 0,1 0 0,-1 0 0,0 0 0,0 0 0,1 0 0,-1 0 0,0 0 0,0 0 0,1 0 0,-1 1 0,0-1 0,0 1 0,0-1 0,1 1 0,-1-1 0,0 1 0,0 0 0,0-1 0,0 1 0,0 0 0,0 0 0,0 0 0,-1 0 0,1 0 0,0 0 0,0 0 0,-1 0 0,1 0 0,0 0 0,0 2 0,3 5 0,-1-1 0,1 1 0,-2 0 0,1 0 0,-1 1 0,0-1 0,-1 0 0,1 14 0,-2 69 0,-1-80 0,2-42 0,-1 5 0,1 0 0,2 1 0,0-1 0,1 1 0,12-34 0,-16 56 0,1 1 0,1-1 0,-1 1 0,0 0 0,0 0 0,1 0 0,-1-1 0,1 1 0,0 1 0,0-1 0,0 0 0,0 0 0,0 1 0,3-3 0,-4 4 0,0-1 0,0 1 0,1 0 0,-1 0 0,0-1 0,0 1 0,0 0 0,0 0 0,1 0 0,-1 0 0,0 0 0,0 1 0,0-1 0,0 0 0,0 0 0,1 1 0,-1-1 0,0 1 0,0-1 0,0 1 0,0-1 0,0 1 0,0 0 0,0-1 0,0 1 0,-1 0 0,1 0 0,0 0 0,0 0 0,-1 0 0,1 0 0,0 0 0,-1 0 0,1 1 0,3 5 0,0 1 0,-1-1 0,0 1 0,-1 0 0,1 0 0,-2 0 0,3 14 0,4 21 0,-8-43 0,0 1 0,0-1 0,0 0 0,0 1 0,1-1 0,-1 0 0,0 0 0,0 1 0,0-1 0,0 0 0,0 0 0,0 1 0,1-1 0,-1 0 0,0 0 0,0 1 0,0-1 0,0 0 0,1 0 0,-1 0 0,0 1 0,0-1 0,1 0 0,-1 0 0,0 0 0,0 0 0,1 0 0,-1 1 0,0-1 0,1 0 0,7-6 0,8-23 0,-10 17 0,-2 7 0,0 0 0,0-1 0,0 1 0,0 1 0,1-1 0,0 0 0,7-4 0,-11 8 0,1 0 0,-1 1 0,0-1 0,1 1 0,-1-1 0,0 1 0,1-1 0,-1 1 0,1 0 0,-1 0 0,1 0 0,-1 0 0,1 0 0,-1 0 0,0 0 0,1 0 0,-1 0 0,1 1 0,-1-1 0,1 1 0,-1-1 0,0 1 0,1-1 0,-1 1 0,0 0 0,0 0 0,1-1 0,-1 1 0,0 0 0,0 0 0,0 0 0,0 0 0,0 1 0,0-1 0,0 0 0,-1 0 0,1 0 0,0 3 0,5 5-195,-2 0 0,1 0 0,-2 1 0,1 0 0,-1 0 0,3 16 0,-1 3-6631</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6:23:39.363"/>
    </inkml:context>
    <inkml:brush xml:id="br0">
      <inkml:brushProperty name="width" value="0.05" units="cm"/>
      <inkml:brushProperty name="height" value="0.05" units="cm"/>
      <inkml:brushProperty name="color" value="#F6630D"/>
    </inkml:brush>
  </inkml:definitions>
  <inkml:trace contextRef="#ctx0" brushRef="#br0">106 1 24575,'-3'0'0,"0"0"0,0 1 0,-1-1 0,1 1 0,0 0 0,0 0 0,0 0 0,1 1 0,-1-1 0,0 1 0,0-1 0,1 1 0,-1 0 0,1 0 0,-1 0 0,1 0 0,0 0 0,0 1 0,0-1 0,0 1 0,0-1 0,1 1 0,-1 0 0,1 0 0,0 0 0,-2 4 0,-3 10 0,1 0 0,1 1 0,-4 27 0,6-28 0,1-14 0,-2 17 0,0 0 0,1 1 0,2 24 0,-1-41 0,2 1 0,-1-1 0,0 0 0,1 0 0,0 0 0,0 0 0,0 0 0,1 0 0,-1 0 0,1 0 0,0 0 0,0 0 0,0-1 0,0 1 0,1-1 0,0 0 0,-1 0 0,1 0 0,0 0 0,0 0 0,1 0 0,5 3 0,-7-5 0,0-1 0,0 1 0,1 0 0,-1-1 0,0 0 0,1 1 0,-1-1 0,0 0 0,1 0 0,-1 0 0,1 0 0,-1-1 0,0 1 0,0-1 0,1 1 0,-1-1 0,0 0 0,0 0 0,1 0 0,-1 0 0,0 0 0,0-1 0,0 1 0,-1 0 0,1-1 0,0 1 0,0-1 0,-1 0 0,1 0 0,-1 0 0,2-2 0,4-6 0,1-1 0,-2 0 0,1-1 0,4-14 0,-4 11 0,-2 0 0,0 0 0,-1-1 0,0 0 0,2-31 0,-6 39 0,1 1 0,-1-1 0,-1 0 0,0 1 0,0-1 0,0 1 0,-1-1 0,0 1 0,0 0 0,-1 0 0,0 0 0,0 0 0,0 0 0,-9-10 0,11 15 0,0 0 0,0 0 0,-1 0 0,1 1 0,-1-1 0,0 0 0,1 1 0,-1 0 0,0-1 0,0 1 0,0 0 0,0 0 0,0 0 0,0 0 0,0 0 0,0 0 0,-1 1 0,1-1 0,0 1 0,0-1 0,-1 1 0,1 0 0,0 0 0,0 0 0,-1 0 0,1 1 0,0-1 0,0 0 0,-1 1 0,1 0 0,0-1 0,0 1 0,0 0 0,0 0 0,0 0 0,0 1 0,0-1 0,0 0 0,0 1 0,1-1 0,-1 1 0,-2 3 0,-3 3 0,0 0 0,0 0 0,1 1 0,1 0 0,-1 0 0,2 1 0,-8 19 0,7-16 0,2 1 0,0 0 0,-3 25 0,6-33 0,0-1 0,0 1 0,0-1 0,0 1 0,1 0 0,0-1 0,0 1 0,0-1 0,1 0 0,0 1 0,0-1 0,4 7 0,-5-11 14,0 1 1,-1-1-1,1 0 0,0 0 0,0 0 1,0 0-1,0 0 0,0 0 0,0-1 0,0 1 1,1 0-1,-1 0 0,0-1 0,0 1 1,1-1-1,-1 1 0,0-1 0,1 1 0,-1-1 1,0 0-1,1 0 0,-1 0 0,2 1 1,0-2-147,-1 1 1,0-1 0,0 1-1,1-1 1,-1 0 0,0 0 0,0 0-1,0 0 1,0 0 0,0-1 0,0 1-1,3-3 1,7-7-6695</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6:23:41.316"/>
    </inkml:context>
    <inkml:brush xml:id="br0">
      <inkml:brushProperty name="width" value="0.05" units="cm"/>
      <inkml:brushProperty name="height" value="0.05" units="cm"/>
      <inkml:brushProperty name="color" value="#F6630D"/>
    </inkml:brush>
  </inkml:definitions>
  <inkml:trace contextRef="#ctx0" brushRef="#br0">0 117 24575,'2'-2'0,"0"-1"0,0 0 0,-1 0 0,1 0 0,-1 0 0,0 0 0,1 0 0,-2 0 0,1 0 0,0 0 0,-1 0 0,1-1 0,-1 1 0,0 0 0,0 0 0,-1-5 0,1 4 0,0-1 0,1 0 0,-1 0 0,1 1 0,1-6 0,7 41 0,1 212 0,-3-24 0,-6-202 0,1 18 0,-2-33 0,0 0 0,1 0 0,-1-1 0,0 1 0,1 0 0,-1 0 0,1-1 0,0 1 0,0 0 0,-1-1 0,1 1 0,0-1 0,2 3 0,-2-5 0,-1 1 0,0 0 0,1 0 0,-1 0 0,0-1 0,1 1 0,-1 0 0,1 0 0,-1-1 0,0 1 0,0 0 0,1-1 0,-1 1 0,0-1 0,0 1 0,1 0 0,-1-1 0,0 1 0,0 0 0,0-1 0,0 1 0,1-1 0,-1 1 0,0-1 0,0 1 0,0-1 0,0 1 0,0 0 0,0-1 0,0 1 0,0-2 0,2-17 0,0-90 0,-22-198 0,10 198 0,7 78 0,5 20 171,2 19 0,4 19-1878,-1 6-5119</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6:23:42.120"/>
    </inkml:context>
    <inkml:brush xml:id="br0">
      <inkml:brushProperty name="width" value="0.05" units="cm"/>
      <inkml:brushProperty name="height" value="0.05" units="cm"/>
      <inkml:brushProperty name="color" value="#F6630D"/>
    </inkml:brush>
  </inkml:definitions>
  <inkml:trace contextRef="#ctx0" brushRef="#br0">152 436 24575,'-10'-13'0,"0"-1"0,1 0 0,0 0 0,-9-22 0,6 13 0,1 3 0,1-1 0,1 0 0,1-1 0,-11-41 0,18 56 0,0 1 0,0-1 0,0 0 0,1 1 0,0-1 0,0 0 0,1 1 0,0-1 0,0 0 0,0 1 0,1-1 0,0 1 0,0 0 0,1-1 0,0 1 0,0 0 0,0 0 0,1 1 0,0-1 0,0 1 0,6-7 0,-7 9 0,0 1 0,0-1 0,0 1 0,0-1 0,0 1 0,0 0 0,1 0 0,-1 0 0,1 1 0,-1-1 0,1 1 0,0 0 0,-1 0 0,1 0 0,0 1 0,0-1 0,0 1 0,0 0 0,-1 0 0,1 0 0,7 2 0,-6-1 0,0 1 0,0 0 0,0 0 0,0 1 0,-1-1 0,1 1 0,-1 0 0,1 0 0,-1 1 0,0-1 0,0 1 0,-1 0 0,1 0 0,-1 0 0,4 6 0,1 4 0,-1-1 0,-1 1 0,0 1 0,-1-1 0,0 1 0,-1 0 0,-1 0 0,3 24 0,-4-10 0,-1 0 0,-1-1 0,-7 51 0,4-56 0,-2-1 0,-1 1 0,-1-1 0,-1 0 0,-17 35 0,19-45 0,-1 0 0,0-1 0,-1 1 0,-1-2 0,1 1 0,-2-1 0,1 0 0,-2-1 0,1 0 0,-23 14 0,31-22 0,0 1 0,-1-1 0,1 0 0,0 0 0,-1 0 0,1 0 0,-1 0 0,1 0 0,-1-1 0,0 1 0,1-1 0,-1 1 0,0-1 0,1 0 0,-1 0 0,0-1 0,1 1 0,-1 0 0,1-1 0,-1 0 0,0 1 0,1-1 0,-3-2 0,2 1 0,1 0 0,-1 0 0,1 0 0,0-1 0,-1 0 0,1 1 0,0-1 0,1 0 0,-1 0 0,0 0 0,1 0 0,0 0 0,-1 0 0,1 0 0,1-1 0,-1 1 0,0-7 0,-1-3 0,1-1 0,1 1 0,1-1 0,0 1 0,0-1 0,1 1 0,1 0 0,1-1 0,5-15 0,-6 22 0,0-1 0,0 0 0,1 1 0,0 0 0,0 0 0,0 0 0,1 0 0,0 1 0,1-1 0,-1 2 0,1-1 0,0 0 0,1 1 0,0 0 0,-1 1 0,12-6 0,-15 8 0,0 1 0,0 1 0,1-1 0,-1 0 0,0 1 0,1-1 0,-1 1 0,0 0 0,1 0 0,-1 1 0,0-1 0,0 1 0,1-1 0,-1 1 0,0 0 0,0 0 0,0 1 0,0-1 0,0 0 0,0 1 0,0 0 0,0 0 0,-1 0 0,1 0 0,-1 0 0,1 0 0,-1 1 0,0-1 0,2 4 0,5 6 0,-1 1 0,0-1 0,-1 1 0,0 0 0,6 18 0,55 194-213,-54-173-939,-6-25-5674</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6:23:42.658"/>
    </inkml:context>
    <inkml:brush xml:id="br0">
      <inkml:brushProperty name="width" value="0.05" units="cm"/>
      <inkml:brushProperty name="height" value="0.05" units="cm"/>
      <inkml:brushProperty name="color" value="#F6630D"/>
    </inkml:brush>
  </inkml:definitions>
  <inkml:trace contextRef="#ctx0" brushRef="#br0">0 104 24575,'3'-21'0,"0"19"0,1 14 0,5 35 0,-2 0 0,1 50 0,-9-126 0,0-1 0,2 1 0,1 0 0,2-1 0,1 1 0,13-47 0,-17 73 0,0 1 0,1-1 0,-1 1 0,0-1 0,1 1 0,-1 0 0,1 0 0,0 0 0,-1 0 0,5-3 0,-5 4 0,-1 1 0,1 0 0,-1-1 0,1 1 0,0 0 0,-1 0 0,1-1 0,0 1 0,-1 0 0,1 0 0,0 0 0,-1 0 0,1 0 0,0 0 0,-1 0 0,1 0 0,0 0 0,0 0 0,-1 1 0,1-1 0,-1 0 0,1 0 0,0 1 0,-1-1 0,1 0 0,0 1 0,-1-1 0,1 0 0,-1 1 0,1-1 0,-1 1 0,1-1 0,-1 1 0,1-1 0,-1 1 0,0-1 0,1 1 0,-1 0 0,0-1 0,1 1 0,-1-1 0,0 1 0,0 0 0,0-1 0,1 2 0,5 17 0,-1 0 0,0 0 0,-1 0 0,-1 1 0,-1-1 0,-1 33 0,2 5 0,-3-56 0,0-1 0,0 1 0,0 0 0,0 0 0,0 0 0,1-1 0,-1 1 0,0 0 0,0 0 0,0 0 0,1-1 0,-1 1 0,0 0 0,1-1 0,-1 1 0,1 0 0,-1-1 0,1 1 0,-1 0 0,1 0 0,0-1 0,-1 0 0,1 0 0,-1 0 0,1 0 0,-1 0 0,1 0 0,-1-1 0,0 1 0,1 0 0,-1 0 0,1 0 0,-1 0 0,1-1 0,-1 1 0,0 0 0,1 0 0,-1-1 0,0 1 0,1 0 0,-1-1 0,0 1 0,1 0 0,-1-1 0,0 0 0,20-31 0,-19 30 0,10-21 0,8-27 0,-14 34 0,1 0 0,1 0 0,1 0 0,17-27 0,-24 42 0,-1 0 0,1 0 0,0 0 0,0 0 0,0 0 0,0 0 0,0 0 0,0 0 0,0 0 0,0 0 0,0 1 0,1-1 0,-1 0 0,0 1 0,1-1 0,-1 1 0,0-1 0,3 1 0,-3 0 0,0 0 0,0 0 0,0 0 0,0 1 0,0-1 0,0 0 0,0 1 0,0-1 0,0 1 0,0-1 0,0 1 0,0 0 0,-1-1 0,1 1 0,0 0 0,0-1 0,-1 1 0,1 0 0,0 1 0,3 4 0,-1 0 0,1 1 0,-2-1 0,1 1 0,3 13 0,19 109-1365,-19-89-5461</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6:23:43.715"/>
    </inkml:context>
    <inkml:brush xml:id="br0">
      <inkml:brushProperty name="width" value="0.05" units="cm"/>
      <inkml:brushProperty name="height" value="0.05" units="cm"/>
      <inkml:brushProperty name="color" value="#F6630D"/>
    </inkml:brush>
  </inkml:definitions>
  <inkml:trace contextRef="#ctx0" brushRef="#br0">1 134 24575,'3'-4'0,"-1"0"0,0-1 0,1 0 0,-2 1 0,1-1 0,0 0 0,-1 0 0,1-6 0,1-3 0,2-9 0,-5 18 0,0 1 0,1-1 0,0 1 0,0 0 0,1-1 0,-1 1 0,1 0 0,0 0 0,2-6 0,-4 10 0,1 0 0,-1 0 0,0 0 0,0 0 0,0 0 0,0 0 0,0 0 0,0 0 0,0 0 0,0 0 0,0 0 0,1 0 0,-1 0 0,0 0 0,0 0 0,0 0 0,0 0 0,0 0 0,0 0 0,0 0 0,0 0 0,1 0 0,-1 0 0,0 0 0,0 0 0,0 0 0,0 0 0,0 0 0,0 0 0,0 1 0,0-1 0,0 0 0,0 0 0,1 0 0,-1 0 0,0 0 0,0 0 0,0 0 0,0 0 0,0 0 0,0 0 0,0 0 0,0 1 0,0-1 0,0 0 0,0 0 0,0 0 0,0 0 0,0 0 0,0 0 0,0 0 0,0 0 0,0 1 0,3 10 0,0 12 0,1 71 87,29 383-1539,-27-422-5374</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6:23:44.517"/>
    </inkml:context>
    <inkml:brush xml:id="br0">
      <inkml:brushProperty name="width" value="0.05" units="cm"/>
      <inkml:brushProperty name="height" value="0.05" units="cm"/>
      <inkml:brushProperty name="color" value="#F6630D"/>
    </inkml:brush>
  </inkml:definitions>
  <inkml:trace contextRef="#ctx0" brushRef="#br0">285 501 24575,'-1'-4'0,"0"0"0,0 0 0,0 0 0,-1 1 0,1-1 0,-1 1 0,0-1 0,-3-3 0,-5-12 0,6 10 0,1-1 0,-1-1 0,2 1 0,0 0 0,0-1 0,1 1 0,0-1 0,1 1 0,0-1 0,0 0 0,1 1 0,1-1 0,0 1 0,0 0 0,1 0 0,0-1 0,1 2 0,0-1 0,1 0 0,0 1 0,0 0 0,8-9 0,-12 16 0,0 1 0,0-1 0,1 0 0,-1 1 0,1 0 0,-1-1 0,1 1 0,0 0 0,-1 0 0,1 0 0,0 0 0,0 0 0,0 0 0,0 0 0,0 1 0,0-1 0,0 1 0,0-1 0,0 1 0,0 0 0,0 0 0,2 0 0,-2 1 0,0-1 0,0 1 0,0 0 0,-1 0 0,1 0 0,0 0 0,-1 0 0,1 0 0,-1 0 0,1 0 0,-1 1 0,1-1 0,-1 1 0,0-1 0,0 1 0,0-1 0,0 1 0,0 0 0,0 0 0,0-1 0,0 1 0,-1 0 0,1 2 0,1 4 0,0 0 0,-1 0 0,0 0 0,0 0 0,-1 1 0,0-1 0,0 0 0,-1 0 0,0 0 0,-1 0 0,-4 15 0,5-20 0,0 0 0,0 0 0,0 0 0,0 0 0,-1 0 0,1-1 0,-1 1 0,0 0 0,0-1 0,0 1 0,0-1 0,0 0 0,-1 0 0,1 0 0,-1 0 0,1 0 0,-1 0 0,0-1 0,1 1 0,-1-1 0,0 0 0,0 0 0,0 0 0,0 0 0,0 0 0,-1-1 0,1 1 0,0-1 0,0 0 0,0 0 0,0 0 0,0 0 0,-5-1 0,5 0 0,0 0 0,-1 0 0,1 0 0,0 0 0,0 0 0,0-1 0,0 1 0,0-1 0,0 0 0,0 0 0,0 0 0,1 0 0,-1-1 0,1 1 0,-1-1 0,-1-2 0,1 0 0,0 0 0,1 0 0,-1 0 0,1 0 0,0 0 0,1 0 0,-1-1 0,1 1 0,-1-7 0,1-3 0,1 1 0,0 0 0,1 0 0,0 0 0,1 0 0,8-28 0,-5 26 0,1 0 0,1 1 0,0-1 0,16-25 0,-20 37 0,0-1 0,0 1 0,1-1 0,-1 1 0,1 0 0,0 0 0,0 1 0,0-1 0,1 1 0,-1 0 0,1 0 0,0 0 0,0 1 0,0 0 0,0 0 0,0 0 0,0 0 0,9-1 0,-11 3 0,-1 0 0,0 0 0,0 0 0,1 1 0,-1-1 0,0 0 0,0 1 0,1 0 0,-1-1 0,0 1 0,0 0 0,0 0 0,0 0 0,0 0 0,0 1 0,0-1 0,2 3 0,-1-1 0,0 1 0,0 0 0,0-1 0,-1 1 0,1 0 0,-1 0 0,0 0 0,2 7 0,0 5 0,1 0 0,-2 1 0,2 28 0,-3-18 0,-1 0 0,-2 1 0,-1-1 0,-1 0 0,-1 0 0,-2 0 0,0 0 0,-2-1 0,-21 49 0,20-56 0,0-1 0,-1-1 0,-1 0 0,-1 0 0,0-1 0,-1 0 0,-1-1 0,0-1 0,-1 0 0,-1-1 0,0 0 0,-1-2 0,0 0 0,-20 10 0,26-17 0,1 0 0,-1 0 0,0-1 0,0-1 0,0 0 0,-18 1 0,26-3 0,-1 0 0,1 0 0,-1 0 0,1-1 0,0 1 0,-1-1 0,1 0 0,0 0 0,0 0 0,-1 0 0,-3-3 0,5 2 0,0 1 0,1 0 0,0 0 0,-1-1 0,1 1 0,0-1 0,0 1 0,0-1 0,0 0 0,0 1 0,0-1 0,0 0 0,0 0 0,1 0 0,-1 0 0,1 1 0,-1-1 0,1 0 0,0 0 0,0 0 0,0-4 0,0 2 0,1 0 0,-1-1 0,1 1 0,0 0 0,0-1 0,1 1 0,-1 0 0,1 0 0,0 0 0,0 0 0,0 0 0,1 1 0,-1-1 0,1 0 0,0 1 0,0 0 0,0 0 0,0 0 0,1 0 0,-1 0 0,1 1 0,0 0 0,0-1 0,6-2 0,-3 3 0,-1-1 0,1 1 0,-1 0 0,1 0 0,0 1 0,0 0 0,0 0 0,0 0 0,0 1 0,0 0 0,0 1 0,-1-1 0,1 2 0,0-1 0,7 3 0,-2 0 44,0 2 0,0 0-1,-1 0 1,0 1 0,16 13-1,45 47-143,-7-6-1427,-48-48-5299</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6:23:45.075"/>
    </inkml:context>
    <inkml:brush xml:id="br0">
      <inkml:brushProperty name="width" value="0.05" units="cm"/>
      <inkml:brushProperty name="height" value="0.05" units="cm"/>
      <inkml:brushProperty name="color" value="#F6630D"/>
    </inkml:brush>
  </inkml:definitions>
  <inkml:trace contextRef="#ctx0" brushRef="#br0">16 244 24575,'-1'-13'0,"0"-1"0,-5-19 0,4 25 0,0-1 0,0 1 0,1-1 0,1 0 0,-1 1 0,1-1 0,2-13 0,-2 22 0,0 0 0,0 1 0,0-1 0,0 0 0,1 0 0,-1 0 0,0 0 0,0 1 0,0-1 0,0 0 0,0 0 0,0 0 0,0 0 0,1 0 0,-1 1 0,0-1 0,0 0 0,0 0 0,0 0 0,0 0 0,1 0 0,-1 0 0,0 0 0,0 0 0,0 0 0,0 0 0,1 0 0,-1 1 0,0-1 0,0 0 0,0 0 0,1 0 0,-1 0 0,0-1 0,0 1 0,0 0 0,1 0 0,-1 0 0,0 0 0,0 0 0,0 0 0,0 0 0,1 0 0,-1 0 0,0 0 0,0 0 0,0-1 0,0 1 0,0 0 0,1 0 0,-1 0 0,0 0 0,0 0 0,0 0 0,0-1 0,0 1 0,0 0 0,0 0 0,0 0 0,0-1 0,0 1 0,1 0 0,-1 0 0,0-1 0,7 17 0,-7-16 0,15 41 0,13 60 0,-11-33 0,-17-66 0,1 0 0,0 0 0,-1 0 0,1-1 0,0 1 0,0 0 0,0 0 0,0-1 0,0 1 0,3 2 0,-4-4 0,0 0 0,0 0 0,0 0 0,0 1 0,0-1 0,1 0 0,-1 0 0,0 0 0,0 0 0,0 0 0,0 0 0,0 0 0,1 0 0,-1 0 0,0 0 0,0 0 0,0 0 0,0 0 0,1 0 0,-1 0 0,0 0 0,0 0 0,0 0 0,0 0 0,1 0 0,-1 0 0,0 0 0,0 0 0,0-1 0,0 1 0,0 0 0,1 0 0,-1 0 0,0 0 0,0 0 0,0 0 0,0 0 0,0-1 0,1 1 0,2-15 0,1-24 0,-3 12 0,2 0 0,1 1 0,1-1 0,15-46 0,-19 72 0,-1 0 0,0 0 0,1-1 0,-1 1 0,0 0 0,1 0 0,0 0 0,-1 0 0,1 0 0,0 0 0,-1 0 0,1 0 0,0 0 0,0 0 0,0 0 0,0 0 0,0 1 0,0-1 0,0 0 0,0 1 0,0-1 0,0 0 0,0 1 0,0 0 0,1-1 0,-1 1 0,0 0 0,2-1 0,-1 2 0,-1-1 0,1 1 0,-1 0 0,1 0 0,-1 0 0,0 0 0,1 0 0,-1 0 0,0 0 0,0 0 0,0 0 0,0 1 0,0-1 0,0 0 0,0 1 0,0-1 0,0 1 0,-1-1 0,1 1 0,0 0 0,0 1 0,7 24 0,9 47 0,0 2 0,-17-74 0,1-1 0,-1 1 0,0-1 0,1 1 0,-1-1 0,1 0 0,-1 1 0,1-1 0,0 1 0,0-1 0,-1 0 0,1 0 0,0 0 0,0 1 0,0-1 0,0 0 0,1 0 0,-1 0 0,0-1 0,0 1 0,3 1 0,-3-2 0,0 0 0,0 0 0,1 0 0,-1 0 0,0 0 0,0-1 0,0 1 0,1 0 0,-1-1 0,0 1 0,0-1 0,0 1 0,0-1 0,0 0 0,0 1 0,0-1 0,0 0 0,0 0 0,0 0 0,1-1 0,5-7 0,1-1 0,-1 0 0,11-21 0,-17 28 0,42-84 0,20-35 0,-61 119 0,0-1 0,0 1 0,0 0 0,1 0 0,0 0 0,-1 0 0,1 0 0,0 1 0,0-1 0,1 1 0,-1 0 0,4-2 0,-6 4 0,0-1 0,0 1 0,0 0 0,1 0 0,-1-1 0,0 1 0,0 0 0,0 0 0,0 0 0,1 0 0,-1 1 0,0-1 0,0 0 0,0 0 0,0 1 0,0-1 0,2 1 0,-1 1 0,0-1 0,0 0 0,-1 1 0,1-1 0,0 1 0,-1 0 0,1 0 0,-1-1 0,1 1 0,-1 0 0,2 4 0,2 5 0,0 1 0,0 0 0,-1 0 0,-1 1 0,0-1 0,2 15 0,2 81 0,-4-48 0,1-12-1365,-1-7-5461</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6:23:48.023"/>
    </inkml:context>
    <inkml:brush xml:id="br0">
      <inkml:brushProperty name="width" value="0.05" units="cm"/>
      <inkml:brushProperty name="height" value="0.05" units="cm"/>
      <inkml:brushProperty name="color" value="#F6630D"/>
    </inkml:brush>
  </inkml:definitions>
  <inkml:trace contextRef="#ctx0" brushRef="#br0">386 532 24575,'1'-18'0,"1"1"0,0 0 0,8-26 0,-5 21 0,4-30 0,-5 12 0,-2 0 0,-4-45 0,1 72 0,-1-1 0,0 0 0,0 1 0,-2 0 0,1 0 0,-2 0 0,0 0 0,0 0 0,-15-22 0,18 32 0,0-1 0,-1 1 0,1 0 0,-1 0 0,0 0 0,0 1 0,0-1 0,0 1 0,0 0 0,-1-1 0,1 1 0,-1 1 0,1-1 0,-1 0 0,0 1 0,0 0 0,1 0 0,-1 0 0,0 0 0,0 1 0,-7-1 0,5 2 0,0 0 0,0 0 0,0 1 0,0-1 0,1 1 0,-1 1 0,0-1 0,1 1 0,0 0 0,0 0 0,0 0 0,0 1 0,-8 7 0,-3 5 0,1 1 0,0 0 0,1 1 0,1 1 0,0 0 0,2 1 0,0 0 0,-9 26 0,4-1 0,1 0 0,-17 91 0,26-100 0,2-1 0,1 1 0,2 1 0,1-1 0,2 0 0,1 0 0,14 56 0,-13-77 0,1 0 0,0 0 0,1 0 0,1-1 0,0 0 0,1 0 0,1-1 0,16 20 0,-18-25 0,2 1 0,-1-2 0,1 1 0,0-1 0,1-1 0,0 0 0,0 0 0,0-1 0,1 0 0,-1-1 0,1 0 0,23 5 0,-24-7 0,1-1 0,0 0 0,0 0 0,0-1 0,0 0 0,0-1 0,0 0 0,0-1 0,0 0 0,-1-1 0,1 0 0,-1-1 0,0 0 0,0-1 0,0 0 0,0 0 0,-1-1 0,0 0 0,0-1 0,-1 0 0,1 0 0,-2-1 0,1 0 0,-1 0 0,0-1 0,-1 0 0,6-10 0,10-20 0,-1-2 0,-2 0 0,-2-2 0,-2 0 0,-2 0 0,10-59 0,22-273 0,-40 317 0,-3 20 0,-2 24 0,0 12 0,-2 6 0,-8 63 0,-5 99 0,12 74 0,3-168 0,0-47 0,0 38 0,12 102 0,-12-162 0,1 1 0,-1-1 0,1 0 0,0 0 0,0 0 0,1 0 0,-1-1 0,3 6 0,-4-8 0,1 1 0,-1-1 0,0 0 0,0 0 0,1 1 0,-1-1 0,0 0 0,1 0 0,-1 1 0,0-1 0,1 0 0,-1 0 0,0 0 0,1 0 0,-1 1 0,1-1 0,-1 0 0,0 0 0,1 0 0,-1 0 0,0 0 0,1 0 0,-1 0 0,1 0 0,-1 0 0,1 0 0,0-1 0,0 0 0,0 1 0,0-1 0,0 0 0,0 1 0,0-1 0,-1 0 0,1 0 0,0 0 0,0 0 0,-1 0 0,1 0 0,-1 0 0,1-1 0,13-27 0,-1 0 0,10-40 0,3-6 0,-12 39 0,-8 18 0,0 0 0,2 1 0,0 0 0,18-28 0,-25 44 0,0 0 0,-1 0 0,1-1 0,0 1 0,0 0 0,0 0 0,1 0 0,-1 0 0,0 0 0,0 0 0,0 0 0,1 1 0,-1-1 0,0 0 0,1 1 0,-1-1 0,1 1 0,-1-1 0,1 1 0,2-1 0,-3 2 0,0-1 0,1 1 0,-1-1 0,0 1 0,0-1 0,1 1 0,-1-1 0,0 1 0,0 0 0,0 0 0,0 0 0,0 0 0,0-1 0,0 1 0,0 1 0,0-1 0,0 0 0,0 1 0,4 8 0,0 0 0,0 0 0,-1 1 0,3 15 0,-4-19 0,6 25 0,-2-2 0,2-1 0,2 0 0,0-1 0,18 32 0,-24-53 0,-1 0 0,1-1 0,1 1 0,-1-1 0,1 0 0,0-1 0,0 1 0,12 7 0,-13-10 0,0 0 0,0-1 0,1 0 0,-1 0 0,1 0 0,0 0 0,0-1 0,-1 0 0,1 0 0,0-1 0,0 0 0,0 0 0,8-1 0,-5 0 0,-1-1 0,0 0 0,1-1 0,-1 0 0,0 0 0,0-1 0,-1 0 0,1 0 0,-1-1 0,0 0 0,0 0 0,-1-1 0,1 0 0,-1 0 0,0 0 0,-1-1 0,0 0 0,5-7 0,1-4 0,-1 1 0,-1-1 0,0-1 0,-1 0 0,-1 0 0,6-30 0,-9 33 0,-2 0 0,0-1 0,0-26 0,-2 38 0,0 0 0,0 0 0,-1 0 0,1 1 0,-1-1 0,-1 0 0,1 1 0,0-1 0,-1 1 0,0-1 0,0 1 0,-1 0 0,1 0 0,-1 0 0,0 0 0,-6-7 0,9 11 0,-1-1 0,1 1 0,-1-1 0,0 1 0,1-1 0,-1 1 0,0-1 0,0 1 0,0-1 0,1 1 0,-1 0 0,0 0 0,0-1 0,0 1 0,1 0 0,-1 0 0,0 0 0,0 0 0,0 0 0,0 0 0,0 0 0,1 0 0,-1 0 0,0 1 0,0-1 0,0 0 0,0 0 0,1 1 0,-1-1 0,0 0 0,0 1 0,1-1 0,-1 1 0,0-1 0,1 1 0,-1 0 0,0-1 0,1 1 0,-1-1 0,1 1 0,-1 0 0,1 0 0,0-1 0,-1 1 0,1 0 0,-1 0 0,1-1 0,0 2 0,-3 5 0,0-1 0,1 1 0,0 0 0,-1 10 0,1-2 0,0 1 0,1 0 0,1 0 0,1 0 0,0 0 0,1-1 0,1 1 0,0 0 0,1-1 0,6 16 0,-7-23 0,1 0 0,-1 0 0,1 0 0,1-1 0,-1 1 0,1-1 0,0 0 0,1 0 0,0-1 0,0 0 0,0 0 0,1 0 0,0-1 0,0 0 0,0 0 0,1-1 0,0 1 0,-1-2 0,16 6 0,-18-8 0,0 1 0,0-1 0,0-1 0,0 1 0,1-1 0,-1 1 0,0-2 0,0 1 0,0 0 0,1-1 0,-1 0 0,0 0 0,0-1 0,0 1 0,0-1 0,0 0 0,-1-1 0,1 1 0,-1-1 0,1 0 0,-1 0 0,0 0 0,0 0 0,0-1 0,-1 0 0,1 0 0,-1 0 0,0 0 0,0 0 0,3-6 0,1-3 0,-1 0 0,0 0 0,-1-1 0,-1 0 0,0 0 0,-1 0 0,0-1 0,-1 1 0,0-24 0,-2 31 0,1 4 0,-1-1 0,0 1 0,0 0 0,0-1 0,0 1 0,0 0 0,-1 0 0,0-1 0,1 1 0,-1 0 0,0 0 0,-1 0 0,1 0 0,0 0 0,-3-4 0,3 7 0,1 0 0,0-1 0,0 1 0,0 0 0,-1 0 0,1-1 0,0 1 0,-1 0 0,1 0 0,0 0 0,0-1 0,-1 1 0,1 0 0,0 0 0,-1 0 0,1 0 0,0 0 0,-1 0 0,1 0 0,0 0 0,-1 0 0,1 0 0,-1 0 0,1 0 0,0 0 0,-1 0 0,1 0 0,0 0 0,-1 0 0,1 0 0,0 1 0,-1-1 0,-6 11 0,1 16 0,5-16 0,0-1 0,1 1 0,1-1 0,0 1 0,0-1 0,1 0 0,0 1 0,1-1 0,7 17 0,-9-23 0,1 0 0,0 0 0,1-1 0,-1 1 0,0-1 0,1 1 0,0-1 0,0 0 0,0 0 0,0 0 0,7 4 0,-8-6 0,1 1 0,0-1 0,0 0 0,0 0 0,0 0 0,0-1 0,0 1 0,0-1 0,1 1 0,-1-1 0,0 0 0,0 0 0,0 0 0,0-1 0,0 1 0,0-1 0,6-1 0,-4 0 0,0-1 0,0 1 0,0-1 0,0 0 0,-1 0 0,1 0 0,-1-1 0,1 1 0,-1-1 0,-1 0 0,1-1 0,0 1 0,-1 0 0,0-1 0,0 0 0,0 0 0,-1 0 0,0 0 0,0 0 0,0 0 0,0-1 0,-1 1 0,1-10 0,0 2 0,0 1 0,-1-1 0,-1 1 0,0-1 0,-1 0 0,-1 1 0,0-1 0,0 1 0,-7-19 0,-8-17 0,17 48 0,0 0 0,0 0 0,0 0 0,0 0 0,0 0 0,0 0 0,0 0 0,0 0 0,0 1 0,0-1 0,0 0 0,0 0 0,-1 0 0,1 0 0,0 0 0,0 0 0,0 0 0,0 0 0,0 0 0,0 0 0,0 0 0,0 0 0,0 0 0,0 0 0,0 0 0,0 0 0,0 0 0,0 0 0,0 0 0,0 0 0,0 0 0,0 0 0,0 0 0,-1 0 0,1 0 0,0 0 0,0 0 0,0 0 0,0 0 0,0 0 0,0 0 0,0 0 0,0 0 0,0 0 0,0 0 0,0 0 0,0 0 0,0 0 0,0 0 0,0 0 0,0 0 0,0 0 0,-1 0 0,1 0 0,0 0 0,0 0 0,0 0 0,0 0 0,0 0 0,0-1 0,0 1 0,0 0 0,0 0 0,-2 9 0,1 13 0,2 15 0,1 0 0,1 1 0,17 68 0,-20-105 0,0 0 0,0 0 0,1 0 0,-1 0 0,0 0 0,0 0 0,1-1 0,-1 1 0,1 0 0,-1 0 0,1 0 0,-1-1 0,1 1 0,0 0 0,-1 0 0,1-1 0,0 1 0,-1 0 0,3 0 0,-3-1 0,1 0 0,-1 0 0,1 0 0,-1 0 0,1 0 0,0 0 0,-1-1 0,1 1 0,-1 0 0,1 0 0,-1-1 0,1 1 0,-1 0 0,1 0 0,-1-1 0,1 1 0,-1-1 0,1 1 0,-1 0 0,0-1 0,1 1 0,-1-1 0,1 0 0,4-7 0,0 0 0,-1 0 0,5-12 0,-2 6 0,-6 10 0,1 1 0,1 0 0,-1-1 0,0 1 0,1 0 0,0 0 0,0 0 0,0 1 0,0-1 0,5-2 0,-8 4 0,1 1 0,0-1 0,0 1 0,0 0 0,0 0 0,0-1 0,0 1 0,0 0 0,0 0 0,0 0 0,0 0 0,-1 0 0,1 0 0,0 0 0,0 0 0,0 1 0,0-1 0,2 1 0,-2 0 0,1 0 0,-1 0 0,1 0 0,-1 0 0,1 1 0,-1-1 0,0 0 0,0 1 0,1-1 0,-1 1 0,0-1 0,1 4 0,5 10 0,-1 1 0,-1 0 0,5 21 0,-5-17 0,1 0 0,8 20 0,-11-35 0,-1 1 0,1-1 0,0-1 0,0 1 0,0 0 0,1-1 0,0 0 0,-1 0 0,2 0 0,-1 0 0,0 0 0,6 3 0,-7-6 0,-1 0 0,1 0 0,-1-1 0,1 1 0,-1 0 0,1-1 0,0 0 0,-1 1 0,1-1 0,0 0 0,-1 0 0,1-1 0,0 1 0,-1 0 0,1-1 0,-1 0 0,1 0 0,-1 1 0,1-2 0,-1 1 0,0 0 0,1 0 0,-1-1 0,0 1 0,0-1 0,0 0 0,4-3 0,3-3 0,-1-1 0,1-1 0,-2 1 0,12-18 0,-5 3 0,-2-2 0,0 1 0,-2-1 0,0-1 0,-2 0 0,-1 0 0,6-56 0,-5-6 0,-4-103 0,-6 128 0,2 299 0,-1-81 0,1 12 0,0-164 0,0 0 0,0 0 0,0 0 0,1 0 0,-1 0 0,0 0 0,1 0 0,-1 0 0,1-1 0,0 1 0,0 0 0,0 0 0,0 0 0,0-1 0,0 1 0,2 2 0,-2-3 0,0-1 0,1 0 0,-1 1 0,0-1 0,0 0 0,0 0 0,0 0 0,0 0 0,1 0 0,-1 0 0,0 0 0,0 0 0,0 0 0,0 0 0,0-1 0,0 1 0,1 0 0,-1-1 0,0 1 0,0-1 0,0 1 0,0-1 0,0 0 0,0 1 0,-1-1 0,1 0 0,0 0 0,0 1 0,1-3 0,10-9 0,0-1 0,-1-1 0,0 0 0,-1 0 0,10-21 0,6-6 0,-9 15 0,-13 16 0,2 2 0,-1-1 0,1 1 0,0 0 0,1 0 0,0 0 0,9-7 0,-16 15 0,0 0 0,0 0 0,0 0 0,0 0 0,0 0 0,0 0 0,0 0 0,1 0 0,-1 0 0,0-1 0,0 1 0,0 0 0,0 0 0,0 0 0,0 0 0,0 0 0,0 0 0,1 0 0,-1 0 0,0 0 0,0 0 0,0 0 0,0 0 0,0 0 0,0 0 0,1 0 0,-1 0 0,0 0 0,0 0 0,0 0 0,0 0 0,0 0 0,0 0 0,0 0 0,1 0 0,-1 0 0,0 0 0,0 1 0,0-1 0,0 0 0,0 0 0,0 0 0,0 0 0,0 0 0,0 0 0,0 0 0,1 0 0,-1 0 0,0 0 0,0 1 0,0-1 0,-1 9 0,-7 9 0,-4 4 0,-2-2 0,0 1 0,-2-2 0,0 0 0,-1-1 0,-1 0 0,0-2 0,-30 21 0,13-18 0,33-18 0,1 0 0,0-1 0,-1 1 0,1-1 0,0 1 0,-1-1 0,1 0 0,-1 0 0,1 1 0,-1-1 0,1 0 0,-1 0 0,1 0 0,0-1 0,-1 1 0,1 0 0,-1-1 0,1 1 0,-1 0 0,1-1 0,0 0 0,-1 1 0,-1-2 0,3 1 0,-1 1 0,1-1 0,0 1 0,-1 0 0,1-1 0,0 0 0,-1 1 0,1-1 0,0 1 0,0-1 0,0 1 0,-1-1 0,1 1 0,0-1 0,0 0 0,0 1 0,0-1 0,0 1 0,0-1 0,0 0 0,0 1 0,0-1 0,0 1 0,1-1 0,-1 0 0,0 1 0,0-1 0,1 1 0,-1-1 0,0 1 0,0-1 0,1 1 0,-1-1 0,1 1 0,-1-1 0,0 1 0,1 0 0,-1-1 0,1 1 0,0-1 0,1-1 0,0 1 0,0-1 0,0 0 0,1 1 0,-1 0 0,0-1 0,6 0 0,-2 0 0,1 1 0,-1 1 0,1-1 0,0 1 0,-1 1 0,1-1 0,-1 1 0,1 0 0,-1 0 0,1 1 0,-1 0 0,11 4 0,0 2 0,-1 0 0,1 1 0,19 15 0,-21-13 0,-1 1 0,0 1 0,0 0 0,12 17 0,41 62 0,-59-79 0,-2-8 0,-1 1 0,1-1 0,0 1 0,0-2 0,0 1 0,1-1 0,-1 0 0,1 0 0,0-1 0,1 1 0,-1-2 0,0 1 0,1-1 0,-1 0 0,1-1 0,0 0 0,10 1 0,-15-2-170,1 0-1,-1-1 0,1 1 1,-1-1-1,1 1 0,-1-1 1,7-3-1,4-3-6655</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6:23:49.409"/>
    </inkml:context>
    <inkml:brush xml:id="br0">
      <inkml:brushProperty name="width" value="0.05" units="cm"/>
      <inkml:brushProperty name="height" value="0.05" units="cm"/>
      <inkml:brushProperty name="color" value="#F6630D"/>
    </inkml:brush>
  </inkml:definitions>
  <inkml:trace contextRef="#ctx0" brushRef="#br0">87 427 24575,'-23'-5'0,"22"4"0,-1 1 0,0-1 0,0 1 0,0-1 0,0 1 0,1 0 0,-1-1 0,0 1 0,0 0 0,-2 1 0,2-1 0,1 1 0,0-1 0,0 1 0,0-1 0,0 1 0,1 0 0,-1 0 0,0-1 0,0 1 0,0 0 0,1 0 0,-1 0 0,0 0 0,1 0 0,-1 0 0,0 0 0,1 0 0,0 0 0,-1 0 0,1 0 0,0 1 0,-1 0 0,-2 15 0,0 0 0,1 0 0,1 0 0,2 31 0,-1-17 0,8 144 0,37 216 0,-59-479 0,-36-319 0,46 343 0,2 0 0,4 0 0,2 1 0,18-90 0,-17 132 0,0 1 0,1 1 0,1-1 0,1 1 0,1 0 0,0 1 0,14-20 0,-19 32 0,0 0 0,1 1 0,-1 0 0,1-1 0,0 1 0,1 1 0,-1-1 0,1 1 0,0 0 0,0 0 0,0 1 0,0 0 0,1 0 0,-1 0 0,1 1 0,0 0 0,-1 0 0,1 1 0,0 0 0,0 0 0,1 0 0,-1 1 0,0 0 0,8 1 0,-5 1 0,-1 0 0,1 1 0,-1 0 0,0 0 0,0 1 0,0 0 0,-1 1 0,1-1 0,-1 2 0,0-1 0,0 1 0,-1 0 0,0 1 0,0 0 0,0 0 0,-1 1 0,0-1 0,-1 1 0,7 12 0,-7-11 0,-1 1 0,0-1 0,0 0 0,-1 1 0,0 0 0,-1 0 0,0 0 0,-1 0 0,0 0 0,0 0 0,-1 0 0,0 1 0,-1-1 0,0 0 0,-1 0 0,0 0 0,-1 0 0,-5 13 0,1-8 0,-1 0 0,0 0 0,-1-1 0,-1 0 0,0-1 0,-1 0 0,-1-1 0,-23 21 0,3-8 0,-1-2 0,-54 30 0,74-43 0,12-10 0,1 0 0,0 0 0,0 0 0,0 0 0,0 0 0,0 0 0,0 1 0,0-1 0,0 0 0,0 0 0,0 0 0,0 0 0,0 0 0,0 0 0,0 0 0,0 1 0,-1-1 0,1 0 0,0 0 0,0 0 0,0 0 0,0 0 0,0 0 0,1 1 0,-1-1 0,0 0 0,0 0 0,0 0 0,0 0 0,0 0 0,0 0 0,0 1 0,0-1 0,0 0 0,0 0 0,0 0 0,0 0 0,0 0 0,0 0 0,0 0 0,1 0 0,-1 0 0,0 1 0,0-1 0,0 0 0,0 0 0,0 0 0,1 0 0,25 2 0,-15-2 0,3 1 0,1 0 0,0 1 0,-1 1 0,1 0 0,-1 1 0,0 0 0,0 2 0,-1-1 0,1 1 0,-1 1 0,-1 1 0,19 13 0,-23-15 0,-2 0 0,1 0 0,-1 1 0,0 0 0,0 0 0,0 1 0,-1-1 0,-1 1 0,1 0 0,-1 0 0,-1 1 0,1-1 0,-1 1 0,-1 0 0,0 0 0,0 0 0,-1 0 0,0 0 0,0 0 0,-1 0 0,-1 12 0,0-12 0,-1-1 0,0 1 0,-1 0 0,0-1 0,0 1 0,-1-1 0,0 0 0,0 0 0,-1-1 0,0 1 0,0-1 0,-1 0 0,0-1 0,0 1 0,-1-1 0,0 0 0,0-1 0,-14 9 0,12-8 0,0-1 0,0 0 0,-1 0 0,1-1 0,-1-1 0,0 0 0,0 0 0,-1-1 0,1 0 0,0-1 0,-1 0 0,1 0 0,-1-1 0,1-1 0,-20-3 0,27 3 0,-1 0 0,1 0 0,0 0 0,-1 0 0,1-1 0,0 1 0,0-1 0,0 0 0,0 0 0,1 0 0,-1 0 0,1-1 0,-1 1 0,1-1 0,0 1 0,-1-1 0,1 0 0,1 0 0,-1 0 0,0 0 0,1 0 0,-1 0 0,1-1 0,0 1 0,0 0 0,1-1 0,-1 1 0,1-1 0,-1 1 0,1-1 0,0 1 0,1-7 0,0-1 0,1 0 0,0 1 0,0-1 0,1 0 0,1 1 0,0 0 0,0 0 0,1 0 0,8-13 0,26-29 0,-34 47 0,-1 0 0,1 0 0,0 1 0,1-1 0,-1 1 0,1 0 0,8-4 0,-13 8 0,0-1 0,-1 1 0,1 0 0,0-1 0,0 1 0,0 0 0,-1 0 0,1 0 0,0 0 0,0-1 0,0 1 0,-1 0 0,1 0 0,0 1 0,0-1 0,0 0 0,0 0 0,-1 0 0,1 0 0,0 1 0,0-1 0,-1 0 0,1 1 0,0-1 0,0 1 0,-1-1 0,1 1 0,0-1 0,-1 1 0,1-1 0,-1 1 0,1 0 0,-1-1 0,1 1 0,-1 0 0,1-1 0,-1 1 0,0 0 0,1 0 0,-1-1 0,0 1 0,0 0 0,1 0 0,-1 0 0,0-1 0,0 1 0,0 1 0,1 7 0,0-1 0,-1 0 0,-1 15 0,1-16 0,-1-2 0,1 0 0,0 0 0,1 0 0,-1 0 0,1 0 0,0 0 0,0 0 0,0 0 0,3 6 0,-2-8 0,0 0 0,0 0 0,0 0 0,0 0 0,1 0 0,-1-1 0,1 1 0,0-1 0,-1 0 0,1 0 0,0 0 0,0 0 0,7 3 0,1 0 0,2-1 0,-1 0 0,0-1 0,1 0 0,-1-1 0,1 0 0,0-1 0,0-1 0,-1 0 0,1 0 0,0-2 0,16-2 0,-8-1 0,0 0 0,-1-1 0,1-1 0,-2-1 0,1-1 0,28-18 0,-39 22 0,-1-1 0,0 0 0,-1-1 0,0 0 0,0 0 0,0 0 0,-1-1 0,0 0 0,0 0 0,-1-1 0,0 1 0,-1-1 0,1 0 0,-2 0 0,1-1 0,-2 1 0,1-1 0,-1 0 0,-1 1 0,1-1 0,-2 0 0,1 0 0,-1 0 0,-1 0 0,0 0 0,0 0 0,-1 0 0,-1 1 0,-5-17 0,8 25 0,-1-1 0,0 0 0,1 1 0,-1-1 0,0 1 0,0-1 0,0 1 0,0 0 0,0-1 0,-1 1 0,1 0 0,0 0 0,-1 0 0,1 0 0,0 0 0,-1 0 0,-2-1 0,3 2 0,0 0 0,0 0 0,0 0 0,0 0 0,0 0 0,0 0 0,0 0 0,0 0 0,0 0 0,0 0 0,0 1 0,0-1 0,0 0 0,0 1 0,0-1 0,0 1 0,0-1 0,0 1 0,1 0 0,-1-1 0,0 1 0,0 0 0,0 0 0,1-1 0,-1 1 0,0 0 0,1 0 0,-1 0 0,0 1 0,-4 7 0,0 1 0,0-1 0,1 1 0,1 0 0,-1 1 0,1-1 0,-2 19 0,-3 78 0,7-97 0,1 2 0,0 1 0,0 0 0,2-1 0,-1 1 0,2-1 0,-1 0 0,7 18 0,-8-28 0,0 1 0,0 0 0,0-1 0,1 1 0,-1-1 0,1 0 0,-1 1 0,1-1 0,0 0 0,0 0 0,0 0 0,0 0 0,0 0 0,0 0 0,0-1 0,1 1 0,-1-1 0,1 0 0,-1 0 0,1 1 0,-1-1 0,1-1 0,0 1 0,0 0 0,-1-1 0,1 1 0,0-1 0,0 0 0,-1 0 0,1 0 0,0 0 0,0-1 0,0 1 0,-1-1 0,1 0 0,0 0 0,-1 1 0,1-2 0,3 0 0,1-2 0,-1 1 0,1-1 0,0 0 0,-1-1 0,0 1 0,0-1 0,9-11 0,31-42 0,-45 57 0,-1 0 0,1 0 0,-1 0 0,1 1 0,-1-1 0,1 0 0,0 0 0,-1 1 0,1-1 0,0 0 0,-1 1 0,1-1 0,0 1 0,0-1 0,0 1 0,1-1 0,-2 1 0,1 0 0,-1 0 0,0 0 0,0 0 0,1 1 0,-1-1 0,0 0 0,0 0 0,1 0 0,-1 1 0,0-1 0,0 0 0,1 0 0,-1 1 0,0-1 0,0 0 0,0 0 0,0 1 0,0-1 0,1 0 0,-1 1 0,0-1 0,0 0 0,0 1 0,0-1 0,0 0 0,0 0 0,0 1 0,0 0 0,-2 34 0,1-32 0,-30 596 0,31-560 0,-1 50 0,1-79 0,-2 0 0,1 0 0,-1 0 0,-1 0 0,0 0 0,-4 11 0,6-20 0,1 0 0,0 0 0,-1 0 0,1 0 0,0 0 0,-1-1 0,1 1 0,-1 0 0,0 0 0,1 0 0,-1 0 0,0-1 0,1 1 0,-1 0 0,0-1 0,0 1 0,1 0 0,-1-1 0,0 1 0,0-1 0,0 0 0,0 1 0,0-1 0,0 0 0,0 1 0,0-1 0,0 0 0,0 0 0,0 0 0,0 0 0,0 0 0,0 0 0,0 0 0,0 0 0,0 0 0,0 0 0,0-1 0,0 1 0,0 0 0,0-1 0,0 1 0,0-1 0,0 1 0,1-1 0,-3 0 0,-1-3 0,0 1 0,1-1 0,-1 0 0,0 0 0,1 0 0,0 0 0,-5-9 0,-1-5 0,1-1 0,0-1 0,2 1 0,0-1 0,1 0 0,1-1 0,1 1 0,-1-33 0,3 18 0,2-1 0,2 1 0,1-1 0,11-41 0,-6 41 0,2 0 0,2 0 0,1 1 0,2 1 0,1 1 0,29-43 0,-33 57 0,1 1 0,0 0 0,2 1 0,0 0 0,1 1 0,0 1 0,1 1 0,1 0 0,0 2 0,1 0 0,33-14 0,-43 22 43,1 0 0,-1 1-1,1 1 1,0 0 0,0 0-1,0 1 1,15 0 0,-20 1-165,1 1 0,-1 0 0,0 0 0,1 0 0,-1 1 0,0 0 0,0 0 0,0 0 0,-1 1 1,1 0-1,0 0 0,-1 0 0,10 8 0,11 16-6704</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49:59.569"/>
    </inkml:context>
    <inkml:brush xml:id="br0">
      <inkml:brushProperty name="width" value="0.1" units="cm"/>
      <inkml:brushProperty name="height" value="0.1" units="cm"/>
      <inkml:brushProperty name="color" value="#F6630D"/>
    </inkml:brush>
  </inkml:definitions>
  <inkml:trace contextRef="#ctx0" brushRef="#br0">14 75 24575,'-1'-23'0,"2"-27"0,-1 50 0,0 0 0,0 0 0,0 0 0,1 0 0,-1 0 0,0 0 0,0 0 0,0 0 0,0 0 0,0 0 0,0 0 0,0 0 0,0 0 0,0 0 0,0 0 0,0 0 0,0 0 0,0 0 0,1 0 0,-1 0 0,0 0 0,0 0 0,0 0 0,0 0 0,0 0 0,0 0 0,0 0 0,0 0 0,0 0 0,0 0 0,0 0 0,0 0 0,1 0 0,-1 0 0,0 0 0,0 0 0,0 0 0,0 0 0,0 0 0,0 0 0,0 0 0,0 0 0,0 0 0,0 0 0,0-1 0,0 1 0,0 0 0,0 0 0,0 0 0,0 0 0,0 0 0,0 0 0,0 0 0,0 0 0,0 0 0,0 0 0,0 0 0,0 0 0,0-1 0,0 1 0,0 0 0,0 0 0,0 0 0,4 10 0,2 14 0,-1 54 0,-6 119 0,1-187 0,-1 1 0,0-1 0,-1 0 0,0 0 0,0 0 0,-6 15 0,8-24 0,0-1 0,0 0 0,-1 1 0,1-1 0,0 0 0,0 1 0,0-1 0,0 1 0,0-1 0,-1 0 0,1 1 0,0-1 0,0 0 0,-1 0 0,1 1 0,0-1 0,0 0 0,-1 0 0,1 1 0,0-1 0,-1 0 0,1 0 0,0 0 0,-1 1 0,1-1 0,0 0 0,-1 0 0,1 0 0,-1 0 0,0 0 0,-3-10 0,2-19 0,4 18 0,0-1 0,1 1 0,0-1 0,0 1 0,1 0 0,1 1 0,0-1 0,1 1 0,0 0 0,11-15 0,-14 21 0,0 1 0,-1 0 0,1 0 0,1 0 0,-1 0 0,0 0 0,1 1 0,-1-1 0,1 1 0,0 0 0,0 0 0,0 0 0,0 1 0,0-1 0,0 1 0,0 0 0,0 0 0,1 1 0,-1-1 0,0 1 0,1 0 0,-1 0 0,0 1 0,1-1 0,-1 1 0,0 0 0,0 0 0,0 0 0,0 0 0,1 1 0,4 3 0,-4-3 0,-1 0 0,0 0 0,0 1 0,-1-1 0,1 1 0,0 0 0,-1 1 0,0-1 0,1 0 0,-2 1 0,1 0 0,0 0 0,-1-1 0,1 2 0,-1-1 0,0 0 0,0 0 0,-1 1 0,1-1 0,-1 1 0,0-1 0,-1 1 0,1 0 0,-1-1 0,1 1 0,-1 0 0,-1-1 0,1 1 0,-2 6 0,0-2 0,0-1 0,-1 0 0,0 0 0,0 0 0,-1 0 0,0-1 0,0 1 0,-1-1 0,0 0 0,0-1 0,-1 1 0,1-1 0,-2 0 0,1 0 0,-10 6 0,8-6-170,-1-1-1,1-1 0,-1 1 1,-1-1-1,1-1 0,-1 0 1,-12 2-1,-1-1-6655</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6:23:51.913"/>
    </inkml:context>
    <inkml:brush xml:id="br0">
      <inkml:brushProperty name="width" value="0.05" units="cm"/>
      <inkml:brushProperty name="height" value="0.05" units="cm"/>
      <inkml:brushProperty name="color" value="#F6630D"/>
    </inkml:brush>
  </inkml:definitions>
  <inkml:trace contextRef="#ctx0" brushRef="#br0">286 929 24575,'1'-5'0,"0"1"0,1-1 0,-1 0 0,1 0 0,0 1 0,0-1 0,5-6 0,2-7 0,17-40 0,0 1 0,24-76 0,-44 115 0,-2 1 0,0-1 0,-1 0 0,-1 0 0,-1 0 0,0 0 0,-1 0 0,-1 0 0,-4-19 0,5 32 0,-1 1 0,0 0 0,-1 0 0,1 0 0,-1 0 0,0 0 0,1 0 0,-2 0 0,1 0 0,0 1 0,-1-1 0,-3-3 0,4 5 0,0 1 0,0-1 0,0 1 0,0 0 0,-1 0 0,1 0 0,0 0 0,-1 0 0,1 0 0,-1 0 0,1 1 0,-1-1 0,1 1 0,-1 0 0,1 0 0,-1 0 0,1 0 0,-1 0 0,1 0 0,-1 1 0,1-1 0,-4 2 0,-4 2 0,-1 0 0,0 1 0,1 0 0,0 0 0,0 2 0,0-1 0,1 1 0,0 0 0,0 1 0,1 0 0,-8 10 0,-8 11 0,2 0 0,-22 37 0,23-30 0,1 1 0,2 0 0,2 2 0,-21 69 0,31-86 0,1 1 0,1 1 0,2-1 0,0 0 0,1 1 0,1-1 0,1 1 0,1-1 0,10 44 0,-9-56 0,1-1 0,-1 0 0,2-1 0,-1 1 0,1 0 0,1-1 0,0 0 0,0-1 0,0 1 0,1-1 0,1 0 0,-1-1 0,1 0 0,0 0 0,10 6 0,-6-7 0,-1 1 0,1-2 0,0 0 0,1 0 0,-1-1 0,1 0 0,0-1 0,0-1 0,0 0 0,1-1 0,21 0 0,-16-2 0,-1 0 0,0-2 0,0 0 0,0-1 0,-1-1 0,1 0 0,-1-1 0,0-1 0,-1-1 0,0 0 0,0-1 0,0-1 0,-1-1 0,-1 0 0,19-18 0,-13 8 0,-1-1 0,-1-1 0,-1 0 0,-1-2 0,-1 1 0,-1-2 0,-1 0 0,-1-1 0,8-28 0,1-18 0,-2 0 0,15-139 0,-25 107 0,-8-156 0,-2 234 0,1 14 0,0 0 0,-1 0 0,0 0 0,-1 0 0,-1 0 0,0 1 0,0-1 0,-7-13 0,10 25 0,0 1 0,0-1 0,0 0 0,0 1 0,0-1 0,-1 1 0,1-1 0,0 1 0,-1-1 0,1 1 0,0-1 0,-1 1 0,1-1 0,0 1 0,-1-1 0,1 1 0,-1 0 0,1-1 0,-1 1 0,1 0 0,-1-1 0,1 1 0,-1 0 0,1 0 0,-1-1 0,1 1 0,-1 0 0,0 0 0,1 0 0,-1 0 0,1 0 0,-1 0 0,1 0 0,-1 0 0,0 0 0,1 0 0,-1 0 0,1 0 0,-1 0 0,0 1 0,1-1 0,-1 0 0,1 0 0,-1 1 0,1-1 0,-1 0 0,1 1 0,-1-1 0,1 0 0,0 1 0,-1-1 0,1 1 0,-1-1 0,1 1 0,-1 0 0,-1 2 0,-1 1 0,0 1 0,1-1 0,0 0 0,-2 8 0,-5 17 0,1 2 0,2-1 0,-5 57 0,5 96 0,6-167 0,2 87 0,5 1 0,4-2 0,4 1 0,5-2 0,54 162 0,-71-253 0,0 0 0,1-1 0,1 1 0,5 9 0,-9-19 0,-1 1 0,0-1 0,0 0 0,0 1 0,0-1 0,0 0 0,0 0 0,0 1 0,0-1 0,1 0 0,-1 0 0,0 1 0,0-1 0,0 0 0,1 0 0,-1 1 0,0-1 0,0 0 0,0 0 0,1 0 0,-1 1 0,0-1 0,1 0 0,-1 0 0,0 0 0,0 0 0,1 0 0,-1 0 0,0 0 0,1 0 0,-1 0 0,0 0 0,0 0 0,1 0 0,-1 0 0,0 0 0,1 0 0,-1 0 0,0 0 0,1 0 0,-1 0 0,0 0 0,0 0 0,1 0 0,-1-1 0,0 1 0,1 0 0,-1 0 0,0 0 0,0 0 0,0-1 0,1 1 0,-1 0 0,0 0 0,0-1 0,0 1 0,1 0 0,-1 0 0,0-1 0,6-20 0,-6 20 0,50-209 0,-40 176 0,2 1 0,2 0 0,0 1 0,21-32 0,-29 54 0,0 1 0,1 0 0,0 0 0,16-15 0,-21 22 0,-1 1 0,0 0 0,1 0 0,-1-1 0,1 1 0,-1 0 0,1 1 0,-1-1 0,1 0 0,0 0 0,-1 1 0,1-1 0,0 0 0,0 1 0,-1 0 0,1-1 0,0 1 0,0 0 0,0 0 0,0 0 0,-1 0 0,1 1 0,0-1 0,0 0 0,0 1 0,-1-1 0,1 1 0,0 0 0,-1-1 0,1 1 0,0 0 0,-1 0 0,1 0 0,-1 0 0,1 0 0,-1 1 0,0-1 0,2 3 0,3 2 0,-2 2 0,1-1 0,-1 0 0,0 1 0,0 0 0,-1 0 0,0 0 0,3 15 0,10 72 0,-13-68 0,0 0 0,-3-16 0,1 1 0,1-1 0,0 0 0,0 0 0,1-1 0,0 1 0,1 0 0,9 16 0,-12-25 0,0-1 0,0 0 0,0 1 0,0-1 0,0 0 0,1 0 0,-1 1 0,0-1 0,1 0 0,-1-1 0,1 1 0,-1 0 0,1 0 0,-1-1 0,1 1 0,0-1 0,-1 1 0,1-1 0,0 1 0,0-1 0,-1 0 0,1 0 0,0 0 0,-1 0 0,1 0 0,0-1 0,0 1 0,-1 0 0,1-1 0,0 1 0,-1-1 0,1 0 0,-1 1 0,1-1 0,-1 0 0,1 0 0,1-1 0,2-2 0,1 0 0,-1 0 0,-1-1 0,1 1 0,-1-1 0,1 0 0,-2 0 0,8-11 0,2-16 0,0 0 0,-2 0 0,-2-1 0,7-42 0,-8 29 0,-8 46 0,0 0 0,0 0 0,0 0 0,0 0 0,0 0 0,1 0 0,-1 0 0,0 0 0,0 0 0,0 0 0,0 0 0,0 0 0,0-1 0,0 1 0,0 0 0,0 0 0,0 0 0,0 0 0,0 0 0,0 0 0,0 0 0,0 0 0,0 0 0,0-1 0,0 1 0,0 0 0,0 0 0,0 0 0,0 0 0,0 0 0,0 0 0,0 0 0,0 0 0,0-1 0,0 1 0,0 0 0,0 0 0,0 0 0,0 0 0,0 0 0,0 0 0,0 0 0,-1 0 0,1 0 0,0 0 0,0 0 0,0 0 0,0-1 0,0 1 0,0 0 0,0 0 0,0 0 0,0 0 0,0 0 0,-1 0 0,1 0 0,0 0 0,0 0 0,0 0 0,0 0 0,0 0 0,0 0 0,0 0 0,0 0 0,-1 0 0,1 0 0,0 0 0,0 0 0,0 0 0,-6 9 0,-4 17 0,5-7 0,0 1 0,2 0 0,0 0 0,0 22 0,3-34 0,0-1 0,0 0 0,0 0 0,1 0 0,1 0 0,-1 0 0,1 0 0,0 0 0,0-1 0,1 1 0,0-1 0,0 1 0,1-1 0,0 0 0,5 7 0,-6-10 0,1 0 0,-1-1 0,1 1 0,0 0 0,0-1 0,0 0 0,0 0 0,0 0 0,1-1 0,-1 1 0,0-1 0,1 0 0,-1 0 0,1 0 0,-1-1 0,1 0 0,0 0 0,-1 0 0,1 0 0,-1-1 0,1 0 0,-1 0 0,1 0 0,7-3 0,-2 0 0,0 0 0,-1 0 0,1-1 0,-1 0 0,0-1 0,0 0 0,-1-1 0,1 0 0,10-12 0,-9 7 0,-1 1 0,0-1 0,-1-1 0,-1 0 0,7-15 0,-10 20 0,-1-1 0,0 1 0,-1 0 0,0-1 0,0 0 0,-1 1 0,0-1 0,0 0 0,-2-16 0,2 40 0,-1 0 0,-2 18 0,-1 7 0,3-32 0,1-1 0,-1 1 0,1-1 0,0 1 0,1-1 0,0 0 0,0 0 0,6 14 0,-7-19 0,0 0 0,0 0 0,0-1 0,1 1 0,-1 0 0,0 0 0,1-1 0,0 1 0,-1-1 0,1 1 0,0-1 0,0 0 0,0 0 0,-1 0 0,1 0 0,1 0 0,-1 0 0,0 0 0,0-1 0,0 1 0,0-1 0,0 1 0,1-1 0,-1 0 0,0 0 0,0 0 0,0 0 0,1 0 0,-1-1 0,0 1 0,0-1 0,0 1 0,0-1 0,3-1 0,3-1 0,0-1 0,0 0 0,-1-1 0,0 1 0,1-1 0,-2-1 0,1 1 0,-1-1 0,1 0 0,-2-1 0,1 1 0,-1-1 0,5-8 0,0-2 0,-1 1 0,-1-1 0,0-1 0,9-33 0,-18 54 0,-11 49 0,10-45 0,1 0 0,1-1 0,-1 1 0,1 0 0,0-1 0,1 1 0,2 11 0,-3-17 0,0 0 0,0-1 0,0 1 0,0 0 0,0-1 0,0 1 0,1 0 0,-1-1 0,0 1 0,0 0 0,1-1 0,-1 1 0,0-1 0,1 1 0,-1-1 0,1 1 0,-1-1 0,1 1 0,-1-1 0,1 1 0,-1-1 0,1 1 0,-1-1 0,1 0 0,0 1 0,-1-1 0,1 0 0,0 0 0,-1 1 0,1-1 0,0 0 0,-1 0 0,1 0 0,0 0 0,-1 0 0,1 0 0,0 0 0,-1 0 0,1 0 0,0 0 0,-1 0 0,1-1 0,0 1 0,-1 0 0,1 0 0,0-1 0,-1 1 0,1 0 0,-1-1 0,1 1 0,0 0 0,-1-1 0,1 1 0,0-2 0,5-3 0,0-1 0,0 0 0,8-13 0,-4 7 0,-4 5 0,0 1 0,0 0 0,1 0 0,0 0 0,1 1 0,13-8 0,-19 12 0,0 0 0,0 0 0,0 0 0,-1 1 0,1-1 0,0 1 0,0 0 0,0-1 0,0 1 0,0 0 0,0 0 0,0 0 0,0 0 0,0 1 0,0-1 0,0 0 0,0 1 0,0-1 0,0 1 0,0 0 0,0 0 0,-1 0 0,1 0 0,0 0 0,-1 0 0,1 0 0,0 0 0,-1 1 0,0-1 0,1 0 0,-1 1 0,0 0 0,0-1 0,1 1 0,-1 0 0,1 2 0,2 5 0,0 0 0,-1 1 0,0-1 0,-1 1 0,1-1 0,0 15 0,-2-15 0,0 0 0,1-1 0,0 1 0,0 0 0,1-1 0,0 0 0,0 1 0,7 10 0,-9-17 0,0-1 0,0 1 0,0-1 0,0 0 0,0 0 0,1 0 0,-1 1 0,0-1 0,1 0 0,-1-1 0,0 1 0,1 0 0,-1 0 0,1 0 0,-1-1 0,1 1 0,0-1 0,-1 1 0,1-1 0,-1 0 0,3 0 0,-1 0 0,0 0 0,0-1 0,-1 1 0,1-1 0,0 0 0,-1 0 0,1 0 0,-1 0 0,1 0 0,-1-1 0,4-2 0,3-3 0,-2 0 0,1-1 0,-1 1 0,0-1 0,10-15 0,4-11 0,-2-1 0,-2-1 0,-1 0 0,19-63 0,-15 24 0,15-108 0,-34 169 0,1 1 0,-2-1 0,-1-23 0,1 34 0,0-1 0,-1 0 0,0 0 0,1 0 0,-1 1 0,-1-1 0,1 1 0,0-1 0,-1 1 0,0-1 0,0 1 0,0 0 0,0-1 0,0 1 0,-1 1 0,1-1 0,-5-4 0,6 7 0,1-1 0,-1 1 0,1 0 0,0-1 0,-1 1 0,1 0 0,-1 0 0,1 0 0,-1-1 0,1 1 0,-1 0 0,1 0 0,-1 0 0,0 0 0,1 0 0,-1 0 0,1 0 0,-1 0 0,1 0 0,-1 0 0,1 0 0,-1 0 0,1 1 0,-1-1 0,1 0 0,-1 0 0,1 0 0,-1 1 0,0-1 0,-8 17 0,2 23 0,7-40 0,-5 77 0,4 0 0,16 136 0,-13-194 0,8 28 0,-9-44 0,0 1 0,0 0 0,0-1 0,1 1 0,-1-1 0,1 1 0,0-1 0,0 0 0,0 0 0,0 0 0,1 0 0,-1 0 0,1 0 0,6 4 0,-8-6 0,1 0 0,0-1 0,0 1 0,0-1 0,0 0 0,0 1 0,0-1 0,0 0 0,0 0 0,0 0 0,0 0 0,0 0 0,0-1 0,-1 1 0,1-1 0,0 1 0,0-1 0,0 0 0,0 1 0,-1-1 0,1 0 0,0 0 0,-1-1 0,1 1 0,-1 0 0,3-2 0,4-5 0,0 0 0,0 0 0,8-13 0,-12 16 0,155-195 0,-159 200 0,0 0 0,1 0 0,-1 0 0,0 0 0,0 0 0,0 0 0,0 0 0,1 0 0,-1-1 0,0 1 0,0 0 0,0 0 0,0 0 0,0 0 0,0 0 0,0 0 0,1 0 0,-1-1 0,0 1 0,0 0 0,0 0 0,0 0 0,0 0 0,0-1 0,0 1 0,0 0 0,0 0 0,0 0 0,0 0 0,0-1 0,0 1 0,0 0 0,0 0 0,0 0 0,0 0 0,0-1 0,0 1 0,0 0 0,0 0 0,0 0 0,0 0 0,0 0 0,0-1 0,0 1 0,-1 0 0,1 0 0,0 0 0,0 0 0,0 0 0,0-1 0,-11 5 0,-14 11 0,-184 125 0,207-139 0,1-1 0,0 1 0,-1 0 0,1-1 0,0 1 0,0 0 0,-1 0 0,1 0 0,0 0 0,0 0 0,0 0 0,0 0 0,0 1 0,1-1 0,-1 0 0,0 0 0,0 1 0,1-1 0,-2 3 0,3-3 0,-1 1 0,0 0 0,1-1 0,-1 1 0,1-1 0,0 1 0,-1-1 0,1 0 0,0 1 0,0-1 0,0 0 0,0 1 0,0-1 0,0 0 0,0 0 0,0 0 0,0 0 0,3 2 0,17 12 0,0-1 0,1 0 0,25 10 0,-12-5 0,31 15 0,1-2 0,133 43 0,-189-71 0,1-1 0,0-1 0,-1 0 0,18 1 0,-23-3 0,0-1 0,0 1 0,0-1 0,0 0 0,0-1 0,0 0 0,-1 0 0,1 0 0,0 0 0,8-7 0,-10 7 0,3-1 0,-1-1 0,0 0 0,0-1 0,0 1 0,9-10 0,-14 13 0,0 0 0,0-1 0,0 1 0,0-1 0,-1 1 0,1 0 0,0-1 0,-1 1 0,1-1 0,-1 0 0,1 1 0,-1-1 0,0 1 0,0-1 0,0 0 0,0 1 0,0-1 0,0 1 0,0-1 0,0 0 0,0 1 0,-1-1 0,1 1 0,-1-1 0,1 1 0,-1-1 0,0 1 0,0-1 0,1 1 0,-1 0 0,-2-3 0,-33-50-1365,29 41-5461</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6:23:54.284"/>
    </inkml:context>
    <inkml:brush xml:id="br0">
      <inkml:brushProperty name="width" value="0.05" units="cm"/>
      <inkml:brushProperty name="height" value="0.05" units="cm"/>
      <inkml:brushProperty name="color" value="#F6630D"/>
    </inkml:brush>
  </inkml:definitions>
  <inkml:trace contextRef="#ctx0" brushRef="#br0">121 57 24575,'-35'-24'0,"31"20"0,-1 1 0,0-1 0,0 1 0,-1-1 0,1 1 0,-1 1 0,1-1 0,-1 1 0,-8-2 0,13 4 0,0 0 0,1 0 0,-1 0 0,0 0 0,0 0 0,0 1 0,0-1 0,0 0 0,1 0 0,-1 1 0,0-1 0,0 1 0,0-1 0,1 1 0,-1-1 0,0 1 0,1-1 0,-1 1 0,0-1 0,1 1 0,-1 0 0,1 0 0,-1-1 0,1 1 0,-1 0 0,1 0 0,0-1 0,-1 1 0,1 0 0,0 0 0,0 0 0,-1 0 0,1 0 0,0 1 0,-3 36 0,3-30 0,0 64 0,13 93 0,22 72 0,-28-195 0,3 15-1365,-1-11-5461</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6:23:54.884"/>
    </inkml:context>
    <inkml:brush xml:id="br0">
      <inkml:brushProperty name="width" value="0.05" units="cm"/>
      <inkml:brushProperty name="height" value="0.05" units="cm"/>
      <inkml:brushProperty name="color" value="#F6630D"/>
    </inkml:brush>
  </inkml:definitions>
  <inkml:trace contextRef="#ctx0" brushRef="#br0">196 1453 24575,'-134'-373'0,"117"313"0,3-1 0,2 0 0,4-1 0,-3-84 0,12 93 0,2 0 0,2 0 0,2 0 0,15-53 0,-14 78 0,0 0 0,2 1 0,1 1 0,1 0 0,1 0 0,1 1 0,1 1 0,1 1 0,23-26 0,-31 41 0,0 0 0,1 0 0,0 0 0,0 1 0,1 1 0,0-1 0,0 2 0,0-1 0,1 1 0,-1 1 0,1 0 0,0 1 0,1 0 0,-1 0 0,1 1 0,-1 1 0,1 0 0,-1 0 0,1 1 0,0 1 0,-1 0 0,1 1 0,-1 0 0,1 0 0,19 8 0,-5 1 0,-1 1 0,1 1 0,-2 2 0,0 0 0,-1 1 0,-1 2 0,36 35 0,-22-16 0,-2 2 0,-2 2 0,37 60 0,-45-62 0,-2 1 0,-1 1 0,-3 1 0,-1 0 0,-2 2 0,13 64 0,-24-85 0,-1 0 0,-2 0 0,0 0 0,-1 1 0,-1-1 0,-5 27 0,2-34 0,0 1 0,-1 0 0,0-1 0,-2 0 0,0 0 0,0-1 0,-2 0 0,0 0 0,-12 15 0,5-10 0,-2-1 0,0-1 0,-1-1 0,-1 0 0,-1-2 0,0 0 0,-28 14 0,13-10 0,-1-2 0,-2-1 0,-69 18 0,101-32 0,-1 0 0,0-1 0,0 0 0,0 0 0,-13-1 0,20 0 0,0 0 0,0 0 0,0 0 0,0-1 0,0 1 0,0 0 0,0-1 0,0 1 0,0-1 0,0 1 0,0-1 0,0 1 0,0-1 0,0 1 0,0-1 0,0 0 0,1 0 0,-1 1 0,-1-3 0,1 2 0,1-1 0,0 1 0,-1-1 0,1 1 0,0-1 0,0 1 0,0-1 0,0 1 0,0-1 0,1 1 0,-1 0 0,0-1 0,0 1 0,1-1 0,-1 1 0,1 0 0,0-1 0,-1 1 0,2-2 0,3-6 0,1 1 0,0 0 0,0 0 0,0 1 0,1 0 0,0 0 0,1 0 0,-1 1 0,1 0 0,0 1 0,1-1 0,14-5 0,-6 3 0,0 1 0,1 1 0,0 0 0,0 2 0,34-5 0,-32 7 0,0 2 0,0 0 0,0 1 0,0 1 0,0 1 0,-1 1 0,1 0 0,-1 2 0,0 0 0,0 1 0,22 12 0,-19-7 0,1 2 0,-2 0 0,0 1 0,-1 2 0,0 0 0,-2 1 0,0 0 0,21 29 0,-24-25 0,0 0 0,-1 1 0,-2 0 0,0 1 0,-1 1 0,-2 0 0,0 0 0,5 29 0,-10-34 0,-1 1 0,-1-1 0,-1 1 0,0 0 0,-2 0 0,0-1 0,-2 1 0,0 0 0,-1-1 0,-12 35 0,10-42 0,-1 1 0,0-1 0,0-1 0,-1 1 0,-1-2 0,0 1 0,-1-1 0,0 0 0,-1-1 0,0 0 0,0-1 0,-1 0 0,0-1 0,-1 0 0,0-1 0,0-1 0,-1 0 0,1 0 0,-23 5 0,24-8 0,-1-1 0,1 0 0,-1 0 0,0-1 0,1-1 0,-1 0 0,0-1 0,0 0 0,1-1 0,-15-4 0,17 3 0,1 0 0,-1-1 0,0-1 0,1 1 0,0-2 0,0 1 0,0-1 0,1 0 0,0-1 0,0 0 0,1 0 0,0-1 0,-8-11 0,7 7-97,0-1-1,1 0 1,1-1-1,0 0 1,1 0-1,0 0 1,1-1-1,1 1 1,1-1-1,0 0 1,0 0-1,2 0 0,1-27 1,5-13-6729</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6:23:55.337"/>
    </inkml:context>
    <inkml:brush xml:id="br0">
      <inkml:brushProperty name="width" value="0.05" units="cm"/>
      <inkml:brushProperty name="height" value="0.05" units="cm"/>
      <inkml:brushProperty name="color" value="#F6630D"/>
    </inkml:brush>
  </inkml:definitions>
  <inkml:trace contextRef="#ctx0" brushRef="#br0">1 146 24575,'1'-1'0,"-1"1"0,1-1 0,0 0 0,0 1 0,-1-1 0,1 1 0,0-1 0,0 1 0,0-1 0,0 1 0,0 0 0,0-1 0,0 1 0,0 0 0,0 0 0,0-1 0,0 1 0,0 0 0,0 0 0,0 0 0,0 1 0,0-1 0,1 0 0,0 1 0,1 0 0,-1 0 0,0 0 0,0 0 0,0 0 0,0 1 0,0-1 0,0 1 0,2 2 0,4 4 0,-1 0 0,0 1 0,6 12 0,-11-19 0,23 42 0,27 65 0,17 31 0,-68-138 0,0 0 0,0-1 0,0 1 0,0 0 0,0-1 0,1 1 0,-1-1 0,0 1 0,1-1 0,-1 0 0,1 1 0,0-1 0,-1 0 0,1 0 0,0 0 0,0 0 0,0-1 0,-1 1 0,4 0 0,-4-1 0,0 0 0,1-1 0,-1 1 0,1 0 0,-1-1 0,0 1 0,1-1 0,-1 0 0,0 1 0,0-1 0,1 0 0,-1 0 0,0 0 0,0 0 0,0 0 0,0 0 0,0 0 0,0 0 0,0-1 0,-1 1 0,1 0 0,0 0 0,-1-1 0,1 1 0,0 0 0,-1-3 0,11-22 0,-2-1 0,-1 0 0,-2-1 0,0 0 0,2-37 0,-6 27 0,-1 0 0,-2-1 0,-8-52 0,8 83 0,-1-1 0,0 1 0,0 0 0,-1 0 0,0 0 0,-6-10 0,8 17 0,1 0 0,-1-1 0,1 1 0,-1 0 0,0 0 0,0 0 0,0 0 0,0 0 0,1 0 0,-2 0 0,1 0 0,0 0 0,0 0 0,0 0 0,0 1 0,0-1 0,-1 0 0,1 1 0,0-1 0,0 1 0,-1-1 0,1 1 0,-1 0 0,1 0 0,0 0 0,-1-1 0,1 1 0,0 1 0,-1-1 0,1 0 0,-1 0 0,1 0 0,0 1 0,-1-1 0,1 0 0,0 1 0,0 0 0,-1-1 0,1 1 0,0 0 0,0-1 0,0 1 0,0 0 0,0 0 0,0 0 0,-1 1 0,-3 3 0,0 0 0,0 1 0,1-1 0,0 1 0,0 0 0,1 0 0,0 0 0,0 0 0,0 1 0,1 0 0,-1-1 0,2 1 0,-1 0 0,1 0 0,0 0 0,0 0 0,1 0 0,0 10 0,1-9 0,0 0 0,0 0 0,0 0 0,1 0 0,0-1 0,0 1 0,1 0 0,0-1 0,1 0 0,0 1 0,0-1 0,0-1 0,1 1 0,0-1 0,9 10 0,-7-10-195,0-1 0,0 1 0,0-2 0,1 1 0,0-1 0,15 6 0,-4-4-6631</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6:23:55.823"/>
    </inkml:context>
    <inkml:brush xml:id="br0">
      <inkml:brushProperty name="width" value="0.05" units="cm"/>
      <inkml:brushProperty name="height" value="0.05" units="cm"/>
      <inkml:brushProperty name="color" value="#F6630D"/>
    </inkml:brush>
  </inkml:definitions>
  <inkml:trace contextRef="#ctx0" brushRef="#br0">133 577 24575,'7'-104'0,"-1"24"0,-3 24 0,0-93 0,-3 118 0,-2 0 0,-11-53 0,2 52 0,10 32 0,1-1 0,0 1 0,-1-1 0,1 0 0,0 1 0,-1-1 0,1 1 0,0-1 0,-1 1 0,1 0 0,-1-1 0,1 1 0,-1-1 0,1 1 0,-1 0 0,1-1 0,-1 1 0,1 0 0,-1 0 0,0-1 0,1 1 0,-1 0 0,1 0 0,-1 0 0,0 0 0,1 0 0,-1 0 0,1 0 0,-1 0 0,0 0 0,1 0 0,-1 0 0,0 0 0,1 0 0,-1 0 0,1 1 0,-1-1 0,1 0 0,-1 0 0,0 1 0,1-1 0,-1 0 0,1 1 0,-1-1 0,1 1 0,0-1 0,-1 1 0,0 0 0,-5 6 0,1 1 0,0 0 0,0 1 0,1-1 0,0 1 0,0 0 0,1 0 0,0 0 0,-3 19 0,1-8 0,-10 42 0,2 2 0,4 0 0,-2 75 0,10-50 0,18 152 0,42 87 0,20-5 0,-60-248 0,11 63 0,16 54 0,-34-160 342,-11-31-424,-1 0 1,1 0 0,0 0 0,0 1-1,0-1 1,0 0 0,0 0-1,0 0 1,0 0 0,0-1 0,0 1-1,0 0 1,0 0 0,0-1 0,1 1-1,-1 0 1,0-1 0,1 1 0,-1-1-1,2 1 1,9-2-6745</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6:23:56.159"/>
    </inkml:context>
    <inkml:brush xml:id="br0">
      <inkml:brushProperty name="width" value="0.05" units="cm"/>
      <inkml:brushProperty name="height" value="0.05" units="cm"/>
      <inkml:brushProperty name="color" value="#F6630D"/>
    </inkml:brush>
  </inkml:definitions>
  <inkml:trace contextRef="#ctx0" brushRef="#br0">272 189 24575,'-1'0'0,"-24"-90"0,22 81 0,-1 1 0,0-1 0,0 1 0,0 0 0,-2 0 0,1 0 0,-11-11 0,14 17 0,1 0 0,-1 0 0,0 1 0,0-1 0,-1 0 0,1 1 0,0 0 0,0-1 0,-1 1 0,1 0 0,0 0 0,-1 0 0,1 1 0,-1-1 0,0 0 0,1 1 0,-1 0 0,1 0 0,-4 0 0,2 0 0,1 1 0,0 0 0,-1 0 0,1 0 0,0 1 0,0-1 0,0 1 0,0-1 0,0 1 0,1 0 0,-1 0 0,0 1 0,-2 2 0,-3 4 0,0 1 0,0 1 0,1-1 0,0 1 0,1 0 0,-8 22 0,3-1 0,1 0 0,2 1 0,2 0 0,1 0 0,-2 63 0,18 171 0,7-105 0,70 288 0,-70-382-682,42 104-1,-47-143-6143</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6:23:56.916"/>
    </inkml:context>
    <inkml:brush xml:id="br0">
      <inkml:brushProperty name="width" value="0.05" units="cm"/>
      <inkml:brushProperty name="height" value="0.05" units="cm"/>
      <inkml:brushProperty name="color" value="#F6630D"/>
    </inkml:brush>
  </inkml:definitions>
  <inkml:trace contextRef="#ctx0" brushRef="#br0">10 517 24575,'-8'-2'0,"7"-1"0,15-7 0,26-8 0,125-32 0,37-13 0,-148 43 0,84-42 0,-126 55 0,0 0 0,0-1 0,0 0 0,-1-1 0,0 0 0,16-19 0,-24 25 0,-1 0 0,0 0 0,1 0 0,-1 0 0,0 0 0,-1-1 0,1 1 0,0-1 0,-1 1 0,0-1 0,0 1 0,0-1 0,0 0 0,-1 0 0,1 1 0,-1-1 0,0 0 0,0 0 0,0 0 0,-1 1 0,0-1 0,1 0 0,-1 0 0,0 1 0,-1-1 0,1 0 0,-1 1 0,1 0 0,-4-5 0,3 5 0,0 0 0,-1 0 0,1 1 0,0-1 0,-1 1 0,0-1 0,1 1 0,-1 0 0,0 0 0,0 1 0,0-1 0,0 0 0,-1 1 0,-5-2 0,3 2 0,0 0 0,0 0 0,0 0 0,0 1 0,0 0 0,0 0 0,0 1 0,-7 1 0,1 1 0,0 0 0,0 1 0,1 0 0,-1 1 0,1 0 0,0 1 0,-20 14 0,23-14 0,0 0 0,1 1 0,0 0 0,0 1 0,1 0 0,-1 0 0,2 0 0,-1 0 0,1 1 0,1 0 0,-1 0 0,1 1 0,1-1 0,0 1 0,-3 16 0,5-17 0,0 0 0,1 0 0,0 1 0,0-1 0,1 0 0,0 0 0,1 0 0,0 0 0,0 0 0,1 0 0,0 0 0,1 0 0,0-1 0,0 0 0,1 0 0,0 0 0,7 8 0,-3-6 0,1 0 0,0-1 0,0 0 0,1-1 0,0 0 0,0-1 0,1 0 0,0 0 0,0-2 0,0 1 0,1-2 0,0 1 0,0-2 0,19 3 0,-19-3 0,-1-2 0,1 0 0,-1 0 0,1-1 0,0-1 0,-1 0 0,1 0 0,-1-1 0,1-1 0,-1 0 0,0-1 0,0-1 0,0 1 0,-1-2 0,17-9 0,-23 12 0,-1-1 0,1 1 0,-1-1 0,0 0 0,0 0 0,-1 0 0,1 0 0,-1-1 0,0 1 0,0-1 0,0 0 0,-1 0 0,1 0 0,-1 0 0,0-1 0,-1 1 0,1 0 0,-1-1 0,0 1 0,-1-1 0,1 1 0,-2-9 0,-1-5 0,-1-1 0,-1 1 0,-1 1 0,-1-1 0,-8-19 0,4 11 0,-7-29 0,17 55 0,-1-1 0,1 1 0,0 0 0,0-1 0,-1 1 0,1 0 0,0-1 0,0 1 0,0 0 0,0-1 0,1 1 0,-1 0 0,0-1 0,1 1 0,-1 0 0,0 0 0,1-1 0,0 1 0,-1 0 0,1 0 0,0 0 0,-1-1 0,3-1 0,-2 2 0,1 1 0,0-1 0,-1 0 0,1 0 0,0 1 0,-1-1 0,1 1 0,0-1 0,0 1 0,0 0 0,-1-1 0,1 1 0,0 0 0,0 0 0,2 1 0,4 0 0,0 1 0,0 0 0,0 0 0,0 0 0,0 1 0,12 7 0,-7-2 0,-1 0 0,0 1 0,-1 1 0,0 0 0,17 20 0,-21-23 0,-2 1 0,1-1 0,-1 1 0,0 1 0,-1-1 0,0 1 0,0-1 0,-1 1 0,0 0 0,2 11 0,-5-18 0,1 1 0,-1-1 0,0 0 0,-1 1 0,1-1 0,0 1 0,-1-1 0,1 0 0,-1 1 0,0-1 0,0 0 0,0 1 0,0-1 0,0 0 0,0 0 0,0 0 0,-1 0 0,1 0 0,-1 0 0,0-1 0,1 1 0,-1 0 0,0-1 0,-3 2 0,4-2 0,-1 0 0,0 0 0,1 0 0,-1 0 0,0-1 0,0 1 0,0-1 0,1 1 0,-1-1 0,0 0 0,0 1 0,0-1 0,0 0 0,0 0 0,0-1 0,0 1 0,0 0 0,1 0 0,-1-1 0,0 0 0,0 1 0,0-1 0,1 0 0,-1 0 0,0 0 0,1 0 0,-1 0 0,1 0 0,-1 0 0,1 0 0,-3-3 0,3 2 0,-1-1 0,0 0 0,0 0 0,1 0 0,0 0 0,-1 0 0,1-1 0,1 1 0,-1 0 0,0-1 0,1 1 0,-1 0 0,1-1 0,0 1 0,0 0 0,1-1 0,-1 1 0,1 0 0,-1-1 0,3-5 0,1-4 0,1-1 0,0 1 0,11-19 0,-4 11 0,1 0 0,0 1 0,2 1 0,1 0 0,0 1 0,1 1 0,1 0 0,0 1 0,2 1 0,25-15 0,-42 28 0,0 0 0,0 1 0,0-1 0,0 1 0,1 0 0,-1 0 0,0 0 0,0 0 0,1 1 0,-1-1 0,1 1 0,-1 0 0,7 1 0,-8-1 0,0 1 0,0 0 0,0 0 0,0-1 0,0 2 0,0-1 0,0 0 0,0 0 0,0 1 0,-1-1 0,1 1 0,0-1 0,-1 1 0,0-1 0,1 1 0,-1 0 0,0 0 0,0 0 0,0 0 0,0 0 0,0 0 0,1 3 0,4 16 0,-1 0 0,-1 0 0,-1 0 0,0 30 0,5 28 0,1-33-1365,-6-28-5461</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6:23:57.237"/>
    </inkml:context>
    <inkml:brush xml:id="br0">
      <inkml:brushProperty name="width" value="0.05" units="cm"/>
      <inkml:brushProperty name="height" value="0.05" units="cm"/>
      <inkml:brushProperty name="color" value="#F6630D"/>
    </inkml:brush>
  </inkml:definitions>
  <inkml:trace contextRef="#ctx0" brushRef="#br0">47 130 24575,'-3'-9'0,"-4"-8"0,-3-7 0,-1-2 0,3 0 0,1 7 0,6 10 0,5 10 0</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6:23:58.229"/>
    </inkml:context>
    <inkml:brush xml:id="br0">
      <inkml:brushProperty name="width" value="0.05" units="cm"/>
      <inkml:brushProperty name="height" value="0.05" units="cm"/>
      <inkml:brushProperty name="color" value="#F6630D"/>
    </inkml:brush>
  </inkml:definitions>
  <inkml:trace contextRef="#ctx0" brushRef="#br0">0 187 24575,'1'3'0,"0"1"0,0 0 0,0-1 0,0 1 0,1-1 0,-1 1 0,1-1 0,0 0 0,0 1 0,0-1 0,0 0 0,1 0 0,-1-1 0,1 1 0,0 0 0,5 3 0,-3-2 0,-1 0 0,1 1 0,-1 0 0,8 11 0,-6-3 0,0 1 0,0-1 0,-1 1 0,3 18 0,-6-27 0,-1 1 0,0-1 0,0 1 0,-1 0 0,1-1 0,-1 1 0,-1 0 0,1 0 0,-1-1 0,0 1 0,0 0 0,-1-1 0,-3 9 0,-2-5 0,1-12 0,6 2 0,-1-1 0,1 0 0,-1 0 0,1 0 0,-1 0 0,1 1 0,0-1 0,0 0 0,0 0 0,1-2 0,2-12 0,1 0 0,1 0 0,1 0 0,0 1 0,1 0 0,1 0 0,0 0 0,1 1 0,1 0 0,0 1 0,21-21 0,-29 31 0,1 0 0,0 1 0,-1-1 0,1 1 0,0 0 0,0 0 0,0 0 0,1 0 0,-1 1 0,0-1 0,1 1 0,4-1 0,-7 2 0,1 0 0,0 0 0,-1 0 0,1 0 0,-1 0 0,1 1 0,0-1 0,-1 0 0,1 1 0,-1 0 0,1-1 0,-1 1 0,1 0 0,-1 0 0,0 0 0,1 0 0,-1 0 0,0 0 0,0 0 0,1 0 0,-1 0 0,0 1 0,0-1 0,0 0 0,-1 1 0,1-1 0,0 1 0,1 2 0,17 39 0,-12-27 0,0 0 0,1 0 0,0-1 0,18 24 0,-23-35 0,0-1 0,1 1 0,-1-1 0,1 0 0,-1 0 0,1 0 0,0-1 0,0 1 0,1-1 0,-1 0 0,0 0 0,1-1 0,-1 1 0,1-1 0,-1 0 0,1 0 0,0 0 0,0-1 0,-1 1 0,1-1 0,9-1 0,0-2 0,-1 0 0,0-1 0,0-1 0,0 0 0,-1 0 0,1-2 0,-1 1 0,-1-1 0,1-1 0,-1 0 0,-1-1 0,0 0 0,0-1 0,0 1 0,-1-2 0,-1 0 0,0 0 0,0 0 0,-1-1 0,-1 0 0,10-22 0,-14 25 0,0 1 0,-1-1 0,0 0 0,0 1 0,-1-1 0,0 0 0,-1 1 0,0-1 0,0 1 0,0-1 0,-1 1 0,-1-1 0,0 1 0,0 0 0,-8-15 0,9 18 0,-1 0 0,0 1 0,0-1 0,-1 1 0,1-1 0,-1 1 0,0 0 0,0 1 0,0-1 0,0 1 0,-1-1 0,0 2 0,0-1 0,1 0 0,-1 1 0,-1 0 0,1 0 0,0 0 0,0 1 0,-1 0 0,1 0 0,-1 0 0,1 0 0,-1 1 0,-10 1 0,13-1 0,0 0 0,0 1 0,0 0 0,0-1 0,0 1 0,1 0 0,-1 0 0,0 1 0,0-1 0,1 0 0,-1 1 0,1 0 0,-1-1 0,1 1 0,0 0 0,0 0 0,0 1 0,0-1 0,0 0 0,0 1 0,0-1 0,1 1 0,0-1 0,-3 6 0,3-5 0,1 0 0,0-1 0,-1 1 0,1 0 0,0-1 0,0 1 0,0 0 0,1 0 0,-1-1 0,1 1 0,-1 0 0,1-1 0,0 1 0,0-1 0,0 1 0,0-1 0,0 1 0,1-1 0,-1 0 0,1 0 0,0 1 0,0-1 0,-1 0 0,1-1 0,0 1 0,1 0 0,3 2 0,5 3 0,1 0 0,1 0 0,-1-1 0,1-1 0,0 0 0,0-1 0,1 0 0,-1-1 0,1-1 0,0 0 0,0-1 0,0 0 0,0-1 0,-1-1 0,1 0 0,0-1 0,0 0 0,-1-1 0,1-1 0,-1 0 0,14-6 0,-25 8 0,1 1 0,-1 0 0,0 0 0,1 0 0,-1 0 0,1 1 0,0-1 0,-1 0 0,1 1 0,-1 0 0,5 0 0,-6 0 0,0 1 0,0-1 0,0 1 0,0-1 0,0 1 0,0 0 0,-1 0 0,1-1 0,0 1 0,0 0 0,0 0 0,-1 0 0,1 0 0,-1 0 0,1 0 0,0 0 0,-1 0 0,0 0 0,1 0 0,-1 0 0,0 0 0,1 0 0,-1 0 0,0 0 0,0 1 0,0-1 0,0 0 0,0 2 0,2 167 0,-3-41 0,44 309 0,-29-330 0,-12-95 0,2 28 0,-4-39 0,1 0 0,-1 0 0,0 1 0,-1-1 0,1 0 0,0 0 0,-1 0 0,1 0 0,-1 0 0,0 0 0,1 0 0,-1 0 0,0 0 0,-2 2 0,3-4 0,0 1 0,-1-1 0,1 0 0,0 0 0,0 0 0,-1 0 0,1 1 0,0-1 0,-1 0 0,1 0 0,0 0 0,-1 0 0,1 0 0,0 0 0,0 0 0,-1 0 0,1 0 0,0 0 0,-1 0 0,1 0 0,0 0 0,-1 0 0,1 0 0,0 0 0,-1 0 0,1 0 0,0 0 0,-1 0 0,1 0 0,-1-1 0,-11-9 0,-6-17 0,17 26 0,-19-33 0,2-1 0,1 0 0,2-1 0,2-1 0,-17-74 0,20 63 0,3-1 0,2-1 0,3 1 0,4-64 0,0 87 0,1 0 0,1 0 0,1 1 0,2 0 0,0 0 0,2 0 0,0 1 0,14-23 0,-17 36 0,1 0 0,0 1 0,1 0 0,0 0 0,1 1 0,0 0 0,19-15 0,-20 18 0,0 1 0,1 1 0,-1 0 0,1 0 0,0 0 0,0 1 0,0 0 0,0 1 0,1 0 0,-1 1 0,16-1 0,-14 2 57,0 0 0,0 0 0,0 2 0,0-1 0,19 6 0,-28-6-111,0-1 1,1 1 0,-1 0-1,0 0 1,1 0 0,-1 0-1,0 0 1,0 1 0,0-1-1,0 1 1,0-1 0,0 1-1,0-1 1,-1 1 0,1 0-1,-1 0 1,1 0 0,-1 0-1,1 0 1,-1 1 0,0-1-1,0 0 1,0 0 0,-1 1-1,1-1 1,0 1 0,-1-1-1,0 0 1,1 1 0,-1-1-1,0 4 1,-3 6-6773</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6:23:03.148"/>
    </inkml:context>
    <inkml:brush xml:id="br0">
      <inkml:brushProperty name="width" value="0.05" units="cm"/>
      <inkml:brushProperty name="height" value="0.05" units="cm"/>
      <inkml:brushProperty name="color" value="#F6630D"/>
    </inkml:brush>
  </inkml:definitions>
  <inkml:trace contextRef="#ctx0" brushRef="#br0">166 0 24575,'-2'0'0,"0"0"0,0 0 0,0 1 0,0-1 0,1 0 0,-1 1 0,0-1 0,0 1 0,1 0 0,-1-1 0,0 1 0,1 0 0,-1 0 0,1 0 0,-1 0 0,1 0 0,-1 1 0,1-1 0,0 0 0,0 1 0,-1-1 0,1 1 0,0-1 0,0 1 0,1 0 0,-1-1 0,0 1 0,0 0 0,1-1 0,-1 1 0,1 0 0,0 0 0,-1 0 0,1 3 0,-1 8 0,1 0 0,0 0 0,1 0 0,3 14 0,-2-11 0,20 191-419,-4 242 1,-50 31 418,-30-3 0,-11 247-39,73-694-743,2-10-5751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49:59.934"/>
    </inkml:context>
    <inkml:brush xml:id="br0">
      <inkml:brushProperty name="width" value="0.1" units="cm"/>
      <inkml:brushProperty name="height" value="0.1" units="cm"/>
      <inkml:brushProperty name="color" value="#F6630D"/>
    </inkml:brush>
  </inkml:definitions>
  <inkml:trace contextRef="#ctx0" brushRef="#br0">251 130 24575,'2'0'0,"1"-1"0,-1 1 0,0-1 0,0 0 0,0 0 0,0 0 0,0 0 0,0 0 0,0 0 0,0-1 0,0 1 0,0-1 0,-1 1 0,1-1 0,-1 0 0,1 0 0,1-3 0,2-1 0,-1 0 0,0-1 0,-1 1 0,4-9 0,-6 13 0,0 0 0,0 0 0,-1-1 0,1 1 0,-1 0 0,1-1 0,-1 1 0,0 0 0,1-1 0,-1 1 0,-1-1 0,1 1 0,0 0 0,0-1 0,-1 1 0,0 0 0,1-1 0,-1 1 0,-1-3 0,0 4 0,1-1 0,0 1 0,-1 0 0,1-1 0,-1 1 0,1 0 0,-1 0 0,0 0 0,0 0 0,1 1 0,-1-1 0,0 0 0,0 1 0,0-1 0,0 1 0,0 0 0,0 0 0,1-1 0,-1 1 0,0 0 0,0 1 0,0-1 0,0 0 0,-3 1 0,-7 2 0,1 0 0,-1 0 0,1 1 0,0 0 0,0 1 0,0 1 0,1-1 0,-13 10 0,7-3 0,1 0 0,0 1 0,1 0 0,-17 21 0,24-24 0,0-1 0,1 1 0,0 0 0,1 0 0,0 1 0,0-1 0,1 1 0,1 0 0,-1 1 0,2-1 0,0 1 0,0-1 0,0 12 0,2-16 0,0 0 0,1 0 0,0 0 0,0 0 0,0 0 0,1 0 0,0 0 0,0-1 0,1 1 0,-1-1 0,2 0 0,-1 0 0,1 0 0,-1 0 0,2 0 0,-1-1 0,1 1 0,-1-1 0,2-1 0,-1 1 0,0-1 0,11 7 0,-8-6 27,1-1-1,-1-1 0,1 1 0,0-1 1,-1-1-1,1 1 0,1-1 0,-1-1 1,0 0-1,0 0 0,1-1 0,14-1 1,-10-1-241,-1-1 1,1 1 0,-1-2-1,0 0 1,0-1 0,0 0-1,21-12 1,-1-4-6613</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6:23:03.497"/>
    </inkml:context>
    <inkml:brush xml:id="br0">
      <inkml:brushProperty name="width" value="0.05" units="cm"/>
      <inkml:brushProperty name="height" value="0.05" units="cm"/>
      <inkml:brushProperty name="color" value="#F6630D"/>
    </inkml:brush>
  </inkml:definitions>
  <inkml:trace contextRef="#ctx0" brushRef="#br0">14 1 24575,'-3'0'0,"-1"3"0,0 4 0,1 3 0,4 6 0,5 9 0,3 5 0,4 7 0,3 6 0,0 3 0,5 1 0,0 0 0,3-5 0,1-7 0,0-6 0,4-8 0,-5-8-8191</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6:23:03.852"/>
    </inkml:context>
    <inkml:brush xml:id="br0">
      <inkml:brushProperty name="width" value="0.05" units="cm"/>
      <inkml:brushProperty name="height" value="0.05" units="cm"/>
      <inkml:brushProperty name="color" value="#F6630D"/>
    </inkml:brush>
  </inkml:definitions>
  <inkml:trace contextRef="#ctx0" brushRef="#br0">111 270 24575,'13'-13'0,"-1"-1"0,0-1 0,-1 0 0,13-24 0,29-69 0,-22 43 0,-152 278 0,8-31-1365,81-132-5461</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6:24:07.868"/>
    </inkml:context>
    <inkml:brush xml:id="br0">
      <inkml:brushProperty name="width" value="0.05" units="cm"/>
      <inkml:brushProperty name="height" value="0.05" units="cm"/>
      <inkml:brushProperty name="color" value="#F6630D"/>
    </inkml:brush>
  </inkml:definitions>
  <inkml:trace contextRef="#ctx0" brushRef="#br0">34 224 24575,'-1'-8'0,"0"0"0,0 0 0,-1 1 0,0-1 0,-5-10 0,-4-21 0,11 38 0,-3-12 0,1 1 0,0-1 0,1 0 0,1 0 0,0 0 0,2-16 0,-2 29 0,0-1 0,0 0 0,0 0 0,0 0 0,0 0 0,0 1 0,1-1 0,-1 0 0,0 0 0,1 0 0,-1 1 0,0-1 0,1 0 0,-1 1 0,1-1 0,-1 0 0,1 1 0,-1-1 0,1 0 0,-1 1 0,1-1 0,0 1 0,-1-1 0,1 1 0,0-1 0,-1 1 0,1 0 0,0-1 0,0 1 0,-1 0 0,1 0 0,0-1 0,0 1 0,0 0 0,-1 0 0,1 0 0,0 0 0,0 0 0,0 0 0,0 0 0,-1 0 0,1 0 0,0 1 0,0-1 0,0 0 0,-1 1 0,1-1 0,0 0 0,1 1 0,2 2 0,1 0 0,-1 1 0,1-1 0,-1 1 0,0 0 0,6 7 0,22 32 0,-2 2 0,47 96 0,-58-103 0,288 606-788,-61 27-333,-199-499 1060,-7 3 1,-8 1 0,16 340-1,-46-303 68,-9 0-1,-68 411 1,38-437-170,-7-2 0,-9-1 1,-116 268-1,79-272 385,75-154 266,-1-1 0,-1 0 0,-2-2-1,-35 38 1,53-60-480,0 0-1,0-1 1,0 1-1,0 0 1,0 0 0,-1 0-1,1-1 1,0 1-1,0 0 1,0-1-1,-1 1 1,1-1 0,0 0-1,0 1 1,-3-1-1,3 0-5,1 0-1,-1 0 1,0 0-1,1-1 0,-1 1 1,0 0-1,1 0 1,-1-1-1,0 1 1,1 0-1,-1-1 1,1 1-1,-1-1 0,0 1 1,1-1-1,-1 1 1,1-1-1,0 1 1,-1-1-1,0-1 1,-1-3-7,0 0 1,0 0 0,0 0-1,1 0 1,0 0 0,-1-8-1,-5-44 5,4 28 0,-1-1 0,-1 1 0,-15-48 0,18 71 0,-1-1 0,1 1 0,-1 0 0,-1 0 0,1 0 0,-1 0 0,0 0 0,0 1 0,-1 0 0,1 0 0,-1 0 0,0 0 0,-1 1 0,1 0 0,-1 0 0,1 0 0,-1 1 0,-1 0 0,1 0 0,0 0 0,-8-1 0,9 3 0,1 0 0,-1 0 0,1 1 0,-1 0 0,1-1 0,0 2 0,-1-1 0,1 0 0,-1 1 0,1 0 0,-1 0 0,1 0 0,-6 3 0,8-3 0,1 0 0,-1 0 0,0 0 0,1 0 0,-1 0 0,0 1 0,1-1 0,0 1 0,-1-1 0,1 1 0,0-1 0,0 1 0,0 0 0,0 0 0,0-1 0,0 1 0,0 0 0,1 0 0,-1 0 0,0 0 0,1 0 0,0 0 0,0 0 0,-1 0 0,1 0 0,0 0 0,1 0 0,-1 0 0,0 0 0,0 0 0,1 0 0,0 2 0,4 12 0,0 0 0,2 0 0,0 0 0,0-1 0,1 0 0,1 0 0,1-1 0,0 0 0,1 0 0,0-2 0,1 1 0,0-1 0,1-1 0,1 0 0,25 15 0,-34-23 0,0-1 0,0 1 0,1-1 0,-1 0 0,1-1 0,-1 1 0,1-1 0,0 0 0,-1 0 0,1-1 0,0 0 0,0 0 0,-1 0 0,1-1 0,0 0 0,0 0 0,10-3 0,-7 0 0,0-1 0,0 0 0,0 0 0,-1 0 0,1-1 0,-1 0 0,0-1 0,-1 0 0,9-10 0,10-14 0,-2-2 0,-1 0 0,25-48 0,-37 68 171,-11 13-167,0 0 1,0 0-1,0 0 0,1 0 1,-1 0-1,0 0 1,0 0-1,0 0 0,1 0 1,-1 0-1,0 0 0,0 0 1,0 0-1,1 0 1,-1 0-1,0 0 0,0 0 1,0 0-1,0 0 0,1 1 1,-1-1-1,0 0 1,0 0-1,0 0 0,0 0 1,1 0-1,-1 0 0,0 1 1,0-1-1,0 0 1,0 0-1,0 0 0,0 1 1,0-1-1,0 0 0,0 0 1,1 0-1,-1 1 1,3 27-1712,-3-11-5119</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6:23:05.351"/>
    </inkml:context>
    <inkml:brush xml:id="br0">
      <inkml:brushProperty name="width" value="0.05" units="cm"/>
      <inkml:brushProperty name="height" value="0.05" units="cm"/>
      <inkml:brushProperty name="color" value="#F6630D"/>
    </inkml:brush>
  </inkml:definitions>
  <inkml:trace contextRef="#ctx0" brushRef="#br0">1 111 24575,'1'-9'0,"1"-1"0,1 1 0,0 0 0,0 0 0,0 0 0,1 1 0,1-1 0,8-13 0,-12 21 0,0-1 0,0 1 0,0 0 0,0-1 0,0 1 0,0 0 0,1-1 0,-1 1 0,0 0 0,3-2 0,-3 3 0,-1 0 0,0 0 0,0 0 0,1 0 0,-1 0 0,0 0 0,1 0 0,-1 0 0,0 0 0,1 0 0,-1 0 0,0 0 0,0 0 0,1 0 0,-1 0 0,0 0 0,1 0 0,-1 1 0,0-1 0,0 0 0,1 0 0,-1 0 0,0 0 0,0 1 0,1-1 0,-1 0 0,0 0 0,0 0 0,0 1 0,1-1 0,-1 0 0,0 0 0,0 1 0,0-1 0,0 1 0,2 3 0,-1 1 0,0-1 0,0 1 0,0 0 0,-1 0 0,1 7 0,0 455-361,-3-229 77,10 379 268,1-140-1333,-9-422-4832</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6:23:05.752"/>
    </inkml:context>
    <inkml:brush xml:id="br0">
      <inkml:brushProperty name="width" value="0.05" units="cm"/>
      <inkml:brushProperty name="height" value="0.05" units="cm"/>
      <inkml:brushProperty name="color" value="#F6630D"/>
    </inkml:brush>
  </inkml:definitions>
  <inkml:trace contextRef="#ctx0" brushRef="#br0">7 100 24575,'-1'0'0,"1"0"0,0 0 0,0 0 0,0 0 0,0 0 0,-1 0 0,1 0 0,0 0 0,0 0 0,0 0 0,0 0 0,-1 0 0,1 0 0,0 0 0,0 0 0,0 0 0,-1 0 0,1 0 0,0 0 0,0 0 0,0 0 0,0 0 0,-1 0 0,1 0 0,0 0 0,0 1 0,0-1 0,0 0 0,0 0 0,-1 0 0,1 0 0,0 0 0,0 0 0,0 0 0,0 1 0,0-1 0,0 0 0,0 0 0,0 0 0,0 0 0,-1 1 0,1-1 0,0 0 0,0 0 0,0 0 0,0 0 0,0 1 0,0-1 0,9 9 0,23 10 0,-27-15 0,23 12 0,0 0 0,1-2 0,0-1 0,54 15 0,-70-25 0,0 0 0,0-1 0,0 0 0,0-1 0,0-1 0,1 0 0,-1 0 0,0-1 0,0-1 0,0-1 0,0 1 0,0-2 0,-1 0 0,16-7 0,-3-2 0,-1 0 0,40-30 0,-54 35 0,-1 1 0,0-2 0,0 1 0,-1-1 0,0-1 0,0 1 0,-1-1 0,9-19 0,-15 28 0,0 1 0,-1-1 0,1 0 0,-1 0 0,1 0 0,-1 0 0,0 0 0,1 0 0,-1 1 0,0-1 0,0 0 0,1 0 0,-1 0 0,0 0 0,0 0 0,0 0 0,0 0 0,0 0 0,-1 0 0,1 0 0,0 0 0,0 0 0,-1 0 0,1 0 0,0 0 0,-1 0 0,1 0 0,-1 1 0,1-1 0,-1 0 0,1 0 0,-1 0 0,0 1 0,1-1 0,-1 0 0,0 1 0,0-1 0,1 1 0,-1-1 0,0 1 0,0-1 0,0 1 0,0-1 0,0 1 0,0 0 0,0 0 0,0-1 0,-1 1 0,-3-1 0,0 1 0,0 0 0,0 0 0,-1 0 0,1 0 0,0 1 0,0 0 0,-5 2 0,-14 5-251,0 1-1,1 2 1,-28 16 0,45-24-109,-39 23-6466</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6:23:06.941"/>
    </inkml:context>
    <inkml:brush xml:id="br0">
      <inkml:brushProperty name="width" value="0.05" units="cm"/>
      <inkml:brushProperty name="height" value="0.05" units="cm"/>
      <inkml:brushProperty name="color" value="#F6630D"/>
    </inkml:brush>
  </inkml:definitions>
  <inkml:trace contextRef="#ctx0" brushRef="#br0">50 2344 24575,'-1'0'0,"0"1"0,0-1 0,0 0 0,0 1 0,0 0 0,0-1 0,0 1 0,0-1 0,0 1 0,0 0 0,1 0 0,-3 1 0,-9 8 0,11-10 0,1 0 0,0 0 0,-1 0 0,1 0 0,-1 0 0,1 0 0,0 0 0,-1 0 0,1 0 0,-1 0 0,1 0 0,-1 0 0,1 0 0,0 0 0,-1 0 0,1 0 0,-1 0 0,1 0 0,0-1 0,-1 1 0,1 0 0,-1 0 0,1-1 0,0 1 0,0 0 0,-1 0 0,1-1 0,0 1 0,-1 0 0,1-1 0,0 1 0,-1-1 0,0-2 0,-1 0 0,1 1 0,0-2 0,0 1 0,0 0 0,0 0 0,0 0 0,1 0 0,-1 0 0,1-1 0,0 1 0,0-6 0,7-43 0,-6 43 0,52-264 0,13-74 0,50-790-981,-104 722 981,-13 406 0,2 3 0,-1 0 0,-1 0 0,1 1 0,-1-1 0,0 0 0,0 1 0,0-1 0,-1 1 0,-2-7 0,3 12 5,1-1 0,0 1 1,0 0-1,0-1 1,-1 1-1,1-1 0,0 1 1,0 0-1,-1-1 1,1 1-1,0 0 0,-1-1 1,1 1-1,-1 0 1,1 0-1,0 0 0,-1-1 1,1 1-1,-1 0 1,1 0-1,-1 0 0,1 0 1,0-1-1,-1 1 1,1 0-1,-1 0 0,1 0 1,-1 0-1,1 0 1,-1 0-1,1 1 1,-1-1-1,1 0 0,0 0 1,-1 0-1,1 0 1,-1 0-1,1 1 0,-1-1 1,1 0-1,0 0 1,-1 1-1,1-1 0,0 0 1,-1 0-1,1 1 1,0-1-1,-1 1 0,1-1 1,0 0-1,0 1 1,-1 0-1,-12 22 527,3 2-833,2 1 1,1-1-1,-5 32 1,7-29-6526</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6:23:07.420"/>
    </inkml:context>
    <inkml:brush xml:id="br0">
      <inkml:brushProperty name="width" value="0.05" units="cm"/>
      <inkml:brushProperty name="height" value="0.05" units="cm"/>
      <inkml:brushProperty name="color" value="#F6630D"/>
    </inkml:brush>
  </inkml:definitions>
  <inkml:trace contextRef="#ctx0" brushRef="#br0">182 473 24575,'-1'-1'0,"-1"0"0,1 0 0,0 0 0,-1 0 0,1 0 0,0-1 0,0 1 0,-1 0 0,1-1 0,0 1 0,0 0 0,1-1 0,-1 0 0,0 1 0,0-3 0,-5-6 0,5 9 0,0-1 0,0 1 0,-1 0 0,1-1 0,0 1 0,0 0 0,-1 0 0,1 0 0,-1 0 0,1 0 0,-1 0 0,1 0 0,-1 1 0,0-1 0,1 0 0,-1 1 0,0-1 0,0 1 0,1 0 0,-1 0 0,-2-1 0,1 2 0,1-1 0,-1 1 0,1 0 0,-1 0 0,1 0 0,0 0 0,-1 0 0,1 0 0,0 1 0,0-1 0,0 1 0,0-1 0,-2 3 0,-5 5 0,0 1 0,1 1 0,0-1 0,-9 19 0,17-29 0,-9 15 0,1 0 0,-13 32 0,60-116 0,174-302 0,-200 351 0,1 1 0,1 1 0,31-30 0,-40 43 0,-1 0 0,1 1 0,1 0 0,-1 0 0,1 1 0,-1 0 0,9-3 0,-11 4 0,1 1 0,-1 0 0,0 1 0,1-1 0,-1 1 0,0 0 0,1 0 0,-1 0 0,1 1 0,-1-1 0,0 1 0,1 0 0,3 2 0,0 0 0,0 1 0,0 0 0,-1 0 0,1 1 0,-1 0 0,0 0 0,-1 1 0,1 0 0,9 12 0,2 4 0,25 43 0,-13-11 171,43 104 0,4 63-1878,-44-114-5119</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6:24:08.553"/>
    </inkml:context>
    <inkml:brush xml:id="br0">
      <inkml:brushProperty name="width" value="0.05" units="cm"/>
      <inkml:brushProperty name="height" value="0.05" units="cm"/>
      <inkml:brushProperty name="color" value="#F6630D"/>
    </inkml:brush>
  </inkml:definitions>
  <inkml:trace contextRef="#ctx0" brushRef="#br0">87 37 24575,'-1'-2'0,"1"1"0,0-1 0,0 0 0,0 1 0,0-1 0,1 0 0,-1 1 0,0-1 0,1 1 0,-1-1 0,1 1 0,-1-1 0,1 1 0,0-1 0,0 1 0,0-1 0,0 1 0,0 0 0,0-1 0,0 1 0,0 0 0,2-1 0,-2 1 0,1 1 0,-1 0 0,0 0 0,1 0 0,-1 0 0,0 0 0,1 0 0,-1 0 0,0 0 0,1 1 0,-1-1 0,0 0 0,1 1 0,-1-1 0,0 1 0,0 0 0,0-1 0,1 1 0,-1 0 0,0 0 0,0 0 0,0 0 0,0 0 0,0 0 0,0 0 0,-1 0 0,2 2 0,14 16 0,-2 2 0,0-1 0,-1 2 0,-1 0 0,16 43 0,29 123 0,-39-106 0,-3 2 0,3 92 0,-18 172 0,-12-212 0,-6-2 0,-6-1 0,-6 0 0,-5-2 0,-78 187 0,83-247 0,12-32 0,2 0 0,2 1 0,-12 54 0,26-93 2,-1 1-83,1 1 1,-1 0-1,0 0 1,1 0 0,0 0-1,0 0 1,0 0 0,0-1-1,0 1 1,1 0-1,-1 0 1,1 0 0,-1 0-1,1 0 1,0-1-1,3 6 1</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6:24:08.917"/>
    </inkml:context>
    <inkml:brush xml:id="br0">
      <inkml:brushProperty name="width" value="0.05" units="cm"/>
      <inkml:brushProperty name="height" value="0.05" units="cm"/>
      <inkml:brushProperty name="color" value="#F6630D"/>
    </inkml:brush>
  </inkml:definitions>
  <inkml:trace contextRef="#ctx0" brushRef="#br0">139 18 24575,'-3'-3'0,"-1"1"0,1 0 0,-1 1 0,1-1 0,-1 0 0,0 1 0,0 0 0,1 0 0,-1 0 0,0 0 0,0 1 0,0 0 0,0-1 0,0 2 0,0-1 0,0 0 0,0 1 0,0-1 0,0 1 0,0 0 0,0 1 0,0-1 0,1 1 0,-1-1 0,1 1 0,-1 0 0,-4 4 0,4-2 0,1 0 0,0 0 0,1 1 0,-1-1 0,1 1 0,0 0 0,0-1 0,0 1 0,1 0 0,-1 0 0,1 0 0,0 0 0,1 0 0,-1 1 0,1-1 0,1 10 0,-1-10 0,1 1 0,-1 0 0,1-1 0,0 1 0,1-1 0,-1 0 0,1 1 0,0-1 0,1 0 0,-1 0 0,1 0 0,0 0 0,0-1 0,0 1 0,6 5 0,-4-7 0,0 1 0,1-1 0,-1 0 0,1-1 0,0 0 0,-1 1 0,1-2 0,0 1 0,0-1 0,0 0 0,0 0 0,0 0 0,1-1 0,-1 0 0,0 0 0,7-2 0,3 0 0,0-1 0,-1 0 0,1-1 0,-1-1 0,16-7 0,43-19-1365,-60 25-5461</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6:24:09.554"/>
    </inkml:context>
    <inkml:brush xml:id="br0">
      <inkml:brushProperty name="width" value="0.05" units="cm"/>
      <inkml:brushProperty name="height" value="0.05" units="cm"/>
      <inkml:brushProperty name="color" value="#F6630D"/>
    </inkml:brush>
  </inkml:definitions>
  <inkml:trace contextRef="#ctx0" brushRef="#br0">62 168 24575,'0'-13'0,"0"-1"0,0 1 0,1-1 0,0 0 0,6-26 0,-6 37 0,0 0 0,0-1 0,1 1 0,-1 0 0,1 0 0,0 0 0,-1 0 0,1 1 0,1-1 0,-1 0 0,0 1 0,1 0 0,-1-1 0,1 1 0,-1 0 0,1 0 0,0 0 0,0 1 0,0-1 0,0 1 0,0 0 0,1-1 0,-1 1 0,0 1 0,6-2 0,-2 1 0,0 1 0,1 0 0,-1 0 0,0 1 0,1-1 0,-1 1 0,0 1 0,0 0 0,0 0 0,0 0 0,0 1 0,0 0 0,-1 0 0,1 1 0,-1 0 0,0 0 0,0 0 0,0 1 0,-1 0 0,0 0 0,8 9 0,-7-7 0,-1 0 0,0 0 0,0 0 0,-1 0 0,0 1 0,0 0 0,-1 0 0,0 0 0,0 0 0,-1 1 0,0-1 0,0 1 0,-1 0 0,0-1 0,-1 1 0,0 0 0,-2 15 0,0-12 0,-1-1 0,-1 0 0,0 0 0,0-1 0,-1 1 0,0-1 0,-1 0 0,0-1 0,-1 1 0,0-1 0,0 0 0,-1-1 0,-9 9 0,6-8 0,0 0 0,0-1 0,-1-1 0,0 0 0,0 0 0,0-1 0,-1-1 0,0 0 0,0 0 0,-22 3 0,29-7 0,-1 0 0,0 0 0,0-1 0,0 0 0,-12-2 0,17 2 0,-1-1 0,1 1 0,-1-1 0,1 0 0,-1 1 0,1-1 0,-1 0 0,1-1 0,0 1 0,0 0 0,0-1 0,0 1 0,0-1 0,0 1 0,0-1 0,0 0 0,-3-4 0,5 5 0,-1 0 0,1 1 0,0-1 0,-1 0 0,1 0 0,0 0 0,0 0 0,-1 0 0,1 0 0,0 0 0,0 0 0,0 0 0,0 0 0,0 0 0,0 0 0,1 0 0,-1 0 0,0 0 0,0 0 0,1 0 0,-1 1 0,0-1 0,1 0 0,-1 0 0,1 0 0,-1 0 0,1 0 0,0 1 0,-1-1 0,1 0 0,0 1 0,-1-1 0,1 0 0,0 1 0,0-1 0,0 1 0,0-1 0,0 1 0,4-3 0,0 0 0,1 1 0,-1 0 0,0 0 0,8-1 0,21-2 14,-1 2 0,1 1 0,0 2-1,0 1 1,34 6 0,22 0-1462,-45-5-5378</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0:28.792"/>
    </inkml:context>
    <inkml:brush xml:id="br0">
      <inkml:brushProperty name="width" value="0.1" units="cm"/>
      <inkml:brushProperty name="height" value="0.1" units="cm"/>
      <inkml:brushProperty name="color" value="#F6630D"/>
    </inkml:brush>
  </inkml:definitions>
  <inkml:trace contextRef="#ctx0" brushRef="#br0">204 25 24575,'-6'-6'0,"-11"-11"0,16 17 0,1 0 0,-1 0 0,0-1 0,1 1 0,-1 0 0,1 0 0,-1 0 0,0 0 0,1 0 0,-1 0 0,0 0 0,1 0 0,-1 0 0,1 0 0,-1 0 0,0 1 0,1-1 0,-1 0 0,1 0 0,-1 1 0,1-1 0,-1 0 0,1 1 0,-1-1 0,1 0 0,-1 1 0,1-1 0,-1 1 0,1-1 0,-1 1 0,1-1 0,0 1 0,-1-1 0,1 1 0,0-1 0,0 1 0,-1 0 0,-4 9 0,1 1 0,0-1 0,1 1 0,0 0 0,1 0 0,0 0 0,-1 21 0,1-7 0,-49 717-881,42-522 745,-10 421 63,-7 115-20,21-678 670,-15 75 0,19-151-574,1 0 0,-1 0-1,1 0 1,0 0 0,0 0 0,0 0 0,0 0-1,0 0 1,0 0 0,0 1 0,1-1 0,0 3 0,0-4-4,0 0 1,0 0 0,0 0-1,0 0 1,0 0 0,0-1-1,0 1 1,0 0 0,0-1-1,0 1 1,0-1 0,0 1-1,0-1 1,0 0 0,1 1-1,-1-1 1,0 0 0,0 0 0,0 0-1,1 0 1,-1 0 0,2 0-1,154-3 1,-52-1 0,13 4 114,19 0-854,218-26 1,-281 13-6087</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6:24:09.951"/>
    </inkml:context>
    <inkml:brush xml:id="br0">
      <inkml:brushProperty name="width" value="0.05" units="cm"/>
      <inkml:brushProperty name="height" value="0.05" units="cm"/>
      <inkml:brushProperty name="color" value="#F6630D"/>
    </inkml:brush>
  </inkml:definitions>
  <inkml:trace contextRef="#ctx0" brushRef="#br0">741 168 24575,'-22'-22'0,"0"1"0,-2 1 0,0 1 0,-1 1 0,-31-17 0,46 30 0,0 0 0,-1 1 0,1 0 0,-1 0 0,0 1 0,1 1 0,-1 0 0,-1 0 0,1 1 0,0 1 0,0-1 0,0 2 0,-1 0 0,1 0 0,0 1 0,0 0 0,-15 6 0,9-1 0,-1 2 0,2 0 0,-1 1 0,2 0 0,-1 1 0,1 1 0,1 0 0,0 2 0,1-1 0,0 1 0,-17 27 0,9-9 0,1 0 0,2 1 0,2 1 0,-24 70 0,29-71 0,2 0 0,1 1 0,2 0 0,2 0 0,0 1 0,3-1 0,3 50 0,0-67 0,1-1 0,0 0 0,1-1 0,1 1 0,0-1 0,1 1 0,13 22 0,-12-27 0,1 0 0,-1-1 0,2 0 0,-1 0 0,1-1 0,1 0 0,0-1 0,0 0 0,0 0 0,20 9 0,-9-7 0,0-1 0,0-1 0,1-1 0,0-1 0,0-1 0,0-1 0,1-1 0,0-1 0,-1-1 0,1 0 0,0-2 0,-1-1 0,1-1 0,-1-1 0,25-7 0,-15 2 0,-1-2 0,0-1 0,-1-1 0,-1-1 0,0-2 0,-1-1 0,0-1 0,-2-1 0,46-44 0,-48 39 0,-2-2 0,0-1 0,-2-1 0,0 0 0,25-54 0,-34 60 0,-2 0 0,-1 0 0,-1-1 0,0 0 0,-2 0 0,-1 0 0,-1-1 0,0 0 0,-2-25 0,-2 36 0,0 0 0,-1 1 0,0-1 0,-1 1 0,0 0 0,-1 0 0,0 0 0,-1 0 0,-1 1 0,0-1 0,0 2 0,-1-1 0,0 1 0,-1 0 0,0 0 0,-1 1 0,0 0 0,0 0 0,-1 1 0,0 0 0,-1 1 0,1 0 0,-1 1 0,-1 0 0,1 1 0,-1 0 0,0 1 0,-12-3 0,-1 1 0,0 1 0,0 2 0,-1 0 0,-29 2 0,37 1 0,0 1 0,0 1 0,1 1 0,-1 0 0,1 1 0,-30 12 0,44-15-124,-1 1 0,1 0 0,-1 0 0,1 0 0,-1 0 0,1 1-1,0-1 1,0 1 0,0 0 0,-3 4 0,-2 8-6702</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6:24:14.430"/>
    </inkml:context>
    <inkml:brush xml:id="br0">
      <inkml:brushProperty name="width" value="0.05" units="cm"/>
      <inkml:brushProperty name="height" value="0.05" units="cm"/>
      <inkml:brushProperty name="color" value="#F6630D"/>
    </inkml:brush>
  </inkml:definitions>
  <inkml:trace contextRef="#ctx0" brushRef="#br0">286 447 24575,'7'-6'0,"1"0"0,-1 1 0,2 0 0,14-8 0,13-7 0,-23 11 0,41-31 0,-49 35 0,0 1 0,0-1 0,-1 0 0,0 0 0,0-1 0,0 1 0,6-12 0,-10 15 0,1 0 0,0 0 0,-1 0 0,0 0 0,1 0 0,-1 0 0,0 0 0,0 0 0,0 0 0,0 0 0,0 0 0,-1 0 0,1 0 0,-1 0 0,1 0 0,-1 0 0,0 0 0,1 0 0,-1 0 0,0 0 0,0 1 0,0-1 0,-1 0 0,1 1 0,0-1 0,-1 1 0,1-1 0,-1 1 0,1 0 0,-1 0 0,0-1 0,-2 0 0,-3-2 0,0 0 0,-1 0 0,1 0 0,-1 1 0,0 0 0,-12-2 0,-13-1 0,0 1 0,-1 2 0,1 2 0,0 1 0,-1 1 0,1 2 0,-34 7 0,57-8 0,-1 1 0,0 0 0,0 1 0,-13 7 0,22-10 0,-1 0 0,1 1 0,0-1 0,0 1 0,0-1 0,0 1 0,0 0 0,0 0 0,0 0 0,-2 4 0,3-4 0,1-1 0,-1 0 0,1 0 0,-1 1 0,1-1 0,0 0 0,0 1 0,0-1 0,-1 1 0,1-1 0,1 0 0,-1 1 0,0-1 0,0 0 0,0 1 0,1-1 0,-1 0 0,0 1 0,1-1 0,0 0 0,-1 0 0,2 2 0,2 3 0,0-1 0,0 0 0,1 1 0,0-2 0,0 1 0,0-1 0,0 1 0,1-1 0,-1-1 0,9 5 0,12 5 0,29 10 0,-44-19 0,248 79 0,6 3 0,-257-83 0,49 23 0,-51-23 0,-1 0 0,0 0 0,0 1 0,0-1 0,-1 1 0,1 1 0,7 8 0,-11-12 0,0 1 0,0-1 0,-1 0 0,1 1 0,0-1 0,0 1 0,-1-1 0,1 1 0,-1 0 0,0-1 0,1 1 0,-1-1 0,0 1 0,0 0 0,0-1 0,0 1 0,0-1 0,0 1 0,-1 0 0,1-1 0,0 1 0,-1-1 0,1 1 0,-1-1 0,0 1 0,1-1 0,-1 1 0,0-1 0,0 0 0,0 1 0,0-1 0,0 0 0,0 0 0,-1 0 0,-1 2 0,-3 2 0,-1 0 0,0 0 0,-1 0 0,1-1 0,-12 5 0,-10 2 0,1-1 0,-2-1 0,1-2 0,-1-1 0,-47 4 0,30-8 0,0-1 0,-90-11 0,115 7 0,1-1 0,-1-1 0,0-1 0,1 0 0,0-2 0,1-1 0,-23-12 0,37 17 0,0 0 0,0-1 0,0 1 0,0-1 0,1 0 0,0-1 0,0 1 0,0-1 0,1 0 0,-7-12 0,9 13 0,0-1 0,0 1 0,0-1 0,1 0 0,0 1 0,0-1 0,0 0 0,1 0 0,0 0 0,0 0 0,0 0 0,1 0 0,0 1 0,0-1 0,3-7 0,1-4 0,2 0 0,0 1 0,1 0 0,18-27 0,48-58 0,-38 55 0,120-183 0,-154 228 0,15-23 0,-17 24 0,0 0 0,0-1 0,0 1 0,1 0 0,-1 0 0,0-1 0,0 1 0,1 0 0,-1 0 0,0-1 0,0 1 0,1 0 0,-1 0 0,0 0 0,1 0 0,-1-1 0,0 1 0,1 0 0,-1 0 0,0 0 0,1 0 0,-1 0 0,0 0 0,1 0 0,-1 0 0,0 0 0,1 0 0,-1 0 0,0 0 0,1 0 0,-1 0 0,0 0 0,1 0 0,-1 0 0,0 1 0,1-1 0,-1 0 0,0 0 0,1 0 0,-1 1 0,0-1 0,0 0 0,1 0 0,-1 0 0,0 1 0,0-1 0,0 0 0,1 1 0,-1-1 0,0 0 0,0 0 0,0 1 0,0-1 0,1 0 0,-1 1 0,0-1 0,0 0 0,0 1 0,0-1 0,0 1 0,0-1 0,0 0 0,0 1 0,0-1 0,0 0 0,0 1 0,2 21 0,0 0 0,-3 35 0,2 17 0,4-22 0,3-1 0,3 0 0,1-1 0,36 91 0,-11-56 0,87 148 0,-122-231 15,18 26 307,-20-27-364,1 0-1,-1-1 1,0 1-1,1-1 1,-1 1-1,1-1 0,-1 1 1,1-1-1,-1 1 1,1-1-1,0 1 1,-1-1-1,1 0 1,-1 1-1,1-1 0,0 0 1,-1 0-1,1 1 1,0-1-1,-1 0 1,1 0-1,0 0 0,0 0 1,-1 0-1,1 0 1,0 0-1,-1 0 1,1 0-1,0 0 1,0 0-1,-1 0 0,1-1 1,0 1-1,-1 0 1,1-1-1,-1 1 1,1 0-1,0-1 1,0 0-1</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6:23:12.492"/>
    </inkml:context>
    <inkml:brush xml:id="br0">
      <inkml:brushProperty name="width" value="0.05" units="cm"/>
      <inkml:brushProperty name="height" value="0.05" units="cm"/>
      <inkml:brushProperty name="color" value="#F6630D"/>
    </inkml:brush>
  </inkml:definitions>
  <inkml:trace contextRef="#ctx0" brushRef="#br0">2 630 24575,'-1'-19'0,"1"0"0,1 1 0,0-1 0,1 0 0,2 1 0,-1 0 0,14-35 0,-16 49 0,22-51 0,1 1 0,55-86 0,-69 125 0,0 1 0,2 0 0,0 1 0,0 0 0,1 0 0,1 2 0,0-1 0,0 2 0,1 0 0,1 1 0,0 0 0,0 1 0,24-8 0,-16 9 0,0 1 0,0 1 0,0 1 0,1 2 0,0 0 0,-1 1 0,1 2 0,0 0 0,-1 2 0,46 10 0,-55-9 0,0 1 0,0 0 0,-1 1 0,1 0 0,-1 2 0,-1-1 0,1 2 0,-1 0 0,-1 0 0,1 1 0,-2 1 0,0 0 0,0 0 0,-1 1 0,0 0 0,-1 1 0,15 28 0,-13-15 0,-1 1 0,-1 0 0,-1 1 0,-2 0 0,0 0 0,-2 1 0,0 48 0,-5-7 0,-19 137 0,-23 32 0,32-194 0,-2 0 0,-2-1 0,-24 50 0,39-94 0,-1 1 0,1 0 0,0-1 0,0 1 0,-1 0 0,1-1 0,0 1 0,0-1 0,-1 1 0,1-1 0,-1 1 0,1-1 0,-1 1 0,1-1 0,-1 1 0,1-1 0,-1 1 0,1-1 0,-1 0 0,1 1 0,-1-1 0,0 1 0,-4-13 0,5-32 0,1 37 0,-1-15-1365,0 3-5461</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6:23:12.893"/>
    </inkml:context>
    <inkml:brush xml:id="br0">
      <inkml:brushProperty name="width" value="0.05" units="cm"/>
      <inkml:brushProperty name="height" value="0.05" units="cm"/>
      <inkml:brushProperty name="color" value="#F6630D"/>
    </inkml:brush>
  </inkml:definitions>
  <inkml:trace contextRef="#ctx0" brushRef="#br0">13 1 24575,'0'0'0,"-1"0"0,0 0 0,1 1 0,-1-1 0,0 0 0,1 0 0,-1 1 0,0-1 0,1 0 0,-1 1 0,1-1 0,-1 1 0,1-1 0,-1 1 0,1-1 0,-1 1 0,1-1 0,0 1 0,-1 0 0,1-1 0,0 1 0,-1-1 0,1 1 0,0 0 0,0-1 0,-1 1 0,1 0 0,0-1 0,0 1 0,0 0 0,0-1 0,0 1 0,0 0 0,0 1 0,3 27 0,-3-26 0,9 108 0,-9-83 0,2 0 0,1 0 0,1 0 0,1-1 0,12 37 0,-15-60 0,-1 0 0,1 1 0,0-1 0,1 0 0,-1 0 0,1 0 0,0-1 0,0 1 0,0 0 0,0-1 0,0 0 0,1 0 0,-1 0 0,1 0 0,0-1 0,0 1 0,5 1 0,-5-2 0,1-1 0,0 0 0,0 0 0,-1 0 0,1-1 0,0 0 0,0 0 0,0 0 0,0 0 0,0-1 0,0 1 0,0-2 0,-1 1 0,1 0 0,0-1 0,4-2 0,10-5 0,-1 0 0,0-1 0,0-1 0,-2-1 0,1-1 0,16-16 0,-11 7 0,-1 0 0,-1-2 0,24-38 0,-43 61 40,-1 0-114,1 1 0,0-1 0,-1 1 0,1-1 0,-1 0 0,0 0 0,1 1 0,-1-1 0,1 0 0,-1 0 1,0 1-1,0-1 0,0 0 0,1 0 0,-1 0 0,0 0 0,0 1 0,0-3 0</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6:23:13.498"/>
    </inkml:context>
    <inkml:brush xml:id="br0">
      <inkml:brushProperty name="width" value="0.05" units="cm"/>
      <inkml:brushProperty name="height" value="0.05" units="cm"/>
      <inkml:brushProperty name="color" value="#F6630D"/>
    </inkml:brush>
  </inkml:definitions>
  <inkml:trace contextRef="#ctx0" brushRef="#br0">1 68 24575,'0'-2'0,"0"0"0,0 0 0,1 0 0,-1 0 0,1 1 0,0-1 0,-1 0 0,1 0 0,0 1 0,0-1 0,0 0 0,0 1 0,0-1 0,0 1 0,1-1 0,-1 1 0,0 0 0,1 0 0,-1-1 0,1 1 0,-1 0 0,1 0 0,0 0 0,-1 1 0,1-1 0,0 0 0,3 0 0,6-2 0,1 0 0,-1 1 0,18-2 0,-14 3 0,87-9 0,0 5 0,0 5 0,125 15 0,-383-13 0,141-2 0,0 0 0,-1 0 0,1 1 0,-1 0 0,-19 5 0,31-5 0,0 0 0,0 1 0,0-1 0,0 1 0,0 0 0,0 0 0,1 0 0,-1 0 0,1 1 0,0 0 0,-1-1 0,1 1 0,1 0 0,-1 1 0,0-1 0,1 0 0,-1 1 0,1-1 0,0 1 0,-2 7 0,-3 12 0,1 0 0,1 0 0,1 1 0,-1 39 0,2-21 0,-6 297-1365,9-321-5461</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6:23:14.689"/>
    </inkml:context>
    <inkml:brush xml:id="br0">
      <inkml:brushProperty name="width" value="0.05" units="cm"/>
      <inkml:brushProperty name="height" value="0.05" units="cm"/>
      <inkml:brushProperty name="color" value="#F6630D"/>
    </inkml:brush>
  </inkml:definitions>
  <inkml:trace contextRef="#ctx0" brushRef="#br0">0 70 24575,'0'-70'0,"19"310"0,-10-165 0,-2 149 0,-9-198-1365,-3-5-5461</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6:23:15.044"/>
    </inkml:context>
    <inkml:brush xml:id="br0">
      <inkml:brushProperty name="width" value="0.05" units="cm"/>
      <inkml:brushProperty name="height" value="0.05" units="cm"/>
      <inkml:brushProperty name="color" value="#F6630D"/>
    </inkml:brush>
  </inkml:definitions>
  <inkml:trace contextRef="#ctx0" brushRef="#br0">11 173 24575,'-3'-3'0,"-1"-4"0,1-3 0,3 0 0,4-2 0,5 2 0,6-1 0,7-1 0,5 2 0,7-1 0,8-1 0,9-2 0,5 0 0,3 1 0,1 0 0,-9 3-8191</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6:23:15.386"/>
    </inkml:context>
    <inkml:brush xml:id="br0">
      <inkml:brushProperty name="width" value="0.05" units="cm"/>
      <inkml:brushProperty name="height" value="0.05" units="cm"/>
      <inkml:brushProperty name="color" value="#F6630D"/>
    </inkml:brush>
  </inkml:definitions>
  <inkml:trace contextRef="#ctx0" brushRef="#br0">107 223 24575,'-19'-19'0,"-28"-39"0,42 51 0,0 0 0,0-1 0,1 1 0,0-1 0,0 0 0,1 0 0,0 0 0,0-1 0,-1-11 0,4 19 0,-1-1 0,1 0 0,0 0 0,0 1 0,1-1 0,-1 0 0,0 0 0,0 1 0,1-1 0,-1 0 0,1 0 0,0 1 0,-1-1 0,1 1 0,0-1 0,0 1 0,0-1 0,0 1 0,3-3 0,-2 2 0,0 0 0,1 0 0,0 1 0,-1-1 0,1 1 0,0-1 0,0 1 0,0 0 0,0 0 0,5 0 0,5-1 0,1 0 0,0 2 0,27 1 0,-40-1 0,40 5 0,0 1 0,0 2 0,-1 1 0,49 19 0,-36-8 0,-1 3 0,76 45 0,-109-56-341,-1 0 0,0 1-1,19 19 1,-9-2-6485</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6:23:15.722"/>
    </inkml:context>
    <inkml:brush xml:id="br0">
      <inkml:brushProperty name="width" value="0.05" units="cm"/>
      <inkml:brushProperty name="height" value="0.05" units="cm"/>
      <inkml:brushProperty name="color" value="#F6630D"/>
    </inkml:brush>
  </inkml:definitions>
  <inkml:trace contextRef="#ctx0" brushRef="#br0">26 111 24575,'-4'-8'0,"0"0"0,1 0 0,0-1 0,0 0 0,1 1 0,0-1 0,0 0 0,1 0 0,0-9 0,1 17 0,0 1 0,0-1 0,0 1 0,0-1 0,-1 1 0,1-1 0,0 1 0,0 0 0,0-1 0,0 1 0,0-1 0,1 1 0,-1-1 0,0 1 0,0-1 0,0 1 0,0-1 0,0 1 0,0 0 0,1-1 0,-1 1 0,0-1 0,0 1 0,1 0 0,-1-1 0,0 1 0,1 0 0,-1-1 0,0 1 0,1 0 0,-1 0 0,0-1 0,1 1 0,-1 0 0,1 0 0,-1-1 0,1 1 0,-1 0 0,0 0 0,1 0 0,-1 0 0,1 0 0,-1 0 0,1 0 0,-1 0 0,1 0 0,-1 0 0,1 0 0,-1 0 0,0 0 0,1 0 0,0 1 0,23 15 0,19 30 0,-2 1 0,46 67 0,-35-43 0,216 262-535,340 327 0,-590-642 575,350 372 717,-400-448-473,16 27-1660,-3-6-5450</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6:23:16.074"/>
    </inkml:context>
    <inkml:brush xml:id="br0">
      <inkml:brushProperty name="width" value="0.05" units="cm"/>
      <inkml:brushProperty name="height" value="0.05" units="cm"/>
      <inkml:brushProperty name="color" value="#F6630D"/>
    </inkml:brush>
  </inkml:definitions>
  <inkml:trace contextRef="#ctx0" brushRef="#br0">1856 22 24575,'-3'-3'0,"0"1"0,0 0 0,0 0 0,-1 0 0,1 0 0,-1 1 0,1-1 0,-1 1 0,1 0 0,-1 0 0,0 0 0,0 0 0,1 1 0,-1 0 0,0 0 0,0 0 0,0 0 0,-7 1 0,-2 1 0,0 1 0,1 1 0,-1-1 0,-15 8 0,-3 4 0,0 1 0,1 1 0,-32 25 0,-82 72 0,130-103 0,-323 279-430,-346 383 0,354-269 1141,291-340-562,36-60 193,4-8-2049</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0:29.588"/>
    </inkml:context>
    <inkml:brush xml:id="br0">
      <inkml:brushProperty name="width" value="0.1" units="cm"/>
      <inkml:brushProperty name="height" value="0.1" units="cm"/>
      <inkml:brushProperty name="color" value="#F6630D"/>
    </inkml:brush>
  </inkml:definitions>
  <inkml:trace contextRef="#ctx0" brushRef="#br0">0 116 24575,'1'0'0,"-1"-1"0,0 1 0,0-1 0,0 0 0,1 1 0,-1-1 0,0 1 0,1-1 0,-1 1 0,0-1 0,1 1 0,-1-1 0,1 1 0,-1 0 0,1-1 0,-1 1 0,1-1 0,-1 1 0,1 0 0,-1 0 0,1-1 0,-1 1 0,1 0 0,0 0 0,19-6 0,-14 5 0,55-12 0,100-8 0,-101 15 0,1355-52-1904,-693 95 1428,-700-34 502,-8-3 93,-1 2 1,0 0-1,0 1 1,0 0-1,23 9 1,-35-12-97,0 0 1,0 1-1,0-1 1,0 1 0,0 0-1,0-1 1,0 1 0,0 0-1,0 0 1,-1-1-1,1 1 1,0 0 0,0 0-1,-1 0 1,1 0 0,0 0-1,-1 0 1,1 0-1,-1 0 1,0 0 0,1 0-1,-1 1 1,0-1 0,1 0-1,-1 0 1,0 0-1,0 0 1,0 1 0,0-1-1,0 0 1,0 0 0,-1 0-1,1 0 1,-1 2-1,-1 3 101,-1 0-1,0 0 0,0 0 1,0-1-1,-5 7 0,0 0-52,-17 26-71,3 0 0,1 2 0,2 1 0,2 0 0,-21 75 0,24-46 0,3 0 0,-3 94 0,12 145 0,4-203 0,-18 652 0,9-638 0,-40 398 0,46-510 0,0-2 0,1-1 0,-2 1 0,1-1 0,0 0 0,-5 9 0,6-13 0,-1 0 0,1 0 0,-1 0 0,0 0 0,1 0 0,-1-1 0,0 1 0,0 0 0,0 0 0,1 0 0,-1-1 0,0 1 0,0-1 0,0 1 0,0-1 0,0 1 0,-1-1 0,1 1 0,0-1 0,0 0 0,0 0 0,0 1 0,0-1 0,0 0 0,-1 0 0,1 0 0,0 0 0,0-1 0,0 1 0,0 0 0,0 0 0,-2-1 0,-74-28 0,55 20 0,-1 0 0,-27-6 0,2 6 0,-93-5 0,-52 11 0,140 3 0,-724 39-1365,709-32-5461</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6:24:15.680"/>
    </inkml:context>
    <inkml:brush xml:id="br0">
      <inkml:brushProperty name="width" value="0.05" units="cm"/>
      <inkml:brushProperty name="height" value="0.05" units="cm"/>
      <inkml:brushProperty name="color" value="#F6630D"/>
    </inkml:brush>
  </inkml:definitions>
  <inkml:trace contextRef="#ctx0" brushRef="#br0">285 0 24575,'-2'22'0,"0"-1"0,-2 0 0,0 0 0,-7 20 0,0 1 0,-127 732-354,56 9-1,54-421 355,28-359 17,-2 8-281,2 0 1,1 20-1,1-17-6444</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6:24:16.048"/>
    </inkml:context>
    <inkml:brush xml:id="br0">
      <inkml:brushProperty name="width" value="0.05" units="cm"/>
      <inkml:brushProperty name="height" value="0.05" units="cm"/>
      <inkml:brushProperty name="color" value="#F6630D"/>
    </inkml:brush>
  </inkml:definitions>
  <inkml:trace contextRef="#ctx0" brushRef="#br0">0 1 24575,'1'5'0,"1"0"0,-1 0 0,1 0 0,0 1 0,0-2 0,1 1 0,-1 0 0,1 0 0,0-1 0,0 1 0,4 3 0,9 15 0,-8-10 0,43 70 0,-44-72 0,1-1 0,1 1 0,0-2 0,0 1 0,12 9 0,-18-17 0,-1 0 0,1 0 0,-1 0 0,1-1 0,0 1 0,0-1 0,0 1 0,0-1 0,0 0 0,0 0 0,0 0 0,0-1 0,1 1 0,-1-1 0,0 0 0,0 0 0,1 0 0,-1 0 0,0 0 0,0-1 0,0 1 0,1-1 0,-1 0 0,0 0 0,0 0 0,0 0 0,0-1 0,0 1 0,-1-1 0,1 0 0,0 0 0,-1 0 0,1 0 0,-1 0 0,0 0 0,0-1 0,3-3 0,5-6 0,-1-2 0,-1 1 0,0-1 0,-1-1 0,0 0 0,4-17 0,16-48 0,-56 133 0,3 14-1365,15-33-5461</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6:24:16.448"/>
    </inkml:context>
    <inkml:brush xml:id="br0">
      <inkml:brushProperty name="width" value="0.05" units="cm"/>
      <inkml:brushProperty name="height" value="0.05" units="cm"/>
      <inkml:brushProperty name="color" value="#F6630D"/>
    </inkml:brush>
  </inkml:definitions>
  <inkml:trace contextRef="#ctx0" brushRef="#br0">4 198 24575,'-2'-53'0,"1"31"0,0 0 0,2 0 0,5-41 0,1 48 0,-7 15 0,1 0 0,-1 0 0,0 0 0,0 0 0,0-1 0,1 1 0,-1 0 0,0 0 0,0 0 0,1 0 0,-1 0 0,0 0 0,0 0 0,1 0 0,-1 0 0,0 0 0,0 0 0,1 0 0,-1 0 0,0 0 0,0 1 0,0-1 0,1 0 0,-1 0 0,0 0 0,0 0 0,1 0 0,-1 0 0,0 1 0,0-1 0,0 0 0,0 0 0,1 0 0,-1 1 0,2 2 0,0-1 0,-1 1 0,1 0 0,-1 0 0,0 0 0,0 0 0,2 6 0,6 40 0,-3 0 0,-1 1 0,-3 64 0,0-10 0,10 132 0,5 101 0,-17-313-1365,1-6-5461</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6:24:16.818"/>
    </inkml:context>
    <inkml:brush xml:id="br0">
      <inkml:brushProperty name="width" value="0.05" units="cm"/>
      <inkml:brushProperty name="height" value="0.05" units="cm"/>
      <inkml:brushProperty name="color" value="#F6630D"/>
    </inkml:brush>
  </inkml:definitions>
  <inkml:trace contextRef="#ctx0" brushRef="#br0">30 11 24575,'0'0'0,"0"-1"0,0 1 0,0 0 0,0-1 0,0 1 0,0-1 0,0 1 0,0 0 0,0-1 0,0 1 0,0-1 0,-1 1 0,1 0 0,0-1 0,0 1 0,0 0 0,-1-1 0,1 1 0,0 0 0,-1-1 0,1 1 0,0 0 0,-1 0 0,1-1 0,0 1 0,-1 0 0,1 0 0,0 0 0,-1 0 0,1-1 0,0 1 0,-1 0 0,1 0 0,-1 0 0,1 0 0,-1 0 0,1 0 0,0 0 0,-1 0 0,1 0 0,-1 0 0,1 0 0,0 0 0,-1 0 0,0 1 0,1-1 0,-1 0 0,0 0 0,0 1 0,0-1 0,0 0 0,1 1 0,-1-1 0,0 1 0,0-1 0,1 1 0,-1-1 0,0 1 0,1 0 0,-1-1 0,0 1 0,1 0 0,-1-1 0,1 1 0,0 0 0,-1 0 0,1-1 0,-1 2 0,0 4 0,1 0 0,-1 1 0,1-1 0,1 0 0,-1 0 0,1 0 0,0 0 0,1 0 0,-1 0 0,1 0 0,5 10 0,4 7 0,19 31 0,-27-50 0,11 18 0,1 0 0,1-1 0,0 0 0,2-2 0,1 0 0,21 17 0,-32-29 0,1 0 0,0-1 0,0 0 0,0-1 0,1 0 0,0 0 0,0-1 0,0 0 0,0-1 0,1 0 0,-1-1 0,1 0 0,0 0 0,0-1 0,0-1 0,-1 0 0,17-2 0,-20 0 0,0 0 0,0 0 0,0-1 0,0 0 0,0-1 0,0 1 0,-1-1 0,0 0 0,0-1 0,0 0 0,0 0 0,-1 0 0,0 0 0,0-1 0,0 0 0,-1 0 0,1 0 0,-2-1 0,7-13 0,-3 4 0,0 0 0,-1-1 0,-1 0 0,-1 0 0,-1 0 0,0 0 0,1-27 0,-4 39 0,0 1 0,-1-1 0,1 0 0,-1 1 0,0-1 0,-2-5 0,3 9 0,0 1 0,0-1 0,-1 1 0,1-1 0,0 0 0,0 1 0,-1-1 0,1 1 0,0-1 0,-1 1 0,1-1 0,-1 1 0,1 0 0,-1-1 0,1 1 0,-1-1 0,1 1 0,-1 0 0,1-1 0,-1 1 0,1 0 0,-1 0 0,1-1 0,-1 1 0,1 0 0,-1 0 0,0 0 0,1 0 0,-1 0 0,0 0 0,1 0 0,-1 0 0,1 0 0,-1 0 0,0 0 0,1 0 0,-1 0 0,1 0 0,-1 1 0,0-1 0,1 0 0,-1 0 0,1 1 0,-1-1 0,1 0 0,-1 1 0,1-1 0,-1 1 0,1-1 0,0 0 0,-1 1 0,1-1 0,-1 1 0,1-1 0,0 1 0,-1 0 0,-10 12 0,1 1 0,0 0 0,1 0 0,-12 25 0,-7 11 0,-41 52-1365,37-56-5461</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6:24:29.959"/>
    </inkml:context>
    <inkml:brush xml:id="br0">
      <inkml:brushProperty name="width" value="0.05" units="cm"/>
      <inkml:brushProperty name="height" value="0.05" units="cm"/>
      <inkml:brushProperty name="color" value="#F6630D"/>
    </inkml:brush>
  </inkml:definitions>
  <inkml:trace contextRef="#ctx0" brushRef="#br0">0 1 24575,'0'3'0,"0"3"0,0 5 0,3-1 0</inkml:trace>
  <inkml:trace contextRef="#ctx0" brushRef="#br0" timeOffset="1">84 371 24575,'0'3'0,"0"3"0,0 5 0,0 2 0,3 0 0,1-3-8191</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6:24:30.283"/>
    </inkml:context>
    <inkml:brush xml:id="br0">
      <inkml:brushProperty name="width" value="0.05" units="cm"/>
      <inkml:brushProperty name="height" value="0.05" units="cm"/>
      <inkml:brushProperty name="color" value="#F6630D"/>
    </inkml:brush>
  </inkml:definitions>
  <inkml:trace contextRef="#ctx0" brushRef="#br0">4 1 24575,'0'3'0,"-3"3"0</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6:24:30.761"/>
    </inkml:context>
    <inkml:brush xml:id="br0">
      <inkml:brushProperty name="width" value="0.05" units="cm"/>
      <inkml:brushProperty name="height" value="0.05" units="cm"/>
      <inkml:brushProperty name="color" value="#F6630D"/>
    </inkml:brush>
  </inkml:definitions>
  <inkml:trace contextRef="#ctx0" brushRef="#br0">1 0 24575,'35'3'0,"64"12"0,-40-5 0,367 66 0,-6 32 0,-387-98 0,-13-5 0,0 2 0,36 16 0,-54-21 0,0 0 0,1 0 0,-1 0 0,0 0 0,0 0 0,0 1 0,0-1 0,0 1 0,-1-1 0,1 1 0,-1 0 0,1-1 0,-1 1 0,0 0 0,0 0 0,0 5 0,2 7 0,0 0 0,-1 16 0,-1-20 0,7 365 0,-4-78 0,-1-220 105,-1 5-595,5 1 0,18 92 0,-21-161-6336</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6:24:31.148"/>
    </inkml:context>
    <inkml:brush xml:id="br0">
      <inkml:brushProperty name="width" value="0.05" units="cm"/>
      <inkml:brushProperty name="height" value="0.05" units="cm"/>
      <inkml:brushProperty name="color" value="#F6630D"/>
    </inkml:brush>
  </inkml:definitions>
  <inkml:trace contextRef="#ctx0" brushRef="#br0">27 0 24575,'-2'1'0,"1"-1"0,0 1 0,0 0 0,0-1 0,0 1 0,0 0 0,0 0 0,0 0 0,0 0 0,1 0 0,-1 0 0,0 0 0,0 0 0,1 0 0,-1 0 0,0 0 0,1 0 0,0 0 0,-1 3 0,-8 24 0,8-24 0,1 1 0,0 0 0,1 0 0,-1 0 0,1 0 0,0 0 0,0-1 0,0 1 0,1 0 0,0-1 0,0 1 0,0-1 0,0 0 0,1 0 0,0 1 0,-1-1 0,7 5 0,1 2 0,0 0 0,1-1 0,0 0 0,20 13 0,-19-16 0,-1 0 0,1-1 0,0-1 0,1 1 0,-1-2 0,1 0 0,21 4 0,-30-7 0,0 0 0,1-1 0,-1 0 0,0 1 0,1-1 0,-1-1 0,1 1 0,-1 0 0,0-1 0,0 0 0,1 0 0,-1-1 0,0 1 0,0-1 0,0 0 0,0 0 0,-1 0 0,1 0 0,0-1 0,-1 1 0,1-1 0,-1 0 0,0 0 0,0-1 0,0 1 0,3-6 0,-1 0 0,12-21 0,-17 30 0,0 0 0,0 0 0,0 0 0,1 0 0,-1 0 0,0 0 0,0 0 0,0 0 0,0 0 0,0 0 0,0 0 0,0 0 0,0 0 0,0 0 0,0 0 0,0 0 0,0 0 0,1-1 0,-1 1 0,0 0 0,0 0 0,0 0 0,0 0 0,0 0 0,0 0 0,0 0 0,0 0 0,0 0 0,0 0 0,0-1 0,0 1 0,0 0 0,0 0 0,0 0 0,0 0 0,0 0 0,0 0 0,0 0 0,0 0 0,0 0 0,0-1 0,0 1 0,0 0 0,0 0 0,0 0 0,0 0 0,0 0 0,-1 0 0,1 0 0,0 0 0,0 0 0,0 0 0,0 0 0,0 0 0,0-1 0,0 1 0,0 0 0,0 0 0,0 0 0,0 0 0,0 0 0,-1 0 0,1 0 0,0 0 0,0 0 0,0 0 0,0 0 0,0 0 0,0 0 0,-13 13 0,-3 3-1365,0 0-5461</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6:24:35.010"/>
    </inkml:context>
    <inkml:brush xml:id="br0">
      <inkml:brushProperty name="width" value="0.05" units="cm"/>
      <inkml:brushProperty name="height" value="0.05" units="cm"/>
      <inkml:brushProperty name="color" value="#F6630D"/>
    </inkml:brush>
  </inkml:definitions>
  <inkml:trace contextRef="#ctx0" brushRef="#br0">85 7 24575,'0'0'0,"0"0"0,0-1 0,0 1 0,0 0 0,0 0 0,0 0 0,0-1 0,0 1 0,0 0 0,0 0 0,0 0 0,0-1 0,0 1 0,0 0 0,0 0 0,0 0 0,0 0 0,0-1 0,0 1 0,0 0 0,0 0 0,0 0 0,0-1 0,-1 1 0,1 0 0,0 0 0,0 0 0,0 0 0,0 0 0,0 0 0,-1-1 0,1 1 0,0 0 0,0 0 0,0 0 0,0 0 0,-1 0 0,1 0 0,0 0 0,0 0 0,0 0 0,-1 0 0,1 0 0,0 0 0,0 0 0,-1 0 0,-10 7 0,-10 16 0,15-14 0,1 0 0,-1 0 0,2 1 0,-1 0 0,1 0 0,1 0 0,0 1 0,0-1 0,1 1 0,-1 10 0,1 6 0,0 1 0,5 48 0,15 65 0,44 162 0,-50-250 0,-1-4 150,-2-5-907,25 75-1,-25-100-6068</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6:24:35.334"/>
    </inkml:context>
    <inkml:brush xml:id="br0">
      <inkml:brushProperty name="width" value="0.05" units="cm"/>
      <inkml:brushProperty name="height" value="0.05" units="cm"/>
      <inkml:brushProperty name="color" value="#F6630D"/>
    </inkml:brush>
  </inkml:definitions>
  <inkml:trace contextRef="#ctx0" brushRef="#br0">217 1262 24575,'-67'-218'0,"-40"-162"0,91 306 0,-8-104 0,22 154 0,1 0 0,2 0 0,0 0 0,1 0 0,2 0 0,0 1 0,1 0 0,14-37 0,-14 50 0,-1 0 0,1 1 0,1-1 0,0 1 0,1 0 0,-1 1 0,1-1 0,1 1 0,0 1 0,0-1 0,1 1 0,15-9 0,-12 9 0,0 1 0,0 1 0,1 0 0,-1 1 0,1 0 0,0 1 0,0 0 0,1 1 0,18 0 0,-9 2 0,-1 1 0,1 1 0,-1 1 0,0 1 0,0 1 0,0 1 0,0 0 0,-1 2 0,0 1 0,-1 0 0,0 2 0,22 14 0,-24-11 0,1 1 0,-2 1 0,0 0 0,-1 1 0,-1 0 0,0 2 0,-2 0 0,0 0 0,-1 1 0,-1 1 0,0 0 0,-2 0 0,-1 1 0,0 0 0,-2 0 0,0 1 0,3 33 0,-6-20 0,-1 0 0,-1 1 0,-3-1 0,0 0 0,-3 0 0,-1 0 0,-1 0 0,-2-1 0,-2 0 0,-22 50 0,11-40-273,-2-1 0,-2-1 0,-2-1 0,-47 54 0,38-54-6553</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0:30.343"/>
    </inkml:context>
    <inkml:brush xml:id="br0">
      <inkml:brushProperty name="width" value="0.1" units="cm"/>
      <inkml:brushProperty name="height" value="0.1" units="cm"/>
      <inkml:brushProperty name="color" value="#F6630D"/>
    </inkml:brush>
  </inkml:definitions>
  <inkml:trace contextRef="#ctx0" brushRef="#br0">53 1 24575,'-13'0'0,"-22"-1"0,30 2 0,20 2 0,75 6 0,111-4 0,-129-5 0,619 3-1907,445 5-2093,635 40 3652,-1042-25 549,-610-20 2260,-101-5-800,-41-3-615,-54-8-1525,35 7-6347</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6:24:36.384"/>
    </inkml:context>
    <inkml:brush xml:id="br0">
      <inkml:brushProperty name="width" value="0.05" units="cm"/>
      <inkml:brushProperty name="height" value="0.05" units="cm"/>
      <inkml:brushProperty name="color" value="#F6630D"/>
    </inkml:brush>
  </inkml:definitions>
  <inkml:trace contextRef="#ctx0" brushRef="#br0">99 236 24575,'5'0'0,"0"-1"0,0 0 0,0 0 0,0 0 0,0-1 0,0 0 0,-1 0 0,1 0 0,0 0 0,-1-1 0,0 0 0,7-5 0,-4 2 0,0 0 0,0-1 0,0 0 0,-1 0 0,10-15 0,-12 15 0,-1 0 0,0-1 0,-1 1 0,1-1 0,-1 1 0,-1-1 0,1 0 0,-2 1 0,1-1 0,-1 0 0,0 0 0,0 0 0,-1 0 0,0 0 0,-3-10 0,3 17 0,1 0 0,-1 0 0,1 0 0,-1 0 0,1 0 0,-1 0 0,0 0 0,0 0 0,0 0 0,1 0 0,-1 0 0,0 0 0,0 0 0,0 1 0,0-1 0,0 0 0,-1 1 0,1-1 0,0 1 0,0-1 0,0 1 0,-2-1 0,1 1 0,-1 0 0,1 0 0,-1 0 0,1 0 0,-1 0 0,1 1 0,-1-1 0,1 1 0,-1 0 0,-3 1 0,-1 2 0,-1-1 0,1 2 0,0-1 0,0 1 0,-11 9 0,7-2 0,0 1 0,0-1 0,1 2 0,1-1 0,0 1 0,1 1 0,-7 17 0,7-11 0,0 0 0,2 0 0,0 1 0,-5 40 0,10-54 0,1 1 0,0 0 0,0-1 0,1 1 0,0-1 0,1 1 0,0-1 0,0 1 0,0-1 0,1 0 0,1 0 0,-1 0 0,8 12 0,-8-16 0,0 0 0,0-1 0,0 1 0,0-1 0,1 1 0,-1-1 0,1 0 0,0 0 0,0-1 0,0 1 0,0-1 0,0 0 0,0 0 0,1 0 0,-1-1 0,1 1 0,-1-1 0,1 0 0,0-1 0,-1 1 0,1-1 0,0 0 0,0 0 0,-1 0 0,1-1 0,6-1 0,-6 1 0,0 0 0,0-1 0,-1 1 0,1-1 0,0-1 0,-1 1 0,0-1 0,1 1 0,-1-1 0,0 0 0,-1-1 0,5-3 0,-1-1 0,-1 1 0,-1-1 0,1 0 0,-1 0 0,7-17 0,-2-1 0,-1-2 0,-1 1 0,5-35 0,-9 41 0,-1 0 0,0-1 0,-1-32 0,-5 47 0,-2 17 0,-1 18 0,3-6 0,1 0 0,1 0 0,1 0 0,1 0 0,0 0 0,6 22 0,-5-36 0,0 1 0,1-1 0,0 0 0,0 0 0,1-1 0,0 1 0,0-1 0,0 0 0,1 0 0,1 0 0,-1-1 0,1 1 0,0-1 0,0-1 0,1 1 0,-1-1 0,1 0 0,14 7 0,-7-6 0,0-1 0,0 0 0,1-1 0,0 0 0,0-2 0,0 1 0,0-2 0,1 0 0,-1-1 0,0 0 0,0-1 0,1-1 0,-1-1 0,0 0 0,-1-1 0,29-11 0,-23 7 0,0 0 0,-1-2 0,-1 0 0,1-1 0,-2-1 0,0-1 0,0-1 0,-1 0 0,-1-1 0,0 0 0,20-29 0,-25 28 0,0 0 0,-2 0 0,0 0 0,0-1 0,-2 0 0,0-1 0,-1 1 0,-1-1 0,-1 0 0,0 0 0,0-20 0,-3 35 0,0-1 0,0 0 0,-1 0 0,1 0 0,-1 0 0,0 0 0,0 0 0,0 1 0,0-1 0,-1 0 0,1 1 0,-1-1 0,0 1 0,-3-4 0,4 5 0,-1 1 0,1-1 0,-1 1 0,0-1 0,0 1 0,0 0 0,0 0 0,0 0 0,0 0 0,0 0 0,0 0 0,0 1 0,0-1 0,-1 1 0,1-1 0,0 1 0,0 0 0,-1 0 0,1 0 0,0 0 0,0 0 0,-1 0 0,1 1 0,0-1 0,-4 2 0,-4 2 0,1 0 0,-1 0 0,1 1 0,0 0 0,0 0 0,1 1 0,-1 1 0,2-1 0,-1 1 0,-12 14 0,10-10 0,1 1 0,1 0 0,0 0 0,0 1 0,1 0 0,1 0 0,-5 16 0,9-25 0,1 0 0,0 0 0,-1 0 0,2 0 0,-1 0 0,0 1 0,1-1 0,0 0 0,0 1 0,0-1 0,1 0 0,-1 1 0,1-1 0,0 0 0,0 0 0,0 0 0,1 0 0,0 0 0,-1 0 0,1 0 0,1 0 0,-1-1 0,1 1 0,-1-1 0,1 0 0,0 1 0,0-1 0,0-1 0,1 1 0,-1 0 0,1-1 0,-1 1 0,1-1 0,0 0 0,0-1 0,0 1 0,5 1 0,-1-1 0,0 1 0,-1-2 0,1 1 0,0-1 0,0-1 0,0 1 0,0-1 0,0 0 0,0-1 0,0 0 0,0-1 0,-1 1 0,1-1 0,0-1 0,-1 1 0,1-1 0,-1-1 0,9-5 0,-2 0 0,-1-1 0,0 0 0,-1-1 0,0 0 0,-1-1 0,0 0 0,17-26 0,-27 37 0,0 0 0,0-1 0,0 1 0,0 0 0,0 0 0,0 0 0,0 0 0,0 0 0,0 0 0,1 0 0,0-1 0,-1 2 0,-1 0 0,0 0 0,1 0 0,-1 0 0,0 0 0,0 0 0,1 0 0,-1 0 0,0 0 0,1 0 0,-1 0 0,0 0 0,0 0 0,1 0 0,-1 0 0,0 0 0,0 1 0,1-1 0,-1 0 0,0 0 0,0 0 0,1 0 0,-1 1 0,0-1 0,0 0 0,1 0 0,-1 0 0,0 1 0,0-1 0,0 0 0,0 0 0,0 1 0,1-1 0,0 5 0,1 0 0,-1 0 0,0 0 0,0 0 0,-1 6 0,11 87 0,3-2 0,39 135 0,-35-170 0,78 332 0,-94-378 0,5 41 0,-7-52 0,0 1 0,0-1 0,0 0 0,-1 0 0,0 1 0,1-1 0,-2 0 0,1 0 0,0 0 0,-4 5 0,5-7 0,-1-1 0,0 0 0,-1 1 0,1-1 0,0 0 0,0 0 0,-1 0 0,1 0 0,0 0 0,-1 0 0,1 0 0,-1 0 0,1-1 0,-1 1 0,1-1 0,-1 1 0,0-1 0,1 1 0,-1-1 0,0 0 0,1 0 0,-1 0 0,0 0 0,1 0 0,-1 0 0,0 0 0,1-1 0,-1 1 0,0-1 0,1 1 0,-1-1 0,1 1 0,-1-1 0,-2-1 0,-5-3 0,0 0 0,0-1 0,0 0 0,-10-8 0,-1-4 0,1-1 0,0-1 0,2 0 0,0-1 0,1-1 0,2-1 0,0 0 0,1 0 0,1-2 0,2 1 0,-15-50 0,18 46 0,1 0 0,1 1 0,1-2 0,2 1 0,1 0 0,1 0 0,1-1 0,2 1 0,0 0 0,2 0 0,11-33 0,-12 46 31,2 1 0,-1 1 0,2-1 0,0 1 0,0 0 0,2 1 0,-1-1 0,1 2 1,1-1-1,14-12 0,-18 19-117,1 0 1,-1 0 0,1 0-1,0 1 1,1 0 0,-1 0-1,1 1 1,0 0 0,0 0-1,0 1 1,0 0 0,0 0-1,0 1 1,1 0 0,-1 1-1,0 0 1,1 0 0,-1 0-1,13 3 1,14 6-6741</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6:24:36.726"/>
    </inkml:context>
    <inkml:brush xml:id="br0">
      <inkml:brushProperty name="width" value="0.05" units="cm"/>
      <inkml:brushProperty name="height" value="0.05" units="cm"/>
      <inkml:brushProperty name="color" value="#F6630D"/>
    </inkml:brush>
  </inkml:definitions>
  <inkml:trace contextRef="#ctx0" brushRef="#br0">1 11 24575,'0'-2'0,"0"-5"0,0 5 0,3 9 0,0 8 0,1 8 0,2 12 0,0 7 0,-1 6 0,1 4 0,1 1 0,0-3 0,1-4 0,-3-4 0,2-7 0,0-8-8191</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6:24:37.062"/>
    </inkml:context>
    <inkml:brush xml:id="br0">
      <inkml:brushProperty name="width" value="0.05" units="cm"/>
      <inkml:brushProperty name="height" value="0.05" units="cm"/>
      <inkml:brushProperty name="color" value="#F6630D"/>
    </inkml:brush>
  </inkml:definitions>
  <inkml:trace contextRef="#ctx0" brushRef="#br0">94 14 24575,'-3'-3'0,"-3"-1"0,-4 0 0,-4 1 0,-1 4 0,1 4 0,1 5 0,2 6 0,3 0-8191</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6:24:37.419"/>
    </inkml:context>
    <inkml:brush xml:id="br0">
      <inkml:brushProperty name="width" value="0.05" units="cm"/>
      <inkml:brushProperty name="height" value="0.05" units="cm"/>
      <inkml:brushProperty name="color" value="#F6630D"/>
    </inkml:brush>
  </inkml:definitions>
  <inkml:trace contextRef="#ctx0" brushRef="#br0">0 116 24575,'5'5'0,"-1"0"0,-1 0 0,1 0 0,-1 1 0,0-1 0,0 1 0,3 9 0,12 45 0,-13-39 0,-1-8 0,5 19 0,8 55 0,-16-79 0,0-1 0,0 1 0,-1 0 0,0-1 0,-1 1 0,0 0 0,0-1 0,0 1 0,-1-1 0,0 1 0,-1-1 0,0 0 0,-4 8 0,7-14 0,-1 0 0,1 0 0,-1 0 0,1 0 0,-1 0 0,0-1 0,0 1 0,1 0 0,-1 0 0,0-1 0,0 1 0,0 0 0,1-1 0,-1 1 0,0-1 0,0 1 0,-2 0 0,3-1 0,0-1 0,-1 1 0,1 0 0,-1 0 0,1 0 0,-1 0 0,1 0 0,-1 0 0,1-1 0,0 1 0,-1 0 0,1 0 0,-1-1 0,1 1 0,0 0 0,-1-1 0,1 1 0,0 0 0,0-1 0,-1 1 0,1 0 0,0-1 0,-1 1 0,1-1 0,0 1 0,0-1 0,-1-2 0,0 0 0,0 0 0,0 0 0,0 0 0,1 0 0,0 0 0,-1 0 0,1 0 0,1 0 0,-1-5 0,4-8 0,0 0 0,1 0 0,1 1 0,13-27 0,39-56 0,-57 96 0,0 0 0,28-45 0,39-47 0,-58 82 0,0 0 0,0 1 0,1 1 0,1 0 0,0 0 0,0 1 0,0 1 0,1 0 0,17-7 0,-27 13 0,0 1 0,0 0 0,1 0 0,-1 0 0,0 0 0,1 0 0,-1 1 0,1 0 0,-1-1 0,1 1 0,-1 1 0,1-1 0,-1 0 0,1 1 0,-1 0 0,0 0 0,1 0 0,-1 0 0,0 0 0,0 1 0,0-1 0,4 3 0,-3 0 0,1 0 0,-1 0 0,0 1 0,0-1 0,0 1 0,-1 0 0,1 0 0,-1 1 0,0-1 0,-1 0 0,4 12 0,3 14 85,-1 1 0,-2-1 0,3 47 0,-7-49-426,1 0 0,2-1 0,1 1 0,15 42 0,-10-47-6485</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6:24:37.893"/>
    </inkml:context>
    <inkml:brush xml:id="br0">
      <inkml:brushProperty name="width" value="0.05" units="cm"/>
      <inkml:brushProperty name="height" value="0.05" units="cm"/>
      <inkml:brushProperty name="color" value="#F6630D"/>
    </inkml:brush>
  </inkml:definitions>
  <inkml:trace contextRef="#ctx0" brushRef="#br0">359 762 24575,'0'-6'0,"0"-1"0,-1 0 0,0 1 0,0-1 0,-1 1 0,0-1 0,0 1 0,0 0 0,-1 0 0,0 0 0,0 0 0,-1 0 0,1 1 0,-1-1 0,0 1 0,-1 0 0,1 0 0,-9-6 0,10 8 0,-1 1 0,0-1 0,0 1 0,0 0 0,0 0 0,0 0 0,0 0 0,-1 1 0,1 0 0,-1 0 0,1 0 0,-1 0 0,1 1 0,-1 0 0,1 0 0,-1 0 0,0 0 0,1 1 0,-1-1 0,1 1 0,-1 1 0,1-1 0,0 0 0,-1 1 0,1 0 0,0 0 0,-4 3 0,-5 4 0,1 0 0,0 1 0,1 0 0,0 1 0,1 0 0,0 1 0,-10 16 0,8-11 0,2 0 0,0 1 0,2 1 0,-14 37 0,18-42 0,0 1 0,1 1 0,1-1 0,0 0 0,1 1 0,1-1 0,1 20 0,0-30 0,0 1 0,0-1 0,1 0 0,-1 0 0,1 1 0,0-1 0,1 0 0,-1-1 0,1 1 0,4 6 0,-4-8 0,-1 0 0,1-1 0,0 1 0,0 0 0,1-1 0,-1 0 0,0 0 0,1 0 0,-1 0 0,1 0 0,0-1 0,0 0 0,-1 0 0,1 0 0,7 1 0,-5-1 0,1-1 0,-1-1 0,1 1 0,-1-1 0,1 0 0,-1 0 0,0-1 0,0 1 0,0-1 0,0-1 0,0 1 0,0-1 0,0 0 0,-1-1 0,1 1 0,-1-1 0,0 0 0,6-7 0,1-1 0,0-1 0,-1 0 0,-1 0 0,0-1 0,14-28 0,-5 0 0,-2-1 0,-2-1 0,11-53 0,-16 57 0,-33 229 0,21-163 0,1-1 0,0 1 0,5 30 0,-4-49 0,1 0 0,1 1 0,-1-1 0,1 0 0,1 0 0,-1 0 0,1-1 0,0 1 0,0-1 0,1 1 0,0-1 0,0 0 0,1 0 0,0-1 0,10 11 0,-12-15 0,-1 1 0,1-1 0,0 1 0,0-1 0,0 0 0,-1 0 0,1 0 0,0 0 0,1-1 0,-1 1 0,0-1 0,0 0 0,0 0 0,0 0 0,0 0 0,0 0 0,0-1 0,0 1 0,0-1 0,0 0 0,0 0 0,0 0 0,0 0 0,0-1 0,-1 1 0,1-1 0,3-2 0,5-4 0,-1 0 0,0-1 0,0 0 0,-1 0 0,10-13 0,-3 1 0,-2 0 0,0-2 0,-1 0 0,-2 0 0,0-1 0,-2 0 0,0-1 0,6-34 0,2-25 0,6-102 0,-5-351 0,-30 682 0,3 236 0,11-292 0,4-1 0,24 115 0,-25-175-341,2-2 0,1 1-1,19 41 1,-12-40-6485</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6:24:38.231"/>
    </inkml:context>
    <inkml:brush xml:id="br0">
      <inkml:brushProperty name="width" value="0.05" units="cm"/>
      <inkml:brushProperty name="height" value="0.05" units="cm"/>
      <inkml:brushProperty name="color" value="#F6630D"/>
    </inkml:brush>
  </inkml:definitions>
  <inkml:trace contextRef="#ctx0" brushRef="#br0">38 237 24575,'-15'-12'0,"12"10"0,1 0 0,0 0 0,-1 0 0,1 0 0,0 0 0,0 0 0,0 0 0,-1-3 0,3 4 0,-1 0 0,1 0 0,0 0 0,0 0 0,0 0 0,-1 0 0,1 0 0,0 0 0,1 0 0,-1 0 0,0 0 0,0 0 0,0 0 0,0 0 0,1 0 0,-1 0 0,1 0 0,-1 0 0,0 1 0,1-1 0,-1 0 0,1 0 0,0 0 0,-1 1 0,1-1 0,0 0 0,-1 1 0,1-1 0,2-1 0,11-9 0,1 1 0,1 0 0,0 1 0,0 1 0,1 0 0,27-7 0,-15 4 0,28-15 0,49-37 0,-106 63 0,1-1 0,-1 1 0,1-1 0,-1 1 0,1 0 0,-1-1 0,1 1 0,0 0 0,-1 0 0,1-1 0,0 1 0,-1 0 0,1 0 0,0 0 0,-1 0 0,1 0 0,0 0 0,-1 0 0,1 0 0,0 0 0,-1 0 0,1 0 0,-1 0 0,1 1 0,0-1 0,-1 0 0,1 0 0,0 1 0,-1-1 0,1 0 0,-1 1 0,1-1 0,-1 1 0,1-1 0,-1 0 0,1 1 0,-1-1 0,0 1 0,1 0 0,-1-1 0,1 1 0,-1-1 0,0 1 0,0-1 0,1 1 0,-1 0 0,0 1 0,2 4 0,0 0 0,-1 0 0,0 1 0,0 6 0,0-7 0,14 260 0,-12-194 0,3-14-1365,-3-38-5461</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6:24:39.253"/>
    </inkml:context>
    <inkml:brush xml:id="br0">
      <inkml:brushProperty name="width" value="0.05" units="cm"/>
      <inkml:brushProperty name="height" value="0.05" units="cm"/>
      <inkml:brushProperty name="color" value="#F6630D"/>
    </inkml:brush>
  </inkml:definitions>
  <inkml:trace contextRef="#ctx0" brushRef="#br0">132 166 24575,'-1'3'0,"0"-1"0,-1 1 0,1-1 0,0 1 0,-1-1 0,1 0 0,-1 0 0,0 0 0,-2 3 0,-6 8 0,-11 24 0,2 1 0,-18 49 0,30-70 0,2 1 0,0 0 0,1 0 0,1 1 0,1-1 0,0 1 0,2 28 0,1-39 0,0-1 0,0 0 0,0 0 0,1 0 0,0 0 0,1 0 0,0 0 0,0 0 0,0-1 0,1 1 0,0-1 0,0 0 0,0 0 0,1 0 0,0-1 0,6 6 0,-6-7 0,0-1 0,0 1 0,0-1 0,0-1 0,1 1 0,-1-1 0,1 1 0,-1-2 0,1 1 0,0-1 0,0 0 0,-1 0 0,1 0 0,0-1 0,0 0 0,0 0 0,0 0 0,0-1 0,0 0 0,6-2 0,-1 0 0,-1 0 0,1-1 0,-1 0 0,0 0 0,-1-2 0,1 1 0,-1-1 0,0 0 0,0-1 0,-1 0 0,0 0 0,9-11 0,-8 6 0,0 0 0,0-1 0,-1 0 0,-1 0 0,0-1 0,-1 0 0,-1 0 0,5-16 0,-4 3 0,-1 0 0,-1 0 0,-1-1 0,-1 0 0,-2 1 0,0-1 0,-2 0 0,-2 1 0,-7-36 0,7 47 0,-1-1 0,-1 1 0,0 0 0,-1 0 0,-9-14 0,13 25 0,0 1 0,0 0 0,0 1 0,0-1 0,0 0 0,-1 1 0,1 0 0,-1 0 0,-8-5 0,9 7 0,1 0 0,-1 0 0,0 0 0,1 0 0,-1 0 0,0 1 0,1 0 0,-1-1 0,0 1 0,1 0 0,-1 0 0,0 0 0,0 1 0,1-1 0,-1 1 0,0 0 0,1-1 0,-1 1 0,-2 1 0,-1 2 0,0-1 0,1 1 0,-1 0 0,1 0 0,0 1 0,0 0 0,0-1 0,1 2 0,0-1 0,0 0 0,0 1 0,0 0 0,1 0 0,-3 7 0,-4 11 0,1-1 0,-8 35 0,11-33 0,1-1 0,1 0 0,0 31 0,3-41 0,2-1 0,0 0 0,0 0 0,1-1 0,1 1 0,0 0 0,8 22 0,-10-32 0,0 0 0,1-1 0,-1 1 0,0-1 0,1 1 0,0-1 0,-1 0 0,1 0 0,0 1 0,0-1 0,0 0 0,0-1 0,1 1 0,-1 0 0,0-1 0,1 1 0,-1-1 0,1 0 0,0 1 0,-1-1 0,1-1 0,0 1 0,5 1 0,-4-2 0,0 0 0,0-1 0,0 1 0,0-1 0,-1 0 0,1 0 0,0 0 0,0 0 0,0-1 0,-1 0 0,1 0 0,-1 0 0,1 0 0,-1 0 0,0 0 0,5-5 0,6-7 0,0-1 0,-1 0 0,-1-1 0,12-19 0,38-74 0,-16 26 0,-41 75 0,4-10 0,2 1 0,0 0 0,1 1 0,22-23 0,-32 38 0,-1 0 0,0-1 0,1 1 0,-1 0 0,1 0 0,-1 0 0,1 0 0,-1 0 0,1 0 0,0 0 0,0 1 0,-1-1 0,1 0 0,0 1 0,0 0 0,0-1 0,0 1 0,-1 0 0,1 0 0,0 0 0,0 0 0,3 1 0,-3 0 0,0 0 0,0 0 0,0 0 0,0 0 0,0 1 0,0-1 0,-1 1 0,1-1 0,-1 1 0,1 0 0,-1 0 0,1 0 0,-1-1 0,0 1 0,2 4 0,2 7 0,0 1 0,0-1 0,-2 1 0,4 20 0,9 107 0,-12-85 0,14 62 0,-17-112 0,1 0 0,0 0 0,0 0 0,0 0 0,1 0 0,0-1 0,6 10 0,-8-14 0,0 1 0,0-1 0,0 0 0,0 1 0,1-1 0,-1 0 0,0 0 0,1 0 0,-1 0 0,1 0 0,-1 0 0,1 0 0,-1-1 0,1 1 0,0-1 0,-1 1 0,1-1 0,0 1 0,0-1 0,-1 0 0,1 0 0,0 0 0,0 0 0,-1 0 0,1 0 0,0-1 0,-1 1 0,1 0 0,0-1 0,-1 1 0,1-1 0,1-1 0,4-1 0,-1-1 0,0 0 0,-1 0 0,1-1 0,-1 0 0,0 0 0,0 0 0,0 0 0,4-7 0,34-58 0,-30 48 0,59-117 0,0 0 0,-71 136 0,1 1 0,-1-1 0,1 1 0,0 0 0,0-1 0,0 1 0,0 0 0,0 0 0,0 0 0,0 0 0,1 1 0,4-4 0,-6 5 0,0 0 0,0 0 0,0 0 0,1 0 0,-1 0 0,0 0 0,0 0 0,0 0 0,0 0 0,1 1 0,-1-1 0,0 0 0,0 1 0,0-1 0,0 1 0,0-1 0,0 1 0,0 0 0,0-1 0,0 1 0,0 0 0,0 0 0,-1-1 0,1 1 0,0 0 0,0 0 0,-1 0 0,1 0 0,-1 0 0,1 0 0,-1 0 0,1 0 0,0 2 0,13 28 0,-1 0 0,10 39 0,-16-43 0,2-1 0,0 0 0,2-1 0,21 35 0,-30-57 0,0 0 0,0 0 0,0 1 0,1-2 0,-1 1 0,1 0 0,0 0 0,0-1 0,0 0 0,0 0 0,0 1 0,0-2 0,1 1 0,-1 0 0,1-1 0,-1 1 0,1-1 0,0 0 0,0 0 0,5 0 0,-4-1 0,0-1 0,0 1 0,0-1 0,0 0 0,0-1 0,-1 1 0,1-1 0,0 0 0,-1 0 0,1 0 0,-1-1 0,1 1 0,-1-1 0,0 0 0,3-4 0,9-7 57,-1-1 0,-1-1 0,-1 0 0,0 0 0,17-31 0,40-96-1764,-53 103-5119</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6:24:01.833"/>
    </inkml:context>
    <inkml:brush xml:id="br0">
      <inkml:brushProperty name="width" value="0.05" units="cm"/>
      <inkml:brushProperty name="height" value="0.05" units="cm"/>
      <inkml:brushProperty name="color" value="#F6630D"/>
    </inkml:brush>
  </inkml:definitions>
  <inkml:trace contextRef="#ctx0" brushRef="#br0">496 349 24575,'2'0'0,"1"0"0,0-1 0,-1 1 0,1-1 0,0 0 0,-1 0 0,0 0 0,1 0 0,-1 0 0,1 0 0,-1-1 0,0 1 0,0-1 0,0 0 0,0 1 0,0-1 0,0 0 0,0 0 0,-1 0 0,1 0 0,-1-1 0,3-3 0,-3 4 0,0 0 0,0-1 0,0 1 0,0 0 0,-1 0 0,1-1 0,-1 1 0,1 0 0,-1-1 0,0 1 0,0 0 0,0-1 0,0 1 0,0 0 0,0-1 0,-1 1 0,1 0 0,-1-1 0,0 1 0,1 0 0,-1 0 0,0 0 0,0-1 0,-1 1 0,-1-2 0,-1 0 0,1 1 0,-2 0 0,1 0 0,0 0 0,0 0 0,-1 1 0,0 0 0,1 0 0,-1 0 0,0 0 0,0 1 0,0 0 0,-8-1 0,-3 0 0,1 0 0,-1 2 0,-18 1 0,-2 2 0,0 2 0,-68 18 0,80-15 0,-1 0 0,1 2 0,1 0 0,-44 27 0,62-33 0,1-1 0,-1 1 0,0-1 0,1 2 0,0-1 0,0 0 0,0 1 0,0-1 0,1 1 0,-4 7 0,7-11 0,-1 1 0,0 0 0,1 0 0,-1 0 0,1 0 0,0 0 0,0 0 0,0 0 0,0 0 0,0 0 0,0 0 0,0 0 0,0 0 0,1 0 0,-1 0 0,1 0 0,0 0 0,-1-1 0,1 1 0,0 0 0,0 0 0,0-1 0,0 1 0,1 0 0,-1-1 0,0 0 0,1 1 0,-1-1 0,1 0 0,-1 1 0,1-1 0,0 0 0,3 2 0,6 3 0,0 0 0,0-1 0,0 0 0,1-1 0,19 5 0,67 9 0,-59-12 0,101 14 0,-73-13 0,1 4 0,119 35 0,-176-42 0,1 0 0,-1 1 0,0 1 0,-1 0 0,12 7 0,-20-11 0,0 0 0,1 0 0,-1 0 0,0 0 0,0 0 0,-1 1 0,1-1 0,0 1 0,-1-1 0,1 1 0,1 3 0,-3-4 0,1 0 0,-1 0 0,0 0 0,0 0 0,0 0 0,0 0 0,0 0 0,0 0 0,0 0 0,-1 0 0,1 0 0,0-1 0,-1 1 0,0 0 0,0 0 0,1 0 0,-1-1 0,0 1 0,-2 2 0,-2 2 0,0 0 0,0-1 0,-1 1 0,1-1 0,-1 0 0,-1-1 0,1 1 0,-1-1 0,0 0 0,1-1 0,-2 0 0,-9 3 0,-9 3 0,0-2 0,-32 4 0,20-5 0,0-2 0,0-1 0,-75-5 0,98 0 0,0 1 0,1-2 0,-1 0 0,0-1 0,1 0 0,0-1 0,0-1 0,1 0 0,-1-1 0,1 0 0,0-1 0,1 0 0,-12-12 0,18 15 0,1 0 0,0-1 0,1 0 0,-1 0 0,1-1 0,1 1 0,-1-1 0,1 0 0,0 0 0,0 0 0,1 0 0,-2-7 0,2 2 0,1 0 0,0 0 0,1 0 0,0 0 0,0 0 0,5-23 0,2 5 0,2 0 0,1 1 0,1 0 0,29-53 0,-18 45 0,27-34 0,-26 39 0,31-55 0,-52 84 0,-1-1 0,1 1 0,-1 0 0,0-1 0,0 1 0,0-1 0,0 1 0,0-1 0,-1 1 0,1-1 0,-1 1 0,0-1 0,0 0 0,-1 1 0,1-1 0,-1 1 0,0-1 0,0 1 0,0-1 0,-2-3 0,3 7 0,0 0 0,0 0 0,0 0 0,0 0 0,0 0 0,0 1 0,0-1 0,0 0 0,0 0 0,0 0 0,0 0 0,0 0 0,0 0 0,0 0 0,0 0 0,-1 1 0,1-1 0,0 0 0,0 0 0,0 0 0,0 0 0,0 0 0,0 0 0,0 0 0,-1 0 0,1 0 0,0 0 0,0 0 0,0 0 0,0 0 0,0 0 0,0 0 0,0 0 0,-1 0 0,1 0 0,0 0 0,0 0 0,0 0 0,0 0 0,0 0 0,0 0 0,-1 0 0,1 0 0,0 0 0,0 0 0,0 0 0,0 0 0,0 0 0,0 0 0,0 0 0,-1 0 0,1 0 0,0-1 0,0 1 0,0 0 0,0 0 0,0 13 0,7 12 0,0 0 0,22 46 0,-2-3 0,10 49 0,-5 2 0,29 225 0,-58-321 0,6 39 0,-8-57 0,1 1 0,-1-1 0,1 1 0,0-1 0,1 0 0,-1 0 0,1 0 0,4 6 0,-6-10-57,0 0 0,0 0 1,0 0-1,0 0 0,0 0 0,0-1 0,0 1 0,0 0 0,1 0 0,-1-1 0,0 1 1,0-1-1,1 1 0,-1-1 0,0 0 0,1 1 0,-1-1 0,0 0 0,1 0 1,-1 0-1,1 0 0,-1 0 0,3-1 0,13-3-6769</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6:24:02.564"/>
    </inkml:context>
    <inkml:brush xml:id="br0">
      <inkml:brushProperty name="width" value="0.05" units="cm"/>
      <inkml:brushProperty name="height" value="0.05" units="cm"/>
      <inkml:brushProperty name="color" value="#F6630D"/>
    </inkml:brush>
  </inkml:definitions>
  <inkml:trace contextRef="#ctx0" brushRef="#br0">34 87 24575,'-13'-35'0,"10"-10"0,2 38 0,1 30 0,-8 142 0,0 29 0,8-169 0,2 0 0,1-1 0,1 1 0,1-1 0,14 40 0,-17-57 23,1 0 0,0 0 0,1-1-1,0 1 1,0-1 0,0 0 0,1 0-1,0 0 1,0-1 0,0 0 0,1 0-1,0 0 1,0 0 0,7 4 0,-8-7-109,0 0 1,0 0 0,1 0-1,-1 0 1,0-1 0,1 1-1,-1-2 1,0 1 0,1 0-1,-1-1 1,1 0 0,-1 0-1,1-1 1,-1 0 0,1 0-1,-1 0 1,1 0 0,-1-1-1,8-3 1,10-7-6741</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6:24:03.040"/>
    </inkml:context>
    <inkml:brush xml:id="br0">
      <inkml:brushProperty name="width" value="0.05" units="cm"/>
      <inkml:brushProperty name="height" value="0.05" units="cm"/>
      <inkml:brushProperty name="color" value="#F6630D"/>
    </inkml:brush>
  </inkml:definitions>
  <inkml:trace contextRef="#ctx0" brushRef="#br0">135 62 24575,'-51'-7'0,"45"5"0,-1 0 0,1 1 0,-1 0 0,1 0 0,-1 1 0,1-1 0,-1 2 0,1-1 0,-1 1 0,-11 2 0,53 5 0,390-6 0,-410-3 0,42-2 0,-52 2 0,-1 0 0,0 1 0,0-1 0,1-1 0,-1 1 0,0-1 0,0 0 0,0 1 0,0-2 0,3-2 0,-6 5 0,0 0 0,-1-1 0,1 1 0,-1-1 0,1 1 0,-1 0 0,0-1 0,1 1 0,-1-1 0,1 0 0,-1 1 0,0-1 0,1 1 0,-1-1 0,0 1 0,0-1 0,0 0 0,1 1 0,-1-1 0,0 0 0,0 1 0,0-1 0,0 0 0,0 1 0,0-1 0,0 1 0,0-1 0,0 0 0,0 1 0,-1-1 0,1 0 0,0 1 0,0-1 0,-1 1 0,1-1 0,0 0 0,-1 1 0,1-1 0,0 1 0,-1-1 0,1 1 0,-1-1 0,1 1 0,-1 0 0,1-1 0,-1 1 0,1-1 0,-1 1 0,1 0 0,-1 0 0,0-1 0,0 1 0,-3-2 0,0 0 0,1 1 0,-1-1 0,0 1 0,1 0 0,-1 0 0,-6 0 0,6 1 0,-1 0 0,0 0 0,0 1 0,1-1 0,-1 1 0,1 1 0,-1-1 0,1 0 0,-1 1 0,1 0 0,0 0 0,-1 0 0,1 1 0,1 0 0,-6 3 0,3-1 0,1 1 0,1-1 0,-1 1 0,1 0 0,-1 0 0,2 0 0,-1 0 0,1 1 0,-4 9 0,4-6 0,0-1 0,0 1 0,1 0 0,0-1 0,1 1 0,0 0 0,0 0 0,1 0 0,1 0 0,0 0 0,0 0 0,1 0 0,0 0 0,6 16 0,-5-20 0,0 0 0,0-1 0,0 1 0,1-1 0,0 0 0,0 0 0,0 0 0,1-1 0,0 0 0,0 0 0,0 0 0,0 0 0,0-1 0,1 1 0,9 3 0,-7-4 0,1 0 0,0-1 0,0 0 0,0 0 0,0-1 0,0 0 0,0-1 0,1 0 0,-1 0 0,12-3 0,-10 1 0,1 0 0,-1-1 0,1-1 0,-1 0 0,0 0 0,0-1 0,18-12 0,-21 12 0,-1 0 0,-1 0 0,1-1 0,-1 1 0,0-2 0,0 1 0,-1-1 0,0 1 0,0-2 0,7-14 0,-9 15 0,0 0 0,0 0 0,-1 0 0,-1-1 0,1 1 0,-1-1 0,0 1 0,-1-1 0,0 1 0,0-1 0,0 1 0,-1-1 0,0 1 0,-1-1 0,-4-13 0,4 16 0,-1-1 0,1 1 0,-1 0 0,0 1 0,0-1 0,-1 0 0,1 1 0,-1 0 0,0 0 0,0 0 0,-1 0 0,1 1 0,-1-1 0,1 1 0,-1 1 0,0-1 0,0 0 0,-1 1 0,1 0 0,0 0 0,-12-1 0,7 1 69,-1 1-1,0 0 0,0 0 0,-19 3 1,24-2-225,0 1 1,1 0 0,-1 1 0,0-1 0,1 1 0,-1 0 0,1 1-1,0-1 1,-1 1 0,-5 5 0,-1 2-6671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0:30.681"/>
    </inkml:context>
    <inkml:brush xml:id="br0">
      <inkml:brushProperty name="width" value="0.1" units="cm"/>
      <inkml:brushProperty name="height" value="0.1" units="cm"/>
      <inkml:brushProperty name="color" value="#F6630D"/>
    </inkml:brush>
  </inkml:definitions>
  <inkml:trace contextRef="#ctx0" brushRef="#br0">1 11 24575,'15'-5'0,"-14"4"0,0 1 0,0-1 0,1 0 0,-1 1 0,0-1 0,1 1 0,-1 0 0,0-1 0,1 1 0,-1 0 0,1 0 0,-1 0 0,3 0 0,2 1 0,0 1 0,-1 0 0,1 0 0,0 0 0,-1 0 0,0 1 0,1 0 0,5 5 0,40 34 0,-27-22 0,31 27 0,70 76 0,-98-92 0,-1 1 0,-1 1 0,39 72 0,-57-92 0,-1 0 0,-1 0 0,0 1 0,-1 0 0,0 0 0,-1 0 0,3 28 0,-6-34 0,0 0 0,-1 0 0,0 0 0,0 0 0,0 0 0,-1 0 0,0 0 0,-1-1 0,0 1 0,0-1 0,0 1 0,-1-1 0,0 0 0,-1-1 0,-9 12 0,3-6-124,-2-1 0,1-1 0,-1 0 0,-1-1 0,0 0 0,0-1-1,0-1 1,-1 0 0,-1-1 0,-15 5 0,-32 7-6702</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6:24:03.414"/>
    </inkml:context>
    <inkml:brush xml:id="br0">
      <inkml:brushProperty name="width" value="0.05" units="cm"/>
      <inkml:brushProperty name="height" value="0.05" units="cm"/>
      <inkml:brushProperty name="color" value="#F6630D"/>
    </inkml:brush>
  </inkml:definitions>
  <inkml:trace contextRef="#ctx0" brushRef="#br0">8 17 24575,'-3'0'0,"-1"-3"0,4-1 0,4 0 0,7 1 0,4 1 0,1 1-8191</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6:24:03.739"/>
    </inkml:context>
    <inkml:brush xml:id="br0">
      <inkml:brushProperty name="width" value="0.05" units="cm"/>
      <inkml:brushProperty name="height" value="0.05" units="cm"/>
      <inkml:brushProperty name="color" value="#F6630D"/>
    </inkml:brush>
  </inkml:definitions>
  <inkml:trace contextRef="#ctx0" brushRef="#br0">4 23 24575,'-3'0'0,"2"0"0,4 0 0,5 0 0,3-3 0,3-1 0,2 0 0,-2-1 0,-3-1-8191</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6:24:04.081"/>
    </inkml:context>
    <inkml:brush xml:id="br0">
      <inkml:brushProperty name="width" value="0.05" units="cm"/>
      <inkml:brushProperty name="height" value="0.05" units="cm"/>
      <inkml:brushProperty name="color" value="#F6630D"/>
    </inkml:brush>
  </inkml:definitions>
  <inkml:trace contextRef="#ctx0" brushRef="#br0">85 277 24575,'1'-1'0,"-1"-1"0,1 1 0,0 0 0,-1 0 0,1 0 0,-1 0 0,0-1 0,1 1 0,-1 0 0,0 0 0,0-1 0,0 1 0,0 0 0,0 0 0,0-1 0,0 1 0,0 0 0,0 0 0,-1-1 0,1 1 0,-1 0 0,1 0 0,-1 0 0,1 0 0,-1-1 0,1 1 0,-1 0 0,0 0 0,0 0 0,1 0 0,-1 0 0,-2-1 0,0-1 0,0 0 0,0-1 0,0 1 0,0 0 0,-1 1 0,0-1 0,1 1 0,-6-3 0,8 5 0,1 0 0,-1 0 0,1 0 0,0 0 0,-1 0 0,1 0 0,-1 0 0,1 0 0,0 0 0,-1 0 0,1 1 0,-1-1 0,1 0 0,0 0 0,-1 0 0,1 1 0,0-1 0,-1 0 0,1 1 0,0-1 0,0 0 0,-1 0 0,1 1 0,0-1 0,0 1 0,0-1 0,-1 0 0,1 1 0,0-1 0,0 0 0,0 1 0,0-1 0,0 1 0,0-1 0,0 0 0,0 1 0,0-1 0,0 1 0,0-1 0,0 1 0,-1 23 0,1-21 0,-1 84 0,1 33 0,-21 156 0,21-270 0,-6 31 0,3-30 0,1-23 0,2 8 0,2-267 0,1 212 0,3 0 0,20-83 0,-21 126 0,0 0 0,2 0 0,0 1 0,2-1 0,12-21 0,-17 35 0,0 0 0,0 1 0,1-1 0,0 1 0,0 0 0,0 0 0,0 0 0,8-4 0,-9 6 0,0 1 0,0 0 0,1 0 0,-1 1 0,0-1 0,0 1 0,1 0 0,-1 0 0,1 1 0,-1-1 0,1 1 0,-1 0 0,1 0 0,5 1 0,-4 0 0,0 0 0,0 1 0,0 0 0,0 0 0,-1 0 0,1 0 0,0 1 0,-1 0 0,0 0 0,0 1 0,0-1 0,0 1 0,0 0 0,-1 1 0,0-1 0,0 1 0,0 0 0,0 0 0,-1 0 0,0 0 0,0 0 0,0 1 0,-1 0 0,1-1 0,-2 1 0,1 0 0,1 9 0,-1-7 0,-1-1 0,0 1 0,-1 0 0,0 0 0,0 0 0,-1 0 0,1-1 0,-2 1 0,1 0 0,-1-1 0,0 1 0,-1-1 0,0 1 0,0-1 0,-1 0 0,1 0 0,-2 0 0,1-1 0,-1 0 0,0 0 0,-6 6 0,3-5 49,-1 0 0,0-1 0,0 0-1,-1 0 1,1-1 0,-21 7 0,25-10-156,0 0 0,0-1 1,-1 1-1,1-1 0,-1 0 1,1-1-1,-1 1 0,1-1 1,-1 0-1,1-1 0,-1 1 1,1-1-1,0 0 0,-1 0 1,-6-3-1,-1-4-6719</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6:24:04.432"/>
    </inkml:context>
    <inkml:brush xml:id="br0">
      <inkml:brushProperty name="width" value="0.05" units="cm"/>
      <inkml:brushProperty name="height" value="0.05" units="cm"/>
      <inkml:brushProperty name="color" value="#F6630D"/>
    </inkml:brush>
  </inkml:definitions>
  <inkml:trace contextRef="#ctx0" brushRef="#br0">123 1 24575,'-3'0'0,"2"0"0,4 3 0,4 4 0,4 3 0,1 0-8191</inkml:trace>
  <inkml:trace contextRef="#ctx0" brushRef="#br0" timeOffset="1">106 186 24575,'-5'0'0,"-6"0"0,-3 3 0,-2 1 0,-2 2 0,0 4 0,3 2 0,7 3 0,7-2 0,8-3 0,7-3 0,7-2 0,7-6 0,-3-2-8191</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6:24:04.989"/>
    </inkml:context>
    <inkml:brush xml:id="br0">
      <inkml:brushProperty name="width" value="0.05" units="cm"/>
      <inkml:brushProperty name="height" value="0.05" units="cm"/>
      <inkml:brushProperty name="color" value="#F6630D"/>
    </inkml:brush>
  </inkml:definitions>
  <inkml:trace contextRef="#ctx0" brushRef="#br0">416 298 24575,'-18'-2'0,"0"0"0,1-1 0,0 0 0,0-2 0,0 0 0,0-1 0,-26-13 0,38 17 0,-1-1 0,1 0 0,1 0 0,-1 0 0,0 0 0,1-1 0,0 0 0,0 0 0,0 0 0,0 0 0,0-1 0,1 1 0,0-1 0,-4-7 0,6 8 0,0 0 0,0 0 0,0-1 0,0 1 0,1 0 0,-1 0 0,1-1 0,0 1 0,0 0 0,1-1 0,-1 1 0,1 0 0,0 0 0,0-1 0,1 1 0,-1 0 0,1 0 0,0 0 0,3-5 0,1 0 0,-1 1 0,1 0 0,1 0 0,0 0 0,0 1 0,0 0 0,1 0 0,0 1 0,0 0 0,1 0 0,10-4 0,-16 8 0,0 1 0,0-1 0,-1 1 0,1 0 0,0 0 0,0 0 0,1 1 0,-1-1 0,0 1 0,0 0 0,0-1 0,0 1 0,0 1 0,0-1 0,1 0 0,-1 1 0,0 0 0,0-1 0,0 1 0,0 0 0,0 1 0,-1-1 0,1 0 0,0 1 0,0 0 0,-1 0 0,1-1 0,-1 1 0,0 1 0,1-1 0,-1 0 0,0 1 0,0-1 0,-1 1 0,1-1 0,0 1 0,-1 0 0,0 0 0,2 4 0,2 6 0,-1 0 0,0 0 0,-1 0 0,0 1 0,-1 0 0,-1-1 0,0 29 0,-3-13 0,-1-1 0,-11 51 0,8-56 0,-1-1 0,-1 0 0,0 0 0,-2-1 0,-1 0 0,0-1 0,-2 0 0,-16 21 0,19-29 0,-1 1 0,-1-2 0,1 0 0,-2 0 0,1-1 0,-2 0 0,1-1 0,-1-1 0,0 0 0,-1-1 0,0-1 0,-23 8 0,31-13 0,0 1 0,0-1 0,0-1 0,0 1 0,0-1 0,0-1 0,1 1 0,-9-2 0,14 2 0,-1 0 0,0-1 0,1 1 0,-1-1 0,0 1 0,1-1 0,-1 1 0,1-1 0,-1 0 0,1 0 0,-1 0 0,1 0 0,-1 0 0,1 0 0,0 0 0,-1 0 0,1-1 0,0 1 0,0 0 0,0-1 0,0 1 0,0-1 0,1 1 0,-1-1 0,0 1 0,1-1 0,-1 0 0,1 1 0,-1-1 0,1 0 0,0 1 0,0-1 0,0 0 0,0 0 0,0 1 0,0-4 0,2-3 0,0 1 0,1 0 0,0 0 0,0 1 0,0-1 0,1 1 0,0-1 0,0 1 0,0 0 0,1 1 0,0-1 0,0 1 0,11-9 0,-2 3 0,0 1 0,1 0 0,0 1 0,28-13 0,-33 18 0,0 0 0,0 1 0,0 0 0,1 1 0,-1 0 0,1 0 0,-1 1 0,1 1 0,19 1 0,-23-1 0,-1 2 0,1-1 0,-1 1 0,1 0 0,-1 0 0,0 0 0,0 1 0,0 0 0,0 0 0,-1 1 0,1 0 0,-1 0 0,0 0 0,0 0 0,0 1 0,-1 0 0,5 5 0,-2 1 0,0 0 0,-1 0 0,0 1 0,0-1 0,-2 1 0,1 1 0,4 23 0,-2 5 0,2 46 0,5 31 0,-13-116 0,-1 0 0,0 1 0,1-1 0,0 0 0,-1 0 0,1-1 0,0 1 0,0 0 0,0 0 0,0 0 0,0 0 0,0-1 0,1 1 0,-1-1 0,1 1 0,-1-1 0,1 1 0,1 0 0,-2-1 0,1-1 0,-1 0 0,0 1 0,1-1 0,-1 0 0,1 0 0,-1 0 0,1 0 0,-1 0 0,0 0 0,1-1 0,-1 1 0,0 0 0,1-1 0,-1 1 0,0-1 0,1 1 0,-1-1 0,0 0 0,0 1 0,1-1 0,-1 0 0,0 0 0,0 0 0,0 0 0,1-2 0,16-17 0,-1 0 0,-1-1 0,-1 0 0,16-32 0,-5 11 0,-14 17 272,-9 20-506,-1 0 1,1 0-1,-1 0 0,1 1 0,1-1 0,5-7 0</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6:24:20.646"/>
    </inkml:context>
    <inkml:brush xml:id="br0">
      <inkml:brushProperty name="width" value="0.05" units="cm"/>
      <inkml:brushProperty name="height" value="0.05" units="cm"/>
      <inkml:brushProperty name="color" value="#F6630D"/>
    </inkml:brush>
  </inkml:definitions>
  <inkml:trace contextRef="#ctx0" brushRef="#br0">446 172 24575,'1'0'0,"0"-1"0,0 1 0,0 0 0,0-1 0,0 1 0,0-1 0,0 1 0,0-1 0,0 0 0,0 1 0,0-1 0,-1 0 0,1 0 0,0 1 0,0-1 0,-1 0 0,1 0 0,-1 0 0,1 0 0,0-2 0,11-23 0,-9 20 0,0-1 0,0-1 0,-1 1 0,1-1 0,-1 1 0,1-15 0,-3 20 0,1 0 0,-1 0 0,-1 0 0,1 0 0,0 0 0,0 0 0,-1 0 0,1 0 0,-1 0 0,1 0 0,-1 0 0,0 1 0,0-1 0,0 0 0,0 0 0,0 1 0,0-1 0,0 1 0,-1-1 0,1 1 0,0-1 0,-1 1 0,0 0 0,1 0 0,-1 0 0,0 0 0,-3-2 0,-5-1 0,0 1 0,0 0 0,0 1 0,-1 0 0,1 1 0,-19-1 0,-1 2 0,-33 5 0,37-2 0,-1 2 0,-44 13 0,60-15 0,0 1 0,1 1 0,-1-1 0,1 2 0,0-1 0,1 2 0,-1-1 0,1 1 0,-8 8 0,14-12 0,0 0 0,1 0 0,-1 0 0,1 0 0,0 0 0,0 0 0,0 1 0,0-1 0,0 1 0,1 0 0,-1-1 0,1 1 0,0 0 0,1 0 0,-1 0 0,0-1 0,1 1 0,0 0 0,0 0 0,0 0 0,1 0 0,-1 0 0,1 0 0,1 4 0,1-2 0,0 0 0,0 0 0,0 0 0,1 0 0,0-1 0,0 0 0,0 1 0,1-1 0,0-1 0,0 1 0,0-1 0,0 0 0,8 5 0,13 5 0,1-1 0,1-1 0,0-1 0,1-2 0,37 8 0,37 13 0,-97-28 0,0 0 0,0 1 0,-1 0 0,1 0 0,-1 0 0,8 6 0,-13-8 0,1-1 0,-1 0 0,1 1 0,-1-1 0,1 1 0,-1 0 0,1-1 0,-1 1 0,1-1 0,-1 1 0,0 0 0,1-1 0,-1 1 0,0 0 0,0-1 0,0 1 0,1 0 0,-1 0 0,0-1 0,0 1 0,0 0 0,0-1 0,0 1 0,0 1 0,-1-1 0,0 0 0,0 1 0,0-1 0,0 0 0,0 0 0,0 0 0,0 0 0,0 0 0,0 0 0,-1-1 0,1 1 0,0 0 0,0 0 0,-1-1 0,1 1 0,-1-1 0,-1 1 0,-12 3 0,-1 0 0,1-1 0,-1 0 0,-28 0 0,-64-7 0,82 1-227,0-1-1,0-1 1,1-2-1,0 0 1,-32-14-1,27 7-6598</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6:24:21.195"/>
    </inkml:context>
    <inkml:brush xml:id="br0">
      <inkml:brushProperty name="width" value="0.05" units="cm"/>
      <inkml:brushProperty name="height" value="0.05" units="cm"/>
      <inkml:brushProperty name="color" value="#F6630D"/>
    </inkml:brush>
  </inkml:definitions>
  <inkml:trace contextRef="#ctx0" brushRef="#br0">1 55 24575,'34'-24'0,"-30"20"0,0 0 0,1 1 0,-1 0 0,1 0 0,0 0 0,0 0 0,0 1 0,7-3 0,-10 5 0,-1 0 0,0 0 0,1 0 0,-1 0 0,1 0 0,-1 0 0,0 1 0,1-1 0,-1 0 0,0 1 0,1-1 0,-1 1 0,0 0 0,0-1 0,0 1 0,1 0 0,-1 0 0,0 0 0,0-1 0,0 1 0,0 0 0,0 1 0,-1-1 0,1 0 0,0 0 0,1 2 0,17 38 0,-14-31 0,32 79 0,-3 1 0,32 132 0,-55-156 0,-11-66 0,0 1 0,0-1 0,0 0 0,0 0 0,0 0 0,0 1 0,0-1 0,0 0 0,0 0 0,0 0 0,0 0 0,0 1 0,0-1 0,1 0 0,-1 0 0,0 0 0,0 0 0,0 0 0,0 1 0,0-1 0,0 0 0,1 0 0,-1 0 0,0 0 0,0 0 0,0 0 0,0 0 0,1 0 0,-1 0 0,0 0 0,0 0 0,0 1 0,1-1 0,-1 0 0,0 0 0,0 0 0,0 0 0,1 0 0,-1-1 0,0 1 0,10-6 0,7-15 0,-16 19 0,40-54 0,110-140 0,-174 219 0,-2 0 0,0-2 0,-1-1 0,-49 28 0,74-47 0,-1 0 0,0 0 0,1 0 0,-1 0 0,0 0 0,1 0 0,0 0 0,-1 1 0,1-1 0,0 0 0,-1 1 0,1 0 0,-2 2 0,3-3 0,1 0 0,-1 0 0,0 0 0,0 0 0,0-1 0,0 1 0,1 0 0,-1 0 0,1 0 0,-1 0 0,0-1 0,1 1 0,-1 0 0,1 0 0,0-1 0,-1 1 0,1 0 0,-1-1 0,1 1 0,0 0 0,0-1 0,-1 1 0,1-1 0,0 0 0,0 1 0,0-1 0,-1 0 0,1 1 0,2-1 0,36 19 114,1-2 0,68 20 0,-85-31-358,-1-2 0,0 0 0,1-1 0,0-1 1,0-2-1,40-3 0,-38-1-6582</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6:24:21.563"/>
    </inkml:context>
    <inkml:brush xml:id="br0">
      <inkml:brushProperty name="width" value="0.05" units="cm"/>
      <inkml:brushProperty name="height" value="0.05" units="cm"/>
      <inkml:brushProperty name="color" value="#F6630D"/>
    </inkml:brush>
  </inkml:definitions>
  <inkml:trace contextRef="#ctx0" brushRef="#br0">0 109 24575,'1'-14'0,"1"-1"0,5-22 0,0-6 0,-13 184 0,4-120 0,-4 37 0,3 83 0,6-119-1365,0-6-5461</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6:24:21.916"/>
    </inkml:context>
    <inkml:brush xml:id="br0">
      <inkml:brushProperty name="width" value="0.05" units="cm"/>
      <inkml:brushProperty name="height" value="0.05" units="cm"/>
      <inkml:brushProperty name="color" value="#F6630D"/>
    </inkml:brush>
  </inkml:definitions>
  <inkml:trace contextRef="#ctx0" brushRef="#br0">55 100 24575,'-8'-18'0,"-31"-56"0,33 67 0,4 8 0,5 16 0,9 28 0,2-6 0,-2 0 0,-2 0 0,-2 1 0,-1 0 0,2 61 0,-12 86-1365</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6:24:22.398"/>
    </inkml:context>
    <inkml:brush xml:id="br0">
      <inkml:brushProperty name="width" value="0.05" units="cm"/>
      <inkml:brushProperty name="height" value="0.05" units="cm"/>
      <inkml:brushProperty name="color" value="#F6630D"/>
    </inkml:brush>
  </inkml:definitions>
  <inkml:trace contextRef="#ctx0" brushRef="#br0">68 197 24575,'-16'-14'0,"17"14"0,-1 0 0,0 1 0,0-1 0,0 0 0,0 0 0,0 1 0,0-1 0,0 0 0,0 0 0,0 1 0,0-1 0,0 0 0,0 0 0,0 1 0,0-1 0,0 0 0,0 0 0,0 1 0,0-1 0,0 0 0,0 0 0,0 1 0,0-1 0,0 0 0,0 0 0,0 0 0,0 1 0,-1-1 0,1 0 0,0 0 0,0 0 0,0 1 0,0-1 0,-1 0 0,1 0 0,0 0 0,0 0 0,0 0 0,-1 1 0,1-1 0,0 0 0,0 0 0,-1 0 0,1 0 0,0 0 0,0 0 0,-1 0 0,1 0 0,0 0 0,0 0 0,-1 0 0,1 0 0,0 0 0,0 0 0,-1 0 0,1 0 0,0 0 0,0 0 0,-1 0 0,1 0 0,0-1 0,0 1 0,0 0 0,-1 0 0,1 0 0,8 40 0,5 32 0,7 98 0,-19-151 0,1 40 0,-4 60 0,2-118 0,-1 1 0,1 0 0,0-1 0,-1 1 0,1 0 0,-1-1 0,1 1 0,-1-1 0,0 1 0,0-1 0,1 1 0,-1-1 0,0 0 0,0 1 0,-2 0 0,3-1 0,0-1 0,-1 0 0,1 0 0,0 0 0,0 0 0,-1 1 0,1-1 0,0 0 0,-1 0 0,1 0 0,0 0 0,-1 0 0,1 0 0,0 0 0,-1 0 0,1 0 0,0 0 0,-1 0 0,1 0 0,0 0 0,-1 0 0,1 0 0,0 0 0,-1 0 0,1 0 0,0-1 0,-1 1 0,-8-14 0,-3-32 0,2 0 0,1-1 0,-1-55 0,7 72 0,-6-68 0,6-119 0,3 208 0,1 1 0,0-1 0,0 0 0,1 0 0,0 1 0,4-10 0,-5 16 0,-1 1 0,1-1 0,0 1 0,-1 0 0,1-1 0,0 1 0,0 0 0,0 0 0,0-1 0,0 1 0,0 0 0,0 0 0,0 0 0,0 0 0,1 0 0,-1 1 0,0-1 0,1 0 0,-1 1 0,0-1 0,1 0 0,-1 1 0,1 0 0,-1-1 0,1 1 0,-1 0 0,1 0 0,-1 0 0,1 0 0,-1 0 0,1 0 0,-1 0 0,1 0 0,-1 1 0,1-1 0,-1 1 0,1-1 0,-1 1 0,0-1 0,1 1 0,-1 0 0,0 0 0,2 1 0,7 4 0,-1 1 0,0 0 0,0 1 0,0-1 0,-1 2 0,0-1 0,-1 1 0,0 0 0,-1 1 0,8 12 0,-8-9 0,0-1 0,0 1 0,-2 0 0,1 0 0,-1 0 0,-1 1 0,-1-1 0,2 18 0,-4-25-44,0-1 0,0 1 0,0 0 0,-1-1 0,0 1 0,0-1 0,0 1 0,-1-1 0,0 1 0,0-1 0,0 0 0,-1 0 0,0 0 0,0 0 0,0 0 0,0-1 0,-1 1 0,0-1-1,0 0 1,0 0 0,0-1 0,-1 1 0,1-1 0,-1 0 0,0 0 0,0 0 0,0-1 0,0 1 0,0-1 0,-7 1 0,-5 1-6782</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0:31.369"/>
    </inkml:context>
    <inkml:brush xml:id="br0">
      <inkml:brushProperty name="width" value="0.1" units="cm"/>
      <inkml:brushProperty name="height" value="0.1" units="cm"/>
      <inkml:brushProperty name="color" value="#F6630D"/>
    </inkml:brush>
  </inkml:definitions>
  <inkml:trace contextRef="#ctx0" brushRef="#br0">120 471 24575,'2'-16'0,"0"1"0,0 0 0,1 0 0,9-24 0,-54 218 0,-25 20 0,66-196 0,0 1 0,-1-1 0,0 0 0,1 0 0,-1 0 0,-1 0 0,-2 4 0,5-7 0,-1 0 0,1 0 0,0 0 0,0 1 0,0-1 0,-1 0 0,1 0 0,0 0 0,0 0 0,0 0 0,-1 1 0,1-1 0,0 0 0,0 0 0,-1 0 0,1 0 0,0 0 0,0 0 0,-1 0 0,1 0 0,0 0 0,0 0 0,-1 0 0,1 0 0,0 0 0,0 0 0,-1 0 0,1 0 0,0 0 0,0-1 0,-1 1 0,1 0 0,0 0 0,0 0 0,0 0 0,-1-1 0,-4-17 0,4-13 0,2 0 0,0 0 0,2-1 0,2 1 0,10-39 0,54-150 0,-65 210 0,8-24 0,34-92 0,-36 103 0,1 0 0,1 1 0,17-25 0,-27 45 0,0 0 0,-1-1 0,1 1 0,0 0 0,0 0 0,0 0 0,1 0 0,-1 0 0,0 1 0,1-1 0,-1 1 0,1-1 0,0 1 0,2-1 0,-3 2 0,-1-1 0,1 1 0,-1 1 0,1-1 0,-1 0 0,1 0 0,-1 0 0,1 1 0,-1-1 0,1 1 0,-1-1 0,1 1 0,-1 0 0,0-1 0,1 1 0,-1 0 0,0 0 0,0 0 0,0 0 0,0 0 0,1 0 0,-1 0 0,-1 1 0,1-1 0,0 0 0,0 0 0,1 4 0,9 16 0,-1 2 0,-2-1 0,0 1 0,-1 0 0,5 30 0,-2-8 0,144 514-1365,-140-517-5461</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6:24:22.742"/>
    </inkml:context>
    <inkml:brush xml:id="br0">
      <inkml:brushProperty name="width" value="0.05" units="cm"/>
      <inkml:brushProperty name="height" value="0.05" units="cm"/>
      <inkml:brushProperty name="color" value="#F6630D"/>
    </inkml:brush>
  </inkml:definitions>
  <inkml:trace contextRef="#ctx0" brushRef="#br0">34 1 24575,'-3'0'0,"5"0"0,5 0 0,7 0 0,7 0 0,5 0 0,2 3 0,-5 0-8191</inkml:trace>
  <inkml:trace contextRef="#ctx0" brushRef="#br0" timeOffset="1">0 270 24575,'3'0'0,"4"0"0,3 0 0,6 0 0,6 0 0,5 0 0,4-3 0,4-1 0,-2 0-8191</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6:24:23.157"/>
    </inkml:context>
    <inkml:brush xml:id="br0">
      <inkml:brushProperty name="width" value="0.05" units="cm"/>
      <inkml:brushProperty name="height" value="0.05" units="cm"/>
      <inkml:brushProperty name="color" value="#F6630D"/>
    </inkml:brush>
  </inkml:definitions>
  <inkml:trace contextRef="#ctx0" brushRef="#br0">60 165 24575,'-2'-2'0,"-1"-1"0,1 1 0,0 0 0,0-1 0,1 1 0,-1-1 0,0 0 0,1 0 0,-1 0 0,1 1 0,0-1 0,0 0 0,0 0 0,1 0 0,-1-1 0,1 1 0,-1 0 0,1 0 0,0 0 0,0 0 0,1 0 0,0-5 0,0 4 0,0 1 0,1-1 0,-1 1 0,1 0 0,0-1 0,0 1 0,0 0 0,1 0 0,-1 1 0,1-1 0,-1 0 0,1 1 0,0-1 0,0 1 0,0 0 0,0 0 0,1 0 0,4-2 0,11-4 0,0 1 0,1 0 0,29-5 0,-38 10 0,1 0 0,-1 1 0,1 0 0,-1 1 0,1 1 0,-1-1 0,20 5 0,-28-4 0,0-1 0,0 1 0,1 0 0,-1 0 0,0 1 0,0-1 0,0 1 0,-1-1 0,1 1 0,0 0 0,-1 0 0,1 0 0,-1 0 0,1 0 0,-1 1 0,0-1 0,0 1 0,0 0 0,0-1 0,-1 1 0,1 0 0,-1 0 0,0 0 0,1 0 0,-1 0 0,-1 1 0,2 3 0,-2 0 0,0-1 0,0 1 0,-1-1 0,1 0 0,-1 1 0,-1-1 0,1 0 0,-1 0 0,0 0 0,-1 0 0,0 0 0,0-1 0,-5 9 0,-5 5 0,-2 1 0,-1-1 0,0-1 0,-1-1 0,-26 21 0,-105 66 0,101-73 0,25-12 0,21-19 0,1 0 0,0 1 0,-1-1 0,1 0 0,0 1 0,-1-1 0,1 0 0,0 1 0,0-1 0,-1 0 0,1 1 0,0-1 0,0 0 0,0 1 0,0-1 0,-1 1 0,1-1 0,0 0 0,0 1 0,0-1 0,0 1 0,0-1 0,0 1 0,0-1 0,0 0 0,0 1 0,0-1 0,1 1 0,-1-1 0,0 0 0,0 1 0,0-1 0,0 1 0,0-1 0,1 0 0,-1 1 0,0-1 0,0 0 0,1 1 0,-1-1 0,0 0 0,1 1 0,-1-1 0,0 0 0,1 0 0,-1 1 0,0-1 0,1 0 0,-1 0 0,1 0 0,-1 0 0,0 0 0,1 1 0,-1-1 0,1 0 0,-1 0 0,0 0 0,1 0 0,-1 0 0,1 0 0,0 0 0,20 2 0,1 0 0,-1-1 0,27-3 0,-8 1 0,197-8 334,-38 0-2033,-162 8-5127</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6:24:24.005"/>
    </inkml:context>
    <inkml:brush xml:id="br0">
      <inkml:brushProperty name="width" value="0.05" units="cm"/>
      <inkml:brushProperty name="height" value="0.05" units="cm"/>
      <inkml:brushProperty name="color" value="#F6630D"/>
    </inkml:brush>
  </inkml:definitions>
  <inkml:trace contextRef="#ctx0" brushRef="#br0">561 597 24575,'4'-9'0,"-1"1"0,0-1 0,-1 0 0,0 0 0,0 0 0,0-17 0,-2-55 0,-1 75 0,1-1 0,-1 1 0,0 0 0,0 0 0,-1 0 0,0 1 0,0-1 0,0 0 0,-1 1 0,0-1 0,0 1 0,0 0 0,-1 0 0,1 0 0,-1 0 0,0 1 0,-1 0 0,1-1 0,-1 1 0,0 1 0,-5-4 0,-2 0 0,0 1 0,0 1 0,-1 0 0,0 1 0,0 0 0,0 0 0,0 2 0,-22-2 0,-14-1 0,-69 4 0,97 2 0,0 1 0,0 1 0,0 1 0,0 0 0,-36 15 0,55-19 0,0 1 0,0-1 0,1 1 0,-1 0 0,0 0 0,1 0 0,-1 0 0,1 0 0,-1 0 0,1 0 0,0 1 0,0-1 0,-1 0 0,1 1 0,0-1 0,0 1 0,0-1 0,0 1 0,1 0 0,-2 1 0,2-1 0,0 0 0,0 0 0,0-1 0,0 1 0,0 0 0,0 0 0,1-1 0,-1 1 0,1 0 0,-1 0 0,1-1 0,0 1 0,-1-1 0,1 1 0,0-1 0,2 4 0,4 3 0,0-1 0,1 1 0,-1-1 0,1 0 0,15 8 0,45 26 0,105 47 0,-68-38 0,-96-46 0,0 1 0,0 0 0,-1 0 0,0 0 0,1 1 0,-2 1 0,1-1 0,12 16 0,-19-21 0,0 0 0,-1-1 0,1 1 0,-1 0 0,1 0 0,-1 0 0,1 0 0,-1 0 0,1 0 0,-1 0 0,0 0 0,0 0 0,0 0 0,0 0 0,1 1 0,-1-1 0,-1 0 0,1 0 0,0 0 0,0 0 0,0 0 0,0 0 0,-1 0 0,1 0 0,-1 0 0,1 0 0,0 0 0,-1 0 0,0 0 0,1 0 0,-1 0 0,0-1 0,1 1 0,-1 0 0,0 0 0,0-1 0,1 1 0,-1 0 0,-2 0 0,-2 2 0,-1 1 0,0-1 0,0-1 0,0 1 0,-9 1 0,-14 4 0,0-1 0,0-2 0,0-1 0,-41 0 0,48-4 0,1-1 0,-1-1 0,1 0 0,0-2 0,0-1 0,-36-12 0,50 14 0,1 0 0,0 0 0,0 0 0,0-1 0,0 0 0,0 0 0,1 0 0,-1-1 0,1 0 0,1 0 0,-8-8 0,9 8 0,0 0 0,1 0 0,-1-1 0,1 1 0,0-1 0,0 1 0,1-1 0,0 1 0,0-1 0,0 0 0,0 0 0,1 1 0,0-1 0,1-8 0,2-4 0,1 0 0,0 1 0,1-1 0,1 1 0,14-30 0,51-78 0,-65 114 0,156-240 0,-159 245 0,1 0 0,0 1 0,0 0 0,1 0 0,9-8 0,-14 12 0,1 1 0,-1-1 0,1 1 0,-1 0 0,1-1 0,0 1 0,-1 0 0,1-1 0,0 1 0,-1 0 0,1 0 0,0 0 0,0 0 0,-1 0 0,1 0 0,0 0 0,-1 0 0,1 0 0,0 0 0,0 0 0,-1 0 0,1 0 0,0 1 0,0-1 0,0 1 0,0 0 0,1 0 0,-1 1 0,0-1 0,0 0 0,0 0 0,0 1 0,-1-1 0,1 1 0,0-1 0,-1 1 0,1-1 0,-1 1 0,1-1 0,0 4 0,36 185 0,152 495 0,-184-673-341,-1 0 0,1 0-1,8 13 1,-1-8-6485</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6:24:24.421"/>
    </inkml:context>
    <inkml:brush xml:id="br0">
      <inkml:brushProperty name="width" value="0.05" units="cm"/>
      <inkml:brushProperty name="height" value="0.05" units="cm"/>
      <inkml:brushProperty name="color" value="#F6630D"/>
    </inkml:brush>
  </inkml:definitions>
  <inkml:trace contextRef="#ctx0" brushRef="#br0">0 19 24575,'1'-1'0,"0"0"0,-1 1 0,1-1 0,-1 0 0,1 0 0,-1 0 0,0 0 0,1 0 0,-1 0 0,0 0 0,0 0 0,1 0 0,-1 0 0,0-1 0,0-1 0,1 9 0,3 11 0,13 31 0,3 9 0,-14-32 0,-1 0 0,-1 0 0,2 40 0,-6-51 0,1-1 0,1 0 0,0 1 0,5 16 0,-6-24 0,1 0 0,0 0 0,1-1 0,-1 1 0,1-1 0,0 0 0,1 0 0,-1 0 0,1 0 0,0 0 0,9 7 0,-11-10 17,0-1-1,0 0 0,0 0 0,0 0 1,0 0-1,0 0 0,1-1 0,-1 1 1,0-1-1,0 1 0,1-1 0,-1 0 1,0 0-1,1 0 0,-1 0 0,0 0 1,1-1-1,-1 1 0,0-1 0,3 0 1,4-2-444,-1 0 0,0-1 1,14-8-1,-2-1-6399</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6:24:25.379"/>
    </inkml:context>
    <inkml:brush xml:id="br0">
      <inkml:brushProperty name="width" value="0.05" units="cm"/>
      <inkml:brushProperty name="height" value="0.05" units="cm"/>
      <inkml:brushProperty name="color" value="#F6630D"/>
    </inkml:brush>
  </inkml:definitions>
  <inkml:trace contextRef="#ctx0" brushRef="#br0">111 286 24575,'-7'3'0,"0"0"0,0-1 0,0 0 0,0-1 0,-15 2 0,13-2 0,1 1 0,-1-1 0,-10 5 0,11-1 0,16-2 0,17-3 0,184-31 0,-65 8 0,-117 19 0,37-5 0,-58 8 0,0-1 0,0 1 0,0-1 0,0-1 0,0 1 0,-1-1 0,9-6 0,-5 2 0,-10 6 0,0 2 0,0 0 0,-1 0 0,1 0 0,0 0 0,0 0 0,0 1 0,0-1 0,1 0 0,-1 1 0,0-1 0,0 0 0,0 3 0,-1 1 0,1 0 0,-1 0 0,1 1 0,0-1 0,0 1 0,0-1 0,1 1 0,0-1 0,0 1 0,1-1 0,-1 1 0,1-1 0,0 0 0,1 1 0,-1-1 0,1 0 0,0 0 0,0 0 0,1 0 0,0 0 0,0 0 0,0-1 0,0 1 0,0-1 0,1 0 0,0 0 0,0 0 0,6 4 0,-1-2 0,-1 0 0,1 0 0,0-1 0,0 0 0,1-1 0,-1 0 0,1-1 0,0 0 0,0 0 0,0-1 0,0 0 0,1-1 0,-1 0 0,14-1 0,-18-1 0,0 1 0,0-1 0,0 0 0,0 0 0,-1 0 0,1-1 0,0 0 0,-1 0 0,1-1 0,-1 1 0,0-1 0,7-5 0,-9 5 0,0 0 0,0 0 0,-1 0 0,1 0 0,-1-1 0,0 1 0,0 0 0,0-1 0,-1 0 0,1 1 0,-1-1 0,0 0 0,0 0 0,0 0 0,0 0 0,-1 0 0,1 0 0,-1 0 0,-1-6 0,1 3 0,-1 0 0,-1 0 0,0 0 0,0 0 0,0 0 0,0 0 0,-1 1 0,-1-1 0,1 1 0,-1 0 0,0 0 0,-9-10 0,9 11 0,0 0 0,0 1 0,-1-1 0,1 1 0,-1 1 0,0-1 0,-1 1 0,1-1 0,0 2 0,-1-1 0,0 0 0,1 1 0,-1 0 0,0 1 0,-9-2 0,15 3 0,0 0 0,0-1 0,0 1 0,0 0 0,0 0 0,0 0 0,0 0 0,-1 0 0,1 0 0,0 0 0,0 0 0,0 0 0,0 0 0,0 0 0,0 0 0,-1 0 0,1 0 0,0 0 0,0 0 0,0 0 0,0 0 0,0 0 0,-1 0 0,1 0 0,0 0 0,0 0 0,0 0 0,0 0 0,0 0 0,0 0 0,-1 0 0,1 0 0,0 1 0,0-1 0,0 0 0,0 0 0,0 0 0,0 0 0,0 0 0,0 0 0,0 0 0,-1 1 0,1-1 0,0 0 0,0 0 0,0 0 0,0 0 0,0 0 0,0 0 0,0 1 0,7 5 0,14 5 0,86 15 0,-27-8 0,-77-17 0,-1 0 0,0 0 0,0 0 0,1 0 0,-1 0 0,0 1 0,0-1 0,0 1 0,0-1 0,-1 1 0,1 0 0,0-1 0,-1 1 0,1 0 0,-1 0 0,0 0 0,1 0 0,-1 1 0,0-1 0,1 4 0,1 4 0,0 1 0,-1 0 0,1 16 0,2 5 0,36 120 0,2 6 0,-71-263 0,-7-115 0,30 170 0,3 1 0,6-75 0,-3 112 0,0 0 0,1-1 0,1 2 0,0-1 0,0 0 0,6-12 0,-8 21 0,1 1 0,-1-1 0,0 1 0,1-1 0,0 1 0,-1 0 0,1-1 0,0 1 0,0 0 0,1 0 0,-1 1 0,0-1 0,0 0 0,1 1 0,-1-1 0,1 1 0,0 0 0,-1 0 0,1 0 0,0 0 0,0 0 0,-1 1 0,1-1 0,0 1 0,0 0 0,0 0 0,0 0 0,0 0 0,0 0 0,-1 0 0,5 2 0,2 1 0,1 0 0,-1 1 0,1 0 0,-1 0 0,0 1 0,-1 0 0,1 1 0,-1 0 0,0 0 0,0 1 0,-1 0 0,11 13 0,-9-9 0,0 1 0,-1 0 0,0 0 0,-1 0 0,0 1 0,-1 0 0,0 1 0,5 19 0,-10-28 18,0 0 0,-1 1 0,1-1 0,-1 0 0,0 1 0,0-1 0,-1 1 0,0-1 0,0 0 0,0 1 0,0-1 0,-1 0 0,0 0 0,0 0 0,0 0 0,-1 0 0,0-1 0,-4 7 0,4-8-87,1 0 1,-1 0 0,0 0 0,0 0-1,0 0 1,-1-1 0,1 1-1,-1-1 1,1 0 0,-1 0 0,0 0-1,0-1 1,1 1 0,-1-1 0,0 0-1,-1 0 1,1-1 0,0 1 0,0-1-1,0 0 1,0 0 0,0 0-1,-1 0 1,-4-2 0,-5-2-6758</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6:24:25.717"/>
    </inkml:context>
    <inkml:brush xml:id="br0">
      <inkml:brushProperty name="width" value="0.05" units="cm"/>
      <inkml:brushProperty name="height" value="0.05" units="cm"/>
      <inkml:brushProperty name="color" value="#F6630D"/>
    </inkml:brush>
  </inkml:definitions>
  <inkml:trace contextRef="#ctx0" brushRef="#br0">51 31 24575,'3'-3'0,"6"-1"0,6 1 0,4 0 0,6-2 0,1 0 0,2 0 0,-1 2 0,-2 4 0,-5 2-8191</inkml:trace>
  <inkml:trace contextRef="#ctx0" brushRef="#br0" timeOffset="1">35 216 24575,'-6'3'0,"-5"3"0,0 5 0,5-1 0,8-1 0,10-3 0,9-2 0,6-5 0,8-1 0,5-5 0,6-2 0,3-4 0,-7 1-8191</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6:24:26.069"/>
    </inkml:context>
    <inkml:brush xml:id="br0">
      <inkml:brushProperty name="width" value="0.05" units="cm"/>
      <inkml:brushProperty name="height" value="0.05" units="cm"/>
      <inkml:brushProperty name="color" value="#F6630D"/>
    </inkml:brush>
  </inkml:definitions>
  <inkml:trace contextRef="#ctx0" brushRef="#br0">36 10 24575,'-1'0'0,"1"-1"0,0 0 0,0 1 0,0-1 0,-1 1 0,1-1 0,0 1 0,-1 0 0,1-1 0,0 1 0,-1-1 0,1 1 0,0-1 0,-1 1 0,1 0 0,-1-1 0,1 1 0,-1 0 0,1 0 0,-1-1 0,1 1 0,-1 0 0,1 0 0,-1 0 0,1 0 0,-1-1 0,0 1 0,1 0 0,-1 0 0,1 0 0,-1 0 0,1 0 0,-1 0 0,1 1 0,-1-1 0,0 0 0,1 0 0,-1 0 0,1 0 0,-1 1 0,1-1 0,-1 0 0,1 0 0,-1 1 0,1-1 0,0 1 0,-1-1 0,1 0 0,-1 1 0,0 0 0,-1 4 0,0 1 0,0 0 0,1-1 0,-1 1 0,1 0 0,0 0 0,1 0 0,-1 0 0,1 0 0,1 7 0,-1 2 0,1 303-1365,-1-298-5461</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6:24:27.070"/>
    </inkml:context>
    <inkml:brush xml:id="br0">
      <inkml:brushProperty name="width" value="0.05" units="cm"/>
      <inkml:brushProperty name="height" value="0.05" units="cm"/>
      <inkml:brushProperty name="color" value="#F6630D"/>
    </inkml:brush>
  </inkml:definitions>
  <inkml:trace contextRef="#ctx0" brushRef="#br0">260 214 24575,'-1'-21'0,"0"10"0,1 0 0,0 0 0,2-17 0,-2 26 0,1 0 0,-1 1 0,0-1 0,1 0 0,-1 1 0,1-1 0,-1 1 0,1-1 0,0 1 0,0-1 0,0 1 0,0-1 0,0 1 0,0-1 0,0 1 0,0 0 0,0 0 0,1 0 0,-1 0 0,0 0 0,1 0 0,-1 0 0,1 0 0,-1 0 0,1 1 0,0-1 0,-1 1 0,4-2 0,-4 2 0,0 0 0,1 0 0,-1 0 0,0 0 0,0 0 0,0 0 0,0 0 0,1 0 0,-1 1 0,0-1 0,0 0 0,0 1 0,0-1 0,0 1 0,0-1 0,0 1 0,0-1 0,0 1 0,0 0 0,0 0 0,0-1 0,0 1 0,0 0 0,-1 0 0,1 0 0,0 0 0,0 0 0,-1 0 0,1 0 0,-1 0 0,1 0 0,-1 0 0,0 0 0,1 0 0,-1 1 0,0-1 0,0 0 0,0 0 0,0 0 0,0 0 0,0 2 0,0 1 0,0-1 0,0 0 0,0 1 0,-1-1 0,0 0 0,1 0 0,-1 1 0,0-1 0,-1 0 0,1 0 0,0 0 0,-1 0 0,0 0 0,-2 2 0,-3 1 0,0 0 0,0 0 0,-1-1 0,0 0 0,0 0 0,0-1 0,-1 0 0,0 0 0,1-1 0,-1 0 0,0-1 0,-1 0 0,1-1 0,0 1 0,0-2 0,-1 1 0,-13-2 0,22 1 0,-1 0 0,0 0 0,1-1 0,-1 1 0,1 0 0,-1-1 0,1 1 0,0-1 0,-1 1 0,1-1 0,-1 0 0,1 0 0,0 1 0,0-1 0,-1 0 0,1 0 0,0 0 0,0 0 0,0-1 0,0 1 0,-1-2 0,1 0 0,0 1 0,0 0 0,0 0 0,1-1 0,-1 1 0,1 0 0,0-1 0,0 1 0,0-1 0,0 1 0,0 0 0,1-5 0,1-1 0,0-1 0,1 1 0,0 0 0,0 0 0,1 0 0,8-13 0,-4 10 0,1 0 0,0 0 0,0 1 0,1 0 0,14-11 0,-18 17 0,-1 0 0,1 0 0,0 1 0,0-1 0,0 1 0,1 0 0,-1 1 0,1 0 0,-1 0 0,1 0 0,0 1 0,11-1 0,-16 1 0,0 2 0,0-1 0,1 0 0,-1 0 0,0 1 0,0-1 0,1 1 0,-1 0 0,0 0 0,0-1 0,0 2 0,0-1 0,0 0 0,0 0 0,0 0 0,-1 1 0,1-1 0,3 4 0,-3-1 0,0-1 0,1 1 0,-1-1 0,-1 1 0,1 0 0,-1 0 0,1 0 0,-1-1 0,1 9 0,0 2 0,-1-1 0,-1 1 0,0 0 0,-1 0 0,-4 17 0,0-5 0,-2 0 0,-1-1 0,-1 0 0,-1 0 0,-1-1 0,-17 29 0,16-33 0,-1-1 0,-1 0 0,-1-1 0,0-1 0,-1 0 0,-1-1 0,-27 20 0,32-28 0,0-1 0,-24 11 0,33-16 0,0-1 0,0 0 0,-1 1 0,1-1 0,0-1 0,-1 1 0,1 0 0,-1-1 0,0 0 0,1 0 0,-1 0 0,1 0 0,-1 0 0,1-1 0,-1 1 0,-5-3 0,9 3 0,-1-1 0,1 1 0,-1 0 0,1-1 0,-1 1 0,1-1 0,-1 1 0,1-1 0,-1 1 0,1-1 0,0 1 0,-1-1 0,1 0 0,0 1 0,-1-1 0,1 1 0,0-1 0,0 0 0,0 1 0,-1-1 0,1 0 0,0 1 0,0-1 0,0 0 0,0 1 0,0-1 0,0 0 0,0 1 0,1-1 0,-1 0 0,0 1 0,0-1 0,0 0 0,1 1 0,-1-1 0,0 1 0,1-1 0,-1 0 0,0 1 0,1-1 0,19-23 0,-12 17 0,0 0 0,1 1 0,0 0 0,0 1 0,0 0 0,0 0 0,1 1 0,0 0 0,0 1 0,0 0 0,0 1 0,0 0 0,1 0 0,-1 1 0,1 0 0,-1 1 0,1 1 0,-1-1 0,1 1 0,18 5 0,-9 0 0,-1 1 0,1 0 0,-1 1 0,-1 1 0,0 1 0,0 1 0,-1 0 0,0 1 0,26 25 0,80 77 0,-122-112 0,1-1 0,-1 0 0,1 1 0,0-1 0,0 0 0,0 0 0,0 0 0,0 0 0,4 1 0,-5-2 0,0 0 0,-1 0 0,1 0 0,0 0 0,0 0 0,0 0 0,0 0 0,-1 0 0,1 0 0,0 0 0,0-1 0,0 1 0,-1 0 0,1-1 0,0 1 0,0 0 0,-1-1 0,2 0 0,1-2 0,-1 0 0,0 0 0,0 0 0,0 0 0,0 0 0,0-1 0,-1 1 0,0 0 0,1-1 0,0-4 0,30-88 0,29-103 0,-61 198 0,1 0 0,-1-1 0,1 1 0,-1 0 0,0-1 0,0 1 0,0-1 0,0 1 0,0 0 0,0-1 0,0 1 0,0-1 0,-1 1 0,1-2 0,-6 3 0,-3 10 0,-3 14-1365,7-12-5461</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6:24:28.134"/>
    </inkml:context>
    <inkml:brush xml:id="br0">
      <inkml:brushProperty name="width" value="0.05" units="cm"/>
      <inkml:brushProperty name="height" value="0.05" units="cm"/>
      <inkml:brushProperty name="color" value="#F6630D"/>
    </inkml:brush>
  </inkml:definitions>
  <inkml:trace contextRef="#ctx0" brushRef="#br0">713 88 24575,'-5'-5'0,"0"1"0,-1-1 0,0 1 0,0 1 0,0-1 0,-1 1 0,1 0 0,-1 1 0,-9-3 0,-4 0 0,0 0 0,-20 0 0,21 3 0,0 1 0,0 1 0,0 1 0,0 1 0,0 1 0,0 0 0,1 1 0,0 1 0,-1 1 0,2 1 0,-27 12 0,23-7 0,0 1 0,0 1 0,1 1 0,1 0 0,1 2 0,0 0 0,1 1 0,-21 29 0,22-25 0,1 1 0,2 0 0,0 1 0,1 1 0,2 0 0,0 0 0,-9 43 0,15-46 0,0-1 0,2 0 0,0 1 0,1-1 0,2 1 0,0 0 0,1-1 0,1 1 0,11 37 0,-5-33 0,2-1 0,0 0 0,2-1 0,1 0 0,1-1 0,0 0 0,2-1 0,1-1 0,0-1 0,2-1 0,0 0 0,1-2 0,1 0 0,32 19 0,-25-19 0,0-2 0,1 0 0,0-2 0,1-1 0,1-2 0,0-1 0,0-1 0,1-2 0,-1-1 0,1-2 0,52-1 0,-62-4 0,0 0 0,0-2 0,0-1 0,0 0 0,-1-2 0,0 0 0,-1-2 0,0 0 0,0-1 0,0-2 0,-2 0 0,35-27 0,-33 20 0,-1 0 0,-1-1 0,0-2 0,-2 1 0,-1-2 0,0 0 0,-2-1 0,-1-1 0,-1 0 0,13-37 0,-13 28 0,-3-1 0,0 0 0,-2 0 0,-2-1 0,-1 0 0,-2 0 0,-1 0 0,-7-52 0,3 65 0,-1 1 0,-1 0 0,-1 0 0,-1 0 0,-2 0 0,-11-22 0,12 29 0,-1-1 0,-1 2 0,-1-1 0,0 1 0,-1 1 0,0 0 0,-1 1 0,-22-17 0,17 17 9,0 0 0,-1 2 0,0 0 0,-1 1 0,0 1 0,-35-9 0,25 10-19,0 2 0,-1 1 0,1 1 0,-35 2 0,9 4-367,0 2 0,0 3 0,1 3 1,-88 28-1,29 1-5943</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6:24:28.939"/>
    </inkml:context>
    <inkml:brush xml:id="br0">
      <inkml:brushProperty name="width" value="0.05" units="cm"/>
      <inkml:brushProperty name="height" value="0.05" units="cm"/>
      <inkml:brushProperty name="color" value="#F6630D"/>
    </inkml:brush>
  </inkml:definitions>
  <inkml:trace contextRef="#ctx0" brushRef="#br0">956 403 24575,'1'-8'0,"0"0"0,1 0 0,-1 0 0,2 0 0,-1 1 0,6-11 0,4-17 0,-7 18 0,-1 0 0,-1 0 0,-1 0 0,0-1 0,-1 1 0,-2-21 0,0 31 0,1 0 0,-2 0 0,1 1 0,-1-1 0,0 1 0,0-1 0,-1 1 0,1 0 0,-2 0 0,1 0 0,0 0 0,-1 0 0,0 1 0,-1 0 0,1 0 0,-1 0 0,0 0 0,-10-7 0,4 6 0,0 0 0,0 1 0,-1 0 0,0 1 0,1 0 0,-1 1 0,-1 0 0,1 1 0,0 0 0,-1 1 0,-19 0 0,5 2 0,-1 2 0,0 0 0,1 2 0,-31 9 0,19-2 0,1 2 0,1 2 0,0 1 0,1 2 0,1 1 0,0 2 0,2 2 0,1 0 0,-41 42 0,52-45 0,1 0 0,1 2 0,0 0 0,2 1 0,1 1 0,1 1 0,1 0 0,1 1 0,2 0 0,0 1 0,2 0 0,1 1 0,-6 46 0,12-58 0,2 0 0,0 1 0,0-1 0,2 0 0,0 0 0,1 0 0,0 0 0,2-1 0,0 1 0,1-1 0,0 0 0,1-1 0,13 21 0,-7-17 0,1-1 0,0 0 0,1-1 0,1 0 0,1-2 0,0 0 0,1 0 0,0-2 0,32 17 0,-14-11 0,0-2 0,2-2 0,0-1 0,0-2 0,1-1 0,0-3 0,59 6 0,-50-10 0,0-3 0,1-1 0,-1-3 0,1-2 0,86-20 0,-108 18 0,0-1 0,-1-2 0,0 0 0,0-2 0,-1 0 0,-1-2 0,44-33 0,-52 33 0,0 0 0,-2-1 0,0 0 0,0-1 0,-1-1 0,-2 0 0,1 0 0,-2-1 0,0-1 0,-2 0 0,10-26 0,-10 17 0,-1 0 0,-1 0 0,-2-1 0,-1 1 0,-1-1 0,-1 0 0,-2 0 0,0 0 0,-3 1 0,0-1 0,-1 1 0,-18-51 0,15 56 0,-2 0 0,0 0 0,-1 2 0,-2-1 0,0 1 0,-1 1 0,-1 1 0,-1 0 0,0 1 0,-2 0 0,0 2 0,-1 0 0,0 1 0,-1 1 0,-29-16 0,22 18 31,0 0 0,-1 2 0,-1 1 0,1 1 0,-1 1 0,-1 2 0,1 1 0,-1 1 1,1 2-1,-39 3 0,24 2-275,-1 2 0,0 1 0,1 3 0,1 2 1,0 2-1,-42 19 0,-9 11-6582</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0:31.705"/>
    </inkml:context>
    <inkml:brush xml:id="br0">
      <inkml:brushProperty name="width" value="0.1" units="cm"/>
      <inkml:brushProperty name="height" value="0.1" units="cm"/>
      <inkml:brushProperty name="color" value="#F6630D"/>
    </inkml:brush>
  </inkml:definitions>
  <inkml:trace contextRef="#ctx0" brushRef="#br0">38 171 24575,'-6'-6'0,"-1"-7"0,-3-5 0,0-1 0,5-2 0,9 1 0,10 1 0,10 3 0,13 2 0,9 4 0,11 2 0,7 4 0,4 2 0,0 1 0,-5 1 0,-11 1-8191</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6:24:29.634"/>
    </inkml:context>
    <inkml:brush xml:id="br0">
      <inkml:brushProperty name="width" value="0.05" units="cm"/>
      <inkml:brushProperty name="height" value="0.05" units="cm"/>
      <inkml:brushProperty name="color" value="#F6630D"/>
    </inkml:brush>
  </inkml:definitions>
  <inkml:trace contextRef="#ctx0" brushRef="#br0">1 80 24575,'0'-3'0,"0"-7"0,0-4 0,0-2 0,0-3 0,0 7 0,0 6 0,3 9 0,0 5 0,4 5 0,-1 6 0,3 3 0,2 3 0,-1 2 0,1 4 0,-2-5-8191</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6:24:40.230"/>
    </inkml:context>
    <inkml:brush xml:id="br0">
      <inkml:brushProperty name="width" value="0.05" units="cm"/>
      <inkml:brushProperty name="height" value="0.05" units="cm"/>
      <inkml:brushProperty name="color" value="#F6630D"/>
    </inkml:brush>
  </inkml:definitions>
  <inkml:trace contextRef="#ctx0" brushRef="#br0">1 2 24575,'3'3'0,"1"-1"0,-1 1 0,1-1 0,-1 0 0,1-1 0,0 1 0,0-1 0,0 1 0,5 0 0,3 2 0,14 3 0,1-1 0,0-1 0,0-1 0,48 1 0,112-12 0,-182 6 0,138-9 0,522-23 0,-470 32-1365,-120 1-5461</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6:24:40.554"/>
    </inkml:context>
    <inkml:brush xml:id="br0">
      <inkml:brushProperty name="width" value="0.05" units="cm"/>
      <inkml:brushProperty name="height" value="0.05" units="cm"/>
      <inkml:brushProperty name="color" value="#F6630D"/>
    </inkml:brush>
  </inkml:definitions>
  <inkml:trace contextRef="#ctx0" brushRef="#br0">21 0 24575,'-6'3'0,"-2"7"0,1 4 0,7 3 0,9-2 0,15-3 0,17-1 0,19-2 0,23-3 0,22 1 0,22-2 0,18 3 0,19-2-1089,13 2 1089,-24 0-7102</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18:21.735"/>
    </inkml:context>
    <inkml:brush xml:id="br0">
      <inkml:brushProperty name="width" value="0.05" units="cm"/>
      <inkml:brushProperty name="height" value="0.05" units="cm"/>
      <inkml:brushProperty name="color" value="#33CCFF"/>
    </inkml:brush>
  </inkml:definitions>
  <inkml:trace contextRef="#ctx0" brushRef="#br0">1 0 24575,'0'0'-8191</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18:22.345"/>
    </inkml:context>
    <inkml:brush xml:id="br0">
      <inkml:brushProperty name="width" value="0.05" units="cm"/>
      <inkml:brushProperty name="height" value="0.05" units="cm"/>
      <inkml:brushProperty name="color" value="#33CCFF"/>
    </inkml:brush>
  </inkml:definitions>
  <inkml:trace contextRef="#ctx0" brushRef="#br0">0 0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0:09.310"/>
    </inkml:context>
    <inkml:brush xml:id="br0">
      <inkml:brushProperty name="width" value="0.1" units="cm"/>
      <inkml:brushProperty name="height" value="0.1" units="cm"/>
      <inkml:brushProperty name="color" value="#F6630D"/>
    </inkml:brush>
  </inkml:definitions>
  <inkml:trace contextRef="#ctx0" brushRef="#br0">7 1218 24575,'0'0'0,"0"0"0,1 0 0,-1 0 0,0 0 0,0 0 0,1 0 0,-1 0 0,0 0 0,1 0 0,-1 0 0,0 0 0,0 0 0,1 0 0,-1 0 0,0 0 0,1 0 0,-1 0 0,0-1 0,0 1 0,1 0 0,-1 0 0,0 0 0,0 0 0,0-1 0,1 1 0,-1 0 0,0 0 0,0 0 0,0-1 0,0 1 0,1 0 0,-1 0 0,0-1 0,0 1 0,0 0 0,0-1 0,0 1 0,0 0 0,0 0 0,0-1 0,0 1 0,0 0 0,0 0 0,0-1 0,0 1 0,-7-14 0,0 7 0,15 19 0,2 0 0,0 0 0,1-1 0,1-1 0,-1 0 0,2-1 0,-1 0 0,1 0 0,1-1 0,0-1 0,0-1 0,0 0 0,1 0 0,-1-2 0,1 0 0,1 0 0,-1-1 0,0-1 0,1-1 0,-1 0 0,1-1 0,-1-1 0,1 0 0,-1-1 0,18-5 0,7-4 0,0-3 0,-1-1 0,-1-1 0,0-3 0,-2-1 0,0-1 0,-1-2 0,-1-2 0,46-43 0,-34 23 0,-1-2 0,-2-2 0,-2-2 0,-3-1 0,45-82 0,-56 81 0,-3-1 0,-1-2 0,23-91 0,-22 45 0,12-123 0,-30 152 0,-6 69 342,-1 8-2049</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0:32.292"/>
    </inkml:context>
    <inkml:brush xml:id="br0">
      <inkml:brushProperty name="width" value="0.1" units="cm"/>
      <inkml:brushProperty name="height" value="0.1" units="cm"/>
      <inkml:brushProperty name="color" value="#F6630D"/>
    </inkml:brush>
  </inkml:definitions>
  <inkml:trace contextRef="#ctx0" brushRef="#br0">0 307 24575,'5'-50'0,"-4"46"0,0 1 0,0-1 0,0 1 0,0-1 0,0 1 0,1-1 0,0 1 0,0 0 0,0-1 0,4-4 0,-6 8 0,0 0 0,0-1 0,1 1 0,-1 0 0,0 0 0,1-1 0,-1 1 0,0 0 0,1 0 0,-1-1 0,0 1 0,1 0 0,-1 0 0,1 0 0,-1 0 0,0 0 0,1 0 0,-1 0 0,1 0 0,-1 0 0,0 0 0,1 0 0,-1 0 0,1 0 0,-1 0 0,0 0 0,1 0 0,-1 0 0,1 0 0,-1 0 0,0 1 0,1-1 0,8 13 0,1 20 0,2 33 0,-3 0 0,-3 0 0,-4 107 0,-8-145 0,6-28 0,-1 1 0,1-1 0,0 0 0,0 0 0,0 0 0,0 1 0,0-1 0,0 0 0,0 0 0,0 0 0,-1 1 0,1-1 0,0 0 0,0 0 0,0 0 0,0 0 0,-1 0 0,1 1 0,0-1 0,0 0 0,0 0 0,-1 0 0,1 0 0,0 0 0,0 0 0,-1 0 0,1 0 0,0 0 0,0 0 0,0 0 0,-1 0 0,1 0 0,0 0 0,-1 0 0,-6-13 0,0-16 0,1 0 0,1-1 0,-1-56 0,4 50 0,0-10 0,1 0 0,7-54 0,-3 80 0,0-1 0,1 1 0,1 1 0,1-1 0,1 1 0,0-1 0,15-23 0,-20 38 0,1 1 0,0-1 0,0 1 0,1 0 0,-1 0 0,1 0 0,0 1 0,0-1 0,0 1 0,1 0 0,-1 0 0,1 1 0,0-1 0,5-2 0,-3 3 0,0 1 0,-1-1 0,1 1 0,0 0 0,0 1 0,0-1 0,0 1 0,0 1 0,12 1 0,1 3 0,0 1 0,0 0 0,0 2 0,-1 0 0,0 1 0,20 14 0,-33-20 0,0 1 0,0 0 0,-1 0 0,1 0 0,-1 1 0,0 0 0,-1 0 0,1 0 0,-1 1 0,0 0 0,0-1 0,3 8 0,-6-10 0,0 1 0,0 0 0,0-1 0,0 1 0,0 0 0,-1 0 0,1 0 0,-1 0 0,0-1 0,0 1 0,-1 0 0,1 0 0,-1 0 0,0 0 0,0-1 0,0 1 0,0 0 0,-1-1 0,1 1 0,-1-1 0,0 1 0,-4 4 0,0-1 0,1 0 0,-1 0 0,-1-1 0,1 0 0,-1 0 0,0 0 0,-1-1 0,-10 6 0,-7 1 0,-36 13 0,-18 9 0,79-34 0,-1 0 0,1 1 0,-1-1 0,1 0 0,0 0 0,-1 0 0,1 0 0,0 1 0,-1-1 0,1 0 0,0 0 0,-1 1 0,1-1 0,0 0 0,0 1 0,-1-1 0,1 0 0,0 1 0,0-1 0,0 0 0,-1 1 0,1-1 0,0 1 0,0-1 0,0 0 0,0 1 0,0-1 0,0 1 0,0-1 0,0 1 0,0-1 0,0 1 0,11 10 0,28 4 0,-33-13 0,35 12 0,77 33 0,-107-42 0,0 1 0,0 0 0,-1 1 0,0 0 0,0 0 0,-1 1 0,0 1 0,8 9 0,-14-15 0,-1 0 0,1 1 0,-1-1 0,0 0 0,0 1 0,0 0 0,-1-1 0,1 1 0,-1 0 0,0 0 0,0 0 0,0 0 0,-1 0 0,1 0 0,-1 0 0,0 0 0,0 0 0,0 0 0,-1 0 0,1 0 0,-1 0 0,0 0 0,0-1 0,-1 1 0,1 0 0,-4 6 0,2-5 0,-1 0 0,0 0 0,0 0 0,-1 0 0,1 0 0,-1-1 0,0 0 0,0 0 0,0 0 0,-1-1 0,1 0 0,-1 0 0,0 0 0,0-1 0,0 1 0,-8 1 0,2-2-170,1 0-1,-1 0 0,0-1 1,0 0-1,0-1 0,0-1 1,-21-2-1,0-5-6655</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0:32.665"/>
    </inkml:context>
    <inkml:brush xml:id="br0">
      <inkml:brushProperty name="width" value="0.1" units="cm"/>
      <inkml:brushProperty name="height" value="0.1" units="cm"/>
      <inkml:brushProperty name="color" value="#F6630D"/>
    </inkml:brush>
  </inkml:definitions>
  <inkml:trace contextRef="#ctx0" brushRef="#br0">542 0 24575,'-2'14'0,"0"0"0,-1 0 0,0 0 0,-1-1 0,-1 1 0,0-1 0,0 0 0,-2-1 0,1 1 0,-2-1 0,-10 14 0,10-16 0,-1-1 0,0 0 0,0 0 0,0-1 0,-1 0 0,-19 11 0,-69 31 0,69-38 0,1 2 0,-37 25 0,48-26 0,0 0 0,1 2 0,0 0 0,1 1 0,1 1 0,-20 29 0,29-38 0,-1 1 0,2-1 0,-1 1 0,1 0 0,1 0 0,-1 0 0,2 0 0,-1 1 0,1-1 0,1 1 0,-1-1 0,2 1 0,-1 0 0,2-1 0,-1 1 0,1 0 0,3 10 0,-3-14 0,1 0 0,1 0 0,-1 0 0,1 0 0,0-1 0,1 0 0,-1 1 0,1-1 0,0-1 0,0 1 0,1 0 0,4 3 0,0-2 0,-1 0 0,1 0 0,0-1 0,0 0 0,0-1 0,18 6 0,-1-4 0,-1 0 0,1-2 0,0-1 0,51 0 0,-32-3 0,-1-3 0,0-1 0,0-3 0,0-1 0,-1-2 0,0-2 0,58-25 0,-97 36-105,0-1 0,-1 0 0,1 1 0,-1-1 0,1-1 0,-1 1 0,0 0 0,0-1 0,0 0 0,0 0 0,0 0 0,4-6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1:05.655"/>
    </inkml:context>
    <inkml:brush xml:id="br0">
      <inkml:brushProperty name="width" value="0.1" units="cm"/>
      <inkml:brushProperty name="height" value="0.1" units="cm"/>
      <inkml:brushProperty name="color" value="#F6630D"/>
    </inkml:brush>
  </inkml:definitions>
  <inkml:trace contextRef="#ctx0" brushRef="#br0">385 255 24575,'1'0'0,"-1"0"0,1-1 0,0 1 0,0-1 0,-1 1 0,1 0 0,0-1 0,-1 1 0,1-1 0,-1 1 0,1-1 0,-1 0 0,1 1 0,-1-1 0,1 0 0,-1 1 0,1-1 0,-1 0 0,0 1 0,1-1 0,-1 0 0,0 0 0,0 1 0,0-1 0,1 0 0,-1 0 0,0-1 0,3-25 0,-3 23 0,1-7 0,-1-1 0,0 0 0,-1 0 0,0 0 0,-1 0 0,-1 0 0,1 1 0,-2-1 0,-4-11 0,5 18 0,1 0 0,-1 1 0,0-1 0,0 1 0,0-1 0,0 1 0,-1 0 0,0 0 0,0 0 0,0 1 0,0 0 0,0-1 0,-1 1 0,0 1 0,1-1 0,-1 1 0,0 0 0,0 0 0,-1 0 0,1 0 0,-10 0 0,6 0 0,-1 2 0,1-1 0,0 1 0,0 1 0,0 0 0,0 0 0,0 1 0,0 0 0,0 0 0,1 1 0,-1 0 0,1 1 0,-10 5 0,8-3 0,0 0 0,1 1 0,-1 1 0,2-1 0,-1 2 0,1-1 0,0 1 0,1 0 0,-12 19 0,11-13 0,1-1 0,0 2 0,1-1 0,1 1 0,1 0 0,0 0 0,1 0 0,0 0 0,2 1 0,0 30 0,2-40 0,0 0 0,0 0 0,1 0 0,0 0 0,0 0 0,1 0 0,0-1 0,0 1 0,0-1 0,1 0 0,0 0 0,0 0 0,1-1 0,-1 1 0,1-1 0,0 0 0,1 0 0,-1-1 0,1 0 0,0 0 0,0 0 0,11 4 0,-8-3 0,1-2 0,0 1 0,0-2 0,0 1 0,0-1 0,1-1 0,-1 0 0,1 0 0,-1-1 0,0 0 0,1-1 0,-1 0 0,0-1 0,20-5 0,-19 3 0,1 0 0,-1-1 0,-1 0 0,1-1 0,-1 0 0,0-1 0,0 0 0,0 0 0,-1-1 0,-1-1 0,1 1 0,6-11 0,-6 8 0,-2-2 0,1 1 0,-2-1 0,1 0 0,-2 0 0,0-1 0,0 1 0,-2-1 0,4-23 0,-8 47 0,1 0 0,0 0 0,0 0 0,0 0 0,2 0 0,2 14 0,-2-17 0,0-1 0,0 1 0,0-1 0,1 1 0,0-1 0,0 0 0,0 0 0,1 0 0,0-1 0,0 1 0,10 8 0,-9-9 0,1 0 0,0 0 0,1-1 0,-1 1 0,1-2 0,0 1 0,0-1 0,0 0 0,0 0 0,9 2 0,-12-5 0,0 1 0,0-1 0,0 0 0,0 0 0,-1 0 0,1-1 0,0 1 0,0-1 0,0 0 0,-1 0 0,1 0 0,-1-1 0,1 1 0,-1-1 0,1 0 0,-1 0 0,0 0 0,0 0 0,0-1 0,0 1 0,0-1 0,3-3 0,18-26-1365</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1:08.478"/>
    </inkml:context>
    <inkml:brush xml:id="br0">
      <inkml:brushProperty name="width" value="0.1" units="cm"/>
      <inkml:brushProperty name="height" value="0.1" units="cm"/>
      <inkml:brushProperty name="color" value="#F6630D"/>
    </inkml:brush>
  </inkml:definitions>
  <inkml:trace contextRef="#ctx0" brushRef="#br0">19 124 24575,'-1'4'0,"1"-1"0,-1 1 0,1 0 0,-1 0 0,1-1 0,0 1 0,1 0 0,0 6 0,0-1 0,-10 174 0,0-22 0,9-148 0,0-7 0,0 0 0,0 0 0,0 0 0,0 0 0,1 0 0,0 0 0,1 0 0,2 7 0,-4-13 0,0 0 0,0 0 0,0 1 0,0-1 0,0 0 0,0 0 0,0 0 0,0 0 0,0 0 0,0 0 0,0 0 0,0 0 0,0 0 0,0 0 0,0 0 0,0 0 0,0 1 0,0-1 0,1 0 0,-1 0 0,0 0 0,0 0 0,0 0 0,0 0 0,0 0 0,0 0 0,0 0 0,0 0 0,0 0 0,0 0 0,0 0 0,0 0 0,1 0 0,-1 0 0,0 0 0,0 0 0,0 0 0,0 0 0,0 0 0,0 0 0,0 0 0,0 0 0,0 0 0,0 0 0,1 0 0,-1 0 0,0 0 0,0 0 0,0 0 0,0 0 0,0 0 0,0 0 0,0-1 0,0 1 0,0 0 0,0 0 0,0 0 0,0 0 0,0 0 0,0 0 0,0 0 0,0 0 0,0 0 0,1 0 0,-1 0 0,0 0 0,0-1 0,3-9 0,0-14 0,-2-190 0,-1 10 0,0 194 0,1-1 0,0 1 0,0-1 0,1 1 0,7-18 0,-8 24 0,0 1 0,1 0 0,0 0 0,-1 0 0,1 0 0,1 0 0,-1 1 0,0-1 0,1 1 0,-1-1 0,1 1 0,-1 0 0,1 0 0,0 0 0,0 0 0,0 1 0,0-1 0,1 1 0,-1-1 0,0 1 0,5-1 0,19-1 0,0 0 0,1 2 0,-1 1 0,0 1 0,0 1 0,1 1 0,30 9 0,-41-8 0,0 0 0,-1 1 0,0 1 0,0 1 0,0 0 0,16 11 0,-27-15 0,0 0 0,-1 1 0,1 0 0,-1 0 0,0 0 0,0 0 0,-1 0 0,1 1 0,4 9 0,-6-11 0,-1 0 0,0 1 0,0-1 0,0 0 0,0 1 0,0-1 0,-1 1 0,0-1 0,0 1 0,0-1 0,0 1 0,0-1 0,-1 1 0,1-1 0,-1 0 0,0 1 0,-2 4 0,0-1 0,0-1 0,-1 1 0,0-1 0,0 0 0,-1 0 0,1 0 0,-1-1 0,-1 1 0,1-1 0,-1 0 0,0-1 0,0 0 0,0 1 0,0-2 0,-9 4 0,-2 1 0,0-1 0,-1-1 0,0-1 0,-33 6 0,67-15 0,-3 1 0,0 0 0,25-2 0,-21 5 0,0 1 0,0 1 0,0 0 0,-1 1 0,1 1 0,-1 1 0,24 9 0,-33-11 0,0 0 0,-1 0 0,1 1 0,0 0 0,-1 0 0,0 0 0,0 1 0,0 0 0,-1 0 0,0 0 0,0 1 0,0 0 0,0 0 0,-1 0 0,0 0 0,-1 1 0,1 0 0,-1-1 0,3 10 0,-6-13 0,1 0 0,-1 0 0,1-1 0,-1 1 0,0 0 0,0 0 0,0 0 0,-1 0 0,1 0 0,-1-1 0,1 1 0,-1 0 0,0 0 0,0-1 0,0 1 0,-2 3 0,0-2 0,0 0 0,0-1 0,0 1 0,0-1 0,-1 0 0,1 0 0,-1 0 0,0 0 0,-5 2 0,-5 3 0,-2-2 0,1 1 0,-1-2 0,-24 6 0,13-5 69,1-1-1,-1-1 0,0-1 0,-37-1 1,55-2-159,1 0 0,-1-1 0,1 0 0,0-1 0,0 1 1,-1-2-1,1 1 0,1-1 0,-1 0 0,0-1 1,1 0-1,-1 0 0,1 0 0,0-1 0,1 0 0,-1-1 1,1 1-1,-7-9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1:10.715"/>
    </inkml:context>
    <inkml:brush xml:id="br0">
      <inkml:brushProperty name="width" value="0.1" units="cm"/>
      <inkml:brushProperty name="height" value="0.1" units="cm"/>
      <inkml:brushProperty name="color" value="#F6630D"/>
    </inkml:brush>
  </inkml:definitions>
  <inkml:trace contextRef="#ctx0" brushRef="#br0">368 138 24575,'5'-1'0,"1"1"0,-1-1 0,0 0 0,0 0 0,0-1 0,0 1 0,0-1 0,0 0 0,0-1 0,0 1 0,-1-1 0,1 0 0,5-5 0,-7 6 0,0-1 0,0 1 0,-1-1 0,1 0 0,-1 0 0,0 0 0,1 0 0,-1 0 0,-1-1 0,1 1 0,0-1 0,-1 1 0,0-1 0,0 0 0,0 1 0,0-1 0,0 0 0,-1 0 0,1-4 0,-1 6 0,-1 1 0,1-1 0,0 1 0,0 0 0,-1-1 0,1 1 0,-1-1 0,1 1 0,-1 0 0,1-1 0,-1 1 0,0 0 0,0 0 0,0 0 0,1 0 0,-1-1 0,0 1 0,-1 0 0,1 0 0,0 1 0,-2-2 0,1 0 0,-1 1 0,0 0 0,0 0 0,-1 0 0,1 0 0,0 0 0,0 1 0,0-1 0,-5 1 0,-3 0 0,0 1 0,0 0 0,0 0 0,-18 6 0,9-1 0,0 2 0,1 0 0,-1 1 0,2 1 0,-1 1 0,2 1 0,-1 0 0,2 1 0,0 1 0,-27 29 0,29-26 0,0 0 0,1 1 0,0 0 0,2 1 0,0 1 0,2-1 0,0 2 0,1-1 0,1 1 0,-7 30 0,13-43 0,0 1 0,0-1 0,1 1 0,0-1 0,0 1 0,1-1 0,0 1 0,0-1 0,1 0 0,4 11 0,-5-14 0,1-1 0,0 0 0,1 1 0,-1-1 0,1 0 0,-1 0 0,1-1 0,1 1 0,-1-1 0,0 1 0,1-1 0,0 0 0,-1 0 0,1-1 0,0 1 0,1-1 0,-1 0 0,0 0 0,8 2 0,2 0 0,1-1 0,-1-1 0,0-1 0,1 0 0,-1-1 0,1 0 0,26-5 0,-4-1 0,66-23 0,-101 29 0,36-12 0,-1-1 0,-1-2 0,39-22 0,-73 36-105,0 0 0,1-1 0,-1 1 0,0-1 0,0 1 0,0-1 0,-1 0 0,1 0 0,0 0 0,-1 0 0,1 0 0,1-5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1:12.400"/>
    </inkml:context>
    <inkml:brush xml:id="br0">
      <inkml:brushProperty name="width" value="0.1" units="cm"/>
      <inkml:brushProperty name="height" value="0.1" units="cm"/>
      <inkml:brushProperty name="color" value="#F6630D"/>
    </inkml:brush>
  </inkml:definitions>
  <inkml:trace contextRef="#ctx0" brushRef="#br0">1466 441 24575,'3'-7'0,"0"0"0,-1 1 0,0-1 0,-1 0 0,0 0 0,0 0 0,0-11 0,-3-50 0,2 68 0,-1-21 0,-2 0 0,0 0 0,-1 0 0,-1 1 0,-1 0 0,-14-31 0,17 43 0,-2-1 0,1 1 0,-1 0 0,-1 1 0,1-1 0,-1 1 0,0 0 0,-1 0 0,0 1 0,0 0 0,0 0 0,-1 1 0,0 0 0,0 0 0,0 1 0,0-1 0,-13-2 0,4 3 0,0 0 0,-1 2 0,1 0 0,-1 1 0,1 1 0,-1 0 0,1 2 0,-1 0 0,1 0 0,0 2 0,-1 0 0,-22 10 0,-4 3 0,1 2 0,0 2 0,-55 38 0,44-23-12,2 3 0,1 2 0,2 2 0,3 3-1,1 1 1,-40 55 0,37-34-25,2 2-1,4 1 1,3 2-1,-38 99 1,37-63-26,5 2 1,-32 177 0,44-137 19,-7 218 1,29-48 42,77 610 0,-58-813 0,6-1 0,5 0 0,56 143 0,-57-191 0,3-2 0,2 0 0,4-2 0,2-2 0,4-2 0,72 83 0,-90-118 0,1-1 0,1-1 0,1-2 0,1 0 0,1-2 0,1-2 0,1 0 0,0-3 0,1 0 0,0-2 0,1-1 0,1-2 0,0-2 0,0-1 0,1-1 0,-1-2 0,44-1 0,-28-4-35,1-2 1,0-3 0,-1-1 0,90-27 0,-79 14-60,-2-2 0,0-3 1,82-49-1,-70 29 16,-2-2 0,-3-4 0,-1-3 0,-3-2 0,-3-3 0,74-93 0,-78 76 70,-3-3-1,-3-1 1,-4-3 0,-4-2 0,-3-1-1,-4-2 1,27-105 0,-31 67-71,-5-1 0,-5-1-1,-7-1 1,-2-220 0,-19 213 79,-5 1 0,-60-259 0,16 187 0,-94-225 0,25 140-20,95 232 54,-3 2 1,-68-93 0,84 130 99,0 1 0,-2 1-1,-1 1 1,0 0 0,-1 2 0,-1 0-1,-40-22 1,48 31-71,0 0 0,0 1 0,-1 0 0,0 2 0,0-1 0,-1 2 0,1 0 0,-1 1 0,1 0 0,-1 1-1,0 1 1,1 1 0,-1 0 0,-20 4 0,26-1-225,0-1-1,0 1 1,1 1-1,-1 0 1,1 0-1,-11 9 1,18-13-66</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1:00.490"/>
    </inkml:context>
    <inkml:brush xml:id="br0">
      <inkml:brushProperty name="width" value="0.1" units="cm"/>
      <inkml:brushProperty name="height" value="0.1" units="cm"/>
      <inkml:brushProperty name="color" value="#F6630D"/>
    </inkml:brush>
  </inkml:definitions>
  <inkml:trace contextRef="#ctx0" brushRef="#br0">198 234 24575,'-11'45'0,"2"-12"0,-50 232 0,-48 195 0,96-423 0,25-126 0,25-109 0,107-330 0,-137 501 0,34-85 0,-37 98 0,1 0 0,0 1 0,1 0 0,1 1 0,15-19 0,-22 29 0,0 0 0,-1 0 0,1 1 0,0-1 0,0 0 0,1 1 0,-1-1 0,0 1 0,0 0 0,1 0 0,-1 0 0,1 0 0,-1 0 0,1 0 0,-1 1 0,1-1 0,0 1 0,-1 0 0,6 0 0,-4 0 0,-1 1 0,1 0 0,-1 1 0,1-1 0,-1 0 0,1 1 0,-1 0 0,0 0 0,0 0 0,0 0 0,0 0 0,4 5 0,6 7 0,-1 1 0,-1 0 0,0 0 0,12 25 0,-19-33 0,28 52 0,-4 2 0,26 77 0,29 132 0,-83-269 0,84 400-1365,-80-374-5461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1:00.825"/>
    </inkml:context>
    <inkml:brush xml:id="br0">
      <inkml:brushProperty name="width" value="0.1" units="cm"/>
      <inkml:brushProperty name="height" value="0.1" units="cm"/>
      <inkml:brushProperty name="color" value="#F6630D"/>
    </inkml:brush>
  </inkml:definitions>
  <inkml:trace contextRef="#ctx0" brushRef="#br0">53 137 24575,'-7'-4'0,"1"2"0,0-1 0,1 0 0,0 0 0,-1-1 0,-3-3 0,8 6 0,0 1 0,1-1 0,-1 1 0,0-1 0,1 0 0,-1 1 0,1-1 0,-1 0 0,1 0 0,-1 1 0,1-1 0,0 0 0,-1 0 0,1 0 0,0 0 0,0 1 0,0-1 0,0 0 0,-1 0 0,1 0 0,0 0 0,0 0 0,1 1 0,-1-1 0,0 0 0,0 0 0,0 0 0,1 0 0,-1 0 0,0 1 0,1-1 0,-1 0 0,0 0 0,1 1 0,-1-1 0,1 0 0,-1 1 0,1-1 0,0 0 0,-1 1 0,1-1 0,0 1 0,0-2 0,8-3 0,0 0 0,0 1 0,0 0 0,0 0 0,0 1 0,1 0 0,0 0 0,-1 1 0,14-1 0,-8 0 0,82-13 0,128-5 0,-214 21-341,-1-1 0,0 2-1,11 1 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1:01.692"/>
    </inkml:context>
    <inkml:brush xml:id="br0">
      <inkml:brushProperty name="width" value="0.1" units="cm"/>
      <inkml:brushProperty name="height" value="0.1" units="cm"/>
      <inkml:brushProperty name="color" value="#F6630D"/>
    </inkml:brush>
  </inkml:definitions>
  <inkml:trace contextRef="#ctx0" brushRef="#br0">47 87 24575,'1'-20'0,"0"-17"0,-1 35 0,0 0 0,0-1 0,0 1 0,-1 0 0,1 0 0,-1 0 0,1 0 0,-1 0 0,0 0 0,0 0 0,0 0 0,-1-2 0,1 4 0,1 0 0,0 0 0,0 0 0,-1 0 0,1 0 0,0 0 0,-1 0 0,1 0 0,0 0 0,0 0 0,-1 1 0,1-1 0,0 0 0,0 0 0,-1 0 0,1 0 0,0 1 0,0-1 0,0 0 0,-1 0 0,1 1 0,0-1 0,0 0 0,0 0 0,0 1 0,0-1 0,-1 0 0,1 0 0,0 1 0,0-1 0,0 0 0,0 0 0,0 1 0,0-1 0,0 0 0,0 1 0,0-1 0,0 0 0,0 1 0,0-1 0,0 0 0,1 1 0,-4 16 0,-19 406 0,15-262 0,4 62 0,5-176 0,3 1 0,17 77 0,-20-118 0,-2-3 0,0-1 0,1 0 0,0 0 0,0 0 0,0 0 0,0 0 0,0-1 0,0 1 0,1 0 0,0 0 0,-1-1 0,1 1 0,0-1 0,2 3 0,-3-5 0,-1 0 0,0 0 0,0 0 0,1 1 0,-1-1 0,0 0 0,1 0 0,-1 0 0,0 0 0,0 0 0,1 0 0,-1 0 0,0 0 0,1 0 0,-1 0 0,0-1 0,0 1 0,1 0 0,-1 0 0,0 0 0,0 0 0,1 0 0,-1 0 0,0 0 0,0-1 0,1 1 0,-1 0 0,0 0 0,0 0 0,0-1 0,1 1 0,-1 0 0,0 0 0,0-1 0,0 1 0,0 0 0,0 0 0,0-1 0,1 1 0,-1 0 0,0 0 0,0-1 0,0 1 0,3-16 0,-2 14 0,6-40 0,1-8 0,2 1 0,2 0 0,24-60 0,-31 97 0,1-1 0,0 1 0,0 1 0,1-1 0,1 1 0,0 0 0,0 1 0,1 0 0,1 0 0,-1 1 0,1 0 0,1 1 0,0 0 0,0 1 0,1 0 0,-1 0 0,19-6 0,-21 11 0,0-1 0,0 2 0,0-1 0,0 1 0,1 1 0,-1-1 0,0 2 0,1-1 0,-1 1 0,0 1 0,0-1 0,0 2 0,0-1 0,0 1 0,0 1 0,-1-1 0,1 1 0,7 6 0,2 1 0,-1 1 0,-1 0 0,0 1 0,0 1 0,-1 1 0,-1 0 0,13 18 0,-22-27 0,-1 0 0,0 1 0,0-1 0,0 1 0,-1 0 0,0 0 0,0 0 0,-1 1 0,0-1 0,-1 1 0,1-1 0,-1 9 0,0-11 0,-2-1 0,1 1 0,-1 0 0,1 0 0,-1 0 0,-1-1 0,1 1 0,-1-1 0,1 1 0,-1-1 0,-1 1 0,1-1 0,0 0 0,-1 0 0,0 0 0,0 0 0,0-1 0,-1 1 0,-6 5 0,-3 0 0,-1 0 0,-1 0 0,1-1 0,-1-1 0,-1 0 0,1-2 0,-1 1 0,-19 3 0,8-4 0,0-1 0,-1 0 0,1-2 0,-33-2 0,34-2 0,-40-7 0,57 7 0,-1 0 0,1-1 0,0 0 0,0-1 0,0 0 0,0 0 0,-10-7 0,18 10-45,0 1-1,1 0 1,-1 0-1,1-1 1,-1 1-1,1 0 1,-1-1-1,1 1 1,0-1-1,-1 1 1,1-1-1,-1 1 1,1-1-1,0 1 1,-1-1-1,1 1 1,0-1-1,0 1 1,0-1-1,-1 1 1,1-1-1,0 1 1,0-1-1,0 0 0,0 1 1,0-1-1,0 1 1,0-1-1,0 0 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1:02.293"/>
    </inkml:context>
    <inkml:brush xml:id="br0">
      <inkml:brushProperty name="width" value="0.1" units="cm"/>
      <inkml:brushProperty name="height" value="0.1" units="cm"/>
      <inkml:brushProperty name="color" value="#F6630D"/>
    </inkml:brush>
  </inkml:definitions>
  <inkml:trace contextRef="#ctx0" brushRef="#br0">661 116 24575,'6'-21'0,"-5"19"0,0 1 0,0-1 0,0 0 0,-1 0 0,1 1 0,-1-1 0,1 0 0,-1 0 0,0 0 0,0 0 0,1 0 0,-1 0 0,-1-3 0,0 2 0,1 0 0,-1 0 0,0 1 0,0-1 0,-1 0 0,1 0 0,-1 1 0,1-1 0,-1 1 0,0 0 0,0-1 0,0 1 0,0 0 0,0 0 0,-4-3 0,2 2 0,-1 1 0,0-1 0,0 1 0,0 0 0,0 0 0,0 0 0,0 1 0,-6-1 0,0 0 0,0 1 0,0 0 0,0 1 0,-1 1 0,1-1 0,0 2 0,-20 4 0,9 2 0,0 1 0,0 1 0,1 1 0,0 0 0,1 2 0,1 0 0,0 1 0,1 2 0,0-1 0,-29 36 0,18-16 0,2 2 0,1 1 0,2 1 0,-32 71 0,41-76 0,1 2 0,2-1 0,2 2 0,-7 41 0,14-61 0,1-1 0,1 0 0,0 1 0,1-1 0,1 0 0,1 1 0,0-1 0,1 0 0,0 0 0,2 0 0,0-1 0,7 17 0,-7-23 0,0 0 0,1-1 0,0 1 0,0-1 0,1-1 0,0 1 0,0-1 0,0 0 0,1-1 0,0 1 0,14 7 0,-9-7 0,1-1 0,0 0 0,0-1 0,0-1 0,1 0 0,-1 0 0,19 1 0,-2-3 0,-1-1 0,1-2 0,0-1 0,-1-1 0,0-1 0,0-2 0,33-11 0,-32 8 0,56-27 0,-76 31 0,-2-1 0,1 1 0,-1-2 0,0 1 0,0-1 0,-1 0 0,1-1 0,-2 0 0,9-11 0,-14 17-65,-1-1 0,1 1 0,-1-1 0,1 1 0,-1-1 0,0 0 0,0 1 0,0-1 0,-1 0 0,1 0 0,-1 1 0,1-1 0,-1 0 0,0 0 0,0 0 0,0 0 0,0 1 0,-1-1 0,1 0 0,-2-4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0:09.727"/>
    </inkml:context>
    <inkml:brush xml:id="br0">
      <inkml:brushProperty name="width" value="0.1" units="cm"/>
      <inkml:brushProperty name="height" value="0.1" units="cm"/>
      <inkml:brushProperty name="color" value="#F6630D"/>
    </inkml:brush>
  </inkml:definitions>
  <inkml:trace contextRef="#ctx0" brushRef="#br0">17 633 24575,'-1'-1'0,"0"1"0,0 0 0,0-1 0,0 1 0,1-1 0,-1 1 0,0-1 0,1 1 0,-1-1 0,0 1 0,1-1 0,-1 0 0,1 0 0,-1 1 0,1-1 0,-1 0 0,1 0 0,-1 1 0,1-1 0,0 0 0,-1 0 0,1 0 0,0 0 0,0 0 0,0 1 0,0-1 0,-1-2 0,-1-25 0,3 22 0,0 1 0,0-1 0,0 0 0,0 0 0,1 0 0,0 1 0,1-1 0,3-7 0,31-44 0,-9 16 0,15-32 0,3 2 0,3 2 0,65-71 0,-105 131 0,0-1 0,0 1 0,1 1 0,0 0 0,20-12 0,-27 18 0,0 1 0,-1 0 0,1 0 0,0 0 0,0 0 0,-1 0 0,1 1 0,0-1 0,0 1 0,0 0 0,0-1 0,0 1 0,0 1 0,0-1 0,-1 0 0,1 1 0,0 0 0,0-1 0,0 1 0,-1 0 0,1 0 0,0 1 0,-1-1 0,1 1 0,-1-1 0,1 1 0,-1 0 0,0 0 0,0 0 0,0 0 0,3 4 0,6 9 0,-1 1 0,-1 0 0,0 0 0,-1 1 0,-1 0 0,9 33 0,-4-15 0,0-1 41,96 249-1447,-85-234-5420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1:13.874"/>
    </inkml:context>
    <inkml:brush xml:id="br0">
      <inkml:brushProperty name="width" value="0.1" units="cm"/>
      <inkml:brushProperty name="height" value="0.1" units="cm"/>
      <inkml:brushProperty name="color" value="#F6630D"/>
    </inkml:brush>
  </inkml:definitions>
  <inkml:trace contextRef="#ctx0" brushRef="#br0">4122 655 24575,'-25'-51'0,"-24"-42"0,27 59 0,-2 0 0,-1 1 0,-1 1 0,-2 2 0,-2 1 0,0 1 0,-2 1 0,-1 2 0,0 1 0,-2 2 0,-1 1 0,-1 2 0,-40-14 0,-2 5-61,-1 5 0,-2 2 0,0 5-1,-1 2 1,-134-3 0,16 16-123,-235 30 0,220-7 184,-298 71 0,416-66 0,-155 63 0,186-59 0,1 2 0,-123 84 0,106-54 0,3 3 0,3 4 0,3 3 0,3 3 0,3 3 0,4 3 0,4 3 0,3 2 0,5 3 0,3 2 0,-44 118 0,73-157-10,3 2-1,2 0 1,3 0-1,2 2 0,3-1 1,-1 75-1,9-89 4,1 0-1,3 0 1,1-1-1,2 1 1,2-1-1,1-1 1,2 0 0,2-1-1,25 46 1,-15-41-36,2-1 0,1-1 1,3-2-1,45 47 0,-28-40-68,1-1 1,99 67-1,-59-56-180,3-4 0,3-4 0,1-5 0,106 34-1,-45-28 200,3-7 0,186 25-1,334-8 149,-272-69-61,-306-1 0,199-48 0,-232 39 2,0-4 0,-2-2 1,103-55-1,-120 51 2,-2-1 0,-1-3 1,-1-2-1,-2-2 0,45-48 0,-48 39 1,-2-1 0,-2-2 0,-2-2 0,-3-1 0,-1-1 0,-4-2 0,42-114 0,-49 102 0,-2-1 0,-4 0 0,-2 0 0,-4-2 0,-2 1 0,-7-127 0,-8 103 0,-3 0 0,-5 1 0,-37-118 0,5 65 0,-82-173 0,81 214 212,-69-108 1,95 174-84,-3 0 0,-1 2 0,-2 2 0,-1 0 0,-62-51 1,74 71 13,0 1 0,-1 1 0,0 0 0,-1 2 0,0 1 0,0 0 0,-25-6 0,15 8 15,0 1 1,-1 1 0,1 2 0,-50 1-1,61 2-94,7 0-243,0 0 1,0 0-1,0 1 1,0 1-1,0 0 0,0 1 1,-22 7-1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1:26.535"/>
    </inkml:context>
    <inkml:brush xml:id="br0">
      <inkml:brushProperty name="width" value="0.1" units="cm"/>
      <inkml:brushProperty name="height" value="0.1" units="cm"/>
      <inkml:brushProperty name="color" value="#F6630D"/>
    </inkml:brush>
  </inkml:definitions>
  <inkml:trace contextRef="#ctx0" brushRef="#br0">0 21 24575,'0'-1'0,"0"0"0,0 0 0,0 1 0,0-1 0,0 0 0,0 0 0,1 1 0,-1-1 0,0 0 0,0 0 0,1 1 0,-1-1 0,0 0 0,1 0 0,-1 1 0,1-1 0,-1 1 0,1-1 0,-1 0 0,1 1 0,-1-1 0,1 1 0,-1-1 0,1 1 0,0-1 0,-1 1 0,1 0 0,0-1 0,-1 1 0,1 0 0,0-1 0,0 1 0,-1 0 0,1 0 0,0 0 0,1 0 0,0 0 0,-1 0 0,1 0 0,-1 0 0,1 0 0,-1 1 0,0-1 0,1 0 0,-1 1 0,1-1 0,-1 1 0,0 0 0,0 0 0,1-1 0,-1 1 0,0 0 0,0 0 0,0 0 0,0 0 0,1 1 0,5 8 0,-1 0 0,-1 0 0,0 1 0,-1-1 0,1 1 0,-2 0 0,3 14 0,12 83 0,-17-94 0,10 115-360,-8 138 1,-3-228-287,-1 6-6180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1:27.022"/>
    </inkml:context>
    <inkml:brush xml:id="br0">
      <inkml:brushProperty name="width" value="0.1" units="cm"/>
      <inkml:brushProperty name="height" value="0.1" units="cm"/>
      <inkml:brushProperty name="color" value="#F6630D"/>
    </inkml:brush>
  </inkml:definitions>
  <inkml:trace contextRef="#ctx0" brushRef="#br0">34 0 24575,'0'30'0,"1"0"0,8 45 0,-9-73 0,2 5 0,0 1 0,-1 0 0,0 0 0,0 0 0,-1 0 0,0 0 0,0 0 0,-2 8 0,2-16 0,0 1 0,0-1 0,0 0 0,0 1 0,-1-1 0,1 0 0,0 0 0,0 1 0,0-1 0,0 0 0,0 1 0,0-1 0,0 0 0,-1 1 0,1-1 0,0 0 0,0 0 0,0 1 0,-1-1 0,1 0 0,0 0 0,0 0 0,-1 1 0,1-1 0,0 0 0,0 0 0,-1 0 0,1 0 0,0 0 0,-1 1 0,1-1 0,0 0 0,0 0 0,-1 0 0,1 0 0,0 0 0,-1 0 0,0 0 0,-8-11 0,-4-18 0,9 20 0,1 0 0,0 0 0,1-1 0,0 1 0,1-1 0,-1 1 0,2-1 0,-1 1 0,1-1 0,2-10 0,-2 20 6,0-1-1,0 1 0,0-1 1,0 1-1,1 0 0,-1-1 1,0 1-1,0-1 0,0 1 1,1-1-1,-1 1 0,0 0 1,0-1-1,1 1 0,-1-1 1,0 1-1,1 0 0,-1-1 1,0 1-1,1 0 0,-1 0 1,1-1-1,-1 1 0,1 0 1,-1 0-1,0 0 0,1-1 1,-1 1-1,1 0 0,-1 0 1,1 0-1,15 7 166,10 20-1878</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1:27.862"/>
    </inkml:context>
    <inkml:brush xml:id="br0">
      <inkml:brushProperty name="width" value="0.1" units="cm"/>
      <inkml:brushProperty name="height" value="0.1" units="cm"/>
      <inkml:brushProperty name="color" value="#F6630D"/>
    </inkml:brush>
  </inkml:definitions>
  <inkml:trace contextRef="#ctx0" brushRef="#br0">595 70 24575,'-5'-6'0,"-1"0"0,1 0 0,-1 1 0,-1 0 0,1 0 0,0 0 0,-1 1 0,0 0 0,0 0 0,-1 1 0,1 0 0,0 0 0,-1 0 0,0 1 0,0 0 0,0 1 0,-14-1 0,-9 1 0,-1 2 0,1 1 0,0 1 0,1 2 0,-1 1 0,1 1 0,0 2 0,0 1 0,-46 22 0,69-28 0,0-1 0,1 1 0,-1 1 0,1-1 0,0 1 0,0 0 0,0 1 0,1-1 0,-1 1 0,2 0 0,-1 0 0,1 1 0,-1-1 0,2 1 0,-1 0 0,1 0 0,0 0 0,1 1 0,-1-1 0,1 1 0,1 0 0,0-1 0,0 1 0,0 0 0,1-1 0,1 15 0,4 19 0,2 0 0,20 68 0,1 3 0,-20-68 0,-2-1 0,-2 1 0,-2 0 0,-2 0 0,-2 0 0,-1 0 0,-3 0 0,-14 55 0,7-48 0,3-14 0,1 1 0,1 0 0,-3 68 0,10-104 0,1 0 0,1 1 0,-1-1 0,0 0 0,0 0 0,1 0 0,-1 0 0,1 0 0,0 1 0,-1-1 0,1 0 0,0 0 0,0-1 0,1 1 0,-1 0 0,0 0 0,1 0 0,-1-1 0,1 1 0,1 1 0,0-1 0,0 0 0,0-1 0,0 1 0,1-1 0,-1 0 0,0 0 0,1 0 0,-1 0 0,0-1 0,1 1 0,5-1 0,8-1 0,-1 0 0,1-2 0,-1 0 0,20-6 0,-36 9 0,35-11-341,-1-2 0,0-1-1,62-36 1,-71 35-6485</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1:28.696"/>
    </inkml:context>
    <inkml:brush xml:id="br0">
      <inkml:brushProperty name="width" value="0.1" units="cm"/>
      <inkml:brushProperty name="height" value="0.1" units="cm"/>
      <inkml:brushProperty name="color" value="#F6630D"/>
    </inkml:brush>
  </inkml:definitions>
  <inkml:trace contextRef="#ctx0" brushRef="#br0">11 119 24575,'-6'-29'0,"6"28"0,-1-1 0,0 0 0,0 0 0,1 1 0,-1-1 0,1 0 0,0 0 0,-1 0 0,1 0 0,0 0 0,0 0 0,0 1 0,1-1 0,-1 0 0,0 0 0,1 0 0,-1 0 0,1 0 0,-1 1 0,1-1 0,0 0 0,0 0 0,0 1 0,0-1 0,0 1 0,2-3 0,1 0 0,0 1 0,0 0 0,0 0 0,0 0 0,0 0 0,1 1 0,-1 0 0,1 0 0,0 0 0,-1 0 0,1 1 0,10-2 0,5 0 0,39 0 0,-44 2 0,273 3 0,-218 3 0,0 3 0,74 18 0,-140-25 0,5 1 0,1 0 0,0 1 0,-1 0 0,16 8 0,-23-10 0,0 1 0,1-1 0,-1 1 0,0 0 0,0-1 0,0 1 0,-1 0 0,1 0 0,0 0 0,-1 0 0,1 1 0,-1-1 0,0 0 0,0 1 0,0-1 0,0 1 0,0-1 0,0 1 0,0-1 0,-1 1 0,0-1 0,1 6 0,-3 5 0,1 0 0,-2-1 0,0 1 0,0 0 0,-1-1 0,-1 0 0,0 0 0,-13 22 0,-3 8 0,-5 23 0,2 2 0,4 1 0,2 0 0,-11 90 0,13-13 0,3 154 0,13-257 0,1 0 0,3 0 0,1-1 0,21 79 0,-26-120 0,0 1 0,0-1 0,0 1 0,0-1 0,1 1 0,-1-1 0,0 1 0,0-1 0,0 0 0,0 1 0,0-1 0,0 1 0,0-1 0,0 1 0,0-1 0,0 1 0,-1-1 0,1 1 0,0-1 0,0 1 0,0-1 0,-1 1 0,1-1 0,0 0 0,0 1 0,-1-1 0,1 0 0,0 1 0,-1 0 0,-15 1 0,-29-15 0,32 9 0,-258-58-651,241 56-63,-63-14-6112</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1:30.051"/>
    </inkml:context>
    <inkml:brush xml:id="br0">
      <inkml:brushProperty name="width" value="0.1" units="cm"/>
      <inkml:brushProperty name="height" value="0.1" units="cm"/>
      <inkml:brushProperty name="color" value="#F6630D"/>
    </inkml:brush>
  </inkml:definitions>
  <inkml:trace contextRef="#ctx0" brushRef="#br0">6 0 24575,'0'0'0,"0"0"0,0 0 0,0 1 0,0-1 0,1 0 0,-1 0 0,0 0 0,0 0 0,0 0 0,0 1 0,0-1 0,0 0 0,0 0 0,0 0 0,0 0 0,0 1 0,0-1 0,0 0 0,0 0 0,0 0 0,0 0 0,0 1 0,0-1 0,0 0 0,0 0 0,0 0 0,0 0 0,0 1 0,0-1 0,0 0 0,0 0 0,-1 0 0,1 0 0,0 0 0,0 1 0,0-1 0,0 0 0,0 0 0,0 0 0,0 0 0,-1 0 0,1 0 0,0 0 0,0 1 0,0-1 0,0 0 0,-1 0 0,1 0 0,0 0 0,0 0 0,0 0 0,0 0 0,-1 0 0,1 0 0,0 0 0,0 0 0,0 0 0,0 0 0,-1 0 0,1 0 0,0 0 0,0 0 0,0 0 0,0 0 0,-1-1 0,1 1 0,0 0 0,14 7 0,29-2 0,-1-3 0,48-3 0,-20 0 0,264 0-190,554 4-1397,-3 32 332,-778-28 954,321 30 840,-415-34-1304</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1:30.447"/>
    </inkml:context>
    <inkml:brush xml:id="br0">
      <inkml:brushProperty name="width" value="0.1" units="cm"/>
      <inkml:brushProperty name="height" value="0.1" units="cm"/>
      <inkml:brushProperty name="color" value="#F6630D"/>
    </inkml:brush>
  </inkml:definitions>
  <inkml:trace contextRef="#ctx0" brushRef="#br0">0 49 24575,'48'-8'0,"-6"-1"0,330-22-573,5 30-22,-368 2 594,1187 59-1999,-1126-55 1868,193 12-242,-248-17 503,-11 1-146,0-1 0,1 1 0,-1-1 0,0 0 0,0-1 0,0 1 0,1-1 0,-1 0 0,0 0 0,0 0 0,6-3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7:15.272"/>
    </inkml:context>
    <inkml:brush xml:id="br0">
      <inkml:brushProperty name="width" value="0.05" units="cm"/>
      <inkml:brushProperty name="height" value="0.05" units="cm"/>
      <inkml:brushProperty name="color" value="#F6630D"/>
    </inkml:brush>
  </inkml:definitions>
  <inkml:trace contextRef="#ctx0" brushRef="#br0">1 2058 24575,'1'-9'0,"0"1"0,1 0 0,0 0 0,0 0 0,1 0 0,6-12 0,5-14 0,-3-8 0,-2-1 0,7-68 0,-4-89 0,-12 192 0,2-793 0,-27 315 0,15 347 0,-4 22-1365,13 110-5461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7:02.662"/>
    </inkml:context>
    <inkml:brush xml:id="br0">
      <inkml:brushProperty name="width" value="0.05" units="cm"/>
      <inkml:brushProperty name="height" value="0.05" units="cm"/>
      <inkml:brushProperty name="color" value="#F6630D"/>
    </inkml:brush>
  </inkml:definitions>
  <inkml:trace contextRef="#ctx0" brushRef="#br0">15 119 24575,'-6'-10'0,"5"10"0,1-1 0,-1 0 0,0 1 0,1-1 0,-1 0 0,0 0 0,1 0 0,-1 1 0,1-1 0,0 0 0,-1 0 0,1 0 0,0 0 0,-1 0 0,1 0 0,0-2 0,0-2 0,1 0 0,0 0 0,1 0 0,-1 0 0,1 0 0,0 1 0,0-1 0,1 1 0,-1-1 0,1 1 0,0 0 0,0 0 0,0 0 0,8-7 0,-9 10 0,0-1 0,0 0 0,0 0 0,0 1 0,1-1 0,-1 1 0,1 0 0,-1 0 0,1 0 0,-1 0 0,1 0 0,5 0 0,-6 1 0,-1 0 0,1 0 0,0 0 0,0 0 0,0 1 0,0-1 0,-1 1 0,1-1 0,0 1 0,0 0 0,-1-1 0,1 1 0,0 0 0,-1 0 0,1 0 0,-1 1 0,1-1 0,-1 0 0,0 0 0,2 3 0,5 8 0,0 1 0,-2-1 0,1 1 0,-2 1 0,0-1 0,0 1 0,4 26 0,-5-24 0,104 555 0,-50 9 0,-42-161 0,-19-303 0,-29 183 0,27-274 0,1-7 0,1 1 0,-1 32 0,5-49 0,-1-1 0,0 0 0,0 1 0,0-1 0,1 0 0,-1 1 0,0-1 0,1 0 0,0 0 0,-1 0 0,1 0 0,0 1 0,-1-1 0,1 0 0,0 0 0,0 0 0,0 0 0,0-1 0,0 1 0,0 0 0,0 0 0,0 0 0,0-1 0,0 1 0,0-1 0,1 1 0,-1-1 0,0 1 0,0-1 0,1 0 0,-1 1 0,0-1 0,0 0 0,1 0 0,-1 0 0,0 0 0,1 0 0,-1 0 0,3-1 0,8-1 0,0 1 0,-1-2 0,19-5 0,-12 2 0,73-13 22,101-8 1,97 6-109,-169 14-65,2542-51-8049,-995 123 6340,0 53 2043,-294-19-1004,-1361-98 822,527 30-172,-2-27 1907,-500-4-900,0-3 0,72-14 0,-63 2-2211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7:03.772"/>
    </inkml:context>
    <inkml:brush xml:id="br0">
      <inkml:brushProperty name="width" value="0.05" units="cm"/>
      <inkml:brushProperty name="height" value="0.05" units="cm"/>
      <inkml:brushProperty name="color" value="#F6630D"/>
    </inkml:brush>
  </inkml:definitions>
  <inkml:trace contextRef="#ctx0" brushRef="#br0">1 118 24575,'363'-30'0,"-201"11"0,675-34-2334,8 38-631,2011 14-2229,253 71 4162,-3023-67 1136,384 11 2440,-157-16 4366,-317 3-6830,0 0 0,0 0 0,0 0 0,1 1 1,-1 0-1,0-1 0,0 1 0,1 1 1,0-1-1,-1 0 0,1 1 0,0 0 1,0-1-1,0 1 0,-4 6 0,1-2-4,1 1 0,0-1 0,0 1 0,0 0 0,1 0 0,1 0 0,-1 1 0,-2 11 0,-1 16-76,1 0 0,2 1 0,1 0 0,2 0 0,6 53 0,37 186 0,-30-208 0,25 131 0,76 543 0,-104-419 0,-21 0 0,10-284 0,-3 250 0,5-286 0,0-1 0,0 0 0,-1 1 0,1-1 0,0 0 0,-1 0 0,0 0 0,1 1 0,-3 2 0,2-4 0,1 0 0,-1-1 0,1 1 0,-1-1 0,0 1 0,1-1 0,-1 0 0,0 1 0,1-1 0,-1 0 0,0 1 0,0-1 0,0 0 0,1 0 0,-1 0 0,0 0 0,0 1 0,0-1 0,1 0 0,-1-1 0,0 1 0,0 0 0,0 0 0,1 0 0,-1 0 0,0-1 0,0 1 0,1 0 0,-1 0 0,-1-1 0,-40-15 0,5 2 0,-1 1 0,-52-10 0,-259-14 13,1 29-1712,313 8 1315,-114-1-5737</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0:16.464"/>
    </inkml:context>
    <inkml:brush xml:id="br0">
      <inkml:brushProperty name="width" value="0.1" units="cm"/>
      <inkml:brushProperty name="height" value="0.1" units="cm"/>
      <inkml:brushProperty name="color" value="#F6630D"/>
    </inkml:brush>
  </inkml:definitions>
  <inkml:trace contextRef="#ctx0" brushRef="#br0">286 122 24575,'8'-36'0,"-1"6"0,-7 28 0,1 0 0,-1 0 0,0 0 0,0-1 0,0 1 0,0 0 0,-1 0 0,1 0 0,0 0 0,-1 0 0,1 0 0,-1 0 0,0 0 0,0 0 0,0 0 0,0 0 0,0 0 0,-3-3 0,2 4 0,0-1 0,-1 1 0,1-1 0,0 1 0,-1 0 0,0 0 0,1 0 0,-1 0 0,0 0 0,1 1 0,-1-1 0,0 1 0,0 0 0,-3-1 0,-2 1 0,0 0 0,0 1 0,1 0 0,-1 0 0,0 0 0,1 1 0,-1 0 0,1 1 0,0-1 0,0 1 0,-9 6 0,6-3 0,1 0 0,0 1 0,0 0 0,1 1 0,0-1 0,0 2 0,-8 11 0,7-7 0,0 0 0,1 1 0,0 0 0,1 1 0,1 0 0,1 0 0,0 0 0,0 1 0,2-1 0,0 1 0,-1 17 0,4-26 0,0 0 0,1 0 0,0-1 0,0 1 0,0 0 0,1-1 0,0 1 0,0-1 0,1 1 0,-1-1 0,1 0 0,1 0 0,-1-1 0,1 1 0,9 10 0,-11-14 0,1 1 0,0 0 0,0-1 0,0 0 0,0 0 0,0 0 0,1 0 0,-1 0 0,0 0 0,1-1 0,-1 0 0,1 0 0,0 0 0,-1 0 0,1 0 0,0-1 0,0 1 0,-1-1 0,1 0 0,0 0 0,0-1 0,0 1 0,-1-1 0,1 0 0,0 0 0,-1 0 0,1 0 0,-1-1 0,7-3 0,0-1 0,0-1 0,-1 0 0,0 0 0,0-1 0,0 0 0,-1-1 0,-1 0 0,1 0 0,-2 0 0,1-1 0,5-11 0,6-17 0,25-70 0,-17 37 0,-13 49 0,-13 22 0,0 0 0,0 0 0,1-1 0,-1 1 0,0 0 0,0 0 0,0 0 0,1 0 0,-1 0 0,0 0 0,0-1 0,0 1 0,1 0 0,-1 0 0,0 0 0,0 0 0,0 0 0,1 0 0,-1 0 0,0 0 0,0 0 0,1 0 0,-1 0 0,0 0 0,0 0 0,1 0 0,-1 0 0,0 0 0,0 0 0,0 1 0,1-1 0,4 13 0,11 138 0,-13-106 0,1-1 0,18 76 0,-20-115-227,-1 0-1,1 0 1,0-1-1,0 1 1,5 7-1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7:04.418"/>
    </inkml:context>
    <inkml:brush xml:id="br0">
      <inkml:brushProperty name="width" value="0.05" units="cm"/>
      <inkml:brushProperty name="height" value="0.05" units="cm"/>
      <inkml:brushProperty name="color" value="#F6630D"/>
    </inkml:brush>
  </inkml:definitions>
  <inkml:trace contextRef="#ctx0" brushRef="#br0">1 121 24575,'14'-37'0,"7"-10"0,-20 44 0,1 0 0,0 0 0,0 0 0,-1 1 0,2-1 0,-1 1 0,0 0 0,0-1 0,1 1 0,0 0 0,-1 0 0,5-2 0,-5 4 0,-1-1 0,1 1 0,0 0 0,0-1 0,0 1 0,0 0 0,0 0 0,0 0 0,-1 0 0,1 0 0,0 1 0,0-1 0,0 1 0,0-1 0,-1 1 0,1-1 0,0 1 0,0 0 0,-1 0 0,1 0 0,-1 0 0,1 0 0,-1 0 0,3 2 0,4 5 0,0 0 0,13 17 0,-16-19 0,220 330 0,-56-75 0,-139-218 0,-6-7 0,2-2 0,1 0 0,36 33 0,-61-65 0,0 1 0,1-1 0,-1-1 0,1 1 0,0 0 0,-1-1 0,1 1 0,0-1 0,0 0 0,0 0 0,0 0 0,4 1 0,-5-2 0,0 0 0,-1 0 0,1 0 0,0-1 0,0 1 0,-1 0 0,1-1 0,0 0 0,-1 1 0,1-1 0,0 0 0,-1 0 0,1 0 0,-1 0 0,1 0 0,-1 0 0,0 0 0,1 0 0,-1-1 0,0 1 0,0 0 0,2-4 0,4-5 0,-1-1 0,0 0 0,0-1 0,-1 0 0,-1 0 0,5-19 0,12-80 0,-14 67 0,27-190 0,12-69 0,-44 294 0,7-32 0,-8 40 0,-1-1 0,1 1 0,-1-1 0,1 1 0,-1-1 0,1 1 0,0 0 0,0-1 0,0 1 0,0 0 0,0 0 0,0-1 0,0 1 0,0 0 0,0 0 0,0 0 0,0 1 0,1-1 0,-1 0 0,3-1 0,-3 2 0,0 0 0,0 0 0,0 0 0,0 1 0,0-1 0,0 0 0,0 0 0,0 1 0,0-1 0,0 1 0,0-1 0,0 1 0,-1-1 0,1 1 0,0 0 0,0-1 0,-1 1 0,1 0 0,0-1 0,-1 1 0,1 0 0,0 0 0,-1 0 0,1 1 0,12 24 0,-11-23 0,20 57-1365,-12-33-5461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7:04.758"/>
    </inkml:context>
    <inkml:brush xml:id="br0">
      <inkml:brushProperty name="width" value="0.05" units="cm"/>
      <inkml:brushProperty name="height" value="0.05" units="cm"/>
      <inkml:brushProperty name="color" value="#F6630D"/>
    </inkml:brush>
  </inkml:definitions>
  <inkml:trace contextRef="#ctx0" brushRef="#br0">0 0 24575,'0'6'0,"3"4"0,1 7 0,-1 3 0,0 4 0,-1 4 0,2 2 0,1 2 0,-1 2 0,-1 3 0,2 1 0,3 0 0,-1-1 0,0-3 0,1-6 0,2-4 0,2-6 0,-1-6-8191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7:05.114"/>
    </inkml:context>
    <inkml:brush xml:id="br0">
      <inkml:brushProperty name="width" value="0.05" units="cm"/>
      <inkml:brushProperty name="height" value="0.05" units="cm"/>
      <inkml:brushProperty name="color" value="#F6630D"/>
    </inkml:brush>
  </inkml:definitions>
  <inkml:trace contextRef="#ctx0" brushRef="#br0">25 1 24575,'-3'0'0,"0"3"0,-4 0 0,1 7 0,0 0-8191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7:05.713"/>
    </inkml:context>
    <inkml:brush xml:id="br0">
      <inkml:brushProperty name="width" value="0.05" units="cm"/>
      <inkml:brushProperty name="height" value="0.05" units="cm"/>
      <inkml:brushProperty name="color" value="#F6630D"/>
    </inkml:brush>
  </inkml:definitions>
  <inkml:trace contextRef="#ctx0" brushRef="#br0">0 306 24575,'1'3'0,"-1"-1"0,1 0 0,0 0 0,-1 1 0,1-1 0,0 0 0,0 0 0,1 0 0,-1 0 0,0 0 0,1 0 0,-1 0 0,1-1 0,2 3 0,26 21 0,-23-20 0,0-1 0,0-1 0,0 1 0,1-1 0,-1-1 0,1 1 0,0-1 0,0-1 0,0 1 0,14 0 0,-3-2 0,0 0 0,0-1 0,28-5 0,-42 5 0,1 0 0,0-1 0,-1 0 0,1 0 0,-1 0 0,0 0 0,1-1 0,-1 0 0,0 0 0,-1 0 0,1-1 0,-1 0 0,1 0 0,-1 0 0,0 0 0,-1-1 0,5-5 0,-6 6 0,0 0 0,0 1 0,0-1 0,-1 0 0,0 0 0,0 0 0,0 0 0,0 0 0,-1 0 0,1 0 0,-1-1 0,0 1 0,0 0 0,-1 0 0,1 0 0,-1 0 0,0 0 0,0 0 0,0 0 0,-1 0 0,1 0 0,-1 0 0,0 1 0,-5-7 0,4 5 0,0 0 0,0 1 0,-1-1 0,0 1 0,0 0 0,0 0 0,-1 1 0,1-1 0,-1 1 0,0 0 0,1 0 0,-1 0 0,-1 1 0,1 0 0,-9-3 0,9 4 0,0 1 0,1-1 0,-1 1 0,0 0 0,0 0 0,0 0 0,0 1 0,0 0 0,1 0 0,-1 0 0,0 0 0,1 1 0,-1 0 0,1 0 0,-1 0 0,1 1 0,0-1 0,-5 5 0,-1 1 0,1 1 0,0 0 0,0 0 0,1 1 0,0 1 0,1-1 0,0 1 0,1 0 0,0 0 0,1 1 0,0 0 0,1 0 0,0 0 0,1 0 0,0 1 0,1-1 0,1 1 0,-1 15 0,2-19 0,0 1 0,1-1 0,0 0 0,1 0 0,0 0 0,0 0 0,1-1 0,0 1 0,0-1 0,1 1 0,7 10 0,-7-12 0,1-1 0,0-1 0,0 1 0,1-1 0,-1 1 0,1-2 0,0 1 0,0-1 0,1 1 0,0-2 0,-1 1 0,1-1 0,0 0 0,1 0 0,7 1 0,0-1 0,0 0 0,0-1 0,0 0 0,1-1 0,-1-1 0,0-1 0,1 0 0,-1-1 0,0 0 0,0-1 0,28-10 0,-32 9 0,-1-1 0,0 1 0,0-2 0,0 0 0,0 0 0,-1 0 0,0-1 0,0-1 0,-1 1 0,0-1 0,0-1 0,-1 0 0,0 0 0,0 0 0,-1-1 0,8-17 0,-8 11 0,0-1 0,-1-1 0,-1 1 0,3-24 0,1-72 0,-7 99 0,2-14 0,2 20 0,-4 8 0,-1 0 0,1 1 0,-1-1 0,1 0 0,-1 1 0,1-1 0,-1 0 0,0 1 0,1-1 0,-1 0 0,1 1 0,-1-1 0,0 1 0,1-1 0,-1 1 0,0-1 0,0 1 0,1-1 0,-1 1 0,0-1 0,0 2 0,42 112 0,5 13 0,-41-113 0,2 0 0,-1-1 0,1 0 0,1 0 0,1-1 0,17 19 0,-24-28 0,1 0 0,-1 0 0,0-1 0,1 1 0,0-1 0,0 0 0,0 1 0,0-2 0,0 1 0,0 0 0,0-1 0,0 0 0,1 0 0,-1 0 0,1-1 0,-1 1 0,0-1 0,9-1 0,-7 0 0,-1 0 0,1-1 0,0 1 0,-1-1 0,1-1 0,-1 1 0,0-1 0,0 0 0,0 0 0,0-1 0,0 1 0,-1-1 0,8-8 0,0-2 0,-1-2 0,0 0 0,-1 0 0,0-1 0,13-33 0,1-1 0,-24 51 0,0-1 0,0 1 0,0 0 0,0 0 0,0 0 0,0 0 0,0-1 0,0 1 0,0 0 0,1 0 0,-1 0 0,0 0 0,0-1 0,0 1 0,0 0 0,0 0 0,0 0 0,1 0 0,-1 0 0,0 0 0,0 0 0,0-1 0,0 1 0,1 0 0,-1 0 0,0 0 0,0 0 0,0 0 0,0 0 0,1 0 0,-1 0 0,0 0 0,0 0 0,0 0 0,1 0 0,-1 0 0,0 0 0,0 0 0,1 0 0,4 8 0,3 17 0,-7-21 0,2 6 0,0 0 0,0-1 0,1 1 0,0 0 0,1-1 0,0 0 0,10 13 0,-12-18 0,1 0 0,-1-1 0,1 0 0,0 1 0,0-1 0,0-1 0,1 1 0,-1-1 0,1 1 0,-1-1 0,1 0 0,0-1 0,-1 1 0,1-1 0,0 0 0,0 0 0,10 0 0,-5-2 0,0 1 0,0-1 0,0-1 0,-1 0 0,1 0 0,0-1 0,-1 0 0,0-1 0,0 0 0,0 0 0,0-1 0,-1 0 0,1-1 0,-1 0 0,-1 0 0,1 0 0,7-10 0,-5 6 0,-2 0 0,1 0 0,-2-1 0,1 0 0,-1-1 0,-1 1 0,0-1 0,-1-1 0,0 1 0,-1-1 0,0 0 0,2-17 0,-5 17 0,-1 1 0,0-1 0,-1 0 0,0 1 0,-1-1 0,-1 1 0,0-1 0,0 1 0,-1 0 0,-1 1 0,0-1 0,-1 1 0,0 0 0,-8-11 0,10 15 0,-1 1 0,-1 0 0,1 0 0,-1 0 0,0 1 0,0 0 0,0 0 0,-1 0 0,0 1 0,-9-5 0,11 7 0,-1 0 0,0 0 0,1 1 0,-1 0 0,0 0 0,0 0 0,0 0 0,0 1 0,0 0 0,0 0 0,0 1 0,0 0 0,0 0 0,-11 3 0,-7 7-1365,6 0-5461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7:06.349"/>
    </inkml:context>
    <inkml:brush xml:id="br0">
      <inkml:brushProperty name="width" value="0.05" units="cm"/>
      <inkml:brushProperty name="height" value="0.05" units="cm"/>
      <inkml:brushProperty name="color" value="#F6630D"/>
    </inkml:brush>
  </inkml:definitions>
  <inkml:trace contextRef="#ctx0" brushRef="#br0">376 17 24575,'2'0'0,"0"-1"0,1 1 0,-1-1 0,0 1 0,0-1 0,1 0 0,-1 0 0,0 0 0,3-2 0,12-4 0,-17 7 0,0 0 0,0 0 0,0 0 0,1 1 0,-1-1 0,0 0 0,0 0 0,0 1 0,0-1 0,1 0 0,-1 0 0,0 1 0,0-1 0,0 0 0,0 1 0,0-1 0,0 0 0,0 1 0,0-1 0,0 0 0,0 0 0,0 1 0,0-1 0,0 0 0,0 1 0,0-1 0,0 0 0,0 1 0,-1-1 0,1 0 0,0 0 0,0 1 0,0-1 0,0 0 0,-1 0 0,1 1 0,0-1 0,0 0 0,0 0 0,-1 1 0,-7 14 0,-9 9 0,-1-1 0,0-1 0,-25 22 0,-69 55 0,77-69 0,-28 16 0,44-33 0,0 1 0,1 1 0,-18 19 0,35-33 0,0 0 0,0 0 0,0 0 0,0 0 0,0 0 0,1 0 0,-1 0 0,1 0 0,-1 1 0,1-1 0,-1 0 0,1 0 0,-1 1 0,1-1 0,0 0 0,0 1 0,0-1 0,0 0 0,0 1 0,0-1 0,0 0 0,0 0 0,1 1 0,-1-1 0,0 0 0,1 1 0,-1-1 0,1 0 0,-1 0 0,1 0 0,0 1 0,-1-1 0,1 0 0,0 0 0,0 0 0,0 0 0,0 0 0,0-1 0,0 1 0,0 0 0,0 0 0,0-1 0,2 2 0,7 4 0,1 0 0,-1 0 0,24 7 0,-16-6 0,117 48-1365,-91-38-5461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7:06.710"/>
    </inkml:context>
    <inkml:brush xml:id="br0">
      <inkml:brushProperty name="width" value="0.05" units="cm"/>
      <inkml:brushProperty name="height" value="0.05" units="cm"/>
      <inkml:brushProperty name="color" value="#F6630D"/>
    </inkml:brush>
  </inkml:definitions>
  <inkml:trace contextRef="#ctx0" brushRef="#br0">0 169 24575,'1'-2'0,"-1"1"0,0-1 0,1 0 0,-1 1 0,1-1 0,-1 0 0,1 1 0,0-1 0,0 0 0,0 1 0,0-1 0,0 1 0,0 0 0,0-1 0,0 1 0,0 0 0,1 0 0,-1 0 0,1 0 0,-1 0 0,1 0 0,-1 0 0,3-1 0,5-2 0,0 0 0,0 1 0,10-2 0,-17 4 0,66-13 0,0 2 0,84-3 0,-82 9 0,1143-57-579,2 56-130,-1011 7 687,-177 0-130,32 0 614,-53 1-528,-1-1 0,1 1 0,-1 0-1,0 0 1,1 1 0,-1 0 0,9 4-1,-6 0-6594</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7:07.513"/>
    </inkml:context>
    <inkml:brush xml:id="br0">
      <inkml:brushProperty name="width" value="0.05" units="cm"/>
      <inkml:brushProperty name="height" value="0.05" units="cm"/>
      <inkml:brushProperty name="color" value="#F6630D"/>
    </inkml:brush>
  </inkml:definitions>
  <inkml:trace contextRef="#ctx0" brushRef="#br0">165 506 24575,'-4'0'0,"1"0"0,0 1 0,0-1 0,-1 1 0,1 0 0,0 0 0,0 0 0,0 0 0,0 1 0,0-1 0,1 1 0,-1-1 0,0 1 0,1 0 0,-1 0 0,1 1 0,-1-1 0,1 0 0,0 1 0,0-1 0,0 1 0,-2 4 0,-3 7 0,1-1 0,0 1 0,-7 25 0,8-23 0,-12 47 0,2 1 0,3 0 0,3 1 0,3 0 0,3 96 0,4-123 0,3 1 0,1 0 0,1-1 0,2 0 0,2-1 0,21 53 0,-19-64 0,1 1 0,1-1 0,1-1 0,1-1 0,2 0 0,0-1 0,1-1 0,1-1 0,27 22 0,-9-14-67,1-2-1,1-2 0,2-1 1,86 35-1,189 43-560,-107-49 297,1-9 1,3-10 0,0-9 0,1-9 0,248-14 0,-284-13 340,0-8-1,-2-8 1,-1-7-1,-1-8 1,-3-8 0,263-113-1,-170 26-407,-222 111 298,-1-3 1,-1-1-1,66-66 0,-93 81 133,0-1 0,-1 0-1,-1 0 1,-1-1 0,0-1-1,-2 0 1,0 0 0,8-24 0,-12 26 16,-1 0 1,0 0 0,-1 0-1,-1 0 1,-1 0 0,0 0-1,-1-1 1,-1 1 0,-1 0-1,-5-29 1,-2 15-16,-1 1 0,-1 0 1,-2 1-1,-1 0 0,-1 1 0,-1 0 0,-1 2 0,-1 0 1,-42-43-1,7 15 82,-2 3 0,-2 3 0,-65-41 0,20 22-405,-3 5-1,-219-93 0,181 101 222,-293-67 0,224 83 88,-1 8 1,-1 10-1,-351 15 0,37 45-323,357-17-147,-174 49-1,106-2 164,203-58 534,0 2 1,1 2-1,1 1 1,-44 30-1,38-14-157,14-4-5163</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7:08.038"/>
    </inkml:context>
    <inkml:brush xml:id="br0">
      <inkml:brushProperty name="width" value="0.05" units="cm"/>
      <inkml:brushProperty name="height" value="0.05" units="cm"/>
      <inkml:brushProperty name="color" value="#F6630D"/>
    </inkml:brush>
  </inkml:definitions>
  <inkml:trace contextRef="#ctx0" brushRef="#br0">232 194 24575,'-124'-73'0,"87"49"0,26 17 0,5 4 0,0-1 0,0 0 0,0 0 0,0 0 0,1-1 0,0 0 0,0 0 0,-6-8 0,10 12 0,1 1 0,-1-1 0,1 0 0,0 0 0,-1 1 0,1-1 0,0 0 0,0 0 0,0 1 0,0-1 0,-1 0 0,1 0 0,0 0 0,0 1 0,1-1 0,-1 0 0,0 0 0,0 0 0,0 1 0,0-1 0,1 0 0,-1 0 0,0 1 0,1-1 0,-1 0 0,0 1 0,1-1 0,-1 0 0,1 1 0,-1-1 0,1 1 0,0-1 0,-1 1 0,1-1 0,-1 1 0,1-1 0,0 1 0,0-1 0,-1 1 0,1 0 0,0-1 0,-1 1 0,1 0 0,0 0 0,0 0 0,0 0 0,1-1 0,6-1 0,0 1 0,0-1 0,13 1 0,-18 1 0,64-1 0,75 8 0,-37 0 0,361-1 0,-459-7 0,-3 1 0,1 0 0,-1 0 0,0 0 0,0-1 0,1 0 0,-1 0 0,8-3 0,-12 4 0,0 0 0,0 0 0,0 0 0,0 0 0,0 0 0,1 0 0,-1 0 0,0 0 0,0 0 0,0 0 0,0 0 0,0 0 0,0-1 0,1 1 0,-1 0 0,0 0 0,0 0 0,0 0 0,0 0 0,0 0 0,0-1 0,0 1 0,0 0 0,0 0 0,0 0 0,0 0 0,0 0 0,0-1 0,0 1 0,0 0 0,0 0 0,0 0 0,0 0 0,0 0 0,0-1 0,0 1 0,0 0 0,0 0 0,0 0 0,0 0 0,0 0 0,0-1 0,0 1 0,0 0 0,0 0 0,0 0 0,-1 0 0,1 0 0,-9-6 0,-13 0 0,9 5 0,0 0 0,1 1 0,-1 1 0,0 0 0,0 1 0,1 0 0,-1 1 0,1 0 0,0 1 0,0 1 0,0 0 0,1 0 0,0 1 0,0 0 0,0 1 0,0 1 0,1-1 0,1 2 0,-1-1 0,1 1 0,1 1 0,0 0 0,0 0 0,1 0 0,-8 14 0,6-1 38,1-1 0,1 1 0,0 0 0,2 0 0,1 1 0,0-1 0,2 1 0,1 25 0,2 9-607,3 1 0,13 61 0,-2-39-6257</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7:09.213"/>
    </inkml:context>
    <inkml:brush xml:id="br0">
      <inkml:brushProperty name="width" value="0.05" units="cm"/>
      <inkml:brushProperty name="height" value="0.05" units="cm"/>
      <inkml:brushProperty name="color" value="#F6630D"/>
    </inkml:brush>
  </inkml:definitions>
  <inkml:trace contextRef="#ctx0" brushRef="#br0">236 545 24575,'-1'-13'0,"0"0"0,-1 0 0,0 1 0,-1-1 0,-1 0 0,-9-22 0,4 15 0,0 1 0,-2 0 0,-17-23 0,24 36 0,0 0 0,-1 1 0,0 0 0,0 0 0,0 1 0,-1-1 0,1 1 0,-10-5 0,14 8 0,-1 0 0,0 1 0,1-1 0,-1 0 0,0 1 0,1-1 0,-1 1 0,0 0 0,0 0 0,1 0 0,-1 0 0,0 0 0,0 0 0,0 0 0,1 0 0,-1 1 0,0-1 0,0 1 0,1-1 0,-1 1 0,0 0 0,1 0 0,-1-1 0,1 1 0,-1 0 0,1 0 0,0 1 0,-1-1 0,1 0 0,0 0 0,0 1 0,-1-1 0,1 1 0,0-1 0,1 1 0,-1-1 0,-1 4 0,-3 5 0,0 1 0,1 0 0,1 0 0,0 0 0,-2 15 0,-5 61 0,9-70 0,1-17 0,-3 31 0,2 49 0,1-72 0,1 1 0,0 0 0,1-1 0,0 1 0,0-1 0,1 0 0,0 0 0,0 0 0,1 0 0,7 12 0,-9-18 0,0 1 0,0 0 0,0-1 0,1 0 0,-1 1 0,0-1 0,1 0 0,0 0 0,0 0 0,-1-1 0,1 1 0,0-1 0,0 1 0,0-1 0,1 0 0,-1 0 0,0-1 0,0 1 0,0 0 0,1-1 0,-1 0 0,0 0 0,1 0 0,-1 0 0,0-1 0,1 1 0,5-3 0,-2 1 0,-1 0 0,1-1 0,-1 0 0,1-1 0,-1 1 0,0-1 0,-1-1 0,1 1 0,-1-1 0,1 0 0,8-10 0,1-6 0,0-1 0,-1-1 0,-2 1 0,12-28 0,-6 2 0,14-56 0,-30 97 0,-2 4 0,1 0 0,-1 0 0,1 0 0,0 0 0,0 0 0,0 0 0,0 0 0,1 0 0,-1 0 0,1 0 0,0 1 0,2-4 0,-3 7 0,-1-1 0,1 1 0,0 0 0,-1-1 0,1 1 0,-1 0 0,1 0 0,-1-1 0,1 1 0,-1 0 0,0 0 0,1 0 0,-1 0 0,0 0 0,0 0 0,1-1 0,-1 1 0,0 1 0,4 20 0,-1 1 0,2 0 0,0 0 0,1 0 0,2-1 0,0 1 0,12 22 0,-16-39 0,-1 0 0,1 0 0,0-1 0,0 1 0,1-1 0,0 0 0,0 0 0,0 0 0,0-1 0,1 0 0,-1 0 0,1 0 0,0-1 0,0 0 0,1 0 0,-1 0 0,1-1 0,-1 0 0,1 0 0,0-1 0,0 0 0,0 0 0,0 0 0,-1-1 0,11-1 0,-9 1 0,0-1 0,0-1 0,0 1 0,0-1 0,0-1 0,0 0 0,0 0 0,0 0 0,-1-1 0,0 0 0,0 0 0,0-1 0,0 0 0,-1 0 0,0-1 0,0 0 0,0 0 0,8-12 0,-6 6 0,-1 1 0,0-2 0,-1 1 0,-1-1 0,0 0 0,-1 0 0,0 0 0,-1-1 0,0 1 0,1-23 0,-3-6 0,-1 0 0,-2 0 0,-2 0 0,-2 1 0,-2-1 0,-25-76 0,18 89 0,15 29 0,0-1 0,-1 1 0,1 0 0,0-1 0,0 1 0,0 0 0,-1 0 0,1-1 0,0 1 0,-1 0 0,1 0 0,0 0 0,0 0 0,-1-1 0,1 1 0,0 0 0,-1 0 0,1 0 0,0 0 0,-1 0 0,1 0 0,0 0 0,-1 0 0,1 0 0,-1 0 0,1 0 0,-1 0 0,1 0 0,-1 1 0,0 0 0,1-1 0,-1 1 0,1 0 0,-1-1 0,1 1 0,0 0 0,-1 0 0,1-1 0,0 1 0,-1 0 0,1 0 0,0 0 0,0-1 0,0 1 0,0 1 0,-4 30 0,2 0 0,3 63 0,1-34 0,-2-41 0,5 119 0,-3-119 0,1 0 0,1 0 0,1 0 0,13 34 0,-17-52 0,-1 0 0,1 0 0,0 0 0,0 0 0,0 0 0,1-1 0,-1 1 0,0 0 0,1-1 0,-1 1 0,1-1 0,-1 1 0,1-1 0,0 0 0,2 2 0,-3-3 0,0 1 0,0-1 0,1 0 0,-1 0 0,0 0 0,0 0 0,0 0 0,1 0 0,-1 0 0,0-1 0,0 1 0,0 0 0,0-1 0,0 1 0,0 0 0,1-1 0,-1 0 0,0 1 0,0-1 0,0 1 0,0-1 0,-1 0 0,1 0 0,0 0 0,0 0 0,0 1 0,-1-1 0,2-1 0,34-44 0,-19 24 0,32-33 0,-43 49 0,1 0 0,0 0 0,1 0 0,0 1 0,-1 1 0,1-1 0,1 1 0,-1 0 0,10-2 0,-15 5 0,1 0 0,0 0 0,0 0 0,0 1 0,0 0 0,0-1 0,0 1 0,0 1 0,0-1 0,0 1 0,0-1 0,0 1 0,0 0 0,-1 1 0,1-1 0,0 1 0,-1-1 0,1 1 0,-1 0 0,1 0 0,-1 1 0,0-1 0,0 1 0,0-1 0,0 1 0,-1 0 0,1 0 0,-1 1 0,1-1 0,-1 0 0,0 1 0,2 5 0,1 1 0,-1 0 0,-1 0 0,0 0 0,0 0 0,-1 1 0,0-1 0,-1 1 0,0 0 0,0-1 0,-1 1 0,-2 13 0,0-14 0,0-1 0,0 0 0,0 0 0,-1 0 0,-1 0 0,1 0 0,-1-1 0,-1 1 0,0-1 0,0 0 0,-7 8 0,8-12 0,0 0 0,0-1 0,0 1 0,-1-1 0,1 1 0,-1-1 0,0-1 0,0 1 0,0-1 0,0 1 0,0-2 0,-1 1 0,1 0 0,0-1 0,-1 0 0,0-1 0,1 1 0,-1-1 0,-10-1 0,10 1 0,0-1 0,0 0 0,1 0 0,-1 0 0,0-1 0,1 0 0,-1 0 0,1-1 0,0 1 0,0-1 0,0 0 0,0-1 0,0 1 0,1-1 0,-1 0 0,1 0 0,0 0 0,0-1 0,-6-9 0,6 8 0,1-1 0,0 0 0,0 0 0,0 0 0,1-1 0,0 1 0,0-1 0,1 1 0,0-1 0,0 0 0,1 1 0,0-1 0,1 0 0,1-13 0,4-2 0,0 0 0,1 1 0,1 0 0,1 0 0,2 1 0,0 0 0,20-29 0,-8 17 0,2 2 0,2 0 0,47-41 0,-49 50 0,38-25 0,-51 39 0,0 0 0,1 2 0,0-1 0,0 2 0,25-8 0,-36 12 0,-1 1 0,1 0 0,-1-1 0,1 1 0,0 0 0,-1 0 0,1 0 0,-1 0 0,1 0 0,0 0 0,-1 1 0,1-1 0,-1 0 0,1 1 0,1 0 0,-2 0 0,0-1 0,-1 1 0,1 0 0,0-1 0,-1 1 0,1 0 0,0-1 0,-1 1 0,1 0 0,-1 0 0,1 0 0,-1-1 0,0 1 0,1 0 0,-1 0 0,0 0 0,0 0 0,1 0 0,-1 1 0,0 4 0,0 1 0,0 0 0,-1 0 0,0-1 0,-4 13 0,1 1 0,1 13 0,1 0 0,2 0 0,1 0 0,2 0 0,1 0 0,2 0 0,1-1 0,1 0 0,16 38 0,-20-60-273,1 0 0,0 0 0,0 0 0,7 9 0,5 2-6553</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7:09.786"/>
    </inkml:context>
    <inkml:brush xml:id="br0">
      <inkml:brushProperty name="width" value="0.05" units="cm"/>
      <inkml:brushProperty name="height" value="0.05" units="cm"/>
      <inkml:brushProperty name="color" value="#F6630D"/>
    </inkml:brush>
  </inkml:definitions>
  <inkml:trace contextRef="#ctx0" brushRef="#br0">51 378 24575,'-1'0'0,"1"0"0,-1 0 0,0 0 0,0 0 0,1 0 0,-1 0 0,0 0 0,1 0 0,-1 0 0,0 0 0,1 0 0,-1 0 0,0 0 0,1-1 0,-1 1 0,0 0 0,1-1 0,-1 1 0,1 0 0,-1-1 0,0 1 0,1-1 0,-1 1 0,1-1 0,-1 1 0,1-1 0,-1 1 0,1-1 0,0 1 0,-1-1 0,1 0 0,0 1 0,-1-1 0,1 0 0,0 1 0,0-1 0,0 0 0,0 1 0,-1-1 0,1 0 0,0 1 0,0-1 0,0 0 0,1 1 0,-1-1 0,0 0 0,0 0 0,1-2 0,0 1 0,-1 0 0,1 0 0,0 0 0,1 0 0,-1 0 0,0 0 0,0 0 0,1 0 0,0 0 0,-1 0 0,4-2 0,45-29 0,-31 21 0,1 0 0,-2-2 0,0 0 0,25-25 0,-39 35 0,-1-1 0,1 1 0,-1-1 0,0 1 0,0-1 0,-1 0 0,1 0 0,-1 0 0,0 0 0,-1-1 0,1 1 0,-1 0 0,0-1 0,0 1 0,-1-1 0,0 1 0,1-1 0,-2 1 0,1-1 0,-1 1 0,0-1 0,0 1 0,-4-11 0,4 13 0,0-1 0,-1 0 0,1 1 0,-1-1 0,0 1 0,0 0 0,0 0 0,-1 0 0,1 0 0,-1 0 0,0 0 0,0 1 0,0-1 0,0 1 0,0 0 0,0 0 0,0 0 0,-1 0 0,1 0 0,-1 1 0,0-1 0,1 1 0,-1 0 0,0 1 0,0-1 0,0 0 0,1 1 0,-7 0 0,4 0 0,0 1 0,0 0 0,0 0 0,0 1 0,0-1 0,1 1 0,-1 1 0,1-1 0,-1 1 0,1 0 0,0 0 0,0 0 0,0 1 0,1-1 0,-1 1 0,1 1 0,0-1 0,-4 5 0,1 1 0,1 1 0,0-1 0,0 1 0,1 0 0,1 0 0,0 0 0,0 1 0,1 0 0,1 0 0,0 0 0,0 0 0,1 0 0,1 0 0,1 24 0,0-28 0,0 0 0,1-1 0,0 1 0,0 0 0,0-1 0,1 1 0,0-1 0,1 0 0,-1 0 0,2 0 0,-1 0 0,1-1 0,-1 0 0,2 0 0,-1 0 0,1 0 0,0-1 0,0 0 0,0 0 0,1-1 0,0 0 0,0 0 0,12 5 0,-5-4 0,0-1 0,0 0 0,1-1 0,0-1 0,-1 0 0,1-1 0,0 0 0,0-1 0,0-1 0,-1-1 0,1 0 0,0-1 0,-1 0 0,0-1 0,0-1 0,16-7 0,-13 4 0,-1 0 0,-1-1 0,0-1 0,0-1 0,-1 0 0,0-1 0,-1 0 0,0-1 0,-1 0 0,-1-1 0,0-1 0,17-29 0,-20 30 0,-1-1 0,0 0 0,-1 0 0,0-1 0,-2 0 0,0 0 0,0 0 0,-2 0 0,0-1 0,0-23 0,-8 19 0,2 17 0,-1 13 0,3 2 0,0 0 0,1-1 0,0 1 0,1 0 0,0 0 0,1 0 0,0 0 0,3 13 0,5 8 0,16 42 0,-3-11 0,-21-58 27,0-1-1,0 0 0,0 0 0,0 0 1,-1 1-1,1-1 0,-1 0 0,0 1 1,-1-1-1,1 0 0,-1 0 0,-1 8 1,0-9-128,1 0 1,-1-1-1,1 1 1,-1 0 0,0 0-1,0-1 1,0 1-1,0-1 1,-1 0 0,1 1-1,0-1 1,-1 0 0,0-1-1,0 1 1,1 0-1,-7 2 1,-24 9-6726</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0:16.945"/>
    </inkml:context>
    <inkml:brush xml:id="br0">
      <inkml:brushProperty name="width" value="0.1" units="cm"/>
      <inkml:brushProperty name="height" value="0.1" units="cm"/>
      <inkml:brushProperty name="color" value="#F6630D"/>
    </inkml:brush>
  </inkml:definitions>
  <inkml:trace contextRef="#ctx0" brushRef="#br0">52 59 24575,'0'-2'0,"-3"-37"0,3 38 0,0 1 0,0-1 0,0 0 0,0 1 0,-1-1 0,1 0 0,0 1 0,0-1 0,0 0 0,0 1 0,-1-1 0,1 0 0,0 1 0,-1-1 0,1 1 0,0-1 0,-1 0 0,1 1 0,-1-1 0,1 1 0,-1 0 0,1-1 0,-1 1 0,1-1 0,-1 1 0,0 0 0,1-1 0,-1 1 0,1 0 0,-1-1 0,0 1 0,1 0 0,-1 0 0,0 0 0,1 0 0,-1 0 0,0 0 0,1 0 0,-1 0 0,0 0 0,1 0 0,-1 0 0,0 0 0,1 0 0,-1 1 0,0-1 0,-1 1 0,1 0 0,-1 0 0,1 0 0,0 0 0,-1 1 0,1-1 0,0 1 0,0-1 0,0 1 0,0-1 0,0 1 0,0 0 0,0-1 0,0 1 0,1 0 0,-1 0 0,1-1 0,-1 3 0,-4 36 0,5-34 0,-2 42 0,9 92 0,20 49 0,-15-116 0,8 47 0,-20-120 0,0 0 0,0 1 0,0-1 0,0 0 0,0 1 0,0-1 0,0 0 0,0 1 0,0-1 0,0 0 0,0 1 0,0-1 0,0 0 0,1 0 0,-1 1 0,0-1 0,0 0 0,0 1 0,0-1 0,0 0 0,1 0 0,-1 0 0,0 1 0,0-1 0,0 0 0,1 0 0,-1 1 0,0-1 0,0 0 0,1 0 0,-1 0 0,0 0 0,1 0 0,-1 1 0,0-1 0,9-10 0,9-33 0,-11 24 0,2 1 0,0 0 0,1 1 0,1 0 0,1 1 0,0 0 0,26-25 0,-33 36 0,1 0 0,0 0 0,0 0 0,0 1 0,1 0 0,-1 0 0,1 1 0,0-1 0,0 1 0,0 1 0,1 0 0,-1 0 0,1 0 0,-1 1 0,1 0 0,0 0 0,-1 1 0,1 0 0,0 0 0,12 3 0,-15-2 0,-1 0 0,1 1 0,-1 0 0,0-1 0,0 1 0,0 1 0,0-1 0,0 0 0,-1 1 0,1 0 0,-1 0 0,1 0 0,-1 0 0,0 1 0,0-1 0,-1 1 0,1 0 0,-1 0 0,1 0 0,-1 0 0,-1 0 0,1 0 0,0 1 0,-1-1 0,0 0 0,0 1 0,-1-1 0,1 1 0,-1-1 0,0 1 0,0 0 0,0-1 0,0 1 0,-1-1 0,0 1 0,0-1 0,0 0 0,-1 1 0,0-1 0,1 0 0,-1 0 0,-1 0 0,1 0 0,0 0 0,-1 0 0,-5 4 0,0-1 23,0 0 0,-1-1 0,1 0-1,-2 0 1,1-1 0,-1-1 0,1 1-1,-1-2 1,0 1 0,-1-1 0,1-1-1,0 0 1,-1 0 0,-14 0 0,8-2-213,0 0 0,1-1 1,-1 0-1,0-2 0,1 0 1,0-1-1,0 0 1,-23-10-1,11 1-6636</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7:19.746"/>
    </inkml:context>
    <inkml:brush xml:id="br0">
      <inkml:brushProperty name="width" value="0.05" units="cm"/>
      <inkml:brushProperty name="height" value="0.05" units="cm"/>
      <inkml:brushProperty name="color" value="#F6630D"/>
    </inkml:brush>
  </inkml:definitions>
  <inkml:trace contextRef="#ctx0" brushRef="#br0">344 24 24575,'-5'1'0,"1"0"0,-1 1 0,1-1 0,-1 1 0,1-1 0,0 1 0,0 0 0,0 1 0,0-1 0,-3 4 0,-7 2 0,-16 11 0,0 1 0,2 1 0,-45 44 0,57-50 0,1 2 0,1 0 0,0 1 0,1 0 0,1 1 0,1 0 0,-10 23 0,18-28 0,10-19 0,12-19 0,8-20 0,-3-1 0,21-51 0,12-26 0,-56 121 0,-1-1 0,1 1 0,-1 0 0,1 0 0,0 0 0,0-1 0,-1 1 0,1 0 0,0 0 0,0 0 0,0 0 0,0 0 0,0 0 0,0 1 0,1-1 0,-1 0 0,0 0 0,0 1 0,1-1 0,-1 1 0,0-1 0,1 1 0,-1 0 0,0-1 0,1 1 0,-1 0 0,0 0 0,1 0 0,-1 0 0,0 0 0,1 0 0,-1 0 0,1 1 0,-1-1 0,0 0 0,1 1 0,-1-1 0,0 1 0,0 0 0,1-1 0,-1 1 0,0 0 0,0 0 0,0-1 0,2 3 0,5 5 0,1 0 0,-1 0 0,-1 1 0,10 14 0,-10-14 0,113 143-1365,-91-116-5461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7:20.521"/>
    </inkml:context>
    <inkml:brush xml:id="br0">
      <inkml:brushProperty name="width" value="0.05" units="cm"/>
      <inkml:brushProperty name="height" value="0.05" units="cm"/>
      <inkml:brushProperty name="color" value="#F6630D"/>
    </inkml:brush>
  </inkml:definitions>
  <inkml:trace contextRef="#ctx0" brushRef="#br0">152 25 24575,'0'-23'0,"0"21"0,0 8 0,0-3 0,-4 61 0,-2 0 0,-16 66 0,6-36 0,-81 771 0,90-683 0,9 0 0,43 323 0,-13-345 0,-26-140 0,0-1 0,1 0 0,0 0 0,2-1 0,21 35 0,-24-46 0,0 0 0,1-1 0,-1 1 0,1-1 0,1 0 0,-1-1 0,1 0 0,0 0 0,0-1 0,0 0 0,1 0 0,-1-1 0,1 0 0,0 0 0,0-1 0,0 0 0,11 0 0,18 1 0,-1-2 0,73-6 0,-75 2 0,446-37-396,61-4-618,652-6-3011,4 35 530,582 37 2857,-3 49 59,-1677-66 575,424 13 2358,-448-19-793,-26-3-3516</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7:21.417"/>
    </inkml:context>
    <inkml:brush xml:id="br0">
      <inkml:brushProperty name="width" value="0.05" units="cm"/>
      <inkml:brushProperty name="height" value="0.05" units="cm"/>
      <inkml:brushProperty name="color" value="#F6630D"/>
    </inkml:brush>
  </inkml:definitions>
  <inkml:trace contextRef="#ctx0" brushRef="#br0">80 319 24575,'-7'-1'0,"0"0"0,-1 0 0,1-1 0,0 0 0,0 0 0,1-1 0,-1 0 0,-11-6 0,18 9 0,0-1 0,-1 1 0,1 0 0,0 0 0,-1 0 0,1 0 0,0-1 0,0 1 0,-1 0 0,1 0 0,0-1 0,0 1 0,-1 0 0,1-1 0,0 1 0,0 0 0,0 0 0,0-1 0,-1 1 0,1 0 0,0-1 0,0 1 0,0 0 0,0-1 0,0 1 0,0-1 0,0 1 0,0 0 0,0-1 0,0 1 0,0 0 0,0-1 0,0 1 0,0 0 0,0-1 0,0 1 0,1 0 0,-1-1 0,0 1 0,0 0 0,0-1 0,0 1 0,1 0 0,-1 0 0,0-1 0,0 1 0,1 0 0,-1 0 0,0-1 0,0 1 0,1 0 0,-1 0 0,0 0 0,1-1 0,-1 1 0,0 0 0,1 0 0,-1 0 0,1 0 0,25-8 0,42-4 0,113-4 0,-101 11 0,661-40-2180,-186 12 122,1507-77-3099,0 61 4802,-199 97-1043,-1067 2 8054,-772-48-4959,-99 32 1098,64-28-2795,-1 1 0,1 0 0,0 1 0,1 0 0,-1 0 0,2 1 0,-1 1 0,1-1 0,1 2 0,0-1 0,-11 18 0,9-9 0,1 1 0,1 0 0,0 1 0,1-1 0,2 1 0,-5 30 0,0 26-53,3 0-1,4 1 1,10 116 0,48 230-344,49 87 244,24-6 184,-70-249 701,-57-252-732,0 0 0,-1 0 0,1 0 0,-1 0 0,0 0 0,0 0 0,0 0 0,-1 0 0,0 0 0,0 0 0,0 0 0,0 0 0,-2 5 0,1-7 0,1 0 0,-1 0 0,0 0 0,0 0 0,0 0 0,0 0 0,-1 0 0,1-1 0,0 1 0,-1-1 0,1 1 0,-1-1 0,0 0 0,1 0 0,-1 0 0,0 0 0,1-1 0,-1 1 0,-5-1 0,-37 4 0,-78-2 0,66-3 0,-491-12-2251,384 10-3689</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7:22.356"/>
    </inkml:context>
    <inkml:brush xml:id="br0">
      <inkml:brushProperty name="width" value="0.05" units="cm"/>
      <inkml:brushProperty name="height" value="0.05" units="cm"/>
      <inkml:brushProperty name="color" value="#F6630D"/>
    </inkml:brush>
  </inkml:definitions>
  <inkml:trace contextRef="#ctx0" brushRef="#br0">2 139 24575,'-1'-29'0,"1"15"0,0-1 0,2-16 0,-2 31 0,0-1 0,0 1 0,0 0 0,0 0 0,0 0 0,0 0 0,0 0 0,0 0 0,0 0 0,0-1 0,0 1 0,0 0 0,0 0 0,0 0 0,0 0 0,0 0 0,1 0 0,-1 0 0,0 0 0,0 0 0,0-1 0,0 1 0,0 0 0,0 0 0,0 0 0,0 0 0,1 0 0,-1 0 0,0 0 0,0 0 0,0 0 0,0 0 0,0 0 0,0 0 0,1 0 0,-1 0 0,0 0 0,0 0 0,0 0 0,0 0 0,0 0 0,0 0 0,1 0 0,-1 0 0,0 0 0,0 0 0,0 1 0,0-1 0,0 0 0,0 0 0,0 0 0,0 0 0,1 0 0,-1 0 0,0 0 0,0 0 0,0 0 0,0 1 0,0-1 0,0 0 0,0 0 0,0 0 0,0 0 0,0 0 0,8 10 0,-8-10 0,28 46 0,-1 1 0,31 77 0,-35-71 0,152 383 0,-102-244 0,-67-174 0,-5-13 0,1 1 0,0-1 0,0 0 0,0 1 0,0-1 0,1 0 0,0 0 0,0 0 0,1-1 0,-1 1 0,7 5 0,-9-10 0,0 1 0,-1-1 0,1 0 0,0 0 0,0 0 0,0 0 0,-1 0 0,1 0 0,0 0 0,0-1 0,-1 1 0,1 0 0,0 0 0,-1-1 0,1 1 0,0 0 0,-1-1 0,1 1 0,0 0 0,-1-1 0,1 1 0,-1-1 0,1 1 0,0-1 0,-1 0 0,0 1 0,1-1 0,-1 1 0,1-1 0,-1 0 0,0 1 0,1-1 0,-1 0 0,0 0 0,0 1 0,1-2 0,12-32 0,-12 31 0,20-73 0,19-125 0,-7-82 0,-31 269 0,10-158 0,9-69 0,-20 238-1365</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7:22.674"/>
    </inkml:context>
    <inkml:brush xml:id="br0">
      <inkml:brushProperty name="width" value="0.05" units="cm"/>
      <inkml:brushProperty name="height" value="0.05" units="cm"/>
      <inkml:brushProperty name="color" value="#F6630D"/>
    </inkml:brush>
  </inkml:definitions>
  <inkml:trace contextRef="#ctx0" brushRef="#br0">18 1 24575,'0'3'0,"0"6"0,0 8 0,0 7 0,0 7 0,0 8 0,0 2 0,0 6 0,-3 1 0,-1 0 0,1 1 0,0-2 0,0-3 0,2-4 0,0-5 0,1-7 0,3-7 0,1-8-8191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7:23.043"/>
    </inkml:context>
    <inkml:brush xml:id="br0">
      <inkml:brushProperty name="width" value="0.05" units="cm"/>
      <inkml:brushProperty name="height" value="0.05" units="cm"/>
      <inkml:brushProperty name="color" value="#F6630D"/>
    </inkml:brush>
  </inkml:definitions>
  <inkml:trace contextRef="#ctx0" brushRef="#br0">31 0 24575,'-3'0'0,"-3"3"0,-5 4 0,1 0-8191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7:23.615"/>
    </inkml:context>
    <inkml:brush xml:id="br0">
      <inkml:brushProperty name="width" value="0.05" units="cm"/>
      <inkml:brushProperty name="height" value="0.05" units="cm"/>
      <inkml:brushProperty name="color" value="#F6630D"/>
    </inkml:brush>
  </inkml:definitions>
  <inkml:trace contextRef="#ctx0" brushRef="#br0">6 322 24575,'-3'14'0,"3"-13"0,-1-1 0,1 1 0,0 0 0,0 0 0,-1-1 0,1 1 0,0 0 0,0 0 0,0 0 0,0-1 0,0 1 0,0 0 0,0 0 0,0 0 0,0-1 0,0 1 0,0 0 0,1 0 0,-1 0 0,0-1 0,1 1 0,-1 0 0,0 0 0,1-1 0,-1 1 0,1 0 0,-1-1 0,1 1 0,-1-1 0,1 1 0,0-1 0,-1 1 0,1-1 0,0 1 0,-1-1 0,2 1 0,6 4 0,0-1 0,0 1 0,1-2 0,0 1 0,-1-1 0,18 3 0,-4-1 0,39 1 0,-52-6 0,1 0 0,-1 0 0,0-1 0,0-1 0,0 1 0,0-1 0,0-1 0,0 0 0,-1 0 0,1-1 0,-1 0 0,0 0 0,13-10 0,-16 11 0,-1-1 0,0 1 0,0-1 0,0 0 0,-1 0 0,0-1 0,1 1 0,-1-1 0,-1 1 0,1-1 0,-1 0 0,0 0 0,0 0 0,0-1 0,-1 1 0,1 0 0,-1-1 0,-1 1 0,1 0 0,-1-1 0,0 1 0,0-1 0,0 1 0,-2-7 0,1 6 0,-1-1 0,0 1 0,0-1 0,0 1 0,-1 0 0,0 0 0,0 0 0,0 0 0,-1 0 0,0 1 0,0-1 0,0 1 0,-8-7 0,9 10 0,0 0 0,0 0 0,0 0 0,-1 0 0,1 0 0,0 0 0,-1 1 0,1 0 0,-1 0 0,1 0 0,-1 0 0,1 0 0,-1 1 0,0 0 0,1-1 0,-1 1 0,0 0 0,1 1 0,-1-1 0,0 1 0,1 0 0,-1 0 0,1 0 0,-1 0 0,-6 4 0,-1 2 0,-1 0 0,1 1 0,0 0 0,1 1 0,0 0 0,0 1 0,1 0 0,0 0 0,-12 19 0,8-7 0,0 0 0,1 1 0,1 0 0,-9 30 0,15-38 0,1 0 0,0 0 0,1 0 0,1 1 0,0-1 0,1 1 0,1-1 0,3 31 0,-1-39 0,-1 0 0,1 0 0,0 0 0,0 0 0,1 0 0,0 0 0,1 0 0,-1-1 0,1 0 0,0 0 0,1 0 0,-1 0 0,1 0 0,0-1 0,1 0 0,-1 0 0,1-1 0,0 1 0,0-1 0,12 5 0,-9-5 0,0 0 0,0-1 0,0 0 0,1-1 0,-1 0 0,1 0 0,-1-1 0,1-1 0,0 1 0,0-1 0,-1-1 0,1 0 0,0 0 0,-1-1 0,1 0 0,16-7 0,-16 5 0,1-1 0,-1 0 0,0-1 0,-1 0 0,1 0 0,-1-1 0,0-1 0,-1 1 0,0-1 0,0-1 0,0 1 0,-1-1 0,-1-1 0,7-10 0,1-9 0,-1 0 0,-1-1 0,-1-1 0,6-33 0,18-129 0,-20 98 0,-13 86 0,-2 5 0,0 0 0,1 0 0,0 0 0,0 0 0,0 0 0,1 0 0,0 0 0,2-4 0,-4 8 0,0 0 0,0 0 0,0 0 0,1 0 0,-1-1 0,0 1 0,0 0 0,0 0 0,0 0 0,1 0 0,-1 0 0,0 0 0,0 0 0,0 0 0,0 0 0,1 1 0,-1-1 0,0 0 0,0 0 0,0 0 0,0 0 0,1 0 0,-1 0 0,0 0 0,0 0 0,0 0 0,0 0 0,1 1 0,-1-1 0,0 0 0,0 0 0,0 0 0,0 0 0,0 0 0,0 1 0,0-1 0,0 0 0,0 0 0,1 0 0,-1 0 0,0 1 0,0-1 0,0 0 0,0 0 0,0 0 0,0 0 0,0 1 0,0-1 0,0 0 0,0 0 0,0 0 0,0 1 0,0-1 0,-1 0 0,4 14 0,9 133 0,-8-72 0,4 0 0,31 139 0,-36-206 0,-1 0 0,1 0 0,1 0 0,0-1 0,0 1 0,7 9 0,-10-15 0,0-1 0,0 0 0,0 0 0,0 1 0,0-1 0,0 0 0,1 0 0,-1 0 0,0 0 0,0 0 0,1-1 0,-1 1 0,1 0 0,-1-1 0,1 1 0,-1-1 0,1 1 0,-1-1 0,1 0 0,-1 1 0,1-1 0,-1 0 0,1 0 0,0 0 0,-1 0 0,1 0 0,-1-1 0,1 1 0,-1 0 0,1-1 0,-1 1 0,1-1 0,-1 0 0,1 1 0,-1-1 0,0 0 0,1 0 0,-1 0 0,0 0 0,0 0 0,0 0 0,2-2 0,4-5 0,1 0 0,-1-1 0,-1 1 0,0-2 0,8-14 0,22-56 0,-19 41 0,8-18 0,34-70 0,-57 123 0,0 1 0,0 0 0,0-1 0,1 1 0,-1 0 0,1 0 0,0 1 0,4-5 0,-6 7 0,0-1 0,-1 1 0,1 0 0,0-1 0,0 1 0,0 0 0,0 0 0,-1 0 0,1 0 0,0-1 0,0 1 0,0 0 0,0 0 0,0 1 0,-1-1 0,1 0 0,0 0 0,0 0 0,0 0 0,0 1 0,-1-1 0,1 0 0,0 1 0,0-1 0,-1 1 0,1-1 0,0 1 0,0-1 0,-1 1 0,1-1 0,-1 1 0,1 0 0,-1-1 0,1 1 0,-1 0 0,1 0 0,-1-1 0,1 1 0,-1 0 0,0 0 0,1 0 0,-1 1 0,7 14 0,0 1 0,8 31 0,-11-32 0,1 1 0,14 29 0,-16-40 0,0 0 0,1-1 0,0 0 0,0 1 0,0-2 0,1 1 0,-1 0 0,1-1 0,0 0 0,0 0 0,10 5 0,-8-5 0,1-1 0,0 1 0,-1-2 0,1 1 0,0-1 0,0 0 0,1-1 0,-1 0 0,0 0 0,0-1 0,16-1 0,-12 0 0,0-1 0,-1-1 0,1 0 0,0 0 0,-1-1 0,0-1 0,20-10 0,-21 9 0,0 0 0,0-1 0,0 0 0,-1-1 0,0 0 0,0-1 0,-1 1 0,0-1 0,-1-1 0,0 0 0,0 0 0,-1 0 0,0-1 0,-1 1 0,0-2 0,-1 1 0,4-17 0,-6 17 20,-1 0 0,-1-1 0,0 1 1,-1-1-1,0 1 0,0 0 0,-1 0 0,-1 0 0,0 0 0,0 0 0,-1 0 0,-1 1 0,0 0 0,0 0 0,-1 0 0,-12-17 1,12 20-103,0-1 1,-1 1 0,1 1 0,-1-1-1,-1 1 1,1 0 0,-1 1-1,0 0 1,0 0 0,-1 1 0,1 0-1,-1 0 1,0 1 0,0 0 0,0 0-1,0 1 1,-1 1 0,1-1 0,-1 2-1,-12-1 1,-1 4-6745</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7:24.452"/>
    </inkml:context>
    <inkml:brush xml:id="br0">
      <inkml:brushProperty name="width" value="0.05" units="cm"/>
      <inkml:brushProperty name="height" value="0.05" units="cm"/>
      <inkml:brushProperty name="color" value="#F6630D"/>
    </inkml:brush>
  </inkml:definitions>
  <inkml:trace contextRef="#ctx0" brushRef="#br0">186 100 24575,'0'-1'0,"-1"0"0,1 0 0,0-1 0,-1 1 0,1 0 0,0 0 0,-1 0 0,1-1 0,-1 1 0,0 0 0,1 0 0,-1 0 0,0 0 0,0 0 0,0 0 0,0 1 0,0-1 0,0 0 0,0 0 0,0 1 0,0-1 0,0 0 0,0 1 0,0-1 0,0 1 0,-1-1 0,1 1 0,0 0 0,0 0 0,0-1 0,-3 1 0,-1-1 0,-1 1 0,1-1 0,-1 1 0,0 0 0,-8 2 0,8-1 0,0 1 0,0 0 0,1 0 0,-1 0 0,1 1 0,0-1 0,-1 1 0,1 1 0,1-1 0,-1 1 0,0 0 0,1 0 0,0 0 0,0 0 0,0 1 0,0 0 0,1 0 0,0 0 0,0 0 0,0 0 0,1 0 0,-1 1 0,1 0 0,0-1 0,1 1 0,-1 7 0,-1-1 0,1 1 0,1-1 0,0 1 0,1-1 0,1 1 0,0-1 0,0 1 0,1-1 0,1 1 0,0-1 0,7 18 0,-3-15 0,1-1 0,0 1 0,1-1 0,1-1 0,0 0 0,0 0 0,2-1 0,-1 0 0,2-1 0,15 11 0,-19-16 0,0 0 0,0-1 0,0 0 0,1-1 0,-1 0 0,1-1 0,17 4 0,-20-5 0,0-1 0,0-1 0,0 0 0,0 0 0,0 0 0,0 0 0,-1-1 0,1-1 0,0 1 0,0-1 0,0 0 0,7-4 0,-9 4 0,0-1 0,0 0 0,0 0 0,-1 0 0,1-1 0,-1 1 0,0-1 0,0 0 0,0-1 0,0 1 0,-1 0 0,5-8 0,-4 4 0,0-1 0,-1 1 0,1-1 0,-2 1 0,1-1 0,-1 0 0,1-11 0,-2 1 0,0 1 0,-1 0 0,-2 0 0,1 0 0,-2 0 0,0 0 0,-8-23 0,4 22 0,0 0 0,-1 0 0,-1 1 0,-1 0 0,-19-27 0,22 36 0,-1-1 0,0 1 0,0 1 0,-1-1 0,0 1 0,-1 1 0,1 0 0,-2 0 0,1 1 0,-19-8 0,10 10 0,13 4 0,10 5 0,14 3 0,0 0 0,1-1 0,0-1 0,0-1 0,27 4 0,-27-6 0,145 24 0,-158-27 0,-1 0 0,1 0 0,0-1 0,-1 1 0,8-3 0,-11 3 0,1-1 0,0 0 0,-1 1 0,1-1 0,0 1 0,0 0 0,-1 0 0,1 0 0,0 0 0,0 0 0,-1 1 0,1-1 0,0 1 0,-1 0 0,1-1 0,0 1 0,-1 1 0,1-1 0,-1 0 0,0 1 0,1-1 0,-1 1 0,0-1 0,2 3 0,6 7 0,0 0 0,-1 1 0,-1 0 0,0 0 0,-1 1 0,0 0 0,6 17 0,30 100 0,-41-120 0,40 146 0,-45-187 0,2 0 0,1 0 0,2 0 0,1 0 0,1 1 0,9-34 0,-8 46 0,1 0 0,0 0 0,1 1 0,1 0 0,0 0 0,1 1 0,1 0 0,1 1 0,0 0 0,1 0 0,19-17 0,-27 28 0,1 0 0,0 0 0,0 1 0,1-1 0,-1 1 0,1 0 0,-1 1 0,1-1 0,10-2 0,-14 4 0,0 1 0,0 0 0,1 0 0,-1 0 0,0 0 0,0 0 0,0 0 0,0 1 0,0-1 0,0 1 0,0-1 0,0 1 0,0 0 0,0 0 0,0 0 0,0 0 0,0 0 0,-1 0 0,1 0 0,0 1 0,-1-1 0,1 0 0,-1 1 0,1 0 0,-1-1 0,0 1 0,0 0 0,0 0 0,0-1 0,0 1 0,0 0 0,1 3 0,3 8 0,-1 1 0,0 0 0,-1 0 0,0 0 0,-2 1 0,2 26 0,-10 92 0,5-112 0,-29 196-1365,19-155-5461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7:24.936"/>
    </inkml:context>
    <inkml:brush xml:id="br0">
      <inkml:brushProperty name="width" value="0.05" units="cm"/>
      <inkml:brushProperty name="height" value="0.05" units="cm"/>
      <inkml:brushProperty name="color" value="#F6630D"/>
    </inkml:brush>
  </inkml:definitions>
  <inkml:trace contextRef="#ctx0" brushRef="#br0">58 201 24575,'-3'0'0,"0"0"0,0 0 0,0 1 0,0-1 0,0 1 0,0-1 0,0 1 0,0 0 0,1 0 0,-1 0 0,0 0 0,0 1 0,1-1 0,-4 3 0,5-2 0,0-1 0,0 0 0,0 1 0,0-1 0,0 0 0,0 1 0,0-1 0,1 1 0,-1 0 0,0-1 0,1 1 0,0-1 0,-1 1 0,1 0 0,0-1 0,0 1 0,0 0 0,0 0 0,0-1 0,0 1 0,0 0 0,1-1 0,-1 1 0,0-1 0,1 1 0,0 0 0,0 1 0,10 19 0,0-1 0,1 0 0,1-1 0,1 0 0,18 18 0,-8-7 0,217 248 0,15-15 0,-249-257 0,0 1 0,1 0 0,-1-1 0,1 0 0,1-1 0,-1 0 0,1 0 0,10 5 0,-18-11 0,1 1 0,-1-1 0,0 1 0,0-1 0,0 0 0,0 0 0,0 0 0,0 0 0,1 0 0,-1 0 0,0 0 0,0 0 0,0 0 0,0 0 0,1-1 0,-1 1 0,0 0 0,0-1 0,0 1 0,0-1 0,0 1 0,0-1 0,0 1 0,0-1 0,0 0 0,0 0 0,-1 1 0,1-1 0,0 0 0,0 0 0,-1 0 0,2-1 0,1-4 0,1 0 0,-2 0 0,1 0 0,3-11 0,-4 11 0,95-339 0,-45 151 0,-11 41 0,43-140 0,-87 314-1365,0 2-5461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7:25.292"/>
    </inkml:context>
    <inkml:brush xml:id="br0">
      <inkml:brushProperty name="width" value="0.05" units="cm"/>
      <inkml:brushProperty name="height" value="0.05" units="cm"/>
      <inkml:brushProperty name="color" value="#F6630D"/>
    </inkml:brush>
  </inkml:definitions>
  <inkml:trace contextRef="#ctx0" brushRef="#br0">1 406 24575,'0'2'0,"0"5"0,0 3 0,0 6 0,0 3 0,0 7 0,0 5 0,0 3 0,3 4 0,1 1 0,-1 0 0,3-1 0,0-4 0,-1-2 0,2-7 0,-1-7-8191</inkml:trace>
  <inkml:trace contextRef="#ctx0" brushRef="#br0" timeOffset="1">186 119 24575,'0'-8'0,"0"-9"0,3-7 0,1-3 0,-4 4 0,-3 8 0,-2 10 0,-4 9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0:17.315"/>
    </inkml:context>
    <inkml:brush xml:id="br0">
      <inkml:brushProperty name="width" value="0.1" units="cm"/>
      <inkml:brushProperty name="height" value="0.1" units="cm"/>
      <inkml:brushProperty name="color" value="#F6630D"/>
    </inkml:brush>
  </inkml:definitions>
  <inkml:trace contextRef="#ctx0" brushRef="#br0">284 1 24575,'-16'0'0,"0"1"0,-1 0 0,1 2 0,0-1 0,0 2 0,0 0 0,1 1 0,0 1 0,0 0 0,-22 13 0,30-15 0,1 1 0,-1-1 0,1 1 0,1 0 0,-1 1 0,1-1 0,-1 1 0,2 0 0,-1 1 0,1-1 0,0 1 0,0 0 0,1-1 0,-1 2 0,2-1 0,-1 0 0,1 1 0,0-1 0,1 1 0,0 0 0,0-1 0,0 1 0,1 0 0,1 8 0,0-5 17,1 0 0,0 0 0,0-1 1,1 1-1,1 0 0,0-1 0,0 0 0,1 0 0,0 0 0,1 0 0,0-1 0,1 0 0,0 0 0,0-1 0,1 1 0,0-2 0,0 1 0,0-1 1,15 8-1,-10-6-149,1-2 1,0 1 0,1-2-1,0 0 1,0 0 0,0-2 0,1 0-1,0-1 1,0 0 0,-1-1 0,1-1-1,30-1 1,11-7-6695</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7:26.143"/>
    </inkml:context>
    <inkml:brush xml:id="br0">
      <inkml:brushProperty name="width" value="0.05" units="cm"/>
      <inkml:brushProperty name="height" value="0.05" units="cm"/>
      <inkml:brushProperty name="color" value="#F6630D"/>
    </inkml:brush>
  </inkml:definitions>
  <inkml:trace contextRef="#ctx0" brushRef="#br0">1 295 24575,'1'9'0,"0"1"0,1-1 0,0 0 0,1 0 0,5 14 0,0-1 0,-6-16 0,0 0 0,0-1 0,1 1 0,0 0 0,0-1 0,0 1 0,1-1 0,0 0 0,0 0 0,0 0 0,7 5 0,-7-7 0,0 0 0,0-1 0,0 0 0,0 0 0,1 0 0,-1 0 0,1 0 0,-1-1 0,1 0 0,0 0 0,-1 0 0,1-1 0,0 1 0,0-1 0,8-1 0,-4 0 0,0 0 0,-1-1 0,1 0 0,0 0 0,0-1 0,-1 0 0,1 0 0,-1-1 0,0-1 0,0 1 0,-1-1 0,1 0 0,-1-1 0,0 0 0,-1 0 0,1 0 0,-1-1 0,0 0 0,-1 0 0,0 0 0,8-16 0,-8 13 0,0-1 0,-1 0 0,0 0 0,-1-1 0,0 1 0,-1-1 0,-1 0 0,0 1 0,0-1 0,-1 0 0,0 0 0,-1 1 0,0-1 0,-1 0 0,-1 1 0,-5-16 0,6 20 0,-1 0 0,1 0 0,-2 0 0,1 1 0,-1-1 0,0 1 0,0 0 0,-1 0 0,-8-8 0,11 13 0,0-1 0,0 0 0,0 1 0,-1-1 0,1 1 0,-1 0 0,1 0 0,-1 0 0,1 0 0,-1 0 0,1 1 0,-1-1 0,0 1 0,1 0 0,-1-1 0,0 1 0,1 0 0,-1 1 0,0-1 0,1 0 0,-1 1 0,0 0 0,1-1 0,-1 1 0,1 0 0,-1 0 0,1 0 0,0 1 0,-4 2 0,-3 2 0,1 0 0,0 1 0,1 0 0,-1 1 0,1-1 0,1 1 0,-1 1 0,2-1 0,-10 18 0,1 2 0,-19 59 0,22-54 0,2 0 0,-8 57 0,16-75 0,-1 0 0,2 0 0,0 0 0,1 0 0,0 0 0,1 0 0,1 0 0,7 22 0,-8-32 0,0 0 0,0 0 0,0 0 0,1-1 0,0 1 0,0-1 0,0 1 0,0-1 0,1 0 0,0 0 0,0-1 0,0 1 0,0-1 0,0 0 0,1 0 0,-1 0 0,1 0 0,0-1 0,0 0 0,0 0 0,0 0 0,9 1 0,-5-2 0,-1 0 0,1-1 0,0 0 0,0 0 0,0-1 0,0 0 0,0-1 0,0 1 0,0-2 0,-1 1 0,1-2 0,14-6 0,-3-2 0,0 0 0,-1-1 0,-1-1 0,0-1 0,0-1 0,-2 0 0,24-30 0,-7 2 0,-2-2 0,27-52 0,-3-15 0,-62 154 0,2-14 0,0 0 0,2 0 0,1 50 0,2-64 0,1-1 0,0 0 0,1 0 0,1 0 0,0 0 0,1 0 0,0-1 0,0 1 0,1-1 0,13 21 0,-17-30 0,1 0 0,-1 0 0,1 0 0,-1 0 0,1 0 0,0 0 0,0 0 0,0-1 0,0 1 0,0-1 0,0 1 0,1-1 0,-1 0 0,0 0 0,1 0 0,-1 0 0,1 0 0,-1-1 0,1 1 0,-1-1 0,6 1 0,-4-2 0,1 1 0,-1-1 0,1-1 0,-1 1 0,0-1 0,1 1 0,-1-1 0,0-1 0,0 1 0,0 0 0,6-6 0,13-12 0,0 0 0,-2-2 0,32-40 0,12-14 0,-65 76 0,0 0 0,0 0 0,1-1 0,-1 1 0,0 0 0,0 0 0,0-1 0,1 1 0,-1 0 0,0 0 0,0-1 0,1 1 0,-1 0 0,0 0 0,0 0 0,1 0 0,-1 0 0,0-1 0,1 1 0,-1 0 0,0 0 0,1 0 0,-1 0 0,0 0 0,1 0 0,-1 0 0,0 0 0,1 0 0,-1 0 0,0 0 0,0 0 0,1 0 0,-1 1 0,0-1 0,1 0 0,-1 0 0,0 0 0,1 0 0,-1 0 0,0 1 0,0-1 0,1 0 0,-1 0 0,0 0 0,0 1 0,0-1 0,1 0 0,-1 0 0,0 1 0,0-1 0,0 0 0,0 1 0,1-1 0,-1 0 0,0 0 0,0 1 0,0-1 0,0 0 0,0 1 0,0-1 0,0 0 0,0 1 0,0-1 0,0 0 0,0 1 0,0-1 0,0 0 0,0 1 0,-1-1 0,2 33 0,-1-25 0,0-1 0,0-1 0,1 0 0,0 0 0,0 1 0,0-1 0,1 0 0,0 0 0,0 0 0,1-1 0,-1 1 0,1-1 0,1 1 0,4 6 0,-4-8 0,-1 0 0,1-1 0,0 1 0,0-1 0,0 0 0,0 0 0,0-1 0,1 1 0,0-1 0,-1 0 0,1 0 0,0 0 0,0-1 0,0 0 0,0 0 0,0 0 0,6 0 0,3-1 0,1 0 0,-1 0 0,1-2 0,0 0 0,-1 0 0,0-1 0,0-1 0,0-1 0,0 0 0,0 0 0,17-11 0,-23 11 0,0 0 0,0-1 0,0 0 0,-1 0 0,1-1 0,-2 0 0,1 0 0,-1 0 0,0-1 0,0 0 0,-1 0 0,0 0 0,-1-1 0,0 0 0,0 0 0,-1 0 0,0 0 0,2-12 0,-3 9 0,-1 0 0,0 0 0,-1 0 0,0 0 0,-1 0 0,-1 0 0,0 0 0,0 0 0,-1 1 0,-1-1 0,0 1 0,0 0 0,-1 0 0,0 0 0,-1 0 0,-1 1 0,1 0 0,-2 0 0,1 1 0,-1 0 0,-1 0 0,0 1 0,0 0 0,0 1 0,-17-11 0,4 6-682,-26-12-1,-24-5-6143</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7:28.900"/>
    </inkml:context>
    <inkml:brush xml:id="br0">
      <inkml:brushProperty name="width" value="0.05" units="cm"/>
      <inkml:brushProperty name="height" value="0.05" units="cm"/>
      <inkml:brushProperty name="color" value="#F6630D"/>
    </inkml:brush>
  </inkml:definitions>
  <inkml:trace contextRef="#ctx0" brushRef="#br0">51 265 24575,'1'-2'0,"-1"0"0,1 0 0,-1 0 0,1-1 0,0 1 0,0 0 0,0 0 0,0 0 0,0 0 0,0 0 0,0 1 0,1-1 0,-1 0 0,1 0 0,3-2 0,-5 4 0,1-1 0,-1 1 0,1-1 0,-1 1 0,1-1 0,0 1 0,-1 0 0,1-1 0,-1 1 0,1 0 0,0 0 0,-1-1 0,1 1 0,0 0 0,-1 0 0,1 0 0,0 0 0,-1 0 0,1 0 0,0 0 0,-1 0 0,1 0 0,0 0 0,-1 0 0,1 0 0,0 1 0,-1-1 0,1 0 0,0 0 0,-1 1 0,1-1 0,-1 0 0,1 1 0,-1-1 0,1 1 0,-1-1 0,1 1 0,-1-1 0,1 1 0,-1-1 0,1 1 0,-1-1 0,0 1 0,1 0 0,-1-1 0,0 1 0,0-1 0,1 1 0,-1 0 0,0-1 0,0 1 0,0 0 0,0-1 0,0 2 0,2 9 0,0 0 0,-1 0 0,0 0 0,-1 0 0,0 0 0,-1 0 0,-2 13 0,-20 80 0,16-79 0,4-14 0,-53 179 0,56-189 0,0-1 0,0 0 0,0 1 0,0-1 0,0 1 0,0-1 0,-1 1 0,1-1 0,0 1 0,0-1 0,0 1 0,-1-1 0,1 1 0,0-1 0,0 0 0,-1 1 0,1-1 0,0 1 0,-1-1 0,1 0 0,0 1 0,-1-1 0,1 0 0,-1 0 0,1 1 0,-1-1 0,1 0 0,-1 0 0,-2-13 0,6-28 0,14-75 0,65-223 0,-50 252 0,-29 79 0,2 0 0,-1 0 0,1 0 0,0 0 0,0 1 0,1 0 0,13-12 0,-17 17 0,-1 1 0,1-1 0,0 1 0,0 0 0,0 0 0,0 0 0,0 0 0,0 0 0,0 0 0,1 0 0,-1 1 0,0-1 0,0 1 0,1-1 0,-1 1 0,0 0 0,0 0 0,1 0 0,2 1 0,-1 0 0,-1 0 0,0 0 0,0 1 0,1-1 0,-1 1 0,0 0 0,0 0 0,-1 0 0,1 0 0,0 0 0,3 4 0,4 6 0,-1 0 0,0 1 0,-1-1 0,11 24 0,15 39 0,-2 3 0,-4 0 0,-4 2 0,-2 0 0,14 118 0,-33-176-1365,-2-4-5461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7:29.272"/>
    </inkml:context>
    <inkml:brush xml:id="br0">
      <inkml:brushProperty name="width" value="0.05" units="cm"/>
      <inkml:brushProperty name="height" value="0.05" units="cm"/>
      <inkml:brushProperty name="color" value="#F6630D"/>
    </inkml:brush>
  </inkml:definitions>
  <inkml:trace contextRef="#ctx0" brushRef="#br0">57 86 24575,'-8'-1'0,"0"0"0,0-1 0,0 1 0,0-2 0,-9-3 0,18 6 0,-1 0 0,0-1 0,0 1 0,0 0 0,0 0 0,0-1 0,1 1 0,-1 0 0,0-1 0,0 1 0,0 0 0,1 0 0,-1-1 0,0 1 0,0 0 0,1 0 0,-1 0 0,0-1 0,1 1 0,-1 0 0,0 0 0,1 0 0,-1 0 0,0 0 0,0 0 0,1-1 0,-1 1 0,1 0 0,-1 0 0,0 0 0,1 0 0,-1 0 0,18-5 0,78-14 0,143-10 0,-180 23 0,-37 4 0,-1-1 0,0 1 0,33 2 0,-46 3-1365</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7:30.812"/>
    </inkml:context>
    <inkml:brush xml:id="br0">
      <inkml:brushProperty name="width" value="0.05" units="cm"/>
      <inkml:brushProperty name="height" value="0.05" units="cm"/>
      <inkml:brushProperty name="color" value="#F6630D"/>
    </inkml:brush>
  </inkml:definitions>
  <inkml:trace contextRef="#ctx0" brushRef="#br0">1 2547 24575,'19'0'0,"26"-1"0,1 2 0,-1 2 0,72 14 0,-86-9 0,0-2 0,1-1 0,0-2 0,0-1 0,0-1 0,0-2 0,0-1 0,60-12 0,-34-2-63,-1-1-1,-1-4 1,-1-1-1,54-32 1,202-133-546,-284 170 558,204-138-378,-7-9-1,-8-10 1,-7-10 0,314-355-1,-336 315 471,-10-8 0,147-255 0,-318 476 326,0 3-167,-1-1 1,-1 1-1,1-1 0,-1 0 1,5-18-1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7:31.166"/>
    </inkml:context>
    <inkml:brush xml:id="br0">
      <inkml:brushProperty name="width" value="0.05" units="cm"/>
      <inkml:brushProperty name="height" value="0.05" units="cm"/>
      <inkml:brushProperty name="color" value="#F6630D"/>
    </inkml:brush>
  </inkml:definitions>
  <inkml:trace contextRef="#ctx0" brushRef="#br0">1 152 24575,'0'3'0,"0"-4"0,0 1 0,0 0 0,0 0 0,0 0 0,0 0 0,0 0 0,0 0 0,0 0 0,1 0 0,-1 0 0,0 0 0,0 0 0,0-1 0,0 1 0,0 0 0,0 0 0,0 0 0,0 0 0,1 0 0,-1 0 0,0 0 0,0 0 0,0 0 0,0 0 0,0 0 0,0 0 0,0 0 0,1 0 0,-1 0 0,0 0 0,0 0 0,0 0 0,0 0 0,0 1 0,0-1 0,0 0 0,0 0 0,1 0 0,-1 0 0,0 0 0,0 0 0,0 0 0,0 0 0,0 0 0,0 0 0,0 0 0,0 0 0,0 1 0,0-1 0,0 0 0,0 0 0,0 0 0,0 0 0,0 0 0,0 0 0,0 0 0,0 1 0,0-1 0,6-3 0,83-46 0,-56 29 0,1 1 0,1 2 0,0 2 0,41-12 0,-72 25 0,0 1 0,0 0 0,0 1 0,0-1 0,0 1 0,1 0 0,-1 0 0,0 0 0,0 0 0,0 1 0,0-1 0,1 1 0,-1 0 0,0 1 0,6 2 0,-6-1 0,-1-1 0,1 1 0,-1 0 0,0 0 0,0 0 0,-1 0 0,1 0 0,0 1 0,-1-1 0,0 1 0,0 0 0,0 0 0,-1 0 0,1 0 0,1 7 0,1 6-273,0 1 0,-1 1 0,-1-1 0,-1 24 0,-1-18-6553</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7:31.600"/>
    </inkml:context>
    <inkml:brush xml:id="br0">
      <inkml:brushProperty name="width" value="0.05" units="cm"/>
      <inkml:brushProperty name="height" value="0.05" units="cm"/>
      <inkml:brushProperty name="color" value="#F6630D"/>
    </inkml:brush>
  </inkml:definitions>
  <inkml:trace contextRef="#ctx0" brushRef="#br0">102 280 24575,'0'-2'0,"0"0"0,0 0 0,-1 0 0,1 0 0,0-1 0,-1 1 0,1 0 0,-1 0 0,0 0 0,0 0 0,-2-4 0,3 6 0,-1-1 0,1 1 0,-1 0 0,1-1 0,-1 1 0,0 0 0,1-1 0,-1 1 0,1 0 0,-1 0 0,0-1 0,1 1 0,-1 0 0,0 0 0,1 0 0,-1 0 0,0 0 0,1 0 0,-1 0 0,0 0 0,1 0 0,-1 0 0,0 0 0,1 0 0,-1 1 0,1-1 0,-1 0 0,0 0 0,1 1 0,-1-1 0,1 0 0,-1 1 0,0-1 0,1 1 0,-1-1 0,1 1 0,0-1 0,-1 1 0,1-1 0,-1 1 0,1-1 0,-1 2 0,-3 3 0,0 0 0,0 0 0,1 0 0,-1 1 0,1 0 0,1 0 0,-1-1 0,1 2 0,-3 10 0,-1 8 0,-2 28 0,7-41 0,-18 220 0,23-260 0,1 1 0,12-34 0,-4 16 0,3-21 0,39-130 0,-45 170 0,0 0 0,2 0 0,0 1 0,2 1 0,19-26 0,-30 45 0,1 1 0,0 0 0,-1 0 0,2 0 0,-1 0 0,0 1 0,1-1 0,7-3 0,-10 6 0,0 0 0,-1 0 0,1 1 0,0-1 0,0 1 0,0-1 0,-1 1 0,1 0 0,0 0 0,0 0 0,0 0 0,0 0 0,-1 0 0,1 0 0,0 1 0,0-1 0,0 1 0,-1-1 0,1 1 0,0 0 0,-1-1 0,1 1 0,0 0 0,-1 0 0,1 0 0,-1 0 0,0 1 0,1-1 0,1 2 0,2 3 0,-1 0 0,1 1 0,-1-1 0,-1 1 0,1 0 0,-1 0 0,0 0 0,2 9 0,14 66 0,-12-48 0,44 248 341,-2-15-2047,-43-237-5120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7:31.925"/>
    </inkml:context>
    <inkml:brush xml:id="br0">
      <inkml:brushProperty name="width" value="0.05" units="cm"/>
      <inkml:brushProperty name="height" value="0.05" units="cm"/>
      <inkml:brushProperty name="color" value="#F6630D"/>
    </inkml:brush>
  </inkml:definitions>
  <inkml:trace contextRef="#ctx0" brushRef="#br0">4 35 24575,'-2'0'0,"1"0"0,4 0 0,7 0 0,8 0 0,9 0 0,9 0 0,9 0 0,6-3 0,3-1 0,4 1 0,-3-3 0,-5 0 0,-4 1 0,-9 1 0,-6 2 0,-12 1 0,-10 0-8191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7:33.009"/>
    </inkml:context>
    <inkml:brush xml:id="br0">
      <inkml:brushProperty name="width" value="0.05" units="cm"/>
      <inkml:brushProperty name="height" value="0.05" units="cm"/>
      <inkml:brushProperty name="color" value="#F6630D"/>
    </inkml:brush>
  </inkml:definitions>
  <inkml:trace contextRef="#ctx0" brushRef="#br0">122 90 24575,'-2'4'0,"-1"1"0,0 0 0,1 0 0,0 0 0,0 0 0,0 0 0,1 1 0,-1-1 0,1 0 0,0 12 0,-1-6 0,-4 53 0,2 0 0,3 1 0,10 83 0,-1-22 0,-8-119 0,1-4 0,-1 0 0,0 0 0,1 0 0,-2 1 0,1-1 0,0 0 0,0 0 0,-1 0 0,0 0 0,0 0 0,0 0 0,-1 3 0,1-6 0,1 0 0,0 0 0,0 0 0,0 0 0,-1 0 0,1 0 0,0 0 0,0 0 0,-1 0 0,1 0 0,0 0 0,0 0 0,0 0 0,-1 0 0,1 0 0,0 0 0,0 0 0,0-1 0,-1 1 0,1 0 0,0 0 0,0 0 0,0 0 0,0-1 0,-1 1 0,1 0 0,0 0 0,0 0 0,0 0 0,0-1 0,0 1 0,0 0 0,0 0 0,-1 0 0,1-1 0,0 1 0,0 0 0,0 0 0,0-1 0,0 1 0,0 0 0,0 0 0,0-1 0,0 1 0,0 0 0,0 0 0,0 0 0,1-1 0,-4-14 0,2 3 0,-16-247 0,16 215 0,3 0 0,2-1 0,16-78 0,-18 115 0,1-1 0,-1 1 0,1-1 0,1 1 0,0 0 0,0 0 0,1 0 0,0 1 0,0-1 0,11-11 0,-11 15 0,-1 0 0,0 1 0,1 0 0,-1 0 0,1 0 0,0 1 0,0 0 0,0-1 0,0 2 0,0-1 0,1 0 0,-1 1 0,0 0 0,1 1 0,-1-1 0,1 1 0,-1 0 0,11 1 0,-3 2 0,1-1 0,0 2 0,-1 0 0,0 1 0,1 0 0,-2 1 0,1 0 0,-1 1 0,0 0 0,20 17 0,-22-16 0,-1 1 0,0-1 0,0 2 0,-1-1 0,0 1 0,-1 0 0,0 1 0,0-1 0,-1 1 0,-1 1 0,0-1 0,5 18 0,-9-23 0,0 1 0,0 0 0,-1 0 0,0 0 0,0 0 0,0 0 0,-1 0 0,0 0 0,-1-1 0,1 1 0,-1 0 0,-1-1 0,1 1 0,-1-1 0,0 0 0,-1 0 0,1 0 0,-1 0 0,-8 8 0,-1 2 0,-1-2 0,-1 0 0,-1 0 0,0-2 0,-24 16 0,14-7 0,26-21 0,-1 0 0,1 0 0,0 1 0,0-1 0,0 0 0,-1 0 0,1 1 0,0-1 0,0 0 0,0 1 0,0-1 0,0 0 0,0 1 0,0-1 0,-1 0 0,1 0 0,0 1 0,0-1 0,0 0 0,0 1 0,0-1 0,0 0 0,1 1 0,-1-1 0,0 0 0,0 1 0,0-1 0,0 0 0,0 1 0,0-1 0,1 1 0,0-1 0,0 1 0,0-1 0,0 1 0,0-1 0,0 1 0,0-1 0,0 0 0,0 1 0,0-1 0,0 0 0,0 0 0,0 0 0,2 0 0,14 2 0,-1 0 0,1 1 0,-1 0 0,0 2 0,0 0 0,16 7 0,-24-8 0,0-1 0,0 2 0,-1-1 0,0 1 0,0 0 0,0 1 0,0-1 0,-1 1 0,0 1 0,0-1 0,-1 1 0,0 0 0,6 10 0,-9-14 0,-1 0 0,1 0 0,-1 0 0,0 0 0,0 0 0,0 0 0,-1 0 0,1 0 0,-1 0 0,0 0 0,0 0 0,0 0 0,0 0 0,0 0 0,0 1 0,-1-1 0,0 0 0,-1 4 0,0-3 0,0 0 0,-1 0 0,1 0 0,-1-1 0,1 0 0,-1 1 0,0-1 0,-1 0 0,1 0 0,0 0 0,-8 3 0,-3 2 0,-1 0 0,-1-2 0,1 0 0,-1 0 0,-30 5 0,8-5 0,-1-1 0,0-2 0,1-2 0,-1-1 0,0-2 0,0-2 0,-70-15 0,77 7 342,19 2-684,13 10 300,0 0-1,-1-1 0,1 1 1,0-1-1,0 1 0,0 0 1,0-1-1,0 1 0,0-1 1,0 1-1,0 0 0,0-1 1,0 1-1,0-1 0,0 1 1,0 0-1,0-1 0,0 1 1,0-1-1,0 1 0,0 0 1,1-1-1,-1 1 0,0-1 1,0 1-1,0 0 0,1-1 1,-1 1-1,0 0 0,1 0 1,-1-1-1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7:34.202"/>
    </inkml:context>
    <inkml:brush xml:id="br0">
      <inkml:brushProperty name="width" value="0.05" units="cm"/>
      <inkml:brushProperty name="height" value="0.05" units="cm"/>
      <inkml:brushProperty name="color" value="#F6630D"/>
    </inkml:brush>
  </inkml:definitions>
  <inkml:trace contextRef="#ctx0" brushRef="#br0">1 1612 24575,'1'4'0,"0"-1"0,0 1 0,0-1 0,1 1 0,-1-1 0,1 0 0,0 1 0,0-1 0,0 0 0,1 0 0,2 2 0,7 12 0,-9-11 0,6 8 0,-5-14 0,-3-11 0,12-159 0,-1 32 0,4-442 0,-4 107 0,-11 443 0,1-36 0,3-1 0,14-68 0,-14 120 342,-5 15-375,-1 0 1,2 0 0,-1-1 0,0 1 0,0 0-1,0 0 1,0-1 0,0 1 0,0 0 0,0 0-1,0 0 1,0-1 0,0 1 0,0 0 0,1 0-1,-1 0 1,0-1 0,0 1 0,0 0 0,0 0-1,0 0 1,1-1 0,-1 1 0,0 0 0,0 0-1,1 0 1,-1 0 0,0 0 0,0 0 0,0 0-1,1 0 1,-1-1 0,0 1 0,0 0 0,1 0-1,-1 0 1,0 0 0,0 0 0,1 0 0,-1 0-1,0 0 1,0 1 0,0-1 0,1 0 0,-1 0-1,0 0 1,0 0 0,1 0 0,-1 0 0,0 0-1,0 0 1,1 1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7:34.710"/>
    </inkml:context>
    <inkml:brush xml:id="br0">
      <inkml:brushProperty name="width" value="0.05" units="cm"/>
      <inkml:brushProperty name="height" value="0.05" units="cm"/>
      <inkml:brushProperty name="color" value="#F6630D"/>
    </inkml:brush>
  </inkml:definitions>
  <inkml:trace contextRef="#ctx0" brushRef="#br0">249 421 24575,'-4'0'0,"0"0"0,0 1 0,0 0 0,0 0 0,0 0 0,0 0 0,1 1 0,-1 0 0,0-1 0,1 1 0,0 1 0,-1-1 0,1 0 0,-4 4 0,-5 6 0,0 1 0,-11 14 0,8-9 0,-17 19 0,2 1 0,-35 56 0,189-300 0,75-133 0,-184 308 0,-11 19 0,2 0 0,0 0 0,0 1 0,1 0 0,1 0 0,0 1 0,12-13 0,-19 23 0,-1-1 0,1 0 0,0 1 0,0-1 0,0 1 0,0-1 0,0 1 0,0-1 0,0 1 0,0 0 0,0-1 0,0 1 0,0 0 0,0 0 0,0 0 0,1 0 0,-1 0 0,0 0 0,0 0 0,0 0 0,0 0 0,0 1 0,0-1 0,0 0 0,0 1 0,0-1 0,0 1 0,0-1 0,0 1 0,0-1 0,0 1 0,0-1 0,-1 1 0,1 0 0,0 0 0,0 0 0,-1-1 0,1 1 0,0 0 0,0 1 0,4 6 0,0-1 0,-1 1 0,7 17 0,-6-14 0,71 168 0,10 20 0,-63-152-455,2 0 0,59 82 0,-62-103-6371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0:18.114"/>
    </inkml:context>
    <inkml:brush xml:id="br0">
      <inkml:brushProperty name="width" value="0.1" units="cm"/>
      <inkml:brushProperty name="height" value="0.1" units="cm"/>
      <inkml:brushProperty name="color" value="#F6630D"/>
    </inkml:brush>
  </inkml:definitions>
  <inkml:trace contextRef="#ctx0" brushRef="#br0">2055 192 24575,'-61'-35'0,"-11"-5"0,20 19-35,-1 2-1,-1 3 0,0 2 1,0 3-1,-101-9 0,53 15-96,-1 5-1,-129 15 1,134-3 81,0 4 0,-124 37 0,169-36 56,1 2 0,1 2 1,1 2-1,1 2 0,-78 54 0,106-63-7,0 1 0,1 0 0,0 1 0,2 2 0,0-1 0,1 2 1,1 1-1,2 0 0,0 0 0,1 2 0,1-1 0,1 2 0,1 0 0,1 0 0,2 0 0,0 1 1,-5 49-1,10-30 2,1 0 0,3 1 0,1-1 0,2 0 0,3 0 0,23 78 0,-14-70 0,3 0 0,3-1 0,1-2 0,3 0 0,36 50 0,-37-64 0,2-1 0,2-1 0,1-2 0,1 0 0,2-3 0,1-1 0,1-1 0,2-2 0,0-2 0,1-2 0,2-1 0,0-2 0,82 25 0,-58-27-33,0-3 0,0-3 1,1-2-1,0-4 0,0-2 1,1-3-1,-1-3 0,99-20 0,-80 7-9,-2-4 0,-1-4 0,-1-3 0,-1-4 0,-2-4 0,84-51 0,-97 47 42,-2-3 0,-2-3 0,-1-2 0,-3-3 0,-3-3 0,-1-2 0,-4-2 0,59-88 0,-92 121 79,0-1 0,-3-1 0,0 0 0,-1-1-1,-2 0 1,-1-1 0,6-33 0,-12 46-65,-1 0 1,-1 0-1,0 0 1,-2 0-1,1 0 0,-2 0 1,0 0-1,-1 0 0,-1 0 1,0 1-1,-1 0 1,-1 0-1,0 0 0,-17-28 1,3 13 40,-2 1 0,-2 1 0,0 0 1,-2 2-1,-41-33 0,3 11 34,-99-59 0,74 56-89,-144-60 0,182 91 0,0 3 0,-1 2 0,0 2 0,-90-11 0,119 23-455,0 0 0,-28 3 0,15 2-6371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7:36.299"/>
    </inkml:context>
    <inkml:brush xml:id="br0">
      <inkml:brushProperty name="width" value="0.05" units="cm"/>
      <inkml:brushProperty name="height" value="0.05" units="cm"/>
      <inkml:brushProperty name="color" value="#F6630D"/>
    </inkml:brush>
  </inkml:definitions>
  <inkml:trace contextRef="#ctx0" brushRef="#br0">34 1 24575,'-6'13'0,"1"0"0,0 1 0,1 0 0,1 0 0,-3 25 0,1 75 0,5-79 0,1 857 0,11-557 0,29-3 0,-39-322 0,0 1 0,1-1 0,0 0 0,0 1 0,1-1 0,8 13 0,-10-20 0,0 0 0,0 0 0,1 0 0,-1 0 0,1-1 0,0 1 0,0-1 0,0 0 0,0 1 0,0-2 0,0 1 0,1 0 0,-1-1 0,1 1 0,-1-1 0,1 0 0,-1 0 0,1 0 0,0-1 0,-1 1 0,8-1 0,20-1 0,0-2 0,-1-1 0,54-15 0,-30 7 0,2026-296-5912,-595 233 3337,-1 67 1624,-775 24 2423,-702-16-1458,23 1 739,1-2 1,36-4-1,-40-2-3252</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7:37.013"/>
    </inkml:context>
    <inkml:brush xml:id="br0">
      <inkml:brushProperty name="width" value="0.05" units="cm"/>
      <inkml:brushProperty name="height" value="0.05" units="cm"/>
      <inkml:brushProperty name="color" value="#F6630D"/>
    </inkml:brush>
  </inkml:definitions>
  <inkml:trace contextRef="#ctx0" brushRef="#br0">8 384 24575,'-1'0'0,"1"0"0,0 0 0,0 0 0,-1 0 0,1 0 0,0 0 0,-1 0 0,1 0 0,0 0 0,0 0 0,-1 0 0,1 0 0,0 0 0,0 0 0,0 0 0,-1-1 0,1 1 0,0 0 0,0 0 0,-1 0 0,1 0 0,0 0 0,0-1 0,0 1 0,-1 0 0,1 0 0,0 0 0,0-1 0,0 1 0,0 0 0,0 0 0,0-1 0,-1 1 0,1 0 0,0-1 0,4-9 0,12-8 0,-3 11 0,-1 1 0,1 0 0,0 1 0,22-5 0,62-10 0,-59 13 0,708-79-1380,-642 77 1052,2299-139-7322,-803 102 6000,-775 47 458,-276 22 6438,-532-22-4874,-4-1 597,-1 1 0,23 5 1,-35-6-924,1 0-1,-1 0 1,0 0 0,1 0-1,-1 1 1,0-1 0,1 0 0,-1 0-1,0 0 1,1 0 0,-1 0-1,0 0 1,1 1 0,-1-1-1,0 0 1,1 0 0,-1 0 0,0 1-1,0-1 1,1 0 0,-1 1-1,0-1 1,0 0 0,0 0 0,0 1-1,1-1 1,-1 0 0,0 1-1,0-1 1,0 0 0,0 1-1,0-1 1,0 0 0,0 1 0,0-1-1,0 0 1,0 1 0,0-1-1,0 0 1,0 1 0,0-1-1,0 0 1,0 1 0,0-1 0,0 0-1,0 1 1,-1-1 0,1 0-1,0 1 1,0-1 0,0 0 0,-1 1-1,-16 16 844,11-11-669,-6 8-195,2-1 1,0 2 0,0 0-1,2 0 1,0 0-1,-7 19 1,-30 101-62,45-135 36,-23 86 0,5 1 0,3 1 0,-5 144 0,33 269 0,9-284 0,-8-100 0,-1 152 0,-13-251 0,-1 1 0,-1-1 0,-1 0 0,0 0 0,-12 34 0,14-47 0,-1-1 0,0 1 0,0-1 0,-1 0 0,1 0 0,-1 0 0,0 0 0,0 0 0,0 0 0,-1-1 0,1 1 0,-1-1 0,0 0 0,0 0 0,0 0 0,0-1 0,-1 0 0,1 0 0,-1 0 0,1 0 0,-1 0 0,0-1 0,1 0 0,-1 0 0,0 0 0,-8 0 0,-4-2-273,0 0 0,0-1 0,0-1 0,-29-8 0,-9-7-6553</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7:38.334"/>
    </inkml:context>
    <inkml:brush xml:id="br0">
      <inkml:brushProperty name="width" value="0.05" units="cm"/>
      <inkml:brushProperty name="height" value="0.05" units="cm"/>
      <inkml:brushProperty name="color" value="#F6630D"/>
    </inkml:brush>
  </inkml:definitions>
  <inkml:trace contextRef="#ctx0" brushRef="#br0">1 2258 24575,'42'13'0,"-26"-12"0,0 0 0,0-1 0,0-1 0,0 0 0,17-5 0,80-21 0,-107 25 0,317-106-235,-6-22-201,380-209-366,-560 259 588,-3-6 1,228-194 0,-296 219 131,-3-3 0,-3-2 0,74-106 0,-96 115 62,-3-3 0,-2 0 0,-2-2 0,-4-1 0,20-68 0,47-244 2581,-89 337-2561,-4 35 134,-1 4 55,0 9-939,0-8-188,-1 10-5888</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7:38.673"/>
    </inkml:context>
    <inkml:brush xml:id="br0">
      <inkml:brushProperty name="width" value="0.05" units="cm"/>
      <inkml:brushProperty name="height" value="0.05" units="cm"/>
      <inkml:brushProperty name="color" value="#F6630D"/>
    </inkml:brush>
  </inkml:definitions>
  <inkml:trace contextRef="#ctx0" brushRef="#br0">9 261 24575,'-1'0'0,"1"0"0,0 0 0,0 0 0,-1 0 0,1 0 0,0 0 0,0 0 0,-1 0 0,1 0 0,0 0 0,0 0 0,-1 0 0,1 0 0,0 0 0,0 0 0,-1 0 0,1 0 0,0 0 0,0 0 0,-1-1 0,1 1 0,0 0 0,0 0 0,0 0 0,-1 0 0,1-1 0,0 1 0,0 0 0,0 0 0,0 0 0,0-1 0,-1 1 0,1 0 0,0 0 0,0-1 0,0 1 0,0 0 0,0 0 0,0-1 0,0 1 0,0 0 0,0-1 0,6-11 0,14-10 0,49-38 0,-34 31 0,56-62 0,-86 86 0,-1 0 0,-1 0 0,1 1 0,1 0 0,8-7 0,-12 10 0,0 1 0,0-1 0,0 0 0,1 1 0,-1-1 0,0 1 0,1-1 0,-1 1 0,0 0 0,1-1 0,-1 1 0,1 0 0,-1 0 0,0 0 0,1 0 0,-1 0 0,1 0 0,-1 1 0,0-1 0,1 0 0,-1 1 0,0-1 0,1 1 0,-1-1 0,3 2 0,3 3 0,-1 1 0,1-1 0,-1 1 0,0 1 0,0-1 0,0 1 0,6 11 0,31 56 0,15 49-1365,-32-64-5461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7:39.530"/>
    </inkml:context>
    <inkml:brush xml:id="br0">
      <inkml:brushProperty name="width" value="0.05" units="cm"/>
      <inkml:brushProperty name="height" value="0.05" units="cm"/>
      <inkml:brushProperty name="color" value="#F6630D"/>
    </inkml:brush>
  </inkml:definitions>
  <inkml:trace contextRef="#ctx0" brushRef="#br0">583 33 24575,'-2'-1'0,"-1"0"0,0 0 0,0 0 0,0 0 0,1 0 0,-1 0 0,0-1 0,1 0 0,-3-1 0,-16-9 0,13 10 0,0 0 0,0 1 0,0 0 0,0 1 0,0-1 0,0 1 0,-1 1 0,1 0 0,0 0 0,0 1 0,-15 4 0,-4 3 0,1 2 0,-27 15 0,24-11 0,1 2 0,1 1 0,0 1 0,1 2 0,-35 35 0,48-43 0,2 0 0,0 1 0,0 0 0,1 0 0,1 1 0,0 0 0,1 1 0,1 0 0,1 0 0,0 1 0,1-1 0,-3 20 0,7-28 0,0 0 0,0 0 0,1 0 0,1 0 0,-1 0 0,1 0 0,1 0 0,-1-1 0,1 1 0,1 0 0,-1-1 0,1 1 0,1-1 0,-1 0 0,1 0 0,1 0 0,-1 0 0,1-1 0,0 0 0,11 11 0,-4-8 0,-1 0 0,1 0 0,1-1 0,0-1 0,0 0 0,0 0 0,1-2 0,0 0 0,0 0 0,22 3 0,2-1 0,0-1 0,0-3 0,1-1 0,0-1 0,-1-3 0,1-1 0,-1-2 0,0-1 0,0-2 0,71-26 0,-101 31-105,0 0 0,0 0 0,-1-1 0,1 0 0,-1-1 0,0 1 0,0-2 0,0 1 0,-1-1 0,1 0 0,-1 0 0,6-8 0,-5-2-6721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7:40.898"/>
    </inkml:context>
    <inkml:brush xml:id="br0">
      <inkml:brushProperty name="width" value="0.05" units="cm"/>
      <inkml:brushProperty name="height" value="0.05" units="cm"/>
      <inkml:brushProperty name="color" value="#F6630D"/>
    </inkml:brush>
  </inkml:definitions>
  <inkml:trace contextRef="#ctx0" brushRef="#br0">0 18 24575,'4'-16'0,"-4"16"0,0 0 0,0 0 0,1-1 0,-1 1 0,0 0 0,0 0 0,1 0 0,-1 0 0,0 0 0,0 0 0,1 0 0,-1 0 0,0 0 0,0 0 0,1 0 0,-1 0 0,0 0 0,0 0 0,1 0 0,-1 0 0,0 0 0,0 0 0,1 0 0,-1 0 0,0 0 0,0 0 0,0 1 0,1-1 0,-1 0 0,0 0 0,0 0 0,1 0 0,-1 1 0,2 1 0,0 0 0,0 1 0,0-1 0,0 1 0,0-1 0,0 1 0,2 5 0,25 64 0,-2 0 0,-3 2 0,-4 1 0,16 116 0,-11 182 0,-27 1 0,-8-61 0,-1 111 0,11-420 0,0 1 0,0 0 0,0 0 0,1 0 0,-1 0 0,4 9 0,-4-13 0,0 0 0,0-1 0,0 1 0,1-1 0,-1 1 0,0-1 0,1 1 0,-1-1 0,0 0 0,1 1 0,-1-1 0,1 1 0,-1-1 0,1 0 0,-1 1 0,0-1 0,1 0 0,0 0 0,-1 1 0,1-1 0,-1 0 0,2 0 0,-1 0 0,0 0 0,1 0 0,-1 0 0,0 0 0,0-1 0,1 1 0,-1 0 0,0-1 0,0 1 0,1-1 0,-1 0 0,0 1 0,0-1 0,1-1 0,22-13 0,0 1 0,1 0 0,0 2 0,1 1 0,46-13 0,-18 12 0,-1 2 0,57-4 0,600-32-2537,6 25-823,-677 20 3280,3149 47-4178,-3032-37 4560,294 5 1464,-435-14-1595,-9 0 70,0 0 1,0 0 0,0 0 0,0-1 0,0 1 0,0-2 0,0 1-1,0-1 1,0 0 0,-1 0 0,8-3 0,-13 4-202,1 1 0,-1-1 0,1 1 0,-1 0 1,1-1-1,-1 1 0,0-1 0,1 1 0,-1-1 0,0 1 0,1-1 0,-1 0 0,0 1 1,0-1-1,0 1 0,0-1 0,1 1 0,-1-1 0,0 0 0,0 1 0,0-1 0,0 0 1,0 1-1,0-1 0,0 1 0,-1-1 0,1 0 0,0 1 0,0-1 0,0 1 1,-1-1-1,1 1 0,-1-2 0,-13-15 444,13 16-526,-24-21-4861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7:41.578"/>
    </inkml:context>
    <inkml:brush xml:id="br0">
      <inkml:brushProperty name="width" value="0.05" units="cm"/>
      <inkml:brushProperty name="height" value="0.05" units="cm"/>
      <inkml:brushProperty name="color" value="#F6630D"/>
    </inkml:brush>
  </inkml:definitions>
  <inkml:trace contextRef="#ctx0" brushRef="#br0">15 103 24575,'-12'-2'0,"10"-3"0,2 5 0,1-1 0,0 0 0,-1 1 0,1-1 0,0 0 0,0 1 0,0-1 0,-1 1 0,1-1 0,0 1 0,0-1 0,0 1 0,0 0 0,0 0 0,0-1 0,0 1 0,0 0 0,0 0 0,1 0 0,260-29 0,368-21-1407,4 42-737,-592 8 2052,1897 32-3732,-5 56 1921,-1719-76 1733,209 10 4408,-406-21-3787,-15 0-223,0-1 0,1 0 0,-1 0 0,0 0 0,1 0 0,-1 0 0,0-1 0,1 1 0,5-3 0,-9 3-161,-1-1-1,1 1 1,0-1-1,0 1 1,-1 0-1,1-1 1,0 1-1,-1 0 1,1-1 0,0 1-1,-1 0 1,1-1-1,-1 1 1,1 0-1,0 0 1,-1 0-1,1-1 1,-1 1-1,1 0 1,-1 0-1,1 0 1,-1 0-1,1 0 1,-1 0-1,1 0 1,0 0-1,-2 0 1,-16-5 309,13 5-368,0 0-1,0 0 1,1 0 0,-1 1 0,0 0 0,0 0-1,1 0 1,-1 0 0,1 1 0,-1 0-1,1 0 1,-5 2 0,2 1 7,0 0-1,1 0 1,-1 0 0,1 1-1,1 0 1,-9 9 0,-2 8 16,1 1 1,2 1 0,-14 30-1,20-41-29,-28 67-2,4 2 0,3 1 0,4 1 0,-25 170 0,30-73 0,5 248 0,14-386 0,2 11 0,-11 89 0,7-129 0,0-1 0,-1 1 0,-1 0 0,-1-1 0,0 0 0,0 0 0,-2-1 0,1 1 0,-2-1 0,-17 22 0,20-28-227,-2 0-1,1-1 1,-1 0-1,0 0 1,-12 7-1,3-5-6598</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7:43.661"/>
    </inkml:context>
    <inkml:brush xml:id="br0">
      <inkml:brushProperty name="width" value="0.05" units="cm"/>
      <inkml:brushProperty name="height" value="0.05" units="cm"/>
      <inkml:brushProperty name="color" value="#F6630D"/>
    </inkml:brush>
  </inkml:definitions>
  <inkml:trace contextRef="#ctx0" brushRef="#br0">1 2180 24575,'0'1'0,"1"0"0,-1 1 0,1-1 0,0 0 0,-1 0 0,1 0 0,0 0 0,0 0 0,0 0 0,0-1 0,0 1 0,0 0 0,0 0 0,0-1 0,0 1 0,0 0 0,2 0 0,24 11 0,-26-11 0,42 14 0,1-2 0,83 15 0,95 0 0,428-8-802,2-51-377,-640 31 1166,1609-134-2459,325-157-9,-1575 208 2285,538-195 0,-657 179-60,-4-10-1,442-270 0,-234 61 397,-352 234 959,-4-4 0,101-115 0,-201 202-1094,62-73 1529,-54 63-1146,0 0 0,-1 0 0,-1-1 0,0 0 1,4-13-1,-9 22-336,0 0 1,-1 0 0,1 0-1,-1 0 1,0 1-1,0-1 1,0 0 0,0 0-1,0 0 1,-1 0 0,1 0-1,-1 0 1,0 1-1,0-1 1,-1-4 0,1 7-56,1-1 0,0 1 0,-1-1 0,1 0 0,-1 1 0,1-1 1,-1 1-1,1-1 0,-1 1 0,1-1 0,-1 1 0,1-1 0,-1 1 1,0 0-1,1-1 0,-1 1 0,0 0 0,1-1 0,-1 1 0,0 0 1,1 0-1,-1 0 0,-1 0 0,1 0-71,-1 0 0,1 1 0,0-1 0,-1 1-1,1-1 1,0 1 0,-1 0 0,1-1 0,0 1 0,0 0 0,0 0 0,0 0 0,0 0-1,0 0 1,0 0 0,0 0 0,-1 1 0,-5 8-6752</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7:44.013"/>
    </inkml:context>
    <inkml:brush xml:id="br0">
      <inkml:brushProperty name="width" value="0.05" units="cm"/>
      <inkml:brushProperty name="height" value="0.05" units="cm"/>
      <inkml:brushProperty name="color" value="#F6630D"/>
    </inkml:brush>
  </inkml:definitions>
  <inkml:trace contextRef="#ctx0" brushRef="#br0">53 107 24575,'-10'-1'0,"7"1"0,1 0 0,-1-1 0,0 1 0,1 0 0,-1 0 0,0 1 0,1-1 0,-1 1 0,1-1 0,-1 1 0,1 0 0,-1 0 0,1 0 0,-4 1 0,6-1 0,0-1 0,0 0 0,0 0 0,0 0 0,0 1 0,0-1 0,0 0 0,0 0 0,0 1 0,0-1 0,0 0 0,0 0 0,0 0 0,0 1 0,0-1 0,0 0 0,0 0 0,0 0 0,0 1 0,1-1 0,-1 0 0,0 0 0,0 0 0,0 0 0,0 1 0,0-1 0,0 0 0,1 0 0,-1 0 0,0 0 0,0 0 0,0 0 0,1 1 0,-1-1 0,0 0 0,0 0 0,0 0 0,1 0 0,-1 0 0,0 0 0,0 0 0,0 0 0,1 0 0,-1 0 0,0 0 0,0 0 0,0 0 0,1 0 0,-1 0 0,14 2 0,1-1 0,-1-1 0,1-1 0,0 0 0,0-1 0,16-4 0,74-24 0,-71 20 0,159-60 0,-191 69 0,0 1 0,-1 0 0,1-1 0,0 1 0,0 0 0,-1 0 0,1 0 0,0 0 0,0 0 0,-1 0 0,1 0 0,0 1 0,0-1 0,-1 1 0,1-1 0,0 1 0,-1 0 0,1 0 0,-1-1 0,1 1 0,-1 0 0,1 0 0,-1 1 0,0-1 0,0 0 0,1 0 0,-1 1 0,0-1 0,0 0 0,0 1 0,0-1 0,0 1 0,-1 0 0,2 2 0,3 7 0,-1 1 0,-1 0 0,1-1 0,0 14 0,0-6 0,23 111-682,17 213-1,-41-282-6143</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1T04:57:45.559"/>
    </inkml:context>
    <inkml:brush xml:id="br0">
      <inkml:brushProperty name="width" value="0.05" units="cm"/>
      <inkml:brushProperty name="height" value="0.05" units="cm"/>
      <inkml:brushProperty name="color" value="#F6630D"/>
    </inkml:brush>
  </inkml:definitions>
  <inkml:trace contextRef="#ctx0" brushRef="#br0">1 6924 24575,'6'1'0,"-1"0"0,1 1 0,0 0 0,0 0 0,-1 0 0,1 1 0,-1-1 0,9 7 0,10 5 0,12 1 0,0-1 0,65 14 0,81 6 0,-141-27 0,251 33-774,0-13 1,2-13-1,427-33 0,-223-32-1084,590-137 0,-579 64 1345,-6-21 1,-7-23-1,902-441 0,-1059 427 459,-8-15-1,-10-14 1,-8-13-1,-11-14 1,383-390-1,-307 223-12,405-565-1,-489 548-196,296-569-1,-523 866 404,172-315 1802,18 12 72,-222 375-1329,53-86 2457,-69 107-2496,-3-1 0,19-50 0,-35 82-644,5-20 339,-5 20-383,0 1-1,0-1 0,0 1 0,0-1 1,0 1-1,0-1 0,0 1 0,-1-1 1,1 1-1,0-1 0,0 1 0,0-1 0,-1 1 1,1-1-1,0 1 0,0 0 0,-1-1 1,1 1-1,0-1 0,-1 1 0,1 0 1,-1-1-1,1 1 0,0 0 0,-1 0 1,1-1-1,-1 1 0,1 0 0,-1 0 1,1-1-1,-1 1 0,1 0 0,-1 0 1,1 0-1,-1 0 0,1 0 0,-1 0 1,0 0-1,-9 0-6782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11/11/2024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14</a:t>
            </a:fld>
            <a:endParaRPr lang="en-US"/>
          </a:p>
        </p:txBody>
      </p:sp>
    </p:spTree>
    <p:extLst>
      <p:ext uri="{BB962C8B-B14F-4D97-AF65-F5344CB8AC3E}">
        <p14:creationId xmlns:p14="http://schemas.microsoft.com/office/powerpoint/2010/main" val="1941968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23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11/11/2024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11/11/2024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11/11/2024</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11/11/2024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soyuztechnologies/SAP_BTP_Training_CLD200/blob/master/Day%203/02srv/tester.http" TargetMode="External"/><Relationship Id="rId2" Type="http://schemas.openxmlformats.org/officeDocument/2006/relationships/image" Target="../media/image39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soyuztechnologies/SAP_BTP_Training_CLD200/blob/master/Day%203/02srv/CatalogService.js" TargetMode="External"/><Relationship Id="rId2" Type="http://schemas.openxmlformats.org/officeDocument/2006/relationships/hyperlink" Target="https://github.com/soyuztechnologies/SAP_BTP_Training_CLD200/blob/master/Day%203/02srv/CatalogService.cd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ustomXml" Target="../ink/ink393.xm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customXml" Target="../ink/ink394.xml"/><Relationship Id="rId4" Type="http://schemas.openxmlformats.org/officeDocument/2006/relationships/image" Target="../media/image318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9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98.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399.png"/><Relationship Id="rId4" Type="http://schemas.openxmlformats.org/officeDocument/2006/relationships/hyperlink" Target="http://www.dribbble.com/" TargetMode="External"/></Relationships>
</file>

<file path=ppt/slides/_rels/slide23.xml.rels><?xml version="1.0" encoding="UTF-8" standalone="yes"?>
<Relationships xmlns="http://schemas.openxmlformats.org/package/2006/relationships"><Relationship Id="rId8" Type="http://schemas.openxmlformats.org/officeDocument/2006/relationships/image" Target="../media/image405.jpeg"/><Relationship Id="rId3" Type="http://schemas.openxmlformats.org/officeDocument/2006/relationships/image" Target="../media/image400.jpeg"/><Relationship Id="rId7" Type="http://schemas.openxmlformats.org/officeDocument/2006/relationships/image" Target="../media/image404.tiff"/><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403.tiff"/><Relationship Id="rId5" Type="http://schemas.openxmlformats.org/officeDocument/2006/relationships/image" Target="../media/image402.tiff"/><Relationship Id="rId4" Type="http://schemas.openxmlformats.org/officeDocument/2006/relationships/image" Target="../media/image401.tiff"/><Relationship Id="rId9"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soyuztechnologies/SAP_BTP_Training_CLD200/blob/master/Day%203/01%20db/01db/CDSViews.cd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6" Type="http://schemas.openxmlformats.org/officeDocument/2006/relationships/customXml" Target="../ink/ink13.xml"/><Relationship Id="rId21" Type="http://schemas.openxmlformats.org/officeDocument/2006/relationships/image" Target="../media/image13.png"/><Relationship Id="rId42" Type="http://schemas.openxmlformats.org/officeDocument/2006/relationships/customXml" Target="../ink/ink21.xml"/><Relationship Id="rId47" Type="http://schemas.openxmlformats.org/officeDocument/2006/relationships/image" Target="../media/image26.png"/><Relationship Id="rId63" Type="http://schemas.openxmlformats.org/officeDocument/2006/relationships/customXml" Target="../ink/ink32.xml"/><Relationship Id="rId68" Type="http://schemas.openxmlformats.org/officeDocument/2006/relationships/image" Target="../media/image36.png"/><Relationship Id="rId84" Type="http://schemas.openxmlformats.org/officeDocument/2006/relationships/image" Target="../media/image44.png"/><Relationship Id="rId89" Type="http://schemas.openxmlformats.org/officeDocument/2006/relationships/customXml" Target="../ink/ink45.xml"/><Relationship Id="rId112" Type="http://schemas.openxmlformats.org/officeDocument/2006/relationships/image" Target="../media/image58.png"/><Relationship Id="rId16" Type="http://schemas.openxmlformats.org/officeDocument/2006/relationships/customXml" Target="../ink/ink8.xml"/><Relationship Id="rId107" Type="http://schemas.openxmlformats.org/officeDocument/2006/relationships/customXml" Target="../ink/ink54.xml"/><Relationship Id="rId11" Type="http://schemas.openxmlformats.org/officeDocument/2006/relationships/image" Target="../media/image8.png"/><Relationship Id="rId32" Type="http://schemas.openxmlformats.org/officeDocument/2006/relationships/customXml" Target="../ink/ink16.xml"/><Relationship Id="rId37" Type="http://schemas.openxmlformats.org/officeDocument/2006/relationships/image" Target="../media/image21.png"/><Relationship Id="rId53" Type="http://schemas.openxmlformats.org/officeDocument/2006/relationships/customXml" Target="../ink/ink27.xml"/><Relationship Id="rId58" Type="http://schemas.openxmlformats.org/officeDocument/2006/relationships/image" Target="../media/image31.png"/><Relationship Id="rId74" Type="http://schemas.openxmlformats.org/officeDocument/2006/relationships/image" Target="../media/image39.png"/><Relationship Id="rId79" Type="http://schemas.openxmlformats.org/officeDocument/2006/relationships/customXml" Target="../ink/ink40.xml"/><Relationship Id="rId102" Type="http://schemas.openxmlformats.org/officeDocument/2006/relationships/image" Target="../media/image53.png"/><Relationship Id="rId5" Type="http://schemas.openxmlformats.org/officeDocument/2006/relationships/image" Target="../media/image5.png"/><Relationship Id="rId90" Type="http://schemas.openxmlformats.org/officeDocument/2006/relationships/image" Target="../media/image47.png"/><Relationship Id="rId95" Type="http://schemas.openxmlformats.org/officeDocument/2006/relationships/customXml" Target="../ink/ink48.xml"/><Relationship Id="rId22" Type="http://schemas.openxmlformats.org/officeDocument/2006/relationships/customXml" Target="../ink/ink11.xml"/><Relationship Id="rId27" Type="http://schemas.openxmlformats.org/officeDocument/2006/relationships/image" Target="../media/image16.png"/><Relationship Id="rId43" Type="http://schemas.openxmlformats.org/officeDocument/2006/relationships/image" Target="../media/image24.png"/><Relationship Id="rId48" Type="http://schemas.openxmlformats.org/officeDocument/2006/relationships/customXml" Target="../ink/ink24.xml"/><Relationship Id="rId64" Type="http://schemas.openxmlformats.org/officeDocument/2006/relationships/image" Target="../media/image34.png"/><Relationship Id="rId69" Type="http://schemas.openxmlformats.org/officeDocument/2006/relationships/customXml" Target="../ink/ink35.xml"/><Relationship Id="rId80" Type="http://schemas.openxmlformats.org/officeDocument/2006/relationships/image" Target="../media/image42.png"/><Relationship Id="rId85" Type="http://schemas.openxmlformats.org/officeDocument/2006/relationships/customXml" Target="../ink/ink43.xml"/><Relationship Id="rId12" Type="http://schemas.openxmlformats.org/officeDocument/2006/relationships/customXml" Target="../ink/ink6.xml"/><Relationship Id="rId17" Type="http://schemas.openxmlformats.org/officeDocument/2006/relationships/image" Target="../media/image11.png"/><Relationship Id="rId33" Type="http://schemas.openxmlformats.org/officeDocument/2006/relationships/image" Target="../media/image19.png"/><Relationship Id="rId38" Type="http://schemas.openxmlformats.org/officeDocument/2006/relationships/customXml" Target="../ink/ink19.xml"/><Relationship Id="rId59" Type="http://schemas.openxmlformats.org/officeDocument/2006/relationships/customXml" Target="../ink/ink30.xml"/><Relationship Id="rId103" Type="http://schemas.openxmlformats.org/officeDocument/2006/relationships/customXml" Target="../ink/ink52.xml"/><Relationship Id="rId108" Type="http://schemas.openxmlformats.org/officeDocument/2006/relationships/image" Target="../media/image56.png"/><Relationship Id="rId54" Type="http://schemas.openxmlformats.org/officeDocument/2006/relationships/image" Target="../media/image29.png"/><Relationship Id="rId70" Type="http://schemas.openxmlformats.org/officeDocument/2006/relationships/image" Target="../media/image37.png"/><Relationship Id="rId75" Type="http://schemas.openxmlformats.org/officeDocument/2006/relationships/customXml" Target="../ink/ink38.xml"/><Relationship Id="rId91" Type="http://schemas.openxmlformats.org/officeDocument/2006/relationships/customXml" Target="../ink/ink46.xml"/><Relationship Id="rId96"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customXml" Target="../ink/ink3.xml"/><Relationship Id="rId15" Type="http://schemas.openxmlformats.org/officeDocument/2006/relationships/image" Target="../media/image10.png"/><Relationship Id="rId23" Type="http://schemas.openxmlformats.org/officeDocument/2006/relationships/image" Target="../media/image14.png"/><Relationship Id="rId28" Type="http://schemas.openxmlformats.org/officeDocument/2006/relationships/customXml" Target="../ink/ink14.xml"/><Relationship Id="rId36" Type="http://schemas.openxmlformats.org/officeDocument/2006/relationships/customXml" Target="../ink/ink18.xml"/><Relationship Id="rId49" Type="http://schemas.openxmlformats.org/officeDocument/2006/relationships/customXml" Target="../ink/ink25.xml"/><Relationship Id="rId57" Type="http://schemas.openxmlformats.org/officeDocument/2006/relationships/customXml" Target="../ink/ink29.xml"/><Relationship Id="rId106" Type="http://schemas.openxmlformats.org/officeDocument/2006/relationships/image" Target="../media/image55.png"/><Relationship Id="rId10" Type="http://schemas.openxmlformats.org/officeDocument/2006/relationships/customXml" Target="../ink/ink5.xml"/><Relationship Id="rId31" Type="http://schemas.openxmlformats.org/officeDocument/2006/relationships/image" Target="../media/image18.png"/><Relationship Id="rId44" Type="http://schemas.openxmlformats.org/officeDocument/2006/relationships/customXml" Target="../ink/ink22.xml"/><Relationship Id="rId52" Type="http://schemas.openxmlformats.org/officeDocument/2006/relationships/image" Target="../media/image28.png"/><Relationship Id="rId60" Type="http://schemas.openxmlformats.org/officeDocument/2006/relationships/image" Target="../media/image32.png"/><Relationship Id="rId65" Type="http://schemas.openxmlformats.org/officeDocument/2006/relationships/customXml" Target="../ink/ink33.xml"/><Relationship Id="rId73" Type="http://schemas.openxmlformats.org/officeDocument/2006/relationships/customXml" Target="../ink/ink37.xml"/><Relationship Id="rId78" Type="http://schemas.openxmlformats.org/officeDocument/2006/relationships/image" Target="../media/image41.png"/><Relationship Id="rId81" Type="http://schemas.openxmlformats.org/officeDocument/2006/relationships/customXml" Target="../ink/ink41.xml"/><Relationship Id="rId86" Type="http://schemas.openxmlformats.org/officeDocument/2006/relationships/image" Target="../media/image45.png"/><Relationship Id="rId94" Type="http://schemas.openxmlformats.org/officeDocument/2006/relationships/image" Target="../media/image49.png"/><Relationship Id="rId99" Type="http://schemas.openxmlformats.org/officeDocument/2006/relationships/customXml" Target="../ink/ink50.xml"/><Relationship Id="rId101" Type="http://schemas.openxmlformats.org/officeDocument/2006/relationships/customXml" Target="../ink/ink51.xml"/><Relationship Id="rId4" Type="http://schemas.openxmlformats.org/officeDocument/2006/relationships/customXml" Target="../ink/ink2.xml"/><Relationship Id="rId9" Type="http://schemas.openxmlformats.org/officeDocument/2006/relationships/image" Target="../media/image7.png"/><Relationship Id="rId13" Type="http://schemas.openxmlformats.org/officeDocument/2006/relationships/image" Target="../media/image9.png"/><Relationship Id="rId18" Type="http://schemas.openxmlformats.org/officeDocument/2006/relationships/customXml" Target="../ink/ink9.xml"/><Relationship Id="rId39" Type="http://schemas.openxmlformats.org/officeDocument/2006/relationships/image" Target="../media/image22.png"/><Relationship Id="rId109" Type="http://schemas.openxmlformats.org/officeDocument/2006/relationships/customXml" Target="../ink/ink55.xml"/><Relationship Id="rId34" Type="http://schemas.openxmlformats.org/officeDocument/2006/relationships/customXml" Target="../ink/ink17.xml"/><Relationship Id="rId50" Type="http://schemas.openxmlformats.org/officeDocument/2006/relationships/image" Target="../media/image27.png"/><Relationship Id="rId55" Type="http://schemas.openxmlformats.org/officeDocument/2006/relationships/customXml" Target="../ink/ink28.xml"/><Relationship Id="rId76" Type="http://schemas.openxmlformats.org/officeDocument/2006/relationships/image" Target="../media/image40.png"/><Relationship Id="rId97" Type="http://schemas.openxmlformats.org/officeDocument/2006/relationships/customXml" Target="../ink/ink49.xml"/><Relationship Id="rId104" Type="http://schemas.openxmlformats.org/officeDocument/2006/relationships/image" Target="../media/image54.png"/><Relationship Id="rId7" Type="http://schemas.openxmlformats.org/officeDocument/2006/relationships/image" Target="../media/image6.png"/><Relationship Id="rId71" Type="http://schemas.openxmlformats.org/officeDocument/2006/relationships/customXml" Target="../ink/ink36.xml"/><Relationship Id="rId92" Type="http://schemas.openxmlformats.org/officeDocument/2006/relationships/image" Target="../media/image48.png"/><Relationship Id="rId2" Type="http://schemas.openxmlformats.org/officeDocument/2006/relationships/customXml" Target="../ink/ink1.xml"/><Relationship Id="rId29" Type="http://schemas.openxmlformats.org/officeDocument/2006/relationships/image" Target="../media/image17.png"/><Relationship Id="rId24" Type="http://schemas.openxmlformats.org/officeDocument/2006/relationships/customXml" Target="../ink/ink12.xml"/><Relationship Id="rId40" Type="http://schemas.openxmlformats.org/officeDocument/2006/relationships/customXml" Target="../ink/ink20.xml"/><Relationship Id="rId45" Type="http://schemas.openxmlformats.org/officeDocument/2006/relationships/image" Target="../media/image25.png"/><Relationship Id="rId66" Type="http://schemas.openxmlformats.org/officeDocument/2006/relationships/image" Target="../media/image35.png"/><Relationship Id="rId87" Type="http://schemas.openxmlformats.org/officeDocument/2006/relationships/customXml" Target="../ink/ink44.xml"/><Relationship Id="rId110" Type="http://schemas.openxmlformats.org/officeDocument/2006/relationships/image" Target="../media/image57.png"/><Relationship Id="rId61" Type="http://schemas.openxmlformats.org/officeDocument/2006/relationships/customXml" Target="../ink/ink31.xml"/><Relationship Id="rId82" Type="http://schemas.openxmlformats.org/officeDocument/2006/relationships/image" Target="../media/image43.png"/><Relationship Id="rId19" Type="http://schemas.openxmlformats.org/officeDocument/2006/relationships/image" Target="../media/image12.png"/><Relationship Id="rId14" Type="http://schemas.openxmlformats.org/officeDocument/2006/relationships/customXml" Target="../ink/ink7.xml"/><Relationship Id="rId30" Type="http://schemas.openxmlformats.org/officeDocument/2006/relationships/customXml" Target="../ink/ink15.xml"/><Relationship Id="rId35" Type="http://schemas.openxmlformats.org/officeDocument/2006/relationships/image" Target="../media/image20.png"/><Relationship Id="rId56" Type="http://schemas.openxmlformats.org/officeDocument/2006/relationships/image" Target="../media/image30.png"/><Relationship Id="rId77" Type="http://schemas.openxmlformats.org/officeDocument/2006/relationships/customXml" Target="../ink/ink39.xml"/><Relationship Id="rId100" Type="http://schemas.openxmlformats.org/officeDocument/2006/relationships/image" Target="../media/image52.png"/><Relationship Id="rId105" Type="http://schemas.openxmlformats.org/officeDocument/2006/relationships/customXml" Target="../ink/ink53.xml"/><Relationship Id="rId8" Type="http://schemas.openxmlformats.org/officeDocument/2006/relationships/customXml" Target="../ink/ink4.xml"/><Relationship Id="rId51" Type="http://schemas.openxmlformats.org/officeDocument/2006/relationships/customXml" Target="../ink/ink26.xml"/><Relationship Id="rId72" Type="http://schemas.openxmlformats.org/officeDocument/2006/relationships/image" Target="../media/image38.png"/><Relationship Id="rId93" Type="http://schemas.openxmlformats.org/officeDocument/2006/relationships/customXml" Target="../ink/ink47.xml"/><Relationship Id="rId98" Type="http://schemas.openxmlformats.org/officeDocument/2006/relationships/image" Target="../media/image51.png"/><Relationship Id="rId3" Type="http://schemas.openxmlformats.org/officeDocument/2006/relationships/image" Target="../media/image4.png"/><Relationship Id="rId25" Type="http://schemas.openxmlformats.org/officeDocument/2006/relationships/image" Target="../media/image15.png"/><Relationship Id="rId46" Type="http://schemas.openxmlformats.org/officeDocument/2006/relationships/customXml" Target="../ink/ink23.xml"/><Relationship Id="rId67" Type="http://schemas.openxmlformats.org/officeDocument/2006/relationships/customXml" Target="../ink/ink34.xml"/><Relationship Id="rId20" Type="http://schemas.openxmlformats.org/officeDocument/2006/relationships/customXml" Target="../ink/ink10.xml"/><Relationship Id="rId41" Type="http://schemas.openxmlformats.org/officeDocument/2006/relationships/image" Target="../media/image23.png"/><Relationship Id="rId62" Type="http://schemas.openxmlformats.org/officeDocument/2006/relationships/image" Target="../media/image33.png"/><Relationship Id="rId83" Type="http://schemas.openxmlformats.org/officeDocument/2006/relationships/customXml" Target="../ink/ink42.xml"/><Relationship Id="rId88" Type="http://schemas.openxmlformats.org/officeDocument/2006/relationships/image" Target="../media/image46.png"/><Relationship Id="rId111" Type="http://schemas.openxmlformats.org/officeDocument/2006/relationships/customXml" Target="../ink/ink56.xml"/></Relationships>
</file>

<file path=ppt/slides/_rels/slide6.xml.rels><?xml version="1.0" encoding="UTF-8" standalone="yes"?>
<Relationships xmlns="http://schemas.openxmlformats.org/package/2006/relationships"><Relationship Id="rId26" Type="http://schemas.openxmlformats.org/officeDocument/2006/relationships/customXml" Target="../ink/ink69.xml"/><Relationship Id="rId21" Type="http://schemas.openxmlformats.org/officeDocument/2006/relationships/image" Target="../media/image68.png"/><Relationship Id="rId42" Type="http://schemas.openxmlformats.org/officeDocument/2006/relationships/customXml" Target="../ink/ink77.xml"/><Relationship Id="rId47" Type="http://schemas.openxmlformats.org/officeDocument/2006/relationships/image" Target="../media/image81.png"/><Relationship Id="rId63" Type="http://schemas.openxmlformats.org/officeDocument/2006/relationships/image" Target="../media/image89.png"/><Relationship Id="rId68" Type="http://schemas.openxmlformats.org/officeDocument/2006/relationships/customXml" Target="../ink/ink90.xml"/><Relationship Id="rId84" Type="http://schemas.openxmlformats.org/officeDocument/2006/relationships/customXml" Target="../ink/ink98.xml"/><Relationship Id="rId89" Type="http://schemas.openxmlformats.org/officeDocument/2006/relationships/image" Target="../media/image102.png"/><Relationship Id="rId112" Type="http://schemas.openxmlformats.org/officeDocument/2006/relationships/customXml" Target="../ink/ink112.xml"/><Relationship Id="rId16" Type="http://schemas.openxmlformats.org/officeDocument/2006/relationships/customXml" Target="../ink/ink64.xml"/><Relationship Id="rId107" Type="http://schemas.openxmlformats.org/officeDocument/2006/relationships/image" Target="../media/image111.png"/><Relationship Id="rId11" Type="http://schemas.openxmlformats.org/officeDocument/2006/relationships/image" Target="../media/image63.png"/><Relationship Id="rId32" Type="http://schemas.openxmlformats.org/officeDocument/2006/relationships/customXml" Target="../ink/ink72.xml"/><Relationship Id="rId37" Type="http://schemas.openxmlformats.org/officeDocument/2006/relationships/image" Target="../media/image76.png"/><Relationship Id="rId53" Type="http://schemas.openxmlformats.org/officeDocument/2006/relationships/image" Target="../media/image84.png"/><Relationship Id="rId58" Type="http://schemas.openxmlformats.org/officeDocument/2006/relationships/customXml" Target="../ink/ink85.xml"/><Relationship Id="rId74" Type="http://schemas.openxmlformats.org/officeDocument/2006/relationships/customXml" Target="../ink/ink93.xml"/><Relationship Id="rId79" Type="http://schemas.openxmlformats.org/officeDocument/2006/relationships/image" Target="../media/image97.png"/><Relationship Id="rId102" Type="http://schemas.openxmlformats.org/officeDocument/2006/relationships/customXml" Target="../ink/ink107.xml"/><Relationship Id="rId5" Type="http://schemas.openxmlformats.org/officeDocument/2006/relationships/image" Target="../media/image60.png"/><Relationship Id="rId90" Type="http://schemas.openxmlformats.org/officeDocument/2006/relationships/customXml" Target="../ink/ink101.xml"/><Relationship Id="rId95" Type="http://schemas.openxmlformats.org/officeDocument/2006/relationships/image" Target="../media/image105.png"/><Relationship Id="rId22" Type="http://schemas.openxmlformats.org/officeDocument/2006/relationships/customXml" Target="../ink/ink67.xml"/><Relationship Id="rId27" Type="http://schemas.openxmlformats.org/officeDocument/2006/relationships/image" Target="../media/image71.png"/><Relationship Id="rId43" Type="http://schemas.openxmlformats.org/officeDocument/2006/relationships/image" Target="../media/image79.png"/><Relationship Id="rId48" Type="http://schemas.openxmlformats.org/officeDocument/2006/relationships/customXml" Target="../ink/ink80.xml"/><Relationship Id="rId64" Type="http://schemas.openxmlformats.org/officeDocument/2006/relationships/customXml" Target="../ink/ink88.xml"/><Relationship Id="rId69" Type="http://schemas.openxmlformats.org/officeDocument/2006/relationships/image" Target="../media/image92.png"/><Relationship Id="rId113" Type="http://schemas.openxmlformats.org/officeDocument/2006/relationships/image" Target="../media/image114.png"/><Relationship Id="rId80" Type="http://schemas.openxmlformats.org/officeDocument/2006/relationships/customXml" Target="../ink/ink96.xml"/><Relationship Id="rId85" Type="http://schemas.openxmlformats.org/officeDocument/2006/relationships/image" Target="../media/image100.png"/><Relationship Id="rId12" Type="http://schemas.openxmlformats.org/officeDocument/2006/relationships/customXml" Target="../ink/ink62.xml"/><Relationship Id="rId17" Type="http://schemas.openxmlformats.org/officeDocument/2006/relationships/image" Target="../media/image66.png"/><Relationship Id="rId33" Type="http://schemas.openxmlformats.org/officeDocument/2006/relationships/image" Target="../media/image74.png"/><Relationship Id="rId38" Type="http://schemas.openxmlformats.org/officeDocument/2006/relationships/customXml" Target="../ink/ink75.xml"/><Relationship Id="rId59" Type="http://schemas.openxmlformats.org/officeDocument/2006/relationships/image" Target="../media/image87.png"/><Relationship Id="rId103" Type="http://schemas.openxmlformats.org/officeDocument/2006/relationships/image" Target="../media/image109.png"/><Relationship Id="rId108" Type="http://schemas.openxmlformats.org/officeDocument/2006/relationships/customXml" Target="../ink/ink110.xml"/><Relationship Id="rId54" Type="http://schemas.openxmlformats.org/officeDocument/2006/relationships/customXml" Target="../ink/ink83.xml"/><Relationship Id="rId70" Type="http://schemas.openxmlformats.org/officeDocument/2006/relationships/customXml" Target="../ink/ink91.xml"/><Relationship Id="rId75" Type="http://schemas.openxmlformats.org/officeDocument/2006/relationships/image" Target="../media/image95.png"/><Relationship Id="rId91" Type="http://schemas.openxmlformats.org/officeDocument/2006/relationships/image" Target="../media/image103.png"/><Relationship Id="rId96" Type="http://schemas.openxmlformats.org/officeDocument/2006/relationships/customXml" Target="../ink/ink104.xml"/><Relationship Id="rId1" Type="http://schemas.openxmlformats.org/officeDocument/2006/relationships/slideLayout" Target="../slideLayouts/slideLayout2.xml"/><Relationship Id="rId6" Type="http://schemas.openxmlformats.org/officeDocument/2006/relationships/customXml" Target="../ink/ink59.xml"/><Relationship Id="rId15" Type="http://schemas.openxmlformats.org/officeDocument/2006/relationships/image" Target="../media/image65.png"/><Relationship Id="rId23" Type="http://schemas.openxmlformats.org/officeDocument/2006/relationships/image" Target="../media/image69.png"/><Relationship Id="rId28" Type="http://schemas.openxmlformats.org/officeDocument/2006/relationships/customXml" Target="../ink/ink70.xml"/><Relationship Id="rId36" Type="http://schemas.openxmlformats.org/officeDocument/2006/relationships/customXml" Target="../ink/ink74.xml"/><Relationship Id="rId49" Type="http://schemas.openxmlformats.org/officeDocument/2006/relationships/image" Target="../media/image82.png"/><Relationship Id="rId57" Type="http://schemas.openxmlformats.org/officeDocument/2006/relationships/image" Target="../media/image86.png"/><Relationship Id="rId106" Type="http://schemas.openxmlformats.org/officeDocument/2006/relationships/customXml" Target="../ink/ink109.xml"/><Relationship Id="rId114" Type="http://schemas.openxmlformats.org/officeDocument/2006/relationships/customXml" Target="../ink/ink113.xml"/><Relationship Id="rId10" Type="http://schemas.openxmlformats.org/officeDocument/2006/relationships/customXml" Target="../ink/ink61.xml"/><Relationship Id="rId31" Type="http://schemas.openxmlformats.org/officeDocument/2006/relationships/image" Target="../media/image73.png"/><Relationship Id="rId44" Type="http://schemas.openxmlformats.org/officeDocument/2006/relationships/customXml" Target="../ink/ink78.xml"/><Relationship Id="rId52" Type="http://schemas.openxmlformats.org/officeDocument/2006/relationships/customXml" Target="../ink/ink82.xml"/><Relationship Id="rId60" Type="http://schemas.openxmlformats.org/officeDocument/2006/relationships/customXml" Target="../ink/ink86.xml"/><Relationship Id="rId65" Type="http://schemas.openxmlformats.org/officeDocument/2006/relationships/image" Target="../media/image90.png"/><Relationship Id="rId73" Type="http://schemas.openxmlformats.org/officeDocument/2006/relationships/image" Target="../media/image94.png"/><Relationship Id="rId78" Type="http://schemas.openxmlformats.org/officeDocument/2006/relationships/customXml" Target="../ink/ink95.xml"/><Relationship Id="rId81" Type="http://schemas.openxmlformats.org/officeDocument/2006/relationships/image" Target="../media/image98.png"/><Relationship Id="rId86" Type="http://schemas.openxmlformats.org/officeDocument/2006/relationships/customXml" Target="../ink/ink99.xml"/><Relationship Id="rId94" Type="http://schemas.openxmlformats.org/officeDocument/2006/relationships/customXml" Target="../ink/ink103.xml"/><Relationship Id="rId99" Type="http://schemas.openxmlformats.org/officeDocument/2006/relationships/image" Target="../media/image107.png"/><Relationship Id="rId101" Type="http://schemas.openxmlformats.org/officeDocument/2006/relationships/image" Target="../media/image108.png"/><Relationship Id="rId4" Type="http://schemas.openxmlformats.org/officeDocument/2006/relationships/customXml" Target="../ink/ink58.xml"/><Relationship Id="rId9" Type="http://schemas.openxmlformats.org/officeDocument/2006/relationships/image" Target="../media/image62.png"/><Relationship Id="rId13" Type="http://schemas.openxmlformats.org/officeDocument/2006/relationships/image" Target="../media/image64.png"/><Relationship Id="rId18" Type="http://schemas.openxmlformats.org/officeDocument/2006/relationships/customXml" Target="../ink/ink65.xml"/><Relationship Id="rId39" Type="http://schemas.openxmlformats.org/officeDocument/2006/relationships/image" Target="../media/image77.png"/><Relationship Id="rId109" Type="http://schemas.openxmlformats.org/officeDocument/2006/relationships/image" Target="../media/image112.png"/><Relationship Id="rId34" Type="http://schemas.openxmlformats.org/officeDocument/2006/relationships/customXml" Target="../ink/ink73.xml"/><Relationship Id="rId50" Type="http://schemas.openxmlformats.org/officeDocument/2006/relationships/customXml" Target="../ink/ink81.xml"/><Relationship Id="rId55" Type="http://schemas.openxmlformats.org/officeDocument/2006/relationships/image" Target="../media/image85.png"/><Relationship Id="rId76" Type="http://schemas.openxmlformats.org/officeDocument/2006/relationships/customXml" Target="../ink/ink94.xml"/><Relationship Id="rId97" Type="http://schemas.openxmlformats.org/officeDocument/2006/relationships/image" Target="../media/image106.png"/><Relationship Id="rId104" Type="http://schemas.openxmlformats.org/officeDocument/2006/relationships/customXml" Target="../ink/ink108.xml"/><Relationship Id="rId7" Type="http://schemas.openxmlformats.org/officeDocument/2006/relationships/image" Target="../media/image61.png"/><Relationship Id="rId71" Type="http://schemas.openxmlformats.org/officeDocument/2006/relationships/image" Target="../media/image93.png"/><Relationship Id="rId92" Type="http://schemas.openxmlformats.org/officeDocument/2006/relationships/customXml" Target="../ink/ink102.xml"/><Relationship Id="rId2" Type="http://schemas.openxmlformats.org/officeDocument/2006/relationships/customXml" Target="../ink/ink57.xml"/><Relationship Id="rId29" Type="http://schemas.openxmlformats.org/officeDocument/2006/relationships/image" Target="../media/image72.png"/><Relationship Id="rId24" Type="http://schemas.openxmlformats.org/officeDocument/2006/relationships/customXml" Target="../ink/ink68.xml"/><Relationship Id="rId40" Type="http://schemas.openxmlformats.org/officeDocument/2006/relationships/customXml" Target="../ink/ink76.xml"/><Relationship Id="rId45" Type="http://schemas.openxmlformats.org/officeDocument/2006/relationships/image" Target="../media/image80.png"/><Relationship Id="rId66" Type="http://schemas.openxmlformats.org/officeDocument/2006/relationships/customXml" Target="../ink/ink89.xml"/><Relationship Id="rId87" Type="http://schemas.openxmlformats.org/officeDocument/2006/relationships/image" Target="../media/image101.png"/><Relationship Id="rId110" Type="http://schemas.openxmlformats.org/officeDocument/2006/relationships/customXml" Target="../ink/ink111.xml"/><Relationship Id="rId115" Type="http://schemas.openxmlformats.org/officeDocument/2006/relationships/image" Target="../media/image115.png"/><Relationship Id="rId61" Type="http://schemas.openxmlformats.org/officeDocument/2006/relationships/image" Target="../media/image88.png"/><Relationship Id="rId82" Type="http://schemas.openxmlformats.org/officeDocument/2006/relationships/customXml" Target="../ink/ink97.xml"/><Relationship Id="rId19" Type="http://schemas.openxmlformats.org/officeDocument/2006/relationships/image" Target="../media/image67.png"/><Relationship Id="rId14" Type="http://schemas.openxmlformats.org/officeDocument/2006/relationships/customXml" Target="../ink/ink63.xml"/><Relationship Id="rId30" Type="http://schemas.openxmlformats.org/officeDocument/2006/relationships/customXml" Target="../ink/ink71.xml"/><Relationship Id="rId35" Type="http://schemas.openxmlformats.org/officeDocument/2006/relationships/image" Target="../media/image75.png"/><Relationship Id="rId56" Type="http://schemas.openxmlformats.org/officeDocument/2006/relationships/customXml" Target="../ink/ink84.xml"/><Relationship Id="rId77" Type="http://schemas.openxmlformats.org/officeDocument/2006/relationships/image" Target="../media/image96.png"/><Relationship Id="rId100" Type="http://schemas.openxmlformats.org/officeDocument/2006/relationships/customXml" Target="../ink/ink106.xml"/><Relationship Id="rId105" Type="http://schemas.openxmlformats.org/officeDocument/2006/relationships/image" Target="../media/image110.png"/><Relationship Id="rId8" Type="http://schemas.openxmlformats.org/officeDocument/2006/relationships/customXml" Target="../ink/ink60.xml"/><Relationship Id="rId51" Type="http://schemas.openxmlformats.org/officeDocument/2006/relationships/image" Target="../media/image83.png"/><Relationship Id="rId72" Type="http://schemas.openxmlformats.org/officeDocument/2006/relationships/customXml" Target="../ink/ink92.xml"/><Relationship Id="rId93" Type="http://schemas.openxmlformats.org/officeDocument/2006/relationships/image" Target="../media/image104.png"/><Relationship Id="rId98" Type="http://schemas.openxmlformats.org/officeDocument/2006/relationships/customXml" Target="../ink/ink105.xml"/><Relationship Id="rId3" Type="http://schemas.openxmlformats.org/officeDocument/2006/relationships/image" Target="../media/image59.png"/><Relationship Id="rId25" Type="http://schemas.openxmlformats.org/officeDocument/2006/relationships/image" Target="../media/image70.png"/><Relationship Id="rId46" Type="http://schemas.openxmlformats.org/officeDocument/2006/relationships/customXml" Target="../ink/ink79.xml"/><Relationship Id="rId67" Type="http://schemas.openxmlformats.org/officeDocument/2006/relationships/image" Target="../media/image91.png"/><Relationship Id="rId20" Type="http://schemas.openxmlformats.org/officeDocument/2006/relationships/customXml" Target="../ink/ink66.xml"/><Relationship Id="rId41" Type="http://schemas.openxmlformats.org/officeDocument/2006/relationships/image" Target="../media/image78.png"/><Relationship Id="rId62" Type="http://schemas.openxmlformats.org/officeDocument/2006/relationships/customXml" Target="../ink/ink87.xml"/><Relationship Id="rId83" Type="http://schemas.openxmlformats.org/officeDocument/2006/relationships/image" Target="../media/image99.png"/><Relationship Id="rId88" Type="http://schemas.openxmlformats.org/officeDocument/2006/relationships/customXml" Target="../ink/ink100.xml"/><Relationship Id="rId111" Type="http://schemas.openxmlformats.org/officeDocument/2006/relationships/image" Target="../media/image113.png"/></Relationships>
</file>

<file path=ppt/slides/_rels/slide7.xml.rels><?xml version="1.0" encoding="UTF-8" standalone="yes"?>
<Relationships xmlns="http://schemas.openxmlformats.org/package/2006/relationships"><Relationship Id="rId117" Type="http://schemas.openxmlformats.org/officeDocument/2006/relationships/image" Target="../media/image173.png"/><Relationship Id="rId299" Type="http://schemas.openxmlformats.org/officeDocument/2006/relationships/image" Target="../media/image264.png"/><Relationship Id="rId21" Type="http://schemas.openxmlformats.org/officeDocument/2006/relationships/image" Target="../media/image125.png"/><Relationship Id="rId63" Type="http://schemas.openxmlformats.org/officeDocument/2006/relationships/image" Target="../media/image146.png"/><Relationship Id="rId159" Type="http://schemas.openxmlformats.org/officeDocument/2006/relationships/image" Target="../media/image194.png"/><Relationship Id="rId324" Type="http://schemas.openxmlformats.org/officeDocument/2006/relationships/customXml" Target="../ink/ink275.xml"/><Relationship Id="rId170" Type="http://schemas.openxmlformats.org/officeDocument/2006/relationships/customXml" Target="../ink/ink198.xml"/><Relationship Id="rId226" Type="http://schemas.openxmlformats.org/officeDocument/2006/relationships/customXml" Target="../ink/ink226.xml"/><Relationship Id="rId268" Type="http://schemas.openxmlformats.org/officeDocument/2006/relationships/customXml" Target="../ink/ink247.xml"/><Relationship Id="rId32" Type="http://schemas.openxmlformats.org/officeDocument/2006/relationships/customXml" Target="../ink/ink129.xml"/><Relationship Id="rId74" Type="http://schemas.openxmlformats.org/officeDocument/2006/relationships/customXml" Target="../ink/ink150.xml"/><Relationship Id="rId128" Type="http://schemas.openxmlformats.org/officeDocument/2006/relationships/customXml" Target="../ink/ink177.xml"/><Relationship Id="rId335" Type="http://schemas.openxmlformats.org/officeDocument/2006/relationships/image" Target="../media/image282.png"/><Relationship Id="rId5" Type="http://schemas.openxmlformats.org/officeDocument/2006/relationships/image" Target="../media/image117.png"/><Relationship Id="rId181" Type="http://schemas.openxmlformats.org/officeDocument/2006/relationships/image" Target="../media/image205.png"/><Relationship Id="rId237" Type="http://schemas.openxmlformats.org/officeDocument/2006/relationships/image" Target="../media/image233.png"/><Relationship Id="rId279" Type="http://schemas.openxmlformats.org/officeDocument/2006/relationships/image" Target="../media/image254.png"/><Relationship Id="rId43" Type="http://schemas.openxmlformats.org/officeDocument/2006/relationships/image" Target="../media/image136.png"/><Relationship Id="rId139" Type="http://schemas.openxmlformats.org/officeDocument/2006/relationships/image" Target="../media/image184.png"/><Relationship Id="rId290" Type="http://schemas.openxmlformats.org/officeDocument/2006/relationships/customXml" Target="../ink/ink258.xml"/><Relationship Id="rId304" Type="http://schemas.openxmlformats.org/officeDocument/2006/relationships/customXml" Target="../ink/ink265.xml"/><Relationship Id="rId346" Type="http://schemas.openxmlformats.org/officeDocument/2006/relationships/customXml" Target="../ink/ink286.xml"/><Relationship Id="rId85" Type="http://schemas.openxmlformats.org/officeDocument/2006/relationships/image" Target="../media/image157.png"/><Relationship Id="rId150" Type="http://schemas.openxmlformats.org/officeDocument/2006/relationships/customXml" Target="../ink/ink188.xml"/><Relationship Id="rId192" Type="http://schemas.openxmlformats.org/officeDocument/2006/relationships/customXml" Target="../ink/ink209.xml"/><Relationship Id="rId206" Type="http://schemas.openxmlformats.org/officeDocument/2006/relationships/customXml" Target="../ink/ink216.xml"/><Relationship Id="rId248" Type="http://schemas.openxmlformats.org/officeDocument/2006/relationships/customXml" Target="../ink/ink237.xml"/><Relationship Id="rId12" Type="http://schemas.openxmlformats.org/officeDocument/2006/relationships/customXml" Target="../ink/ink119.xml"/><Relationship Id="rId108" Type="http://schemas.openxmlformats.org/officeDocument/2006/relationships/customXml" Target="../ink/ink167.xml"/><Relationship Id="rId315" Type="http://schemas.openxmlformats.org/officeDocument/2006/relationships/image" Target="../media/image272.png"/><Relationship Id="rId54" Type="http://schemas.openxmlformats.org/officeDocument/2006/relationships/customXml" Target="../ink/ink140.xml"/><Relationship Id="rId96" Type="http://schemas.openxmlformats.org/officeDocument/2006/relationships/customXml" Target="../ink/ink161.xml"/><Relationship Id="rId161" Type="http://schemas.openxmlformats.org/officeDocument/2006/relationships/image" Target="../media/image195.png"/><Relationship Id="rId217" Type="http://schemas.openxmlformats.org/officeDocument/2006/relationships/image" Target="../media/image223.png"/><Relationship Id="rId259" Type="http://schemas.openxmlformats.org/officeDocument/2006/relationships/image" Target="../media/image244.png"/><Relationship Id="rId23" Type="http://schemas.openxmlformats.org/officeDocument/2006/relationships/image" Target="../media/image126.png"/><Relationship Id="rId119" Type="http://schemas.openxmlformats.org/officeDocument/2006/relationships/image" Target="../media/image174.png"/><Relationship Id="rId270" Type="http://schemas.openxmlformats.org/officeDocument/2006/relationships/customXml" Target="../ink/ink248.xml"/><Relationship Id="rId326" Type="http://schemas.openxmlformats.org/officeDocument/2006/relationships/customXml" Target="../ink/ink276.xml"/><Relationship Id="rId65" Type="http://schemas.openxmlformats.org/officeDocument/2006/relationships/image" Target="../media/image147.png"/><Relationship Id="rId130" Type="http://schemas.openxmlformats.org/officeDocument/2006/relationships/customXml" Target="../ink/ink178.xml"/><Relationship Id="rId172" Type="http://schemas.openxmlformats.org/officeDocument/2006/relationships/customXml" Target="../ink/ink199.xml"/><Relationship Id="rId228" Type="http://schemas.openxmlformats.org/officeDocument/2006/relationships/customXml" Target="../ink/ink227.xml"/><Relationship Id="rId281" Type="http://schemas.openxmlformats.org/officeDocument/2006/relationships/image" Target="../media/image255.png"/><Relationship Id="rId337" Type="http://schemas.openxmlformats.org/officeDocument/2006/relationships/image" Target="../media/image283.png"/><Relationship Id="rId34" Type="http://schemas.openxmlformats.org/officeDocument/2006/relationships/customXml" Target="../ink/ink130.xml"/><Relationship Id="rId76" Type="http://schemas.openxmlformats.org/officeDocument/2006/relationships/customXml" Target="../ink/ink151.xml"/><Relationship Id="rId141" Type="http://schemas.openxmlformats.org/officeDocument/2006/relationships/image" Target="../media/image185.png"/><Relationship Id="rId7" Type="http://schemas.openxmlformats.org/officeDocument/2006/relationships/image" Target="../media/image118.png"/><Relationship Id="rId183" Type="http://schemas.openxmlformats.org/officeDocument/2006/relationships/image" Target="../media/image206.png"/><Relationship Id="rId239" Type="http://schemas.openxmlformats.org/officeDocument/2006/relationships/image" Target="../media/image234.png"/><Relationship Id="rId250" Type="http://schemas.openxmlformats.org/officeDocument/2006/relationships/customXml" Target="../ink/ink238.xml"/><Relationship Id="rId292" Type="http://schemas.openxmlformats.org/officeDocument/2006/relationships/customXml" Target="../ink/ink259.xml"/><Relationship Id="rId306" Type="http://schemas.openxmlformats.org/officeDocument/2006/relationships/customXml" Target="../ink/ink266.xml"/><Relationship Id="rId45" Type="http://schemas.openxmlformats.org/officeDocument/2006/relationships/image" Target="../media/image137.png"/><Relationship Id="rId87" Type="http://schemas.openxmlformats.org/officeDocument/2006/relationships/image" Target="../media/image158.png"/><Relationship Id="rId110" Type="http://schemas.openxmlformats.org/officeDocument/2006/relationships/customXml" Target="../ink/ink168.xml"/><Relationship Id="rId152" Type="http://schemas.openxmlformats.org/officeDocument/2006/relationships/customXml" Target="../ink/ink189.xml"/><Relationship Id="rId194" Type="http://schemas.openxmlformats.org/officeDocument/2006/relationships/customXml" Target="../ink/ink210.xml"/><Relationship Id="rId208" Type="http://schemas.openxmlformats.org/officeDocument/2006/relationships/customXml" Target="../ink/ink217.xml"/><Relationship Id="rId261" Type="http://schemas.openxmlformats.org/officeDocument/2006/relationships/image" Target="../media/image245.png"/><Relationship Id="rId14" Type="http://schemas.openxmlformats.org/officeDocument/2006/relationships/customXml" Target="../ink/ink120.xml"/><Relationship Id="rId35" Type="http://schemas.openxmlformats.org/officeDocument/2006/relationships/image" Target="../media/image132.png"/><Relationship Id="rId56" Type="http://schemas.openxmlformats.org/officeDocument/2006/relationships/customXml" Target="../ink/ink141.xml"/><Relationship Id="rId77" Type="http://schemas.openxmlformats.org/officeDocument/2006/relationships/image" Target="../media/image153.png"/><Relationship Id="rId100" Type="http://schemas.openxmlformats.org/officeDocument/2006/relationships/customXml" Target="../ink/ink163.xml"/><Relationship Id="rId282" Type="http://schemas.openxmlformats.org/officeDocument/2006/relationships/customXml" Target="../ink/ink254.xml"/><Relationship Id="rId317" Type="http://schemas.openxmlformats.org/officeDocument/2006/relationships/image" Target="../media/image273.png"/><Relationship Id="rId338" Type="http://schemas.openxmlformats.org/officeDocument/2006/relationships/customXml" Target="../ink/ink282.xml"/><Relationship Id="rId8" Type="http://schemas.openxmlformats.org/officeDocument/2006/relationships/customXml" Target="../ink/ink117.xml"/><Relationship Id="rId98" Type="http://schemas.openxmlformats.org/officeDocument/2006/relationships/customXml" Target="../ink/ink162.xml"/><Relationship Id="rId121" Type="http://schemas.openxmlformats.org/officeDocument/2006/relationships/image" Target="../media/image175.png"/><Relationship Id="rId142" Type="http://schemas.openxmlformats.org/officeDocument/2006/relationships/customXml" Target="../ink/ink184.xml"/><Relationship Id="rId163" Type="http://schemas.openxmlformats.org/officeDocument/2006/relationships/image" Target="../media/image196.png"/><Relationship Id="rId184" Type="http://schemas.openxmlformats.org/officeDocument/2006/relationships/customXml" Target="../ink/ink205.xml"/><Relationship Id="rId219" Type="http://schemas.openxmlformats.org/officeDocument/2006/relationships/image" Target="../media/image224.png"/><Relationship Id="rId230" Type="http://schemas.openxmlformats.org/officeDocument/2006/relationships/customXml" Target="../ink/ink228.xml"/><Relationship Id="rId251" Type="http://schemas.openxmlformats.org/officeDocument/2006/relationships/image" Target="../media/image240.png"/><Relationship Id="rId25" Type="http://schemas.openxmlformats.org/officeDocument/2006/relationships/image" Target="../media/image127.png"/><Relationship Id="rId46" Type="http://schemas.openxmlformats.org/officeDocument/2006/relationships/customXml" Target="../ink/ink136.xml"/><Relationship Id="rId67" Type="http://schemas.openxmlformats.org/officeDocument/2006/relationships/image" Target="../media/image148.png"/><Relationship Id="rId272" Type="http://schemas.openxmlformats.org/officeDocument/2006/relationships/customXml" Target="../ink/ink249.xml"/><Relationship Id="rId293" Type="http://schemas.openxmlformats.org/officeDocument/2006/relationships/image" Target="../media/image261.png"/><Relationship Id="rId307" Type="http://schemas.openxmlformats.org/officeDocument/2006/relationships/image" Target="../media/image268.png"/><Relationship Id="rId328" Type="http://schemas.openxmlformats.org/officeDocument/2006/relationships/customXml" Target="../ink/ink277.xml"/><Relationship Id="rId88" Type="http://schemas.openxmlformats.org/officeDocument/2006/relationships/customXml" Target="../ink/ink157.xml"/><Relationship Id="rId111" Type="http://schemas.openxmlformats.org/officeDocument/2006/relationships/image" Target="../media/image170.png"/><Relationship Id="rId132" Type="http://schemas.openxmlformats.org/officeDocument/2006/relationships/customXml" Target="../ink/ink179.xml"/><Relationship Id="rId153" Type="http://schemas.openxmlformats.org/officeDocument/2006/relationships/image" Target="../media/image191.png"/><Relationship Id="rId174" Type="http://schemas.openxmlformats.org/officeDocument/2006/relationships/customXml" Target="../ink/ink200.xml"/><Relationship Id="rId195" Type="http://schemas.openxmlformats.org/officeDocument/2006/relationships/image" Target="../media/image212.png"/><Relationship Id="rId209" Type="http://schemas.openxmlformats.org/officeDocument/2006/relationships/image" Target="../media/image219.png"/><Relationship Id="rId220" Type="http://schemas.openxmlformats.org/officeDocument/2006/relationships/customXml" Target="../ink/ink223.xml"/><Relationship Id="rId241" Type="http://schemas.openxmlformats.org/officeDocument/2006/relationships/image" Target="../media/image235.png"/><Relationship Id="rId15" Type="http://schemas.openxmlformats.org/officeDocument/2006/relationships/image" Target="../media/image122.png"/><Relationship Id="rId36" Type="http://schemas.openxmlformats.org/officeDocument/2006/relationships/customXml" Target="../ink/ink131.xml"/><Relationship Id="rId57" Type="http://schemas.openxmlformats.org/officeDocument/2006/relationships/image" Target="../media/image143.png"/><Relationship Id="rId262" Type="http://schemas.openxmlformats.org/officeDocument/2006/relationships/customXml" Target="../ink/ink244.xml"/><Relationship Id="rId283" Type="http://schemas.openxmlformats.org/officeDocument/2006/relationships/image" Target="../media/image256.png"/><Relationship Id="rId318" Type="http://schemas.openxmlformats.org/officeDocument/2006/relationships/customXml" Target="../ink/ink272.xml"/><Relationship Id="rId339" Type="http://schemas.openxmlformats.org/officeDocument/2006/relationships/image" Target="../media/image284.png"/><Relationship Id="rId78" Type="http://schemas.openxmlformats.org/officeDocument/2006/relationships/customXml" Target="../ink/ink152.xml"/><Relationship Id="rId99" Type="http://schemas.openxmlformats.org/officeDocument/2006/relationships/image" Target="../media/image164.png"/><Relationship Id="rId101" Type="http://schemas.openxmlformats.org/officeDocument/2006/relationships/image" Target="../media/image165.png"/><Relationship Id="rId122" Type="http://schemas.openxmlformats.org/officeDocument/2006/relationships/customXml" Target="../ink/ink174.xml"/><Relationship Id="rId143" Type="http://schemas.openxmlformats.org/officeDocument/2006/relationships/image" Target="../media/image186.png"/><Relationship Id="rId164" Type="http://schemas.openxmlformats.org/officeDocument/2006/relationships/customXml" Target="../ink/ink195.xml"/><Relationship Id="rId185" Type="http://schemas.openxmlformats.org/officeDocument/2006/relationships/image" Target="../media/image207.png"/><Relationship Id="rId9" Type="http://schemas.openxmlformats.org/officeDocument/2006/relationships/image" Target="../media/image119.png"/><Relationship Id="rId210" Type="http://schemas.openxmlformats.org/officeDocument/2006/relationships/customXml" Target="../ink/ink218.xml"/><Relationship Id="rId26" Type="http://schemas.openxmlformats.org/officeDocument/2006/relationships/customXml" Target="../ink/ink126.xml"/><Relationship Id="rId231" Type="http://schemas.openxmlformats.org/officeDocument/2006/relationships/image" Target="../media/image230.png"/><Relationship Id="rId252" Type="http://schemas.openxmlformats.org/officeDocument/2006/relationships/customXml" Target="../ink/ink239.xml"/><Relationship Id="rId273" Type="http://schemas.openxmlformats.org/officeDocument/2006/relationships/image" Target="../media/image251.png"/><Relationship Id="rId294" Type="http://schemas.openxmlformats.org/officeDocument/2006/relationships/customXml" Target="../ink/ink260.xml"/><Relationship Id="rId308" Type="http://schemas.openxmlformats.org/officeDocument/2006/relationships/customXml" Target="../ink/ink267.xml"/><Relationship Id="rId329" Type="http://schemas.openxmlformats.org/officeDocument/2006/relationships/image" Target="../media/image279.png"/><Relationship Id="rId47" Type="http://schemas.openxmlformats.org/officeDocument/2006/relationships/image" Target="../media/image138.png"/><Relationship Id="rId68" Type="http://schemas.openxmlformats.org/officeDocument/2006/relationships/customXml" Target="../ink/ink147.xml"/><Relationship Id="rId89" Type="http://schemas.openxmlformats.org/officeDocument/2006/relationships/image" Target="../media/image159.png"/><Relationship Id="rId112" Type="http://schemas.openxmlformats.org/officeDocument/2006/relationships/customXml" Target="../ink/ink169.xml"/><Relationship Id="rId133" Type="http://schemas.openxmlformats.org/officeDocument/2006/relationships/image" Target="../media/image181.png"/><Relationship Id="rId154" Type="http://schemas.openxmlformats.org/officeDocument/2006/relationships/customXml" Target="../ink/ink190.xml"/><Relationship Id="rId175" Type="http://schemas.openxmlformats.org/officeDocument/2006/relationships/image" Target="../media/image202.png"/><Relationship Id="rId340" Type="http://schemas.openxmlformats.org/officeDocument/2006/relationships/customXml" Target="../ink/ink283.xml"/><Relationship Id="rId196" Type="http://schemas.openxmlformats.org/officeDocument/2006/relationships/customXml" Target="../ink/ink211.xml"/><Relationship Id="rId200" Type="http://schemas.openxmlformats.org/officeDocument/2006/relationships/customXml" Target="../ink/ink213.xml"/><Relationship Id="rId16" Type="http://schemas.openxmlformats.org/officeDocument/2006/relationships/customXml" Target="../ink/ink121.xml"/><Relationship Id="rId221" Type="http://schemas.openxmlformats.org/officeDocument/2006/relationships/image" Target="../media/image225.png"/><Relationship Id="rId242" Type="http://schemas.openxmlformats.org/officeDocument/2006/relationships/customXml" Target="../ink/ink234.xml"/><Relationship Id="rId263" Type="http://schemas.openxmlformats.org/officeDocument/2006/relationships/image" Target="../media/image246.png"/><Relationship Id="rId284" Type="http://schemas.openxmlformats.org/officeDocument/2006/relationships/customXml" Target="../ink/ink255.xml"/><Relationship Id="rId319" Type="http://schemas.openxmlformats.org/officeDocument/2006/relationships/image" Target="../media/image274.png"/><Relationship Id="rId37" Type="http://schemas.openxmlformats.org/officeDocument/2006/relationships/image" Target="../media/image133.png"/><Relationship Id="rId58" Type="http://schemas.openxmlformats.org/officeDocument/2006/relationships/customXml" Target="../ink/ink142.xml"/><Relationship Id="rId79" Type="http://schemas.openxmlformats.org/officeDocument/2006/relationships/image" Target="../media/image154.png"/><Relationship Id="rId102" Type="http://schemas.openxmlformats.org/officeDocument/2006/relationships/customXml" Target="../ink/ink164.xml"/><Relationship Id="rId123" Type="http://schemas.openxmlformats.org/officeDocument/2006/relationships/image" Target="../media/image176.png"/><Relationship Id="rId144" Type="http://schemas.openxmlformats.org/officeDocument/2006/relationships/customXml" Target="../ink/ink185.xml"/><Relationship Id="rId330" Type="http://schemas.openxmlformats.org/officeDocument/2006/relationships/customXml" Target="../ink/ink278.xml"/><Relationship Id="rId90" Type="http://schemas.openxmlformats.org/officeDocument/2006/relationships/customXml" Target="../ink/ink158.xml"/><Relationship Id="rId165" Type="http://schemas.openxmlformats.org/officeDocument/2006/relationships/image" Target="../media/image197.png"/><Relationship Id="rId186" Type="http://schemas.openxmlformats.org/officeDocument/2006/relationships/customXml" Target="../ink/ink206.xml"/><Relationship Id="rId211" Type="http://schemas.openxmlformats.org/officeDocument/2006/relationships/image" Target="../media/image220.png"/><Relationship Id="rId232" Type="http://schemas.openxmlformats.org/officeDocument/2006/relationships/customXml" Target="../ink/ink229.xml"/><Relationship Id="rId253" Type="http://schemas.openxmlformats.org/officeDocument/2006/relationships/image" Target="../media/image241.png"/><Relationship Id="rId274" Type="http://schemas.openxmlformats.org/officeDocument/2006/relationships/customXml" Target="../ink/ink250.xml"/><Relationship Id="rId295" Type="http://schemas.openxmlformats.org/officeDocument/2006/relationships/image" Target="../media/image262.png"/><Relationship Id="rId309" Type="http://schemas.openxmlformats.org/officeDocument/2006/relationships/image" Target="../media/image269.png"/><Relationship Id="rId27" Type="http://schemas.openxmlformats.org/officeDocument/2006/relationships/image" Target="../media/image128.png"/><Relationship Id="rId48" Type="http://schemas.openxmlformats.org/officeDocument/2006/relationships/customXml" Target="../ink/ink137.xml"/><Relationship Id="rId69" Type="http://schemas.openxmlformats.org/officeDocument/2006/relationships/image" Target="../media/image149.png"/><Relationship Id="rId113" Type="http://schemas.openxmlformats.org/officeDocument/2006/relationships/image" Target="../media/image171.png"/><Relationship Id="rId134" Type="http://schemas.openxmlformats.org/officeDocument/2006/relationships/customXml" Target="../ink/ink180.xml"/><Relationship Id="rId320" Type="http://schemas.openxmlformats.org/officeDocument/2006/relationships/customXml" Target="../ink/ink273.xml"/><Relationship Id="rId80" Type="http://schemas.openxmlformats.org/officeDocument/2006/relationships/customXml" Target="../ink/ink153.xml"/><Relationship Id="rId155" Type="http://schemas.openxmlformats.org/officeDocument/2006/relationships/image" Target="../media/image192.png"/><Relationship Id="rId176" Type="http://schemas.openxmlformats.org/officeDocument/2006/relationships/customXml" Target="../ink/ink201.xml"/><Relationship Id="rId197" Type="http://schemas.openxmlformats.org/officeDocument/2006/relationships/image" Target="../media/image213.png"/><Relationship Id="rId341" Type="http://schemas.openxmlformats.org/officeDocument/2006/relationships/image" Target="../media/image285.png"/><Relationship Id="rId201" Type="http://schemas.openxmlformats.org/officeDocument/2006/relationships/image" Target="../media/image215.png"/><Relationship Id="rId222" Type="http://schemas.openxmlformats.org/officeDocument/2006/relationships/customXml" Target="../ink/ink224.xml"/><Relationship Id="rId243" Type="http://schemas.openxmlformats.org/officeDocument/2006/relationships/image" Target="../media/image236.png"/><Relationship Id="rId264" Type="http://schemas.openxmlformats.org/officeDocument/2006/relationships/customXml" Target="../ink/ink245.xml"/><Relationship Id="rId285" Type="http://schemas.openxmlformats.org/officeDocument/2006/relationships/image" Target="../media/image257.png"/><Relationship Id="rId17" Type="http://schemas.openxmlformats.org/officeDocument/2006/relationships/image" Target="../media/image123.png"/><Relationship Id="rId38" Type="http://schemas.openxmlformats.org/officeDocument/2006/relationships/customXml" Target="../ink/ink132.xml"/><Relationship Id="rId59" Type="http://schemas.openxmlformats.org/officeDocument/2006/relationships/image" Target="../media/image144.png"/><Relationship Id="rId103" Type="http://schemas.openxmlformats.org/officeDocument/2006/relationships/image" Target="../media/image166.png"/><Relationship Id="rId124" Type="http://schemas.openxmlformats.org/officeDocument/2006/relationships/customXml" Target="../ink/ink175.xml"/><Relationship Id="rId310" Type="http://schemas.openxmlformats.org/officeDocument/2006/relationships/customXml" Target="../ink/ink268.xml"/><Relationship Id="rId70" Type="http://schemas.openxmlformats.org/officeDocument/2006/relationships/customXml" Target="../ink/ink148.xml"/><Relationship Id="rId91" Type="http://schemas.openxmlformats.org/officeDocument/2006/relationships/image" Target="../media/image160.png"/><Relationship Id="rId145" Type="http://schemas.openxmlformats.org/officeDocument/2006/relationships/image" Target="../media/image187.png"/><Relationship Id="rId166" Type="http://schemas.openxmlformats.org/officeDocument/2006/relationships/customXml" Target="../ink/ink196.xml"/><Relationship Id="rId187" Type="http://schemas.openxmlformats.org/officeDocument/2006/relationships/image" Target="../media/image208.png"/><Relationship Id="rId331" Type="http://schemas.openxmlformats.org/officeDocument/2006/relationships/image" Target="../media/image280.png"/><Relationship Id="rId1" Type="http://schemas.openxmlformats.org/officeDocument/2006/relationships/slideLayout" Target="../slideLayouts/slideLayout2.xml"/><Relationship Id="rId212" Type="http://schemas.openxmlformats.org/officeDocument/2006/relationships/customXml" Target="../ink/ink219.xml"/><Relationship Id="rId233" Type="http://schemas.openxmlformats.org/officeDocument/2006/relationships/image" Target="../media/image231.png"/><Relationship Id="rId254" Type="http://schemas.openxmlformats.org/officeDocument/2006/relationships/customXml" Target="../ink/ink240.xml"/><Relationship Id="rId28" Type="http://schemas.openxmlformats.org/officeDocument/2006/relationships/customXml" Target="../ink/ink127.xml"/><Relationship Id="rId49" Type="http://schemas.openxmlformats.org/officeDocument/2006/relationships/image" Target="../media/image139.png"/><Relationship Id="rId114" Type="http://schemas.openxmlformats.org/officeDocument/2006/relationships/customXml" Target="../ink/ink170.xml"/><Relationship Id="rId275" Type="http://schemas.openxmlformats.org/officeDocument/2006/relationships/image" Target="../media/image252.png"/><Relationship Id="rId296" Type="http://schemas.openxmlformats.org/officeDocument/2006/relationships/customXml" Target="../ink/ink261.xml"/><Relationship Id="rId300" Type="http://schemas.openxmlformats.org/officeDocument/2006/relationships/customXml" Target="../ink/ink263.xml"/><Relationship Id="rId60" Type="http://schemas.openxmlformats.org/officeDocument/2006/relationships/customXml" Target="../ink/ink143.xml"/><Relationship Id="rId81" Type="http://schemas.openxmlformats.org/officeDocument/2006/relationships/image" Target="../media/image155.png"/><Relationship Id="rId135" Type="http://schemas.openxmlformats.org/officeDocument/2006/relationships/image" Target="../media/image182.png"/><Relationship Id="rId156" Type="http://schemas.openxmlformats.org/officeDocument/2006/relationships/customXml" Target="../ink/ink191.xml"/><Relationship Id="rId177" Type="http://schemas.openxmlformats.org/officeDocument/2006/relationships/image" Target="../media/image203.png"/><Relationship Id="rId198" Type="http://schemas.openxmlformats.org/officeDocument/2006/relationships/customXml" Target="../ink/ink212.xml"/><Relationship Id="rId321" Type="http://schemas.openxmlformats.org/officeDocument/2006/relationships/image" Target="../media/image275.png"/><Relationship Id="rId342" Type="http://schemas.openxmlformats.org/officeDocument/2006/relationships/customXml" Target="../ink/ink284.xml"/><Relationship Id="rId202" Type="http://schemas.openxmlformats.org/officeDocument/2006/relationships/customXml" Target="../ink/ink214.xml"/><Relationship Id="rId223" Type="http://schemas.openxmlformats.org/officeDocument/2006/relationships/image" Target="../media/image226.png"/><Relationship Id="rId244" Type="http://schemas.openxmlformats.org/officeDocument/2006/relationships/customXml" Target="../ink/ink235.xml"/><Relationship Id="rId18" Type="http://schemas.openxmlformats.org/officeDocument/2006/relationships/customXml" Target="../ink/ink122.xml"/><Relationship Id="rId39" Type="http://schemas.openxmlformats.org/officeDocument/2006/relationships/image" Target="../media/image134.png"/><Relationship Id="rId265" Type="http://schemas.openxmlformats.org/officeDocument/2006/relationships/image" Target="../media/image247.png"/><Relationship Id="rId286" Type="http://schemas.openxmlformats.org/officeDocument/2006/relationships/customXml" Target="../ink/ink256.xml"/><Relationship Id="rId50" Type="http://schemas.openxmlformats.org/officeDocument/2006/relationships/customXml" Target="../ink/ink138.xml"/><Relationship Id="rId104" Type="http://schemas.openxmlformats.org/officeDocument/2006/relationships/customXml" Target="../ink/ink165.xml"/><Relationship Id="rId125" Type="http://schemas.openxmlformats.org/officeDocument/2006/relationships/image" Target="../media/image177.png"/><Relationship Id="rId146" Type="http://schemas.openxmlformats.org/officeDocument/2006/relationships/customXml" Target="../ink/ink186.xml"/><Relationship Id="rId167" Type="http://schemas.openxmlformats.org/officeDocument/2006/relationships/image" Target="../media/image198.png"/><Relationship Id="rId188" Type="http://schemas.openxmlformats.org/officeDocument/2006/relationships/customXml" Target="../ink/ink207.xml"/><Relationship Id="rId311" Type="http://schemas.openxmlformats.org/officeDocument/2006/relationships/image" Target="../media/image270.png"/><Relationship Id="rId332" Type="http://schemas.openxmlformats.org/officeDocument/2006/relationships/customXml" Target="../ink/ink279.xml"/><Relationship Id="rId71" Type="http://schemas.openxmlformats.org/officeDocument/2006/relationships/image" Target="../media/image150.png"/><Relationship Id="rId92" Type="http://schemas.openxmlformats.org/officeDocument/2006/relationships/customXml" Target="../ink/ink159.xml"/><Relationship Id="rId213" Type="http://schemas.openxmlformats.org/officeDocument/2006/relationships/image" Target="../media/image221.png"/><Relationship Id="rId234" Type="http://schemas.openxmlformats.org/officeDocument/2006/relationships/customXml" Target="../ink/ink230.xml"/><Relationship Id="rId2" Type="http://schemas.openxmlformats.org/officeDocument/2006/relationships/customXml" Target="../ink/ink114.xml"/><Relationship Id="rId29" Type="http://schemas.openxmlformats.org/officeDocument/2006/relationships/image" Target="../media/image129.png"/><Relationship Id="rId255" Type="http://schemas.openxmlformats.org/officeDocument/2006/relationships/image" Target="../media/image242.png"/><Relationship Id="rId276" Type="http://schemas.openxmlformats.org/officeDocument/2006/relationships/customXml" Target="../ink/ink251.xml"/><Relationship Id="rId297" Type="http://schemas.openxmlformats.org/officeDocument/2006/relationships/image" Target="../media/image263.png"/><Relationship Id="rId40" Type="http://schemas.openxmlformats.org/officeDocument/2006/relationships/customXml" Target="../ink/ink133.xml"/><Relationship Id="rId115" Type="http://schemas.openxmlformats.org/officeDocument/2006/relationships/image" Target="../media/image172.png"/><Relationship Id="rId136" Type="http://schemas.openxmlformats.org/officeDocument/2006/relationships/customXml" Target="../ink/ink181.xml"/><Relationship Id="rId157" Type="http://schemas.openxmlformats.org/officeDocument/2006/relationships/image" Target="../media/image193.png"/><Relationship Id="rId178" Type="http://schemas.openxmlformats.org/officeDocument/2006/relationships/customXml" Target="../ink/ink202.xml"/><Relationship Id="rId301" Type="http://schemas.openxmlformats.org/officeDocument/2006/relationships/image" Target="../media/image265.png"/><Relationship Id="rId322" Type="http://schemas.openxmlformats.org/officeDocument/2006/relationships/customXml" Target="../ink/ink274.xml"/><Relationship Id="rId343" Type="http://schemas.openxmlformats.org/officeDocument/2006/relationships/image" Target="../media/image286.png"/><Relationship Id="rId61" Type="http://schemas.openxmlformats.org/officeDocument/2006/relationships/image" Target="../media/image145.png"/><Relationship Id="rId82" Type="http://schemas.openxmlformats.org/officeDocument/2006/relationships/customXml" Target="../ink/ink154.xml"/><Relationship Id="rId199" Type="http://schemas.openxmlformats.org/officeDocument/2006/relationships/image" Target="../media/image214.png"/><Relationship Id="rId203" Type="http://schemas.openxmlformats.org/officeDocument/2006/relationships/image" Target="../media/image216.png"/><Relationship Id="rId19" Type="http://schemas.openxmlformats.org/officeDocument/2006/relationships/image" Target="../media/image124.png"/><Relationship Id="rId224" Type="http://schemas.openxmlformats.org/officeDocument/2006/relationships/customXml" Target="../ink/ink225.xml"/><Relationship Id="rId245" Type="http://schemas.openxmlformats.org/officeDocument/2006/relationships/image" Target="../media/image237.png"/><Relationship Id="rId266" Type="http://schemas.openxmlformats.org/officeDocument/2006/relationships/customXml" Target="../ink/ink246.xml"/><Relationship Id="rId287" Type="http://schemas.openxmlformats.org/officeDocument/2006/relationships/image" Target="../media/image258.png"/><Relationship Id="rId30" Type="http://schemas.openxmlformats.org/officeDocument/2006/relationships/customXml" Target="../ink/ink128.xml"/><Relationship Id="rId105" Type="http://schemas.openxmlformats.org/officeDocument/2006/relationships/image" Target="../media/image167.png"/><Relationship Id="rId126" Type="http://schemas.openxmlformats.org/officeDocument/2006/relationships/customXml" Target="../ink/ink176.xml"/><Relationship Id="rId147" Type="http://schemas.openxmlformats.org/officeDocument/2006/relationships/image" Target="../media/image188.png"/><Relationship Id="rId168" Type="http://schemas.openxmlformats.org/officeDocument/2006/relationships/customXml" Target="../ink/ink197.xml"/><Relationship Id="rId312" Type="http://schemas.openxmlformats.org/officeDocument/2006/relationships/customXml" Target="../ink/ink269.xml"/><Relationship Id="rId333" Type="http://schemas.openxmlformats.org/officeDocument/2006/relationships/image" Target="../media/image281.png"/><Relationship Id="rId51" Type="http://schemas.openxmlformats.org/officeDocument/2006/relationships/image" Target="../media/image140.png"/><Relationship Id="rId72" Type="http://schemas.openxmlformats.org/officeDocument/2006/relationships/customXml" Target="../ink/ink149.xml"/><Relationship Id="rId93" Type="http://schemas.openxmlformats.org/officeDocument/2006/relationships/image" Target="../media/image161.png"/><Relationship Id="rId189" Type="http://schemas.openxmlformats.org/officeDocument/2006/relationships/image" Target="../media/image209.png"/><Relationship Id="rId3" Type="http://schemas.openxmlformats.org/officeDocument/2006/relationships/image" Target="../media/image116.png"/><Relationship Id="rId214" Type="http://schemas.openxmlformats.org/officeDocument/2006/relationships/customXml" Target="../ink/ink220.xml"/><Relationship Id="rId235" Type="http://schemas.openxmlformats.org/officeDocument/2006/relationships/image" Target="../media/image232.png"/><Relationship Id="rId256" Type="http://schemas.openxmlformats.org/officeDocument/2006/relationships/customXml" Target="../ink/ink241.xml"/><Relationship Id="rId277" Type="http://schemas.openxmlformats.org/officeDocument/2006/relationships/image" Target="../media/image253.png"/><Relationship Id="rId298" Type="http://schemas.openxmlformats.org/officeDocument/2006/relationships/customXml" Target="../ink/ink262.xml"/><Relationship Id="rId116" Type="http://schemas.openxmlformats.org/officeDocument/2006/relationships/customXml" Target="../ink/ink171.xml"/><Relationship Id="rId137" Type="http://schemas.openxmlformats.org/officeDocument/2006/relationships/image" Target="../media/image183.png"/><Relationship Id="rId158" Type="http://schemas.openxmlformats.org/officeDocument/2006/relationships/customXml" Target="../ink/ink192.xml"/><Relationship Id="rId302" Type="http://schemas.openxmlformats.org/officeDocument/2006/relationships/customXml" Target="../ink/ink264.xml"/><Relationship Id="rId323" Type="http://schemas.openxmlformats.org/officeDocument/2006/relationships/image" Target="../media/image276.png"/><Relationship Id="rId344" Type="http://schemas.openxmlformats.org/officeDocument/2006/relationships/customXml" Target="../ink/ink285.xml"/><Relationship Id="rId20" Type="http://schemas.openxmlformats.org/officeDocument/2006/relationships/customXml" Target="../ink/ink123.xml"/><Relationship Id="rId41" Type="http://schemas.openxmlformats.org/officeDocument/2006/relationships/image" Target="../media/image135.png"/><Relationship Id="rId62" Type="http://schemas.openxmlformats.org/officeDocument/2006/relationships/customXml" Target="../ink/ink144.xml"/><Relationship Id="rId83" Type="http://schemas.openxmlformats.org/officeDocument/2006/relationships/image" Target="../media/image156.png"/><Relationship Id="rId179" Type="http://schemas.openxmlformats.org/officeDocument/2006/relationships/image" Target="../media/image204.png"/><Relationship Id="rId190" Type="http://schemas.openxmlformats.org/officeDocument/2006/relationships/customXml" Target="../ink/ink208.xml"/><Relationship Id="rId204" Type="http://schemas.openxmlformats.org/officeDocument/2006/relationships/customXml" Target="../ink/ink215.xml"/><Relationship Id="rId225" Type="http://schemas.openxmlformats.org/officeDocument/2006/relationships/image" Target="../media/image227.png"/><Relationship Id="rId246" Type="http://schemas.openxmlformats.org/officeDocument/2006/relationships/customXml" Target="../ink/ink236.xml"/><Relationship Id="rId267" Type="http://schemas.openxmlformats.org/officeDocument/2006/relationships/image" Target="../media/image248.png"/><Relationship Id="rId288" Type="http://schemas.openxmlformats.org/officeDocument/2006/relationships/customXml" Target="../ink/ink257.xml"/><Relationship Id="rId106" Type="http://schemas.openxmlformats.org/officeDocument/2006/relationships/customXml" Target="../ink/ink166.xml"/><Relationship Id="rId127" Type="http://schemas.openxmlformats.org/officeDocument/2006/relationships/image" Target="../media/image178.png"/><Relationship Id="rId313" Type="http://schemas.openxmlformats.org/officeDocument/2006/relationships/image" Target="../media/image271.png"/><Relationship Id="rId10" Type="http://schemas.openxmlformats.org/officeDocument/2006/relationships/customXml" Target="../ink/ink118.xml"/><Relationship Id="rId31" Type="http://schemas.openxmlformats.org/officeDocument/2006/relationships/image" Target="../media/image130.png"/><Relationship Id="rId52" Type="http://schemas.openxmlformats.org/officeDocument/2006/relationships/customXml" Target="../ink/ink139.xml"/><Relationship Id="rId73" Type="http://schemas.openxmlformats.org/officeDocument/2006/relationships/image" Target="../media/image151.png"/><Relationship Id="rId94" Type="http://schemas.openxmlformats.org/officeDocument/2006/relationships/customXml" Target="../ink/ink160.xml"/><Relationship Id="rId148" Type="http://schemas.openxmlformats.org/officeDocument/2006/relationships/customXml" Target="../ink/ink187.xml"/><Relationship Id="rId169" Type="http://schemas.openxmlformats.org/officeDocument/2006/relationships/image" Target="../media/image199.png"/><Relationship Id="rId334" Type="http://schemas.openxmlformats.org/officeDocument/2006/relationships/customXml" Target="../ink/ink280.xml"/><Relationship Id="rId4" Type="http://schemas.openxmlformats.org/officeDocument/2006/relationships/customXml" Target="../ink/ink115.xml"/><Relationship Id="rId180" Type="http://schemas.openxmlformats.org/officeDocument/2006/relationships/customXml" Target="../ink/ink203.xml"/><Relationship Id="rId215" Type="http://schemas.openxmlformats.org/officeDocument/2006/relationships/image" Target="../media/image222.png"/><Relationship Id="rId236" Type="http://schemas.openxmlformats.org/officeDocument/2006/relationships/customXml" Target="../ink/ink231.xml"/><Relationship Id="rId257" Type="http://schemas.openxmlformats.org/officeDocument/2006/relationships/image" Target="../media/image243.png"/><Relationship Id="rId278" Type="http://schemas.openxmlformats.org/officeDocument/2006/relationships/customXml" Target="../ink/ink252.xml"/><Relationship Id="rId303" Type="http://schemas.openxmlformats.org/officeDocument/2006/relationships/image" Target="../media/image266.png"/><Relationship Id="rId42" Type="http://schemas.openxmlformats.org/officeDocument/2006/relationships/customXml" Target="../ink/ink134.xml"/><Relationship Id="rId84" Type="http://schemas.openxmlformats.org/officeDocument/2006/relationships/customXml" Target="../ink/ink155.xml"/><Relationship Id="rId138" Type="http://schemas.openxmlformats.org/officeDocument/2006/relationships/customXml" Target="../ink/ink182.xml"/><Relationship Id="rId345" Type="http://schemas.openxmlformats.org/officeDocument/2006/relationships/image" Target="../media/image287.png"/><Relationship Id="rId191" Type="http://schemas.openxmlformats.org/officeDocument/2006/relationships/image" Target="../media/image210.png"/><Relationship Id="rId205" Type="http://schemas.openxmlformats.org/officeDocument/2006/relationships/image" Target="../media/image217.png"/><Relationship Id="rId247" Type="http://schemas.openxmlformats.org/officeDocument/2006/relationships/image" Target="../media/image238.png"/><Relationship Id="rId107" Type="http://schemas.openxmlformats.org/officeDocument/2006/relationships/image" Target="../media/image168.png"/><Relationship Id="rId289" Type="http://schemas.openxmlformats.org/officeDocument/2006/relationships/image" Target="../media/image259.png"/><Relationship Id="rId11" Type="http://schemas.openxmlformats.org/officeDocument/2006/relationships/image" Target="../media/image120.png"/><Relationship Id="rId53" Type="http://schemas.openxmlformats.org/officeDocument/2006/relationships/image" Target="../media/image141.png"/><Relationship Id="rId149" Type="http://schemas.openxmlformats.org/officeDocument/2006/relationships/image" Target="../media/image189.png"/><Relationship Id="rId314" Type="http://schemas.openxmlformats.org/officeDocument/2006/relationships/customXml" Target="../ink/ink270.xml"/><Relationship Id="rId95" Type="http://schemas.openxmlformats.org/officeDocument/2006/relationships/image" Target="../media/image162.png"/><Relationship Id="rId160" Type="http://schemas.openxmlformats.org/officeDocument/2006/relationships/customXml" Target="../ink/ink193.xml"/><Relationship Id="rId216" Type="http://schemas.openxmlformats.org/officeDocument/2006/relationships/customXml" Target="../ink/ink221.xml"/><Relationship Id="rId258" Type="http://schemas.openxmlformats.org/officeDocument/2006/relationships/customXml" Target="../ink/ink242.xml"/><Relationship Id="rId22" Type="http://schemas.openxmlformats.org/officeDocument/2006/relationships/customXml" Target="../ink/ink124.xml"/><Relationship Id="rId64" Type="http://schemas.openxmlformats.org/officeDocument/2006/relationships/customXml" Target="../ink/ink145.xml"/><Relationship Id="rId118" Type="http://schemas.openxmlformats.org/officeDocument/2006/relationships/customXml" Target="../ink/ink172.xml"/><Relationship Id="rId325" Type="http://schemas.openxmlformats.org/officeDocument/2006/relationships/image" Target="../media/image277.png"/><Relationship Id="rId171" Type="http://schemas.openxmlformats.org/officeDocument/2006/relationships/image" Target="../media/image200.png"/><Relationship Id="rId227" Type="http://schemas.openxmlformats.org/officeDocument/2006/relationships/image" Target="../media/image228.png"/><Relationship Id="rId269" Type="http://schemas.openxmlformats.org/officeDocument/2006/relationships/image" Target="../media/image249.png"/><Relationship Id="rId33" Type="http://schemas.openxmlformats.org/officeDocument/2006/relationships/image" Target="../media/image131.png"/><Relationship Id="rId129" Type="http://schemas.openxmlformats.org/officeDocument/2006/relationships/image" Target="../media/image179.png"/><Relationship Id="rId280" Type="http://schemas.openxmlformats.org/officeDocument/2006/relationships/customXml" Target="../ink/ink253.xml"/><Relationship Id="rId336" Type="http://schemas.openxmlformats.org/officeDocument/2006/relationships/customXml" Target="../ink/ink281.xml"/><Relationship Id="rId75" Type="http://schemas.openxmlformats.org/officeDocument/2006/relationships/image" Target="../media/image152.png"/><Relationship Id="rId140" Type="http://schemas.openxmlformats.org/officeDocument/2006/relationships/customXml" Target="../ink/ink183.xml"/><Relationship Id="rId182" Type="http://schemas.openxmlformats.org/officeDocument/2006/relationships/customXml" Target="../ink/ink204.xml"/><Relationship Id="rId6" Type="http://schemas.openxmlformats.org/officeDocument/2006/relationships/customXml" Target="../ink/ink116.xml"/><Relationship Id="rId238" Type="http://schemas.openxmlformats.org/officeDocument/2006/relationships/customXml" Target="../ink/ink232.xml"/><Relationship Id="rId291" Type="http://schemas.openxmlformats.org/officeDocument/2006/relationships/image" Target="../media/image260.png"/><Relationship Id="rId305" Type="http://schemas.openxmlformats.org/officeDocument/2006/relationships/image" Target="../media/image267.png"/><Relationship Id="rId347" Type="http://schemas.openxmlformats.org/officeDocument/2006/relationships/image" Target="../media/image288.png"/><Relationship Id="rId44" Type="http://schemas.openxmlformats.org/officeDocument/2006/relationships/customXml" Target="../ink/ink135.xml"/><Relationship Id="rId86" Type="http://schemas.openxmlformats.org/officeDocument/2006/relationships/customXml" Target="../ink/ink156.xml"/><Relationship Id="rId151" Type="http://schemas.openxmlformats.org/officeDocument/2006/relationships/image" Target="../media/image190.png"/><Relationship Id="rId193" Type="http://schemas.openxmlformats.org/officeDocument/2006/relationships/image" Target="../media/image211.png"/><Relationship Id="rId207" Type="http://schemas.openxmlformats.org/officeDocument/2006/relationships/image" Target="../media/image218.png"/><Relationship Id="rId249" Type="http://schemas.openxmlformats.org/officeDocument/2006/relationships/image" Target="../media/image239.png"/><Relationship Id="rId13" Type="http://schemas.openxmlformats.org/officeDocument/2006/relationships/image" Target="../media/image121.png"/><Relationship Id="rId109" Type="http://schemas.openxmlformats.org/officeDocument/2006/relationships/image" Target="../media/image169.png"/><Relationship Id="rId260" Type="http://schemas.openxmlformats.org/officeDocument/2006/relationships/customXml" Target="../ink/ink243.xml"/><Relationship Id="rId316" Type="http://schemas.openxmlformats.org/officeDocument/2006/relationships/customXml" Target="../ink/ink271.xml"/><Relationship Id="rId55" Type="http://schemas.openxmlformats.org/officeDocument/2006/relationships/image" Target="../media/image142.png"/><Relationship Id="rId97" Type="http://schemas.openxmlformats.org/officeDocument/2006/relationships/image" Target="../media/image163.png"/><Relationship Id="rId120" Type="http://schemas.openxmlformats.org/officeDocument/2006/relationships/customXml" Target="../ink/ink173.xml"/><Relationship Id="rId162" Type="http://schemas.openxmlformats.org/officeDocument/2006/relationships/customXml" Target="../ink/ink194.xml"/><Relationship Id="rId218" Type="http://schemas.openxmlformats.org/officeDocument/2006/relationships/customXml" Target="../ink/ink222.xml"/><Relationship Id="rId271" Type="http://schemas.openxmlformats.org/officeDocument/2006/relationships/image" Target="../media/image250.png"/><Relationship Id="rId24" Type="http://schemas.openxmlformats.org/officeDocument/2006/relationships/customXml" Target="../ink/ink125.xml"/><Relationship Id="rId66" Type="http://schemas.openxmlformats.org/officeDocument/2006/relationships/customXml" Target="../ink/ink146.xml"/><Relationship Id="rId131" Type="http://schemas.openxmlformats.org/officeDocument/2006/relationships/image" Target="../media/image180.png"/><Relationship Id="rId327" Type="http://schemas.openxmlformats.org/officeDocument/2006/relationships/image" Target="../media/image278.png"/><Relationship Id="rId173" Type="http://schemas.openxmlformats.org/officeDocument/2006/relationships/image" Target="../media/image201.png"/><Relationship Id="rId229" Type="http://schemas.openxmlformats.org/officeDocument/2006/relationships/image" Target="../media/image229.png"/><Relationship Id="rId240" Type="http://schemas.openxmlformats.org/officeDocument/2006/relationships/customXml" Target="../ink/ink233.xml"/></Relationships>
</file>

<file path=ppt/slides/_rels/slide8.xml.rels><?xml version="1.0" encoding="UTF-8" standalone="yes"?>
<Relationships xmlns="http://schemas.openxmlformats.org/package/2006/relationships"><Relationship Id="rId117" Type="http://schemas.openxmlformats.org/officeDocument/2006/relationships/image" Target="../media/image346.png"/><Relationship Id="rId21" Type="http://schemas.openxmlformats.org/officeDocument/2006/relationships/image" Target="../media/image298.png"/><Relationship Id="rId42" Type="http://schemas.openxmlformats.org/officeDocument/2006/relationships/customXml" Target="../ink/ink307.xml"/><Relationship Id="rId63" Type="http://schemas.openxmlformats.org/officeDocument/2006/relationships/image" Target="../media/image319.png"/><Relationship Id="rId84" Type="http://schemas.openxmlformats.org/officeDocument/2006/relationships/customXml" Target="../ink/ink328.xml"/><Relationship Id="rId138" Type="http://schemas.openxmlformats.org/officeDocument/2006/relationships/customXml" Target="../ink/ink355.xml"/><Relationship Id="rId159" Type="http://schemas.openxmlformats.org/officeDocument/2006/relationships/image" Target="../media/image367.png"/><Relationship Id="rId170" Type="http://schemas.openxmlformats.org/officeDocument/2006/relationships/customXml" Target="../ink/ink371.xml"/><Relationship Id="rId191" Type="http://schemas.openxmlformats.org/officeDocument/2006/relationships/image" Target="../media/image383.png"/><Relationship Id="rId205" Type="http://schemas.openxmlformats.org/officeDocument/2006/relationships/image" Target="../media/image390.png"/><Relationship Id="rId107" Type="http://schemas.openxmlformats.org/officeDocument/2006/relationships/image" Target="../media/image341.png"/><Relationship Id="rId11" Type="http://schemas.openxmlformats.org/officeDocument/2006/relationships/image" Target="../media/image293.png"/><Relationship Id="rId32" Type="http://schemas.openxmlformats.org/officeDocument/2006/relationships/customXml" Target="../ink/ink302.xml"/><Relationship Id="rId53" Type="http://schemas.openxmlformats.org/officeDocument/2006/relationships/image" Target="../media/image314.png"/><Relationship Id="rId74" Type="http://schemas.openxmlformats.org/officeDocument/2006/relationships/customXml" Target="../ink/ink323.xml"/><Relationship Id="rId128" Type="http://schemas.openxmlformats.org/officeDocument/2006/relationships/customXml" Target="../ink/ink350.xml"/><Relationship Id="rId149" Type="http://schemas.openxmlformats.org/officeDocument/2006/relationships/image" Target="../media/image362.png"/><Relationship Id="rId5" Type="http://schemas.openxmlformats.org/officeDocument/2006/relationships/image" Target="../media/image290.png"/><Relationship Id="rId95" Type="http://schemas.openxmlformats.org/officeDocument/2006/relationships/image" Target="../media/image335.png"/><Relationship Id="rId160" Type="http://schemas.openxmlformats.org/officeDocument/2006/relationships/customXml" Target="../ink/ink366.xml"/><Relationship Id="rId181" Type="http://schemas.openxmlformats.org/officeDocument/2006/relationships/image" Target="../media/image378.png"/><Relationship Id="rId22" Type="http://schemas.openxmlformats.org/officeDocument/2006/relationships/customXml" Target="../ink/ink297.xml"/><Relationship Id="rId43" Type="http://schemas.openxmlformats.org/officeDocument/2006/relationships/image" Target="../media/image309.png"/><Relationship Id="rId64" Type="http://schemas.openxmlformats.org/officeDocument/2006/relationships/customXml" Target="../ink/ink318.xml"/><Relationship Id="rId118" Type="http://schemas.openxmlformats.org/officeDocument/2006/relationships/customXml" Target="../ink/ink345.xml"/><Relationship Id="rId139" Type="http://schemas.openxmlformats.org/officeDocument/2006/relationships/image" Target="../media/image357.png"/><Relationship Id="rId85" Type="http://schemas.openxmlformats.org/officeDocument/2006/relationships/image" Target="../media/image330.png"/><Relationship Id="rId150" Type="http://schemas.openxmlformats.org/officeDocument/2006/relationships/customXml" Target="../ink/ink361.xml"/><Relationship Id="rId171" Type="http://schemas.openxmlformats.org/officeDocument/2006/relationships/image" Target="../media/image373.png"/><Relationship Id="rId192" Type="http://schemas.openxmlformats.org/officeDocument/2006/relationships/customXml" Target="../ink/ink382.xml"/><Relationship Id="rId206" Type="http://schemas.openxmlformats.org/officeDocument/2006/relationships/customXml" Target="../ink/ink389.xml"/><Relationship Id="rId12" Type="http://schemas.openxmlformats.org/officeDocument/2006/relationships/customXml" Target="../ink/ink292.xml"/><Relationship Id="rId33" Type="http://schemas.openxmlformats.org/officeDocument/2006/relationships/image" Target="../media/image304.png"/><Relationship Id="rId108" Type="http://schemas.openxmlformats.org/officeDocument/2006/relationships/customXml" Target="../ink/ink340.xml"/><Relationship Id="rId129" Type="http://schemas.openxmlformats.org/officeDocument/2006/relationships/image" Target="../media/image352.png"/><Relationship Id="rId54" Type="http://schemas.openxmlformats.org/officeDocument/2006/relationships/customXml" Target="../ink/ink313.xml"/><Relationship Id="rId75" Type="http://schemas.openxmlformats.org/officeDocument/2006/relationships/image" Target="../media/image325.png"/><Relationship Id="rId96" Type="http://schemas.openxmlformats.org/officeDocument/2006/relationships/customXml" Target="../ink/ink334.xml"/><Relationship Id="rId140" Type="http://schemas.openxmlformats.org/officeDocument/2006/relationships/customXml" Target="../ink/ink356.xml"/><Relationship Id="rId161" Type="http://schemas.openxmlformats.org/officeDocument/2006/relationships/image" Target="../media/image368.png"/><Relationship Id="rId182" Type="http://schemas.openxmlformats.org/officeDocument/2006/relationships/customXml" Target="../ink/ink377.xml"/><Relationship Id="rId6" Type="http://schemas.openxmlformats.org/officeDocument/2006/relationships/customXml" Target="../ink/ink289.xml"/><Relationship Id="rId23" Type="http://schemas.openxmlformats.org/officeDocument/2006/relationships/image" Target="../media/image299.png"/><Relationship Id="rId119" Type="http://schemas.openxmlformats.org/officeDocument/2006/relationships/image" Target="../media/image347.png"/><Relationship Id="rId44" Type="http://schemas.openxmlformats.org/officeDocument/2006/relationships/customXml" Target="../ink/ink308.xml"/><Relationship Id="rId65" Type="http://schemas.openxmlformats.org/officeDocument/2006/relationships/image" Target="../media/image320.png"/><Relationship Id="rId86" Type="http://schemas.openxmlformats.org/officeDocument/2006/relationships/customXml" Target="../ink/ink329.xml"/><Relationship Id="rId130" Type="http://schemas.openxmlformats.org/officeDocument/2006/relationships/customXml" Target="../ink/ink351.xml"/><Relationship Id="rId151" Type="http://schemas.openxmlformats.org/officeDocument/2006/relationships/image" Target="../media/image363.png"/><Relationship Id="rId172" Type="http://schemas.openxmlformats.org/officeDocument/2006/relationships/customXml" Target="../ink/ink372.xml"/><Relationship Id="rId193" Type="http://schemas.openxmlformats.org/officeDocument/2006/relationships/image" Target="../media/image384.png"/><Relationship Id="rId207" Type="http://schemas.openxmlformats.org/officeDocument/2006/relationships/image" Target="../media/image391.png"/><Relationship Id="rId13" Type="http://schemas.openxmlformats.org/officeDocument/2006/relationships/image" Target="../media/image294.png"/><Relationship Id="rId109" Type="http://schemas.openxmlformats.org/officeDocument/2006/relationships/image" Target="../media/image342.png"/><Relationship Id="rId34" Type="http://schemas.openxmlformats.org/officeDocument/2006/relationships/customXml" Target="../ink/ink303.xml"/><Relationship Id="rId55" Type="http://schemas.openxmlformats.org/officeDocument/2006/relationships/image" Target="../media/image315.png"/><Relationship Id="rId76" Type="http://schemas.openxmlformats.org/officeDocument/2006/relationships/customXml" Target="../ink/ink324.xml"/><Relationship Id="rId97" Type="http://schemas.openxmlformats.org/officeDocument/2006/relationships/image" Target="../media/image336.png"/><Relationship Id="rId120" Type="http://schemas.openxmlformats.org/officeDocument/2006/relationships/customXml" Target="../ink/ink346.xml"/><Relationship Id="rId141" Type="http://schemas.openxmlformats.org/officeDocument/2006/relationships/image" Target="../media/image358.png"/><Relationship Id="rId7" Type="http://schemas.openxmlformats.org/officeDocument/2006/relationships/image" Target="../media/image291.png"/><Relationship Id="rId162" Type="http://schemas.openxmlformats.org/officeDocument/2006/relationships/customXml" Target="../ink/ink367.xml"/><Relationship Id="rId183" Type="http://schemas.openxmlformats.org/officeDocument/2006/relationships/image" Target="../media/image379.png"/><Relationship Id="rId24" Type="http://schemas.openxmlformats.org/officeDocument/2006/relationships/customXml" Target="../ink/ink298.xml"/><Relationship Id="rId45" Type="http://schemas.openxmlformats.org/officeDocument/2006/relationships/image" Target="../media/image310.png"/><Relationship Id="rId66" Type="http://schemas.openxmlformats.org/officeDocument/2006/relationships/customXml" Target="../ink/ink319.xml"/><Relationship Id="rId87" Type="http://schemas.openxmlformats.org/officeDocument/2006/relationships/image" Target="../media/image331.png"/><Relationship Id="rId110" Type="http://schemas.openxmlformats.org/officeDocument/2006/relationships/customXml" Target="../ink/ink341.xml"/><Relationship Id="rId131" Type="http://schemas.openxmlformats.org/officeDocument/2006/relationships/image" Target="../media/image353.png"/><Relationship Id="rId152" Type="http://schemas.openxmlformats.org/officeDocument/2006/relationships/customXml" Target="../ink/ink362.xml"/><Relationship Id="rId173" Type="http://schemas.openxmlformats.org/officeDocument/2006/relationships/image" Target="../media/image374.png"/><Relationship Id="rId194" Type="http://schemas.openxmlformats.org/officeDocument/2006/relationships/customXml" Target="../ink/ink383.xml"/><Relationship Id="rId208" Type="http://schemas.openxmlformats.org/officeDocument/2006/relationships/customXml" Target="../ink/ink390.xml"/><Relationship Id="rId19" Type="http://schemas.openxmlformats.org/officeDocument/2006/relationships/image" Target="../media/image297.png"/><Relationship Id="rId14" Type="http://schemas.openxmlformats.org/officeDocument/2006/relationships/customXml" Target="../ink/ink293.xml"/><Relationship Id="rId30" Type="http://schemas.openxmlformats.org/officeDocument/2006/relationships/customXml" Target="../ink/ink301.xml"/><Relationship Id="rId35" Type="http://schemas.openxmlformats.org/officeDocument/2006/relationships/image" Target="../media/image305.png"/><Relationship Id="rId56" Type="http://schemas.openxmlformats.org/officeDocument/2006/relationships/customXml" Target="../ink/ink314.xml"/><Relationship Id="rId77" Type="http://schemas.openxmlformats.org/officeDocument/2006/relationships/image" Target="../media/image326.png"/><Relationship Id="rId100" Type="http://schemas.openxmlformats.org/officeDocument/2006/relationships/customXml" Target="../ink/ink336.xml"/><Relationship Id="rId105" Type="http://schemas.openxmlformats.org/officeDocument/2006/relationships/image" Target="../media/image340.png"/><Relationship Id="rId126" Type="http://schemas.openxmlformats.org/officeDocument/2006/relationships/customXml" Target="../ink/ink349.xml"/><Relationship Id="rId147" Type="http://schemas.openxmlformats.org/officeDocument/2006/relationships/image" Target="../media/image361.png"/><Relationship Id="rId168" Type="http://schemas.openxmlformats.org/officeDocument/2006/relationships/customXml" Target="../ink/ink370.xml"/><Relationship Id="rId8" Type="http://schemas.openxmlformats.org/officeDocument/2006/relationships/customXml" Target="../ink/ink290.xml"/><Relationship Id="rId51" Type="http://schemas.openxmlformats.org/officeDocument/2006/relationships/image" Target="../media/image313.png"/><Relationship Id="rId72" Type="http://schemas.openxmlformats.org/officeDocument/2006/relationships/customXml" Target="../ink/ink322.xml"/><Relationship Id="rId93" Type="http://schemas.openxmlformats.org/officeDocument/2006/relationships/image" Target="../media/image334.png"/><Relationship Id="rId98" Type="http://schemas.openxmlformats.org/officeDocument/2006/relationships/customXml" Target="../ink/ink335.xml"/><Relationship Id="rId121" Type="http://schemas.openxmlformats.org/officeDocument/2006/relationships/image" Target="../media/image348.png"/><Relationship Id="rId142" Type="http://schemas.openxmlformats.org/officeDocument/2006/relationships/customXml" Target="../ink/ink357.xml"/><Relationship Id="rId163" Type="http://schemas.openxmlformats.org/officeDocument/2006/relationships/image" Target="../media/image369.png"/><Relationship Id="rId184" Type="http://schemas.openxmlformats.org/officeDocument/2006/relationships/customXml" Target="../ink/ink378.xml"/><Relationship Id="rId189" Type="http://schemas.openxmlformats.org/officeDocument/2006/relationships/image" Target="../media/image382.png"/><Relationship Id="rId3" Type="http://schemas.openxmlformats.org/officeDocument/2006/relationships/image" Target="../media/image289.png"/><Relationship Id="rId25" Type="http://schemas.openxmlformats.org/officeDocument/2006/relationships/image" Target="../media/image300.png"/><Relationship Id="rId46" Type="http://schemas.openxmlformats.org/officeDocument/2006/relationships/customXml" Target="../ink/ink309.xml"/><Relationship Id="rId67" Type="http://schemas.openxmlformats.org/officeDocument/2006/relationships/image" Target="../media/image321.png"/><Relationship Id="rId116" Type="http://schemas.openxmlformats.org/officeDocument/2006/relationships/customXml" Target="../ink/ink344.xml"/><Relationship Id="rId137" Type="http://schemas.openxmlformats.org/officeDocument/2006/relationships/image" Target="../media/image356.png"/><Relationship Id="rId158" Type="http://schemas.openxmlformats.org/officeDocument/2006/relationships/customXml" Target="../ink/ink365.xml"/><Relationship Id="rId20" Type="http://schemas.openxmlformats.org/officeDocument/2006/relationships/customXml" Target="../ink/ink296.xml"/><Relationship Id="rId41" Type="http://schemas.openxmlformats.org/officeDocument/2006/relationships/image" Target="../media/image308.png"/><Relationship Id="rId62" Type="http://schemas.openxmlformats.org/officeDocument/2006/relationships/customXml" Target="../ink/ink317.xml"/><Relationship Id="rId83" Type="http://schemas.openxmlformats.org/officeDocument/2006/relationships/image" Target="../media/image329.png"/><Relationship Id="rId88" Type="http://schemas.openxmlformats.org/officeDocument/2006/relationships/customXml" Target="../ink/ink330.xml"/><Relationship Id="rId111" Type="http://schemas.openxmlformats.org/officeDocument/2006/relationships/image" Target="../media/image343.png"/><Relationship Id="rId132" Type="http://schemas.openxmlformats.org/officeDocument/2006/relationships/customXml" Target="../ink/ink352.xml"/><Relationship Id="rId153" Type="http://schemas.openxmlformats.org/officeDocument/2006/relationships/image" Target="../media/image364.png"/><Relationship Id="rId174" Type="http://schemas.openxmlformats.org/officeDocument/2006/relationships/customXml" Target="../ink/ink373.xml"/><Relationship Id="rId179" Type="http://schemas.openxmlformats.org/officeDocument/2006/relationships/image" Target="../media/image377.png"/><Relationship Id="rId195" Type="http://schemas.openxmlformats.org/officeDocument/2006/relationships/image" Target="../media/image385.png"/><Relationship Id="rId209" Type="http://schemas.openxmlformats.org/officeDocument/2006/relationships/image" Target="../media/image392.png"/><Relationship Id="rId190" Type="http://schemas.openxmlformats.org/officeDocument/2006/relationships/customXml" Target="../ink/ink381.xml"/><Relationship Id="rId204" Type="http://schemas.openxmlformats.org/officeDocument/2006/relationships/customXml" Target="../ink/ink388.xml"/><Relationship Id="rId15" Type="http://schemas.openxmlformats.org/officeDocument/2006/relationships/image" Target="../media/image295.png"/><Relationship Id="rId36" Type="http://schemas.openxmlformats.org/officeDocument/2006/relationships/customXml" Target="../ink/ink304.xml"/><Relationship Id="rId57" Type="http://schemas.openxmlformats.org/officeDocument/2006/relationships/image" Target="../media/image316.png"/><Relationship Id="rId106" Type="http://schemas.openxmlformats.org/officeDocument/2006/relationships/customXml" Target="../ink/ink339.xml"/><Relationship Id="rId127" Type="http://schemas.openxmlformats.org/officeDocument/2006/relationships/image" Target="../media/image351.png"/><Relationship Id="rId10" Type="http://schemas.openxmlformats.org/officeDocument/2006/relationships/customXml" Target="../ink/ink291.xml"/><Relationship Id="rId31" Type="http://schemas.openxmlformats.org/officeDocument/2006/relationships/image" Target="../media/image303.png"/><Relationship Id="rId52" Type="http://schemas.openxmlformats.org/officeDocument/2006/relationships/customXml" Target="../ink/ink312.xml"/><Relationship Id="rId73" Type="http://schemas.openxmlformats.org/officeDocument/2006/relationships/image" Target="../media/image324.png"/><Relationship Id="rId78" Type="http://schemas.openxmlformats.org/officeDocument/2006/relationships/customXml" Target="../ink/ink325.xml"/><Relationship Id="rId94" Type="http://schemas.openxmlformats.org/officeDocument/2006/relationships/customXml" Target="../ink/ink333.xml"/><Relationship Id="rId99" Type="http://schemas.openxmlformats.org/officeDocument/2006/relationships/image" Target="../media/image337.png"/><Relationship Id="rId101" Type="http://schemas.openxmlformats.org/officeDocument/2006/relationships/image" Target="../media/image338.png"/><Relationship Id="rId122" Type="http://schemas.openxmlformats.org/officeDocument/2006/relationships/customXml" Target="../ink/ink347.xml"/><Relationship Id="rId143" Type="http://schemas.openxmlformats.org/officeDocument/2006/relationships/image" Target="../media/image359.png"/><Relationship Id="rId148" Type="http://schemas.openxmlformats.org/officeDocument/2006/relationships/customXml" Target="../ink/ink360.xml"/><Relationship Id="rId164" Type="http://schemas.openxmlformats.org/officeDocument/2006/relationships/customXml" Target="../ink/ink368.xml"/><Relationship Id="rId169" Type="http://schemas.openxmlformats.org/officeDocument/2006/relationships/image" Target="../media/image372.png"/><Relationship Id="rId185" Type="http://schemas.openxmlformats.org/officeDocument/2006/relationships/image" Target="../media/image380.png"/><Relationship Id="rId4" Type="http://schemas.openxmlformats.org/officeDocument/2006/relationships/customXml" Target="../ink/ink288.xml"/><Relationship Id="rId9" Type="http://schemas.openxmlformats.org/officeDocument/2006/relationships/image" Target="../media/image292.png"/><Relationship Id="rId180" Type="http://schemas.openxmlformats.org/officeDocument/2006/relationships/customXml" Target="../ink/ink376.xml"/><Relationship Id="rId210" Type="http://schemas.openxmlformats.org/officeDocument/2006/relationships/customXml" Target="../ink/ink391.xml"/><Relationship Id="rId26" Type="http://schemas.openxmlformats.org/officeDocument/2006/relationships/customXml" Target="../ink/ink299.xml"/><Relationship Id="rId47" Type="http://schemas.openxmlformats.org/officeDocument/2006/relationships/image" Target="../media/image311.png"/><Relationship Id="rId68" Type="http://schemas.openxmlformats.org/officeDocument/2006/relationships/customXml" Target="../ink/ink320.xml"/><Relationship Id="rId89" Type="http://schemas.openxmlformats.org/officeDocument/2006/relationships/image" Target="../media/image332.png"/><Relationship Id="rId112" Type="http://schemas.openxmlformats.org/officeDocument/2006/relationships/customXml" Target="../ink/ink342.xml"/><Relationship Id="rId133" Type="http://schemas.openxmlformats.org/officeDocument/2006/relationships/image" Target="../media/image354.png"/><Relationship Id="rId154" Type="http://schemas.openxmlformats.org/officeDocument/2006/relationships/customXml" Target="../ink/ink363.xml"/><Relationship Id="rId175" Type="http://schemas.openxmlformats.org/officeDocument/2006/relationships/image" Target="../media/image375.png"/><Relationship Id="rId196" Type="http://schemas.openxmlformats.org/officeDocument/2006/relationships/customXml" Target="../ink/ink384.xml"/><Relationship Id="rId200" Type="http://schemas.openxmlformats.org/officeDocument/2006/relationships/customXml" Target="../ink/ink386.xml"/><Relationship Id="rId16" Type="http://schemas.openxmlformats.org/officeDocument/2006/relationships/customXml" Target="../ink/ink294.xml"/><Relationship Id="rId37" Type="http://schemas.openxmlformats.org/officeDocument/2006/relationships/image" Target="../media/image306.png"/><Relationship Id="rId58" Type="http://schemas.openxmlformats.org/officeDocument/2006/relationships/customXml" Target="../ink/ink315.xml"/><Relationship Id="rId79" Type="http://schemas.openxmlformats.org/officeDocument/2006/relationships/image" Target="../media/image327.png"/><Relationship Id="rId102" Type="http://schemas.openxmlformats.org/officeDocument/2006/relationships/customXml" Target="../ink/ink337.xml"/><Relationship Id="rId123" Type="http://schemas.openxmlformats.org/officeDocument/2006/relationships/image" Target="../media/image349.png"/><Relationship Id="rId144" Type="http://schemas.openxmlformats.org/officeDocument/2006/relationships/customXml" Target="../ink/ink358.xml"/><Relationship Id="rId90" Type="http://schemas.openxmlformats.org/officeDocument/2006/relationships/customXml" Target="../ink/ink331.xml"/><Relationship Id="rId165" Type="http://schemas.openxmlformats.org/officeDocument/2006/relationships/image" Target="../media/image370.png"/><Relationship Id="rId186" Type="http://schemas.openxmlformats.org/officeDocument/2006/relationships/customXml" Target="../ink/ink379.xml"/><Relationship Id="rId211" Type="http://schemas.openxmlformats.org/officeDocument/2006/relationships/image" Target="../media/image393.png"/><Relationship Id="rId27" Type="http://schemas.openxmlformats.org/officeDocument/2006/relationships/image" Target="../media/image301.png"/><Relationship Id="rId48" Type="http://schemas.openxmlformats.org/officeDocument/2006/relationships/customXml" Target="../ink/ink310.xml"/><Relationship Id="rId69" Type="http://schemas.openxmlformats.org/officeDocument/2006/relationships/image" Target="../media/image322.png"/><Relationship Id="rId113" Type="http://schemas.openxmlformats.org/officeDocument/2006/relationships/image" Target="../media/image344.png"/><Relationship Id="rId134" Type="http://schemas.openxmlformats.org/officeDocument/2006/relationships/customXml" Target="../ink/ink353.xml"/><Relationship Id="rId80" Type="http://schemas.openxmlformats.org/officeDocument/2006/relationships/customXml" Target="../ink/ink326.xml"/><Relationship Id="rId155" Type="http://schemas.openxmlformats.org/officeDocument/2006/relationships/image" Target="../media/image365.png"/><Relationship Id="rId176" Type="http://schemas.openxmlformats.org/officeDocument/2006/relationships/customXml" Target="../ink/ink374.xml"/><Relationship Id="rId197" Type="http://schemas.openxmlformats.org/officeDocument/2006/relationships/image" Target="../media/image386.png"/><Relationship Id="rId201" Type="http://schemas.openxmlformats.org/officeDocument/2006/relationships/image" Target="../media/image388.png"/><Relationship Id="rId17" Type="http://schemas.openxmlformats.org/officeDocument/2006/relationships/image" Target="../media/image296.png"/><Relationship Id="rId38" Type="http://schemas.openxmlformats.org/officeDocument/2006/relationships/customXml" Target="../ink/ink305.xml"/><Relationship Id="rId59" Type="http://schemas.openxmlformats.org/officeDocument/2006/relationships/image" Target="../media/image317.png"/><Relationship Id="rId103" Type="http://schemas.openxmlformats.org/officeDocument/2006/relationships/image" Target="../media/image339.png"/><Relationship Id="rId124" Type="http://schemas.openxmlformats.org/officeDocument/2006/relationships/customXml" Target="../ink/ink348.xml"/><Relationship Id="rId70" Type="http://schemas.openxmlformats.org/officeDocument/2006/relationships/customXml" Target="../ink/ink321.xml"/><Relationship Id="rId91" Type="http://schemas.openxmlformats.org/officeDocument/2006/relationships/image" Target="../media/image333.png"/><Relationship Id="rId145" Type="http://schemas.openxmlformats.org/officeDocument/2006/relationships/image" Target="../media/image360.png"/><Relationship Id="rId166" Type="http://schemas.openxmlformats.org/officeDocument/2006/relationships/customXml" Target="../ink/ink369.xml"/><Relationship Id="rId187" Type="http://schemas.openxmlformats.org/officeDocument/2006/relationships/image" Target="../media/image381.png"/><Relationship Id="rId1" Type="http://schemas.openxmlformats.org/officeDocument/2006/relationships/slideLayout" Target="../slideLayouts/slideLayout2.xml"/><Relationship Id="rId212" Type="http://schemas.openxmlformats.org/officeDocument/2006/relationships/customXml" Target="../ink/ink392.xml"/><Relationship Id="rId28" Type="http://schemas.openxmlformats.org/officeDocument/2006/relationships/customXml" Target="../ink/ink300.xml"/><Relationship Id="rId49" Type="http://schemas.openxmlformats.org/officeDocument/2006/relationships/image" Target="../media/image312.png"/><Relationship Id="rId114" Type="http://schemas.openxmlformats.org/officeDocument/2006/relationships/customXml" Target="../ink/ink343.xml"/><Relationship Id="rId60" Type="http://schemas.openxmlformats.org/officeDocument/2006/relationships/customXml" Target="../ink/ink316.xml"/><Relationship Id="rId81" Type="http://schemas.openxmlformats.org/officeDocument/2006/relationships/image" Target="../media/image328.png"/><Relationship Id="rId135" Type="http://schemas.openxmlformats.org/officeDocument/2006/relationships/image" Target="../media/image355.png"/><Relationship Id="rId156" Type="http://schemas.openxmlformats.org/officeDocument/2006/relationships/customXml" Target="../ink/ink364.xml"/><Relationship Id="rId177" Type="http://schemas.openxmlformats.org/officeDocument/2006/relationships/image" Target="../media/image376.png"/><Relationship Id="rId198" Type="http://schemas.openxmlformats.org/officeDocument/2006/relationships/customXml" Target="../ink/ink385.xml"/><Relationship Id="rId202" Type="http://schemas.openxmlformats.org/officeDocument/2006/relationships/customXml" Target="../ink/ink387.xml"/><Relationship Id="rId18" Type="http://schemas.openxmlformats.org/officeDocument/2006/relationships/customXml" Target="../ink/ink295.xml"/><Relationship Id="rId39" Type="http://schemas.openxmlformats.org/officeDocument/2006/relationships/image" Target="../media/image307.png"/><Relationship Id="rId50" Type="http://schemas.openxmlformats.org/officeDocument/2006/relationships/customXml" Target="../ink/ink311.xml"/><Relationship Id="rId104" Type="http://schemas.openxmlformats.org/officeDocument/2006/relationships/customXml" Target="../ink/ink338.xml"/><Relationship Id="rId125" Type="http://schemas.openxmlformats.org/officeDocument/2006/relationships/image" Target="../media/image350.png"/><Relationship Id="rId146" Type="http://schemas.openxmlformats.org/officeDocument/2006/relationships/customXml" Target="../ink/ink359.xml"/><Relationship Id="rId167" Type="http://schemas.openxmlformats.org/officeDocument/2006/relationships/image" Target="../media/image371.png"/><Relationship Id="rId188" Type="http://schemas.openxmlformats.org/officeDocument/2006/relationships/customXml" Target="../ink/ink380.xml"/><Relationship Id="rId71" Type="http://schemas.openxmlformats.org/officeDocument/2006/relationships/image" Target="../media/image323.png"/><Relationship Id="rId92" Type="http://schemas.openxmlformats.org/officeDocument/2006/relationships/customXml" Target="../ink/ink332.xml"/><Relationship Id="rId213" Type="http://schemas.openxmlformats.org/officeDocument/2006/relationships/image" Target="../media/image394.png"/><Relationship Id="rId2" Type="http://schemas.openxmlformats.org/officeDocument/2006/relationships/customXml" Target="../ink/ink287.xml"/><Relationship Id="rId29" Type="http://schemas.openxmlformats.org/officeDocument/2006/relationships/image" Target="../media/image302.png"/><Relationship Id="rId40" Type="http://schemas.openxmlformats.org/officeDocument/2006/relationships/customXml" Target="../ink/ink306.xml"/><Relationship Id="rId115" Type="http://schemas.openxmlformats.org/officeDocument/2006/relationships/image" Target="../media/image345.png"/><Relationship Id="rId136" Type="http://schemas.openxmlformats.org/officeDocument/2006/relationships/customXml" Target="../ink/ink354.xml"/><Relationship Id="rId157" Type="http://schemas.openxmlformats.org/officeDocument/2006/relationships/image" Target="../media/image366.png"/><Relationship Id="rId178" Type="http://schemas.openxmlformats.org/officeDocument/2006/relationships/customXml" Target="../ink/ink375.xml"/><Relationship Id="rId61" Type="http://schemas.openxmlformats.org/officeDocument/2006/relationships/image" Target="../media/image318.png"/><Relationship Id="rId82" Type="http://schemas.openxmlformats.org/officeDocument/2006/relationships/customXml" Target="../ink/ink327.xml"/><Relationship Id="rId199" Type="http://schemas.openxmlformats.org/officeDocument/2006/relationships/image" Target="../media/image387.png"/><Relationship Id="rId203" Type="http://schemas.openxmlformats.org/officeDocument/2006/relationships/image" Target="../media/image389.png"/></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soyuztechnologies/SAP_BTP_Training_CLD200/blob/master/Day%203/02%20srv.zip" TargetMode="External"/><Relationship Id="rId2" Type="http://schemas.openxmlformats.org/officeDocument/2006/relationships/image" Target="../media/image39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Extension Suite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4</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8DC53-495F-DDCE-FCD1-9D1433A585E7}"/>
              </a:ext>
            </a:extLst>
          </p:cNvPr>
          <p:cNvSpPr>
            <a:spLocks noGrp="1"/>
          </p:cNvSpPr>
          <p:nvPr>
            <p:ph type="title"/>
          </p:nvPr>
        </p:nvSpPr>
        <p:spPr/>
        <p:txBody>
          <a:bodyPr/>
          <a:lstStyle/>
          <a:p>
            <a:r>
              <a:rPr lang="en-IN" dirty="0"/>
              <a:t>Pagination</a:t>
            </a:r>
          </a:p>
        </p:txBody>
      </p:sp>
    </p:spTree>
    <p:extLst>
      <p:ext uri="{BB962C8B-B14F-4D97-AF65-F5344CB8AC3E}">
        <p14:creationId xmlns:p14="http://schemas.microsoft.com/office/powerpoint/2010/main" val="1962187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E1937-8B4B-AB16-1953-F007EE5EF58A}"/>
              </a:ext>
            </a:extLst>
          </p:cNvPr>
          <p:cNvSpPr>
            <a:spLocks noGrp="1"/>
          </p:cNvSpPr>
          <p:nvPr>
            <p:ph type="title"/>
          </p:nvPr>
        </p:nvSpPr>
        <p:spPr/>
        <p:txBody>
          <a:bodyPr/>
          <a:lstStyle/>
          <a:p>
            <a:r>
              <a:rPr lang="en-US" dirty="0"/>
              <a:t>Testing Services in BAS</a:t>
            </a:r>
          </a:p>
        </p:txBody>
      </p:sp>
      <p:pic>
        <p:nvPicPr>
          <p:cNvPr id="1026" name="Picture 2" descr="Web APIs, Web Services, &amp; Microservices: Basics &amp; Differences">
            <a:extLst>
              <a:ext uri="{FF2B5EF4-FFF2-40B4-BE49-F238E27FC236}">
                <a16:creationId xmlns:a16="http://schemas.microsoft.com/office/drawing/2014/main" id="{5863E59F-FEA2-F1F7-81D5-92DF06FB8EA7}"/>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05780" y="1124744"/>
            <a:ext cx="7929352" cy="374441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EFFAC21C-5D87-BA73-AE11-24E807D9A8A3}"/>
              </a:ext>
            </a:extLst>
          </p:cNvPr>
          <p:cNvSpPr/>
          <p:nvPr/>
        </p:nvSpPr>
        <p:spPr>
          <a:xfrm>
            <a:off x="4726260" y="4066961"/>
            <a:ext cx="6984776" cy="2284035"/>
          </a:xfrm>
          <a:prstGeom prst="rect">
            <a:avLst/>
          </a:prstGeom>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Exercise:</a:t>
            </a:r>
          </a:p>
          <a:p>
            <a:r>
              <a:rPr lang="en-US" dirty="0">
                <a:hlinkClick r:id="rId3"/>
              </a:rPr>
              <a:t>https://github.com/soyuztechnologies/SAP_BTP_Training_CLD200/blob/master/Day%203/02srv/tester.http</a:t>
            </a:r>
            <a:endParaRPr lang="en-US" dirty="0"/>
          </a:p>
          <a:p>
            <a:endParaRPr lang="en-US" dirty="0"/>
          </a:p>
        </p:txBody>
      </p:sp>
    </p:spTree>
    <p:extLst>
      <p:ext uri="{BB962C8B-B14F-4D97-AF65-F5344CB8AC3E}">
        <p14:creationId xmlns:p14="http://schemas.microsoft.com/office/powerpoint/2010/main" val="1222479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Actions and Functions</a:t>
            </a:r>
            <a:endParaRPr lang="en-US" dirty="0"/>
          </a:p>
        </p:txBody>
      </p:sp>
      <p:sp>
        <p:nvSpPr>
          <p:cNvPr id="3" name="TextBox 2">
            <a:extLst>
              <a:ext uri="{FF2B5EF4-FFF2-40B4-BE49-F238E27FC236}">
                <a16:creationId xmlns:a16="http://schemas.microsoft.com/office/drawing/2014/main" id="{04BDE4C7-3532-C90E-5D17-E90E296EE959}"/>
              </a:ext>
            </a:extLst>
          </p:cNvPr>
          <p:cNvSpPr txBox="1"/>
          <p:nvPr/>
        </p:nvSpPr>
        <p:spPr>
          <a:xfrm>
            <a:off x="164465" y="828579"/>
            <a:ext cx="11809312" cy="2554545"/>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In addition to common CRUD operations, you can declare domain-specific custom operations as shown below. These custom operations always need custom implementations in corresponding events handlers.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bg1"/>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Actions vs Functions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The differentiation between Actions and Functions stems from the OData specifications and in essence is as follows: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bg1"/>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Actions are meant for operations, which add or modify data in the server; they are called through POST request with the arguments passed in application/</a:t>
            </a:r>
            <a:r>
              <a:rPr kumimoji="0" lang="en-US" sz="1600" b="0" i="0" u="none" strike="noStrike" kern="0" cap="none" spc="0" normalizeH="0" baseline="0" noProof="0" dirty="0" err="1">
                <a:ln>
                  <a:noFill/>
                </a:ln>
                <a:solidFill>
                  <a:schemeClr val="bg1"/>
                </a:solidFill>
                <a:effectLst/>
                <a:uLnTx/>
                <a:uFillTx/>
              </a:rPr>
              <a:t>json</a:t>
            </a:r>
            <a:r>
              <a:rPr kumimoji="0" lang="en-US" sz="1600" b="0" i="0" u="none" strike="noStrike" kern="0" cap="none" spc="0" normalizeH="0" baseline="0" noProof="0" dirty="0">
                <a:ln>
                  <a:noFill/>
                </a:ln>
                <a:solidFill>
                  <a:schemeClr val="bg1"/>
                </a:solidFill>
                <a:effectLst/>
                <a:uLnTx/>
                <a:uFillTx/>
              </a:rPr>
              <a:t> bodies.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Functions are meant for operations, which only retrieve data from the server; they are called through GET requests with the arguments passed in the URL path.</a:t>
            </a:r>
          </a:p>
        </p:txBody>
      </p:sp>
      <p:sp>
        <p:nvSpPr>
          <p:cNvPr id="36" name="Rectangle 35">
            <a:extLst>
              <a:ext uri="{FF2B5EF4-FFF2-40B4-BE49-F238E27FC236}">
                <a16:creationId xmlns:a16="http://schemas.microsoft.com/office/drawing/2014/main" id="{A3FAD8FD-47CF-2DDD-59E9-DBEA7E6B66F9}"/>
              </a:ext>
            </a:extLst>
          </p:cNvPr>
          <p:cNvSpPr/>
          <p:nvPr/>
        </p:nvSpPr>
        <p:spPr>
          <a:xfrm>
            <a:off x="189882" y="3717032"/>
            <a:ext cx="11449272" cy="2201916"/>
          </a:xfrm>
          <a:prstGeom prst="rect">
            <a:avLst/>
          </a:prstGeom>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Exercise:</a:t>
            </a:r>
          </a:p>
          <a:p>
            <a:r>
              <a:rPr lang="en-US" dirty="0">
                <a:hlinkClick r:id="rId2"/>
              </a:rPr>
              <a:t>https://github.com/soyuztechnologies/SAP_BTP_Training_CLD200/blob/master/Day%203/02srv/CatalogService.cds</a:t>
            </a:r>
            <a:endParaRPr lang="en-US" dirty="0"/>
          </a:p>
          <a:p>
            <a:r>
              <a:rPr lang="en-US" dirty="0">
                <a:hlinkClick r:id="rId3"/>
              </a:rPr>
              <a:t>https://github.com/soyuztechnologies/SAP_BTP_Training_CLD200/blob/master/Day%203/02srv/CatalogService.js</a:t>
            </a:r>
            <a:endParaRPr lang="en-US" dirty="0"/>
          </a:p>
        </p:txBody>
      </p:sp>
    </p:spTree>
    <p:extLst>
      <p:ext uri="{BB962C8B-B14F-4D97-AF65-F5344CB8AC3E}">
        <p14:creationId xmlns:p14="http://schemas.microsoft.com/office/powerpoint/2010/main" val="3529876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3B190-731B-772A-C793-1F3E1C043AE2}"/>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761745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C4868-6A3B-3F2F-BF77-0D952FC71EB0}"/>
              </a:ext>
            </a:extLst>
          </p:cNvPr>
          <p:cNvSpPr>
            <a:spLocks noGrp="1"/>
          </p:cNvSpPr>
          <p:nvPr>
            <p:ph type="title"/>
          </p:nvPr>
        </p:nvSpPr>
        <p:spPr/>
        <p:txBody>
          <a:bodyPr/>
          <a:lstStyle/>
          <a:p>
            <a:r>
              <a:rPr lang="en-US" dirty="0"/>
              <a:t>UI5 developers</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D56F8233-41A9-1D3B-C4FA-176229C373A1}"/>
                  </a:ext>
                </a:extLst>
              </p14:cNvPr>
              <p14:cNvContentPartPr/>
              <p14:nvPr/>
            </p14:nvContentPartPr>
            <p14:xfrm>
              <a:off x="4699788" y="2615516"/>
              <a:ext cx="360" cy="360"/>
            </p14:xfrm>
          </p:contentPart>
        </mc:Choice>
        <mc:Fallback xmlns="">
          <p:pic>
            <p:nvPicPr>
              <p:cNvPr id="9" name="Ink 8">
                <a:extLst>
                  <a:ext uri="{FF2B5EF4-FFF2-40B4-BE49-F238E27FC236}">
                    <a16:creationId xmlns:a16="http://schemas.microsoft.com/office/drawing/2014/main" id="{D56F8233-41A9-1D3B-C4FA-176229C373A1}"/>
                  </a:ext>
                </a:extLst>
              </p:cNvPr>
              <p:cNvPicPr/>
              <p:nvPr/>
            </p:nvPicPr>
            <p:blipFill>
              <a:blip r:embed="rId4"/>
              <a:stretch>
                <a:fillRect/>
              </a:stretch>
            </p:blipFill>
            <p:spPr>
              <a:xfrm>
                <a:off x="4691148" y="260651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4" name="Ink 13">
                <a:extLst>
                  <a:ext uri="{FF2B5EF4-FFF2-40B4-BE49-F238E27FC236}">
                    <a16:creationId xmlns:a16="http://schemas.microsoft.com/office/drawing/2014/main" id="{240526DB-82A2-C5BF-273D-F81C077663B5}"/>
                  </a:ext>
                </a:extLst>
              </p14:cNvPr>
              <p14:cNvContentPartPr/>
              <p14:nvPr/>
            </p14:nvContentPartPr>
            <p14:xfrm>
              <a:off x="4690068" y="2566196"/>
              <a:ext cx="360" cy="360"/>
            </p14:xfrm>
          </p:contentPart>
        </mc:Choice>
        <mc:Fallback xmlns="">
          <p:pic>
            <p:nvPicPr>
              <p:cNvPr id="14" name="Ink 13">
                <a:extLst>
                  <a:ext uri="{FF2B5EF4-FFF2-40B4-BE49-F238E27FC236}">
                    <a16:creationId xmlns:a16="http://schemas.microsoft.com/office/drawing/2014/main" id="{240526DB-82A2-C5BF-273D-F81C077663B5}"/>
                  </a:ext>
                </a:extLst>
              </p:cNvPr>
              <p:cNvPicPr/>
              <p:nvPr/>
            </p:nvPicPr>
            <p:blipFill>
              <a:blip r:embed="rId4"/>
              <a:stretch>
                <a:fillRect/>
              </a:stretch>
            </p:blipFill>
            <p:spPr>
              <a:xfrm>
                <a:off x="4681068" y="2557196"/>
                <a:ext cx="18000" cy="18000"/>
              </a:xfrm>
              <a:prstGeom prst="rect">
                <a:avLst/>
              </a:prstGeom>
            </p:spPr>
          </p:pic>
        </mc:Fallback>
      </mc:AlternateContent>
    </p:spTree>
    <p:extLst>
      <p:ext uri="{BB962C8B-B14F-4D97-AF65-F5344CB8AC3E}">
        <p14:creationId xmlns:p14="http://schemas.microsoft.com/office/powerpoint/2010/main" val="29896868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Generic Handlers in CAP</a:t>
            </a:r>
            <a:endParaRPr lang="en-US" dirty="0"/>
          </a:p>
        </p:txBody>
      </p:sp>
      <p:sp>
        <p:nvSpPr>
          <p:cNvPr id="3" name="TextBox 2">
            <a:extLst>
              <a:ext uri="{FF2B5EF4-FFF2-40B4-BE49-F238E27FC236}">
                <a16:creationId xmlns:a16="http://schemas.microsoft.com/office/drawing/2014/main" id="{04BDE4C7-3532-C90E-5D17-E90E296EE959}"/>
              </a:ext>
            </a:extLst>
          </p:cNvPr>
          <p:cNvSpPr txBox="1"/>
          <p:nvPr/>
        </p:nvSpPr>
        <p:spPr>
          <a:xfrm>
            <a:off x="164465" y="828579"/>
            <a:ext cx="11809312" cy="2062103"/>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The CAPM framework generates most of the code to perform CURDQ operations on the entity. It does not know what validations to perform on our business data. As a developer, when we want to attach a pre-check (validations) / post-check (post processing code) on an entity operation, we can use generic handlers. All these operations are performed SYNCHRONOUSLY.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At times we want to</a:t>
            </a:r>
          </a:p>
          <a:p>
            <a:pPr marL="457200" marR="0" lvl="0" indent="-457200" defTabSz="91440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0" cap="none" spc="0" normalizeH="0" baseline="0" noProof="0" dirty="0">
                <a:ln>
                  <a:noFill/>
                </a:ln>
                <a:solidFill>
                  <a:schemeClr val="bg1"/>
                </a:solidFill>
                <a:effectLst/>
                <a:uLnTx/>
                <a:uFillTx/>
              </a:rPr>
              <a:t>Take full control of our implementation</a:t>
            </a:r>
          </a:p>
          <a:p>
            <a:pPr marL="457200" marR="0" lvl="0" indent="-457200" defTabSz="91440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0" cap="none" spc="0" normalizeH="0" baseline="0" noProof="0" dirty="0">
                <a:ln>
                  <a:noFill/>
                </a:ln>
                <a:solidFill>
                  <a:schemeClr val="bg1"/>
                </a:solidFill>
                <a:effectLst/>
                <a:uLnTx/>
                <a:uFillTx/>
              </a:rPr>
              <a:t>We want to add some validation before data is inserted or updated</a:t>
            </a:r>
          </a:p>
          <a:p>
            <a:pPr marL="457200" marR="0" lvl="0" indent="-457200" defTabSz="91440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0" cap="none" spc="0" normalizeH="0" baseline="0" noProof="0" dirty="0">
                <a:ln>
                  <a:noFill/>
                </a:ln>
                <a:solidFill>
                  <a:schemeClr val="bg1"/>
                </a:solidFill>
                <a:effectLst/>
                <a:uLnTx/>
                <a:uFillTx/>
              </a:rPr>
              <a:t>We want to change data before insert/update</a:t>
            </a:r>
          </a:p>
          <a:p>
            <a:pPr marL="457200" marR="0" lvl="0" indent="-457200" defTabSz="91440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0" cap="none" spc="0" normalizeH="0" baseline="0" noProof="0" dirty="0">
                <a:ln>
                  <a:noFill/>
                </a:ln>
                <a:solidFill>
                  <a:schemeClr val="bg1"/>
                </a:solidFill>
                <a:effectLst/>
                <a:uLnTx/>
                <a:uFillTx/>
              </a:rPr>
              <a:t>Read some extra information while GET calls</a:t>
            </a:r>
            <a:endParaRPr kumimoji="0" lang="en-IN" sz="1600" b="0" i="0" u="none" strike="noStrike" kern="0" cap="none" spc="0" normalizeH="0" baseline="0" noProof="0" dirty="0">
              <a:ln>
                <a:noFill/>
              </a:ln>
              <a:solidFill>
                <a:schemeClr val="bg1"/>
              </a:solidFill>
              <a:effectLst/>
              <a:uLnTx/>
              <a:uFillTx/>
            </a:endParaRPr>
          </a:p>
        </p:txBody>
      </p:sp>
      <p:sp>
        <p:nvSpPr>
          <p:cNvPr id="4" name="Rectangle 3">
            <a:extLst>
              <a:ext uri="{FF2B5EF4-FFF2-40B4-BE49-F238E27FC236}">
                <a16:creationId xmlns:a16="http://schemas.microsoft.com/office/drawing/2014/main" id="{7312BE5B-3322-EB8C-DFE3-7568C3DFF16E}"/>
              </a:ext>
            </a:extLst>
          </p:cNvPr>
          <p:cNvSpPr/>
          <p:nvPr/>
        </p:nvSpPr>
        <p:spPr>
          <a:xfrm>
            <a:off x="1665562" y="3292283"/>
            <a:ext cx="1800193" cy="508672"/>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a:ea typeface="+mn-ea"/>
                <a:cs typeface="+mn-cs"/>
              </a:rPr>
              <a:t>Fiori app</a:t>
            </a:r>
          </a:p>
        </p:txBody>
      </p:sp>
      <p:sp>
        <p:nvSpPr>
          <p:cNvPr id="5" name="Smiley Face 4">
            <a:extLst>
              <a:ext uri="{FF2B5EF4-FFF2-40B4-BE49-F238E27FC236}">
                <a16:creationId xmlns:a16="http://schemas.microsoft.com/office/drawing/2014/main" id="{86EE0801-93EB-545C-C6BF-22763A32108C}"/>
              </a:ext>
            </a:extLst>
          </p:cNvPr>
          <p:cNvSpPr/>
          <p:nvPr/>
        </p:nvSpPr>
        <p:spPr>
          <a:xfrm>
            <a:off x="405780" y="3309096"/>
            <a:ext cx="504056" cy="508672"/>
          </a:xfrm>
          <a:prstGeom prst="smileyFace">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sp>
        <p:nvSpPr>
          <p:cNvPr id="6" name="Rectangle 5">
            <a:extLst>
              <a:ext uri="{FF2B5EF4-FFF2-40B4-BE49-F238E27FC236}">
                <a16:creationId xmlns:a16="http://schemas.microsoft.com/office/drawing/2014/main" id="{FC03B96A-4E1B-C4CC-1CF3-269AE3DC476D}"/>
              </a:ext>
            </a:extLst>
          </p:cNvPr>
          <p:cNvSpPr/>
          <p:nvPr/>
        </p:nvSpPr>
        <p:spPr>
          <a:xfrm>
            <a:off x="4401866" y="3283905"/>
            <a:ext cx="1800193" cy="508672"/>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chemeClr val="bg1"/>
                </a:solidFill>
                <a:effectLst/>
                <a:uLnTx/>
                <a:uFillTx/>
                <a:latin typeface="Segoe UI"/>
                <a:ea typeface="+mn-ea"/>
                <a:cs typeface="+mn-cs"/>
              </a:rPr>
              <a:t>odata</a:t>
            </a:r>
            <a:endParaRPr kumimoji="0" lang="en-US" sz="1800" b="0" i="0" u="none" strike="noStrike" kern="0" cap="none" spc="0" normalizeH="0" baseline="0" noProof="0" dirty="0">
              <a:ln>
                <a:noFill/>
              </a:ln>
              <a:solidFill>
                <a:schemeClr val="bg1"/>
              </a:solidFill>
              <a:effectLst/>
              <a:uLnTx/>
              <a:uFillTx/>
              <a:latin typeface="Segoe UI"/>
              <a:ea typeface="+mn-ea"/>
              <a:cs typeface="+mn-cs"/>
            </a:endParaRPr>
          </a:p>
        </p:txBody>
      </p:sp>
      <p:sp>
        <p:nvSpPr>
          <p:cNvPr id="7" name="Rectangle 6">
            <a:extLst>
              <a:ext uri="{FF2B5EF4-FFF2-40B4-BE49-F238E27FC236}">
                <a16:creationId xmlns:a16="http://schemas.microsoft.com/office/drawing/2014/main" id="{0863561E-7E9D-7263-1210-A86934C26C57}"/>
              </a:ext>
            </a:extLst>
          </p:cNvPr>
          <p:cNvSpPr/>
          <p:nvPr/>
        </p:nvSpPr>
        <p:spPr>
          <a:xfrm>
            <a:off x="6850139" y="3286813"/>
            <a:ext cx="1408830" cy="508672"/>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a:ea typeface="+mn-ea"/>
                <a:cs typeface="+mn-cs"/>
              </a:rPr>
              <a:t>cap</a:t>
            </a:r>
          </a:p>
        </p:txBody>
      </p:sp>
      <p:sp>
        <p:nvSpPr>
          <p:cNvPr id="8" name="Rectangle 7">
            <a:extLst>
              <a:ext uri="{FF2B5EF4-FFF2-40B4-BE49-F238E27FC236}">
                <a16:creationId xmlns:a16="http://schemas.microsoft.com/office/drawing/2014/main" id="{11F290B8-8898-2E2F-FAE0-A22D3E6CA178}"/>
              </a:ext>
            </a:extLst>
          </p:cNvPr>
          <p:cNvSpPr/>
          <p:nvPr/>
        </p:nvSpPr>
        <p:spPr>
          <a:xfrm>
            <a:off x="10454386" y="3283905"/>
            <a:ext cx="1408829" cy="508672"/>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a:ea typeface="+mn-ea"/>
                <a:cs typeface="+mn-cs"/>
              </a:rPr>
              <a:t>database</a:t>
            </a:r>
          </a:p>
        </p:txBody>
      </p:sp>
      <p:sp>
        <p:nvSpPr>
          <p:cNvPr id="9" name="Rectangle 8">
            <a:extLst>
              <a:ext uri="{FF2B5EF4-FFF2-40B4-BE49-F238E27FC236}">
                <a16:creationId xmlns:a16="http://schemas.microsoft.com/office/drawing/2014/main" id="{731C18D0-EA63-2E20-013F-C56242C58FCC}"/>
              </a:ext>
            </a:extLst>
          </p:cNvPr>
          <p:cNvSpPr/>
          <p:nvPr/>
        </p:nvSpPr>
        <p:spPr>
          <a:xfrm>
            <a:off x="8597834" y="3283905"/>
            <a:ext cx="1492659" cy="508672"/>
          </a:xfrm>
          <a:prstGeom prst="rect">
            <a:avLst/>
          </a:prstGeom>
          <a:solidFill>
            <a:srgbClr val="00B0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latin typeface="Segoe UI"/>
                <a:ea typeface="+mn-ea"/>
                <a:cs typeface="+mn-cs"/>
              </a:rPr>
              <a:t>Generic handlers</a:t>
            </a:r>
          </a:p>
        </p:txBody>
      </p:sp>
      <p:cxnSp>
        <p:nvCxnSpPr>
          <p:cNvPr id="10" name="Straight Connector 9">
            <a:extLst>
              <a:ext uri="{FF2B5EF4-FFF2-40B4-BE49-F238E27FC236}">
                <a16:creationId xmlns:a16="http://schemas.microsoft.com/office/drawing/2014/main" id="{CE0C1784-99C1-7686-5D31-5F923A0052E7}"/>
              </a:ext>
            </a:extLst>
          </p:cNvPr>
          <p:cNvCxnSpPr>
            <a:stCxn id="4" idx="2"/>
          </p:cNvCxnSpPr>
          <p:nvPr/>
        </p:nvCxnSpPr>
        <p:spPr>
          <a:xfrm>
            <a:off x="2565659" y="3800955"/>
            <a:ext cx="25410" cy="2892586"/>
          </a:xfrm>
          <a:prstGeom prst="line">
            <a:avLst/>
          </a:prstGeom>
          <a:noFill/>
          <a:ln w="9525" cap="flat" cmpd="sng" algn="ctr">
            <a:solidFill>
              <a:schemeClr val="bg1"/>
            </a:solidFill>
            <a:prstDash val="solid"/>
          </a:ln>
          <a:effectLst/>
        </p:spPr>
      </p:cxnSp>
      <p:cxnSp>
        <p:nvCxnSpPr>
          <p:cNvPr id="11" name="Straight Connector 10">
            <a:extLst>
              <a:ext uri="{FF2B5EF4-FFF2-40B4-BE49-F238E27FC236}">
                <a16:creationId xmlns:a16="http://schemas.microsoft.com/office/drawing/2014/main" id="{F676315A-A8F2-2641-4ECF-7E7D4E4293B5}"/>
              </a:ext>
            </a:extLst>
          </p:cNvPr>
          <p:cNvCxnSpPr/>
          <p:nvPr/>
        </p:nvCxnSpPr>
        <p:spPr>
          <a:xfrm>
            <a:off x="5276552" y="3809547"/>
            <a:ext cx="25410" cy="2892586"/>
          </a:xfrm>
          <a:prstGeom prst="line">
            <a:avLst/>
          </a:prstGeom>
          <a:noFill/>
          <a:ln w="9525" cap="flat" cmpd="sng" algn="ctr">
            <a:solidFill>
              <a:schemeClr val="bg1"/>
            </a:solidFill>
            <a:prstDash val="solid"/>
          </a:ln>
          <a:effectLst/>
        </p:spPr>
      </p:cxnSp>
      <p:cxnSp>
        <p:nvCxnSpPr>
          <p:cNvPr id="12" name="Straight Connector 11">
            <a:extLst>
              <a:ext uri="{FF2B5EF4-FFF2-40B4-BE49-F238E27FC236}">
                <a16:creationId xmlns:a16="http://schemas.microsoft.com/office/drawing/2014/main" id="{71235C3E-7DED-6F98-B296-639F08ACA2F1}"/>
              </a:ext>
            </a:extLst>
          </p:cNvPr>
          <p:cNvCxnSpPr/>
          <p:nvPr/>
        </p:nvCxnSpPr>
        <p:spPr>
          <a:xfrm>
            <a:off x="7554554" y="3821451"/>
            <a:ext cx="25410" cy="2892586"/>
          </a:xfrm>
          <a:prstGeom prst="line">
            <a:avLst/>
          </a:prstGeom>
          <a:noFill/>
          <a:ln w="9525" cap="flat" cmpd="sng" algn="ctr">
            <a:solidFill>
              <a:schemeClr val="bg1"/>
            </a:solidFill>
            <a:prstDash val="solid"/>
          </a:ln>
          <a:effectLst/>
        </p:spPr>
      </p:cxnSp>
      <p:cxnSp>
        <p:nvCxnSpPr>
          <p:cNvPr id="13" name="Straight Connector 12">
            <a:extLst>
              <a:ext uri="{FF2B5EF4-FFF2-40B4-BE49-F238E27FC236}">
                <a16:creationId xmlns:a16="http://schemas.microsoft.com/office/drawing/2014/main" id="{6402E8EC-0880-8771-6B1B-56CFACF26AD3}"/>
              </a:ext>
            </a:extLst>
          </p:cNvPr>
          <p:cNvCxnSpPr/>
          <p:nvPr/>
        </p:nvCxnSpPr>
        <p:spPr>
          <a:xfrm>
            <a:off x="9361026" y="3776774"/>
            <a:ext cx="25410" cy="2892586"/>
          </a:xfrm>
          <a:prstGeom prst="line">
            <a:avLst/>
          </a:prstGeom>
          <a:noFill/>
          <a:ln w="9525" cap="flat" cmpd="sng" algn="ctr">
            <a:solidFill>
              <a:schemeClr val="bg1"/>
            </a:solidFill>
            <a:prstDash val="solid"/>
          </a:ln>
          <a:effectLst/>
        </p:spPr>
      </p:cxnSp>
      <p:cxnSp>
        <p:nvCxnSpPr>
          <p:cNvPr id="14" name="Straight Connector 13">
            <a:extLst>
              <a:ext uri="{FF2B5EF4-FFF2-40B4-BE49-F238E27FC236}">
                <a16:creationId xmlns:a16="http://schemas.microsoft.com/office/drawing/2014/main" id="{E74A22EB-9410-4FEC-E66B-1246C954DBD8}"/>
              </a:ext>
            </a:extLst>
          </p:cNvPr>
          <p:cNvCxnSpPr/>
          <p:nvPr/>
        </p:nvCxnSpPr>
        <p:spPr>
          <a:xfrm>
            <a:off x="11204084" y="3748672"/>
            <a:ext cx="25410" cy="2892586"/>
          </a:xfrm>
          <a:prstGeom prst="line">
            <a:avLst/>
          </a:prstGeom>
          <a:noFill/>
          <a:ln w="9525" cap="flat" cmpd="sng" algn="ctr">
            <a:solidFill>
              <a:schemeClr val="bg1"/>
            </a:solidFill>
            <a:prstDash val="solid"/>
          </a:ln>
          <a:effectLst/>
        </p:spPr>
      </p:cxnSp>
      <p:cxnSp>
        <p:nvCxnSpPr>
          <p:cNvPr id="15" name="Straight Connector 14">
            <a:extLst>
              <a:ext uri="{FF2B5EF4-FFF2-40B4-BE49-F238E27FC236}">
                <a16:creationId xmlns:a16="http://schemas.microsoft.com/office/drawing/2014/main" id="{DC2D5CB7-7599-096A-E3BB-0A43D5841299}"/>
              </a:ext>
            </a:extLst>
          </p:cNvPr>
          <p:cNvCxnSpPr/>
          <p:nvPr/>
        </p:nvCxnSpPr>
        <p:spPr>
          <a:xfrm>
            <a:off x="657808" y="3783829"/>
            <a:ext cx="25410" cy="2892586"/>
          </a:xfrm>
          <a:prstGeom prst="line">
            <a:avLst/>
          </a:prstGeom>
          <a:noFill/>
          <a:ln w="9525" cap="flat" cmpd="sng" algn="ctr">
            <a:solidFill>
              <a:schemeClr val="bg1"/>
            </a:solidFill>
            <a:prstDash val="solid"/>
          </a:ln>
          <a:effectLst/>
        </p:spPr>
      </p:cxnSp>
      <p:cxnSp>
        <p:nvCxnSpPr>
          <p:cNvPr id="16" name="Straight Arrow Connector 15">
            <a:extLst>
              <a:ext uri="{FF2B5EF4-FFF2-40B4-BE49-F238E27FC236}">
                <a16:creationId xmlns:a16="http://schemas.microsoft.com/office/drawing/2014/main" id="{C280AC8B-C0E5-FEB4-3A4D-B6CCFF743934}"/>
              </a:ext>
            </a:extLst>
          </p:cNvPr>
          <p:cNvCxnSpPr/>
          <p:nvPr/>
        </p:nvCxnSpPr>
        <p:spPr>
          <a:xfrm>
            <a:off x="657808" y="4221088"/>
            <a:ext cx="1907850" cy="0"/>
          </a:xfrm>
          <a:prstGeom prst="straightConnector1">
            <a:avLst/>
          </a:prstGeom>
          <a:noFill/>
          <a:ln w="9525" cap="flat" cmpd="sng" algn="ctr">
            <a:solidFill>
              <a:schemeClr val="bg1"/>
            </a:solidFill>
            <a:prstDash val="solid"/>
            <a:tailEnd type="triangle"/>
          </a:ln>
          <a:effectLst/>
        </p:spPr>
      </p:cxnSp>
      <p:cxnSp>
        <p:nvCxnSpPr>
          <p:cNvPr id="17" name="Straight Arrow Connector 16">
            <a:extLst>
              <a:ext uri="{FF2B5EF4-FFF2-40B4-BE49-F238E27FC236}">
                <a16:creationId xmlns:a16="http://schemas.microsoft.com/office/drawing/2014/main" id="{613B03AC-DED9-ECCD-C70D-35A5CCF6A638}"/>
              </a:ext>
            </a:extLst>
          </p:cNvPr>
          <p:cNvCxnSpPr/>
          <p:nvPr/>
        </p:nvCxnSpPr>
        <p:spPr>
          <a:xfrm>
            <a:off x="2591069" y="4509120"/>
            <a:ext cx="2685483" cy="0"/>
          </a:xfrm>
          <a:prstGeom prst="straightConnector1">
            <a:avLst/>
          </a:prstGeom>
          <a:noFill/>
          <a:ln w="9525" cap="flat" cmpd="sng" algn="ctr">
            <a:solidFill>
              <a:schemeClr val="bg1"/>
            </a:solidFill>
            <a:prstDash val="solid"/>
            <a:tailEnd type="triangle"/>
          </a:ln>
          <a:effectLst/>
        </p:spPr>
      </p:cxnSp>
      <p:cxnSp>
        <p:nvCxnSpPr>
          <p:cNvPr id="18" name="Straight Arrow Connector 17">
            <a:extLst>
              <a:ext uri="{FF2B5EF4-FFF2-40B4-BE49-F238E27FC236}">
                <a16:creationId xmlns:a16="http://schemas.microsoft.com/office/drawing/2014/main" id="{FC894FB4-2D0F-5159-9C3E-8E24E8A37C9D}"/>
              </a:ext>
            </a:extLst>
          </p:cNvPr>
          <p:cNvCxnSpPr/>
          <p:nvPr/>
        </p:nvCxnSpPr>
        <p:spPr>
          <a:xfrm>
            <a:off x="5276552" y="4797152"/>
            <a:ext cx="2290707" cy="0"/>
          </a:xfrm>
          <a:prstGeom prst="straightConnector1">
            <a:avLst/>
          </a:prstGeom>
          <a:noFill/>
          <a:ln w="9525" cap="flat" cmpd="sng" algn="ctr">
            <a:solidFill>
              <a:schemeClr val="bg1"/>
            </a:solidFill>
            <a:prstDash val="solid"/>
            <a:tailEnd type="triangle"/>
          </a:ln>
          <a:effectLst/>
        </p:spPr>
      </p:cxnSp>
      <p:sp>
        <p:nvSpPr>
          <p:cNvPr id="19" name="Rectangle 18">
            <a:extLst>
              <a:ext uri="{FF2B5EF4-FFF2-40B4-BE49-F238E27FC236}">
                <a16:creationId xmlns:a16="http://schemas.microsoft.com/office/drawing/2014/main" id="{130C6D12-8376-6439-8B49-FBD77F2773EF}"/>
              </a:ext>
            </a:extLst>
          </p:cNvPr>
          <p:cNvSpPr/>
          <p:nvPr/>
        </p:nvSpPr>
        <p:spPr>
          <a:xfrm>
            <a:off x="7579964" y="4797152"/>
            <a:ext cx="98624" cy="1670492"/>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cxnSp>
        <p:nvCxnSpPr>
          <p:cNvPr id="20" name="Straight Arrow Connector 19">
            <a:extLst>
              <a:ext uri="{FF2B5EF4-FFF2-40B4-BE49-F238E27FC236}">
                <a16:creationId xmlns:a16="http://schemas.microsoft.com/office/drawing/2014/main" id="{E4C08638-E5C0-63DD-B840-AA79A5D66F09}"/>
              </a:ext>
            </a:extLst>
          </p:cNvPr>
          <p:cNvCxnSpPr/>
          <p:nvPr/>
        </p:nvCxnSpPr>
        <p:spPr>
          <a:xfrm>
            <a:off x="7722714" y="5445224"/>
            <a:ext cx="3436086" cy="0"/>
          </a:xfrm>
          <a:prstGeom prst="straightConnector1">
            <a:avLst/>
          </a:prstGeom>
          <a:noFill/>
          <a:ln w="9525" cap="flat" cmpd="sng" algn="ctr">
            <a:solidFill>
              <a:schemeClr val="bg1"/>
            </a:solidFill>
            <a:prstDash val="solid"/>
            <a:tailEnd type="triangle"/>
          </a:ln>
          <a:effectLst/>
        </p:spPr>
      </p:cxnSp>
      <p:sp>
        <p:nvSpPr>
          <p:cNvPr id="21" name="Rectangle 20">
            <a:extLst>
              <a:ext uri="{FF2B5EF4-FFF2-40B4-BE49-F238E27FC236}">
                <a16:creationId xmlns:a16="http://schemas.microsoft.com/office/drawing/2014/main" id="{8F30A05E-28C9-B3A7-5891-3B244F8B9784}"/>
              </a:ext>
            </a:extLst>
          </p:cNvPr>
          <p:cNvSpPr/>
          <p:nvPr/>
        </p:nvSpPr>
        <p:spPr>
          <a:xfrm>
            <a:off x="11139057" y="5444250"/>
            <a:ext cx="115966" cy="439572"/>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cxnSp>
        <p:nvCxnSpPr>
          <p:cNvPr id="22" name="Straight Arrow Connector 21">
            <a:extLst>
              <a:ext uri="{FF2B5EF4-FFF2-40B4-BE49-F238E27FC236}">
                <a16:creationId xmlns:a16="http://schemas.microsoft.com/office/drawing/2014/main" id="{929E26BD-247D-D4B4-8575-E06620E01B6F}"/>
              </a:ext>
            </a:extLst>
          </p:cNvPr>
          <p:cNvCxnSpPr>
            <a:cxnSpLocks/>
            <a:stCxn id="21" idx="2"/>
          </p:cNvCxnSpPr>
          <p:nvPr/>
        </p:nvCxnSpPr>
        <p:spPr>
          <a:xfrm flipH="1">
            <a:off x="7702971" y="5883822"/>
            <a:ext cx="3494069" cy="0"/>
          </a:xfrm>
          <a:prstGeom prst="straightConnector1">
            <a:avLst/>
          </a:prstGeom>
          <a:noFill/>
          <a:ln w="9525" cap="flat" cmpd="sng" algn="ctr">
            <a:solidFill>
              <a:schemeClr val="bg1"/>
            </a:solidFill>
            <a:prstDash val="solid"/>
            <a:tailEnd type="triangle"/>
          </a:ln>
          <a:effectLst/>
        </p:spPr>
      </p:cxnSp>
      <p:sp>
        <p:nvSpPr>
          <p:cNvPr id="23" name="Rectangle 22">
            <a:extLst>
              <a:ext uri="{FF2B5EF4-FFF2-40B4-BE49-F238E27FC236}">
                <a16:creationId xmlns:a16="http://schemas.microsoft.com/office/drawing/2014/main" id="{36E069B8-9B85-D88A-0E1D-35FE84399F1E}"/>
              </a:ext>
            </a:extLst>
          </p:cNvPr>
          <p:cNvSpPr/>
          <p:nvPr/>
        </p:nvSpPr>
        <p:spPr>
          <a:xfrm>
            <a:off x="9324791" y="4838222"/>
            <a:ext cx="115966" cy="439572"/>
          </a:xfrm>
          <a:prstGeom prst="rect">
            <a:avLst/>
          </a:prstGeom>
          <a:solidFill>
            <a:srgbClr val="38C6C6"/>
          </a:solidFill>
          <a:ln w="38100" cap="flat" cmpd="sng" algn="ctr">
            <a:solidFill>
              <a:schemeClr val="bg1"/>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cxnSp>
        <p:nvCxnSpPr>
          <p:cNvPr id="24" name="Straight Arrow Connector 23">
            <a:extLst>
              <a:ext uri="{FF2B5EF4-FFF2-40B4-BE49-F238E27FC236}">
                <a16:creationId xmlns:a16="http://schemas.microsoft.com/office/drawing/2014/main" id="{8D2C6849-E233-4551-8044-3F3FA038B633}"/>
              </a:ext>
            </a:extLst>
          </p:cNvPr>
          <p:cNvCxnSpPr/>
          <p:nvPr/>
        </p:nvCxnSpPr>
        <p:spPr>
          <a:xfrm>
            <a:off x="7722714" y="4866921"/>
            <a:ext cx="1540050" cy="0"/>
          </a:xfrm>
          <a:prstGeom prst="straightConnector1">
            <a:avLst/>
          </a:prstGeom>
          <a:noFill/>
          <a:ln w="9525" cap="flat" cmpd="sng" algn="ctr">
            <a:solidFill>
              <a:schemeClr val="bg1"/>
            </a:solidFill>
            <a:prstDash val="solid"/>
            <a:tailEnd type="triangle"/>
          </a:ln>
          <a:effectLst/>
        </p:spPr>
      </p:cxnSp>
      <p:cxnSp>
        <p:nvCxnSpPr>
          <p:cNvPr id="25" name="Straight Arrow Connector 24">
            <a:extLst>
              <a:ext uri="{FF2B5EF4-FFF2-40B4-BE49-F238E27FC236}">
                <a16:creationId xmlns:a16="http://schemas.microsoft.com/office/drawing/2014/main" id="{A467B26D-2C8F-7B81-5CB3-F06EAB12B7B6}"/>
              </a:ext>
            </a:extLst>
          </p:cNvPr>
          <p:cNvCxnSpPr>
            <a:cxnSpLocks/>
            <a:stCxn id="23" idx="2"/>
          </p:cNvCxnSpPr>
          <p:nvPr/>
        </p:nvCxnSpPr>
        <p:spPr>
          <a:xfrm flipH="1">
            <a:off x="7722714" y="5277794"/>
            <a:ext cx="1660060" cy="0"/>
          </a:xfrm>
          <a:prstGeom prst="straightConnector1">
            <a:avLst/>
          </a:prstGeom>
          <a:noFill/>
          <a:ln w="9525" cap="flat" cmpd="sng" algn="ctr">
            <a:solidFill>
              <a:schemeClr val="bg1"/>
            </a:solidFill>
            <a:prstDash val="solid"/>
            <a:tailEnd type="triangle"/>
          </a:ln>
          <a:effectLst/>
        </p:spPr>
      </p:cxnSp>
      <p:sp>
        <p:nvSpPr>
          <p:cNvPr id="26" name="TextBox 25">
            <a:extLst>
              <a:ext uri="{FF2B5EF4-FFF2-40B4-BE49-F238E27FC236}">
                <a16:creationId xmlns:a16="http://schemas.microsoft.com/office/drawing/2014/main" id="{21640B9B-16E8-D1FD-717B-FA6272B4D311}"/>
              </a:ext>
            </a:extLst>
          </p:cNvPr>
          <p:cNvSpPr txBox="1"/>
          <p:nvPr/>
        </p:nvSpPr>
        <p:spPr>
          <a:xfrm>
            <a:off x="9550796" y="4797152"/>
            <a:ext cx="898411" cy="338554"/>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bg1"/>
                </a:solidFill>
                <a:effectLst/>
                <a:uLnTx/>
                <a:uFillTx/>
              </a:rPr>
              <a:t>before</a:t>
            </a:r>
          </a:p>
        </p:txBody>
      </p:sp>
      <p:sp>
        <p:nvSpPr>
          <p:cNvPr id="27" name="Explosion: 8 Points 26">
            <a:extLst>
              <a:ext uri="{FF2B5EF4-FFF2-40B4-BE49-F238E27FC236}">
                <a16:creationId xmlns:a16="http://schemas.microsoft.com/office/drawing/2014/main" id="{F4557CA1-B54E-1CBF-9337-533A0361AD25}"/>
              </a:ext>
            </a:extLst>
          </p:cNvPr>
          <p:cNvSpPr/>
          <p:nvPr/>
        </p:nvSpPr>
        <p:spPr>
          <a:xfrm>
            <a:off x="7246540" y="5085184"/>
            <a:ext cx="472512" cy="439571"/>
          </a:xfrm>
          <a:prstGeom prst="irregularSeal1">
            <a:avLst/>
          </a:prstGeom>
          <a:gradFill rotWithShape="1">
            <a:gsLst>
              <a:gs pos="0">
                <a:srgbClr val="38C6C6">
                  <a:tint val="50000"/>
                  <a:satMod val="300000"/>
                </a:srgbClr>
              </a:gs>
              <a:gs pos="35000">
                <a:srgbClr val="38C6C6">
                  <a:tint val="37000"/>
                  <a:satMod val="300000"/>
                </a:srgbClr>
              </a:gs>
              <a:gs pos="100000">
                <a:srgbClr val="38C6C6">
                  <a:tint val="15000"/>
                  <a:satMod val="350000"/>
                </a:srgbClr>
              </a:gs>
            </a:gsLst>
            <a:lin ang="16200000" scaled="1"/>
          </a:gradFill>
          <a:ln w="9525" cap="flat" cmpd="sng" algn="ctr">
            <a:solidFill>
              <a:schemeClr val="bg1"/>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cxnSp>
        <p:nvCxnSpPr>
          <p:cNvPr id="28" name="Straight Arrow Connector 27">
            <a:extLst>
              <a:ext uri="{FF2B5EF4-FFF2-40B4-BE49-F238E27FC236}">
                <a16:creationId xmlns:a16="http://schemas.microsoft.com/office/drawing/2014/main" id="{1F6B9E1B-73FD-08C3-673B-DDBF88941E4C}"/>
              </a:ext>
            </a:extLst>
          </p:cNvPr>
          <p:cNvCxnSpPr>
            <a:stCxn id="27" idx="1"/>
          </p:cNvCxnSpPr>
          <p:nvPr/>
        </p:nvCxnSpPr>
        <p:spPr>
          <a:xfrm flipH="1">
            <a:off x="2605524" y="5260504"/>
            <a:ext cx="4641016" cy="7240"/>
          </a:xfrm>
          <a:prstGeom prst="straightConnector1">
            <a:avLst/>
          </a:prstGeom>
          <a:noFill/>
          <a:ln w="9525" cap="flat" cmpd="sng" algn="ctr">
            <a:solidFill>
              <a:schemeClr val="bg1"/>
            </a:solidFill>
            <a:prstDash val="solid"/>
            <a:tailEnd type="triangle"/>
          </a:ln>
          <a:effectLst/>
        </p:spPr>
      </p:cxnSp>
      <p:sp>
        <p:nvSpPr>
          <p:cNvPr id="29" name="TextBox 28">
            <a:extLst>
              <a:ext uri="{FF2B5EF4-FFF2-40B4-BE49-F238E27FC236}">
                <a16:creationId xmlns:a16="http://schemas.microsoft.com/office/drawing/2014/main" id="{9D14DC12-03B7-6ECF-C6DC-C7203929F777}"/>
              </a:ext>
            </a:extLst>
          </p:cNvPr>
          <p:cNvSpPr txBox="1"/>
          <p:nvPr/>
        </p:nvSpPr>
        <p:spPr>
          <a:xfrm>
            <a:off x="9861282" y="5492825"/>
            <a:ext cx="898411" cy="338554"/>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bg1"/>
                </a:solidFill>
                <a:effectLst/>
                <a:uLnTx/>
                <a:uFillTx/>
              </a:rPr>
              <a:t>on</a:t>
            </a:r>
          </a:p>
        </p:txBody>
      </p:sp>
      <p:sp>
        <p:nvSpPr>
          <p:cNvPr id="30" name="Rectangle 29">
            <a:extLst>
              <a:ext uri="{FF2B5EF4-FFF2-40B4-BE49-F238E27FC236}">
                <a16:creationId xmlns:a16="http://schemas.microsoft.com/office/drawing/2014/main" id="{8780DC0A-543B-5045-AAEA-41134C6D68DB}"/>
              </a:ext>
            </a:extLst>
          </p:cNvPr>
          <p:cNvSpPr/>
          <p:nvPr/>
        </p:nvSpPr>
        <p:spPr>
          <a:xfrm>
            <a:off x="9303043" y="6006355"/>
            <a:ext cx="115966" cy="439572"/>
          </a:xfrm>
          <a:prstGeom prst="rect">
            <a:avLst/>
          </a:prstGeom>
          <a:solidFill>
            <a:srgbClr val="38C6C6"/>
          </a:solidFill>
          <a:ln w="38100" cap="flat" cmpd="sng" algn="ctr">
            <a:solidFill>
              <a:schemeClr val="bg1"/>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cxnSp>
        <p:nvCxnSpPr>
          <p:cNvPr id="31" name="Straight Arrow Connector 30">
            <a:extLst>
              <a:ext uri="{FF2B5EF4-FFF2-40B4-BE49-F238E27FC236}">
                <a16:creationId xmlns:a16="http://schemas.microsoft.com/office/drawing/2014/main" id="{D158C953-5198-3209-5161-7FEE368655A7}"/>
              </a:ext>
            </a:extLst>
          </p:cNvPr>
          <p:cNvCxnSpPr/>
          <p:nvPr/>
        </p:nvCxnSpPr>
        <p:spPr>
          <a:xfrm>
            <a:off x="7700966" y="6035054"/>
            <a:ext cx="1540050" cy="0"/>
          </a:xfrm>
          <a:prstGeom prst="straightConnector1">
            <a:avLst/>
          </a:prstGeom>
          <a:noFill/>
          <a:ln w="9525" cap="flat" cmpd="sng" algn="ctr">
            <a:solidFill>
              <a:schemeClr val="bg1"/>
            </a:solidFill>
            <a:prstDash val="solid"/>
            <a:tailEnd type="triangle"/>
          </a:ln>
          <a:effectLst/>
        </p:spPr>
      </p:cxnSp>
      <p:cxnSp>
        <p:nvCxnSpPr>
          <p:cNvPr id="32" name="Straight Arrow Connector 31">
            <a:extLst>
              <a:ext uri="{FF2B5EF4-FFF2-40B4-BE49-F238E27FC236}">
                <a16:creationId xmlns:a16="http://schemas.microsoft.com/office/drawing/2014/main" id="{F2BED05D-DEA1-C7F5-FA19-4F0CCE208130}"/>
              </a:ext>
            </a:extLst>
          </p:cNvPr>
          <p:cNvCxnSpPr>
            <a:cxnSpLocks/>
            <a:stCxn id="30" idx="2"/>
          </p:cNvCxnSpPr>
          <p:nvPr/>
        </p:nvCxnSpPr>
        <p:spPr>
          <a:xfrm flipH="1">
            <a:off x="7700966" y="6445927"/>
            <a:ext cx="1660060" cy="0"/>
          </a:xfrm>
          <a:prstGeom prst="straightConnector1">
            <a:avLst/>
          </a:prstGeom>
          <a:noFill/>
          <a:ln w="9525" cap="flat" cmpd="sng" algn="ctr">
            <a:solidFill>
              <a:schemeClr val="bg1"/>
            </a:solidFill>
            <a:prstDash val="solid"/>
            <a:tailEnd type="triangle"/>
          </a:ln>
          <a:effectLst/>
        </p:spPr>
      </p:cxnSp>
      <p:sp>
        <p:nvSpPr>
          <p:cNvPr id="33" name="TextBox 32">
            <a:extLst>
              <a:ext uri="{FF2B5EF4-FFF2-40B4-BE49-F238E27FC236}">
                <a16:creationId xmlns:a16="http://schemas.microsoft.com/office/drawing/2014/main" id="{EDC0B4DD-0442-4940-243C-1038A310EF6A}"/>
              </a:ext>
            </a:extLst>
          </p:cNvPr>
          <p:cNvSpPr txBox="1"/>
          <p:nvPr/>
        </p:nvSpPr>
        <p:spPr>
          <a:xfrm>
            <a:off x="9505017" y="6084704"/>
            <a:ext cx="898411" cy="338554"/>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bg1"/>
                </a:solidFill>
                <a:effectLst/>
                <a:uLnTx/>
                <a:uFillTx/>
              </a:rPr>
              <a:t>after</a:t>
            </a:r>
          </a:p>
        </p:txBody>
      </p:sp>
    </p:spTree>
    <p:extLst>
      <p:ext uri="{BB962C8B-B14F-4D97-AF65-F5344CB8AC3E}">
        <p14:creationId xmlns:p14="http://schemas.microsoft.com/office/powerpoint/2010/main" val="1517719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1000"/>
                                        <p:tgtEl>
                                          <p:spTgt spid="7"/>
                                        </p:tgtEl>
                                      </p:cBhvr>
                                    </p:animEffect>
                                    <p:anim calcmode="lin" valueType="num">
                                      <p:cBhvr>
                                        <p:cTn id="38" dur="1000" fill="hold"/>
                                        <p:tgtEl>
                                          <p:spTgt spid="7"/>
                                        </p:tgtEl>
                                        <p:attrNameLst>
                                          <p:attrName>ppt_x</p:attrName>
                                        </p:attrNameLst>
                                      </p:cBhvr>
                                      <p:tavLst>
                                        <p:tav tm="0">
                                          <p:val>
                                            <p:strVal val="#ppt_x"/>
                                          </p:val>
                                        </p:tav>
                                        <p:tav tm="100000">
                                          <p:val>
                                            <p:strVal val="#ppt_x"/>
                                          </p:val>
                                        </p:tav>
                                      </p:tavLst>
                                    </p:anim>
                                    <p:anim calcmode="lin" valueType="num">
                                      <p:cBhvr>
                                        <p:cTn id="39" dur="1000" fill="hold"/>
                                        <p:tgtEl>
                                          <p:spTgt spid="7"/>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1000"/>
                                        <p:tgtEl>
                                          <p:spTgt spid="12"/>
                                        </p:tgtEl>
                                      </p:cBhvr>
                                    </p:animEffect>
                                    <p:anim calcmode="lin" valueType="num">
                                      <p:cBhvr>
                                        <p:cTn id="43" dur="1000" fill="hold"/>
                                        <p:tgtEl>
                                          <p:spTgt spid="12"/>
                                        </p:tgtEl>
                                        <p:attrNameLst>
                                          <p:attrName>ppt_x</p:attrName>
                                        </p:attrNameLst>
                                      </p:cBhvr>
                                      <p:tavLst>
                                        <p:tav tm="0">
                                          <p:val>
                                            <p:strVal val="#ppt_x"/>
                                          </p:val>
                                        </p:tav>
                                        <p:tav tm="100000">
                                          <p:val>
                                            <p:strVal val="#ppt_x"/>
                                          </p:val>
                                        </p:tav>
                                      </p:tavLst>
                                    </p:anim>
                                    <p:anim calcmode="lin" valueType="num">
                                      <p:cBhvr>
                                        <p:cTn id="44" dur="1000" fill="hold"/>
                                        <p:tgtEl>
                                          <p:spTgt spid="12"/>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1000"/>
                                        <p:tgtEl>
                                          <p:spTgt spid="9"/>
                                        </p:tgtEl>
                                      </p:cBhvr>
                                    </p:animEffect>
                                    <p:anim calcmode="lin" valueType="num">
                                      <p:cBhvr>
                                        <p:cTn id="48" dur="1000" fill="hold"/>
                                        <p:tgtEl>
                                          <p:spTgt spid="9"/>
                                        </p:tgtEl>
                                        <p:attrNameLst>
                                          <p:attrName>ppt_x</p:attrName>
                                        </p:attrNameLst>
                                      </p:cBhvr>
                                      <p:tavLst>
                                        <p:tav tm="0">
                                          <p:val>
                                            <p:strVal val="#ppt_x"/>
                                          </p:val>
                                        </p:tav>
                                        <p:tav tm="100000">
                                          <p:val>
                                            <p:strVal val="#ppt_x"/>
                                          </p:val>
                                        </p:tav>
                                      </p:tavLst>
                                    </p:anim>
                                    <p:anim calcmode="lin" valueType="num">
                                      <p:cBhvr>
                                        <p:cTn id="49" dur="1000" fill="hold"/>
                                        <p:tgtEl>
                                          <p:spTgt spid="9"/>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1000"/>
                                        <p:tgtEl>
                                          <p:spTgt spid="13"/>
                                        </p:tgtEl>
                                      </p:cBhvr>
                                    </p:animEffect>
                                    <p:anim calcmode="lin" valueType="num">
                                      <p:cBhvr>
                                        <p:cTn id="53" dur="1000" fill="hold"/>
                                        <p:tgtEl>
                                          <p:spTgt spid="13"/>
                                        </p:tgtEl>
                                        <p:attrNameLst>
                                          <p:attrName>ppt_x</p:attrName>
                                        </p:attrNameLst>
                                      </p:cBhvr>
                                      <p:tavLst>
                                        <p:tav tm="0">
                                          <p:val>
                                            <p:strVal val="#ppt_x"/>
                                          </p:val>
                                        </p:tav>
                                        <p:tav tm="100000">
                                          <p:val>
                                            <p:strVal val="#ppt_x"/>
                                          </p:val>
                                        </p:tav>
                                      </p:tavLst>
                                    </p:anim>
                                    <p:anim calcmode="lin" valueType="num">
                                      <p:cBhvr>
                                        <p:cTn id="54" dur="1000" fill="hold"/>
                                        <p:tgtEl>
                                          <p:spTgt spid="13"/>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fade">
                                      <p:cBhvr>
                                        <p:cTn id="57" dur="1000"/>
                                        <p:tgtEl>
                                          <p:spTgt spid="8"/>
                                        </p:tgtEl>
                                      </p:cBhvr>
                                    </p:animEffect>
                                    <p:anim calcmode="lin" valueType="num">
                                      <p:cBhvr>
                                        <p:cTn id="58" dur="1000" fill="hold"/>
                                        <p:tgtEl>
                                          <p:spTgt spid="8"/>
                                        </p:tgtEl>
                                        <p:attrNameLst>
                                          <p:attrName>ppt_x</p:attrName>
                                        </p:attrNameLst>
                                      </p:cBhvr>
                                      <p:tavLst>
                                        <p:tav tm="0">
                                          <p:val>
                                            <p:strVal val="#ppt_x"/>
                                          </p:val>
                                        </p:tav>
                                        <p:tav tm="100000">
                                          <p:val>
                                            <p:strVal val="#ppt_x"/>
                                          </p:val>
                                        </p:tav>
                                      </p:tavLst>
                                    </p:anim>
                                    <p:anim calcmode="lin" valueType="num">
                                      <p:cBhvr>
                                        <p:cTn id="59" dur="1000" fill="hold"/>
                                        <p:tgtEl>
                                          <p:spTgt spid="8"/>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1000"/>
                                        <p:tgtEl>
                                          <p:spTgt spid="14"/>
                                        </p:tgtEl>
                                      </p:cBhvr>
                                    </p:animEffect>
                                    <p:anim calcmode="lin" valueType="num">
                                      <p:cBhvr>
                                        <p:cTn id="63" dur="1000" fill="hold"/>
                                        <p:tgtEl>
                                          <p:spTgt spid="14"/>
                                        </p:tgtEl>
                                        <p:attrNameLst>
                                          <p:attrName>ppt_x</p:attrName>
                                        </p:attrNameLst>
                                      </p:cBhvr>
                                      <p:tavLst>
                                        <p:tav tm="0">
                                          <p:val>
                                            <p:strVal val="#ppt_x"/>
                                          </p:val>
                                        </p:tav>
                                        <p:tav tm="100000">
                                          <p:val>
                                            <p:strVal val="#ppt_x"/>
                                          </p:val>
                                        </p:tav>
                                      </p:tavLst>
                                    </p:anim>
                                    <p:anim calcmode="lin" valueType="num">
                                      <p:cBhvr>
                                        <p:cTn id="6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53" presetClass="entr" presetSubtype="16" fill="hold" nodeType="clickEffect">
                                  <p:stCondLst>
                                    <p:cond delay="0"/>
                                  </p:stCondLst>
                                  <p:childTnLst>
                                    <p:set>
                                      <p:cBhvr>
                                        <p:cTn id="68" dur="1" fill="hold">
                                          <p:stCondLst>
                                            <p:cond delay="0"/>
                                          </p:stCondLst>
                                        </p:cTn>
                                        <p:tgtEl>
                                          <p:spTgt spid="16"/>
                                        </p:tgtEl>
                                        <p:attrNameLst>
                                          <p:attrName>style.visibility</p:attrName>
                                        </p:attrNameLst>
                                      </p:cBhvr>
                                      <p:to>
                                        <p:strVal val="visible"/>
                                      </p:to>
                                    </p:set>
                                    <p:anim calcmode="lin" valueType="num">
                                      <p:cBhvr>
                                        <p:cTn id="69" dur="500" fill="hold"/>
                                        <p:tgtEl>
                                          <p:spTgt spid="16"/>
                                        </p:tgtEl>
                                        <p:attrNameLst>
                                          <p:attrName>ppt_w</p:attrName>
                                        </p:attrNameLst>
                                      </p:cBhvr>
                                      <p:tavLst>
                                        <p:tav tm="0">
                                          <p:val>
                                            <p:fltVal val="0"/>
                                          </p:val>
                                        </p:tav>
                                        <p:tav tm="100000">
                                          <p:val>
                                            <p:strVal val="#ppt_w"/>
                                          </p:val>
                                        </p:tav>
                                      </p:tavLst>
                                    </p:anim>
                                    <p:anim calcmode="lin" valueType="num">
                                      <p:cBhvr>
                                        <p:cTn id="70" dur="500" fill="hold"/>
                                        <p:tgtEl>
                                          <p:spTgt spid="16"/>
                                        </p:tgtEl>
                                        <p:attrNameLst>
                                          <p:attrName>ppt_h</p:attrName>
                                        </p:attrNameLst>
                                      </p:cBhvr>
                                      <p:tavLst>
                                        <p:tav tm="0">
                                          <p:val>
                                            <p:fltVal val="0"/>
                                          </p:val>
                                        </p:tav>
                                        <p:tav tm="100000">
                                          <p:val>
                                            <p:strVal val="#ppt_h"/>
                                          </p:val>
                                        </p:tav>
                                      </p:tavLst>
                                    </p:anim>
                                    <p:animEffect transition="in" filter="fade">
                                      <p:cBhvr>
                                        <p:cTn id="71" dur="500"/>
                                        <p:tgtEl>
                                          <p:spTgt spid="16"/>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17"/>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18"/>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19"/>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nodeType="clickEffect">
                                  <p:stCondLst>
                                    <p:cond delay="0"/>
                                  </p:stCondLst>
                                  <p:childTnLst>
                                    <p:set>
                                      <p:cBhvr>
                                        <p:cTn id="87" dur="1" fill="hold">
                                          <p:stCondLst>
                                            <p:cond delay="0"/>
                                          </p:stCondLst>
                                        </p:cTn>
                                        <p:tgtEl>
                                          <p:spTgt spid="24"/>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23"/>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26"/>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25"/>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nodeType="clickEffect">
                                  <p:stCondLst>
                                    <p:cond delay="0"/>
                                  </p:stCondLst>
                                  <p:childTnLst>
                                    <p:set>
                                      <p:cBhvr>
                                        <p:cTn id="101" dur="1" fill="hold">
                                          <p:stCondLst>
                                            <p:cond delay="0"/>
                                          </p:stCondLst>
                                        </p:cTn>
                                        <p:tgtEl>
                                          <p:spTgt spid="20"/>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21"/>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29"/>
                                        </p:tgtEl>
                                        <p:attrNameLst>
                                          <p:attrName>style.visibility</p:attrName>
                                        </p:attrNameLst>
                                      </p:cBhvr>
                                      <p:to>
                                        <p:strVal val="visible"/>
                                      </p:to>
                                    </p:set>
                                  </p:childTnLst>
                                </p:cTn>
                              </p:par>
                              <p:par>
                                <p:cTn id="108" presetID="1" presetClass="entr" presetSubtype="0" fill="hold" nodeType="withEffect">
                                  <p:stCondLst>
                                    <p:cond delay="0"/>
                                  </p:stCondLst>
                                  <p:childTnLst>
                                    <p:set>
                                      <p:cBhvr>
                                        <p:cTn id="109" dur="1" fill="hold">
                                          <p:stCondLst>
                                            <p:cond delay="0"/>
                                          </p:stCondLst>
                                        </p:cTn>
                                        <p:tgtEl>
                                          <p:spTgt spid="22"/>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nodeType="clickEffect">
                                  <p:stCondLst>
                                    <p:cond delay="0"/>
                                  </p:stCondLst>
                                  <p:childTnLst>
                                    <p:set>
                                      <p:cBhvr>
                                        <p:cTn id="113" dur="1" fill="hold">
                                          <p:stCondLst>
                                            <p:cond delay="0"/>
                                          </p:stCondLst>
                                        </p:cTn>
                                        <p:tgtEl>
                                          <p:spTgt spid="31"/>
                                        </p:tgtEl>
                                        <p:attrNameLst>
                                          <p:attrName>style.visibility</p:attrName>
                                        </p:attrNameLst>
                                      </p:cBhvr>
                                      <p:to>
                                        <p:strVal val="visible"/>
                                      </p:to>
                                    </p:set>
                                  </p:childTnLst>
                                </p:cTn>
                              </p:par>
                              <p:par>
                                <p:cTn id="114" presetID="1" presetClass="entr" presetSubtype="0" fill="hold" grpId="0" nodeType="withEffect">
                                  <p:stCondLst>
                                    <p:cond delay="0"/>
                                  </p:stCondLst>
                                  <p:childTnLst>
                                    <p:set>
                                      <p:cBhvr>
                                        <p:cTn id="115" dur="1" fill="hold">
                                          <p:stCondLst>
                                            <p:cond delay="0"/>
                                          </p:stCondLst>
                                        </p:cTn>
                                        <p:tgtEl>
                                          <p:spTgt spid="30"/>
                                        </p:tgtEl>
                                        <p:attrNameLst>
                                          <p:attrName>style.visibility</p:attrName>
                                        </p:attrNameLst>
                                      </p:cBhvr>
                                      <p:to>
                                        <p:strVal val="visible"/>
                                      </p:to>
                                    </p:set>
                                  </p:childTnLst>
                                </p:cTn>
                              </p:par>
                              <p:par>
                                <p:cTn id="116" presetID="1" presetClass="entr" presetSubtype="0" fill="hold" grpId="0" nodeType="withEffect">
                                  <p:stCondLst>
                                    <p:cond delay="0"/>
                                  </p:stCondLst>
                                  <p:childTnLst>
                                    <p:set>
                                      <p:cBhvr>
                                        <p:cTn id="117" dur="1" fill="hold">
                                          <p:stCondLst>
                                            <p:cond delay="0"/>
                                          </p:stCondLst>
                                        </p:cTn>
                                        <p:tgtEl>
                                          <p:spTgt spid="33"/>
                                        </p:tgtEl>
                                        <p:attrNameLst>
                                          <p:attrName>style.visibility</p:attrName>
                                        </p:attrNameLst>
                                      </p:cBhvr>
                                      <p:to>
                                        <p:strVal val="visible"/>
                                      </p:to>
                                    </p:set>
                                  </p:childTnLst>
                                </p:cTn>
                              </p:par>
                              <p:par>
                                <p:cTn id="118" presetID="1" presetClass="entr" presetSubtype="0" fill="hold" nodeType="withEffect">
                                  <p:stCondLst>
                                    <p:cond delay="0"/>
                                  </p:stCondLst>
                                  <p:childTnLst>
                                    <p:set>
                                      <p:cBhvr>
                                        <p:cTn id="119"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9" grpId="0" animBg="1"/>
      <p:bldP spid="21" grpId="0" animBg="1"/>
      <p:bldP spid="23" grpId="0" animBg="1"/>
      <p:bldP spid="26" grpId="0"/>
      <p:bldP spid="29" grpId="0"/>
      <p:bldP spid="30" grpId="0" animBg="1"/>
      <p:bldP spid="3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A1A0E-FA70-41AA-D8FE-BD95E24E2DEF}"/>
              </a:ext>
            </a:extLst>
          </p:cNvPr>
          <p:cNvSpPr>
            <a:spLocks noGrp="1"/>
          </p:cNvSpPr>
          <p:nvPr>
            <p:ph type="title"/>
          </p:nvPr>
        </p:nvSpPr>
        <p:spPr/>
        <p:txBody>
          <a:bodyPr/>
          <a:lstStyle/>
          <a:p>
            <a:r>
              <a:rPr lang="en-US" dirty="0"/>
              <a:t>Hands on: Generic Handlers</a:t>
            </a:r>
          </a:p>
        </p:txBody>
      </p:sp>
      <p:pic>
        <p:nvPicPr>
          <p:cNvPr id="5122" name="Picture 2" descr="Making All Rooms Reachable in a JavaScript Roguelike | JavaScript in Plain  English">
            <a:extLst>
              <a:ext uri="{FF2B5EF4-FFF2-40B4-BE49-F238E27FC236}">
                <a16:creationId xmlns:a16="http://schemas.microsoft.com/office/drawing/2014/main" id="{91C913A6-FFC2-CAC0-EDED-C039FD2E40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6020" y="1637799"/>
            <a:ext cx="6765768" cy="4509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2778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Syntax</a:t>
            </a:r>
          </a:p>
        </p:txBody>
      </p:sp>
      <p:sp>
        <p:nvSpPr>
          <p:cNvPr id="3" name="TextBox 2">
            <a:extLst>
              <a:ext uri="{FF2B5EF4-FFF2-40B4-BE49-F238E27FC236}">
                <a16:creationId xmlns:a16="http://schemas.microsoft.com/office/drawing/2014/main" id="{CBA071B6-F82A-8B0F-F954-2EF2FD04BE2E}"/>
              </a:ext>
            </a:extLst>
          </p:cNvPr>
          <p:cNvSpPr txBox="1"/>
          <p:nvPr/>
        </p:nvSpPr>
        <p:spPr>
          <a:xfrm>
            <a:off x="477788" y="1268760"/>
            <a:ext cx="9505056" cy="3416320"/>
          </a:xfrm>
          <a:prstGeom prst="rect">
            <a:avLst/>
          </a:prstGeom>
          <a:noFill/>
        </p:spPr>
        <p:txBody>
          <a:bodyPr wrap="square" rtlCol="0">
            <a:spAutoFit/>
          </a:bodyPr>
          <a:lstStyle/>
          <a:p>
            <a:r>
              <a:rPr lang="en-US" dirty="0" err="1">
                <a:solidFill>
                  <a:srgbClr val="FF0000"/>
                </a:solidFill>
              </a:rPr>
              <a:t>this.when</a:t>
            </a:r>
            <a:r>
              <a:rPr lang="en-US" dirty="0">
                <a:solidFill>
                  <a:srgbClr val="FF0000"/>
                </a:solidFill>
              </a:rPr>
              <a:t>(‘WHICH’, what, () =&gt; {</a:t>
            </a:r>
          </a:p>
          <a:p>
            <a:r>
              <a:rPr lang="en-US" dirty="0">
                <a:solidFill>
                  <a:srgbClr val="FF0000"/>
                </a:solidFill>
              </a:rPr>
              <a:t>	code.</a:t>
            </a:r>
          </a:p>
          <a:p>
            <a:r>
              <a:rPr lang="en-US" dirty="0">
                <a:solidFill>
                  <a:srgbClr val="FF0000"/>
                </a:solidFill>
              </a:rPr>
              <a:t>})</a:t>
            </a:r>
          </a:p>
          <a:p>
            <a:endParaRPr lang="en-US" dirty="0">
              <a:solidFill>
                <a:srgbClr val="FF0000"/>
              </a:solidFill>
            </a:endParaRPr>
          </a:p>
          <a:p>
            <a:endParaRPr lang="en-US" dirty="0">
              <a:solidFill>
                <a:srgbClr val="FF0000"/>
              </a:solidFill>
            </a:endParaRPr>
          </a:p>
          <a:p>
            <a:endParaRPr lang="en-US" dirty="0">
              <a:solidFill>
                <a:srgbClr val="FF0000"/>
              </a:solidFill>
            </a:endParaRPr>
          </a:p>
          <a:p>
            <a:r>
              <a:rPr lang="en-US" dirty="0">
                <a:solidFill>
                  <a:srgbClr val="FF0000"/>
                </a:solidFill>
              </a:rPr>
              <a:t>when – before, after, on</a:t>
            </a:r>
          </a:p>
          <a:p>
            <a:r>
              <a:rPr lang="en-US" dirty="0">
                <a:solidFill>
                  <a:srgbClr val="FF0000"/>
                </a:solidFill>
              </a:rPr>
              <a:t>Which – CREATE, UPDATE, DELETE, READ</a:t>
            </a:r>
          </a:p>
          <a:p>
            <a:r>
              <a:rPr lang="en-US" dirty="0">
                <a:solidFill>
                  <a:srgbClr val="FF0000"/>
                </a:solidFill>
              </a:rPr>
              <a:t>What – Entity (Employee, Pos, …)</a:t>
            </a:r>
          </a:p>
        </p:txBody>
      </p:sp>
    </p:spTree>
    <p:extLst>
      <p:ext uri="{BB962C8B-B14F-4D97-AF65-F5344CB8AC3E}">
        <p14:creationId xmlns:p14="http://schemas.microsoft.com/office/powerpoint/2010/main" val="1876425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638666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048076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7788530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Day 4</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50,000+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581024" y="1338826"/>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581024" y="309454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581024" y="4850271"/>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3" name="Rectangle: Rounded Corners 1132">
            <a:extLst>
              <a:ext uri="{FF2B5EF4-FFF2-40B4-BE49-F238E27FC236}">
                <a16:creationId xmlns:a16="http://schemas.microsoft.com/office/drawing/2014/main" id="{47299741-729A-4FA6-A73E-373218C0B948}"/>
              </a:ext>
            </a:extLst>
          </p:cNvPr>
          <p:cNvSpPr/>
          <p:nvPr/>
        </p:nvSpPr>
        <p:spPr>
          <a:xfrm>
            <a:off x="6326749" y="1338826"/>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4" name="Rectangle: Rounded Corners 1133">
            <a:extLst>
              <a:ext uri="{FF2B5EF4-FFF2-40B4-BE49-F238E27FC236}">
                <a16:creationId xmlns:a16="http://schemas.microsoft.com/office/drawing/2014/main" id="{E8655933-ABB5-4D15-AE7F-B0D014A5A5FB}"/>
              </a:ext>
            </a:extLst>
          </p:cNvPr>
          <p:cNvSpPr/>
          <p:nvPr/>
        </p:nvSpPr>
        <p:spPr>
          <a:xfrm>
            <a:off x="6326749" y="3094548"/>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5" name="Rectangle: Rounded Corners 1134">
            <a:extLst>
              <a:ext uri="{FF2B5EF4-FFF2-40B4-BE49-F238E27FC236}">
                <a16:creationId xmlns:a16="http://schemas.microsoft.com/office/drawing/2014/main" id="{7ADD6B3E-784D-4B47-A705-C73AEB0275B4}"/>
              </a:ext>
            </a:extLst>
          </p:cNvPr>
          <p:cNvSpPr/>
          <p:nvPr/>
        </p:nvSpPr>
        <p:spPr>
          <a:xfrm>
            <a:off x="6326749" y="485027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1245710" y="1591839"/>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1083772"/>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Introduction to HANA Cloud</a:t>
              </a: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1245710" y="3347558"/>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1083772"/>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Connecting to HANA Cloud Instance</a:t>
              </a: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1" name="Group 1140">
            <a:extLst>
              <a:ext uri="{FF2B5EF4-FFF2-40B4-BE49-F238E27FC236}">
                <a16:creationId xmlns:a16="http://schemas.microsoft.com/office/drawing/2014/main" id="{010C7D28-B781-409B-AFDB-2EB8DCBAB471}"/>
              </a:ext>
            </a:extLst>
          </p:cNvPr>
          <p:cNvGrpSpPr/>
          <p:nvPr/>
        </p:nvGrpSpPr>
        <p:grpSpPr>
          <a:xfrm>
            <a:off x="6991434" y="1591839"/>
            <a:ext cx="4359562" cy="922336"/>
            <a:chOff x="1395616" y="871285"/>
            <a:chExt cx="3825734" cy="1064137"/>
          </a:xfrm>
        </p:grpSpPr>
        <p:sp>
          <p:nvSpPr>
            <p:cNvPr id="1142" name="TextBox 1141">
              <a:extLst>
                <a:ext uri="{FF2B5EF4-FFF2-40B4-BE49-F238E27FC236}">
                  <a16:creationId xmlns:a16="http://schemas.microsoft.com/office/drawing/2014/main" id="{3F09AA1F-FEA7-4D17-88ED-2CD603C4E9A6}"/>
                </a:ext>
              </a:extLst>
            </p:cNvPr>
            <p:cNvSpPr txBox="1"/>
            <p:nvPr/>
          </p:nvSpPr>
          <p:spPr>
            <a:xfrm>
              <a:off x="2984420" y="1243564"/>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Identity Provider</a:t>
              </a:r>
            </a:p>
          </p:txBody>
        </p:sp>
        <p:sp>
          <p:nvSpPr>
            <p:cNvPr id="1143" name="TextBox 1142">
              <a:extLst>
                <a:ext uri="{FF2B5EF4-FFF2-40B4-BE49-F238E27FC236}">
                  <a16:creationId xmlns:a16="http://schemas.microsoft.com/office/drawing/2014/main" id="{C88A509D-C2AF-4500-8C21-D7071BE4DE6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04</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4" name="Group 1143">
            <a:extLst>
              <a:ext uri="{FF2B5EF4-FFF2-40B4-BE49-F238E27FC236}">
                <a16:creationId xmlns:a16="http://schemas.microsoft.com/office/drawing/2014/main" id="{8A3A5AE5-D342-4BA3-9A55-5165158B260D}"/>
              </a:ext>
            </a:extLst>
          </p:cNvPr>
          <p:cNvGrpSpPr/>
          <p:nvPr/>
        </p:nvGrpSpPr>
        <p:grpSpPr>
          <a:xfrm>
            <a:off x="6991434" y="3347558"/>
            <a:ext cx="4431570" cy="922336"/>
            <a:chOff x="1395616" y="871285"/>
            <a:chExt cx="3825734" cy="1064137"/>
          </a:xfrm>
        </p:grpSpPr>
        <p:sp>
          <p:nvSpPr>
            <p:cNvPr id="1145" name="TextBox 1144">
              <a:extLst>
                <a:ext uri="{FF2B5EF4-FFF2-40B4-BE49-F238E27FC236}">
                  <a16:creationId xmlns:a16="http://schemas.microsoft.com/office/drawing/2014/main" id="{D50FB645-94BC-4B73-BC01-70A868E236E0}"/>
                </a:ext>
              </a:extLst>
            </p:cNvPr>
            <p:cNvSpPr txBox="1"/>
            <p:nvPr/>
          </p:nvSpPr>
          <p:spPr>
            <a:xfrm>
              <a:off x="2984420" y="1083770"/>
              <a:ext cx="2236930" cy="639170"/>
            </a:xfrm>
            <a:prstGeom prst="rect">
              <a:avLst/>
            </a:prstGeom>
            <a:noFill/>
          </p:spPr>
          <p:txBody>
            <a:bodyPr wrap="square" lIns="0" tIns="0" rIns="0" bIns="0" rtlCol="0" anchor="ctr">
              <a:spAutoFit/>
            </a:bodyPr>
            <a:lstStyle/>
            <a:p>
              <a:r>
                <a:rPr lang="en-US" sz="1800" dirty="0">
                  <a:solidFill>
                    <a:srgbClr val="FFFFFF"/>
                  </a:solidFill>
                  <a:effectLst/>
                  <a:latin typeface="Segoe UI" panose="020B0502040204020203" pitchFamily="34" charset="0"/>
                  <a:ea typeface="Calibri Light" panose="020F0302020204030204" pitchFamily="34" charset="0"/>
                  <a:cs typeface="Segoe UI" panose="020B0502040204020203" pitchFamily="34" charset="0"/>
                </a:rPr>
                <a:t>JWT Token and Application Router</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46" name="TextBox 1145">
              <a:extLst>
                <a:ext uri="{FF2B5EF4-FFF2-40B4-BE49-F238E27FC236}">
                  <a16:creationId xmlns:a16="http://schemas.microsoft.com/office/drawing/2014/main" id="{D6E845BF-0649-4FED-BF91-2541D1DCB0D6}"/>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05</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1245710" y="5103281"/>
            <a:ext cx="3951680" cy="922336"/>
            <a:chOff x="1395616" y="871285"/>
            <a:chExt cx="3825734"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083771"/>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Authentication v/s Authorization</a:t>
              </a: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50" name="Group 1149">
            <a:extLst>
              <a:ext uri="{FF2B5EF4-FFF2-40B4-BE49-F238E27FC236}">
                <a16:creationId xmlns:a16="http://schemas.microsoft.com/office/drawing/2014/main" id="{64D36160-176A-49B7-AEAE-FF1ECF022B7A}"/>
              </a:ext>
            </a:extLst>
          </p:cNvPr>
          <p:cNvGrpSpPr/>
          <p:nvPr/>
        </p:nvGrpSpPr>
        <p:grpSpPr>
          <a:xfrm>
            <a:off x="6991434" y="5103281"/>
            <a:ext cx="4431570" cy="922336"/>
            <a:chOff x="1395616" y="871285"/>
            <a:chExt cx="4290329" cy="1064137"/>
          </a:xfrm>
        </p:grpSpPr>
        <p:sp>
          <p:nvSpPr>
            <p:cNvPr id="1151" name="TextBox 1150">
              <a:extLst>
                <a:ext uri="{FF2B5EF4-FFF2-40B4-BE49-F238E27FC236}">
                  <a16:creationId xmlns:a16="http://schemas.microsoft.com/office/drawing/2014/main" id="{571E5D2F-CB43-41BD-B4D3-A2160034C400}"/>
                </a:ext>
              </a:extLst>
            </p:cNvPr>
            <p:cNvSpPr txBox="1"/>
            <p:nvPr/>
          </p:nvSpPr>
          <p:spPr>
            <a:xfrm>
              <a:off x="2984420" y="1243560"/>
              <a:ext cx="2701525" cy="319585"/>
            </a:xfrm>
            <a:prstGeom prst="rect">
              <a:avLst/>
            </a:prstGeom>
            <a:noFill/>
          </p:spPr>
          <p:txBody>
            <a:bodyPr wrap="square" lIns="0" tIns="0" rIns="0" bIns="0" rtlCol="0" anchor="ctr">
              <a:spAutoFit/>
            </a:bodyPr>
            <a:lstStyle/>
            <a:p>
              <a:r>
                <a:rPr lang="en-US" sz="1800" kern="0">
                  <a:solidFill>
                    <a:schemeClr val="bg1"/>
                  </a:solidFill>
                  <a:latin typeface="Segoe UI" panose="020B0502040204020203" pitchFamily="34" charset="0"/>
                  <a:ea typeface="Calibri Light" charset="0"/>
                  <a:cs typeface="Segoe UI" panose="020B0502040204020203" pitchFamily="34" charset="0"/>
                </a:rPr>
                <a:t>Deploy App to CF</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52" name="TextBox 1151">
              <a:extLst>
                <a:ext uri="{FF2B5EF4-FFF2-40B4-BE49-F238E27FC236}">
                  <a16:creationId xmlns:a16="http://schemas.microsoft.com/office/drawing/2014/main" id="{F2024D8F-80E0-4CDB-8B10-C1B5BD93DE8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06</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4</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1143005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581024" y="1338826"/>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581024" y="309454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581024" y="4850271"/>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3" name="Rectangle: Rounded Corners 1132">
            <a:extLst>
              <a:ext uri="{FF2B5EF4-FFF2-40B4-BE49-F238E27FC236}">
                <a16:creationId xmlns:a16="http://schemas.microsoft.com/office/drawing/2014/main" id="{47299741-729A-4FA6-A73E-373218C0B948}"/>
              </a:ext>
            </a:extLst>
          </p:cNvPr>
          <p:cNvSpPr/>
          <p:nvPr/>
        </p:nvSpPr>
        <p:spPr>
          <a:xfrm>
            <a:off x="6326749" y="1338826"/>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4" name="Rectangle: Rounded Corners 1133">
            <a:extLst>
              <a:ext uri="{FF2B5EF4-FFF2-40B4-BE49-F238E27FC236}">
                <a16:creationId xmlns:a16="http://schemas.microsoft.com/office/drawing/2014/main" id="{E8655933-ABB5-4D15-AE7F-B0D014A5A5FB}"/>
              </a:ext>
            </a:extLst>
          </p:cNvPr>
          <p:cNvSpPr/>
          <p:nvPr/>
        </p:nvSpPr>
        <p:spPr>
          <a:xfrm>
            <a:off x="6326749" y="3094548"/>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5" name="Rectangle: Rounded Corners 1134">
            <a:extLst>
              <a:ext uri="{FF2B5EF4-FFF2-40B4-BE49-F238E27FC236}">
                <a16:creationId xmlns:a16="http://schemas.microsoft.com/office/drawing/2014/main" id="{7ADD6B3E-784D-4B47-A705-C73AEB0275B4}"/>
              </a:ext>
            </a:extLst>
          </p:cNvPr>
          <p:cNvSpPr/>
          <p:nvPr/>
        </p:nvSpPr>
        <p:spPr>
          <a:xfrm>
            <a:off x="6326749" y="485027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1245710" y="1591839"/>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1083772"/>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Introduction to CDS Views</a:t>
              </a: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1245710" y="3347558"/>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1083772"/>
              <a:ext cx="2236930" cy="639170"/>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panose="020B0502040204020203" pitchFamily="34" charset="0"/>
                  <a:ea typeface="Calibri Light" panose="020F0302020204030204" pitchFamily="34" charset="0"/>
                  <a:cs typeface="Segoe UI" panose="020B0502040204020203" pitchFamily="34" charset="0"/>
                </a:rPr>
                <a:t>Business Application Studio</a:t>
              </a:r>
              <a:endPar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1" name="Group 1140">
            <a:extLst>
              <a:ext uri="{FF2B5EF4-FFF2-40B4-BE49-F238E27FC236}">
                <a16:creationId xmlns:a16="http://schemas.microsoft.com/office/drawing/2014/main" id="{010C7D28-B781-409B-AFDB-2EB8DCBAB471}"/>
              </a:ext>
            </a:extLst>
          </p:cNvPr>
          <p:cNvGrpSpPr/>
          <p:nvPr/>
        </p:nvGrpSpPr>
        <p:grpSpPr>
          <a:xfrm>
            <a:off x="6991434" y="1591839"/>
            <a:ext cx="4359562" cy="922336"/>
            <a:chOff x="1395616" y="871285"/>
            <a:chExt cx="3825734" cy="1064137"/>
          </a:xfrm>
        </p:grpSpPr>
        <p:sp>
          <p:nvSpPr>
            <p:cNvPr id="1142" name="TextBox 1141">
              <a:extLst>
                <a:ext uri="{FF2B5EF4-FFF2-40B4-BE49-F238E27FC236}">
                  <a16:creationId xmlns:a16="http://schemas.microsoft.com/office/drawing/2014/main" id="{3F09AA1F-FEA7-4D17-88ED-2CD603C4E9A6}"/>
                </a:ext>
              </a:extLst>
            </p:cNvPr>
            <p:cNvSpPr txBox="1"/>
            <p:nvPr/>
          </p:nvSpPr>
          <p:spPr>
            <a:xfrm>
              <a:off x="2984420" y="1083772"/>
              <a:ext cx="2236930" cy="639170"/>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panose="020B0502040204020203" pitchFamily="34" charset="0"/>
                  <a:ea typeface="Calibri Light" panose="020F0302020204030204" pitchFamily="34" charset="0"/>
                  <a:cs typeface="Segoe UI" panose="020B0502040204020203" pitchFamily="34" charset="0"/>
                </a:rPr>
                <a:t>Introduction to Fiori Elements</a:t>
              </a:r>
              <a:endPar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sp>
          <p:nvSpPr>
            <p:cNvPr id="1143" name="TextBox 1142">
              <a:extLst>
                <a:ext uri="{FF2B5EF4-FFF2-40B4-BE49-F238E27FC236}">
                  <a16:creationId xmlns:a16="http://schemas.microsoft.com/office/drawing/2014/main" id="{C88A509D-C2AF-4500-8C21-D7071BE4DE6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04</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4" name="Group 1143">
            <a:extLst>
              <a:ext uri="{FF2B5EF4-FFF2-40B4-BE49-F238E27FC236}">
                <a16:creationId xmlns:a16="http://schemas.microsoft.com/office/drawing/2014/main" id="{8A3A5AE5-D342-4BA3-9A55-5165158B260D}"/>
              </a:ext>
            </a:extLst>
          </p:cNvPr>
          <p:cNvGrpSpPr/>
          <p:nvPr/>
        </p:nvGrpSpPr>
        <p:grpSpPr>
          <a:xfrm>
            <a:off x="6991434" y="3347558"/>
            <a:ext cx="4431570" cy="922336"/>
            <a:chOff x="1395616" y="871285"/>
            <a:chExt cx="3825734" cy="1064137"/>
          </a:xfrm>
        </p:grpSpPr>
        <p:sp>
          <p:nvSpPr>
            <p:cNvPr id="1145" name="TextBox 1144">
              <a:extLst>
                <a:ext uri="{FF2B5EF4-FFF2-40B4-BE49-F238E27FC236}">
                  <a16:creationId xmlns:a16="http://schemas.microsoft.com/office/drawing/2014/main" id="{D50FB645-94BC-4B73-BC01-70A868E236E0}"/>
                </a:ext>
              </a:extLst>
            </p:cNvPr>
            <p:cNvSpPr txBox="1"/>
            <p:nvPr/>
          </p:nvSpPr>
          <p:spPr>
            <a:xfrm>
              <a:off x="2984420" y="1243562"/>
              <a:ext cx="2236930" cy="319585"/>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Adding UI module</a:t>
              </a:r>
              <a:endPar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sp>
          <p:nvSpPr>
            <p:cNvPr id="1146" name="TextBox 1145">
              <a:extLst>
                <a:ext uri="{FF2B5EF4-FFF2-40B4-BE49-F238E27FC236}">
                  <a16:creationId xmlns:a16="http://schemas.microsoft.com/office/drawing/2014/main" id="{D6E845BF-0649-4FED-BF91-2541D1DCB0D6}"/>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05</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1245710" y="5103281"/>
            <a:ext cx="3951680" cy="922336"/>
            <a:chOff x="1395616" y="871285"/>
            <a:chExt cx="3825734"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083771"/>
              <a:ext cx="2236930" cy="639170"/>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Generic Service handlers &amp; Test</a:t>
              </a: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50" name="Group 1149">
            <a:extLst>
              <a:ext uri="{FF2B5EF4-FFF2-40B4-BE49-F238E27FC236}">
                <a16:creationId xmlns:a16="http://schemas.microsoft.com/office/drawing/2014/main" id="{64D36160-176A-49B7-AEAE-FF1ECF022B7A}"/>
              </a:ext>
            </a:extLst>
          </p:cNvPr>
          <p:cNvGrpSpPr/>
          <p:nvPr/>
        </p:nvGrpSpPr>
        <p:grpSpPr>
          <a:xfrm>
            <a:off x="6991434" y="5103281"/>
            <a:ext cx="4431570" cy="922336"/>
            <a:chOff x="1395616" y="871285"/>
            <a:chExt cx="4290329" cy="1064137"/>
          </a:xfrm>
        </p:grpSpPr>
        <p:sp>
          <p:nvSpPr>
            <p:cNvPr id="1151" name="TextBox 1150">
              <a:extLst>
                <a:ext uri="{FF2B5EF4-FFF2-40B4-BE49-F238E27FC236}">
                  <a16:creationId xmlns:a16="http://schemas.microsoft.com/office/drawing/2014/main" id="{571E5D2F-CB43-41BD-B4D3-A2160034C400}"/>
                </a:ext>
              </a:extLst>
            </p:cNvPr>
            <p:cNvSpPr txBox="1"/>
            <p:nvPr/>
          </p:nvSpPr>
          <p:spPr>
            <a:xfrm>
              <a:off x="2984420" y="1243560"/>
              <a:ext cx="2701525" cy="319585"/>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Deploy App to CF</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52" name="TextBox 1151">
              <a:extLst>
                <a:ext uri="{FF2B5EF4-FFF2-40B4-BE49-F238E27FC236}">
                  <a16:creationId xmlns:a16="http://schemas.microsoft.com/office/drawing/2014/main" id="{F2024D8F-80E0-4CDB-8B10-C1B5BD93DE8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06</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4</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E71F3-7223-6535-6631-0650302FAD8B}"/>
              </a:ext>
            </a:extLst>
          </p:cNvPr>
          <p:cNvSpPr>
            <a:spLocks noGrp="1"/>
          </p:cNvSpPr>
          <p:nvPr>
            <p:ph type="title"/>
          </p:nvPr>
        </p:nvSpPr>
        <p:spPr/>
        <p:txBody>
          <a:bodyPr/>
          <a:lstStyle/>
          <a:p>
            <a:r>
              <a:rPr lang="en-US" dirty="0"/>
              <a:t>Introduction to CDS Views</a:t>
            </a:r>
          </a:p>
        </p:txBody>
      </p:sp>
      <p:sp>
        <p:nvSpPr>
          <p:cNvPr id="4" name="TextBox 3">
            <a:extLst>
              <a:ext uri="{FF2B5EF4-FFF2-40B4-BE49-F238E27FC236}">
                <a16:creationId xmlns:a16="http://schemas.microsoft.com/office/drawing/2014/main" id="{F93B2F40-10EC-C526-D717-5D1C55DAF2E7}"/>
              </a:ext>
            </a:extLst>
          </p:cNvPr>
          <p:cNvSpPr txBox="1"/>
          <p:nvPr/>
        </p:nvSpPr>
        <p:spPr>
          <a:xfrm>
            <a:off x="130881" y="784925"/>
            <a:ext cx="11927061" cy="2862322"/>
          </a:xfrm>
          <a:prstGeom prst="rect">
            <a:avLst/>
          </a:prstGeom>
          <a:noFill/>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Segoe UI"/>
                <a:ea typeface="+mn-ea"/>
                <a:cs typeface="+mn-cs"/>
              </a:rPr>
              <a:t>1. Usually we have all our data distributed across multiple tables, and if we need to get this data out, we need to write complex queries with joins. It becomes very complex to handle the maintenance of these large queries. Views will simplify the consumption and make it easy to maintenance.</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Segoe UI"/>
                <a:ea typeface="+mn-ea"/>
                <a:cs typeface="+mn-cs"/>
              </a:rPr>
              <a:t>2. We can perform operations like aggregation on the view.</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Segoe UI"/>
                <a:ea typeface="+mn-ea"/>
                <a:cs typeface="+mn-cs"/>
              </a:rPr>
              <a:t>3. Security</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Segoe UI"/>
                <a:ea typeface="+mn-ea"/>
                <a:cs typeface="+mn-cs"/>
              </a:rPr>
              <a:t>4. CDS views are also the contracts for data consumption</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Segoe UI"/>
                <a:ea typeface="+mn-ea"/>
                <a:cs typeface="+mn-cs"/>
              </a:rPr>
              <a:t>5. They include annotations which drive functionality.</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Segoe UI"/>
                <a:ea typeface="+mn-ea"/>
                <a:cs typeface="+mn-cs"/>
              </a:rPr>
              <a:t>6. View provide lose coupling to load data. Whereas when we use queries and joins, they are always tight coupling.</a:t>
            </a:r>
            <a:endParaRPr kumimoji="0" lang="en-IN" sz="2000" b="0" i="0" u="none" strike="noStrike" kern="1200" cap="none" spc="0" normalizeH="0" baseline="0" noProof="0" dirty="0">
              <a:ln>
                <a:noFill/>
              </a:ln>
              <a:solidFill>
                <a:prstClr val="white"/>
              </a:solidFill>
              <a:effectLst/>
              <a:uLnTx/>
              <a:uFillTx/>
              <a:latin typeface="Segoe UI"/>
              <a:ea typeface="+mn-ea"/>
              <a:cs typeface="+mn-cs"/>
            </a:endParaRPr>
          </a:p>
        </p:txBody>
      </p:sp>
      <p:sp>
        <p:nvSpPr>
          <p:cNvPr id="5" name="Rectangle 4">
            <a:extLst>
              <a:ext uri="{FF2B5EF4-FFF2-40B4-BE49-F238E27FC236}">
                <a16:creationId xmlns:a16="http://schemas.microsoft.com/office/drawing/2014/main" id="{F0D287AE-20B2-4CAD-0046-02C2B69712EA}"/>
              </a:ext>
            </a:extLst>
          </p:cNvPr>
          <p:cNvSpPr/>
          <p:nvPr/>
        </p:nvSpPr>
        <p:spPr>
          <a:xfrm>
            <a:off x="5446340" y="3789040"/>
            <a:ext cx="1800200" cy="2160240"/>
          </a:xfrm>
          <a:prstGeom prst="rect">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Purchase order</a:t>
            </a:r>
          </a:p>
        </p:txBody>
      </p:sp>
      <p:sp>
        <p:nvSpPr>
          <p:cNvPr id="6" name="Arrow: Right 5">
            <a:extLst>
              <a:ext uri="{FF2B5EF4-FFF2-40B4-BE49-F238E27FC236}">
                <a16:creationId xmlns:a16="http://schemas.microsoft.com/office/drawing/2014/main" id="{2000159E-ACDA-6DBB-DC5F-1AC1515897A5}"/>
              </a:ext>
            </a:extLst>
          </p:cNvPr>
          <p:cNvSpPr/>
          <p:nvPr/>
        </p:nvSpPr>
        <p:spPr>
          <a:xfrm>
            <a:off x="7179342" y="4213674"/>
            <a:ext cx="1944216" cy="936104"/>
          </a:xfrm>
          <a:prstGeom prst="rightArrow">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Segoe UI"/>
                <a:ea typeface="+mn-ea"/>
                <a:cs typeface="+mn-cs"/>
              </a:rPr>
              <a:t>Load what is needed</a:t>
            </a:r>
          </a:p>
        </p:txBody>
      </p:sp>
      <p:sp>
        <p:nvSpPr>
          <p:cNvPr id="7" name="Rectangle 6">
            <a:extLst>
              <a:ext uri="{FF2B5EF4-FFF2-40B4-BE49-F238E27FC236}">
                <a16:creationId xmlns:a16="http://schemas.microsoft.com/office/drawing/2014/main" id="{F745815F-5E17-7D9A-42DC-0AA3D9422CB3}"/>
              </a:ext>
            </a:extLst>
          </p:cNvPr>
          <p:cNvSpPr/>
          <p:nvPr/>
        </p:nvSpPr>
        <p:spPr>
          <a:xfrm>
            <a:off x="9123558" y="3853634"/>
            <a:ext cx="2664296" cy="1872208"/>
          </a:xfrm>
          <a:prstGeom prst="rect">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Purchase order items</a:t>
            </a:r>
          </a:p>
        </p:txBody>
      </p:sp>
      <p:sp>
        <p:nvSpPr>
          <p:cNvPr id="8" name="Rectangle 7">
            <a:extLst>
              <a:ext uri="{FF2B5EF4-FFF2-40B4-BE49-F238E27FC236}">
                <a16:creationId xmlns:a16="http://schemas.microsoft.com/office/drawing/2014/main" id="{24B7DD77-5F7E-3374-6366-C97D3A0D58E3}"/>
              </a:ext>
            </a:extLst>
          </p:cNvPr>
          <p:cNvSpPr/>
          <p:nvPr/>
        </p:nvSpPr>
        <p:spPr>
          <a:xfrm>
            <a:off x="189756" y="3789040"/>
            <a:ext cx="4968552" cy="2284035"/>
          </a:xfrm>
          <a:prstGeom prst="rect">
            <a:avLst/>
          </a:prstGeom>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Exercise:</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hlinkClick r:id="rId2"/>
              </a:rPr>
              <a:t>https://github.com/soyuztechnologies/SAP_BTP_Training_CLD200/blob/master/Day%203/01%20db/01db/CDSViews.cds</a:t>
            </a:r>
            <a:endParaRPr kumimoji="0" lang="en-US" sz="2400" b="0" i="0" u="none" strike="noStrike" kern="1200" cap="none" spc="0" normalizeH="0" baseline="0" noProof="0" dirty="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3839630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1000"/>
                                        <p:tgtEl>
                                          <p:spTgt spid="4">
                                            <p:txEl>
                                              <p:pRg st="5" end="5"/>
                                            </p:txEl>
                                          </p:spTgt>
                                        </p:tgtEl>
                                      </p:cBhvr>
                                    </p:animEffect>
                                    <p:anim calcmode="lin" valueType="num">
                                      <p:cBhvr>
                                        <p:cTn id="4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B0494-1740-6088-81A8-8D61E457307D}"/>
              </a:ext>
            </a:extLst>
          </p:cNvPr>
          <p:cNvSpPr>
            <a:spLocks noGrp="1"/>
          </p:cNvSpPr>
          <p:nvPr>
            <p:ph type="title"/>
          </p:nvPr>
        </p:nvSpPr>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6E216DDD-B166-B263-E8F3-C3586C4693C3}"/>
                  </a:ext>
                </a:extLst>
              </p14:cNvPr>
              <p14:cNvContentPartPr/>
              <p14:nvPr/>
            </p14:nvContentPartPr>
            <p14:xfrm>
              <a:off x="2113262" y="1610590"/>
              <a:ext cx="360" cy="360"/>
            </p14:xfrm>
          </p:contentPart>
        </mc:Choice>
        <mc:Fallback>
          <p:pic>
            <p:nvPicPr>
              <p:cNvPr id="3" name="Ink 2">
                <a:extLst>
                  <a:ext uri="{FF2B5EF4-FFF2-40B4-BE49-F238E27FC236}">
                    <a16:creationId xmlns:a16="http://schemas.microsoft.com/office/drawing/2014/main" id="{6E216DDD-B166-B263-E8F3-C3586C4693C3}"/>
                  </a:ext>
                </a:extLst>
              </p:cNvPr>
              <p:cNvPicPr/>
              <p:nvPr/>
            </p:nvPicPr>
            <p:blipFill>
              <a:blip r:embed="rId3"/>
              <a:stretch>
                <a:fillRect/>
              </a:stretch>
            </p:blipFill>
            <p:spPr>
              <a:xfrm>
                <a:off x="2095262" y="1592950"/>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7A69D1E3-6345-C8C5-313F-E9ECACC6356D}"/>
                  </a:ext>
                </a:extLst>
              </p14:cNvPr>
              <p14:cNvContentPartPr/>
              <p14:nvPr/>
            </p14:nvContentPartPr>
            <p14:xfrm>
              <a:off x="1231262" y="4502830"/>
              <a:ext cx="2619000" cy="1477440"/>
            </p14:xfrm>
          </p:contentPart>
        </mc:Choice>
        <mc:Fallback>
          <p:pic>
            <p:nvPicPr>
              <p:cNvPr id="4" name="Ink 3">
                <a:extLst>
                  <a:ext uri="{FF2B5EF4-FFF2-40B4-BE49-F238E27FC236}">
                    <a16:creationId xmlns:a16="http://schemas.microsoft.com/office/drawing/2014/main" id="{7A69D1E3-6345-C8C5-313F-E9ECACC6356D}"/>
                  </a:ext>
                </a:extLst>
              </p:cNvPr>
              <p:cNvPicPr/>
              <p:nvPr/>
            </p:nvPicPr>
            <p:blipFill>
              <a:blip r:embed="rId5"/>
              <a:stretch>
                <a:fillRect/>
              </a:stretch>
            </p:blipFill>
            <p:spPr>
              <a:xfrm>
                <a:off x="1213622" y="4484830"/>
                <a:ext cx="2654640" cy="15130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08440BDB-3621-208D-9F03-1C80902ED59E}"/>
                  </a:ext>
                </a:extLst>
              </p14:cNvPr>
              <p14:cNvContentPartPr/>
              <p14:nvPr/>
            </p14:nvContentPartPr>
            <p14:xfrm>
              <a:off x="1495862" y="4216990"/>
              <a:ext cx="298440" cy="239400"/>
            </p14:xfrm>
          </p:contentPart>
        </mc:Choice>
        <mc:Fallback>
          <p:pic>
            <p:nvPicPr>
              <p:cNvPr id="5" name="Ink 4">
                <a:extLst>
                  <a:ext uri="{FF2B5EF4-FFF2-40B4-BE49-F238E27FC236}">
                    <a16:creationId xmlns:a16="http://schemas.microsoft.com/office/drawing/2014/main" id="{08440BDB-3621-208D-9F03-1C80902ED59E}"/>
                  </a:ext>
                </a:extLst>
              </p:cNvPr>
              <p:cNvPicPr/>
              <p:nvPr/>
            </p:nvPicPr>
            <p:blipFill>
              <a:blip r:embed="rId7"/>
              <a:stretch>
                <a:fillRect/>
              </a:stretch>
            </p:blipFill>
            <p:spPr>
              <a:xfrm>
                <a:off x="1478222" y="4198990"/>
                <a:ext cx="334080" cy="2750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0" name="Ink 9">
                <a:extLst>
                  <a:ext uri="{FF2B5EF4-FFF2-40B4-BE49-F238E27FC236}">
                    <a16:creationId xmlns:a16="http://schemas.microsoft.com/office/drawing/2014/main" id="{8737213A-5401-9C91-75C8-4478619EB97E}"/>
                  </a:ext>
                </a:extLst>
              </p14:cNvPr>
              <p14:cNvContentPartPr/>
              <p14:nvPr/>
            </p14:nvContentPartPr>
            <p14:xfrm>
              <a:off x="2026142" y="3873190"/>
              <a:ext cx="457560" cy="480960"/>
            </p14:xfrm>
          </p:contentPart>
        </mc:Choice>
        <mc:Fallback>
          <p:pic>
            <p:nvPicPr>
              <p:cNvPr id="10" name="Ink 9">
                <a:extLst>
                  <a:ext uri="{FF2B5EF4-FFF2-40B4-BE49-F238E27FC236}">
                    <a16:creationId xmlns:a16="http://schemas.microsoft.com/office/drawing/2014/main" id="{8737213A-5401-9C91-75C8-4478619EB97E}"/>
                  </a:ext>
                </a:extLst>
              </p:cNvPr>
              <p:cNvPicPr/>
              <p:nvPr/>
            </p:nvPicPr>
            <p:blipFill>
              <a:blip r:embed="rId9"/>
              <a:stretch>
                <a:fillRect/>
              </a:stretch>
            </p:blipFill>
            <p:spPr>
              <a:xfrm>
                <a:off x="2008502" y="3855550"/>
                <a:ext cx="493200" cy="5166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1" name="Ink 10">
                <a:extLst>
                  <a:ext uri="{FF2B5EF4-FFF2-40B4-BE49-F238E27FC236}">
                    <a16:creationId xmlns:a16="http://schemas.microsoft.com/office/drawing/2014/main" id="{D873CF66-F3C2-DF60-C5D6-75753ACE440E}"/>
                  </a:ext>
                </a:extLst>
              </p14:cNvPr>
              <p14:cNvContentPartPr/>
              <p14:nvPr/>
            </p14:nvContentPartPr>
            <p14:xfrm>
              <a:off x="2313422" y="3811270"/>
              <a:ext cx="261360" cy="227880"/>
            </p14:xfrm>
          </p:contentPart>
        </mc:Choice>
        <mc:Fallback>
          <p:pic>
            <p:nvPicPr>
              <p:cNvPr id="11" name="Ink 10">
                <a:extLst>
                  <a:ext uri="{FF2B5EF4-FFF2-40B4-BE49-F238E27FC236}">
                    <a16:creationId xmlns:a16="http://schemas.microsoft.com/office/drawing/2014/main" id="{D873CF66-F3C2-DF60-C5D6-75753ACE440E}"/>
                  </a:ext>
                </a:extLst>
              </p:cNvPr>
              <p:cNvPicPr/>
              <p:nvPr/>
            </p:nvPicPr>
            <p:blipFill>
              <a:blip r:embed="rId11"/>
              <a:stretch>
                <a:fillRect/>
              </a:stretch>
            </p:blipFill>
            <p:spPr>
              <a:xfrm>
                <a:off x="2295422" y="3793270"/>
                <a:ext cx="297000" cy="2635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3" name="Ink 12">
                <a:extLst>
                  <a:ext uri="{FF2B5EF4-FFF2-40B4-BE49-F238E27FC236}">
                    <a16:creationId xmlns:a16="http://schemas.microsoft.com/office/drawing/2014/main" id="{99B7B1B3-EC6D-E392-4D6C-99B72E2554F7}"/>
                  </a:ext>
                </a:extLst>
              </p14:cNvPr>
              <p14:cNvContentPartPr/>
              <p14:nvPr/>
            </p14:nvContentPartPr>
            <p14:xfrm>
              <a:off x="2870342" y="4255870"/>
              <a:ext cx="154800" cy="171720"/>
            </p14:xfrm>
          </p:contentPart>
        </mc:Choice>
        <mc:Fallback>
          <p:pic>
            <p:nvPicPr>
              <p:cNvPr id="13" name="Ink 12">
                <a:extLst>
                  <a:ext uri="{FF2B5EF4-FFF2-40B4-BE49-F238E27FC236}">
                    <a16:creationId xmlns:a16="http://schemas.microsoft.com/office/drawing/2014/main" id="{99B7B1B3-EC6D-E392-4D6C-99B72E2554F7}"/>
                  </a:ext>
                </a:extLst>
              </p:cNvPr>
              <p:cNvPicPr/>
              <p:nvPr/>
            </p:nvPicPr>
            <p:blipFill>
              <a:blip r:embed="rId13"/>
              <a:stretch>
                <a:fillRect/>
              </a:stretch>
            </p:blipFill>
            <p:spPr>
              <a:xfrm>
                <a:off x="2852342" y="4237870"/>
                <a:ext cx="190440" cy="2073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4" name="Ink 13">
                <a:extLst>
                  <a:ext uri="{FF2B5EF4-FFF2-40B4-BE49-F238E27FC236}">
                    <a16:creationId xmlns:a16="http://schemas.microsoft.com/office/drawing/2014/main" id="{3D35E5E6-E740-6ED9-8C69-4626676D286D}"/>
                  </a:ext>
                </a:extLst>
              </p14:cNvPr>
              <p14:cNvContentPartPr/>
              <p14:nvPr/>
            </p14:nvContentPartPr>
            <p14:xfrm>
              <a:off x="3100022" y="4193590"/>
              <a:ext cx="161280" cy="236520"/>
            </p14:xfrm>
          </p:contentPart>
        </mc:Choice>
        <mc:Fallback>
          <p:pic>
            <p:nvPicPr>
              <p:cNvPr id="14" name="Ink 13">
                <a:extLst>
                  <a:ext uri="{FF2B5EF4-FFF2-40B4-BE49-F238E27FC236}">
                    <a16:creationId xmlns:a16="http://schemas.microsoft.com/office/drawing/2014/main" id="{3D35E5E6-E740-6ED9-8C69-4626676D286D}"/>
                  </a:ext>
                </a:extLst>
              </p:cNvPr>
              <p:cNvPicPr/>
              <p:nvPr/>
            </p:nvPicPr>
            <p:blipFill>
              <a:blip r:embed="rId15"/>
              <a:stretch>
                <a:fillRect/>
              </a:stretch>
            </p:blipFill>
            <p:spPr>
              <a:xfrm>
                <a:off x="3082022" y="4175950"/>
                <a:ext cx="196920" cy="2721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5" name="Ink 14">
                <a:extLst>
                  <a:ext uri="{FF2B5EF4-FFF2-40B4-BE49-F238E27FC236}">
                    <a16:creationId xmlns:a16="http://schemas.microsoft.com/office/drawing/2014/main" id="{BF17F359-B901-D59F-65EE-416E6E222F72}"/>
                  </a:ext>
                </a:extLst>
              </p14:cNvPr>
              <p14:cNvContentPartPr/>
              <p14:nvPr/>
            </p14:nvContentPartPr>
            <p14:xfrm>
              <a:off x="3331142" y="4311310"/>
              <a:ext cx="145800" cy="172080"/>
            </p14:xfrm>
          </p:contentPart>
        </mc:Choice>
        <mc:Fallback>
          <p:pic>
            <p:nvPicPr>
              <p:cNvPr id="15" name="Ink 14">
                <a:extLst>
                  <a:ext uri="{FF2B5EF4-FFF2-40B4-BE49-F238E27FC236}">
                    <a16:creationId xmlns:a16="http://schemas.microsoft.com/office/drawing/2014/main" id="{BF17F359-B901-D59F-65EE-416E6E222F72}"/>
                  </a:ext>
                </a:extLst>
              </p:cNvPr>
              <p:cNvPicPr/>
              <p:nvPr/>
            </p:nvPicPr>
            <p:blipFill>
              <a:blip r:embed="rId17"/>
              <a:stretch>
                <a:fillRect/>
              </a:stretch>
            </p:blipFill>
            <p:spPr>
              <a:xfrm>
                <a:off x="3313142" y="4293670"/>
                <a:ext cx="181440" cy="2077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6" name="Ink 15">
                <a:extLst>
                  <a:ext uri="{FF2B5EF4-FFF2-40B4-BE49-F238E27FC236}">
                    <a16:creationId xmlns:a16="http://schemas.microsoft.com/office/drawing/2014/main" id="{E5667CA3-0C45-E89F-CE32-72A54E7FDE21}"/>
                  </a:ext>
                </a:extLst>
              </p14:cNvPr>
              <p14:cNvContentPartPr/>
              <p14:nvPr/>
            </p14:nvContentPartPr>
            <p14:xfrm>
              <a:off x="2766302" y="4036630"/>
              <a:ext cx="1014480" cy="698760"/>
            </p14:xfrm>
          </p:contentPart>
        </mc:Choice>
        <mc:Fallback>
          <p:pic>
            <p:nvPicPr>
              <p:cNvPr id="16" name="Ink 15">
                <a:extLst>
                  <a:ext uri="{FF2B5EF4-FFF2-40B4-BE49-F238E27FC236}">
                    <a16:creationId xmlns:a16="http://schemas.microsoft.com/office/drawing/2014/main" id="{E5667CA3-0C45-E89F-CE32-72A54E7FDE21}"/>
                  </a:ext>
                </a:extLst>
              </p:cNvPr>
              <p:cNvPicPr/>
              <p:nvPr/>
            </p:nvPicPr>
            <p:blipFill>
              <a:blip r:embed="rId19"/>
              <a:stretch>
                <a:fillRect/>
              </a:stretch>
            </p:blipFill>
            <p:spPr>
              <a:xfrm>
                <a:off x="2748302" y="4018990"/>
                <a:ext cx="1050120" cy="734400"/>
              </a:xfrm>
              <a:prstGeom prst="rect">
                <a:avLst/>
              </a:prstGeom>
            </p:spPr>
          </p:pic>
        </mc:Fallback>
      </mc:AlternateContent>
      <p:grpSp>
        <p:nvGrpSpPr>
          <p:cNvPr id="22" name="Group 21">
            <a:extLst>
              <a:ext uri="{FF2B5EF4-FFF2-40B4-BE49-F238E27FC236}">
                <a16:creationId xmlns:a16="http://schemas.microsoft.com/office/drawing/2014/main" id="{A1A3C094-9859-0A76-1A45-2623E8D19E9D}"/>
              </a:ext>
            </a:extLst>
          </p:cNvPr>
          <p:cNvGrpSpPr/>
          <p:nvPr/>
        </p:nvGrpSpPr>
        <p:grpSpPr>
          <a:xfrm>
            <a:off x="3115502" y="3446230"/>
            <a:ext cx="874800" cy="285480"/>
            <a:chOff x="3115502" y="3446230"/>
            <a:chExt cx="874800" cy="285480"/>
          </a:xfrm>
        </p:grpSpPr>
        <mc:AlternateContent xmlns:mc="http://schemas.openxmlformats.org/markup-compatibility/2006">
          <mc:Choice xmlns:p14="http://schemas.microsoft.com/office/powerpoint/2010/main" Requires="p14">
            <p:contentPart p14:bwMode="auto" r:id="rId20">
              <p14:nvContentPartPr>
                <p14:cNvPr id="18" name="Ink 17">
                  <a:extLst>
                    <a:ext uri="{FF2B5EF4-FFF2-40B4-BE49-F238E27FC236}">
                      <a16:creationId xmlns:a16="http://schemas.microsoft.com/office/drawing/2014/main" id="{8D1117F3-FC60-4796-37AE-B0C41921CBE6}"/>
                    </a:ext>
                  </a:extLst>
                </p14:cNvPr>
                <p14:cNvContentPartPr/>
                <p14:nvPr/>
              </p14:nvContentPartPr>
              <p14:xfrm>
                <a:off x="3115502" y="3446230"/>
                <a:ext cx="217440" cy="282240"/>
              </p14:xfrm>
            </p:contentPart>
          </mc:Choice>
          <mc:Fallback>
            <p:pic>
              <p:nvPicPr>
                <p:cNvPr id="18" name="Ink 17">
                  <a:extLst>
                    <a:ext uri="{FF2B5EF4-FFF2-40B4-BE49-F238E27FC236}">
                      <a16:creationId xmlns:a16="http://schemas.microsoft.com/office/drawing/2014/main" id="{8D1117F3-FC60-4796-37AE-B0C41921CBE6}"/>
                    </a:ext>
                  </a:extLst>
                </p:cNvPr>
                <p:cNvPicPr/>
                <p:nvPr/>
              </p:nvPicPr>
              <p:blipFill>
                <a:blip r:embed="rId21"/>
                <a:stretch>
                  <a:fillRect/>
                </a:stretch>
              </p:blipFill>
              <p:spPr>
                <a:xfrm>
                  <a:off x="3097502" y="3428230"/>
                  <a:ext cx="253080" cy="3178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9" name="Ink 18">
                  <a:extLst>
                    <a:ext uri="{FF2B5EF4-FFF2-40B4-BE49-F238E27FC236}">
                      <a16:creationId xmlns:a16="http://schemas.microsoft.com/office/drawing/2014/main" id="{EE7241B7-6F14-6514-0D3E-A11FCD556ECD}"/>
                    </a:ext>
                  </a:extLst>
                </p14:cNvPr>
                <p14:cNvContentPartPr/>
                <p14:nvPr/>
              </p14:nvContentPartPr>
              <p14:xfrm>
                <a:off x="3184982" y="3604270"/>
                <a:ext cx="51480" cy="35280"/>
              </p14:xfrm>
            </p:contentPart>
          </mc:Choice>
          <mc:Fallback>
            <p:pic>
              <p:nvPicPr>
                <p:cNvPr id="19" name="Ink 18">
                  <a:extLst>
                    <a:ext uri="{FF2B5EF4-FFF2-40B4-BE49-F238E27FC236}">
                      <a16:creationId xmlns:a16="http://schemas.microsoft.com/office/drawing/2014/main" id="{EE7241B7-6F14-6514-0D3E-A11FCD556ECD}"/>
                    </a:ext>
                  </a:extLst>
                </p:cNvPr>
                <p:cNvPicPr/>
                <p:nvPr/>
              </p:nvPicPr>
              <p:blipFill>
                <a:blip r:embed="rId23"/>
                <a:stretch>
                  <a:fillRect/>
                </a:stretch>
              </p:blipFill>
              <p:spPr>
                <a:xfrm>
                  <a:off x="3167342" y="3586630"/>
                  <a:ext cx="87120" cy="709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0" name="Ink 19">
                  <a:extLst>
                    <a:ext uri="{FF2B5EF4-FFF2-40B4-BE49-F238E27FC236}">
                      <a16:creationId xmlns:a16="http://schemas.microsoft.com/office/drawing/2014/main" id="{BE035639-94D4-C7B8-10CF-7D6CE957AB90}"/>
                    </a:ext>
                  </a:extLst>
                </p14:cNvPr>
                <p14:cNvContentPartPr/>
                <p14:nvPr/>
              </p14:nvContentPartPr>
              <p14:xfrm>
                <a:off x="3396302" y="3463150"/>
                <a:ext cx="222480" cy="254160"/>
              </p14:xfrm>
            </p:contentPart>
          </mc:Choice>
          <mc:Fallback>
            <p:pic>
              <p:nvPicPr>
                <p:cNvPr id="20" name="Ink 19">
                  <a:extLst>
                    <a:ext uri="{FF2B5EF4-FFF2-40B4-BE49-F238E27FC236}">
                      <a16:creationId xmlns:a16="http://schemas.microsoft.com/office/drawing/2014/main" id="{BE035639-94D4-C7B8-10CF-7D6CE957AB90}"/>
                    </a:ext>
                  </a:extLst>
                </p:cNvPr>
                <p:cNvPicPr/>
                <p:nvPr/>
              </p:nvPicPr>
              <p:blipFill>
                <a:blip r:embed="rId25"/>
                <a:stretch>
                  <a:fillRect/>
                </a:stretch>
              </p:blipFill>
              <p:spPr>
                <a:xfrm>
                  <a:off x="3378662" y="3445150"/>
                  <a:ext cx="258120" cy="2898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1" name="Ink 20">
                  <a:extLst>
                    <a:ext uri="{FF2B5EF4-FFF2-40B4-BE49-F238E27FC236}">
                      <a16:creationId xmlns:a16="http://schemas.microsoft.com/office/drawing/2014/main" id="{CBD0B29B-6AD2-7A09-A6F5-972D3B382B4A}"/>
                    </a:ext>
                  </a:extLst>
                </p14:cNvPr>
                <p14:cNvContentPartPr/>
                <p14:nvPr/>
              </p14:nvContentPartPr>
              <p14:xfrm>
                <a:off x="3730382" y="3484750"/>
                <a:ext cx="259920" cy="246960"/>
              </p14:xfrm>
            </p:contentPart>
          </mc:Choice>
          <mc:Fallback>
            <p:pic>
              <p:nvPicPr>
                <p:cNvPr id="21" name="Ink 20">
                  <a:extLst>
                    <a:ext uri="{FF2B5EF4-FFF2-40B4-BE49-F238E27FC236}">
                      <a16:creationId xmlns:a16="http://schemas.microsoft.com/office/drawing/2014/main" id="{CBD0B29B-6AD2-7A09-A6F5-972D3B382B4A}"/>
                    </a:ext>
                  </a:extLst>
                </p:cNvPr>
                <p:cNvPicPr/>
                <p:nvPr/>
              </p:nvPicPr>
              <p:blipFill>
                <a:blip r:embed="rId27"/>
                <a:stretch>
                  <a:fillRect/>
                </a:stretch>
              </p:blipFill>
              <p:spPr>
                <a:xfrm>
                  <a:off x="3712382" y="3466750"/>
                  <a:ext cx="295560" cy="282600"/>
                </a:xfrm>
                <a:prstGeom prst="rect">
                  <a:avLst/>
                </a:prstGeom>
              </p:spPr>
            </p:pic>
          </mc:Fallback>
        </mc:AlternateContent>
      </p:grpSp>
      <p:grpSp>
        <p:nvGrpSpPr>
          <p:cNvPr id="39" name="Group 38">
            <a:extLst>
              <a:ext uri="{FF2B5EF4-FFF2-40B4-BE49-F238E27FC236}">
                <a16:creationId xmlns:a16="http://schemas.microsoft.com/office/drawing/2014/main" id="{61478F82-132A-1B13-7446-D625865B65B0}"/>
              </a:ext>
            </a:extLst>
          </p:cNvPr>
          <p:cNvGrpSpPr/>
          <p:nvPr/>
        </p:nvGrpSpPr>
        <p:grpSpPr>
          <a:xfrm>
            <a:off x="4550462" y="2886430"/>
            <a:ext cx="3119040" cy="1461960"/>
            <a:chOff x="4550462" y="2886430"/>
            <a:chExt cx="3119040" cy="1461960"/>
          </a:xfrm>
        </p:grpSpPr>
        <mc:AlternateContent xmlns:mc="http://schemas.openxmlformats.org/markup-compatibility/2006">
          <mc:Choice xmlns:p14="http://schemas.microsoft.com/office/powerpoint/2010/main" Requires="p14">
            <p:contentPart p14:bwMode="auto" r:id="rId28">
              <p14:nvContentPartPr>
                <p14:cNvPr id="32" name="Ink 31">
                  <a:extLst>
                    <a:ext uri="{FF2B5EF4-FFF2-40B4-BE49-F238E27FC236}">
                      <a16:creationId xmlns:a16="http://schemas.microsoft.com/office/drawing/2014/main" id="{B11AFAED-FD14-1CE4-F340-7AC5C0CD901B}"/>
                    </a:ext>
                  </a:extLst>
                </p14:cNvPr>
                <p14:cNvContentPartPr/>
                <p14:nvPr/>
              </p14:nvContentPartPr>
              <p14:xfrm>
                <a:off x="4550462" y="3624790"/>
                <a:ext cx="1329840" cy="723600"/>
              </p14:xfrm>
            </p:contentPart>
          </mc:Choice>
          <mc:Fallback>
            <p:pic>
              <p:nvPicPr>
                <p:cNvPr id="32" name="Ink 31">
                  <a:extLst>
                    <a:ext uri="{FF2B5EF4-FFF2-40B4-BE49-F238E27FC236}">
                      <a16:creationId xmlns:a16="http://schemas.microsoft.com/office/drawing/2014/main" id="{B11AFAED-FD14-1CE4-F340-7AC5C0CD901B}"/>
                    </a:ext>
                  </a:extLst>
                </p:cNvPr>
                <p:cNvPicPr/>
                <p:nvPr/>
              </p:nvPicPr>
              <p:blipFill>
                <a:blip r:embed="rId29"/>
                <a:stretch>
                  <a:fillRect/>
                </a:stretch>
              </p:blipFill>
              <p:spPr>
                <a:xfrm>
                  <a:off x="4532822" y="3606790"/>
                  <a:ext cx="1365480" cy="7592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33" name="Ink 32">
                  <a:extLst>
                    <a:ext uri="{FF2B5EF4-FFF2-40B4-BE49-F238E27FC236}">
                      <a16:creationId xmlns:a16="http://schemas.microsoft.com/office/drawing/2014/main" id="{EFB70CD5-9637-8946-6EA3-DA4012C76195}"/>
                    </a:ext>
                  </a:extLst>
                </p14:cNvPr>
                <p14:cNvContentPartPr/>
                <p14:nvPr/>
              </p14:nvContentPartPr>
              <p14:xfrm>
                <a:off x="5692382" y="3513190"/>
                <a:ext cx="298800" cy="366480"/>
              </p14:xfrm>
            </p:contentPart>
          </mc:Choice>
          <mc:Fallback>
            <p:pic>
              <p:nvPicPr>
                <p:cNvPr id="33" name="Ink 32">
                  <a:extLst>
                    <a:ext uri="{FF2B5EF4-FFF2-40B4-BE49-F238E27FC236}">
                      <a16:creationId xmlns:a16="http://schemas.microsoft.com/office/drawing/2014/main" id="{EFB70CD5-9637-8946-6EA3-DA4012C76195}"/>
                    </a:ext>
                  </a:extLst>
                </p:cNvPr>
                <p:cNvPicPr/>
                <p:nvPr/>
              </p:nvPicPr>
              <p:blipFill>
                <a:blip r:embed="rId31"/>
                <a:stretch>
                  <a:fillRect/>
                </a:stretch>
              </p:blipFill>
              <p:spPr>
                <a:xfrm>
                  <a:off x="5674382" y="3495190"/>
                  <a:ext cx="334440" cy="4021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34" name="Ink 33">
                  <a:extLst>
                    <a:ext uri="{FF2B5EF4-FFF2-40B4-BE49-F238E27FC236}">
                      <a16:creationId xmlns:a16="http://schemas.microsoft.com/office/drawing/2014/main" id="{9C1811DE-691C-988B-86FA-6CFC98CF48DA}"/>
                    </a:ext>
                  </a:extLst>
                </p14:cNvPr>
                <p14:cNvContentPartPr/>
                <p14:nvPr/>
              </p14:nvContentPartPr>
              <p14:xfrm>
                <a:off x="6229862" y="2886430"/>
                <a:ext cx="1439640" cy="1238040"/>
              </p14:xfrm>
            </p:contentPart>
          </mc:Choice>
          <mc:Fallback>
            <p:pic>
              <p:nvPicPr>
                <p:cNvPr id="34" name="Ink 33">
                  <a:extLst>
                    <a:ext uri="{FF2B5EF4-FFF2-40B4-BE49-F238E27FC236}">
                      <a16:creationId xmlns:a16="http://schemas.microsoft.com/office/drawing/2014/main" id="{9C1811DE-691C-988B-86FA-6CFC98CF48DA}"/>
                    </a:ext>
                  </a:extLst>
                </p:cNvPr>
                <p:cNvPicPr/>
                <p:nvPr/>
              </p:nvPicPr>
              <p:blipFill>
                <a:blip r:embed="rId33"/>
                <a:stretch>
                  <a:fillRect/>
                </a:stretch>
              </p:blipFill>
              <p:spPr>
                <a:xfrm>
                  <a:off x="6211862" y="2868430"/>
                  <a:ext cx="1475280" cy="12736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36" name="Ink 35">
                  <a:extLst>
                    <a:ext uri="{FF2B5EF4-FFF2-40B4-BE49-F238E27FC236}">
                      <a16:creationId xmlns:a16="http://schemas.microsoft.com/office/drawing/2014/main" id="{878F8AEA-9F70-FF74-4592-375F8F62C74F}"/>
                    </a:ext>
                  </a:extLst>
                </p14:cNvPr>
                <p14:cNvContentPartPr/>
                <p14:nvPr/>
              </p14:nvContentPartPr>
              <p14:xfrm>
                <a:off x="6624782" y="3535870"/>
                <a:ext cx="300240" cy="25200"/>
              </p14:xfrm>
            </p:contentPart>
          </mc:Choice>
          <mc:Fallback>
            <p:pic>
              <p:nvPicPr>
                <p:cNvPr id="36" name="Ink 35">
                  <a:extLst>
                    <a:ext uri="{FF2B5EF4-FFF2-40B4-BE49-F238E27FC236}">
                      <a16:creationId xmlns:a16="http://schemas.microsoft.com/office/drawing/2014/main" id="{878F8AEA-9F70-FF74-4592-375F8F62C74F}"/>
                    </a:ext>
                  </a:extLst>
                </p:cNvPr>
                <p:cNvPicPr/>
                <p:nvPr/>
              </p:nvPicPr>
              <p:blipFill>
                <a:blip r:embed="rId35"/>
                <a:stretch>
                  <a:fillRect/>
                </a:stretch>
              </p:blipFill>
              <p:spPr>
                <a:xfrm>
                  <a:off x="6606782" y="3517870"/>
                  <a:ext cx="335880" cy="608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37" name="Ink 36">
                  <a:extLst>
                    <a:ext uri="{FF2B5EF4-FFF2-40B4-BE49-F238E27FC236}">
                      <a16:creationId xmlns:a16="http://schemas.microsoft.com/office/drawing/2014/main" id="{EAA4FB2E-1AF9-1CB8-AD9F-D6713FDFCE59}"/>
                    </a:ext>
                  </a:extLst>
                </p14:cNvPr>
                <p14:cNvContentPartPr/>
                <p14:nvPr/>
              </p14:nvContentPartPr>
              <p14:xfrm>
                <a:off x="6599222" y="3714430"/>
                <a:ext cx="219960" cy="21600"/>
              </p14:xfrm>
            </p:contentPart>
          </mc:Choice>
          <mc:Fallback>
            <p:pic>
              <p:nvPicPr>
                <p:cNvPr id="37" name="Ink 36">
                  <a:extLst>
                    <a:ext uri="{FF2B5EF4-FFF2-40B4-BE49-F238E27FC236}">
                      <a16:creationId xmlns:a16="http://schemas.microsoft.com/office/drawing/2014/main" id="{EAA4FB2E-1AF9-1CB8-AD9F-D6713FDFCE59}"/>
                    </a:ext>
                  </a:extLst>
                </p:cNvPr>
                <p:cNvPicPr/>
                <p:nvPr/>
              </p:nvPicPr>
              <p:blipFill>
                <a:blip r:embed="rId37"/>
                <a:stretch>
                  <a:fillRect/>
                </a:stretch>
              </p:blipFill>
              <p:spPr>
                <a:xfrm>
                  <a:off x="6581222" y="3696790"/>
                  <a:ext cx="255600" cy="572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38" name="Ink 37">
                  <a:extLst>
                    <a:ext uri="{FF2B5EF4-FFF2-40B4-BE49-F238E27FC236}">
                      <a16:creationId xmlns:a16="http://schemas.microsoft.com/office/drawing/2014/main" id="{6C74CA09-2FAC-A036-D6E7-C26784583656}"/>
                    </a:ext>
                  </a:extLst>
                </p14:cNvPr>
                <p14:cNvContentPartPr/>
                <p14:nvPr/>
              </p14:nvContentPartPr>
              <p14:xfrm>
                <a:off x="6647462" y="3838990"/>
                <a:ext cx="163800" cy="69120"/>
              </p14:xfrm>
            </p:contentPart>
          </mc:Choice>
          <mc:Fallback>
            <p:pic>
              <p:nvPicPr>
                <p:cNvPr id="38" name="Ink 37">
                  <a:extLst>
                    <a:ext uri="{FF2B5EF4-FFF2-40B4-BE49-F238E27FC236}">
                      <a16:creationId xmlns:a16="http://schemas.microsoft.com/office/drawing/2014/main" id="{6C74CA09-2FAC-A036-D6E7-C26784583656}"/>
                    </a:ext>
                  </a:extLst>
                </p:cNvPr>
                <p:cNvPicPr/>
                <p:nvPr/>
              </p:nvPicPr>
              <p:blipFill>
                <a:blip r:embed="rId39"/>
                <a:stretch>
                  <a:fillRect/>
                </a:stretch>
              </p:blipFill>
              <p:spPr>
                <a:xfrm>
                  <a:off x="6629822" y="3821350"/>
                  <a:ext cx="199440" cy="104760"/>
                </a:xfrm>
                <a:prstGeom prst="rect">
                  <a:avLst/>
                </a:prstGeom>
              </p:spPr>
            </p:pic>
          </mc:Fallback>
        </mc:AlternateContent>
      </p:grpSp>
      <p:grpSp>
        <p:nvGrpSpPr>
          <p:cNvPr id="51" name="Group 50">
            <a:extLst>
              <a:ext uri="{FF2B5EF4-FFF2-40B4-BE49-F238E27FC236}">
                <a16:creationId xmlns:a16="http://schemas.microsoft.com/office/drawing/2014/main" id="{2F84D3DD-D018-6DA0-1196-ACDC477C0229}"/>
              </a:ext>
            </a:extLst>
          </p:cNvPr>
          <p:cNvGrpSpPr/>
          <p:nvPr/>
        </p:nvGrpSpPr>
        <p:grpSpPr>
          <a:xfrm>
            <a:off x="3957542" y="993910"/>
            <a:ext cx="1984680" cy="2051280"/>
            <a:chOff x="3957542" y="993910"/>
            <a:chExt cx="1984680" cy="2051280"/>
          </a:xfrm>
        </p:grpSpPr>
        <mc:AlternateContent xmlns:mc="http://schemas.openxmlformats.org/markup-compatibility/2006">
          <mc:Choice xmlns:p14="http://schemas.microsoft.com/office/powerpoint/2010/main" Requires="p14">
            <p:contentPart p14:bwMode="auto" r:id="rId40">
              <p14:nvContentPartPr>
                <p14:cNvPr id="40" name="Ink 39">
                  <a:extLst>
                    <a:ext uri="{FF2B5EF4-FFF2-40B4-BE49-F238E27FC236}">
                      <a16:creationId xmlns:a16="http://schemas.microsoft.com/office/drawing/2014/main" id="{C02F6EFB-C869-A568-9410-B4E477A1EC36}"/>
                    </a:ext>
                  </a:extLst>
                </p14:cNvPr>
                <p14:cNvContentPartPr/>
                <p14:nvPr/>
              </p14:nvContentPartPr>
              <p14:xfrm>
                <a:off x="4129262" y="993910"/>
                <a:ext cx="427320" cy="363240"/>
              </p14:xfrm>
            </p:contentPart>
          </mc:Choice>
          <mc:Fallback>
            <p:pic>
              <p:nvPicPr>
                <p:cNvPr id="40" name="Ink 39">
                  <a:extLst>
                    <a:ext uri="{FF2B5EF4-FFF2-40B4-BE49-F238E27FC236}">
                      <a16:creationId xmlns:a16="http://schemas.microsoft.com/office/drawing/2014/main" id="{C02F6EFB-C869-A568-9410-B4E477A1EC36}"/>
                    </a:ext>
                  </a:extLst>
                </p:cNvPr>
                <p:cNvPicPr/>
                <p:nvPr/>
              </p:nvPicPr>
              <p:blipFill>
                <a:blip r:embed="rId41"/>
                <a:stretch>
                  <a:fillRect/>
                </a:stretch>
              </p:blipFill>
              <p:spPr>
                <a:xfrm>
                  <a:off x="4111622" y="975910"/>
                  <a:ext cx="462960" cy="3988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41" name="Ink 40">
                  <a:extLst>
                    <a:ext uri="{FF2B5EF4-FFF2-40B4-BE49-F238E27FC236}">
                      <a16:creationId xmlns:a16="http://schemas.microsoft.com/office/drawing/2014/main" id="{2C8FFA2A-CC17-F570-B866-7E0122DB9C7A}"/>
                    </a:ext>
                  </a:extLst>
                </p14:cNvPr>
                <p14:cNvContentPartPr/>
                <p14:nvPr/>
              </p14:nvContentPartPr>
              <p14:xfrm>
                <a:off x="4032782" y="1350310"/>
                <a:ext cx="492120" cy="373320"/>
              </p14:xfrm>
            </p:contentPart>
          </mc:Choice>
          <mc:Fallback>
            <p:pic>
              <p:nvPicPr>
                <p:cNvPr id="41" name="Ink 40">
                  <a:extLst>
                    <a:ext uri="{FF2B5EF4-FFF2-40B4-BE49-F238E27FC236}">
                      <a16:creationId xmlns:a16="http://schemas.microsoft.com/office/drawing/2014/main" id="{2C8FFA2A-CC17-F570-B866-7E0122DB9C7A}"/>
                    </a:ext>
                  </a:extLst>
                </p:cNvPr>
                <p:cNvPicPr/>
                <p:nvPr/>
              </p:nvPicPr>
              <p:blipFill>
                <a:blip r:embed="rId43"/>
                <a:stretch>
                  <a:fillRect/>
                </a:stretch>
              </p:blipFill>
              <p:spPr>
                <a:xfrm>
                  <a:off x="4015142" y="1332670"/>
                  <a:ext cx="527760" cy="4089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42" name="Ink 41">
                  <a:extLst>
                    <a:ext uri="{FF2B5EF4-FFF2-40B4-BE49-F238E27FC236}">
                      <a16:creationId xmlns:a16="http://schemas.microsoft.com/office/drawing/2014/main" id="{72F02C50-3D7D-78CB-D447-4D04DE25CED5}"/>
                    </a:ext>
                  </a:extLst>
                </p14:cNvPr>
                <p14:cNvContentPartPr/>
                <p14:nvPr/>
              </p14:nvContentPartPr>
              <p14:xfrm>
                <a:off x="4294502" y="1229350"/>
                <a:ext cx="113760" cy="63000"/>
              </p14:xfrm>
            </p:contentPart>
          </mc:Choice>
          <mc:Fallback>
            <p:pic>
              <p:nvPicPr>
                <p:cNvPr id="42" name="Ink 41">
                  <a:extLst>
                    <a:ext uri="{FF2B5EF4-FFF2-40B4-BE49-F238E27FC236}">
                      <a16:creationId xmlns:a16="http://schemas.microsoft.com/office/drawing/2014/main" id="{72F02C50-3D7D-78CB-D447-4D04DE25CED5}"/>
                    </a:ext>
                  </a:extLst>
                </p:cNvPr>
                <p:cNvPicPr/>
                <p:nvPr/>
              </p:nvPicPr>
              <p:blipFill>
                <a:blip r:embed="rId45"/>
                <a:stretch>
                  <a:fillRect/>
                </a:stretch>
              </p:blipFill>
              <p:spPr>
                <a:xfrm>
                  <a:off x="4276502" y="1211350"/>
                  <a:ext cx="149400" cy="986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43" name="Ink 42">
                  <a:extLst>
                    <a:ext uri="{FF2B5EF4-FFF2-40B4-BE49-F238E27FC236}">
                      <a16:creationId xmlns:a16="http://schemas.microsoft.com/office/drawing/2014/main" id="{1A4E00CE-62F5-2370-FA58-28B945BF358A}"/>
                    </a:ext>
                  </a:extLst>
                </p14:cNvPr>
                <p14:cNvContentPartPr/>
                <p14:nvPr/>
              </p14:nvContentPartPr>
              <p14:xfrm>
                <a:off x="4328702" y="1161670"/>
                <a:ext cx="1440" cy="1440"/>
              </p14:xfrm>
            </p:contentPart>
          </mc:Choice>
          <mc:Fallback>
            <p:pic>
              <p:nvPicPr>
                <p:cNvPr id="43" name="Ink 42">
                  <a:extLst>
                    <a:ext uri="{FF2B5EF4-FFF2-40B4-BE49-F238E27FC236}">
                      <a16:creationId xmlns:a16="http://schemas.microsoft.com/office/drawing/2014/main" id="{1A4E00CE-62F5-2370-FA58-28B945BF358A}"/>
                    </a:ext>
                  </a:extLst>
                </p:cNvPr>
                <p:cNvPicPr/>
                <p:nvPr/>
              </p:nvPicPr>
              <p:blipFill>
                <a:blip r:embed="rId47"/>
                <a:stretch>
                  <a:fillRect/>
                </a:stretch>
              </p:blipFill>
              <p:spPr>
                <a:xfrm>
                  <a:off x="4310702" y="1143670"/>
                  <a:ext cx="37080" cy="370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44" name="Ink 43">
                  <a:extLst>
                    <a:ext uri="{FF2B5EF4-FFF2-40B4-BE49-F238E27FC236}">
                      <a16:creationId xmlns:a16="http://schemas.microsoft.com/office/drawing/2014/main" id="{E2EA2BDC-23A0-62F2-4357-402F438B0948}"/>
                    </a:ext>
                  </a:extLst>
                </p14:cNvPr>
                <p14:cNvContentPartPr/>
                <p14:nvPr/>
              </p14:nvContentPartPr>
              <p14:xfrm>
                <a:off x="4408262" y="1168510"/>
                <a:ext cx="360" cy="360"/>
              </p14:xfrm>
            </p:contentPart>
          </mc:Choice>
          <mc:Fallback>
            <p:pic>
              <p:nvPicPr>
                <p:cNvPr id="44" name="Ink 43">
                  <a:extLst>
                    <a:ext uri="{FF2B5EF4-FFF2-40B4-BE49-F238E27FC236}">
                      <a16:creationId xmlns:a16="http://schemas.microsoft.com/office/drawing/2014/main" id="{E2EA2BDC-23A0-62F2-4357-402F438B0948}"/>
                    </a:ext>
                  </a:extLst>
                </p:cNvPr>
                <p:cNvPicPr/>
                <p:nvPr/>
              </p:nvPicPr>
              <p:blipFill>
                <a:blip r:embed="rId3"/>
                <a:stretch>
                  <a:fillRect/>
                </a:stretch>
              </p:blipFill>
              <p:spPr>
                <a:xfrm>
                  <a:off x="4390622" y="1150510"/>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45" name="Ink 44">
                  <a:extLst>
                    <a:ext uri="{FF2B5EF4-FFF2-40B4-BE49-F238E27FC236}">
                      <a16:creationId xmlns:a16="http://schemas.microsoft.com/office/drawing/2014/main" id="{C084BF55-1BEF-2589-49A1-935DDA8580AD}"/>
                    </a:ext>
                  </a:extLst>
                </p14:cNvPr>
                <p14:cNvContentPartPr/>
                <p14:nvPr/>
              </p14:nvContentPartPr>
              <p14:xfrm>
                <a:off x="4389902" y="1768270"/>
                <a:ext cx="16560" cy="455760"/>
              </p14:xfrm>
            </p:contentPart>
          </mc:Choice>
          <mc:Fallback>
            <p:pic>
              <p:nvPicPr>
                <p:cNvPr id="45" name="Ink 44">
                  <a:extLst>
                    <a:ext uri="{FF2B5EF4-FFF2-40B4-BE49-F238E27FC236}">
                      <a16:creationId xmlns:a16="http://schemas.microsoft.com/office/drawing/2014/main" id="{C084BF55-1BEF-2589-49A1-935DDA8580AD}"/>
                    </a:ext>
                  </a:extLst>
                </p:cNvPr>
                <p:cNvPicPr/>
                <p:nvPr/>
              </p:nvPicPr>
              <p:blipFill>
                <a:blip r:embed="rId50"/>
                <a:stretch>
                  <a:fillRect/>
                </a:stretch>
              </p:blipFill>
              <p:spPr>
                <a:xfrm>
                  <a:off x="4372262" y="1750270"/>
                  <a:ext cx="52200" cy="49140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46" name="Ink 45">
                  <a:extLst>
                    <a:ext uri="{FF2B5EF4-FFF2-40B4-BE49-F238E27FC236}">
                      <a16:creationId xmlns:a16="http://schemas.microsoft.com/office/drawing/2014/main" id="{B41D3008-EC26-2772-F979-727A6C481534}"/>
                    </a:ext>
                  </a:extLst>
                </p14:cNvPr>
                <p14:cNvContentPartPr/>
                <p14:nvPr/>
              </p14:nvContentPartPr>
              <p14:xfrm>
                <a:off x="4283342" y="2271190"/>
                <a:ext cx="87120" cy="25560"/>
              </p14:xfrm>
            </p:contentPart>
          </mc:Choice>
          <mc:Fallback>
            <p:pic>
              <p:nvPicPr>
                <p:cNvPr id="46" name="Ink 45">
                  <a:extLst>
                    <a:ext uri="{FF2B5EF4-FFF2-40B4-BE49-F238E27FC236}">
                      <a16:creationId xmlns:a16="http://schemas.microsoft.com/office/drawing/2014/main" id="{B41D3008-EC26-2772-F979-727A6C481534}"/>
                    </a:ext>
                  </a:extLst>
                </p:cNvPr>
                <p:cNvPicPr/>
                <p:nvPr/>
              </p:nvPicPr>
              <p:blipFill>
                <a:blip r:embed="rId52"/>
                <a:stretch>
                  <a:fillRect/>
                </a:stretch>
              </p:blipFill>
              <p:spPr>
                <a:xfrm>
                  <a:off x="4265702" y="2253190"/>
                  <a:ext cx="122760" cy="6120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47" name="Ink 46">
                  <a:extLst>
                    <a:ext uri="{FF2B5EF4-FFF2-40B4-BE49-F238E27FC236}">
                      <a16:creationId xmlns:a16="http://schemas.microsoft.com/office/drawing/2014/main" id="{F3EE959F-B4F2-E1E0-2853-55F9DFDD7520}"/>
                    </a:ext>
                  </a:extLst>
                </p14:cNvPr>
                <p14:cNvContentPartPr/>
                <p14:nvPr/>
              </p14:nvContentPartPr>
              <p14:xfrm>
                <a:off x="4423022" y="2221150"/>
                <a:ext cx="81720" cy="50760"/>
              </p14:xfrm>
            </p:contentPart>
          </mc:Choice>
          <mc:Fallback>
            <p:pic>
              <p:nvPicPr>
                <p:cNvPr id="47" name="Ink 46">
                  <a:extLst>
                    <a:ext uri="{FF2B5EF4-FFF2-40B4-BE49-F238E27FC236}">
                      <a16:creationId xmlns:a16="http://schemas.microsoft.com/office/drawing/2014/main" id="{F3EE959F-B4F2-E1E0-2853-55F9DFDD7520}"/>
                    </a:ext>
                  </a:extLst>
                </p:cNvPr>
                <p:cNvPicPr/>
                <p:nvPr/>
              </p:nvPicPr>
              <p:blipFill>
                <a:blip r:embed="rId54"/>
                <a:stretch>
                  <a:fillRect/>
                </a:stretch>
              </p:blipFill>
              <p:spPr>
                <a:xfrm>
                  <a:off x="4405382" y="2203510"/>
                  <a:ext cx="117360" cy="8640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48" name="Ink 47">
                  <a:extLst>
                    <a:ext uri="{FF2B5EF4-FFF2-40B4-BE49-F238E27FC236}">
                      <a16:creationId xmlns:a16="http://schemas.microsoft.com/office/drawing/2014/main" id="{C56070F0-C492-81C0-E97C-CA552CF36393}"/>
                    </a:ext>
                  </a:extLst>
                </p14:cNvPr>
                <p14:cNvContentPartPr/>
                <p14:nvPr/>
              </p14:nvContentPartPr>
              <p14:xfrm>
                <a:off x="3957542" y="2362630"/>
                <a:ext cx="39960" cy="619560"/>
              </p14:xfrm>
            </p:contentPart>
          </mc:Choice>
          <mc:Fallback>
            <p:pic>
              <p:nvPicPr>
                <p:cNvPr id="48" name="Ink 47">
                  <a:extLst>
                    <a:ext uri="{FF2B5EF4-FFF2-40B4-BE49-F238E27FC236}">
                      <a16:creationId xmlns:a16="http://schemas.microsoft.com/office/drawing/2014/main" id="{C56070F0-C492-81C0-E97C-CA552CF36393}"/>
                    </a:ext>
                  </a:extLst>
                </p:cNvPr>
                <p:cNvPicPr/>
                <p:nvPr/>
              </p:nvPicPr>
              <p:blipFill>
                <a:blip r:embed="rId56"/>
                <a:stretch>
                  <a:fillRect/>
                </a:stretch>
              </p:blipFill>
              <p:spPr>
                <a:xfrm>
                  <a:off x="3939542" y="2344990"/>
                  <a:ext cx="75600" cy="65520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49" name="Ink 48">
                  <a:extLst>
                    <a:ext uri="{FF2B5EF4-FFF2-40B4-BE49-F238E27FC236}">
                      <a16:creationId xmlns:a16="http://schemas.microsoft.com/office/drawing/2014/main" id="{A21984DB-BBCB-8130-BCEF-1A653BFDE8C5}"/>
                    </a:ext>
                  </a:extLst>
                </p14:cNvPr>
                <p14:cNvContentPartPr/>
                <p14:nvPr/>
              </p14:nvContentPartPr>
              <p14:xfrm>
                <a:off x="3972302" y="2948350"/>
                <a:ext cx="1533240" cy="25200"/>
              </p14:xfrm>
            </p:contentPart>
          </mc:Choice>
          <mc:Fallback>
            <p:pic>
              <p:nvPicPr>
                <p:cNvPr id="49" name="Ink 48">
                  <a:extLst>
                    <a:ext uri="{FF2B5EF4-FFF2-40B4-BE49-F238E27FC236}">
                      <a16:creationId xmlns:a16="http://schemas.microsoft.com/office/drawing/2014/main" id="{A21984DB-BBCB-8130-BCEF-1A653BFDE8C5}"/>
                    </a:ext>
                  </a:extLst>
                </p:cNvPr>
                <p:cNvPicPr/>
                <p:nvPr/>
              </p:nvPicPr>
              <p:blipFill>
                <a:blip r:embed="rId58"/>
                <a:stretch>
                  <a:fillRect/>
                </a:stretch>
              </p:blipFill>
              <p:spPr>
                <a:xfrm>
                  <a:off x="3954302" y="2930710"/>
                  <a:ext cx="1568880" cy="6084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50" name="Ink 49">
                  <a:extLst>
                    <a:ext uri="{FF2B5EF4-FFF2-40B4-BE49-F238E27FC236}">
                      <a16:creationId xmlns:a16="http://schemas.microsoft.com/office/drawing/2014/main" id="{658D9EC2-3841-7B8E-582F-65DD3C9E2AA6}"/>
                    </a:ext>
                  </a:extLst>
                </p14:cNvPr>
                <p14:cNvContentPartPr/>
                <p14:nvPr/>
              </p14:nvContentPartPr>
              <p14:xfrm>
                <a:off x="4030262" y="2289190"/>
                <a:ext cx="1911960" cy="756000"/>
              </p14:xfrm>
            </p:contentPart>
          </mc:Choice>
          <mc:Fallback>
            <p:pic>
              <p:nvPicPr>
                <p:cNvPr id="50" name="Ink 49">
                  <a:extLst>
                    <a:ext uri="{FF2B5EF4-FFF2-40B4-BE49-F238E27FC236}">
                      <a16:creationId xmlns:a16="http://schemas.microsoft.com/office/drawing/2014/main" id="{658D9EC2-3841-7B8E-582F-65DD3C9E2AA6}"/>
                    </a:ext>
                  </a:extLst>
                </p:cNvPr>
                <p:cNvPicPr/>
                <p:nvPr/>
              </p:nvPicPr>
              <p:blipFill>
                <a:blip r:embed="rId60"/>
                <a:stretch>
                  <a:fillRect/>
                </a:stretch>
              </p:blipFill>
              <p:spPr>
                <a:xfrm>
                  <a:off x="4012262" y="2271190"/>
                  <a:ext cx="1947600" cy="791640"/>
                </a:xfrm>
                <a:prstGeom prst="rect">
                  <a:avLst/>
                </a:prstGeom>
              </p:spPr>
            </p:pic>
          </mc:Fallback>
        </mc:AlternateContent>
      </p:grpSp>
      <p:grpSp>
        <p:nvGrpSpPr>
          <p:cNvPr id="63" name="Group 62">
            <a:extLst>
              <a:ext uri="{FF2B5EF4-FFF2-40B4-BE49-F238E27FC236}">
                <a16:creationId xmlns:a16="http://schemas.microsoft.com/office/drawing/2014/main" id="{6EB6B56D-CEDC-6CC2-7329-050F5F491471}"/>
              </a:ext>
            </a:extLst>
          </p:cNvPr>
          <p:cNvGrpSpPr/>
          <p:nvPr/>
        </p:nvGrpSpPr>
        <p:grpSpPr>
          <a:xfrm>
            <a:off x="1816622" y="4673830"/>
            <a:ext cx="4384800" cy="1673640"/>
            <a:chOff x="1816622" y="4673830"/>
            <a:chExt cx="4384800" cy="1673640"/>
          </a:xfrm>
        </p:grpSpPr>
        <mc:AlternateContent xmlns:mc="http://schemas.openxmlformats.org/markup-compatibility/2006">
          <mc:Choice xmlns:p14="http://schemas.microsoft.com/office/powerpoint/2010/main" Requires="p14">
            <p:contentPart p14:bwMode="auto" r:id="rId61">
              <p14:nvContentPartPr>
                <p14:cNvPr id="6" name="Ink 5">
                  <a:extLst>
                    <a:ext uri="{FF2B5EF4-FFF2-40B4-BE49-F238E27FC236}">
                      <a16:creationId xmlns:a16="http://schemas.microsoft.com/office/drawing/2014/main" id="{438F2B8E-1304-BF0E-CAEC-BEB78A71FDEC}"/>
                    </a:ext>
                  </a:extLst>
                </p14:cNvPr>
                <p14:cNvContentPartPr/>
                <p14:nvPr/>
              </p14:nvContentPartPr>
              <p14:xfrm>
                <a:off x="1990862" y="4892710"/>
                <a:ext cx="203400" cy="140760"/>
              </p14:xfrm>
            </p:contentPart>
          </mc:Choice>
          <mc:Fallback>
            <p:pic>
              <p:nvPicPr>
                <p:cNvPr id="6" name="Ink 5">
                  <a:extLst>
                    <a:ext uri="{FF2B5EF4-FFF2-40B4-BE49-F238E27FC236}">
                      <a16:creationId xmlns:a16="http://schemas.microsoft.com/office/drawing/2014/main" id="{438F2B8E-1304-BF0E-CAEC-BEB78A71FDEC}"/>
                    </a:ext>
                  </a:extLst>
                </p:cNvPr>
                <p:cNvPicPr/>
                <p:nvPr/>
              </p:nvPicPr>
              <p:blipFill>
                <a:blip r:embed="rId62"/>
                <a:stretch>
                  <a:fillRect/>
                </a:stretch>
              </p:blipFill>
              <p:spPr>
                <a:xfrm>
                  <a:off x="1973222" y="4875070"/>
                  <a:ext cx="239040" cy="17640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7" name="Ink 6">
                  <a:extLst>
                    <a:ext uri="{FF2B5EF4-FFF2-40B4-BE49-F238E27FC236}">
                      <a16:creationId xmlns:a16="http://schemas.microsoft.com/office/drawing/2014/main" id="{A5282C36-0B21-E8A0-2314-416600B2056D}"/>
                    </a:ext>
                  </a:extLst>
                </p14:cNvPr>
                <p14:cNvContentPartPr/>
                <p14:nvPr/>
              </p14:nvContentPartPr>
              <p14:xfrm>
                <a:off x="2090222" y="5223190"/>
                <a:ext cx="89640" cy="173880"/>
              </p14:xfrm>
            </p:contentPart>
          </mc:Choice>
          <mc:Fallback>
            <p:pic>
              <p:nvPicPr>
                <p:cNvPr id="7" name="Ink 6">
                  <a:extLst>
                    <a:ext uri="{FF2B5EF4-FFF2-40B4-BE49-F238E27FC236}">
                      <a16:creationId xmlns:a16="http://schemas.microsoft.com/office/drawing/2014/main" id="{A5282C36-0B21-E8A0-2314-416600B2056D}"/>
                    </a:ext>
                  </a:extLst>
                </p:cNvPr>
                <p:cNvPicPr/>
                <p:nvPr/>
              </p:nvPicPr>
              <p:blipFill>
                <a:blip r:embed="rId64"/>
                <a:stretch>
                  <a:fillRect/>
                </a:stretch>
              </p:blipFill>
              <p:spPr>
                <a:xfrm>
                  <a:off x="2072222" y="5205190"/>
                  <a:ext cx="12528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8" name="Ink 7">
                  <a:extLst>
                    <a:ext uri="{FF2B5EF4-FFF2-40B4-BE49-F238E27FC236}">
                      <a16:creationId xmlns:a16="http://schemas.microsoft.com/office/drawing/2014/main" id="{176EDF30-27E4-F4FA-2019-5550B2942ECF}"/>
                    </a:ext>
                  </a:extLst>
                </p14:cNvPr>
                <p14:cNvContentPartPr/>
                <p14:nvPr/>
              </p14:nvContentPartPr>
              <p14:xfrm>
                <a:off x="2047382" y="5536390"/>
                <a:ext cx="133560" cy="168840"/>
              </p14:xfrm>
            </p:contentPart>
          </mc:Choice>
          <mc:Fallback>
            <p:pic>
              <p:nvPicPr>
                <p:cNvPr id="8" name="Ink 7">
                  <a:extLst>
                    <a:ext uri="{FF2B5EF4-FFF2-40B4-BE49-F238E27FC236}">
                      <a16:creationId xmlns:a16="http://schemas.microsoft.com/office/drawing/2014/main" id="{176EDF30-27E4-F4FA-2019-5550B2942ECF}"/>
                    </a:ext>
                  </a:extLst>
                </p:cNvPr>
                <p:cNvPicPr/>
                <p:nvPr/>
              </p:nvPicPr>
              <p:blipFill>
                <a:blip r:embed="rId66"/>
                <a:stretch>
                  <a:fillRect/>
                </a:stretch>
              </p:blipFill>
              <p:spPr>
                <a:xfrm>
                  <a:off x="2029382" y="5518390"/>
                  <a:ext cx="169200" cy="20448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23" name="Ink 22">
                  <a:extLst>
                    <a:ext uri="{FF2B5EF4-FFF2-40B4-BE49-F238E27FC236}">
                      <a16:creationId xmlns:a16="http://schemas.microsoft.com/office/drawing/2014/main" id="{1DC21AB7-CB47-CEBB-B7DF-0B000DE3C3FD}"/>
                    </a:ext>
                  </a:extLst>
                </p14:cNvPr>
                <p14:cNvContentPartPr/>
                <p14:nvPr/>
              </p14:nvContentPartPr>
              <p14:xfrm>
                <a:off x="1852262" y="4805230"/>
                <a:ext cx="351360" cy="998640"/>
              </p14:xfrm>
            </p:contentPart>
          </mc:Choice>
          <mc:Fallback>
            <p:pic>
              <p:nvPicPr>
                <p:cNvPr id="23" name="Ink 22">
                  <a:extLst>
                    <a:ext uri="{FF2B5EF4-FFF2-40B4-BE49-F238E27FC236}">
                      <a16:creationId xmlns:a16="http://schemas.microsoft.com/office/drawing/2014/main" id="{1DC21AB7-CB47-CEBB-B7DF-0B000DE3C3FD}"/>
                    </a:ext>
                  </a:extLst>
                </p:cNvPr>
                <p:cNvPicPr/>
                <p:nvPr/>
              </p:nvPicPr>
              <p:blipFill>
                <a:blip r:embed="rId68"/>
                <a:stretch>
                  <a:fillRect/>
                </a:stretch>
              </p:blipFill>
              <p:spPr>
                <a:xfrm>
                  <a:off x="1834622" y="4787590"/>
                  <a:ext cx="387000" cy="103428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24" name="Ink 23">
                  <a:extLst>
                    <a:ext uri="{FF2B5EF4-FFF2-40B4-BE49-F238E27FC236}">
                      <a16:creationId xmlns:a16="http://schemas.microsoft.com/office/drawing/2014/main" id="{E2831169-1F80-8C6B-1064-F9004B609A5A}"/>
                    </a:ext>
                  </a:extLst>
                </p14:cNvPr>
                <p14:cNvContentPartPr/>
                <p14:nvPr/>
              </p14:nvContentPartPr>
              <p14:xfrm>
                <a:off x="1816622" y="4814590"/>
                <a:ext cx="935280" cy="951480"/>
              </p14:xfrm>
            </p:contentPart>
          </mc:Choice>
          <mc:Fallback>
            <p:pic>
              <p:nvPicPr>
                <p:cNvPr id="24" name="Ink 23">
                  <a:extLst>
                    <a:ext uri="{FF2B5EF4-FFF2-40B4-BE49-F238E27FC236}">
                      <a16:creationId xmlns:a16="http://schemas.microsoft.com/office/drawing/2014/main" id="{E2831169-1F80-8C6B-1064-F9004B609A5A}"/>
                    </a:ext>
                  </a:extLst>
                </p:cNvPr>
                <p:cNvPicPr/>
                <p:nvPr/>
              </p:nvPicPr>
              <p:blipFill>
                <a:blip r:embed="rId70"/>
                <a:stretch>
                  <a:fillRect/>
                </a:stretch>
              </p:blipFill>
              <p:spPr>
                <a:xfrm>
                  <a:off x="1798622" y="4796950"/>
                  <a:ext cx="970920" cy="98712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25" name="Ink 24">
                  <a:extLst>
                    <a:ext uri="{FF2B5EF4-FFF2-40B4-BE49-F238E27FC236}">
                      <a16:creationId xmlns:a16="http://schemas.microsoft.com/office/drawing/2014/main" id="{756222BC-62EF-3239-5F1E-A0EC8FC0FE60}"/>
                    </a:ext>
                  </a:extLst>
                </p14:cNvPr>
                <p14:cNvContentPartPr/>
                <p14:nvPr/>
              </p14:nvContentPartPr>
              <p14:xfrm>
                <a:off x="2621222" y="5273950"/>
                <a:ext cx="1743480" cy="37440"/>
              </p14:xfrm>
            </p:contentPart>
          </mc:Choice>
          <mc:Fallback>
            <p:pic>
              <p:nvPicPr>
                <p:cNvPr id="25" name="Ink 24">
                  <a:extLst>
                    <a:ext uri="{FF2B5EF4-FFF2-40B4-BE49-F238E27FC236}">
                      <a16:creationId xmlns:a16="http://schemas.microsoft.com/office/drawing/2014/main" id="{756222BC-62EF-3239-5F1E-A0EC8FC0FE60}"/>
                    </a:ext>
                  </a:extLst>
                </p:cNvPr>
                <p:cNvPicPr/>
                <p:nvPr/>
              </p:nvPicPr>
              <p:blipFill>
                <a:blip r:embed="rId72"/>
                <a:stretch>
                  <a:fillRect/>
                </a:stretch>
              </p:blipFill>
              <p:spPr>
                <a:xfrm>
                  <a:off x="2603222" y="5255950"/>
                  <a:ext cx="1779120" cy="7308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26" name="Ink 25">
                  <a:extLst>
                    <a:ext uri="{FF2B5EF4-FFF2-40B4-BE49-F238E27FC236}">
                      <a16:creationId xmlns:a16="http://schemas.microsoft.com/office/drawing/2014/main" id="{30B8562B-2457-D4A8-96F6-B285217EB854}"/>
                    </a:ext>
                  </a:extLst>
                </p14:cNvPr>
                <p14:cNvContentPartPr/>
                <p14:nvPr/>
              </p14:nvContentPartPr>
              <p14:xfrm>
                <a:off x="4190102" y="5167750"/>
                <a:ext cx="190800" cy="304560"/>
              </p14:xfrm>
            </p:contentPart>
          </mc:Choice>
          <mc:Fallback>
            <p:pic>
              <p:nvPicPr>
                <p:cNvPr id="26" name="Ink 25">
                  <a:extLst>
                    <a:ext uri="{FF2B5EF4-FFF2-40B4-BE49-F238E27FC236}">
                      <a16:creationId xmlns:a16="http://schemas.microsoft.com/office/drawing/2014/main" id="{30B8562B-2457-D4A8-96F6-B285217EB854}"/>
                    </a:ext>
                  </a:extLst>
                </p:cNvPr>
                <p:cNvPicPr/>
                <p:nvPr/>
              </p:nvPicPr>
              <p:blipFill>
                <a:blip r:embed="rId74"/>
                <a:stretch>
                  <a:fillRect/>
                </a:stretch>
              </p:blipFill>
              <p:spPr>
                <a:xfrm>
                  <a:off x="4172462" y="5150110"/>
                  <a:ext cx="226440" cy="34020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27" name="Ink 26">
                  <a:extLst>
                    <a:ext uri="{FF2B5EF4-FFF2-40B4-BE49-F238E27FC236}">
                      <a16:creationId xmlns:a16="http://schemas.microsoft.com/office/drawing/2014/main" id="{BA1AAD3C-EDF7-9203-D411-4878E92D8105}"/>
                    </a:ext>
                  </a:extLst>
                </p14:cNvPr>
                <p14:cNvContentPartPr/>
                <p14:nvPr/>
              </p14:nvContentPartPr>
              <p14:xfrm>
                <a:off x="4625702" y="4796230"/>
                <a:ext cx="189000" cy="300240"/>
              </p14:xfrm>
            </p:contentPart>
          </mc:Choice>
          <mc:Fallback>
            <p:pic>
              <p:nvPicPr>
                <p:cNvPr id="27" name="Ink 26">
                  <a:extLst>
                    <a:ext uri="{FF2B5EF4-FFF2-40B4-BE49-F238E27FC236}">
                      <a16:creationId xmlns:a16="http://schemas.microsoft.com/office/drawing/2014/main" id="{BA1AAD3C-EDF7-9203-D411-4878E92D8105}"/>
                    </a:ext>
                  </a:extLst>
                </p:cNvPr>
                <p:cNvPicPr/>
                <p:nvPr/>
              </p:nvPicPr>
              <p:blipFill>
                <a:blip r:embed="rId76"/>
                <a:stretch>
                  <a:fillRect/>
                </a:stretch>
              </p:blipFill>
              <p:spPr>
                <a:xfrm>
                  <a:off x="4607702" y="4778230"/>
                  <a:ext cx="224640" cy="33588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28" name="Ink 27">
                  <a:extLst>
                    <a:ext uri="{FF2B5EF4-FFF2-40B4-BE49-F238E27FC236}">
                      <a16:creationId xmlns:a16="http://schemas.microsoft.com/office/drawing/2014/main" id="{C3CE87DA-5890-EFF9-D286-1C2457E98647}"/>
                    </a:ext>
                  </a:extLst>
                </p14:cNvPr>
                <p14:cNvContentPartPr/>
                <p14:nvPr/>
              </p14:nvContentPartPr>
              <p14:xfrm>
                <a:off x="4679342" y="4952470"/>
                <a:ext cx="179280" cy="61920"/>
              </p14:xfrm>
            </p:contentPart>
          </mc:Choice>
          <mc:Fallback>
            <p:pic>
              <p:nvPicPr>
                <p:cNvPr id="28" name="Ink 27">
                  <a:extLst>
                    <a:ext uri="{FF2B5EF4-FFF2-40B4-BE49-F238E27FC236}">
                      <a16:creationId xmlns:a16="http://schemas.microsoft.com/office/drawing/2014/main" id="{C3CE87DA-5890-EFF9-D286-1C2457E98647}"/>
                    </a:ext>
                  </a:extLst>
                </p:cNvPr>
                <p:cNvPicPr/>
                <p:nvPr/>
              </p:nvPicPr>
              <p:blipFill>
                <a:blip r:embed="rId78"/>
                <a:stretch>
                  <a:fillRect/>
                </a:stretch>
              </p:blipFill>
              <p:spPr>
                <a:xfrm>
                  <a:off x="4661342" y="4934470"/>
                  <a:ext cx="214920" cy="9756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29" name="Ink 28">
                  <a:extLst>
                    <a:ext uri="{FF2B5EF4-FFF2-40B4-BE49-F238E27FC236}">
                      <a16:creationId xmlns:a16="http://schemas.microsoft.com/office/drawing/2014/main" id="{3858E4B9-2842-901D-84E6-A3F3E31FA203}"/>
                    </a:ext>
                  </a:extLst>
                </p14:cNvPr>
                <p14:cNvContentPartPr/>
                <p14:nvPr/>
              </p14:nvContentPartPr>
              <p14:xfrm>
                <a:off x="4632542" y="5285110"/>
                <a:ext cx="198360" cy="257760"/>
              </p14:xfrm>
            </p:contentPart>
          </mc:Choice>
          <mc:Fallback>
            <p:pic>
              <p:nvPicPr>
                <p:cNvPr id="29" name="Ink 28">
                  <a:extLst>
                    <a:ext uri="{FF2B5EF4-FFF2-40B4-BE49-F238E27FC236}">
                      <a16:creationId xmlns:a16="http://schemas.microsoft.com/office/drawing/2014/main" id="{3858E4B9-2842-901D-84E6-A3F3E31FA203}"/>
                    </a:ext>
                  </a:extLst>
                </p:cNvPr>
                <p:cNvPicPr/>
                <p:nvPr/>
              </p:nvPicPr>
              <p:blipFill>
                <a:blip r:embed="rId80"/>
                <a:stretch>
                  <a:fillRect/>
                </a:stretch>
              </p:blipFill>
              <p:spPr>
                <a:xfrm>
                  <a:off x="4614542" y="5267110"/>
                  <a:ext cx="234000" cy="29340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30" name="Ink 29">
                  <a:extLst>
                    <a:ext uri="{FF2B5EF4-FFF2-40B4-BE49-F238E27FC236}">
                      <a16:creationId xmlns:a16="http://schemas.microsoft.com/office/drawing/2014/main" id="{AAB5A3A8-A188-4310-23F3-A4A3795C2092}"/>
                    </a:ext>
                  </a:extLst>
                </p14:cNvPr>
                <p14:cNvContentPartPr/>
                <p14:nvPr/>
              </p14:nvContentPartPr>
              <p14:xfrm>
                <a:off x="4613102" y="5716390"/>
                <a:ext cx="276480" cy="291240"/>
              </p14:xfrm>
            </p:contentPart>
          </mc:Choice>
          <mc:Fallback>
            <p:pic>
              <p:nvPicPr>
                <p:cNvPr id="30" name="Ink 29">
                  <a:extLst>
                    <a:ext uri="{FF2B5EF4-FFF2-40B4-BE49-F238E27FC236}">
                      <a16:creationId xmlns:a16="http://schemas.microsoft.com/office/drawing/2014/main" id="{AAB5A3A8-A188-4310-23F3-A4A3795C2092}"/>
                    </a:ext>
                  </a:extLst>
                </p:cNvPr>
                <p:cNvPicPr/>
                <p:nvPr/>
              </p:nvPicPr>
              <p:blipFill>
                <a:blip r:embed="rId82"/>
                <a:stretch>
                  <a:fillRect/>
                </a:stretch>
              </p:blipFill>
              <p:spPr>
                <a:xfrm>
                  <a:off x="4595102" y="5698390"/>
                  <a:ext cx="312120" cy="32688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57" name="Ink 56">
                  <a:extLst>
                    <a:ext uri="{FF2B5EF4-FFF2-40B4-BE49-F238E27FC236}">
                      <a16:creationId xmlns:a16="http://schemas.microsoft.com/office/drawing/2014/main" id="{418D7E5A-F526-4008-4B70-E30CA5AA80C1}"/>
                    </a:ext>
                  </a:extLst>
                </p14:cNvPr>
                <p14:cNvContentPartPr/>
                <p14:nvPr/>
              </p14:nvContentPartPr>
              <p14:xfrm>
                <a:off x="5414462" y="4855630"/>
                <a:ext cx="255240" cy="175680"/>
              </p14:xfrm>
            </p:contentPart>
          </mc:Choice>
          <mc:Fallback>
            <p:pic>
              <p:nvPicPr>
                <p:cNvPr id="57" name="Ink 56">
                  <a:extLst>
                    <a:ext uri="{FF2B5EF4-FFF2-40B4-BE49-F238E27FC236}">
                      <a16:creationId xmlns:a16="http://schemas.microsoft.com/office/drawing/2014/main" id="{418D7E5A-F526-4008-4B70-E30CA5AA80C1}"/>
                    </a:ext>
                  </a:extLst>
                </p:cNvPr>
                <p:cNvPicPr/>
                <p:nvPr/>
              </p:nvPicPr>
              <p:blipFill>
                <a:blip r:embed="rId84"/>
                <a:stretch>
                  <a:fillRect/>
                </a:stretch>
              </p:blipFill>
              <p:spPr>
                <a:xfrm>
                  <a:off x="5396822" y="4837630"/>
                  <a:ext cx="290880" cy="21132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58" name="Ink 57">
                  <a:extLst>
                    <a:ext uri="{FF2B5EF4-FFF2-40B4-BE49-F238E27FC236}">
                      <a16:creationId xmlns:a16="http://schemas.microsoft.com/office/drawing/2014/main" id="{56B5A446-D6A6-A840-38C4-B1ACFC3DFFB6}"/>
                    </a:ext>
                  </a:extLst>
                </p14:cNvPr>
                <p14:cNvContentPartPr/>
                <p14:nvPr/>
              </p14:nvContentPartPr>
              <p14:xfrm>
                <a:off x="5491502" y="5272150"/>
                <a:ext cx="236520" cy="213480"/>
              </p14:xfrm>
            </p:contentPart>
          </mc:Choice>
          <mc:Fallback>
            <p:pic>
              <p:nvPicPr>
                <p:cNvPr id="58" name="Ink 57">
                  <a:extLst>
                    <a:ext uri="{FF2B5EF4-FFF2-40B4-BE49-F238E27FC236}">
                      <a16:creationId xmlns:a16="http://schemas.microsoft.com/office/drawing/2014/main" id="{56B5A446-D6A6-A840-38C4-B1ACFC3DFFB6}"/>
                    </a:ext>
                  </a:extLst>
                </p:cNvPr>
                <p:cNvPicPr/>
                <p:nvPr/>
              </p:nvPicPr>
              <p:blipFill>
                <a:blip r:embed="rId86"/>
                <a:stretch>
                  <a:fillRect/>
                </a:stretch>
              </p:blipFill>
              <p:spPr>
                <a:xfrm>
                  <a:off x="5473862" y="5254510"/>
                  <a:ext cx="272160" cy="24912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59" name="Ink 58">
                  <a:extLst>
                    <a:ext uri="{FF2B5EF4-FFF2-40B4-BE49-F238E27FC236}">
                      <a16:creationId xmlns:a16="http://schemas.microsoft.com/office/drawing/2014/main" id="{4E11E05A-611F-5780-B0AE-57D52839764C}"/>
                    </a:ext>
                  </a:extLst>
                </p14:cNvPr>
                <p14:cNvContentPartPr/>
                <p14:nvPr/>
              </p14:nvContentPartPr>
              <p14:xfrm>
                <a:off x="5523542" y="5848510"/>
                <a:ext cx="209160" cy="208800"/>
              </p14:xfrm>
            </p:contentPart>
          </mc:Choice>
          <mc:Fallback>
            <p:pic>
              <p:nvPicPr>
                <p:cNvPr id="59" name="Ink 58">
                  <a:extLst>
                    <a:ext uri="{FF2B5EF4-FFF2-40B4-BE49-F238E27FC236}">
                      <a16:creationId xmlns:a16="http://schemas.microsoft.com/office/drawing/2014/main" id="{4E11E05A-611F-5780-B0AE-57D52839764C}"/>
                    </a:ext>
                  </a:extLst>
                </p:cNvPr>
                <p:cNvPicPr/>
                <p:nvPr/>
              </p:nvPicPr>
              <p:blipFill>
                <a:blip r:embed="rId88"/>
                <a:stretch>
                  <a:fillRect/>
                </a:stretch>
              </p:blipFill>
              <p:spPr>
                <a:xfrm>
                  <a:off x="5505902" y="5830870"/>
                  <a:ext cx="244800" cy="24444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60" name="Ink 59">
                  <a:extLst>
                    <a:ext uri="{FF2B5EF4-FFF2-40B4-BE49-F238E27FC236}">
                      <a16:creationId xmlns:a16="http://schemas.microsoft.com/office/drawing/2014/main" id="{4127237C-C48A-5155-97B9-C81B674B4FE5}"/>
                    </a:ext>
                  </a:extLst>
                </p14:cNvPr>
                <p14:cNvContentPartPr/>
                <p14:nvPr/>
              </p14:nvContentPartPr>
              <p14:xfrm>
                <a:off x="5170382" y="4673830"/>
                <a:ext cx="1031040" cy="1673640"/>
              </p14:xfrm>
            </p:contentPart>
          </mc:Choice>
          <mc:Fallback>
            <p:pic>
              <p:nvPicPr>
                <p:cNvPr id="60" name="Ink 59">
                  <a:extLst>
                    <a:ext uri="{FF2B5EF4-FFF2-40B4-BE49-F238E27FC236}">
                      <a16:creationId xmlns:a16="http://schemas.microsoft.com/office/drawing/2014/main" id="{4127237C-C48A-5155-97B9-C81B674B4FE5}"/>
                    </a:ext>
                  </a:extLst>
                </p:cNvPr>
                <p:cNvPicPr/>
                <p:nvPr/>
              </p:nvPicPr>
              <p:blipFill>
                <a:blip r:embed="rId90"/>
                <a:stretch>
                  <a:fillRect/>
                </a:stretch>
              </p:blipFill>
              <p:spPr>
                <a:xfrm>
                  <a:off x="5152382" y="4656190"/>
                  <a:ext cx="1066680" cy="1709280"/>
                </a:xfrm>
                <a:prstGeom prst="rect">
                  <a:avLst/>
                </a:prstGeom>
              </p:spPr>
            </p:pic>
          </mc:Fallback>
        </mc:AlternateContent>
      </p:grpSp>
      <p:grpSp>
        <p:nvGrpSpPr>
          <p:cNvPr id="62" name="Group 61">
            <a:extLst>
              <a:ext uri="{FF2B5EF4-FFF2-40B4-BE49-F238E27FC236}">
                <a16:creationId xmlns:a16="http://schemas.microsoft.com/office/drawing/2014/main" id="{31684C36-6852-852E-5D58-0E17C68258F2}"/>
              </a:ext>
            </a:extLst>
          </p:cNvPr>
          <p:cNvGrpSpPr/>
          <p:nvPr/>
        </p:nvGrpSpPr>
        <p:grpSpPr>
          <a:xfrm>
            <a:off x="1671182" y="1726150"/>
            <a:ext cx="1569600" cy="1222560"/>
            <a:chOff x="1671182" y="1726150"/>
            <a:chExt cx="1569600" cy="1222560"/>
          </a:xfrm>
        </p:grpSpPr>
        <mc:AlternateContent xmlns:mc="http://schemas.openxmlformats.org/markup-compatibility/2006">
          <mc:Choice xmlns:p14="http://schemas.microsoft.com/office/powerpoint/2010/main" Requires="p14">
            <p:contentPart p14:bwMode="auto" r:id="rId91">
              <p14:nvContentPartPr>
                <p14:cNvPr id="52" name="Ink 51">
                  <a:extLst>
                    <a:ext uri="{FF2B5EF4-FFF2-40B4-BE49-F238E27FC236}">
                      <a16:creationId xmlns:a16="http://schemas.microsoft.com/office/drawing/2014/main" id="{049D08FE-4085-D546-3D00-630976FA2277}"/>
                    </a:ext>
                  </a:extLst>
                </p14:cNvPr>
                <p14:cNvContentPartPr/>
                <p14:nvPr/>
              </p14:nvContentPartPr>
              <p14:xfrm>
                <a:off x="1975382" y="2126110"/>
                <a:ext cx="277200" cy="392040"/>
              </p14:xfrm>
            </p:contentPart>
          </mc:Choice>
          <mc:Fallback>
            <p:pic>
              <p:nvPicPr>
                <p:cNvPr id="52" name="Ink 51">
                  <a:extLst>
                    <a:ext uri="{FF2B5EF4-FFF2-40B4-BE49-F238E27FC236}">
                      <a16:creationId xmlns:a16="http://schemas.microsoft.com/office/drawing/2014/main" id="{049D08FE-4085-D546-3D00-630976FA2277}"/>
                    </a:ext>
                  </a:extLst>
                </p:cNvPr>
                <p:cNvPicPr/>
                <p:nvPr/>
              </p:nvPicPr>
              <p:blipFill>
                <a:blip r:embed="rId92"/>
                <a:stretch>
                  <a:fillRect/>
                </a:stretch>
              </p:blipFill>
              <p:spPr>
                <a:xfrm>
                  <a:off x="1957742" y="2108470"/>
                  <a:ext cx="312840" cy="42768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53" name="Ink 52">
                  <a:extLst>
                    <a:ext uri="{FF2B5EF4-FFF2-40B4-BE49-F238E27FC236}">
                      <a16:creationId xmlns:a16="http://schemas.microsoft.com/office/drawing/2014/main" id="{6C4C6021-212F-A0A6-0323-F3769CBBD747}"/>
                    </a:ext>
                  </a:extLst>
                </p14:cNvPr>
                <p14:cNvContentPartPr/>
                <p14:nvPr/>
              </p14:nvContentPartPr>
              <p14:xfrm>
                <a:off x="2052062" y="2324830"/>
                <a:ext cx="182160" cy="49320"/>
              </p14:xfrm>
            </p:contentPart>
          </mc:Choice>
          <mc:Fallback>
            <p:pic>
              <p:nvPicPr>
                <p:cNvPr id="53" name="Ink 52">
                  <a:extLst>
                    <a:ext uri="{FF2B5EF4-FFF2-40B4-BE49-F238E27FC236}">
                      <a16:creationId xmlns:a16="http://schemas.microsoft.com/office/drawing/2014/main" id="{6C4C6021-212F-A0A6-0323-F3769CBBD747}"/>
                    </a:ext>
                  </a:extLst>
                </p:cNvPr>
                <p:cNvPicPr/>
                <p:nvPr/>
              </p:nvPicPr>
              <p:blipFill>
                <a:blip r:embed="rId94"/>
                <a:stretch>
                  <a:fillRect/>
                </a:stretch>
              </p:blipFill>
              <p:spPr>
                <a:xfrm>
                  <a:off x="2034062" y="2306830"/>
                  <a:ext cx="217800" cy="8496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54" name="Ink 53">
                  <a:extLst>
                    <a:ext uri="{FF2B5EF4-FFF2-40B4-BE49-F238E27FC236}">
                      <a16:creationId xmlns:a16="http://schemas.microsoft.com/office/drawing/2014/main" id="{B1DD30EB-FA93-D2EA-5624-FEC134FDFC01}"/>
                    </a:ext>
                  </a:extLst>
                </p14:cNvPr>
                <p14:cNvContentPartPr/>
                <p14:nvPr/>
              </p14:nvContentPartPr>
              <p14:xfrm>
                <a:off x="2399102" y="2118550"/>
                <a:ext cx="242280" cy="398520"/>
              </p14:xfrm>
            </p:contentPart>
          </mc:Choice>
          <mc:Fallback>
            <p:pic>
              <p:nvPicPr>
                <p:cNvPr id="54" name="Ink 53">
                  <a:extLst>
                    <a:ext uri="{FF2B5EF4-FFF2-40B4-BE49-F238E27FC236}">
                      <a16:creationId xmlns:a16="http://schemas.microsoft.com/office/drawing/2014/main" id="{B1DD30EB-FA93-D2EA-5624-FEC134FDFC01}"/>
                    </a:ext>
                  </a:extLst>
                </p:cNvPr>
                <p:cNvPicPr/>
                <p:nvPr/>
              </p:nvPicPr>
              <p:blipFill>
                <a:blip r:embed="rId96"/>
                <a:stretch>
                  <a:fillRect/>
                </a:stretch>
              </p:blipFill>
              <p:spPr>
                <a:xfrm>
                  <a:off x="2381102" y="2100910"/>
                  <a:ext cx="277920" cy="43416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55" name="Ink 54">
                  <a:extLst>
                    <a:ext uri="{FF2B5EF4-FFF2-40B4-BE49-F238E27FC236}">
                      <a16:creationId xmlns:a16="http://schemas.microsoft.com/office/drawing/2014/main" id="{9E604A9A-F033-1669-CA28-B32D325529C3}"/>
                    </a:ext>
                  </a:extLst>
                </p14:cNvPr>
                <p14:cNvContentPartPr/>
                <p14:nvPr/>
              </p14:nvContentPartPr>
              <p14:xfrm>
                <a:off x="2765582" y="2138350"/>
                <a:ext cx="275040" cy="370080"/>
              </p14:xfrm>
            </p:contentPart>
          </mc:Choice>
          <mc:Fallback>
            <p:pic>
              <p:nvPicPr>
                <p:cNvPr id="55" name="Ink 54">
                  <a:extLst>
                    <a:ext uri="{FF2B5EF4-FFF2-40B4-BE49-F238E27FC236}">
                      <a16:creationId xmlns:a16="http://schemas.microsoft.com/office/drawing/2014/main" id="{9E604A9A-F033-1669-CA28-B32D325529C3}"/>
                    </a:ext>
                  </a:extLst>
                </p:cNvPr>
                <p:cNvPicPr/>
                <p:nvPr/>
              </p:nvPicPr>
              <p:blipFill>
                <a:blip r:embed="rId98"/>
                <a:stretch>
                  <a:fillRect/>
                </a:stretch>
              </p:blipFill>
              <p:spPr>
                <a:xfrm>
                  <a:off x="2747582" y="2120350"/>
                  <a:ext cx="310680" cy="40572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61" name="Ink 60">
                  <a:extLst>
                    <a:ext uri="{FF2B5EF4-FFF2-40B4-BE49-F238E27FC236}">
                      <a16:creationId xmlns:a16="http://schemas.microsoft.com/office/drawing/2014/main" id="{F6EDD353-3AD7-BECF-4F12-71B02FC4AD14}"/>
                    </a:ext>
                  </a:extLst>
                </p14:cNvPr>
                <p14:cNvContentPartPr/>
                <p14:nvPr/>
              </p14:nvContentPartPr>
              <p14:xfrm>
                <a:off x="1671182" y="1726150"/>
                <a:ext cx="1569600" cy="1222560"/>
              </p14:xfrm>
            </p:contentPart>
          </mc:Choice>
          <mc:Fallback>
            <p:pic>
              <p:nvPicPr>
                <p:cNvPr id="61" name="Ink 60">
                  <a:extLst>
                    <a:ext uri="{FF2B5EF4-FFF2-40B4-BE49-F238E27FC236}">
                      <a16:creationId xmlns:a16="http://schemas.microsoft.com/office/drawing/2014/main" id="{F6EDD353-3AD7-BECF-4F12-71B02FC4AD14}"/>
                    </a:ext>
                  </a:extLst>
                </p:cNvPr>
                <p:cNvPicPr/>
                <p:nvPr/>
              </p:nvPicPr>
              <p:blipFill>
                <a:blip r:embed="rId100"/>
                <a:stretch>
                  <a:fillRect/>
                </a:stretch>
              </p:blipFill>
              <p:spPr>
                <a:xfrm>
                  <a:off x="1653182" y="1708150"/>
                  <a:ext cx="1605240" cy="1258200"/>
                </a:xfrm>
                <a:prstGeom prst="rect">
                  <a:avLst/>
                </a:prstGeom>
              </p:spPr>
            </p:pic>
          </mc:Fallback>
        </mc:AlternateContent>
      </p:grpSp>
      <p:grpSp>
        <p:nvGrpSpPr>
          <p:cNvPr id="71" name="Group 70">
            <a:extLst>
              <a:ext uri="{FF2B5EF4-FFF2-40B4-BE49-F238E27FC236}">
                <a16:creationId xmlns:a16="http://schemas.microsoft.com/office/drawing/2014/main" id="{E07498C8-4588-4339-7F63-3E77FDF814AB}"/>
              </a:ext>
            </a:extLst>
          </p:cNvPr>
          <p:cNvGrpSpPr/>
          <p:nvPr/>
        </p:nvGrpSpPr>
        <p:grpSpPr>
          <a:xfrm>
            <a:off x="8017622" y="1603750"/>
            <a:ext cx="2086560" cy="540360"/>
            <a:chOff x="8017622" y="1603750"/>
            <a:chExt cx="2086560" cy="540360"/>
          </a:xfrm>
        </p:grpSpPr>
        <mc:AlternateContent xmlns:mc="http://schemas.openxmlformats.org/markup-compatibility/2006">
          <mc:Choice xmlns:p14="http://schemas.microsoft.com/office/powerpoint/2010/main" Requires="p14">
            <p:contentPart p14:bwMode="auto" r:id="rId101">
              <p14:nvContentPartPr>
                <p14:cNvPr id="64" name="Ink 63">
                  <a:extLst>
                    <a:ext uri="{FF2B5EF4-FFF2-40B4-BE49-F238E27FC236}">
                      <a16:creationId xmlns:a16="http://schemas.microsoft.com/office/drawing/2014/main" id="{CA8B9D5F-16BB-D9D0-BE1C-1654249E9E53}"/>
                    </a:ext>
                  </a:extLst>
                </p14:cNvPr>
                <p14:cNvContentPartPr/>
                <p14:nvPr/>
              </p14:nvContentPartPr>
              <p14:xfrm>
                <a:off x="8017622" y="1645870"/>
                <a:ext cx="43200" cy="257040"/>
              </p14:xfrm>
            </p:contentPart>
          </mc:Choice>
          <mc:Fallback>
            <p:pic>
              <p:nvPicPr>
                <p:cNvPr id="64" name="Ink 63">
                  <a:extLst>
                    <a:ext uri="{FF2B5EF4-FFF2-40B4-BE49-F238E27FC236}">
                      <a16:creationId xmlns:a16="http://schemas.microsoft.com/office/drawing/2014/main" id="{CA8B9D5F-16BB-D9D0-BE1C-1654249E9E53}"/>
                    </a:ext>
                  </a:extLst>
                </p:cNvPr>
                <p:cNvPicPr/>
                <p:nvPr/>
              </p:nvPicPr>
              <p:blipFill>
                <a:blip r:embed="rId102"/>
                <a:stretch>
                  <a:fillRect/>
                </a:stretch>
              </p:blipFill>
              <p:spPr>
                <a:xfrm>
                  <a:off x="7999622" y="1628230"/>
                  <a:ext cx="78840" cy="29268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65" name="Ink 64">
                  <a:extLst>
                    <a:ext uri="{FF2B5EF4-FFF2-40B4-BE49-F238E27FC236}">
                      <a16:creationId xmlns:a16="http://schemas.microsoft.com/office/drawing/2014/main" id="{6545646F-84FC-F326-9ED4-F28185226631}"/>
                    </a:ext>
                  </a:extLst>
                </p14:cNvPr>
                <p14:cNvContentPartPr/>
                <p14:nvPr/>
              </p14:nvContentPartPr>
              <p14:xfrm>
                <a:off x="8053982" y="2028550"/>
                <a:ext cx="19440" cy="81000"/>
              </p14:xfrm>
            </p:contentPart>
          </mc:Choice>
          <mc:Fallback>
            <p:pic>
              <p:nvPicPr>
                <p:cNvPr id="65" name="Ink 64">
                  <a:extLst>
                    <a:ext uri="{FF2B5EF4-FFF2-40B4-BE49-F238E27FC236}">
                      <a16:creationId xmlns:a16="http://schemas.microsoft.com/office/drawing/2014/main" id="{6545646F-84FC-F326-9ED4-F28185226631}"/>
                    </a:ext>
                  </a:extLst>
                </p:cNvPr>
                <p:cNvPicPr/>
                <p:nvPr/>
              </p:nvPicPr>
              <p:blipFill>
                <a:blip r:embed="rId104"/>
                <a:stretch>
                  <a:fillRect/>
                </a:stretch>
              </p:blipFill>
              <p:spPr>
                <a:xfrm>
                  <a:off x="8035982" y="2010550"/>
                  <a:ext cx="55080" cy="11664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66" name="Ink 65">
                  <a:extLst>
                    <a:ext uri="{FF2B5EF4-FFF2-40B4-BE49-F238E27FC236}">
                      <a16:creationId xmlns:a16="http://schemas.microsoft.com/office/drawing/2014/main" id="{AC5F28F0-23C9-BEF0-9DEA-8A287F0712ED}"/>
                    </a:ext>
                  </a:extLst>
                </p14:cNvPr>
                <p14:cNvContentPartPr/>
                <p14:nvPr/>
              </p14:nvContentPartPr>
              <p14:xfrm>
                <a:off x="8348462" y="1603750"/>
                <a:ext cx="214200" cy="481680"/>
              </p14:xfrm>
            </p:contentPart>
          </mc:Choice>
          <mc:Fallback>
            <p:pic>
              <p:nvPicPr>
                <p:cNvPr id="66" name="Ink 65">
                  <a:extLst>
                    <a:ext uri="{FF2B5EF4-FFF2-40B4-BE49-F238E27FC236}">
                      <a16:creationId xmlns:a16="http://schemas.microsoft.com/office/drawing/2014/main" id="{AC5F28F0-23C9-BEF0-9DEA-8A287F0712ED}"/>
                    </a:ext>
                  </a:extLst>
                </p:cNvPr>
                <p:cNvPicPr/>
                <p:nvPr/>
              </p:nvPicPr>
              <p:blipFill>
                <a:blip r:embed="rId106"/>
                <a:stretch>
                  <a:fillRect/>
                </a:stretch>
              </p:blipFill>
              <p:spPr>
                <a:xfrm>
                  <a:off x="8330822" y="1585750"/>
                  <a:ext cx="249840" cy="51732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67" name="Ink 66">
                  <a:extLst>
                    <a:ext uri="{FF2B5EF4-FFF2-40B4-BE49-F238E27FC236}">
                      <a16:creationId xmlns:a16="http://schemas.microsoft.com/office/drawing/2014/main" id="{A85ACBC4-51DB-52E1-36B3-FB56A48E43A6}"/>
                    </a:ext>
                  </a:extLst>
                </p14:cNvPr>
                <p14:cNvContentPartPr/>
                <p14:nvPr/>
              </p14:nvContentPartPr>
              <p14:xfrm>
                <a:off x="9799982" y="1616350"/>
                <a:ext cx="304200" cy="527760"/>
              </p14:xfrm>
            </p:contentPart>
          </mc:Choice>
          <mc:Fallback>
            <p:pic>
              <p:nvPicPr>
                <p:cNvPr id="67" name="Ink 66">
                  <a:extLst>
                    <a:ext uri="{FF2B5EF4-FFF2-40B4-BE49-F238E27FC236}">
                      <a16:creationId xmlns:a16="http://schemas.microsoft.com/office/drawing/2014/main" id="{A85ACBC4-51DB-52E1-36B3-FB56A48E43A6}"/>
                    </a:ext>
                  </a:extLst>
                </p:cNvPr>
                <p:cNvPicPr/>
                <p:nvPr/>
              </p:nvPicPr>
              <p:blipFill>
                <a:blip r:embed="rId108"/>
                <a:stretch>
                  <a:fillRect/>
                </a:stretch>
              </p:blipFill>
              <p:spPr>
                <a:xfrm>
                  <a:off x="9781982" y="1598350"/>
                  <a:ext cx="339840" cy="56340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69" name="Ink 68">
                  <a:extLst>
                    <a:ext uri="{FF2B5EF4-FFF2-40B4-BE49-F238E27FC236}">
                      <a16:creationId xmlns:a16="http://schemas.microsoft.com/office/drawing/2014/main" id="{BD40F7BB-DE49-EE8E-DCAD-377796FBFFF1}"/>
                    </a:ext>
                  </a:extLst>
                </p14:cNvPr>
                <p14:cNvContentPartPr/>
                <p14:nvPr/>
              </p14:nvContentPartPr>
              <p14:xfrm>
                <a:off x="8633222" y="1858990"/>
                <a:ext cx="1049400" cy="37080"/>
              </p14:xfrm>
            </p:contentPart>
          </mc:Choice>
          <mc:Fallback>
            <p:pic>
              <p:nvPicPr>
                <p:cNvPr id="69" name="Ink 68">
                  <a:extLst>
                    <a:ext uri="{FF2B5EF4-FFF2-40B4-BE49-F238E27FC236}">
                      <a16:creationId xmlns:a16="http://schemas.microsoft.com/office/drawing/2014/main" id="{BD40F7BB-DE49-EE8E-DCAD-377796FBFFF1}"/>
                    </a:ext>
                  </a:extLst>
                </p:cNvPr>
                <p:cNvPicPr/>
                <p:nvPr/>
              </p:nvPicPr>
              <p:blipFill>
                <a:blip r:embed="rId110"/>
                <a:stretch>
                  <a:fillRect/>
                </a:stretch>
              </p:blipFill>
              <p:spPr>
                <a:xfrm>
                  <a:off x="8615582" y="1840990"/>
                  <a:ext cx="1085040" cy="7272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70" name="Ink 69">
                  <a:extLst>
                    <a:ext uri="{FF2B5EF4-FFF2-40B4-BE49-F238E27FC236}">
                      <a16:creationId xmlns:a16="http://schemas.microsoft.com/office/drawing/2014/main" id="{72812B47-A0D6-73F2-87FB-56D33788F21B}"/>
                    </a:ext>
                  </a:extLst>
                </p14:cNvPr>
                <p14:cNvContentPartPr/>
                <p14:nvPr/>
              </p14:nvContentPartPr>
              <p14:xfrm>
                <a:off x="8804942" y="2107750"/>
                <a:ext cx="881640" cy="30600"/>
              </p14:xfrm>
            </p:contentPart>
          </mc:Choice>
          <mc:Fallback>
            <p:pic>
              <p:nvPicPr>
                <p:cNvPr id="70" name="Ink 69">
                  <a:extLst>
                    <a:ext uri="{FF2B5EF4-FFF2-40B4-BE49-F238E27FC236}">
                      <a16:creationId xmlns:a16="http://schemas.microsoft.com/office/drawing/2014/main" id="{72812B47-A0D6-73F2-87FB-56D33788F21B}"/>
                    </a:ext>
                  </a:extLst>
                </p:cNvPr>
                <p:cNvPicPr/>
                <p:nvPr/>
              </p:nvPicPr>
              <p:blipFill>
                <a:blip r:embed="rId112"/>
                <a:stretch>
                  <a:fillRect/>
                </a:stretch>
              </p:blipFill>
              <p:spPr>
                <a:xfrm>
                  <a:off x="8786942" y="2089750"/>
                  <a:ext cx="917280" cy="66240"/>
                </a:xfrm>
                <a:prstGeom prst="rect">
                  <a:avLst/>
                </a:prstGeom>
              </p:spPr>
            </p:pic>
          </mc:Fallback>
        </mc:AlternateContent>
      </p:grpSp>
    </p:spTree>
    <p:extLst>
      <p:ext uri="{BB962C8B-B14F-4D97-AF65-F5344CB8AC3E}">
        <p14:creationId xmlns:p14="http://schemas.microsoft.com/office/powerpoint/2010/main" val="1686720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B1ED0-595F-7899-64CD-34F6D344C87C}"/>
              </a:ext>
            </a:extLst>
          </p:cNvPr>
          <p:cNvSpPr>
            <a:spLocks noGrp="1"/>
          </p:cNvSpPr>
          <p:nvPr>
            <p:ph type="title"/>
          </p:nvPr>
        </p:nvSpPr>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16" name="Ink 15">
                <a:extLst>
                  <a:ext uri="{FF2B5EF4-FFF2-40B4-BE49-F238E27FC236}">
                    <a16:creationId xmlns:a16="http://schemas.microsoft.com/office/drawing/2014/main" id="{7198C966-2FDD-D06A-C579-FA042444BBBD}"/>
                  </a:ext>
                </a:extLst>
              </p14:cNvPr>
              <p14:cNvContentPartPr/>
              <p14:nvPr/>
            </p14:nvContentPartPr>
            <p14:xfrm>
              <a:off x="3717782" y="4654750"/>
              <a:ext cx="30960" cy="740880"/>
            </p14:xfrm>
          </p:contentPart>
        </mc:Choice>
        <mc:Fallback>
          <p:pic>
            <p:nvPicPr>
              <p:cNvPr id="16" name="Ink 15">
                <a:extLst>
                  <a:ext uri="{FF2B5EF4-FFF2-40B4-BE49-F238E27FC236}">
                    <a16:creationId xmlns:a16="http://schemas.microsoft.com/office/drawing/2014/main" id="{7198C966-2FDD-D06A-C579-FA042444BBBD}"/>
                  </a:ext>
                </a:extLst>
              </p:cNvPr>
              <p:cNvPicPr/>
              <p:nvPr/>
            </p:nvPicPr>
            <p:blipFill>
              <a:blip r:embed="rId3"/>
              <a:stretch>
                <a:fillRect/>
              </a:stretch>
            </p:blipFill>
            <p:spPr>
              <a:xfrm>
                <a:off x="3709142" y="4646110"/>
                <a:ext cx="48600" cy="758520"/>
              </a:xfrm>
              <a:prstGeom prst="rect">
                <a:avLst/>
              </a:prstGeom>
            </p:spPr>
          </p:pic>
        </mc:Fallback>
      </mc:AlternateContent>
      <p:grpSp>
        <p:nvGrpSpPr>
          <p:cNvPr id="69" name="Group 68">
            <a:extLst>
              <a:ext uri="{FF2B5EF4-FFF2-40B4-BE49-F238E27FC236}">
                <a16:creationId xmlns:a16="http://schemas.microsoft.com/office/drawing/2014/main" id="{583F2E5C-9D61-A471-CEFF-4E13446B29EC}"/>
              </a:ext>
            </a:extLst>
          </p:cNvPr>
          <p:cNvGrpSpPr/>
          <p:nvPr/>
        </p:nvGrpSpPr>
        <p:grpSpPr>
          <a:xfrm>
            <a:off x="2192822" y="920830"/>
            <a:ext cx="6523920" cy="5706360"/>
            <a:chOff x="2192822" y="920830"/>
            <a:chExt cx="6523920" cy="5706360"/>
          </a:xfrm>
        </p:grpSpPr>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8A0A70E9-F970-FFA3-4704-2715ABE2F923}"/>
                    </a:ext>
                  </a:extLst>
                </p14:cNvPr>
                <p14:cNvContentPartPr/>
                <p14:nvPr/>
              </p14:nvContentPartPr>
              <p14:xfrm>
                <a:off x="2192822" y="5467630"/>
                <a:ext cx="3528000" cy="885240"/>
              </p14:xfrm>
            </p:contentPart>
          </mc:Choice>
          <mc:Fallback>
            <p:pic>
              <p:nvPicPr>
                <p:cNvPr id="3" name="Ink 2">
                  <a:extLst>
                    <a:ext uri="{FF2B5EF4-FFF2-40B4-BE49-F238E27FC236}">
                      <a16:creationId xmlns:a16="http://schemas.microsoft.com/office/drawing/2014/main" id="{8A0A70E9-F970-FFA3-4704-2715ABE2F923}"/>
                    </a:ext>
                  </a:extLst>
                </p:cNvPr>
                <p:cNvPicPr/>
                <p:nvPr/>
              </p:nvPicPr>
              <p:blipFill>
                <a:blip r:embed="rId5"/>
                <a:stretch>
                  <a:fillRect/>
                </a:stretch>
              </p:blipFill>
              <p:spPr>
                <a:xfrm>
                  <a:off x="2184182" y="5458990"/>
                  <a:ext cx="3545640" cy="9028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3A4E2ECB-B54D-63F3-222E-9C5B0F52EBF4}"/>
                    </a:ext>
                  </a:extLst>
                </p14:cNvPr>
                <p14:cNvContentPartPr/>
                <p14:nvPr/>
              </p14:nvContentPartPr>
              <p14:xfrm>
                <a:off x="2228102" y="5413630"/>
                <a:ext cx="3288960" cy="997560"/>
              </p14:xfrm>
            </p:contentPart>
          </mc:Choice>
          <mc:Fallback>
            <p:pic>
              <p:nvPicPr>
                <p:cNvPr id="4" name="Ink 3">
                  <a:extLst>
                    <a:ext uri="{FF2B5EF4-FFF2-40B4-BE49-F238E27FC236}">
                      <a16:creationId xmlns:a16="http://schemas.microsoft.com/office/drawing/2014/main" id="{3A4E2ECB-B54D-63F3-222E-9C5B0F52EBF4}"/>
                    </a:ext>
                  </a:extLst>
                </p:cNvPr>
                <p:cNvPicPr/>
                <p:nvPr/>
              </p:nvPicPr>
              <p:blipFill>
                <a:blip r:embed="rId7"/>
                <a:stretch>
                  <a:fillRect/>
                </a:stretch>
              </p:blipFill>
              <p:spPr>
                <a:xfrm>
                  <a:off x="2219462" y="5404630"/>
                  <a:ext cx="3306600" cy="10152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Ink 4">
                  <a:extLst>
                    <a:ext uri="{FF2B5EF4-FFF2-40B4-BE49-F238E27FC236}">
                      <a16:creationId xmlns:a16="http://schemas.microsoft.com/office/drawing/2014/main" id="{12AC05B3-5429-EAD4-35BF-64475063F963}"/>
                    </a:ext>
                  </a:extLst>
                </p14:cNvPr>
                <p14:cNvContentPartPr/>
                <p14:nvPr/>
              </p14:nvContentPartPr>
              <p14:xfrm>
                <a:off x="3118382" y="5654830"/>
                <a:ext cx="377280" cy="321480"/>
              </p14:xfrm>
            </p:contentPart>
          </mc:Choice>
          <mc:Fallback>
            <p:pic>
              <p:nvPicPr>
                <p:cNvPr id="5" name="Ink 4">
                  <a:extLst>
                    <a:ext uri="{FF2B5EF4-FFF2-40B4-BE49-F238E27FC236}">
                      <a16:creationId xmlns:a16="http://schemas.microsoft.com/office/drawing/2014/main" id="{12AC05B3-5429-EAD4-35BF-64475063F963}"/>
                    </a:ext>
                  </a:extLst>
                </p:cNvPr>
                <p:cNvPicPr/>
                <p:nvPr/>
              </p:nvPicPr>
              <p:blipFill>
                <a:blip r:embed="rId9"/>
                <a:stretch>
                  <a:fillRect/>
                </a:stretch>
              </p:blipFill>
              <p:spPr>
                <a:xfrm>
                  <a:off x="3109742" y="5646190"/>
                  <a:ext cx="394920" cy="3391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 name="Ink 5">
                  <a:extLst>
                    <a:ext uri="{FF2B5EF4-FFF2-40B4-BE49-F238E27FC236}">
                      <a16:creationId xmlns:a16="http://schemas.microsoft.com/office/drawing/2014/main" id="{BE5D6268-764C-EEEE-7476-C43DDB582D4C}"/>
                    </a:ext>
                  </a:extLst>
                </p14:cNvPr>
                <p14:cNvContentPartPr/>
                <p14:nvPr/>
              </p14:nvContentPartPr>
              <p14:xfrm>
                <a:off x="3609062" y="5849590"/>
                <a:ext cx="36000" cy="168480"/>
              </p14:xfrm>
            </p:contentPart>
          </mc:Choice>
          <mc:Fallback>
            <p:pic>
              <p:nvPicPr>
                <p:cNvPr id="6" name="Ink 5">
                  <a:extLst>
                    <a:ext uri="{FF2B5EF4-FFF2-40B4-BE49-F238E27FC236}">
                      <a16:creationId xmlns:a16="http://schemas.microsoft.com/office/drawing/2014/main" id="{BE5D6268-764C-EEEE-7476-C43DDB582D4C}"/>
                    </a:ext>
                  </a:extLst>
                </p:cNvPr>
                <p:cNvPicPr/>
                <p:nvPr/>
              </p:nvPicPr>
              <p:blipFill>
                <a:blip r:embed="rId11"/>
                <a:stretch>
                  <a:fillRect/>
                </a:stretch>
              </p:blipFill>
              <p:spPr>
                <a:xfrm>
                  <a:off x="3600062" y="5840590"/>
                  <a:ext cx="53640" cy="1861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7" name="Ink 6">
                  <a:extLst>
                    <a:ext uri="{FF2B5EF4-FFF2-40B4-BE49-F238E27FC236}">
                      <a16:creationId xmlns:a16="http://schemas.microsoft.com/office/drawing/2014/main" id="{E5F6FFE0-5311-8E89-F23F-8552AF4E30B3}"/>
                    </a:ext>
                  </a:extLst>
                </p14:cNvPr>
                <p14:cNvContentPartPr/>
                <p14:nvPr/>
              </p14:nvContentPartPr>
              <p14:xfrm>
                <a:off x="3660542" y="5740510"/>
                <a:ext cx="9360" cy="9720"/>
              </p14:xfrm>
            </p:contentPart>
          </mc:Choice>
          <mc:Fallback>
            <p:pic>
              <p:nvPicPr>
                <p:cNvPr id="7" name="Ink 6">
                  <a:extLst>
                    <a:ext uri="{FF2B5EF4-FFF2-40B4-BE49-F238E27FC236}">
                      <a16:creationId xmlns:a16="http://schemas.microsoft.com/office/drawing/2014/main" id="{E5F6FFE0-5311-8E89-F23F-8552AF4E30B3}"/>
                    </a:ext>
                  </a:extLst>
                </p:cNvPr>
                <p:cNvPicPr/>
                <p:nvPr/>
              </p:nvPicPr>
              <p:blipFill>
                <a:blip r:embed="rId13"/>
                <a:stretch>
                  <a:fillRect/>
                </a:stretch>
              </p:blipFill>
              <p:spPr>
                <a:xfrm>
                  <a:off x="3651542" y="5731870"/>
                  <a:ext cx="2700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8" name="Ink 7">
                  <a:extLst>
                    <a:ext uri="{FF2B5EF4-FFF2-40B4-BE49-F238E27FC236}">
                      <a16:creationId xmlns:a16="http://schemas.microsoft.com/office/drawing/2014/main" id="{4035E20C-29AB-EC22-1568-ADCFF473F225}"/>
                    </a:ext>
                  </a:extLst>
                </p14:cNvPr>
                <p14:cNvContentPartPr/>
                <p14:nvPr/>
              </p14:nvContentPartPr>
              <p14:xfrm>
                <a:off x="3736142" y="5806030"/>
                <a:ext cx="520200" cy="221400"/>
              </p14:xfrm>
            </p:contentPart>
          </mc:Choice>
          <mc:Fallback>
            <p:pic>
              <p:nvPicPr>
                <p:cNvPr id="8" name="Ink 7">
                  <a:extLst>
                    <a:ext uri="{FF2B5EF4-FFF2-40B4-BE49-F238E27FC236}">
                      <a16:creationId xmlns:a16="http://schemas.microsoft.com/office/drawing/2014/main" id="{4035E20C-29AB-EC22-1568-ADCFF473F225}"/>
                    </a:ext>
                  </a:extLst>
                </p:cNvPr>
                <p:cNvPicPr/>
                <p:nvPr/>
              </p:nvPicPr>
              <p:blipFill>
                <a:blip r:embed="rId15"/>
                <a:stretch>
                  <a:fillRect/>
                </a:stretch>
              </p:blipFill>
              <p:spPr>
                <a:xfrm>
                  <a:off x="3727142" y="5797030"/>
                  <a:ext cx="537840" cy="2390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9" name="Ink 8">
                  <a:extLst>
                    <a:ext uri="{FF2B5EF4-FFF2-40B4-BE49-F238E27FC236}">
                      <a16:creationId xmlns:a16="http://schemas.microsoft.com/office/drawing/2014/main" id="{9A692FC8-AB3D-BC09-2487-381E83EB9F25}"/>
                    </a:ext>
                  </a:extLst>
                </p14:cNvPr>
                <p14:cNvContentPartPr/>
                <p14:nvPr/>
              </p14:nvContentPartPr>
              <p14:xfrm>
                <a:off x="5641622" y="6104110"/>
                <a:ext cx="151200" cy="198360"/>
              </p14:xfrm>
            </p:contentPart>
          </mc:Choice>
          <mc:Fallback>
            <p:pic>
              <p:nvPicPr>
                <p:cNvPr id="9" name="Ink 8">
                  <a:extLst>
                    <a:ext uri="{FF2B5EF4-FFF2-40B4-BE49-F238E27FC236}">
                      <a16:creationId xmlns:a16="http://schemas.microsoft.com/office/drawing/2014/main" id="{9A692FC8-AB3D-BC09-2487-381E83EB9F25}"/>
                    </a:ext>
                  </a:extLst>
                </p:cNvPr>
                <p:cNvPicPr/>
                <p:nvPr/>
              </p:nvPicPr>
              <p:blipFill>
                <a:blip r:embed="rId17"/>
                <a:stretch>
                  <a:fillRect/>
                </a:stretch>
              </p:blipFill>
              <p:spPr>
                <a:xfrm>
                  <a:off x="5632982" y="6095470"/>
                  <a:ext cx="16884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0" name="Ink 9">
                  <a:extLst>
                    <a:ext uri="{FF2B5EF4-FFF2-40B4-BE49-F238E27FC236}">
                      <a16:creationId xmlns:a16="http://schemas.microsoft.com/office/drawing/2014/main" id="{10960ABD-2C3E-A2FE-5826-DCF645E7F028}"/>
                    </a:ext>
                  </a:extLst>
                </p14:cNvPr>
                <p14:cNvContentPartPr/>
                <p14:nvPr/>
              </p14:nvContentPartPr>
              <p14:xfrm>
                <a:off x="5734502" y="6151990"/>
                <a:ext cx="1155960" cy="60840"/>
              </p14:xfrm>
            </p:contentPart>
          </mc:Choice>
          <mc:Fallback>
            <p:pic>
              <p:nvPicPr>
                <p:cNvPr id="10" name="Ink 9">
                  <a:extLst>
                    <a:ext uri="{FF2B5EF4-FFF2-40B4-BE49-F238E27FC236}">
                      <a16:creationId xmlns:a16="http://schemas.microsoft.com/office/drawing/2014/main" id="{10960ABD-2C3E-A2FE-5826-DCF645E7F028}"/>
                    </a:ext>
                  </a:extLst>
                </p:cNvPr>
                <p:cNvPicPr/>
                <p:nvPr/>
              </p:nvPicPr>
              <p:blipFill>
                <a:blip r:embed="rId19"/>
                <a:stretch>
                  <a:fillRect/>
                </a:stretch>
              </p:blipFill>
              <p:spPr>
                <a:xfrm>
                  <a:off x="5725502" y="6143350"/>
                  <a:ext cx="1173600" cy="784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1" name="Ink 10">
                  <a:extLst>
                    <a:ext uri="{FF2B5EF4-FFF2-40B4-BE49-F238E27FC236}">
                      <a16:creationId xmlns:a16="http://schemas.microsoft.com/office/drawing/2014/main" id="{18BF906B-4BD0-7D18-A120-076E7B283EF4}"/>
                    </a:ext>
                  </a:extLst>
                </p14:cNvPr>
                <p14:cNvContentPartPr/>
                <p14:nvPr/>
              </p14:nvContentPartPr>
              <p14:xfrm>
                <a:off x="6904862" y="5855350"/>
                <a:ext cx="1623600" cy="771840"/>
              </p14:xfrm>
            </p:contentPart>
          </mc:Choice>
          <mc:Fallback>
            <p:pic>
              <p:nvPicPr>
                <p:cNvPr id="11" name="Ink 10">
                  <a:extLst>
                    <a:ext uri="{FF2B5EF4-FFF2-40B4-BE49-F238E27FC236}">
                      <a16:creationId xmlns:a16="http://schemas.microsoft.com/office/drawing/2014/main" id="{18BF906B-4BD0-7D18-A120-076E7B283EF4}"/>
                    </a:ext>
                  </a:extLst>
                </p:cNvPr>
                <p:cNvPicPr/>
                <p:nvPr/>
              </p:nvPicPr>
              <p:blipFill>
                <a:blip r:embed="rId21"/>
                <a:stretch>
                  <a:fillRect/>
                </a:stretch>
              </p:blipFill>
              <p:spPr>
                <a:xfrm>
                  <a:off x="6896222" y="5846710"/>
                  <a:ext cx="1641240" cy="7894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2" name="Ink 11">
                  <a:extLst>
                    <a:ext uri="{FF2B5EF4-FFF2-40B4-BE49-F238E27FC236}">
                      <a16:creationId xmlns:a16="http://schemas.microsoft.com/office/drawing/2014/main" id="{4C8D56D7-12D1-A7A7-9269-3C74E1FFAC19}"/>
                    </a:ext>
                  </a:extLst>
                </p14:cNvPr>
                <p14:cNvContentPartPr/>
                <p14:nvPr/>
              </p14:nvContentPartPr>
              <p14:xfrm>
                <a:off x="7122662" y="6112750"/>
                <a:ext cx="323640" cy="254880"/>
              </p14:xfrm>
            </p:contentPart>
          </mc:Choice>
          <mc:Fallback>
            <p:pic>
              <p:nvPicPr>
                <p:cNvPr id="12" name="Ink 11">
                  <a:extLst>
                    <a:ext uri="{FF2B5EF4-FFF2-40B4-BE49-F238E27FC236}">
                      <a16:creationId xmlns:a16="http://schemas.microsoft.com/office/drawing/2014/main" id="{4C8D56D7-12D1-A7A7-9269-3C74E1FFAC19}"/>
                    </a:ext>
                  </a:extLst>
                </p:cNvPr>
                <p:cNvPicPr/>
                <p:nvPr/>
              </p:nvPicPr>
              <p:blipFill>
                <a:blip r:embed="rId23"/>
                <a:stretch>
                  <a:fillRect/>
                </a:stretch>
              </p:blipFill>
              <p:spPr>
                <a:xfrm>
                  <a:off x="7113662" y="6103750"/>
                  <a:ext cx="341280" cy="2725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3" name="Ink 12">
                  <a:extLst>
                    <a:ext uri="{FF2B5EF4-FFF2-40B4-BE49-F238E27FC236}">
                      <a16:creationId xmlns:a16="http://schemas.microsoft.com/office/drawing/2014/main" id="{EF47E461-4B01-96B2-92C4-F882B00A717F}"/>
                    </a:ext>
                  </a:extLst>
                </p14:cNvPr>
                <p14:cNvContentPartPr/>
                <p14:nvPr/>
              </p14:nvContentPartPr>
              <p14:xfrm>
                <a:off x="7454222" y="6180430"/>
                <a:ext cx="491760" cy="265680"/>
              </p14:xfrm>
            </p:contentPart>
          </mc:Choice>
          <mc:Fallback>
            <p:pic>
              <p:nvPicPr>
                <p:cNvPr id="13" name="Ink 12">
                  <a:extLst>
                    <a:ext uri="{FF2B5EF4-FFF2-40B4-BE49-F238E27FC236}">
                      <a16:creationId xmlns:a16="http://schemas.microsoft.com/office/drawing/2014/main" id="{EF47E461-4B01-96B2-92C4-F882B00A717F}"/>
                    </a:ext>
                  </a:extLst>
                </p:cNvPr>
                <p:cNvPicPr/>
                <p:nvPr/>
              </p:nvPicPr>
              <p:blipFill>
                <a:blip r:embed="rId25"/>
                <a:stretch>
                  <a:fillRect/>
                </a:stretch>
              </p:blipFill>
              <p:spPr>
                <a:xfrm>
                  <a:off x="7445582" y="6171790"/>
                  <a:ext cx="509400" cy="2833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4" name="Ink 13">
                  <a:extLst>
                    <a:ext uri="{FF2B5EF4-FFF2-40B4-BE49-F238E27FC236}">
                      <a16:creationId xmlns:a16="http://schemas.microsoft.com/office/drawing/2014/main" id="{D4C8C6FF-F0C1-FD9E-CED6-AD40402989E0}"/>
                    </a:ext>
                  </a:extLst>
                </p14:cNvPr>
                <p14:cNvContentPartPr/>
                <p14:nvPr/>
              </p14:nvContentPartPr>
              <p14:xfrm>
                <a:off x="7987382" y="6228310"/>
                <a:ext cx="242280" cy="156240"/>
              </p14:xfrm>
            </p:contentPart>
          </mc:Choice>
          <mc:Fallback>
            <p:pic>
              <p:nvPicPr>
                <p:cNvPr id="14" name="Ink 13">
                  <a:extLst>
                    <a:ext uri="{FF2B5EF4-FFF2-40B4-BE49-F238E27FC236}">
                      <a16:creationId xmlns:a16="http://schemas.microsoft.com/office/drawing/2014/main" id="{D4C8C6FF-F0C1-FD9E-CED6-AD40402989E0}"/>
                    </a:ext>
                  </a:extLst>
                </p:cNvPr>
                <p:cNvPicPr/>
                <p:nvPr/>
              </p:nvPicPr>
              <p:blipFill>
                <a:blip r:embed="rId27"/>
                <a:stretch>
                  <a:fillRect/>
                </a:stretch>
              </p:blipFill>
              <p:spPr>
                <a:xfrm>
                  <a:off x="7978742" y="6219670"/>
                  <a:ext cx="259920" cy="1738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8" name="Ink 17">
                  <a:extLst>
                    <a:ext uri="{FF2B5EF4-FFF2-40B4-BE49-F238E27FC236}">
                      <a16:creationId xmlns:a16="http://schemas.microsoft.com/office/drawing/2014/main" id="{63CC6466-409E-C704-7A61-3849A8B0DC94}"/>
                    </a:ext>
                  </a:extLst>
                </p14:cNvPr>
                <p14:cNvContentPartPr/>
                <p14:nvPr/>
              </p14:nvContentPartPr>
              <p14:xfrm>
                <a:off x="3624902" y="4654030"/>
                <a:ext cx="157680" cy="129240"/>
              </p14:xfrm>
            </p:contentPart>
          </mc:Choice>
          <mc:Fallback>
            <p:pic>
              <p:nvPicPr>
                <p:cNvPr id="18" name="Ink 17">
                  <a:extLst>
                    <a:ext uri="{FF2B5EF4-FFF2-40B4-BE49-F238E27FC236}">
                      <a16:creationId xmlns:a16="http://schemas.microsoft.com/office/drawing/2014/main" id="{63CC6466-409E-C704-7A61-3849A8B0DC94}"/>
                    </a:ext>
                  </a:extLst>
                </p:cNvPr>
                <p:cNvPicPr/>
                <p:nvPr/>
              </p:nvPicPr>
              <p:blipFill>
                <a:blip r:embed="rId29"/>
                <a:stretch>
                  <a:fillRect/>
                </a:stretch>
              </p:blipFill>
              <p:spPr>
                <a:xfrm>
                  <a:off x="3615902" y="4645390"/>
                  <a:ext cx="175320" cy="1468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9" name="Ink 18">
                  <a:extLst>
                    <a:ext uri="{FF2B5EF4-FFF2-40B4-BE49-F238E27FC236}">
                      <a16:creationId xmlns:a16="http://schemas.microsoft.com/office/drawing/2014/main" id="{A2D44130-D867-60DF-4CE8-8829867F68A0}"/>
                    </a:ext>
                  </a:extLst>
                </p14:cNvPr>
                <p14:cNvContentPartPr/>
                <p14:nvPr/>
              </p14:nvContentPartPr>
              <p14:xfrm>
                <a:off x="2476502" y="3697150"/>
                <a:ext cx="2966040" cy="896040"/>
              </p14:xfrm>
            </p:contentPart>
          </mc:Choice>
          <mc:Fallback>
            <p:pic>
              <p:nvPicPr>
                <p:cNvPr id="19" name="Ink 18">
                  <a:extLst>
                    <a:ext uri="{FF2B5EF4-FFF2-40B4-BE49-F238E27FC236}">
                      <a16:creationId xmlns:a16="http://schemas.microsoft.com/office/drawing/2014/main" id="{A2D44130-D867-60DF-4CE8-8829867F68A0}"/>
                    </a:ext>
                  </a:extLst>
                </p:cNvPr>
                <p:cNvPicPr/>
                <p:nvPr/>
              </p:nvPicPr>
              <p:blipFill>
                <a:blip r:embed="rId31"/>
                <a:stretch>
                  <a:fillRect/>
                </a:stretch>
              </p:blipFill>
              <p:spPr>
                <a:xfrm>
                  <a:off x="2467502" y="3688150"/>
                  <a:ext cx="2983680" cy="9136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0" name="Ink 19">
                  <a:extLst>
                    <a:ext uri="{FF2B5EF4-FFF2-40B4-BE49-F238E27FC236}">
                      <a16:creationId xmlns:a16="http://schemas.microsoft.com/office/drawing/2014/main" id="{9068041B-13E9-0E81-4C94-DB8C4DED21C0}"/>
                    </a:ext>
                  </a:extLst>
                </p14:cNvPr>
                <p14:cNvContentPartPr/>
                <p14:nvPr/>
              </p14:nvContentPartPr>
              <p14:xfrm>
                <a:off x="2641742" y="3566830"/>
                <a:ext cx="3074400" cy="952200"/>
              </p14:xfrm>
            </p:contentPart>
          </mc:Choice>
          <mc:Fallback>
            <p:pic>
              <p:nvPicPr>
                <p:cNvPr id="20" name="Ink 19">
                  <a:extLst>
                    <a:ext uri="{FF2B5EF4-FFF2-40B4-BE49-F238E27FC236}">
                      <a16:creationId xmlns:a16="http://schemas.microsoft.com/office/drawing/2014/main" id="{9068041B-13E9-0E81-4C94-DB8C4DED21C0}"/>
                    </a:ext>
                  </a:extLst>
                </p:cNvPr>
                <p:cNvPicPr/>
                <p:nvPr/>
              </p:nvPicPr>
              <p:blipFill>
                <a:blip r:embed="rId33"/>
                <a:stretch>
                  <a:fillRect/>
                </a:stretch>
              </p:blipFill>
              <p:spPr>
                <a:xfrm>
                  <a:off x="2633102" y="3558190"/>
                  <a:ext cx="3092040" cy="9698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2" name="Ink 21">
                  <a:extLst>
                    <a:ext uri="{FF2B5EF4-FFF2-40B4-BE49-F238E27FC236}">
                      <a16:creationId xmlns:a16="http://schemas.microsoft.com/office/drawing/2014/main" id="{C3AA17FA-1DC5-8880-2376-765177ACFB66}"/>
                    </a:ext>
                  </a:extLst>
                </p14:cNvPr>
                <p14:cNvContentPartPr/>
                <p14:nvPr/>
              </p14:nvContentPartPr>
              <p14:xfrm>
                <a:off x="5921702" y="4188910"/>
                <a:ext cx="219240" cy="375120"/>
              </p14:xfrm>
            </p:contentPart>
          </mc:Choice>
          <mc:Fallback>
            <p:pic>
              <p:nvPicPr>
                <p:cNvPr id="22" name="Ink 21">
                  <a:extLst>
                    <a:ext uri="{FF2B5EF4-FFF2-40B4-BE49-F238E27FC236}">
                      <a16:creationId xmlns:a16="http://schemas.microsoft.com/office/drawing/2014/main" id="{C3AA17FA-1DC5-8880-2376-765177ACFB66}"/>
                    </a:ext>
                  </a:extLst>
                </p:cNvPr>
                <p:cNvPicPr/>
                <p:nvPr/>
              </p:nvPicPr>
              <p:blipFill>
                <a:blip r:embed="rId35"/>
                <a:stretch>
                  <a:fillRect/>
                </a:stretch>
              </p:blipFill>
              <p:spPr>
                <a:xfrm>
                  <a:off x="5913062" y="4179910"/>
                  <a:ext cx="236880" cy="3927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3" name="Ink 22">
                  <a:extLst>
                    <a:ext uri="{FF2B5EF4-FFF2-40B4-BE49-F238E27FC236}">
                      <a16:creationId xmlns:a16="http://schemas.microsoft.com/office/drawing/2014/main" id="{0A88F605-DED5-7E30-014D-A83FB0D5FF97}"/>
                    </a:ext>
                  </a:extLst>
                </p14:cNvPr>
                <p14:cNvContentPartPr/>
                <p14:nvPr/>
              </p14:nvContentPartPr>
              <p14:xfrm>
                <a:off x="6212582" y="4341550"/>
                <a:ext cx="6840" cy="210600"/>
              </p14:xfrm>
            </p:contentPart>
          </mc:Choice>
          <mc:Fallback>
            <p:pic>
              <p:nvPicPr>
                <p:cNvPr id="23" name="Ink 22">
                  <a:extLst>
                    <a:ext uri="{FF2B5EF4-FFF2-40B4-BE49-F238E27FC236}">
                      <a16:creationId xmlns:a16="http://schemas.microsoft.com/office/drawing/2014/main" id="{0A88F605-DED5-7E30-014D-A83FB0D5FF97}"/>
                    </a:ext>
                  </a:extLst>
                </p:cNvPr>
                <p:cNvPicPr/>
                <p:nvPr/>
              </p:nvPicPr>
              <p:blipFill>
                <a:blip r:embed="rId37"/>
                <a:stretch>
                  <a:fillRect/>
                </a:stretch>
              </p:blipFill>
              <p:spPr>
                <a:xfrm>
                  <a:off x="6203582" y="4332910"/>
                  <a:ext cx="24480" cy="2282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4" name="Ink 23">
                  <a:extLst>
                    <a:ext uri="{FF2B5EF4-FFF2-40B4-BE49-F238E27FC236}">
                      <a16:creationId xmlns:a16="http://schemas.microsoft.com/office/drawing/2014/main" id="{CF0F0CDB-ABD7-F868-A6DE-E1E386E9F497}"/>
                    </a:ext>
                  </a:extLst>
                </p14:cNvPr>
                <p14:cNvContentPartPr/>
                <p14:nvPr/>
              </p14:nvContentPartPr>
              <p14:xfrm>
                <a:off x="6244262" y="4263070"/>
                <a:ext cx="11160" cy="6480"/>
              </p14:xfrm>
            </p:contentPart>
          </mc:Choice>
          <mc:Fallback>
            <p:pic>
              <p:nvPicPr>
                <p:cNvPr id="24" name="Ink 23">
                  <a:extLst>
                    <a:ext uri="{FF2B5EF4-FFF2-40B4-BE49-F238E27FC236}">
                      <a16:creationId xmlns:a16="http://schemas.microsoft.com/office/drawing/2014/main" id="{CF0F0CDB-ABD7-F868-A6DE-E1E386E9F497}"/>
                    </a:ext>
                  </a:extLst>
                </p:cNvPr>
                <p:cNvPicPr/>
                <p:nvPr/>
              </p:nvPicPr>
              <p:blipFill>
                <a:blip r:embed="rId39"/>
                <a:stretch>
                  <a:fillRect/>
                </a:stretch>
              </p:blipFill>
              <p:spPr>
                <a:xfrm>
                  <a:off x="6235622" y="4254070"/>
                  <a:ext cx="2880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5" name="Ink 24">
                  <a:extLst>
                    <a:ext uri="{FF2B5EF4-FFF2-40B4-BE49-F238E27FC236}">
                      <a16:creationId xmlns:a16="http://schemas.microsoft.com/office/drawing/2014/main" id="{472FAE36-32D2-29E7-93F7-9C87CDDFDCDE}"/>
                    </a:ext>
                  </a:extLst>
                </p14:cNvPr>
                <p14:cNvContentPartPr/>
                <p14:nvPr/>
              </p14:nvContentPartPr>
              <p14:xfrm>
                <a:off x="6313742" y="4298710"/>
                <a:ext cx="516960" cy="253800"/>
              </p14:xfrm>
            </p:contentPart>
          </mc:Choice>
          <mc:Fallback>
            <p:pic>
              <p:nvPicPr>
                <p:cNvPr id="25" name="Ink 24">
                  <a:extLst>
                    <a:ext uri="{FF2B5EF4-FFF2-40B4-BE49-F238E27FC236}">
                      <a16:creationId xmlns:a16="http://schemas.microsoft.com/office/drawing/2014/main" id="{472FAE36-32D2-29E7-93F7-9C87CDDFDCDE}"/>
                    </a:ext>
                  </a:extLst>
                </p:cNvPr>
                <p:cNvPicPr/>
                <p:nvPr/>
              </p:nvPicPr>
              <p:blipFill>
                <a:blip r:embed="rId41"/>
                <a:stretch>
                  <a:fillRect/>
                </a:stretch>
              </p:blipFill>
              <p:spPr>
                <a:xfrm>
                  <a:off x="6305102" y="4289710"/>
                  <a:ext cx="534600" cy="2714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6" name="Ink 25">
                  <a:extLst>
                    <a:ext uri="{FF2B5EF4-FFF2-40B4-BE49-F238E27FC236}">
                      <a16:creationId xmlns:a16="http://schemas.microsoft.com/office/drawing/2014/main" id="{D68221FF-1E2B-EC60-1176-5D6A14537232}"/>
                    </a:ext>
                  </a:extLst>
                </p14:cNvPr>
                <p14:cNvContentPartPr/>
                <p14:nvPr/>
              </p14:nvContentPartPr>
              <p14:xfrm>
                <a:off x="7102862" y="4287550"/>
                <a:ext cx="384120" cy="213840"/>
              </p14:xfrm>
            </p:contentPart>
          </mc:Choice>
          <mc:Fallback>
            <p:pic>
              <p:nvPicPr>
                <p:cNvPr id="26" name="Ink 25">
                  <a:extLst>
                    <a:ext uri="{FF2B5EF4-FFF2-40B4-BE49-F238E27FC236}">
                      <a16:creationId xmlns:a16="http://schemas.microsoft.com/office/drawing/2014/main" id="{D68221FF-1E2B-EC60-1176-5D6A14537232}"/>
                    </a:ext>
                  </a:extLst>
                </p:cNvPr>
                <p:cNvPicPr/>
                <p:nvPr/>
              </p:nvPicPr>
              <p:blipFill>
                <a:blip r:embed="rId43"/>
                <a:stretch>
                  <a:fillRect/>
                </a:stretch>
              </p:blipFill>
              <p:spPr>
                <a:xfrm>
                  <a:off x="7093862" y="4278910"/>
                  <a:ext cx="401760" cy="2314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7" name="Ink 26">
                  <a:extLst>
                    <a:ext uri="{FF2B5EF4-FFF2-40B4-BE49-F238E27FC236}">
                      <a16:creationId xmlns:a16="http://schemas.microsoft.com/office/drawing/2014/main" id="{B1DAF443-6FF7-81CA-6A7A-E4F432A123BF}"/>
                    </a:ext>
                  </a:extLst>
                </p14:cNvPr>
                <p14:cNvContentPartPr/>
                <p14:nvPr/>
              </p14:nvContentPartPr>
              <p14:xfrm>
                <a:off x="6791822" y="4584190"/>
                <a:ext cx="370800" cy="376560"/>
              </p14:xfrm>
            </p:contentPart>
          </mc:Choice>
          <mc:Fallback>
            <p:pic>
              <p:nvPicPr>
                <p:cNvPr id="27" name="Ink 26">
                  <a:extLst>
                    <a:ext uri="{FF2B5EF4-FFF2-40B4-BE49-F238E27FC236}">
                      <a16:creationId xmlns:a16="http://schemas.microsoft.com/office/drawing/2014/main" id="{B1DAF443-6FF7-81CA-6A7A-E4F432A123BF}"/>
                    </a:ext>
                  </a:extLst>
                </p:cNvPr>
                <p:cNvPicPr/>
                <p:nvPr/>
              </p:nvPicPr>
              <p:blipFill>
                <a:blip r:embed="rId45"/>
                <a:stretch>
                  <a:fillRect/>
                </a:stretch>
              </p:blipFill>
              <p:spPr>
                <a:xfrm>
                  <a:off x="6783182" y="4575190"/>
                  <a:ext cx="388440" cy="3942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8" name="Ink 27">
                  <a:extLst>
                    <a:ext uri="{FF2B5EF4-FFF2-40B4-BE49-F238E27FC236}">
                      <a16:creationId xmlns:a16="http://schemas.microsoft.com/office/drawing/2014/main" id="{26AC0321-B29D-B771-0C38-7D229901CAF3}"/>
                    </a:ext>
                  </a:extLst>
                </p14:cNvPr>
                <p14:cNvContentPartPr/>
                <p14:nvPr/>
              </p14:nvContentPartPr>
              <p14:xfrm>
                <a:off x="7272422" y="4619830"/>
                <a:ext cx="69840" cy="293400"/>
              </p14:xfrm>
            </p:contentPart>
          </mc:Choice>
          <mc:Fallback>
            <p:pic>
              <p:nvPicPr>
                <p:cNvPr id="28" name="Ink 27">
                  <a:extLst>
                    <a:ext uri="{FF2B5EF4-FFF2-40B4-BE49-F238E27FC236}">
                      <a16:creationId xmlns:a16="http://schemas.microsoft.com/office/drawing/2014/main" id="{26AC0321-B29D-B771-0C38-7D229901CAF3}"/>
                    </a:ext>
                  </a:extLst>
                </p:cNvPr>
                <p:cNvPicPr/>
                <p:nvPr/>
              </p:nvPicPr>
              <p:blipFill>
                <a:blip r:embed="rId47"/>
                <a:stretch>
                  <a:fillRect/>
                </a:stretch>
              </p:blipFill>
              <p:spPr>
                <a:xfrm>
                  <a:off x="7263782" y="4610830"/>
                  <a:ext cx="87480" cy="31104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9" name="Ink 28">
                  <a:extLst>
                    <a:ext uri="{FF2B5EF4-FFF2-40B4-BE49-F238E27FC236}">
                      <a16:creationId xmlns:a16="http://schemas.microsoft.com/office/drawing/2014/main" id="{E19BBB91-A3CF-F6E1-842D-F11CEFB9BBD5}"/>
                    </a:ext>
                  </a:extLst>
                </p14:cNvPr>
                <p14:cNvContentPartPr/>
                <p14:nvPr/>
              </p14:nvContentPartPr>
              <p14:xfrm>
                <a:off x="7399862" y="4696150"/>
                <a:ext cx="497880" cy="245880"/>
              </p14:xfrm>
            </p:contentPart>
          </mc:Choice>
          <mc:Fallback>
            <p:pic>
              <p:nvPicPr>
                <p:cNvPr id="29" name="Ink 28">
                  <a:extLst>
                    <a:ext uri="{FF2B5EF4-FFF2-40B4-BE49-F238E27FC236}">
                      <a16:creationId xmlns:a16="http://schemas.microsoft.com/office/drawing/2014/main" id="{E19BBB91-A3CF-F6E1-842D-F11CEFB9BBD5}"/>
                    </a:ext>
                  </a:extLst>
                </p:cNvPr>
                <p:cNvPicPr/>
                <p:nvPr/>
              </p:nvPicPr>
              <p:blipFill>
                <a:blip r:embed="rId49"/>
                <a:stretch>
                  <a:fillRect/>
                </a:stretch>
              </p:blipFill>
              <p:spPr>
                <a:xfrm>
                  <a:off x="7391222" y="4687150"/>
                  <a:ext cx="515520" cy="26352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1" name="Ink 30">
                  <a:extLst>
                    <a:ext uri="{FF2B5EF4-FFF2-40B4-BE49-F238E27FC236}">
                      <a16:creationId xmlns:a16="http://schemas.microsoft.com/office/drawing/2014/main" id="{88945227-0852-76DE-830B-02B3748ECD74}"/>
                    </a:ext>
                  </a:extLst>
                </p14:cNvPr>
                <p14:cNvContentPartPr/>
                <p14:nvPr/>
              </p14:nvContentPartPr>
              <p14:xfrm>
                <a:off x="2228102" y="5094310"/>
                <a:ext cx="182520" cy="266040"/>
              </p14:xfrm>
            </p:contentPart>
          </mc:Choice>
          <mc:Fallback>
            <p:pic>
              <p:nvPicPr>
                <p:cNvPr id="31" name="Ink 30">
                  <a:extLst>
                    <a:ext uri="{FF2B5EF4-FFF2-40B4-BE49-F238E27FC236}">
                      <a16:creationId xmlns:a16="http://schemas.microsoft.com/office/drawing/2014/main" id="{88945227-0852-76DE-830B-02B3748ECD74}"/>
                    </a:ext>
                  </a:extLst>
                </p:cNvPr>
                <p:cNvPicPr/>
                <p:nvPr/>
              </p:nvPicPr>
              <p:blipFill>
                <a:blip r:embed="rId51"/>
                <a:stretch>
                  <a:fillRect/>
                </a:stretch>
              </p:blipFill>
              <p:spPr>
                <a:xfrm>
                  <a:off x="2219102" y="5085310"/>
                  <a:ext cx="200160" cy="28368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2" name="Ink 31">
                  <a:extLst>
                    <a:ext uri="{FF2B5EF4-FFF2-40B4-BE49-F238E27FC236}">
                      <a16:creationId xmlns:a16="http://schemas.microsoft.com/office/drawing/2014/main" id="{FBD9DE8E-7A83-5405-CE8F-0C56BBE0FE00}"/>
                    </a:ext>
                  </a:extLst>
                </p14:cNvPr>
                <p14:cNvContentPartPr/>
                <p14:nvPr/>
              </p14:nvContentPartPr>
              <p14:xfrm>
                <a:off x="2220182" y="5207350"/>
                <a:ext cx="196920" cy="31320"/>
              </p14:xfrm>
            </p:contentPart>
          </mc:Choice>
          <mc:Fallback>
            <p:pic>
              <p:nvPicPr>
                <p:cNvPr id="32" name="Ink 31">
                  <a:extLst>
                    <a:ext uri="{FF2B5EF4-FFF2-40B4-BE49-F238E27FC236}">
                      <a16:creationId xmlns:a16="http://schemas.microsoft.com/office/drawing/2014/main" id="{FBD9DE8E-7A83-5405-CE8F-0C56BBE0FE00}"/>
                    </a:ext>
                  </a:extLst>
                </p:cNvPr>
                <p:cNvPicPr/>
                <p:nvPr/>
              </p:nvPicPr>
              <p:blipFill>
                <a:blip r:embed="rId53"/>
                <a:stretch>
                  <a:fillRect/>
                </a:stretch>
              </p:blipFill>
              <p:spPr>
                <a:xfrm>
                  <a:off x="2211182" y="5198350"/>
                  <a:ext cx="214560" cy="489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4" name="Ink 33">
                  <a:extLst>
                    <a:ext uri="{FF2B5EF4-FFF2-40B4-BE49-F238E27FC236}">
                      <a16:creationId xmlns:a16="http://schemas.microsoft.com/office/drawing/2014/main" id="{91643365-FC83-9164-6025-714FFC2B78E3}"/>
                    </a:ext>
                  </a:extLst>
                </p14:cNvPr>
                <p14:cNvContentPartPr/>
                <p14:nvPr/>
              </p14:nvContentPartPr>
              <p14:xfrm>
                <a:off x="2652182" y="4230310"/>
                <a:ext cx="1231920" cy="933120"/>
              </p14:xfrm>
            </p:contentPart>
          </mc:Choice>
          <mc:Fallback>
            <p:pic>
              <p:nvPicPr>
                <p:cNvPr id="34" name="Ink 33">
                  <a:extLst>
                    <a:ext uri="{FF2B5EF4-FFF2-40B4-BE49-F238E27FC236}">
                      <a16:creationId xmlns:a16="http://schemas.microsoft.com/office/drawing/2014/main" id="{91643365-FC83-9164-6025-714FFC2B78E3}"/>
                    </a:ext>
                  </a:extLst>
                </p:cNvPr>
                <p:cNvPicPr/>
                <p:nvPr/>
              </p:nvPicPr>
              <p:blipFill>
                <a:blip r:embed="rId55"/>
                <a:stretch>
                  <a:fillRect/>
                </a:stretch>
              </p:blipFill>
              <p:spPr>
                <a:xfrm>
                  <a:off x="2643542" y="4221670"/>
                  <a:ext cx="1249560" cy="95076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5" name="Ink 34">
                  <a:extLst>
                    <a:ext uri="{FF2B5EF4-FFF2-40B4-BE49-F238E27FC236}">
                      <a16:creationId xmlns:a16="http://schemas.microsoft.com/office/drawing/2014/main" id="{C8CF14F3-6697-59AB-165F-22BB1D213554}"/>
                    </a:ext>
                  </a:extLst>
                </p14:cNvPr>
                <p14:cNvContentPartPr/>
                <p14:nvPr/>
              </p14:nvContentPartPr>
              <p14:xfrm>
                <a:off x="3790502" y="4178470"/>
                <a:ext cx="158760" cy="75240"/>
              </p14:xfrm>
            </p:contentPart>
          </mc:Choice>
          <mc:Fallback>
            <p:pic>
              <p:nvPicPr>
                <p:cNvPr id="35" name="Ink 34">
                  <a:extLst>
                    <a:ext uri="{FF2B5EF4-FFF2-40B4-BE49-F238E27FC236}">
                      <a16:creationId xmlns:a16="http://schemas.microsoft.com/office/drawing/2014/main" id="{C8CF14F3-6697-59AB-165F-22BB1D213554}"/>
                    </a:ext>
                  </a:extLst>
                </p:cNvPr>
                <p:cNvPicPr/>
                <p:nvPr/>
              </p:nvPicPr>
              <p:blipFill>
                <a:blip r:embed="rId57"/>
                <a:stretch>
                  <a:fillRect/>
                </a:stretch>
              </p:blipFill>
              <p:spPr>
                <a:xfrm>
                  <a:off x="3781862" y="4169830"/>
                  <a:ext cx="176400" cy="928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6" name="Ink 35">
                  <a:extLst>
                    <a:ext uri="{FF2B5EF4-FFF2-40B4-BE49-F238E27FC236}">
                      <a16:creationId xmlns:a16="http://schemas.microsoft.com/office/drawing/2014/main" id="{A76A64B5-E67A-F963-CEDA-2B1383300B3E}"/>
                    </a:ext>
                  </a:extLst>
                </p14:cNvPr>
                <p14:cNvContentPartPr/>
                <p14:nvPr/>
              </p14:nvContentPartPr>
              <p14:xfrm>
                <a:off x="4081022" y="3865630"/>
                <a:ext cx="168120" cy="280800"/>
              </p14:xfrm>
            </p:contentPart>
          </mc:Choice>
          <mc:Fallback>
            <p:pic>
              <p:nvPicPr>
                <p:cNvPr id="36" name="Ink 35">
                  <a:extLst>
                    <a:ext uri="{FF2B5EF4-FFF2-40B4-BE49-F238E27FC236}">
                      <a16:creationId xmlns:a16="http://schemas.microsoft.com/office/drawing/2014/main" id="{A76A64B5-E67A-F963-CEDA-2B1383300B3E}"/>
                    </a:ext>
                  </a:extLst>
                </p:cNvPr>
                <p:cNvPicPr/>
                <p:nvPr/>
              </p:nvPicPr>
              <p:blipFill>
                <a:blip r:embed="rId59"/>
                <a:stretch>
                  <a:fillRect/>
                </a:stretch>
              </p:blipFill>
              <p:spPr>
                <a:xfrm>
                  <a:off x="4072382" y="3856990"/>
                  <a:ext cx="185760" cy="29844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7" name="Ink 36">
                  <a:extLst>
                    <a:ext uri="{FF2B5EF4-FFF2-40B4-BE49-F238E27FC236}">
                      <a16:creationId xmlns:a16="http://schemas.microsoft.com/office/drawing/2014/main" id="{B5D6F361-EEAA-0FDF-94F2-3192C019562A}"/>
                    </a:ext>
                  </a:extLst>
                </p14:cNvPr>
                <p14:cNvContentPartPr/>
                <p14:nvPr/>
              </p14:nvContentPartPr>
              <p14:xfrm>
                <a:off x="4073822" y="3990190"/>
                <a:ext cx="198360" cy="12600"/>
              </p14:xfrm>
            </p:contentPart>
          </mc:Choice>
          <mc:Fallback>
            <p:pic>
              <p:nvPicPr>
                <p:cNvPr id="37" name="Ink 36">
                  <a:extLst>
                    <a:ext uri="{FF2B5EF4-FFF2-40B4-BE49-F238E27FC236}">
                      <a16:creationId xmlns:a16="http://schemas.microsoft.com/office/drawing/2014/main" id="{B5D6F361-EEAA-0FDF-94F2-3192C019562A}"/>
                    </a:ext>
                  </a:extLst>
                </p:cNvPr>
                <p:cNvPicPr/>
                <p:nvPr/>
              </p:nvPicPr>
              <p:blipFill>
                <a:blip r:embed="rId61"/>
                <a:stretch>
                  <a:fillRect/>
                </a:stretch>
              </p:blipFill>
              <p:spPr>
                <a:xfrm>
                  <a:off x="4065182" y="3981190"/>
                  <a:ext cx="216000" cy="302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8" name="Ink 37">
                  <a:extLst>
                    <a:ext uri="{FF2B5EF4-FFF2-40B4-BE49-F238E27FC236}">
                      <a16:creationId xmlns:a16="http://schemas.microsoft.com/office/drawing/2014/main" id="{72CDB836-877E-B462-A290-3D4DEB83C233}"/>
                    </a:ext>
                  </a:extLst>
                </p14:cNvPr>
                <p14:cNvContentPartPr/>
                <p14:nvPr/>
              </p14:nvContentPartPr>
              <p14:xfrm>
                <a:off x="2638502" y="3243910"/>
                <a:ext cx="214200" cy="281160"/>
              </p14:xfrm>
            </p:contentPart>
          </mc:Choice>
          <mc:Fallback>
            <p:pic>
              <p:nvPicPr>
                <p:cNvPr id="38" name="Ink 37">
                  <a:extLst>
                    <a:ext uri="{FF2B5EF4-FFF2-40B4-BE49-F238E27FC236}">
                      <a16:creationId xmlns:a16="http://schemas.microsoft.com/office/drawing/2014/main" id="{72CDB836-877E-B462-A290-3D4DEB83C233}"/>
                    </a:ext>
                  </a:extLst>
                </p:cNvPr>
                <p:cNvPicPr/>
                <p:nvPr/>
              </p:nvPicPr>
              <p:blipFill>
                <a:blip r:embed="rId63"/>
                <a:stretch>
                  <a:fillRect/>
                </a:stretch>
              </p:blipFill>
              <p:spPr>
                <a:xfrm>
                  <a:off x="2629862" y="3235270"/>
                  <a:ext cx="231840" cy="29880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9" name="Ink 38">
                  <a:extLst>
                    <a:ext uri="{FF2B5EF4-FFF2-40B4-BE49-F238E27FC236}">
                      <a16:creationId xmlns:a16="http://schemas.microsoft.com/office/drawing/2014/main" id="{7009BC51-8052-41F8-3C36-32DC13634634}"/>
                    </a:ext>
                  </a:extLst>
                </p14:cNvPr>
                <p14:cNvContentPartPr/>
                <p14:nvPr/>
              </p14:nvContentPartPr>
              <p14:xfrm>
                <a:off x="3887342" y="2968150"/>
                <a:ext cx="52920" cy="609120"/>
              </p14:xfrm>
            </p:contentPart>
          </mc:Choice>
          <mc:Fallback>
            <p:pic>
              <p:nvPicPr>
                <p:cNvPr id="39" name="Ink 38">
                  <a:extLst>
                    <a:ext uri="{FF2B5EF4-FFF2-40B4-BE49-F238E27FC236}">
                      <a16:creationId xmlns:a16="http://schemas.microsoft.com/office/drawing/2014/main" id="{7009BC51-8052-41F8-3C36-32DC13634634}"/>
                    </a:ext>
                  </a:extLst>
                </p:cNvPr>
                <p:cNvPicPr/>
                <p:nvPr/>
              </p:nvPicPr>
              <p:blipFill>
                <a:blip r:embed="rId65"/>
                <a:stretch>
                  <a:fillRect/>
                </a:stretch>
              </p:blipFill>
              <p:spPr>
                <a:xfrm>
                  <a:off x="3878702" y="2959150"/>
                  <a:ext cx="70560" cy="62676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0" name="Ink 39">
                  <a:extLst>
                    <a:ext uri="{FF2B5EF4-FFF2-40B4-BE49-F238E27FC236}">
                      <a16:creationId xmlns:a16="http://schemas.microsoft.com/office/drawing/2014/main" id="{08C01F23-A7CB-4C1B-64E3-C80BEDA4C8A7}"/>
                    </a:ext>
                  </a:extLst>
                </p14:cNvPr>
                <p14:cNvContentPartPr/>
                <p14:nvPr/>
              </p14:nvContentPartPr>
              <p14:xfrm>
                <a:off x="3822542" y="2852230"/>
                <a:ext cx="284040" cy="252360"/>
              </p14:xfrm>
            </p:contentPart>
          </mc:Choice>
          <mc:Fallback>
            <p:pic>
              <p:nvPicPr>
                <p:cNvPr id="40" name="Ink 39">
                  <a:extLst>
                    <a:ext uri="{FF2B5EF4-FFF2-40B4-BE49-F238E27FC236}">
                      <a16:creationId xmlns:a16="http://schemas.microsoft.com/office/drawing/2014/main" id="{08C01F23-A7CB-4C1B-64E3-C80BEDA4C8A7}"/>
                    </a:ext>
                  </a:extLst>
                </p:cNvPr>
                <p:cNvPicPr/>
                <p:nvPr/>
              </p:nvPicPr>
              <p:blipFill>
                <a:blip r:embed="rId67"/>
                <a:stretch>
                  <a:fillRect/>
                </a:stretch>
              </p:blipFill>
              <p:spPr>
                <a:xfrm>
                  <a:off x="3813902" y="2843590"/>
                  <a:ext cx="301680" cy="27000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2" name="Ink 41">
                  <a:extLst>
                    <a:ext uri="{FF2B5EF4-FFF2-40B4-BE49-F238E27FC236}">
                      <a16:creationId xmlns:a16="http://schemas.microsoft.com/office/drawing/2014/main" id="{B8A6B94F-C31C-72FE-D70A-C9D803EF32E3}"/>
                    </a:ext>
                  </a:extLst>
                </p14:cNvPr>
                <p14:cNvContentPartPr/>
                <p14:nvPr/>
              </p14:nvContentPartPr>
              <p14:xfrm>
                <a:off x="2870342" y="2222230"/>
                <a:ext cx="2271240" cy="698760"/>
              </p14:xfrm>
            </p:contentPart>
          </mc:Choice>
          <mc:Fallback>
            <p:pic>
              <p:nvPicPr>
                <p:cNvPr id="42" name="Ink 41">
                  <a:extLst>
                    <a:ext uri="{FF2B5EF4-FFF2-40B4-BE49-F238E27FC236}">
                      <a16:creationId xmlns:a16="http://schemas.microsoft.com/office/drawing/2014/main" id="{B8A6B94F-C31C-72FE-D70A-C9D803EF32E3}"/>
                    </a:ext>
                  </a:extLst>
                </p:cNvPr>
                <p:cNvPicPr/>
                <p:nvPr/>
              </p:nvPicPr>
              <p:blipFill>
                <a:blip r:embed="rId69"/>
                <a:stretch>
                  <a:fillRect/>
                </a:stretch>
              </p:blipFill>
              <p:spPr>
                <a:xfrm>
                  <a:off x="2861342" y="2213590"/>
                  <a:ext cx="2288880" cy="71640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3" name="Ink 42">
                  <a:extLst>
                    <a:ext uri="{FF2B5EF4-FFF2-40B4-BE49-F238E27FC236}">
                      <a16:creationId xmlns:a16="http://schemas.microsoft.com/office/drawing/2014/main" id="{29185B4A-E38C-F84C-6BEB-C943B57CCC5F}"/>
                    </a:ext>
                  </a:extLst>
                </p14:cNvPr>
                <p14:cNvContentPartPr/>
                <p14:nvPr/>
              </p14:nvContentPartPr>
              <p14:xfrm>
                <a:off x="2946302" y="2084350"/>
                <a:ext cx="2359440" cy="771840"/>
              </p14:xfrm>
            </p:contentPart>
          </mc:Choice>
          <mc:Fallback>
            <p:pic>
              <p:nvPicPr>
                <p:cNvPr id="43" name="Ink 42">
                  <a:extLst>
                    <a:ext uri="{FF2B5EF4-FFF2-40B4-BE49-F238E27FC236}">
                      <a16:creationId xmlns:a16="http://schemas.microsoft.com/office/drawing/2014/main" id="{29185B4A-E38C-F84C-6BEB-C943B57CCC5F}"/>
                    </a:ext>
                  </a:extLst>
                </p:cNvPr>
                <p:cNvPicPr/>
                <p:nvPr/>
              </p:nvPicPr>
              <p:blipFill>
                <a:blip r:embed="rId71"/>
                <a:stretch>
                  <a:fillRect/>
                </a:stretch>
              </p:blipFill>
              <p:spPr>
                <a:xfrm>
                  <a:off x="2937302" y="2075710"/>
                  <a:ext cx="2377080" cy="78948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5" name="Ink 44">
                  <a:extLst>
                    <a:ext uri="{FF2B5EF4-FFF2-40B4-BE49-F238E27FC236}">
                      <a16:creationId xmlns:a16="http://schemas.microsoft.com/office/drawing/2014/main" id="{FCEFB39D-632E-6854-FEB6-EC1610EFD162}"/>
                    </a:ext>
                  </a:extLst>
                </p14:cNvPr>
                <p14:cNvContentPartPr/>
                <p14:nvPr/>
              </p14:nvContentPartPr>
              <p14:xfrm>
                <a:off x="3057902" y="2560270"/>
                <a:ext cx="1036440" cy="818280"/>
              </p14:xfrm>
            </p:contentPart>
          </mc:Choice>
          <mc:Fallback>
            <p:pic>
              <p:nvPicPr>
                <p:cNvPr id="45" name="Ink 44">
                  <a:extLst>
                    <a:ext uri="{FF2B5EF4-FFF2-40B4-BE49-F238E27FC236}">
                      <a16:creationId xmlns:a16="http://schemas.microsoft.com/office/drawing/2014/main" id="{FCEFB39D-632E-6854-FEB6-EC1610EFD162}"/>
                    </a:ext>
                  </a:extLst>
                </p:cNvPr>
                <p:cNvPicPr/>
                <p:nvPr/>
              </p:nvPicPr>
              <p:blipFill>
                <a:blip r:embed="rId73"/>
                <a:stretch>
                  <a:fillRect/>
                </a:stretch>
              </p:blipFill>
              <p:spPr>
                <a:xfrm>
                  <a:off x="3049262" y="2551630"/>
                  <a:ext cx="1054080" cy="83592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6" name="Ink 45">
                  <a:extLst>
                    <a:ext uri="{FF2B5EF4-FFF2-40B4-BE49-F238E27FC236}">
                      <a16:creationId xmlns:a16="http://schemas.microsoft.com/office/drawing/2014/main" id="{B503BF01-082C-E5CA-51FF-C44F0C93AB98}"/>
                    </a:ext>
                  </a:extLst>
                </p14:cNvPr>
                <p14:cNvContentPartPr/>
                <p14:nvPr/>
              </p14:nvContentPartPr>
              <p14:xfrm>
                <a:off x="3975542" y="2497990"/>
                <a:ext cx="171720" cy="115920"/>
              </p14:xfrm>
            </p:contentPart>
          </mc:Choice>
          <mc:Fallback>
            <p:pic>
              <p:nvPicPr>
                <p:cNvPr id="46" name="Ink 45">
                  <a:extLst>
                    <a:ext uri="{FF2B5EF4-FFF2-40B4-BE49-F238E27FC236}">
                      <a16:creationId xmlns:a16="http://schemas.microsoft.com/office/drawing/2014/main" id="{B503BF01-082C-E5CA-51FF-C44F0C93AB98}"/>
                    </a:ext>
                  </a:extLst>
                </p:cNvPr>
                <p:cNvPicPr/>
                <p:nvPr/>
              </p:nvPicPr>
              <p:blipFill>
                <a:blip r:embed="rId75"/>
                <a:stretch>
                  <a:fillRect/>
                </a:stretch>
              </p:blipFill>
              <p:spPr>
                <a:xfrm>
                  <a:off x="3966902" y="2489350"/>
                  <a:ext cx="189360" cy="13356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7" name="Ink 46">
                  <a:extLst>
                    <a:ext uri="{FF2B5EF4-FFF2-40B4-BE49-F238E27FC236}">
                      <a16:creationId xmlns:a16="http://schemas.microsoft.com/office/drawing/2014/main" id="{6D5DB1A7-8AA0-BE1F-0AF9-1F98AD0031F5}"/>
                    </a:ext>
                  </a:extLst>
                </p14:cNvPr>
                <p14:cNvContentPartPr/>
                <p14:nvPr/>
              </p14:nvContentPartPr>
              <p14:xfrm>
                <a:off x="3035942" y="1841350"/>
                <a:ext cx="296640" cy="245520"/>
              </p14:xfrm>
            </p:contentPart>
          </mc:Choice>
          <mc:Fallback>
            <p:pic>
              <p:nvPicPr>
                <p:cNvPr id="47" name="Ink 46">
                  <a:extLst>
                    <a:ext uri="{FF2B5EF4-FFF2-40B4-BE49-F238E27FC236}">
                      <a16:creationId xmlns:a16="http://schemas.microsoft.com/office/drawing/2014/main" id="{6D5DB1A7-8AA0-BE1F-0AF9-1F98AD0031F5}"/>
                    </a:ext>
                  </a:extLst>
                </p:cNvPr>
                <p:cNvPicPr/>
                <p:nvPr/>
              </p:nvPicPr>
              <p:blipFill>
                <a:blip r:embed="rId77"/>
                <a:stretch>
                  <a:fillRect/>
                </a:stretch>
              </p:blipFill>
              <p:spPr>
                <a:xfrm>
                  <a:off x="3026942" y="1832350"/>
                  <a:ext cx="314280" cy="26316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8" name="Ink 47">
                  <a:extLst>
                    <a:ext uri="{FF2B5EF4-FFF2-40B4-BE49-F238E27FC236}">
                      <a16:creationId xmlns:a16="http://schemas.microsoft.com/office/drawing/2014/main" id="{47512F56-33E5-1027-68E9-CE588F41C2EF}"/>
                    </a:ext>
                  </a:extLst>
                </p14:cNvPr>
                <p14:cNvContentPartPr/>
                <p14:nvPr/>
              </p14:nvContentPartPr>
              <p14:xfrm>
                <a:off x="5994782" y="2191630"/>
                <a:ext cx="2150280" cy="737640"/>
              </p14:xfrm>
            </p:contentPart>
          </mc:Choice>
          <mc:Fallback>
            <p:pic>
              <p:nvPicPr>
                <p:cNvPr id="48" name="Ink 47">
                  <a:extLst>
                    <a:ext uri="{FF2B5EF4-FFF2-40B4-BE49-F238E27FC236}">
                      <a16:creationId xmlns:a16="http://schemas.microsoft.com/office/drawing/2014/main" id="{47512F56-33E5-1027-68E9-CE588F41C2EF}"/>
                    </a:ext>
                  </a:extLst>
                </p:cNvPr>
                <p:cNvPicPr/>
                <p:nvPr/>
              </p:nvPicPr>
              <p:blipFill>
                <a:blip r:embed="rId79"/>
                <a:stretch>
                  <a:fillRect/>
                </a:stretch>
              </p:blipFill>
              <p:spPr>
                <a:xfrm>
                  <a:off x="5985782" y="2182990"/>
                  <a:ext cx="2167920" cy="7552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9" name="Ink 48">
                  <a:extLst>
                    <a:ext uri="{FF2B5EF4-FFF2-40B4-BE49-F238E27FC236}">
                      <a16:creationId xmlns:a16="http://schemas.microsoft.com/office/drawing/2014/main" id="{5560BF82-12E9-160F-CB48-29E66BD43A72}"/>
                    </a:ext>
                  </a:extLst>
                </p14:cNvPr>
                <p14:cNvContentPartPr/>
                <p14:nvPr/>
              </p14:nvContentPartPr>
              <p14:xfrm>
                <a:off x="6207542" y="2167150"/>
                <a:ext cx="2216160" cy="726480"/>
              </p14:xfrm>
            </p:contentPart>
          </mc:Choice>
          <mc:Fallback>
            <p:pic>
              <p:nvPicPr>
                <p:cNvPr id="49" name="Ink 48">
                  <a:extLst>
                    <a:ext uri="{FF2B5EF4-FFF2-40B4-BE49-F238E27FC236}">
                      <a16:creationId xmlns:a16="http://schemas.microsoft.com/office/drawing/2014/main" id="{5560BF82-12E9-160F-CB48-29E66BD43A72}"/>
                    </a:ext>
                  </a:extLst>
                </p:cNvPr>
                <p:cNvPicPr/>
                <p:nvPr/>
              </p:nvPicPr>
              <p:blipFill>
                <a:blip r:embed="rId81"/>
                <a:stretch>
                  <a:fillRect/>
                </a:stretch>
              </p:blipFill>
              <p:spPr>
                <a:xfrm>
                  <a:off x="6198902" y="2158510"/>
                  <a:ext cx="2233800" cy="74412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2" name="Ink 51">
                  <a:extLst>
                    <a:ext uri="{FF2B5EF4-FFF2-40B4-BE49-F238E27FC236}">
                      <a16:creationId xmlns:a16="http://schemas.microsoft.com/office/drawing/2014/main" id="{4C91013D-6505-E6A2-540B-2F2D5878698A}"/>
                    </a:ext>
                  </a:extLst>
                </p14:cNvPr>
                <p14:cNvContentPartPr/>
                <p14:nvPr/>
              </p14:nvContentPartPr>
              <p14:xfrm>
                <a:off x="3154742" y="2672950"/>
                <a:ext cx="3169800" cy="833400"/>
              </p14:xfrm>
            </p:contentPart>
          </mc:Choice>
          <mc:Fallback>
            <p:pic>
              <p:nvPicPr>
                <p:cNvPr id="52" name="Ink 51">
                  <a:extLst>
                    <a:ext uri="{FF2B5EF4-FFF2-40B4-BE49-F238E27FC236}">
                      <a16:creationId xmlns:a16="http://schemas.microsoft.com/office/drawing/2014/main" id="{4C91013D-6505-E6A2-540B-2F2D5878698A}"/>
                    </a:ext>
                  </a:extLst>
                </p:cNvPr>
                <p:cNvPicPr/>
                <p:nvPr/>
              </p:nvPicPr>
              <p:blipFill>
                <a:blip r:embed="rId83"/>
                <a:stretch>
                  <a:fillRect/>
                </a:stretch>
              </p:blipFill>
              <p:spPr>
                <a:xfrm>
                  <a:off x="3146102" y="2664310"/>
                  <a:ext cx="3187440" cy="85104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3" name="Ink 52">
                  <a:extLst>
                    <a:ext uri="{FF2B5EF4-FFF2-40B4-BE49-F238E27FC236}">
                      <a16:creationId xmlns:a16="http://schemas.microsoft.com/office/drawing/2014/main" id="{2734F905-E01C-A30D-B5B3-523FE9ACD37A}"/>
                    </a:ext>
                  </a:extLst>
                </p14:cNvPr>
                <p14:cNvContentPartPr/>
                <p14:nvPr/>
              </p14:nvContentPartPr>
              <p14:xfrm>
                <a:off x="6188102" y="2571430"/>
                <a:ext cx="218880" cy="235080"/>
              </p14:xfrm>
            </p:contentPart>
          </mc:Choice>
          <mc:Fallback>
            <p:pic>
              <p:nvPicPr>
                <p:cNvPr id="53" name="Ink 52">
                  <a:extLst>
                    <a:ext uri="{FF2B5EF4-FFF2-40B4-BE49-F238E27FC236}">
                      <a16:creationId xmlns:a16="http://schemas.microsoft.com/office/drawing/2014/main" id="{2734F905-E01C-A30D-B5B3-523FE9ACD37A}"/>
                    </a:ext>
                  </a:extLst>
                </p:cNvPr>
                <p:cNvPicPr/>
                <p:nvPr/>
              </p:nvPicPr>
              <p:blipFill>
                <a:blip r:embed="rId85"/>
                <a:stretch>
                  <a:fillRect/>
                </a:stretch>
              </p:blipFill>
              <p:spPr>
                <a:xfrm>
                  <a:off x="6179462" y="2562790"/>
                  <a:ext cx="236520" cy="25272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5" name="Ink 54">
                  <a:extLst>
                    <a:ext uri="{FF2B5EF4-FFF2-40B4-BE49-F238E27FC236}">
                      <a16:creationId xmlns:a16="http://schemas.microsoft.com/office/drawing/2014/main" id="{620537BB-D38E-3B48-F67B-A587DF096ACF}"/>
                    </a:ext>
                  </a:extLst>
                </p14:cNvPr>
                <p14:cNvContentPartPr/>
                <p14:nvPr/>
              </p14:nvContentPartPr>
              <p14:xfrm>
                <a:off x="2755142" y="2812270"/>
                <a:ext cx="4200480" cy="2570760"/>
              </p14:xfrm>
            </p:contentPart>
          </mc:Choice>
          <mc:Fallback>
            <p:pic>
              <p:nvPicPr>
                <p:cNvPr id="55" name="Ink 54">
                  <a:extLst>
                    <a:ext uri="{FF2B5EF4-FFF2-40B4-BE49-F238E27FC236}">
                      <a16:creationId xmlns:a16="http://schemas.microsoft.com/office/drawing/2014/main" id="{620537BB-D38E-3B48-F67B-A587DF096ACF}"/>
                    </a:ext>
                  </a:extLst>
                </p:cNvPr>
                <p:cNvPicPr/>
                <p:nvPr/>
              </p:nvPicPr>
              <p:blipFill>
                <a:blip r:embed="rId87"/>
                <a:stretch>
                  <a:fillRect/>
                </a:stretch>
              </p:blipFill>
              <p:spPr>
                <a:xfrm>
                  <a:off x="2746502" y="2803630"/>
                  <a:ext cx="4218120" cy="258840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6" name="Ink 55">
                  <a:extLst>
                    <a:ext uri="{FF2B5EF4-FFF2-40B4-BE49-F238E27FC236}">
                      <a16:creationId xmlns:a16="http://schemas.microsoft.com/office/drawing/2014/main" id="{7621BBAF-7EDB-9E72-1EBC-3339DDD022CF}"/>
                    </a:ext>
                  </a:extLst>
                </p14:cNvPr>
                <p14:cNvContentPartPr/>
                <p14:nvPr/>
              </p14:nvContentPartPr>
              <p14:xfrm>
                <a:off x="6764102" y="2723710"/>
                <a:ext cx="330480" cy="180720"/>
              </p14:xfrm>
            </p:contentPart>
          </mc:Choice>
          <mc:Fallback>
            <p:pic>
              <p:nvPicPr>
                <p:cNvPr id="56" name="Ink 55">
                  <a:extLst>
                    <a:ext uri="{FF2B5EF4-FFF2-40B4-BE49-F238E27FC236}">
                      <a16:creationId xmlns:a16="http://schemas.microsoft.com/office/drawing/2014/main" id="{7621BBAF-7EDB-9E72-1EBC-3339DDD022CF}"/>
                    </a:ext>
                  </a:extLst>
                </p:cNvPr>
                <p:cNvPicPr/>
                <p:nvPr/>
              </p:nvPicPr>
              <p:blipFill>
                <a:blip r:embed="rId89"/>
                <a:stretch>
                  <a:fillRect/>
                </a:stretch>
              </p:blipFill>
              <p:spPr>
                <a:xfrm>
                  <a:off x="6755102" y="2715070"/>
                  <a:ext cx="348120" cy="19836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8" name="Ink 57">
                  <a:extLst>
                    <a:ext uri="{FF2B5EF4-FFF2-40B4-BE49-F238E27FC236}">
                      <a16:creationId xmlns:a16="http://schemas.microsoft.com/office/drawing/2014/main" id="{6AA05EB6-4CC1-9A63-2C33-B9DFB1F9C6D4}"/>
                    </a:ext>
                  </a:extLst>
                </p14:cNvPr>
                <p14:cNvContentPartPr/>
                <p14:nvPr/>
              </p14:nvContentPartPr>
              <p14:xfrm>
                <a:off x="6322022" y="1915510"/>
                <a:ext cx="61560" cy="219600"/>
              </p14:xfrm>
            </p:contentPart>
          </mc:Choice>
          <mc:Fallback>
            <p:pic>
              <p:nvPicPr>
                <p:cNvPr id="58" name="Ink 57">
                  <a:extLst>
                    <a:ext uri="{FF2B5EF4-FFF2-40B4-BE49-F238E27FC236}">
                      <a16:creationId xmlns:a16="http://schemas.microsoft.com/office/drawing/2014/main" id="{6AA05EB6-4CC1-9A63-2C33-B9DFB1F9C6D4}"/>
                    </a:ext>
                  </a:extLst>
                </p:cNvPr>
                <p:cNvPicPr/>
                <p:nvPr/>
              </p:nvPicPr>
              <p:blipFill>
                <a:blip r:embed="rId91"/>
                <a:stretch>
                  <a:fillRect/>
                </a:stretch>
              </p:blipFill>
              <p:spPr>
                <a:xfrm>
                  <a:off x="6313022" y="1906870"/>
                  <a:ext cx="79200" cy="23724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9" name="Ink 58">
                  <a:extLst>
                    <a:ext uri="{FF2B5EF4-FFF2-40B4-BE49-F238E27FC236}">
                      <a16:creationId xmlns:a16="http://schemas.microsoft.com/office/drawing/2014/main" id="{A1498CF0-0966-930B-45BE-8A0ECE452D0F}"/>
                    </a:ext>
                  </a:extLst>
                </p14:cNvPr>
                <p14:cNvContentPartPr/>
                <p14:nvPr/>
              </p14:nvContentPartPr>
              <p14:xfrm>
                <a:off x="6215822" y="1884550"/>
                <a:ext cx="258840" cy="250200"/>
              </p14:xfrm>
            </p:contentPart>
          </mc:Choice>
          <mc:Fallback>
            <p:pic>
              <p:nvPicPr>
                <p:cNvPr id="59" name="Ink 58">
                  <a:extLst>
                    <a:ext uri="{FF2B5EF4-FFF2-40B4-BE49-F238E27FC236}">
                      <a16:creationId xmlns:a16="http://schemas.microsoft.com/office/drawing/2014/main" id="{A1498CF0-0966-930B-45BE-8A0ECE452D0F}"/>
                    </a:ext>
                  </a:extLst>
                </p:cNvPr>
                <p:cNvPicPr/>
                <p:nvPr/>
              </p:nvPicPr>
              <p:blipFill>
                <a:blip r:embed="rId93"/>
                <a:stretch>
                  <a:fillRect/>
                </a:stretch>
              </p:blipFill>
              <p:spPr>
                <a:xfrm>
                  <a:off x="6206822" y="1875550"/>
                  <a:ext cx="276480" cy="26784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61" name="Ink 60">
                  <a:extLst>
                    <a:ext uri="{FF2B5EF4-FFF2-40B4-BE49-F238E27FC236}">
                      <a16:creationId xmlns:a16="http://schemas.microsoft.com/office/drawing/2014/main" id="{4376323A-335B-CC79-27AF-BF79AA5224EC}"/>
                    </a:ext>
                  </a:extLst>
                </p14:cNvPr>
                <p14:cNvContentPartPr/>
                <p14:nvPr/>
              </p14:nvContentPartPr>
              <p14:xfrm>
                <a:off x="4693022" y="1834870"/>
                <a:ext cx="12960" cy="288000"/>
              </p14:xfrm>
            </p:contentPart>
          </mc:Choice>
          <mc:Fallback>
            <p:pic>
              <p:nvPicPr>
                <p:cNvPr id="61" name="Ink 60">
                  <a:extLst>
                    <a:ext uri="{FF2B5EF4-FFF2-40B4-BE49-F238E27FC236}">
                      <a16:creationId xmlns:a16="http://schemas.microsoft.com/office/drawing/2014/main" id="{4376323A-335B-CC79-27AF-BF79AA5224EC}"/>
                    </a:ext>
                  </a:extLst>
                </p:cNvPr>
                <p:cNvPicPr/>
                <p:nvPr/>
              </p:nvPicPr>
              <p:blipFill>
                <a:blip r:embed="rId95"/>
                <a:stretch>
                  <a:fillRect/>
                </a:stretch>
              </p:blipFill>
              <p:spPr>
                <a:xfrm>
                  <a:off x="4684022" y="1825870"/>
                  <a:ext cx="30600" cy="30564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2" name="Ink 61">
                  <a:extLst>
                    <a:ext uri="{FF2B5EF4-FFF2-40B4-BE49-F238E27FC236}">
                      <a16:creationId xmlns:a16="http://schemas.microsoft.com/office/drawing/2014/main" id="{827B73E3-3584-90DE-C055-0AF0C2E01E28}"/>
                    </a:ext>
                  </a:extLst>
                </p14:cNvPr>
                <p14:cNvContentPartPr/>
                <p14:nvPr/>
              </p14:nvContentPartPr>
              <p14:xfrm>
                <a:off x="4654142" y="1672150"/>
                <a:ext cx="2361960" cy="537840"/>
              </p14:xfrm>
            </p:contentPart>
          </mc:Choice>
          <mc:Fallback>
            <p:pic>
              <p:nvPicPr>
                <p:cNvPr id="62" name="Ink 61">
                  <a:extLst>
                    <a:ext uri="{FF2B5EF4-FFF2-40B4-BE49-F238E27FC236}">
                      <a16:creationId xmlns:a16="http://schemas.microsoft.com/office/drawing/2014/main" id="{827B73E3-3584-90DE-C055-0AF0C2E01E28}"/>
                    </a:ext>
                  </a:extLst>
                </p:cNvPr>
                <p:cNvPicPr/>
                <p:nvPr/>
              </p:nvPicPr>
              <p:blipFill>
                <a:blip r:embed="rId97"/>
                <a:stretch>
                  <a:fillRect/>
                </a:stretch>
              </p:blipFill>
              <p:spPr>
                <a:xfrm>
                  <a:off x="4645502" y="1663510"/>
                  <a:ext cx="2379600" cy="55548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3" name="Ink 62">
                  <a:extLst>
                    <a:ext uri="{FF2B5EF4-FFF2-40B4-BE49-F238E27FC236}">
                      <a16:creationId xmlns:a16="http://schemas.microsoft.com/office/drawing/2014/main" id="{AAD4ADE4-2D37-6944-3E37-715427EB4C01}"/>
                    </a:ext>
                  </a:extLst>
                </p14:cNvPr>
                <p14:cNvContentPartPr/>
                <p14:nvPr/>
              </p14:nvContentPartPr>
              <p14:xfrm>
                <a:off x="5905142" y="1173190"/>
                <a:ext cx="21600" cy="439560"/>
              </p14:xfrm>
            </p:contentPart>
          </mc:Choice>
          <mc:Fallback>
            <p:pic>
              <p:nvPicPr>
                <p:cNvPr id="63" name="Ink 62">
                  <a:extLst>
                    <a:ext uri="{FF2B5EF4-FFF2-40B4-BE49-F238E27FC236}">
                      <a16:creationId xmlns:a16="http://schemas.microsoft.com/office/drawing/2014/main" id="{AAD4ADE4-2D37-6944-3E37-715427EB4C01}"/>
                    </a:ext>
                  </a:extLst>
                </p:cNvPr>
                <p:cNvPicPr/>
                <p:nvPr/>
              </p:nvPicPr>
              <p:blipFill>
                <a:blip r:embed="rId99"/>
                <a:stretch>
                  <a:fillRect/>
                </a:stretch>
              </p:blipFill>
              <p:spPr>
                <a:xfrm>
                  <a:off x="5896142" y="1164550"/>
                  <a:ext cx="39240" cy="45720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64" name="Ink 63">
                  <a:extLst>
                    <a:ext uri="{FF2B5EF4-FFF2-40B4-BE49-F238E27FC236}">
                      <a16:creationId xmlns:a16="http://schemas.microsoft.com/office/drawing/2014/main" id="{47F091FE-1770-BDD2-4A98-E321E8FD83ED}"/>
                    </a:ext>
                  </a:extLst>
                </p14:cNvPr>
                <p14:cNvContentPartPr/>
                <p14:nvPr/>
              </p14:nvContentPartPr>
              <p14:xfrm>
                <a:off x="5934302" y="1086070"/>
                <a:ext cx="1273680" cy="28440"/>
              </p14:xfrm>
            </p:contentPart>
          </mc:Choice>
          <mc:Fallback>
            <p:pic>
              <p:nvPicPr>
                <p:cNvPr id="64" name="Ink 63">
                  <a:extLst>
                    <a:ext uri="{FF2B5EF4-FFF2-40B4-BE49-F238E27FC236}">
                      <a16:creationId xmlns:a16="http://schemas.microsoft.com/office/drawing/2014/main" id="{47F091FE-1770-BDD2-4A98-E321E8FD83ED}"/>
                    </a:ext>
                  </a:extLst>
                </p:cNvPr>
                <p:cNvPicPr/>
                <p:nvPr/>
              </p:nvPicPr>
              <p:blipFill>
                <a:blip r:embed="rId101"/>
                <a:stretch>
                  <a:fillRect/>
                </a:stretch>
              </p:blipFill>
              <p:spPr>
                <a:xfrm>
                  <a:off x="5925662" y="1077070"/>
                  <a:ext cx="1291320" cy="4608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5" name="Ink 64">
                  <a:extLst>
                    <a:ext uri="{FF2B5EF4-FFF2-40B4-BE49-F238E27FC236}">
                      <a16:creationId xmlns:a16="http://schemas.microsoft.com/office/drawing/2014/main" id="{E85B697B-FECD-0C05-FAAE-4D71D5ABEDB9}"/>
                    </a:ext>
                  </a:extLst>
                </p14:cNvPr>
                <p14:cNvContentPartPr/>
                <p14:nvPr/>
              </p14:nvContentPartPr>
              <p14:xfrm>
                <a:off x="7182062" y="970870"/>
                <a:ext cx="1495080" cy="531720"/>
              </p14:xfrm>
            </p:contentPart>
          </mc:Choice>
          <mc:Fallback>
            <p:pic>
              <p:nvPicPr>
                <p:cNvPr id="65" name="Ink 64">
                  <a:extLst>
                    <a:ext uri="{FF2B5EF4-FFF2-40B4-BE49-F238E27FC236}">
                      <a16:creationId xmlns:a16="http://schemas.microsoft.com/office/drawing/2014/main" id="{E85B697B-FECD-0C05-FAAE-4D71D5ABEDB9}"/>
                    </a:ext>
                  </a:extLst>
                </p:cNvPr>
                <p:cNvPicPr/>
                <p:nvPr/>
              </p:nvPicPr>
              <p:blipFill>
                <a:blip r:embed="rId103"/>
                <a:stretch>
                  <a:fillRect/>
                </a:stretch>
              </p:blipFill>
              <p:spPr>
                <a:xfrm>
                  <a:off x="7173062" y="962230"/>
                  <a:ext cx="1512720" cy="54936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6" name="Ink 65">
                  <a:extLst>
                    <a:ext uri="{FF2B5EF4-FFF2-40B4-BE49-F238E27FC236}">
                      <a16:creationId xmlns:a16="http://schemas.microsoft.com/office/drawing/2014/main" id="{20C9F7D2-81EC-51E0-952F-EBCD23A0E941}"/>
                    </a:ext>
                  </a:extLst>
                </p14:cNvPr>
                <p14:cNvContentPartPr/>
                <p14:nvPr/>
              </p14:nvContentPartPr>
              <p14:xfrm>
                <a:off x="7294022" y="920830"/>
                <a:ext cx="1422720" cy="524520"/>
              </p14:xfrm>
            </p:contentPart>
          </mc:Choice>
          <mc:Fallback>
            <p:pic>
              <p:nvPicPr>
                <p:cNvPr id="66" name="Ink 65">
                  <a:extLst>
                    <a:ext uri="{FF2B5EF4-FFF2-40B4-BE49-F238E27FC236}">
                      <a16:creationId xmlns:a16="http://schemas.microsoft.com/office/drawing/2014/main" id="{20C9F7D2-81EC-51E0-952F-EBCD23A0E941}"/>
                    </a:ext>
                  </a:extLst>
                </p:cNvPr>
                <p:cNvPicPr/>
                <p:nvPr/>
              </p:nvPicPr>
              <p:blipFill>
                <a:blip r:embed="rId105"/>
                <a:stretch>
                  <a:fillRect/>
                </a:stretch>
              </p:blipFill>
              <p:spPr>
                <a:xfrm>
                  <a:off x="7285382" y="911830"/>
                  <a:ext cx="1440360" cy="54216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7" name="Ink 66">
                  <a:extLst>
                    <a:ext uri="{FF2B5EF4-FFF2-40B4-BE49-F238E27FC236}">
                      <a16:creationId xmlns:a16="http://schemas.microsoft.com/office/drawing/2014/main" id="{4C26402C-E8C8-6CBE-0A0F-BB5CB7A26135}"/>
                    </a:ext>
                  </a:extLst>
                </p14:cNvPr>
                <p14:cNvContentPartPr/>
                <p14:nvPr/>
              </p14:nvContentPartPr>
              <p14:xfrm>
                <a:off x="7503902" y="1096150"/>
                <a:ext cx="234000" cy="182520"/>
              </p14:xfrm>
            </p:contentPart>
          </mc:Choice>
          <mc:Fallback>
            <p:pic>
              <p:nvPicPr>
                <p:cNvPr id="67" name="Ink 66">
                  <a:extLst>
                    <a:ext uri="{FF2B5EF4-FFF2-40B4-BE49-F238E27FC236}">
                      <a16:creationId xmlns:a16="http://schemas.microsoft.com/office/drawing/2014/main" id="{4C26402C-E8C8-6CBE-0A0F-BB5CB7A26135}"/>
                    </a:ext>
                  </a:extLst>
                </p:cNvPr>
                <p:cNvPicPr/>
                <p:nvPr/>
              </p:nvPicPr>
              <p:blipFill>
                <a:blip r:embed="rId107"/>
                <a:stretch>
                  <a:fillRect/>
                </a:stretch>
              </p:blipFill>
              <p:spPr>
                <a:xfrm>
                  <a:off x="7494902" y="1087150"/>
                  <a:ext cx="251640" cy="20016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8" name="Ink 67">
                  <a:extLst>
                    <a:ext uri="{FF2B5EF4-FFF2-40B4-BE49-F238E27FC236}">
                      <a16:creationId xmlns:a16="http://schemas.microsoft.com/office/drawing/2014/main" id="{3B34FDD7-CC75-3739-1862-011295BF8A61}"/>
                    </a:ext>
                  </a:extLst>
                </p14:cNvPr>
                <p14:cNvContentPartPr/>
                <p14:nvPr/>
              </p14:nvContentPartPr>
              <p14:xfrm>
                <a:off x="7563302" y="1172830"/>
                <a:ext cx="145800" cy="14400"/>
              </p14:xfrm>
            </p:contentPart>
          </mc:Choice>
          <mc:Fallback>
            <p:pic>
              <p:nvPicPr>
                <p:cNvPr id="68" name="Ink 67">
                  <a:extLst>
                    <a:ext uri="{FF2B5EF4-FFF2-40B4-BE49-F238E27FC236}">
                      <a16:creationId xmlns:a16="http://schemas.microsoft.com/office/drawing/2014/main" id="{3B34FDD7-CC75-3739-1862-011295BF8A61}"/>
                    </a:ext>
                  </a:extLst>
                </p:cNvPr>
                <p:cNvPicPr/>
                <p:nvPr/>
              </p:nvPicPr>
              <p:blipFill>
                <a:blip r:embed="rId109"/>
                <a:stretch>
                  <a:fillRect/>
                </a:stretch>
              </p:blipFill>
              <p:spPr>
                <a:xfrm>
                  <a:off x="7554302" y="1163830"/>
                  <a:ext cx="163440" cy="32040"/>
                </a:xfrm>
                <a:prstGeom prst="rect">
                  <a:avLst/>
                </a:prstGeom>
              </p:spPr>
            </p:pic>
          </mc:Fallback>
        </mc:AlternateContent>
      </p:grpSp>
      <p:grpSp>
        <p:nvGrpSpPr>
          <p:cNvPr id="73" name="Group 72">
            <a:extLst>
              <a:ext uri="{FF2B5EF4-FFF2-40B4-BE49-F238E27FC236}">
                <a16:creationId xmlns:a16="http://schemas.microsoft.com/office/drawing/2014/main" id="{3FC1D477-464C-606F-9B47-8A0C7693DB70}"/>
              </a:ext>
            </a:extLst>
          </p:cNvPr>
          <p:cNvGrpSpPr/>
          <p:nvPr/>
        </p:nvGrpSpPr>
        <p:grpSpPr>
          <a:xfrm>
            <a:off x="8994302" y="3499870"/>
            <a:ext cx="1509120" cy="708120"/>
            <a:chOff x="8994302" y="3499870"/>
            <a:chExt cx="1509120" cy="708120"/>
          </a:xfrm>
        </p:grpSpPr>
        <mc:AlternateContent xmlns:mc="http://schemas.openxmlformats.org/markup-compatibility/2006">
          <mc:Choice xmlns:p14="http://schemas.microsoft.com/office/powerpoint/2010/main" Requires="p14">
            <p:contentPart p14:bwMode="auto" r:id="rId110">
              <p14:nvContentPartPr>
                <p14:cNvPr id="70" name="Ink 69">
                  <a:extLst>
                    <a:ext uri="{FF2B5EF4-FFF2-40B4-BE49-F238E27FC236}">
                      <a16:creationId xmlns:a16="http://schemas.microsoft.com/office/drawing/2014/main" id="{7B972A4E-8505-4EA7-6DED-8C61211B9701}"/>
                    </a:ext>
                  </a:extLst>
                </p14:cNvPr>
                <p14:cNvContentPartPr/>
                <p14:nvPr/>
              </p14:nvContentPartPr>
              <p14:xfrm>
                <a:off x="8994302" y="3499870"/>
                <a:ext cx="329400" cy="708120"/>
              </p14:xfrm>
            </p:contentPart>
          </mc:Choice>
          <mc:Fallback>
            <p:pic>
              <p:nvPicPr>
                <p:cNvPr id="70" name="Ink 69">
                  <a:extLst>
                    <a:ext uri="{FF2B5EF4-FFF2-40B4-BE49-F238E27FC236}">
                      <a16:creationId xmlns:a16="http://schemas.microsoft.com/office/drawing/2014/main" id="{7B972A4E-8505-4EA7-6DED-8C61211B9701}"/>
                    </a:ext>
                  </a:extLst>
                </p:cNvPr>
                <p:cNvPicPr/>
                <p:nvPr/>
              </p:nvPicPr>
              <p:blipFill>
                <a:blip r:embed="rId111"/>
                <a:stretch>
                  <a:fillRect/>
                </a:stretch>
              </p:blipFill>
              <p:spPr>
                <a:xfrm>
                  <a:off x="8985662" y="3490870"/>
                  <a:ext cx="347040" cy="72576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71" name="Ink 70">
                  <a:extLst>
                    <a:ext uri="{FF2B5EF4-FFF2-40B4-BE49-F238E27FC236}">
                      <a16:creationId xmlns:a16="http://schemas.microsoft.com/office/drawing/2014/main" id="{7EA96760-A16D-BCC2-8BF1-8F08A7B16CC9}"/>
                    </a:ext>
                  </a:extLst>
                </p14:cNvPr>
                <p14:cNvContentPartPr/>
                <p14:nvPr/>
              </p14:nvContentPartPr>
              <p14:xfrm>
                <a:off x="9409022" y="3856270"/>
                <a:ext cx="739800" cy="338400"/>
              </p14:xfrm>
            </p:contentPart>
          </mc:Choice>
          <mc:Fallback>
            <p:pic>
              <p:nvPicPr>
                <p:cNvPr id="71" name="Ink 70">
                  <a:extLst>
                    <a:ext uri="{FF2B5EF4-FFF2-40B4-BE49-F238E27FC236}">
                      <a16:creationId xmlns:a16="http://schemas.microsoft.com/office/drawing/2014/main" id="{7EA96760-A16D-BCC2-8BF1-8F08A7B16CC9}"/>
                    </a:ext>
                  </a:extLst>
                </p:cNvPr>
                <p:cNvPicPr/>
                <p:nvPr/>
              </p:nvPicPr>
              <p:blipFill>
                <a:blip r:embed="rId113"/>
                <a:stretch>
                  <a:fillRect/>
                </a:stretch>
              </p:blipFill>
              <p:spPr>
                <a:xfrm>
                  <a:off x="9400382" y="3847270"/>
                  <a:ext cx="757440" cy="35604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72" name="Ink 71">
                  <a:extLst>
                    <a:ext uri="{FF2B5EF4-FFF2-40B4-BE49-F238E27FC236}">
                      <a16:creationId xmlns:a16="http://schemas.microsoft.com/office/drawing/2014/main" id="{887A4DFE-779C-524D-906C-9617515B238F}"/>
                    </a:ext>
                  </a:extLst>
                </p14:cNvPr>
                <p14:cNvContentPartPr/>
                <p14:nvPr/>
              </p14:nvContentPartPr>
              <p14:xfrm>
                <a:off x="10194542" y="3872470"/>
                <a:ext cx="308880" cy="259920"/>
              </p14:xfrm>
            </p:contentPart>
          </mc:Choice>
          <mc:Fallback>
            <p:pic>
              <p:nvPicPr>
                <p:cNvPr id="72" name="Ink 71">
                  <a:extLst>
                    <a:ext uri="{FF2B5EF4-FFF2-40B4-BE49-F238E27FC236}">
                      <a16:creationId xmlns:a16="http://schemas.microsoft.com/office/drawing/2014/main" id="{887A4DFE-779C-524D-906C-9617515B238F}"/>
                    </a:ext>
                  </a:extLst>
                </p:cNvPr>
                <p:cNvPicPr/>
                <p:nvPr/>
              </p:nvPicPr>
              <p:blipFill>
                <a:blip r:embed="rId115"/>
                <a:stretch>
                  <a:fillRect/>
                </a:stretch>
              </p:blipFill>
              <p:spPr>
                <a:xfrm>
                  <a:off x="10185542" y="3863470"/>
                  <a:ext cx="326520" cy="277560"/>
                </a:xfrm>
                <a:prstGeom prst="rect">
                  <a:avLst/>
                </a:prstGeom>
              </p:spPr>
            </p:pic>
          </mc:Fallback>
        </mc:AlternateContent>
      </p:grpSp>
    </p:spTree>
    <p:extLst>
      <p:ext uri="{BB962C8B-B14F-4D97-AF65-F5344CB8AC3E}">
        <p14:creationId xmlns:p14="http://schemas.microsoft.com/office/powerpoint/2010/main" val="3468135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314C5-38AB-1331-1D9B-55DDF09ECBC9}"/>
              </a:ext>
            </a:extLst>
          </p:cNvPr>
          <p:cNvSpPr>
            <a:spLocks noGrp="1"/>
          </p:cNvSpPr>
          <p:nvPr>
            <p:ph type="title"/>
          </p:nvPr>
        </p:nvSpPr>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197" name="Ink 196">
                <a:extLst>
                  <a:ext uri="{FF2B5EF4-FFF2-40B4-BE49-F238E27FC236}">
                    <a16:creationId xmlns:a16="http://schemas.microsoft.com/office/drawing/2014/main" id="{393BE148-8E8E-018F-7AFC-3B06C705EF4C}"/>
                  </a:ext>
                </a:extLst>
              </p14:cNvPr>
              <p14:cNvContentPartPr/>
              <p14:nvPr/>
            </p14:nvContentPartPr>
            <p14:xfrm>
              <a:off x="236582" y="4315270"/>
              <a:ext cx="1575360" cy="1349280"/>
            </p14:xfrm>
          </p:contentPart>
        </mc:Choice>
        <mc:Fallback>
          <p:pic>
            <p:nvPicPr>
              <p:cNvPr id="197" name="Ink 196">
                <a:extLst>
                  <a:ext uri="{FF2B5EF4-FFF2-40B4-BE49-F238E27FC236}">
                    <a16:creationId xmlns:a16="http://schemas.microsoft.com/office/drawing/2014/main" id="{393BE148-8E8E-018F-7AFC-3B06C705EF4C}"/>
                  </a:ext>
                </a:extLst>
              </p:cNvPr>
              <p:cNvPicPr/>
              <p:nvPr/>
            </p:nvPicPr>
            <p:blipFill>
              <a:blip r:embed="rId3"/>
              <a:stretch>
                <a:fillRect/>
              </a:stretch>
            </p:blipFill>
            <p:spPr>
              <a:xfrm>
                <a:off x="227582" y="4306630"/>
                <a:ext cx="1593000" cy="1366920"/>
              </a:xfrm>
              <a:prstGeom prst="rect">
                <a:avLst/>
              </a:prstGeom>
            </p:spPr>
          </p:pic>
        </mc:Fallback>
      </mc:AlternateContent>
      <p:grpSp>
        <p:nvGrpSpPr>
          <p:cNvPr id="208" name="Group 207">
            <a:extLst>
              <a:ext uri="{FF2B5EF4-FFF2-40B4-BE49-F238E27FC236}">
                <a16:creationId xmlns:a16="http://schemas.microsoft.com/office/drawing/2014/main" id="{146A18AA-B433-00FD-9A0E-254607C2D08E}"/>
              </a:ext>
            </a:extLst>
          </p:cNvPr>
          <p:cNvGrpSpPr/>
          <p:nvPr/>
        </p:nvGrpSpPr>
        <p:grpSpPr>
          <a:xfrm>
            <a:off x="331262" y="1283710"/>
            <a:ext cx="11125800" cy="5360760"/>
            <a:chOff x="331262" y="1283710"/>
            <a:chExt cx="11125800" cy="5360760"/>
          </a:xfrm>
        </p:grpSpPr>
        <mc:AlternateContent xmlns:mc="http://schemas.openxmlformats.org/markup-compatibility/2006">
          <mc:Choice xmlns:p14="http://schemas.microsoft.com/office/powerpoint/2010/main" Requires="p14">
            <p:contentPart p14:bwMode="auto" r:id="rId4">
              <p14:nvContentPartPr>
                <p14:cNvPr id="64" name="Ink 63">
                  <a:extLst>
                    <a:ext uri="{FF2B5EF4-FFF2-40B4-BE49-F238E27FC236}">
                      <a16:creationId xmlns:a16="http://schemas.microsoft.com/office/drawing/2014/main" id="{3FA1C50F-26CE-8086-50F0-DD0AF736F596}"/>
                    </a:ext>
                  </a:extLst>
                </p14:cNvPr>
                <p14:cNvContentPartPr/>
                <p14:nvPr/>
              </p14:nvContentPartPr>
              <p14:xfrm>
                <a:off x="3912542" y="4511110"/>
                <a:ext cx="66600" cy="759960"/>
              </p14:xfrm>
            </p:contentPart>
          </mc:Choice>
          <mc:Fallback>
            <p:pic>
              <p:nvPicPr>
                <p:cNvPr id="64" name="Ink 63">
                  <a:extLst>
                    <a:ext uri="{FF2B5EF4-FFF2-40B4-BE49-F238E27FC236}">
                      <a16:creationId xmlns:a16="http://schemas.microsoft.com/office/drawing/2014/main" id="{3FA1C50F-26CE-8086-50F0-DD0AF736F596}"/>
                    </a:ext>
                  </a:extLst>
                </p:cNvPr>
                <p:cNvPicPr/>
                <p:nvPr/>
              </p:nvPicPr>
              <p:blipFill>
                <a:blip r:embed="rId5"/>
                <a:stretch>
                  <a:fillRect/>
                </a:stretch>
              </p:blipFill>
              <p:spPr>
                <a:xfrm>
                  <a:off x="3903902" y="4502470"/>
                  <a:ext cx="84240" cy="7776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5" name="Ink 64">
                  <a:extLst>
                    <a:ext uri="{FF2B5EF4-FFF2-40B4-BE49-F238E27FC236}">
                      <a16:creationId xmlns:a16="http://schemas.microsoft.com/office/drawing/2014/main" id="{AA693A27-A010-FCF5-482C-1DD4B7F2E42B}"/>
                    </a:ext>
                  </a:extLst>
                </p14:cNvPr>
                <p14:cNvContentPartPr/>
                <p14:nvPr/>
              </p14:nvContentPartPr>
              <p14:xfrm>
                <a:off x="3942062" y="5244070"/>
                <a:ext cx="2812680" cy="90000"/>
              </p14:xfrm>
            </p:contentPart>
          </mc:Choice>
          <mc:Fallback>
            <p:pic>
              <p:nvPicPr>
                <p:cNvPr id="65" name="Ink 64">
                  <a:extLst>
                    <a:ext uri="{FF2B5EF4-FFF2-40B4-BE49-F238E27FC236}">
                      <a16:creationId xmlns:a16="http://schemas.microsoft.com/office/drawing/2014/main" id="{AA693A27-A010-FCF5-482C-1DD4B7F2E42B}"/>
                    </a:ext>
                  </a:extLst>
                </p:cNvPr>
                <p:cNvPicPr/>
                <p:nvPr/>
              </p:nvPicPr>
              <p:blipFill>
                <a:blip r:embed="rId7"/>
                <a:stretch>
                  <a:fillRect/>
                </a:stretch>
              </p:blipFill>
              <p:spPr>
                <a:xfrm>
                  <a:off x="3933062" y="5235070"/>
                  <a:ext cx="2830320" cy="1076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6" name="Ink 65">
                  <a:extLst>
                    <a:ext uri="{FF2B5EF4-FFF2-40B4-BE49-F238E27FC236}">
                      <a16:creationId xmlns:a16="http://schemas.microsoft.com/office/drawing/2014/main" id="{EAC0F7D8-F23B-D0CC-BFC6-9BB2D2DD0523}"/>
                    </a:ext>
                  </a:extLst>
                </p14:cNvPr>
                <p14:cNvContentPartPr/>
                <p14:nvPr/>
              </p14:nvContentPartPr>
              <p14:xfrm>
                <a:off x="4164182" y="4467910"/>
                <a:ext cx="3204720" cy="959400"/>
              </p14:xfrm>
            </p:contentPart>
          </mc:Choice>
          <mc:Fallback>
            <p:pic>
              <p:nvPicPr>
                <p:cNvPr id="66" name="Ink 65">
                  <a:extLst>
                    <a:ext uri="{FF2B5EF4-FFF2-40B4-BE49-F238E27FC236}">
                      <a16:creationId xmlns:a16="http://schemas.microsoft.com/office/drawing/2014/main" id="{EAC0F7D8-F23B-D0CC-BFC6-9BB2D2DD0523}"/>
                    </a:ext>
                  </a:extLst>
                </p:cNvPr>
                <p:cNvPicPr/>
                <p:nvPr/>
              </p:nvPicPr>
              <p:blipFill>
                <a:blip r:embed="rId9"/>
                <a:stretch>
                  <a:fillRect/>
                </a:stretch>
              </p:blipFill>
              <p:spPr>
                <a:xfrm>
                  <a:off x="4155542" y="4459270"/>
                  <a:ext cx="3222360" cy="9770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7" name="Ink 66">
                  <a:extLst>
                    <a:ext uri="{FF2B5EF4-FFF2-40B4-BE49-F238E27FC236}">
                      <a16:creationId xmlns:a16="http://schemas.microsoft.com/office/drawing/2014/main" id="{56982EEB-C5D8-B147-7263-B7E93FCCAB72}"/>
                    </a:ext>
                  </a:extLst>
                </p14:cNvPr>
                <p14:cNvContentPartPr/>
                <p14:nvPr/>
              </p14:nvContentPartPr>
              <p14:xfrm>
                <a:off x="4920182" y="4713070"/>
                <a:ext cx="233280" cy="334800"/>
              </p14:xfrm>
            </p:contentPart>
          </mc:Choice>
          <mc:Fallback>
            <p:pic>
              <p:nvPicPr>
                <p:cNvPr id="67" name="Ink 66">
                  <a:extLst>
                    <a:ext uri="{FF2B5EF4-FFF2-40B4-BE49-F238E27FC236}">
                      <a16:creationId xmlns:a16="http://schemas.microsoft.com/office/drawing/2014/main" id="{56982EEB-C5D8-B147-7263-B7E93FCCAB72}"/>
                    </a:ext>
                  </a:extLst>
                </p:cNvPr>
                <p:cNvPicPr/>
                <p:nvPr/>
              </p:nvPicPr>
              <p:blipFill>
                <a:blip r:embed="rId11"/>
                <a:stretch>
                  <a:fillRect/>
                </a:stretch>
              </p:blipFill>
              <p:spPr>
                <a:xfrm>
                  <a:off x="4911182" y="4704070"/>
                  <a:ext cx="250920" cy="3524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68" name="Ink 67">
                  <a:extLst>
                    <a:ext uri="{FF2B5EF4-FFF2-40B4-BE49-F238E27FC236}">
                      <a16:creationId xmlns:a16="http://schemas.microsoft.com/office/drawing/2014/main" id="{7EF60D42-FE26-58E6-108B-2F8B31F4CBD2}"/>
                    </a:ext>
                  </a:extLst>
                </p14:cNvPr>
                <p14:cNvContentPartPr/>
                <p14:nvPr/>
              </p14:nvContentPartPr>
              <p14:xfrm>
                <a:off x="5268302" y="4892710"/>
                <a:ext cx="36360" cy="160560"/>
              </p14:xfrm>
            </p:contentPart>
          </mc:Choice>
          <mc:Fallback>
            <p:pic>
              <p:nvPicPr>
                <p:cNvPr id="68" name="Ink 67">
                  <a:extLst>
                    <a:ext uri="{FF2B5EF4-FFF2-40B4-BE49-F238E27FC236}">
                      <a16:creationId xmlns:a16="http://schemas.microsoft.com/office/drawing/2014/main" id="{7EF60D42-FE26-58E6-108B-2F8B31F4CBD2}"/>
                    </a:ext>
                  </a:extLst>
                </p:cNvPr>
                <p:cNvPicPr/>
                <p:nvPr/>
              </p:nvPicPr>
              <p:blipFill>
                <a:blip r:embed="rId13"/>
                <a:stretch>
                  <a:fillRect/>
                </a:stretch>
              </p:blipFill>
              <p:spPr>
                <a:xfrm>
                  <a:off x="5259302" y="4883710"/>
                  <a:ext cx="54000"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69" name="Ink 68">
                  <a:extLst>
                    <a:ext uri="{FF2B5EF4-FFF2-40B4-BE49-F238E27FC236}">
                      <a16:creationId xmlns:a16="http://schemas.microsoft.com/office/drawing/2014/main" id="{9EADDD0F-C600-764F-F0F0-B62804310AEC}"/>
                    </a:ext>
                  </a:extLst>
                </p14:cNvPr>
                <p14:cNvContentPartPr/>
                <p14:nvPr/>
              </p14:nvContentPartPr>
              <p14:xfrm>
                <a:off x="5275502" y="4729270"/>
                <a:ext cx="35640" cy="22680"/>
              </p14:xfrm>
            </p:contentPart>
          </mc:Choice>
          <mc:Fallback>
            <p:pic>
              <p:nvPicPr>
                <p:cNvPr id="69" name="Ink 68">
                  <a:extLst>
                    <a:ext uri="{FF2B5EF4-FFF2-40B4-BE49-F238E27FC236}">
                      <a16:creationId xmlns:a16="http://schemas.microsoft.com/office/drawing/2014/main" id="{9EADDD0F-C600-764F-F0F0-B62804310AEC}"/>
                    </a:ext>
                  </a:extLst>
                </p:cNvPr>
                <p:cNvPicPr/>
                <p:nvPr/>
              </p:nvPicPr>
              <p:blipFill>
                <a:blip r:embed="rId15"/>
                <a:stretch>
                  <a:fillRect/>
                </a:stretch>
              </p:blipFill>
              <p:spPr>
                <a:xfrm>
                  <a:off x="5266502" y="4720270"/>
                  <a:ext cx="53280" cy="403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70" name="Ink 69">
                  <a:extLst>
                    <a:ext uri="{FF2B5EF4-FFF2-40B4-BE49-F238E27FC236}">
                      <a16:creationId xmlns:a16="http://schemas.microsoft.com/office/drawing/2014/main" id="{01396F50-D4B6-81F8-E7EE-F88093221829}"/>
                    </a:ext>
                  </a:extLst>
                </p14:cNvPr>
                <p14:cNvContentPartPr/>
                <p14:nvPr/>
              </p14:nvContentPartPr>
              <p14:xfrm>
                <a:off x="5413382" y="4794070"/>
                <a:ext cx="558000" cy="243720"/>
              </p14:xfrm>
            </p:contentPart>
          </mc:Choice>
          <mc:Fallback>
            <p:pic>
              <p:nvPicPr>
                <p:cNvPr id="70" name="Ink 69">
                  <a:extLst>
                    <a:ext uri="{FF2B5EF4-FFF2-40B4-BE49-F238E27FC236}">
                      <a16:creationId xmlns:a16="http://schemas.microsoft.com/office/drawing/2014/main" id="{01396F50-D4B6-81F8-E7EE-F88093221829}"/>
                    </a:ext>
                  </a:extLst>
                </p:cNvPr>
                <p:cNvPicPr/>
                <p:nvPr/>
              </p:nvPicPr>
              <p:blipFill>
                <a:blip r:embed="rId17"/>
                <a:stretch>
                  <a:fillRect/>
                </a:stretch>
              </p:blipFill>
              <p:spPr>
                <a:xfrm>
                  <a:off x="5404742" y="4785430"/>
                  <a:ext cx="575640" cy="2613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72" name="Ink 71">
                  <a:extLst>
                    <a:ext uri="{FF2B5EF4-FFF2-40B4-BE49-F238E27FC236}">
                      <a16:creationId xmlns:a16="http://schemas.microsoft.com/office/drawing/2014/main" id="{32ABB045-93B1-385F-9FDA-00417CCF0EA8}"/>
                    </a:ext>
                  </a:extLst>
                </p14:cNvPr>
                <p14:cNvContentPartPr/>
                <p14:nvPr/>
              </p14:nvContentPartPr>
              <p14:xfrm>
                <a:off x="4000382" y="5861470"/>
                <a:ext cx="965880" cy="759240"/>
              </p14:xfrm>
            </p:contentPart>
          </mc:Choice>
          <mc:Fallback>
            <p:pic>
              <p:nvPicPr>
                <p:cNvPr id="72" name="Ink 71">
                  <a:extLst>
                    <a:ext uri="{FF2B5EF4-FFF2-40B4-BE49-F238E27FC236}">
                      <a16:creationId xmlns:a16="http://schemas.microsoft.com/office/drawing/2014/main" id="{32ABB045-93B1-385F-9FDA-00417CCF0EA8}"/>
                    </a:ext>
                  </a:extLst>
                </p:cNvPr>
                <p:cNvPicPr/>
                <p:nvPr/>
              </p:nvPicPr>
              <p:blipFill>
                <a:blip r:embed="rId19"/>
                <a:stretch>
                  <a:fillRect/>
                </a:stretch>
              </p:blipFill>
              <p:spPr>
                <a:xfrm>
                  <a:off x="3991742" y="5852830"/>
                  <a:ext cx="983520" cy="7768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73" name="Ink 72">
                  <a:extLst>
                    <a:ext uri="{FF2B5EF4-FFF2-40B4-BE49-F238E27FC236}">
                      <a16:creationId xmlns:a16="http://schemas.microsoft.com/office/drawing/2014/main" id="{AE564E8F-A496-F3B2-BB00-2473EB8A037B}"/>
                    </a:ext>
                  </a:extLst>
                </p14:cNvPr>
                <p14:cNvContentPartPr/>
                <p14:nvPr/>
              </p14:nvContentPartPr>
              <p14:xfrm>
                <a:off x="4038902" y="5854270"/>
                <a:ext cx="1395000" cy="671040"/>
              </p14:xfrm>
            </p:contentPart>
          </mc:Choice>
          <mc:Fallback>
            <p:pic>
              <p:nvPicPr>
                <p:cNvPr id="73" name="Ink 72">
                  <a:extLst>
                    <a:ext uri="{FF2B5EF4-FFF2-40B4-BE49-F238E27FC236}">
                      <a16:creationId xmlns:a16="http://schemas.microsoft.com/office/drawing/2014/main" id="{AE564E8F-A496-F3B2-BB00-2473EB8A037B}"/>
                    </a:ext>
                  </a:extLst>
                </p:cNvPr>
                <p:cNvPicPr/>
                <p:nvPr/>
              </p:nvPicPr>
              <p:blipFill>
                <a:blip r:embed="rId21"/>
                <a:stretch>
                  <a:fillRect/>
                </a:stretch>
              </p:blipFill>
              <p:spPr>
                <a:xfrm>
                  <a:off x="4029902" y="5845270"/>
                  <a:ext cx="1412640" cy="6886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74" name="Ink 73">
                  <a:extLst>
                    <a:ext uri="{FF2B5EF4-FFF2-40B4-BE49-F238E27FC236}">
                      <a16:creationId xmlns:a16="http://schemas.microsoft.com/office/drawing/2014/main" id="{CBFA7B52-870E-97E2-668C-5EB05045C0EF}"/>
                    </a:ext>
                  </a:extLst>
                </p14:cNvPr>
                <p14:cNvContentPartPr/>
                <p14:nvPr/>
              </p14:nvContentPartPr>
              <p14:xfrm>
                <a:off x="4464062" y="6066310"/>
                <a:ext cx="151560" cy="338040"/>
              </p14:xfrm>
            </p:contentPart>
          </mc:Choice>
          <mc:Fallback>
            <p:pic>
              <p:nvPicPr>
                <p:cNvPr id="74" name="Ink 73">
                  <a:extLst>
                    <a:ext uri="{FF2B5EF4-FFF2-40B4-BE49-F238E27FC236}">
                      <a16:creationId xmlns:a16="http://schemas.microsoft.com/office/drawing/2014/main" id="{CBFA7B52-870E-97E2-668C-5EB05045C0EF}"/>
                    </a:ext>
                  </a:extLst>
                </p:cNvPr>
                <p:cNvPicPr/>
                <p:nvPr/>
              </p:nvPicPr>
              <p:blipFill>
                <a:blip r:embed="rId23"/>
                <a:stretch>
                  <a:fillRect/>
                </a:stretch>
              </p:blipFill>
              <p:spPr>
                <a:xfrm>
                  <a:off x="4455062" y="6057310"/>
                  <a:ext cx="169200" cy="3556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75" name="Ink 74">
                  <a:extLst>
                    <a:ext uri="{FF2B5EF4-FFF2-40B4-BE49-F238E27FC236}">
                      <a16:creationId xmlns:a16="http://schemas.microsoft.com/office/drawing/2014/main" id="{677E4485-9AC0-A588-DF8B-9231CA90995E}"/>
                    </a:ext>
                  </a:extLst>
                </p14:cNvPr>
                <p14:cNvContentPartPr/>
                <p14:nvPr/>
              </p14:nvContentPartPr>
              <p14:xfrm>
                <a:off x="5850782" y="5782270"/>
                <a:ext cx="1580400" cy="845280"/>
              </p14:xfrm>
            </p:contentPart>
          </mc:Choice>
          <mc:Fallback>
            <p:pic>
              <p:nvPicPr>
                <p:cNvPr id="75" name="Ink 74">
                  <a:extLst>
                    <a:ext uri="{FF2B5EF4-FFF2-40B4-BE49-F238E27FC236}">
                      <a16:creationId xmlns:a16="http://schemas.microsoft.com/office/drawing/2014/main" id="{677E4485-9AC0-A588-DF8B-9231CA90995E}"/>
                    </a:ext>
                  </a:extLst>
                </p:cNvPr>
                <p:cNvPicPr/>
                <p:nvPr/>
              </p:nvPicPr>
              <p:blipFill>
                <a:blip r:embed="rId25"/>
                <a:stretch>
                  <a:fillRect/>
                </a:stretch>
              </p:blipFill>
              <p:spPr>
                <a:xfrm>
                  <a:off x="5841782" y="5773630"/>
                  <a:ext cx="1598040" cy="8629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76" name="Ink 75">
                  <a:extLst>
                    <a:ext uri="{FF2B5EF4-FFF2-40B4-BE49-F238E27FC236}">
                      <a16:creationId xmlns:a16="http://schemas.microsoft.com/office/drawing/2014/main" id="{0AB19C44-9FCA-2C69-92EB-2678E34A7B61}"/>
                    </a:ext>
                  </a:extLst>
                </p14:cNvPr>
                <p14:cNvContentPartPr/>
                <p14:nvPr/>
              </p14:nvContentPartPr>
              <p14:xfrm>
                <a:off x="6225542" y="6030310"/>
                <a:ext cx="154800" cy="340200"/>
              </p14:xfrm>
            </p:contentPart>
          </mc:Choice>
          <mc:Fallback>
            <p:pic>
              <p:nvPicPr>
                <p:cNvPr id="76" name="Ink 75">
                  <a:extLst>
                    <a:ext uri="{FF2B5EF4-FFF2-40B4-BE49-F238E27FC236}">
                      <a16:creationId xmlns:a16="http://schemas.microsoft.com/office/drawing/2014/main" id="{0AB19C44-9FCA-2C69-92EB-2678E34A7B61}"/>
                    </a:ext>
                  </a:extLst>
                </p:cNvPr>
                <p:cNvPicPr/>
                <p:nvPr/>
              </p:nvPicPr>
              <p:blipFill>
                <a:blip r:embed="rId27"/>
                <a:stretch>
                  <a:fillRect/>
                </a:stretch>
              </p:blipFill>
              <p:spPr>
                <a:xfrm>
                  <a:off x="6216902" y="6021310"/>
                  <a:ext cx="172440" cy="3578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77" name="Ink 76">
                  <a:extLst>
                    <a:ext uri="{FF2B5EF4-FFF2-40B4-BE49-F238E27FC236}">
                      <a16:creationId xmlns:a16="http://schemas.microsoft.com/office/drawing/2014/main" id="{3FB696BA-04C6-1F93-48C4-FE13C63ACEFA}"/>
                    </a:ext>
                  </a:extLst>
                </p14:cNvPr>
                <p14:cNvContentPartPr/>
                <p14:nvPr/>
              </p14:nvContentPartPr>
              <p14:xfrm>
                <a:off x="6499142" y="6194110"/>
                <a:ext cx="169200" cy="194760"/>
              </p14:xfrm>
            </p:contentPart>
          </mc:Choice>
          <mc:Fallback>
            <p:pic>
              <p:nvPicPr>
                <p:cNvPr id="77" name="Ink 76">
                  <a:extLst>
                    <a:ext uri="{FF2B5EF4-FFF2-40B4-BE49-F238E27FC236}">
                      <a16:creationId xmlns:a16="http://schemas.microsoft.com/office/drawing/2014/main" id="{3FB696BA-04C6-1F93-48C4-FE13C63ACEFA}"/>
                    </a:ext>
                  </a:extLst>
                </p:cNvPr>
                <p:cNvPicPr/>
                <p:nvPr/>
              </p:nvPicPr>
              <p:blipFill>
                <a:blip r:embed="rId29"/>
                <a:stretch>
                  <a:fillRect/>
                </a:stretch>
              </p:blipFill>
              <p:spPr>
                <a:xfrm>
                  <a:off x="6490142" y="6185110"/>
                  <a:ext cx="186840" cy="2124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78" name="Ink 77">
                  <a:extLst>
                    <a:ext uri="{FF2B5EF4-FFF2-40B4-BE49-F238E27FC236}">
                      <a16:creationId xmlns:a16="http://schemas.microsoft.com/office/drawing/2014/main" id="{65EFF7C0-5E98-B91C-3270-29EF9F6D240C}"/>
                    </a:ext>
                  </a:extLst>
                </p14:cNvPr>
                <p14:cNvContentPartPr/>
                <p14:nvPr/>
              </p14:nvContentPartPr>
              <p14:xfrm>
                <a:off x="6777062" y="6190150"/>
                <a:ext cx="149040" cy="209160"/>
              </p14:xfrm>
            </p:contentPart>
          </mc:Choice>
          <mc:Fallback>
            <p:pic>
              <p:nvPicPr>
                <p:cNvPr id="78" name="Ink 77">
                  <a:extLst>
                    <a:ext uri="{FF2B5EF4-FFF2-40B4-BE49-F238E27FC236}">
                      <a16:creationId xmlns:a16="http://schemas.microsoft.com/office/drawing/2014/main" id="{65EFF7C0-5E98-B91C-3270-29EF9F6D240C}"/>
                    </a:ext>
                  </a:extLst>
                </p:cNvPr>
                <p:cNvPicPr/>
                <p:nvPr/>
              </p:nvPicPr>
              <p:blipFill>
                <a:blip r:embed="rId31"/>
                <a:stretch>
                  <a:fillRect/>
                </a:stretch>
              </p:blipFill>
              <p:spPr>
                <a:xfrm>
                  <a:off x="6768062" y="6181150"/>
                  <a:ext cx="166680" cy="2268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79" name="Ink 78">
                  <a:extLst>
                    <a:ext uri="{FF2B5EF4-FFF2-40B4-BE49-F238E27FC236}">
                      <a16:creationId xmlns:a16="http://schemas.microsoft.com/office/drawing/2014/main" id="{72C9BD76-7A06-30E5-B1D4-3FB20AD918FB}"/>
                    </a:ext>
                  </a:extLst>
                </p14:cNvPr>
                <p14:cNvContentPartPr/>
                <p14:nvPr/>
              </p14:nvContentPartPr>
              <p14:xfrm>
                <a:off x="6759422" y="6015190"/>
                <a:ext cx="21960" cy="17280"/>
              </p14:xfrm>
            </p:contentPart>
          </mc:Choice>
          <mc:Fallback>
            <p:pic>
              <p:nvPicPr>
                <p:cNvPr id="79" name="Ink 78">
                  <a:extLst>
                    <a:ext uri="{FF2B5EF4-FFF2-40B4-BE49-F238E27FC236}">
                      <a16:creationId xmlns:a16="http://schemas.microsoft.com/office/drawing/2014/main" id="{72C9BD76-7A06-30E5-B1D4-3FB20AD918FB}"/>
                    </a:ext>
                  </a:extLst>
                </p:cNvPr>
                <p:cNvPicPr/>
                <p:nvPr/>
              </p:nvPicPr>
              <p:blipFill>
                <a:blip r:embed="rId33"/>
                <a:stretch>
                  <a:fillRect/>
                </a:stretch>
              </p:blipFill>
              <p:spPr>
                <a:xfrm>
                  <a:off x="6750782" y="6006550"/>
                  <a:ext cx="39600" cy="349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80" name="Ink 79">
                  <a:extLst>
                    <a:ext uri="{FF2B5EF4-FFF2-40B4-BE49-F238E27FC236}">
                      <a16:creationId xmlns:a16="http://schemas.microsoft.com/office/drawing/2014/main" id="{13B583A7-DBD1-6963-517C-490E1F1AF18E}"/>
                    </a:ext>
                  </a:extLst>
                </p14:cNvPr>
                <p14:cNvContentPartPr/>
                <p14:nvPr/>
              </p14:nvContentPartPr>
              <p14:xfrm>
                <a:off x="5033222" y="5474110"/>
                <a:ext cx="883800" cy="347040"/>
              </p14:xfrm>
            </p:contentPart>
          </mc:Choice>
          <mc:Fallback>
            <p:pic>
              <p:nvPicPr>
                <p:cNvPr id="80" name="Ink 79">
                  <a:extLst>
                    <a:ext uri="{FF2B5EF4-FFF2-40B4-BE49-F238E27FC236}">
                      <a16:creationId xmlns:a16="http://schemas.microsoft.com/office/drawing/2014/main" id="{13B583A7-DBD1-6963-517C-490E1F1AF18E}"/>
                    </a:ext>
                  </a:extLst>
                </p:cNvPr>
                <p:cNvPicPr/>
                <p:nvPr/>
              </p:nvPicPr>
              <p:blipFill>
                <a:blip r:embed="rId35"/>
                <a:stretch>
                  <a:fillRect/>
                </a:stretch>
              </p:blipFill>
              <p:spPr>
                <a:xfrm>
                  <a:off x="5024582" y="5465470"/>
                  <a:ext cx="901440" cy="3646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81" name="Ink 80">
                  <a:extLst>
                    <a:ext uri="{FF2B5EF4-FFF2-40B4-BE49-F238E27FC236}">
                      <a16:creationId xmlns:a16="http://schemas.microsoft.com/office/drawing/2014/main" id="{C775F2F5-A1AB-B8D6-31C0-A8691955FA25}"/>
                    </a:ext>
                  </a:extLst>
                </p14:cNvPr>
                <p14:cNvContentPartPr/>
                <p14:nvPr/>
              </p14:nvContentPartPr>
              <p14:xfrm>
                <a:off x="5480342" y="5307790"/>
                <a:ext cx="41760" cy="221040"/>
              </p14:xfrm>
            </p:contentPart>
          </mc:Choice>
          <mc:Fallback>
            <p:pic>
              <p:nvPicPr>
                <p:cNvPr id="81" name="Ink 80">
                  <a:extLst>
                    <a:ext uri="{FF2B5EF4-FFF2-40B4-BE49-F238E27FC236}">
                      <a16:creationId xmlns:a16="http://schemas.microsoft.com/office/drawing/2014/main" id="{C775F2F5-A1AB-B8D6-31C0-A8691955FA25}"/>
                    </a:ext>
                  </a:extLst>
                </p:cNvPr>
                <p:cNvPicPr/>
                <p:nvPr/>
              </p:nvPicPr>
              <p:blipFill>
                <a:blip r:embed="rId37"/>
                <a:stretch>
                  <a:fillRect/>
                </a:stretch>
              </p:blipFill>
              <p:spPr>
                <a:xfrm>
                  <a:off x="5471702" y="5298790"/>
                  <a:ext cx="59400" cy="2386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3" name="Ink 2">
                  <a:extLst>
                    <a:ext uri="{FF2B5EF4-FFF2-40B4-BE49-F238E27FC236}">
                      <a16:creationId xmlns:a16="http://schemas.microsoft.com/office/drawing/2014/main" id="{45A976CA-AFC9-A6C8-3FF4-7097F9BEDB75}"/>
                    </a:ext>
                  </a:extLst>
                </p14:cNvPr>
                <p14:cNvContentPartPr/>
                <p14:nvPr/>
              </p14:nvContentPartPr>
              <p14:xfrm>
                <a:off x="2046302" y="1919470"/>
                <a:ext cx="1870560" cy="1481760"/>
              </p14:xfrm>
            </p:contentPart>
          </mc:Choice>
          <mc:Fallback>
            <p:pic>
              <p:nvPicPr>
                <p:cNvPr id="3" name="Ink 2">
                  <a:extLst>
                    <a:ext uri="{FF2B5EF4-FFF2-40B4-BE49-F238E27FC236}">
                      <a16:creationId xmlns:a16="http://schemas.microsoft.com/office/drawing/2014/main" id="{45A976CA-AFC9-A6C8-3FF4-7097F9BEDB75}"/>
                    </a:ext>
                  </a:extLst>
                </p:cNvPr>
                <p:cNvPicPr/>
                <p:nvPr/>
              </p:nvPicPr>
              <p:blipFill>
                <a:blip r:embed="rId39"/>
                <a:stretch>
                  <a:fillRect/>
                </a:stretch>
              </p:blipFill>
              <p:spPr>
                <a:xfrm>
                  <a:off x="2037662" y="1910830"/>
                  <a:ext cx="1888200" cy="14994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4" name="Ink 3">
                  <a:extLst>
                    <a:ext uri="{FF2B5EF4-FFF2-40B4-BE49-F238E27FC236}">
                      <a16:creationId xmlns:a16="http://schemas.microsoft.com/office/drawing/2014/main" id="{5EAB0B0A-A639-D3BA-39CC-E7FE3C9F3262}"/>
                    </a:ext>
                  </a:extLst>
                </p14:cNvPr>
                <p14:cNvContentPartPr/>
                <p14:nvPr/>
              </p14:nvContentPartPr>
              <p14:xfrm>
                <a:off x="2089142" y="1774750"/>
                <a:ext cx="2082600" cy="1476000"/>
              </p14:xfrm>
            </p:contentPart>
          </mc:Choice>
          <mc:Fallback>
            <p:pic>
              <p:nvPicPr>
                <p:cNvPr id="4" name="Ink 3">
                  <a:extLst>
                    <a:ext uri="{FF2B5EF4-FFF2-40B4-BE49-F238E27FC236}">
                      <a16:creationId xmlns:a16="http://schemas.microsoft.com/office/drawing/2014/main" id="{5EAB0B0A-A639-D3BA-39CC-E7FE3C9F3262}"/>
                    </a:ext>
                  </a:extLst>
                </p:cNvPr>
                <p:cNvPicPr/>
                <p:nvPr/>
              </p:nvPicPr>
              <p:blipFill>
                <a:blip r:embed="rId41"/>
                <a:stretch>
                  <a:fillRect/>
                </a:stretch>
              </p:blipFill>
              <p:spPr>
                <a:xfrm>
                  <a:off x="2080502" y="1765750"/>
                  <a:ext cx="2100240" cy="14936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5" name="Ink 4">
                  <a:extLst>
                    <a:ext uri="{FF2B5EF4-FFF2-40B4-BE49-F238E27FC236}">
                      <a16:creationId xmlns:a16="http://schemas.microsoft.com/office/drawing/2014/main" id="{49CF1F90-0C2D-B578-87D2-F8603E4D77FB}"/>
                    </a:ext>
                  </a:extLst>
                </p14:cNvPr>
                <p14:cNvContentPartPr/>
                <p14:nvPr/>
              </p14:nvContentPartPr>
              <p14:xfrm>
                <a:off x="2196422" y="1459030"/>
                <a:ext cx="48600" cy="252360"/>
              </p14:xfrm>
            </p:contentPart>
          </mc:Choice>
          <mc:Fallback>
            <p:pic>
              <p:nvPicPr>
                <p:cNvPr id="5" name="Ink 4">
                  <a:extLst>
                    <a:ext uri="{FF2B5EF4-FFF2-40B4-BE49-F238E27FC236}">
                      <a16:creationId xmlns:a16="http://schemas.microsoft.com/office/drawing/2014/main" id="{49CF1F90-0C2D-B578-87D2-F8603E4D77FB}"/>
                    </a:ext>
                  </a:extLst>
                </p:cNvPr>
                <p:cNvPicPr/>
                <p:nvPr/>
              </p:nvPicPr>
              <p:blipFill>
                <a:blip r:embed="rId43"/>
                <a:stretch>
                  <a:fillRect/>
                </a:stretch>
              </p:blipFill>
              <p:spPr>
                <a:xfrm>
                  <a:off x="2187422" y="1450390"/>
                  <a:ext cx="66240" cy="2700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6" name="Ink 5">
                  <a:extLst>
                    <a:ext uri="{FF2B5EF4-FFF2-40B4-BE49-F238E27FC236}">
                      <a16:creationId xmlns:a16="http://schemas.microsoft.com/office/drawing/2014/main" id="{6F28E6A1-851B-4CA5-12BC-0C746C8BA21B}"/>
                    </a:ext>
                  </a:extLst>
                </p14:cNvPr>
                <p14:cNvContentPartPr/>
                <p14:nvPr/>
              </p14:nvContentPartPr>
              <p14:xfrm>
                <a:off x="2182742" y="1283710"/>
                <a:ext cx="207720" cy="284760"/>
              </p14:xfrm>
            </p:contentPart>
          </mc:Choice>
          <mc:Fallback>
            <p:pic>
              <p:nvPicPr>
                <p:cNvPr id="6" name="Ink 5">
                  <a:extLst>
                    <a:ext uri="{FF2B5EF4-FFF2-40B4-BE49-F238E27FC236}">
                      <a16:creationId xmlns:a16="http://schemas.microsoft.com/office/drawing/2014/main" id="{6F28E6A1-851B-4CA5-12BC-0C746C8BA21B}"/>
                    </a:ext>
                  </a:extLst>
                </p:cNvPr>
                <p:cNvPicPr/>
                <p:nvPr/>
              </p:nvPicPr>
              <p:blipFill>
                <a:blip r:embed="rId45"/>
                <a:stretch>
                  <a:fillRect/>
                </a:stretch>
              </p:blipFill>
              <p:spPr>
                <a:xfrm>
                  <a:off x="2174102" y="1274710"/>
                  <a:ext cx="225360" cy="3024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7" name="Ink 6">
                  <a:extLst>
                    <a:ext uri="{FF2B5EF4-FFF2-40B4-BE49-F238E27FC236}">
                      <a16:creationId xmlns:a16="http://schemas.microsoft.com/office/drawing/2014/main" id="{CAA334EE-7B53-D299-D15E-7A52C616423A}"/>
                    </a:ext>
                  </a:extLst>
                </p14:cNvPr>
                <p14:cNvContentPartPr/>
                <p14:nvPr/>
              </p14:nvContentPartPr>
              <p14:xfrm>
                <a:off x="2329982" y="1553710"/>
                <a:ext cx="128160" cy="142920"/>
              </p14:xfrm>
            </p:contentPart>
          </mc:Choice>
          <mc:Fallback>
            <p:pic>
              <p:nvPicPr>
                <p:cNvPr id="7" name="Ink 6">
                  <a:extLst>
                    <a:ext uri="{FF2B5EF4-FFF2-40B4-BE49-F238E27FC236}">
                      <a16:creationId xmlns:a16="http://schemas.microsoft.com/office/drawing/2014/main" id="{CAA334EE-7B53-D299-D15E-7A52C616423A}"/>
                    </a:ext>
                  </a:extLst>
                </p:cNvPr>
                <p:cNvPicPr/>
                <p:nvPr/>
              </p:nvPicPr>
              <p:blipFill>
                <a:blip r:embed="rId47"/>
                <a:stretch>
                  <a:fillRect/>
                </a:stretch>
              </p:blipFill>
              <p:spPr>
                <a:xfrm>
                  <a:off x="2320982" y="1544710"/>
                  <a:ext cx="145800" cy="1605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8" name="Ink 7">
                  <a:extLst>
                    <a:ext uri="{FF2B5EF4-FFF2-40B4-BE49-F238E27FC236}">
                      <a16:creationId xmlns:a16="http://schemas.microsoft.com/office/drawing/2014/main" id="{A48F207E-1F87-591E-71A0-C7BCC443776F}"/>
                    </a:ext>
                  </a:extLst>
                </p14:cNvPr>
                <p14:cNvContentPartPr/>
                <p14:nvPr/>
              </p14:nvContentPartPr>
              <p14:xfrm>
                <a:off x="2538062" y="1543630"/>
                <a:ext cx="108360" cy="139680"/>
              </p14:xfrm>
            </p:contentPart>
          </mc:Choice>
          <mc:Fallback>
            <p:pic>
              <p:nvPicPr>
                <p:cNvPr id="8" name="Ink 7">
                  <a:extLst>
                    <a:ext uri="{FF2B5EF4-FFF2-40B4-BE49-F238E27FC236}">
                      <a16:creationId xmlns:a16="http://schemas.microsoft.com/office/drawing/2014/main" id="{A48F207E-1F87-591E-71A0-C7BCC443776F}"/>
                    </a:ext>
                  </a:extLst>
                </p:cNvPr>
                <p:cNvPicPr/>
                <p:nvPr/>
              </p:nvPicPr>
              <p:blipFill>
                <a:blip r:embed="rId49"/>
                <a:stretch>
                  <a:fillRect/>
                </a:stretch>
              </p:blipFill>
              <p:spPr>
                <a:xfrm>
                  <a:off x="2529422" y="1534630"/>
                  <a:ext cx="126000" cy="15732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9" name="Ink 8">
                  <a:extLst>
                    <a:ext uri="{FF2B5EF4-FFF2-40B4-BE49-F238E27FC236}">
                      <a16:creationId xmlns:a16="http://schemas.microsoft.com/office/drawing/2014/main" id="{55BCABD5-D546-91CA-116F-CB677CEF95E1}"/>
                    </a:ext>
                  </a:extLst>
                </p14:cNvPr>
                <p14:cNvContentPartPr/>
                <p14:nvPr/>
              </p14:nvContentPartPr>
              <p14:xfrm>
                <a:off x="2723822" y="1364710"/>
                <a:ext cx="140040" cy="312840"/>
              </p14:xfrm>
            </p:contentPart>
          </mc:Choice>
          <mc:Fallback>
            <p:pic>
              <p:nvPicPr>
                <p:cNvPr id="9" name="Ink 8">
                  <a:extLst>
                    <a:ext uri="{FF2B5EF4-FFF2-40B4-BE49-F238E27FC236}">
                      <a16:creationId xmlns:a16="http://schemas.microsoft.com/office/drawing/2014/main" id="{55BCABD5-D546-91CA-116F-CB677CEF95E1}"/>
                    </a:ext>
                  </a:extLst>
                </p:cNvPr>
                <p:cNvPicPr/>
                <p:nvPr/>
              </p:nvPicPr>
              <p:blipFill>
                <a:blip r:embed="rId51"/>
                <a:stretch>
                  <a:fillRect/>
                </a:stretch>
              </p:blipFill>
              <p:spPr>
                <a:xfrm>
                  <a:off x="2714822" y="1355710"/>
                  <a:ext cx="157680" cy="33048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0" name="Ink 9">
                  <a:extLst>
                    <a:ext uri="{FF2B5EF4-FFF2-40B4-BE49-F238E27FC236}">
                      <a16:creationId xmlns:a16="http://schemas.microsoft.com/office/drawing/2014/main" id="{0D8FFFF3-D59D-A94E-4749-9653B4F9B6B1}"/>
                    </a:ext>
                  </a:extLst>
                </p14:cNvPr>
                <p14:cNvContentPartPr/>
                <p14:nvPr/>
              </p14:nvContentPartPr>
              <p14:xfrm>
                <a:off x="2912462" y="1487470"/>
                <a:ext cx="110520" cy="142200"/>
              </p14:xfrm>
            </p:contentPart>
          </mc:Choice>
          <mc:Fallback>
            <p:pic>
              <p:nvPicPr>
                <p:cNvPr id="10" name="Ink 9">
                  <a:extLst>
                    <a:ext uri="{FF2B5EF4-FFF2-40B4-BE49-F238E27FC236}">
                      <a16:creationId xmlns:a16="http://schemas.microsoft.com/office/drawing/2014/main" id="{0D8FFFF3-D59D-A94E-4749-9653B4F9B6B1}"/>
                    </a:ext>
                  </a:extLst>
                </p:cNvPr>
                <p:cNvPicPr/>
                <p:nvPr/>
              </p:nvPicPr>
              <p:blipFill>
                <a:blip r:embed="rId53"/>
                <a:stretch>
                  <a:fillRect/>
                </a:stretch>
              </p:blipFill>
              <p:spPr>
                <a:xfrm>
                  <a:off x="2903822" y="1478470"/>
                  <a:ext cx="128160" cy="15984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11" name="Ink 10">
                  <a:extLst>
                    <a:ext uri="{FF2B5EF4-FFF2-40B4-BE49-F238E27FC236}">
                      <a16:creationId xmlns:a16="http://schemas.microsoft.com/office/drawing/2014/main" id="{8944C374-BBFF-49CA-3100-E9DFC6CF3CBF}"/>
                    </a:ext>
                  </a:extLst>
                </p14:cNvPr>
                <p14:cNvContentPartPr/>
                <p14:nvPr/>
              </p14:nvContentPartPr>
              <p14:xfrm>
                <a:off x="3082382" y="1499710"/>
                <a:ext cx="110520" cy="147240"/>
              </p14:xfrm>
            </p:contentPart>
          </mc:Choice>
          <mc:Fallback>
            <p:pic>
              <p:nvPicPr>
                <p:cNvPr id="11" name="Ink 10">
                  <a:extLst>
                    <a:ext uri="{FF2B5EF4-FFF2-40B4-BE49-F238E27FC236}">
                      <a16:creationId xmlns:a16="http://schemas.microsoft.com/office/drawing/2014/main" id="{8944C374-BBFF-49CA-3100-E9DFC6CF3CBF}"/>
                    </a:ext>
                  </a:extLst>
                </p:cNvPr>
                <p:cNvPicPr/>
                <p:nvPr/>
              </p:nvPicPr>
              <p:blipFill>
                <a:blip r:embed="rId55"/>
                <a:stretch>
                  <a:fillRect/>
                </a:stretch>
              </p:blipFill>
              <p:spPr>
                <a:xfrm>
                  <a:off x="3073742" y="1491070"/>
                  <a:ext cx="128160" cy="1648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12" name="Ink 11">
                  <a:extLst>
                    <a:ext uri="{FF2B5EF4-FFF2-40B4-BE49-F238E27FC236}">
                      <a16:creationId xmlns:a16="http://schemas.microsoft.com/office/drawing/2014/main" id="{3C4B8ED2-4301-6149-3278-718A1844110B}"/>
                    </a:ext>
                  </a:extLst>
                </p14:cNvPr>
                <p14:cNvContentPartPr/>
                <p14:nvPr/>
              </p14:nvContentPartPr>
              <p14:xfrm>
                <a:off x="3222062" y="1324750"/>
                <a:ext cx="55800" cy="273240"/>
              </p14:xfrm>
            </p:contentPart>
          </mc:Choice>
          <mc:Fallback>
            <p:pic>
              <p:nvPicPr>
                <p:cNvPr id="12" name="Ink 11">
                  <a:extLst>
                    <a:ext uri="{FF2B5EF4-FFF2-40B4-BE49-F238E27FC236}">
                      <a16:creationId xmlns:a16="http://schemas.microsoft.com/office/drawing/2014/main" id="{3C4B8ED2-4301-6149-3278-718A1844110B}"/>
                    </a:ext>
                  </a:extLst>
                </p:cNvPr>
                <p:cNvPicPr/>
                <p:nvPr/>
              </p:nvPicPr>
              <p:blipFill>
                <a:blip r:embed="rId57"/>
                <a:stretch>
                  <a:fillRect/>
                </a:stretch>
              </p:blipFill>
              <p:spPr>
                <a:xfrm>
                  <a:off x="3213062" y="1315750"/>
                  <a:ext cx="73440" cy="2908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13" name="Ink 12">
                  <a:extLst>
                    <a:ext uri="{FF2B5EF4-FFF2-40B4-BE49-F238E27FC236}">
                      <a16:creationId xmlns:a16="http://schemas.microsoft.com/office/drawing/2014/main" id="{B7EE3459-0179-A152-B091-C83B849F9EDC}"/>
                    </a:ext>
                  </a:extLst>
                </p14:cNvPr>
                <p14:cNvContentPartPr/>
                <p14:nvPr/>
              </p14:nvContentPartPr>
              <p14:xfrm>
                <a:off x="3219182" y="1428430"/>
                <a:ext cx="277560" cy="200520"/>
              </p14:xfrm>
            </p:contentPart>
          </mc:Choice>
          <mc:Fallback>
            <p:pic>
              <p:nvPicPr>
                <p:cNvPr id="13" name="Ink 12">
                  <a:extLst>
                    <a:ext uri="{FF2B5EF4-FFF2-40B4-BE49-F238E27FC236}">
                      <a16:creationId xmlns:a16="http://schemas.microsoft.com/office/drawing/2014/main" id="{B7EE3459-0179-A152-B091-C83B849F9EDC}"/>
                    </a:ext>
                  </a:extLst>
                </p:cNvPr>
                <p:cNvPicPr/>
                <p:nvPr/>
              </p:nvPicPr>
              <p:blipFill>
                <a:blip r:embed="rId59"/>
                <a:stretch>
                  <a:fillRect/>
                </a:stretch>
              </p:blipFill>
              <p:spPr>
                <a:xfrm>
                  <a:off x="3210182" y="1419790"/>
                  <a:ext cx="295200" cy="21816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15" name="Ink 14">
                  <a:extLst>
                    <a:ext uri="{FF2B5EF4-FFF2-40B4-BE49-F238E27FC236}">
                      <a16:creationId xmlns:a16="http://schemas.microsoft.com/office/drawing/2014/main" id="{9A545256-8553-7839-9BCC-D9CCDEB97A70}"/>
                    </a:ext>
                  </a:extLst>
                </p14:cNvPr>
                <p14:cNvContentPartPr/>
                <p14:nvPr/>
              </p14:nvContentPartPr>
              <p14:xfrm>
                <a:off x="2137742" y="3374590"/>
                <a:ext cx="2172600" cy="295920"/>
              </p14:xfrm>
            </p:contentPart>
          </mc:Choice>
          <mc:Fallback>
            <p:pic>
              <p:nvPicPr>
                <p:cNvPr id="15" name="Ink 14">
                  <a:extLst>
                    <a:ext uri="{FF2B5EF4-FFF2-40B4-BE49-F238E27FC236}">
                      <a16:creationId xmlns:a16="http://schemas.microsoft.com/office/drawing/2014/main" id="{9A545256-8553-7839-9BCC-D9CCDEB97A70}"/>
                    </a:ext>
                  </a:extLst>
                </p:cNvPr>
                <p:cNvPicPr/>
                <p:nvPr/>
              </p:nvPicPr>
              <p:blipFill>
                <a:blip r:embed="rId61"/>
                <a:stretch>
                  <a:fillRect/>
                </a:stretch>
              </p:blipFill>
              <p:spPr>
                <a:xfrm>
                  <a:off x="2128742" y="3365950"/>
                  <a:ext cx="2190240" cy="31356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16" name="Ink 15">
                  <a:extLst>
                    <a:ext uri="{FF2B5EF4-FFF2-40B4-BE49-F238E27FC236}">
                      <a16:creationId xmlns:a16="http://schemas.microsoft.com/office/drawing/2014/main" id="{69D081A0-4A0E-9944-3F75-3DCC4B1837C1}"/>
                    </a:ext>
                  </a:extLst>
                </p14:cNvPr>
                <p14:cNvContentPartPr/>
                <p14:nvPr/>
              </p14:nvContentPartPr>
              <p14:xfrm>
                <a:off x="4184702" y="3127630"/>
                <a:ext cx="28080" cy="316800"/>
              </p14:xfrm>
            </p:contentPart>
          </mc:Choice>
          <mc:Fallback>
            <p:pic>
              <p:nvPicPr>
                <p:cNvPr id="16" name="Ink 15">
                  <a:extLst>
                    <a:ext uri="{FF2B5EF4-FFF2-40B4-BE49-F238E27FC236}">
                      <a16:creationId xmlns:a16="http://schemas.microsoft.com/office/drawing/2014/main" id="{69D081A0-4A0E-9944-3F75-3DCC4B1837C1}"/>
                    </a:ext>
                  </a:extLst>
                </p:cNvPr>
                <p:cNvPicPr/>
                <p:nvPr/>
              </p:nvPicPr>
              <p:blipFill>
                <a:blip r:embed="rId63"/>
                <a:stretch>
                  <a:fillRect/>
                </a:stretch>
              </p:blipFill>
              <p:spPr>
                <a:xfrm>
                  <a:off x="4176062" y="3118990"/>
                  <a:ext cx="45720" cy="3344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17" name="Ink 16">
                  <a:extLst>
                    <a:ext uri="{FF2B5EF4-FFF2-40B4-BE49-F238E27FC236}">
                      <a16:creationId xmlns:a16="http://schemas.microsoft.com/office/drawing/2014/main" id="{683959AC-6009-F06F-A7FE-069D0F9C5C4C}"/>
                    </a:ext>
                  </a:extLst>
                </p14:cNvPr>
                <p14:cNvContentPartPr/>
                <p14:nvPr/>
              </p14:nvContentPartPr>
              <p14:xfrm>
                <a:off x="3191102" y="3437590"/>
                <a:ext cx="104040" cy="104400"/>
              </p14:xfrm>
            </p:contentPart>
          </mc:Choice>
          <mc:Fallback>
            <p:pic>
              <p:nvPicPr>
                <p:cNvPr id="17" name="Ink 16">
                  <a:extLst>
                    <a:ext uri="{FF2B5EF4-FFF2-40B4-BE49-F238E27FC236}">
                      <a16:creationId xmlns:a16="http://schemas.microsoft.com/office/drawing/2014/main" id="{683959AC-6009-F06F-A7FE-069D0F9C5C4C}"/>
                    </a:ext>
                  </a:extLst>
                </p:cNvPr>
                <p:cNvPicPr/>
                <p:nvPr/>
              </p:nvPicPr>
              <p:blipFill>
                <a:blip r:embed="rId65"/>
                <a:stretch>
                  <a:fillRect/>
                </a:stretch>
              </p:blipFill>
              <p:spPr>
                <a:xfrm>
                  <a:off x="3182462" y="3428590"/>
                  <a:ext cx="121680" cy="12204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19" name="Ink 18">
                  <a:extLst>
                    <a:ext uri="{FF2B5EF4-FFF2-40B4-BE49-F238E27FC236}">
                      <a16:creationId xmlns:a16="http://schemas.microsoft.com/office/drawing/2014/main" id="{B4CAE2CF-3F33-F8D5-86B0-7C4CF62DACFE}"/>
                    </a:ext>
                  </a:extLst>
                </p14:cNvPr>
                <p14:cNvContentPartPr/>
                <p14:nvPr/>
              </p14:nvContentPartPr>
              <p14:xfrm>
                <a:off x="2119382" y="2239150"/>
                <a:ext cx="1973880" cy="116280"/>
              </p14:xfrm>
            </p:contentPart>
          </mc:Choice>
          <mc:Fallback>
            <p:pic>
              <p:nvPicPr>
                <p:cNvPr id="19" name="Ink 18">
                  <a:extLst>
                    <a:ext uri="{FF2B5EF4-FFF2-40B4-BE49-F238E27FC236}">
                      <a16:creationId xmlns:a16="http://schemas.microsoft.com/office/drawing/2014/main" id="{B4CAE2CF-3F33-F8D5-86B0-7C4CF62DACFE}"/>
                    </a:ext>
                  </a:extLst>
                </p:cNvPr>
                <p:cNvPicPr/>
                <p:nvPr/>
              </p:nvPicPr>
              <p:blipFill>
                <a:blip r:embed="rId67"/>
                <a:stretch>
                  <a:fillRect/>
                </a:stretch>
              </p:blipFill>
              <p:spPr>
                <a:xfrm>
                  <a:off x="2110742" y="2230150"/>
                  <a:ext cx="1991520" cy="13392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20" name="Ink 19">
                  <a:extLst>
                    <a:ext uri="{FF2B5EF4-FFF2-40B4-BE49-F238E27FC236}">
                      <a16:creationId xmlns:a16="http://schemas.microsoft.com/office/drawing/2014/main" id="{D11A7D4C-0037-7AAD-9551-C401DC6AB16A}"/>
                    </a:ext>
                  </a:extLst>
                </p14:cNvPr>
                <p14:cNvContentPartPr/>
                <p14:nvPr/>
              </p14:nvContentPartPr>
              <p14:xfrm>
                <a:off x="2173742" y="2603110"/>
                <a:ext cx="2064960" cy="157320"/>
              </p14:xfrm>
            </p:contentPart>
          </mc:Choice>
          <mc:Fallback>
            <p:pic>
              <p:nvPicPr>
                <p:cNvPr id="20" name="Ink 19">
                  <a:extLst>
                    <a:ext uri="{FF2B5EF4-FFF2-40B4-BE49-F238E27FC236}">
                      <a16:creationId xmlns:a16="http://schemas.microsoft.com/office/drawing/2014/main" id="{D11A7D4C-0037-7AAD-9551-C401DC6AB16A}"/>
                    </a:ext>
                  </a:extLst>
                </p:cNvPr>
                <p:cNvPicPr/>
                <p:nvPr/>
              </p:nvPicPr>
              <p:blipFill>
                <a:blip r:embed="rId69"/>
                <a:stretch>
                  <a:fillRect/>
                </a:stretch>
              </p:blipFill>
              <p:spPr>
                <a:xfrm>
                  <a:off x="2164742" y="2594110"/>
                  <a:ext cx="2082600" cy="17496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21" name="Ink 20">
                  <a:extLst>
                    <a:ext uri="{FF2B5EF4-FFF2-40B4-BE49-F238E27FC236}">
                      <a16:creationId xmlns:a16="http://schemas.microsoft.com/office/drawing/2014/main" id="{9D55031D-0840-D1F0-132E-119A2393F422}"/>
                    </a:ext>
                  </a:extLst>
                </p14:cNvPr>
                <p14:cNvContentPartPr/>
                <p14:nvPr/>
              </p14:nvContentPartPr>
              <p14:xfrm>
                <a:off x="2367782" y="2045110"/>
                <a:ext cx="77400" cy="220320"/>
              </p14:xfrm>
            </p:contentPart>
          </mc:Choice>
          <mc:Fallback>
            <p:pic>
              <p:nvPicPr>
                <p:cNvPr id="21" name="Ink 20">
                  <a:extLst>
                    <a:ext uri="{FF2B5EF4-FFF2-40B4-BE49-F238E27FC236}">
                      <a16:creationId xmlns:a16="http://schemas.microsoft.com/office/drawing/2014/main" id="{9D55031D-0840-D1F0-132E-119A2393F422}"/>
                    </a:ext>
                  </a:extLst>
                </p:cNvPr>
                <p:cNvPicPr/>
                <p:nvPr/>
              </p:nvPicPr>
              <p:blipFill>
                <a:blip r:embed="rId71"/>
                <a:stretch>
                  <a:fillRect/>
                </a:stretch>
              </p:blipFill>
              <p:spPr>
                <a:xfrm>
                  <a:off x="2359142" y="2036110"/>
                  <a:ext cx="95040" cy="23796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22" name="Ink 21">
                  <a:extLst>
                    <a:ext uri="{FF2B5EF4-FFF2-40B4-BE49-F238E27FC236}">
                      <a16:creationId xmlns:a16="http://schemas.microsoft.com/office/drawing/2014/main" id="{44850569-9E25-217E-E3B7-48EBDDA1FA8F}"/>
                    </a:ext>
                  </a:extLst>
                </p14:cNvPr>
                <p14:cNvContentPartPr/>
                <p14:nvPr/>
              </p14:nvContentPartPr>
              <p14:xfrm>
                <a:off x="2470742" y="2082910"/>
                <a:ext cx="56160" cy="150840"/>
              </p14:xfrm>
            </p:contentPart>
          </mc:Choice>
          <mc:Fallback>
            <p:pic>
              <p:nvPicPr>
                <p:cNvPr id="22" name="Ink 21">
                  <a:extLst>
                    <a:ext uri="{FF2B5EF4-FFF2-40B4-BE49-F238E27FC236}">
                      <a16:creationId xmlns:a16="http://schemas.microsoft.com/office/drawing/2014/main" id="{44850569-9E25-217E-E3B7-48EBDDA1FA8F}"/>
                    </a:ext>
                  </a:extLst>
                </p:cNvPr>
                <p:cNvPicPr/>
                <p:nvPr/>
              </p:nvPicPr>
              <p:blipFill>
                <a:blip r:embed="rId73"/>
                <a:stretch>
                  <a:fillRect/>
                </a:stretch>
              </p:blipFill>
              <p:spPr>
                <a:xfrm>
                  <a:off x="2461742" y="2074270"/>
                  <a:ext cx="73800" cy="16848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23" name="Ink 22">
                  <a:extLst>
                    <a:ext uri="{FF2B5EF4-FFF2-40B4-BE49-F238E27FC236}">
                      <a16:creationId xmlns:a16="http://schemas.microsoft.com/office/drawing/2014/main" id="{CBFB6099-D5BD-199F-BF07-26A948A1113E}"/>
                    </a:ext>
                  </a:extLst>
                </p14:cNvPr>
                <p14:cNvContentPartPr/>
                <p14:nvPr/>
              </p14:nvContentPartPr>
              <p14:xfrm>
                <a:off x="2361302" y="2511670"/>
                <a:ext cx="55440" cy="128880"/>
              </p14:xfrm>
            </p:contentPart>
          </mc:Choice>
          <mc:Fallback>
            <p:pic>
              <p:nvPicPr>
                <p:cNvPr id="23" name="Ink 22">
                  <a:extLst>
                    <a:ext uri="{FF2B5EF4-FFF2-40B4-BE49-F238E27FC236}">
                      <a16:creationId xmlns:a16="http://schemas.microsoft.com/office/drawing/2014/main" id="{CBFB6099-D5BD-199F-BF07-26A948A1113E}"/>
                    </a:ext>
                  </a:extLst>
                </p:cNvPr>
                <p:cNvPicPr/>
                <p:nvPr/>
              </p:nvPicPr>
              <p:blipFill>
                <a:blip r:embed="rId75"/>
                <a:stretch>
                  <a:fillRect/>
                </a:stretch>
              </p:blipFill>
              <p:spPr>
                <a:xfrm>
                  <a:off x="2352662" y="2503030"/>
                  <a:ext cx="7308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24" name="Ink 23">
                  <a:extLst>
                    <a:ext uri="{FF2B5EF4-FFF2-40B4-BE49-F238E27FC236}">
                      <a16:creationId xmlns:a16="http://schemas.microsoft.com/office/drawing/2014/main" id="{FC9CB4AF-E495-82B7-A3BF-839AC5380CCE}"/>
                    </a:ext>
                  </a:extLst>
                </p14:cNvPr>
                <p14:cNvContentPartPr/>
                <p14:nvPr/>
              </p14:nvContentPartPr>
              <p14:xfrm>
                <a:off x="2376422" y="2442190"/>
                <a:ext cx="125280" cy="105840"/>
              </p14:xfrm>
            </p:contentPart>
          </mc:Choice>
          <mc:Fallback>
            <p:pic>
              <p:nvPicPr>
                <p:cNvPr id="24" name="Ink 23">
                  <a:extLst>
                    <a:ext uri="{FF2B5EF4-FFF2-40B4-BE49-F238E27FC236}">
                      <a16:creationId xmlns:a16="http://schemas.microsoft.com/office/drawing/2014/main" id="{FC9CB4AF-E495-82B7-A3BF-839AC5380CCE}"/>
                    </a:ext>
                  </a:extLst>
                </p:cNvPr>
                <p:cNvPicPr/>
                <p:nvPr/>
              </p:nvPicPr>
              <p:blipFill>
                <a:blip r:embed="rId77"/>
                <a:stretch>
                  <a:fillRect/>
                </a:stretch>
              </p:blipFill>
              <p:spPr>
                <a:xfrm>
                  <a:off x="2367782" y="2433550"/>
                  <a:ext cx="142920" cy="12348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25" name="Ink 24">
                  <a:extLst>
                    <a:ext uri="{FF2B5EF4-FFF2-40B4-BE49-F238E27FC236}">
                      <a16:creationId xmlns:a16="http://schemas.microsoft.com/office/drawing/2014/main" id="{22D51F63-22CD-82CF-7B1F-2CC4BECB4AE6}"/>
                    </a:ext>
                  </a:extLst>
                </p14:cNvPr>
                <p14:cNvContentPartPr/>
                <p14:nvPr/>
              </p14:nvContentPartPr>
              <p14:xfrm>
                <a:off x="2537702" y="2506630"/>
                <a:ext cx="154800" cy="157680"/>
              </p14:xfrm>
            </p:contentPart>
          </mc:Choice>
          <mc:Fallback>
            <p:pic>
              <p:nvPicPr>
                <p:cNvPr id="25" name="Ink 24">
                  <a:extLst>
                    <a:ext uri="{FF2B5EF4-FFF2-40B4-BE49-F238E27FC236}">
                      <a16:creationId xmlns:a16="http://schemas.microsoft.com/office/drawing/2014/main" id="{22D51F63-22CD-82CF-7B1F-2CC4BECB4AE6}"/>
                    </a:ext>
                  </a:extLst>
                </p:cNvPr>
                <p:cNvPicPr/>
                <p:nvPr/>
              </p:nvPicPr>
              <p:blipFill>
                <a:blip r:embed="rId79"/>
                <a:stretch>
                  <a:fillRect/>
                </a:stretch>
              </p:blipFill>
              <p:spPr>
                <a:xfrm>
                  <a:off x="2529062" y="2497630"/>
                  <a:ext cx="172440" cy="17532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26" name="Ink 25">
                  <a:extLst>
                    <a:ext uri="{FF2B5EF4-FFF2-40B4-BE49-F238E27FC236}">
                      <a16:creationId xmlns:a16="http://schemas.microsoft.com/office/drawing/2014/main" id="{F29D6944-CD58-A74D-8BC1-DC2F37468C85}"/>
                    </a:ext>
                  </a:extLst>
                </p14:cNvPr>
                <p14:cNvContentPartPr/>
                <p14:nvPr/>
              </p14:nvContentPartPr>
              <p14:xfrm>
                <a:off x="2440502" y="2977870"/>
                <a:ext cx="43560" cy="104760"/>
              </p14:xfrm>
            </p:contentPart>
          </mc:Choice>
          <mc:Fallback>
            <p:pic>
              <p:nvPicPr>
                <p:cNvPr id="26" name="Ink 25">
                  <a:extLst>
                    <a:ext uri="{FF2B5EF4-FFF2-40B4-BE49-F238E27FC236}">
                      <a16:creationId xmlns:a16="http://schemas.microsoft.com/office/drawing/2014/main" id="{F29D6944-CD58-A74D-8BC1-DC2F37468C85}"/>
                    </a:ext>
                  </a:extLst>
                </p:cNvPr>
                <p:cNvPicPr/>
                <p:nvPr/>
              </p:nvPicPr>
              <p:blipFill>
                <a:blip r:embed="rId81"/>
                <a:stretch>
                  <a:fillRect/>
                </a:stretch>
              </p:blipFill>
              <p:spPr>
                <a:xfrm>
                  <a:off x="2431502" y="2968870"/>
                  <a:ext cx="61200" cy="12240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27" name="Ink 26">
                  <a:extLst>
                    <a:ext uri="{FF2B5EF4-FFF2-40B4-BE49-F238E27FC236}">
                      <a16:creationId xmlns:a16="http://schemas.microsoft.com/office/drawing/2014/main" id="{F2C195F2-78DE-E416-5F9D-4A3F1D59ABBC}"/>
                    </a:ext>
                  </a:extLst>
                </p14:cNvPr>
                <p14:cNvContentPartPr/>
                <p14:nvPr/>
              </p14:nvContentPartPr>
              <p14:xfrm>
                <a:off x="2441222" y="2899750"/>
                <a:ext cx="137160" cy="110160"/>
              </p14:xfrm>
            </p:contentPart>
          </mc:Choice>
          <mc:Fallback>
            <p:pic>
              <p:nvPicPr>
                <p:cNvPr id="27" name="Ink 26">
                  <a:extLst>
                    <a:ext uri="{FF2B5EF4-FFF2-40B4-BE49-F238E27FC236}">
                      <a16:creationId xmlns:a16="http://schemas.microsoft.com/office/drawing/2014/main" id="{F2C195F2-78DE-E416-5F9D-4A3F1D59ABBC}"/>
                    </a:ext>
                  </a:extLst>
                </p:cNvPr>
                <p:cNvPicPr/>
                <p:nvPr/>
              </p:nvPicPr>
              <p:blipFill>
                <a:blip r:embed="rId83"/>
                <a:stretch>
                  <a:fillRect/>
                </a:stretch>
              </p:blipFill>
              <p:spPr>
                <a:xfrm>
                  <a:off x="2432222" y="2891110"/>
                  <a:ext cx="154800" cy="12780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28" name="Ink 27">
                  <a:extLst>
                    <a:ext uri="{FF2B5EF4-FFF2-40B4-BE49-F238E27FC236}">
                      <a16:creationId xmlns:a16="http://schemas.microsoft.com/office/drawing/2014/main" id="{8E908869-5311-C318-F9E8-088D4B379ECB}"/>
                    </a:ext>
                  </a:extLst>
                </p14:cNvPr>
                <p14:cNvContentPartPr/>
                <p14:nvPr/>
              </p14:nvContentPartPr>
              <p14:xfrm>
                <a:off x="2612222" y="2913430"/>
                <a:ext cx="130320" cy="132120"/>
              </p14:xfrm>
            </p:contentPart>
          </mc:Choice>
          <mc:Fallback>
            <p:pic>
              <p:nvPicPr>
                <p:cNvPr id="28" name="Ink 27">
                  <a:extLst>
                    <a:ext uri="{FF2B5EF4-FFF2-40B4-BE49-F238E27FC236}">
                      <a16:creationId xmlns:a16="http://schemas.microsoft.com/office/drawing/2014/main" id="{8E908869-5311-C318-F9E8-088D4B379ECB}"/>
                    </a:ext>
                  </a:extLst>
                </p:cNvPr>
                <p:cNvPicPr/>
                <p:nvPr/>
              </p:nvPicPr>
              <p:blipFill>
                <a:blip r:embed="rId85"/>
                <a:stretch>
                  <a:fillRect/>
                </a:stretch>
              </p:blipFill>
              <p:spPr>
                <a:xfrm>
                  <a:off x="2603582" y="2904430"/>
                  <a:ext cx="147960" cy="14976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29" name="Ink 28">
                  <a:extLst>
                    <a:ext uri="{FF2B5EF4-FFF2-40B4-BE49-F238E27FC236}">
                      <a16:creationId xmlns:a16="http://schemas.microsoft.com/office/drawing/2014/main" id="{E9CE03C5-4023-960D-2311-8641E8D2E930}"/>
                    </a:ext>
                  </a:extLst>
                </p14:cNvPr>
                <p14:cNvContentPartPr/>
                <p14:nvPr/>
              </p14:nvContentPartPr>
              <p14:xfrm>
                <a:off x="3742982" y="1965550"/>
                <a:ext cx="87480" cy="143640"/>
              </p14:xfrm>
            </p:contentPart>
          </mc:Choice>
          <mc:Fallback>
            <p:pic>
              <p:nvPicPr>
                <p:cNvPr id="29" name="Ink 28">
                  <a:extLst>
                    <a:ext uri="{FF2B5EF4-FFF2-40B4-BE49-F238E27FC236}">
                      <a16:creationId xmlns:a16="http://schemas.microsoft.com/office/drawing/2014/main" id="{E9CE03C5-4023-960D-2311-8641E8D2E930}"/>
                    </a:ext>
                  </a:extLst>
                </p:cNvPr>
                <p:cNvPicPr/>
                <p:nvPr/>
              </p:nvPicPr>
              <p:blipFill>
                <a:blip r:embed="rId87"/>
                <a:stretch>
                  <a:fillRect/>
                </a:stretch>
              </p:blipFill>
              <p:spPr>
                <a:xfrm>
                  <a:off x="3733982" y="1956910"/>
                  <a:ext cx="105120" cy="16128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30" name="Ink 29">
                  <a:extLst>
                    <a:ext uri="{FF2B5EF4-FFF2-40B4-BE49-F238E27FC236}">
                      <a16:creationId xmlns:a16="http://schemas.microsoft.com/office/drawing/2014/main" id="{435C6EE8-4D7A-2579-08ED-F635E8818E2E}"/>
                    </a:ext>
                  </a:extLst>
                </p14:cNvPr>
                <p14:cNvContentPartPr/>
                <p14:nvPr/>
              </p14:nvContentPartPr>
              <p14:xfrm>
                <a:off x="3760262" y="2397910"/>
                <a:ext cx="58680" cy="132840"/>
              </p14:xfrm>
            </p:contentPart>
          </mc:Choice>
          <mc:Fallback>
            <p:pic>
              <p:nvPicPr>
                <p:cNvPr id="30" name="Ink 29">
                  <a:extLst>
                    <a:ext uri="{FF2B5EF4-FFF2-40B4-BE49-F238E27FC236}">
                      <a16:creationId xmlns:a16="http://schemas.microsoft.com/office/drawing/2014/main" id="{435C6EE8-4D7A-2579-08ED-F635E8818E2E}"/>
                    </a:ext>
                  </a:extLst>
                </p:cNvPr>
                <p:cNvPicPr/>
                <p:nvPr/>
              </p:nvPicPr>
              <p:blipFill>
                <a:blip r:embed="rId89"/>
                <a:stretch>
                  <a:fillRect/>
                </a:stretch>
              </p:blipFill>
              <p:spPr>
                <a:xfrm>
                  <a:off x="3751622" y="2388910"/>
                  <a:ext cx="76320" cy="15048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31" name="Ink 30">
                  <a:extLst>
                    <a:ext uri="{FF2B5EF4-FFF2-40B4-BE49-F238E27FC236}">
                      <a16:creationId xmlns:a16="http://schemas.microsoft.com/office/drawing/2014/main" id="{52C4BF9C-8DB9-9C73-62D8-6982994825AB}"/>
                    </a:ext>
                  </a:extLst>
                </p14:cNvPr>
                <p14:cNvContentPartPr/>
                <p14:nvPr/>
              </p14:nvContentPartPr>
              <p14:xfrm>
                <a:off x="3750542" y="2791750"/>
                <a:ext cx="95400" cy="137160"/>
              </p14:xfrm>
            </p:contentPart>
          </mc:Choice>
          <mc:Fallback>
            <p:pic>
              <p:nvPicPr>
                <p:cNvPr id="31" name="Ink 30">
                  <a:extLst>
                    <a:ext uri="{FF2B5EF4-FFF2-40B4-BE49-F238E27FC236}">
                      <a16:creationId xmlns:a16="http://schemas.microsoft.com/office/drawing/2014/main" id="{52C4BF9C-8DB9-9C73-62D8-6982994825AB}"/>
                    </a:ext>
                  </a:extLst>
                </p:cNvPr>
                <p:cNvPicPr/>
                <p:nvPr/>
              </p:nvPicPr>
              <p:blipFill>
                <a:blip r:embed="rId91"/>
                <a:stretch>
                  <a:fillRect/>
                </a:stretch>
              </p:blipFill>
              <p:spPr>
                <a:xfrm>
                  <a:off x="3741542" y="2782750"/>
                  <a:ext cx="113040" cy="15480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33" name="Ink 32">
                  <a:extLst>
                    <a:ext uri="{FF2B5EF4-FFF2-40B4-BE49-F238E27FC236}">
                      <a16:creationId xmlns:a16="http://schemas.microsoft.com/office/drawing/2014/main" id="{DD8292AC-A6D5-C2C4-9D92-0F408497C949}"/>
                    </a:ext>
                  </a:extLst>
                </p14:cNvPr>
                <p14:cNvContentPartPr/>
                <p14:nvPr/>
              </p14:nvContentPartPr>
              <p14:xfrm>
                <a:off x="3644702" y="2294230"/>
                <a:ext cx="390240" cy="377280"/>
              </p14:xfrm>
            </p:contentPart>
          </mc:Choice>
          <mc:Fallback>
            <p:pic>
              <p:nvPicPr>
                <p:cNvPr id="33" name="Ink 32">
                  <a:extLst>
                    <a:ext uri="{FF2B5EF4-FFF2-40B4-BE49-F238E27FC236}">
                      <a16:creationId xmlns:a16="http://schemas.microsoft.com/office/drawing/2014/main" id="{DD8292AC-A6D5-C2C4-9D92-0F408497C949}"/>
                    </a:ext>
                  </a:extLst>
                </p:cNvPr>
                <p:cNvPicPr/>
                <p:nvPr/>
              </p:nvPicPr>
              <p:blipFill>
                <a:blip r:embed="rId93"/>
                <a:stretch>
                  <a:fillRect/>
                </a:stretch>
              </p:blipFill>
              <p:spPr>
                <a:xfrm>
                  <a:off x="3636062" y="2285230"/>
                  <a:ext cx="407880" cy="39492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34" name="Ink 33">
                  <a:extLst>
                    <a:ext uri="{FF2B5EF4-FFF2-40B4-BE49-F238E27FC236}">
                      <a16:creationId xmlns:a16="http://schemas.microsoft.com/office/drawing/2014/main" id="{253D2478-92F3-06BF-F5EE-BC23B64EA1EC}"/>
                    </a:ext>
                  </a:extLst>
                </p14:cNvPr>
                <p14:cNvContentPartPr/>
                <p14:nvPr/>
              </p14:nvContentPartPr>
              <p14:xfrm>
                <a:off x="4045022" y="2355790"/>
                <a:ext cx="2458080" cy="686160"/>
              </p14:xfrm>
            </p:contentPart>
          </mc:Choice>
          <mc:Fallback>
            <p:pic>
              <p:nvPicPr>
                <p:cNvPr id="34" name="Ink 33">
                  <a:extLst>
                    <a:ext uri="{FF2B5EF4-FFF2-40B4-BE49-F238E27FC236}">
                      <a16:creationId xmlns:a16="http://schemas.microsoft.com/office/drawing/2014/main" id="{253D2478-92F3-06BF-F5EE-BC23B64EA1EC}"/>
                    </a:ext>
                  </a:extLst>
                </p:cNvPr>
                <p:cNvPicPr/>
                <p:nvPr/>
              </p:nvPicPr>
              <p:blipFill>
                <a:blip r:embed="rId95"/>
                <a:stretch>
                  <a:fillRect/>
                </a:stretch>
              </p:blipFill>
              <p:spPr>
                <a:xfrm>
                  <a:off x="4036382" y="2347150"/>
                  <a:ext cx="2475720" cy="70380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35" name="Ink 34">
                  <a:extLst>
                    <a:ext uri="{FF2B5EF4-FFF2-40B4-BE49-F238E27FC236}">
                      <a16:creationId xmlns:a16="http://schemas.microsoft.com/office/drawing/2014/main" id="{BCD44BE3-43E4-560A-E9CA-A910153989EA}"/>
                    </a:ext>
                  </a:extLst>
                </p14:cNvPr>
                <p14:cNvContentPartPr/>
                <p14:nvPr/>
              </p14:nvContentPartPr>
              <p14:xfrm>
                <a:off x="6442262" y="2894350"/>
                <a:ext cx="136440" cy="204840"/>
              </p14:xfrm>
            </p:contentPart>
          </mc:Choice>
          <mc:Fallback>
            <p:pic>
              <p:nvPicPr>
                <p:cNvPr id="35" name="Ink 34">
                  <a:extLst>
                    <a:ext uri="{FF2B5EF4-FFF2-40B4-BE49-F238E27FC236}">
                      <a16:creationId xmlns:a16="http://schemas.microsoft.com/office/drawing/2014/main" id="{BCD44BE3-43E4-560A-E9CA-A910153989EA}"/>
                    </a:ext>
                  </a:extLst>
                </p:cNvPr>
                <p:cNvPicPr/>
                <p:nvPr/>
              </p:nvPicPr>
              <p:blipFill>
                <a:blip r:embed="rId97"/>
                <a:stretch>
                  <a:fillRect/>
                </a:stretch>
              </p:blipFill>
              <p:spPr>
                <a:xfrm>
                  <a:off x="6433622" y="2885350"/>
                  <a:ext cx="154080" cy="22248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36" name="Ink 35">
                  <a:extLst>
                    <a:ext uri="{FF2B5EF4-FFF2-40B4-BE49-F238E27FC236}">
                      <a16:creationId xmlns:a16="http://schemas.microsoft.com/office/drawing/2014/main" id="{9EB95E40-D146-A6D9-1833-F20BCBB98A1D}"/>
                    </a:ext>
                  </a:extLst>
                </p14:cNvPr>
                <p14:cNvContentPartPr/>
                <p14:nvPr/>
              </p14:nvContentPartPr>
              <p14:xfrm>
                <a:off x="6624782" y="2549110"/>
                <a:ext cx="4497120" cy="1605960"/>
              </p14:xfrm>
            </p:contentPart>
          </mc:Choice>
          <mc:Fallback>
            <p:pic>
              <p:nvPicPr>
                <p:cNvPr id="36" name="Ink 35">
                  <a:extLst>
                    <a:ext uri="{FF2B5EF4-FFF2-40B4-BE49-F238E27FC236}">
                      <a16:creationId xmlns:a16="http://schemas.microsoft.com/office/drawing/2014/main" id="{9EB95E40-D146-A6D9-1833-F20BCBB98A1D}"/>
                    </a:ext>
                  </a:extLst>
                </p:cNvPr>
                <p:cNvPicPr/>
                <p:nvPr/>
              </p:nvPicPr>
              <p:blipFill>
                <a:blip r:embed="rId99"/>
                <a:stretch>
                  <a:fillRect/>
                </a:stretch>
              </p:blipFill>
              <p:spPr>
                <a:xfrm>
                  <a:off x="6615782" y="2540470"/>
                  <a:ext cx="4514760" cy="162360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38" name="Ink 37">
                  <a:extLst>
                    <a:ext uri="{FF2B5EF4-FFF2-40B4-BE49-F238E27FC236}">
                      <a16:creationId xmlns:a16="http://schemas.microsoft.com/office/drawing/2014/main" id="{5D231488-EFA2-EA75-3F40-25167C47DFFF}"/>
                    </a:ext>
                  </a:extLst>
                </p14:cNvPr>
                <p14:cNvContentPartPr/>
                <p14:nvPr/>
              </p14:nvContentPartPr>
              <p14:xfrm>
                <a:off x="6617942" y="2452270"/>
                <a:ext cx="4839120" cy="1656720"/>
              </p14:xfrm>
            </p:contentPart>
          </mc:Choice>
          <mc:Fallback>
            <p:pic>
              <p:nvPicPr>
                <p:cNvPr id="38" name="Ink 37">
                  <a:extLst>
                    <a:ext uri="{FF2B5EF4-FFF2-40B4-BE49-F238E27FC236}">
                      <a16:creationId xmlns:a16="http://schemas.microsoft.com/office/drawing/2014/main" id="{5D231488-EFA2-EA75-3F40-25167C47DFFF}"/>
                    </a:ext>
                  </a:extLst>
                </p:cNvPr>
                <p:cNvPicPr/>
                <p:nvPr/>
              </p:nvPicPr>
              <p:blipFill>
                <a:blip r:embed="rId101"/>
                <a:stretch>
                  <a:fillRect/>
                </a:stretch>
              </p:blipFill>
              <p:spPr>
                <a:xfrm>
                  <a:off x="6608942" y="2443630"/>
                  <a:ext cx="4856760" cy="167436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40" name="Ink 39">
                  <a:extLst>
                    <a:ext uri="{FF2B5EF4-FFF2-40B4-BE49-F238E27FC236}">
                      <a16:creationId xmlns:a16="http://schemas.microsoft.com/office/drawing/2014/main" id="{2D7944D6-E298-B58D-2406-FF79BFE6A3DF}"/>
                    </a:ext>
                  </a:extLst>
                </p14:cNvPr>
                <p14:cNvContentPartPr/>
                <p14:nvPr/>
              </p14:nvContentPartPr>
              <p14:xfrm>
                <a:off x="6778142" y="2070310"/>
                <a:ext cx="210600" cy="290160"/>
              </p14:xfrm>
            </p:contentPart>
          </mc:Choice>
          <mc:Fallback>
            <p:pic>
              <p:nvPicPr>
                <p:cNvPr id="40" name="Ink 39">
                  <a:extLst>
                    <a:ext uri="{FF2B5EF4-FFF2-40B4-BE49-F238E27FC236}">
                      <a16:creationId xmlns:a16="http://schemas.microsoft.com/office/drawing/2014/main" id="{2D7944D6-E298-B58D-2406-FF79BFE6A3DF}"/>
                    </a:ext>
                  </a:extLst>
                </p:cNvPr>
                <p:cNvPicPr/>
                <p:nvPr/>
              </p:nvPicPr>
              <p:blipFill>
                <a:blip r:embed="rId103"/>
                <a:stretch>
                  <a:fillRect/>
                </a:stretch>
              </p:blipFill>
              <p:spPr>
                <a:xfrm>
                  <a:off x="6769142" y="2061310"/>
                  <a:ext cx="228240" cy="30780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41" name="Ink 40">
                  <a:extLst>
                    <a:ext uri="{FF2B5EF4-FFF2-40B4-BE49-F238E27FC236}">
                      <a16:creationId xmlns:a16="http://schemas.microsoft.com/office/drawing/2014/main" id="{C8756787-DD0A-C447-D6BA-763D5BCF0236}"/>
                    </a:ext>
                  </a:extLst>
                </p14:cNvPr>
                <p14:cNvContentPartPr/>
                <p14:nvPr/>
              </p14:nvContentPartPr>
              <p14:xfrm>
                <a:off x="7072622" y="2182630"/>
                <a:ext cx="78120" cy="147240"/>
              </p14:xfrm>
            </p:contentPart>
          </mc:Choice>
          <mc:Fallback>
            <p:pic>
              <p:nvPicPr>
                <p:cNvPr id="41" name="Ink 40">
                  <a:extLst>
                    <a:ext uri="{FF2B5EF4-FFF2-40B4-BE49-F238E27FC236}">
                      <a16:creationId xmlns:a16="http://schemas.microsoft.com/office/drawing/2014/main" id="{C8756787-DD0A-C447-D6BA-763D5BCF0236}"/>
                    </a:ext>
                  </a:extLst>
                </p:cNvPr>
                <p:cNvPicPr/>
                <p:nvPr/>
              </p:nvPicPr>
              <p:blipFill>
                <a:blip r:embed="rId105"/>
                <a:stretch>
                  <a:fillRect/>
                </a:stretch>
              </p:blipFill>
              <p:spPr>
                <a:xfrm>
                  <a:off x="7063622" y="2173630"/>
                  <a:ext cx="95760" cy="16488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42" name="Ink 41">
                  <a:extLst>
                    <a:ext uri="{FF2B5EF4-FFF2-40B4-BE49-F238E27FC236}">
                      <a16:creationId xmlns:a16="http://schemas.microsoft.com/office/drawing/2014/main" id="{268F6F08-C170-33C3-1504-AE0C785A72C7}"/>
                    </a:ext>
                  </a:extLst>
                </p14:cNvPr>
                <p14:cNvContentPartPr/>
                <p14:nvPr/>
              </p14:nvContentPartPr>
              <p14:xfrm>
                <a:off x="7198982" y="2114590"/>
                <a:ext cx="126360" cy="223920"/>
              </p14:xfrm>
            </p:contentPart>
          </mc:Choice>
          <mc:Fallback>
            <p:pic>
              <p:nvPicPr>
                <p:cNvPr id="42" name="Ink 41">
                  <a:extLst>
                    <a:ext uri="{FF2B5EF4-FFF2-40B4-BE49-F238E27FC236}">
                      <a16:creationId xmlns:a16="http://schemas.microsoft.com/office/drawing/2014/main" id="{268F6F08-C170-33C3-1504-AE0C785A72C7}"/>
                    </a:ext>
                  </a:extLst>
                </p:cNvPr>
                <p:cNvPicPr/>
                <p:nvPr/>
              </p:nvPicPr>
              <p:blipFill>
                <a:blip r:embed="rId107"/>
                <a:stretch>
                  <a:fillRect/>
                </a:stretch>
              </p:blipFill>
              <p:spPr>
                <a:xfrm>
                  <a:off x="7190342" y="2105950"/>
                  <a:ext cx="144000" cy="24156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43" name="Ink 42">
                  <a:extLst>
                    <a:ext uri="{FF2B5EF4-FFF2-40B4-BE49-F238E27FC236}">
                      <a16:creationId xmlns:a16="http://schemas.microsoft.com/office/drawing/2014/main" id="{96528725-69B6-79F7-E47C-40AFEA6BE5F6}"/>
                    </a:ext>
                  </a:extLst>
                </p14:cNvPr>
                <p14:cNvContentPartPr/>
                <p14:nvPr/>
              </p14:nvContentPartPr>
              <p14:xfrm>
                <a:off x="7357382" y="2198470"/>
                <a:ext cx="102600" cy="133920"/>
              </p14:xfrm>
            </p:contentPart>
          </mc:Choice>
          <mc:Fallback>
            <p:pic>
              <p:nvPicPr>
                <p:cNvPr id="43" name="Ink 42">
                  <a:extLst>
                    <a:ext uri="{FF2B5EF4-FFF2-40B4-BE49-F238E27FC236}">
                      <a16:creationId xmlns:a16="http://schemas.microsoft.com/office/drawing/2014/main" id="{96528725-69B6-79F7-E47C-40AFEA6BE5F6}"/>
                    </a:ext>
                  </a:extLst>
                </p:cNvPr>
                <p:cNvPicPr/>
                <p:nvPr/>
              </p:nvPicPr>
              <p:blipFill>
                <a:blip r:embed="rId109"/>
                <a:stretch>
                  <a:fillRect/>
                </a:stretch>
              </p:blipFill>
              <p:spPr>
                <a:xfrm>
                  <a:off x="7348382" y="2189470"/>
                  <a:ext cx="120240" cy="15156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44" name="Ink 43">
                  <a:extLst>
                    <a:ext uri="{FF2B5EF4-FFF2-40B4-BE49-F238E27FC236}">
                      <a16:creationId xmlns:a16="http://schemas.microsoft.com/office/drawing/2014/main" id="{B8732C7B-DA53-048F-B5A5-DFAF490EDD2A}"/>
                    </a:ext>
                  </a:extLst>
                </p14:cNvPr>
                <p14:cNvContentPartPr/>
                <p14:nvPr/>
              </p14:nvContentPartPr>
              <p14:xfrm>
                <a:off x="7499222" y="2171830"/>
                <a:ext cx="87120" cy="129960"/>
              </p14:xfrm>
            </p:contentPart>
          </mc:Choice>
          <mc:Fallback>
            <p:pic>
              <p:nvPicPr>
                <p:cNvPr id="44" name="Ink 43">
                  <a:extLst>
                    <a:ext uri="{FF2B5EF4-FFF2-40B4-BE49-F238E27FC236}">
                      <a16:creationId xmlns:a16="http://schemas.microsoft.com/office/drawing/2014/main" id="{B8732C7B-DA53-048F-B5A5-DFAF490EDD2A}"/>
                    </a:ext>
                  </a:extLst>
                </p:cNvPr>
                <p:cNvPicPr/>
                <p:nvPr/>
              </p:nvPicPr>
              <p:blipFill>
                <a:blip r:embed="rId111"/>
                <a:stretch>
                  <a:fillRect/>
                </a:stretch>
              </p:blipFill>
              <p:spPr>
                <a:xfrm>
                  <a:off x="7490222" y="2163190"/>
                  <a:ext cx="104760" cy="14760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45" name="Ink 44">
                  <a:extLst>
                    <a:ext uri="{FF2B5EF4-FFF2-40B4-BE49-F238E27FC236}">
                      <a16:creationId xmlns:a16="http://schemas.microsoft.com/office/drawing/2014/main" id="{A85B88EF-9523-D4E2-8401-FC0EA3A918DB}"/>
                    </a:ext>
                  </a:extLst>
                </p14:cNvPr>
                <p14:cNvContentPartPr/>
                <p14:nvPr/>
              </p14:nvContentPartPr>
              <p14:xfrm>
                <a:off x="7581662" y="2160670"/>
                <a:ext cx="160920" cy="196920"/>
              </p14:xfrm>
            </p:contentPart>
          </mc:Choice>
          <mc:Fallback>
            <p:pic>
              <p:nvPicPr>
                <p:cNvPr id="45" name="Ink 44">
                  <a:extLst>
                    <a:ext uri="{FF2B5EF4-FFF2-40B4-BE49-F238E27FC236}">
                      <a16:creationId xmlns:a16="http://schemas.microsoft.com/office/drawing/2014/main" id="{A85B88EF-9523-D4E2-8401-FC0EA3A918DB}"/>
                    </a:ext>
                  </a:extLst>
                </p:cNvPr>
                <p:cNvPicPr/>
                <p:nvPr/>
              </p:nvPicPr>
              <p:blipFill>
                <a:blip r:embed="rId113"/>
                <a:stretch>
                  <a:fillRect/>
                </a:stretch>
              </p:blipFill>
              <p:spPr>
                <a:xfrm>
                  <a:off x="7573022" y="2151670"/>
                  <a:ext cx="178560" cy="21456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47" name="Ink 46">
                  <a:extLst>
                    <a:ext uri="{FF2B5EF4-FFF2-40B4-BE49-F238E27FC236}">
                      <a16:creationId xmlns:a16="http://schemas.microsoft.com/office/drawing/2014/main" id="{3BE65092-97FB-FFBD-3AC6-77CA6FE239C1}"/>
                    </a:ext>
                  </a:extLst>
                </p14:cNvPr>
                <p14:cNvContentPartPr/>
                <p14:nvPr/>
              </p14:nvContentPartPr>
              <p14:xfrm>
                <a:off x="7084502" y="2832430"/>
                <a:ext cx="164880" cy="196560"/>
              </p14:xfrm>
            </p:contentPart>
          </mc:Choice>
          <mc:Fallback>
            <p:pic>
              <p:nvPicPr>
                <p:cNvPr id="47" name="Ink 46">
                  <a:extLst>
                    <a:ext uri="{FF2B5EF4-FFF2-40B4-BE49-F238E27FC236}">
                      <a16:creationId xmlns:a16="http://schemas.microsoft.com/office/drawing/2014/main" id="{3BE65092-97FB-FFBD-3AC6-77CA6FE239C1}"/>
                    </a:ext>
                  </a:extLst>
                </p:cNvPr>
                <p:cNvPicPr/>
                <p:nvPr/>
              </p:nvPicPr>
              <p:blipFill>
                <a:blip r:embed="rId115"/>
                <a:stretch>
                  <a:fillRect/>
                </a:stretch>
              </p:blipFill>
              <p:spPr>
                <a:xfrm>
                  <a:off x="7075862" y="2823790"/>
                  <a:ext cx="182520" cy="21420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48" name="Ink 47">
                  <a:extLst>
                    <a:ext uri="{FF2B5EF4-FFF2-40B4-BE49-F238E27FC236}">
                      <a16:creationId xmlns:a16="http://schemas.microsoft.com/office/drawing/2014/main" id="{FB5FE285-75E7-BF58-B63D-96255CCFE736}"/>
                    </a:ext>
                  </a:extLst>
                </p14:cNvPr>
                <p14:cNvContentPartPr/>
                <p14:nvPr/>
              </p14:nvContentPartPr>
              <p14:xfrm>
                <a:off x="7364222" y="2840710"/>
                <a:ext cx="36720" cy="194040"/>
              </p14:xfrm>
            </p:contentPart>
          </mc:Choice>
          <mc:Fallback>
            <p:pic>
              <p:nvPicPr>
                <p:cNvPr id="48" name="Ink 47">
                  <a:extLst>
                    <a:ext uri="{FF2B5EF4-FFF2-40B4-BE49-F238E27FC236}">
                      <a16:creationId xmlns:a16="http://schemas.microsoft.com/office/drawing/2014/main" id="{FB5FE285-75E7-BF58-B63D-96255CCFE736}"/>
                    </a:ext>
                  </a:extLst>
                </p:cNvPr>
                <p:cNvPicPr/>
                <p:nvPr/>
              </p:nvPicPr>
              <p:blipFill>
                <a:blip r:embed="rId117"/>
                <a:stretch>
                  <a:fillRect/>
                </a:stretch>
              </p:blipFill>
              <p:spPr>
                <a:xfrm>
                  <a:off x="7355222" y="2832070"/>
                  <a:ext cx="54360" cy="21168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49" name="Ink 48">
                  <a:extLst>
                    <a:ext uri="{FF2B5EF4-FFF2-40B4-BE49-F238E27FC236}">
                      <a16:creationId xmlns:a16="http://schemas.microsoft.com/office/drawing/2014/main" id="{3777D42C-2893-601F-5FC7-FC86DD0578A7}"/>
                    </a:ext>
                  </a:extLst>
                </p14:cNvPr>
                <p14:cNvContentPartPr/>
                <p14:nvPr/>
              </p14:nvContentPartPr>
              <p14:xfrm>
                <a:off x="7133102" y="3232750"/>
                <a:ext cx="129240" cy="150840"/>
              </p14:xfrm>
            </p:contentPart>
          </mc:Choice>
          <mc:Fallback>
            <p:pic>
              <p:nvPicPr>
                <p:cNvPr id="49" name="Ink 48">
                  <a:extLst>
                    <a:ext uri="{FF2B5EF4-FFF2-40B4-BE49-F238E27FC236}">
                      <a16:creationId xmlns:a16="http://schemas.microsoft.com/office/drawing/2014/main" id="{3777D42C-2893-601F-5FC7-FC86DD0578A7}"/>
                    </a:ext>
                  </a:extLst>
                </p:cNvPr>
                <p:cNvPicPr/>
                <p:nvPr/>
              </p:nvPicPr>
              <p:blipFill>
                <a:blip r:embed="rId119"/>
                <a:stretch>
                  <a:fillRect/>
                </a:stretch>
              </p:blipFill>
              <p:spPr>
                <a:xfrm>
                  <a:off x="7124102" y="3223750"/>
                  <a:ext cx="146880" cy="16848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50" name="Ink 49">
                  <a:extLst>
                    <a:ext uri="{FF2B5EF4-FFF2-40B4-BE49-F238E27FC236}">
                      <a16:creationId xmlns:a16="http://schemas.microsoft.com/office/drawing/2014/main" id="{6C7C2753-2D8D-8F04-442C-60BE734BBED4}"/>
                    </a:ext>
                  </a:extLst>
                </p14:cNvPr>
                <p14:cNvContentPartPr/>
                <p14:nvPr/>
              </p14:nvContentPartPr>
              <p14:xfrm>
                <a:off x="7341542" y="3192070"/>
                <a:ext cx="97920" cy="182520"/>
              </p14:xfrm>
            </p:contentPart>
          </mc:Choice>
          <mc:Fallback>
            <p:pic>
              <p:nvPicPr>
                <p:cNvPr id="50" name="Ink 49">
                  <a:extLst>
                    <a:ext uri="{FF2B5EF4-FFF2-40B4-BE49-F238E27FC236}">
                      <a16:creationId xmlns:a16="http://schemas.microsoft.com/office/drawing/2014/main" id="{6C7C2753-2D8D-8F04-442C-60BE734BBED4}"/>
                    </a:ext>
                  </a:extLst>
                </p:cNvPr>
                <p:cNvPicPr/>
                <p:nvPr/>
              </p:nvPicPr>
              <p:blipFill>
                <a:blip r:embed="rId121"/>
                <a:stretch>
                  <a:fillRect/>
                </a:stretch>
              </p:blipFill>
              <p:spPr>
                <a:xfrm>
                  <a:off x="7332902" y="3183430"/>
                  <a:ext cx="115560" cy="20016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51" name="Ink 50">
                  <a:extLst>
                    <a:ext uri="{FF2B5EF4-FFF2-40B4-BE49-F238E27FC236}">
                      <a16:creationId xmlns:a16="http://schemas.microsoft.com/office/drawing/2014/main" id="{AA008572-C3C4-6FBB-06ED-FC6C268F23D3}"/>
                    </a:ext>
                  </a:extLst>
                </p14:cNvPr>
                <p14:cNvContentPartPr/>
                <p14:nvPr/>
              </p14:nvContentPartPr>
              <p14:xfrm>
                <a:off x="7169462" y="3637750"/>
                <a:ext cx="114840" cy="164880"/>
              </p14:xfrm>
            </p:contentPart>
          </mc:Choice>
          <mc:Fallback>
            <p:pic>
              <p:nvPicPr>
                <p:cNvPr id="51" name="Ink 50">
                  <a:extLst>
                    <a:ext uri="{FF2B5EF4-FFF2-40B4-BE49-F238E27FC236}">
                      <a16:creationId xmlns:a16="http://schemas.microsoft.com/office/drawing/2014/main" id="{AA008572-C3C4-6FBB-06ED-FC6C268F23D3}"/>
                    </a:ext>
                  </a:extLst>
                </p:cNvPr>
                <p:cNvPicPr/>
                <p:nvPr/>
              </p:nvPicPr>
              <p:blipFill>
                <a:blip r:embed="rId123"/>
                <a:stretch>
                  <a:fillRect/>
                </a:stretch>
              </p:blipFill>
              <p:spPr>
                <a:xfrm>
                  <a:off x="7160822" y="3628750"/>
                  <a:ext cx="132480" cy="18252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52" name="Ink 51">
                  <a:extLst>
                    <a:ext uri="{FF2B5EF4-FFF2-40B4-BE49-F238E27FC236}">
                      <a16:creationId xmlns:a16="http://schemas.microsoft.com/office/drawing/2014/main" id="{9744AB6C-77DE-0E07-50B3-5CE9D103F674}"/>
                    </a:ext>
                  </a:extLst>
                </p14:cNvPr>
                <p14:cNvContentPartPr/>
                <p14:nvPr/>
              </p14:nvContentPartPr>
              <p14:xfrm>
                <a:off x="7321022" y="3623350"/>
                <a:ext cx="148320" cy="163080"/>
              </p14:xfrm>
            </p:contentPart>
          </mc:Choice>
          <mc:Fallback>
            <p:pic>
              <p:nvPicPr>
                <p:cNvPr id="52" name="Ink 51">
                  <a:extLst>
                    <a:ext uri="{FF2B5EF4-FFF2-40B4-BE49-F238E27FC236}">
                      <a16:creationId xmlns:a16="http://schemas.microsoft.com/office/drawing/2014/main" id="{9744AB6C-77DE-0E07-50B3-5CE9D103F674}"/>
                    </a:ext>
                  </a:extLst>
                </p:cNvPr>
                <p:cNvPicPr/>
                <p:nvPr/>
              </p:nvPicPr>
              <p:blipFill>
                <a:blip r:embed="rId125"/>
                <a:stretch>
                  <a:fillRect/>
                </a:stretch>
              </p:blipFill>
              <p:spPr>
                <a:xfrm>
                  <a:off x="7312022" y="3614710"/>
                  <a:ext cx="165960" cy="18072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53" name="Ink 52">
                  <a:extLst>
                    <a:ext uri="{FF2B5EF4-FFF2-40B4-BE49-F238E27FC236}">
                      <a16:creationId xmlns:a16="http://schemas.microsoft.com/office/drawing/2014/main" id="{DB19AD28-2C81-5F1E-6A82-1B82212492DB}"/>
                    </a:ext>
                  </a:extLst>
                </p14:cNvPr>
                <p14:cNvContentPartPr/>
                <p14:nvPr/>
              </p14:nvContentPartPr>
              <p14:xfrm>
                <a:off x="7466462" y="3614350"/>
                <a:ext cx="217440" cy="155520"/>
              </p14:xfrm>
            </p:contentPart>
          </mc:Choice>
          <mc:Fallback>
            <p:pic>
              <p:nvPicPr>
                <p:cNvPr id="53" name="Ink 52">
                  <a:extLst>
                    <a:ext uri="{FF2B5EF4-FFF2-40B4-BE49-F238E27FC236}">
                      <a16:creationId xmlns:a16="http://schemas.microsoft.com/office/drawing/2014/main" id="{DB19AD28-2C81-5F1E-6A82-1B82212492DB}"/>
                    </a:ext>
                  </a:extLst>
                </p:cNvPr>
                <p:cNvPicPr/>
                <p:nvPr/>
              </p:nvPicPr>
              <p:blipFill>
                <a:blip r:embed="rId127"/>
                <a:stretch>
                  <a:fillRect/>
                </a:stretch>
              </p:blipFill>
              <p:spPr>
                <a:xfrm>
                  <a:off x="7457822" y="3605350"/>
                  <a:ext cx="235080" cy="17316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54" name="Ink 53">
                  <a:extLst>
                    <a:ext uri="{FF2B5EF4-FFF2-40B4-BE49-F238E27FC236}">
                      <a16:creationId xmlns:a16="http://schemas.microsoft.com/office/drawing/2014/main" id="{8A3383A1-2A13-4A02-1084-8F4B7EA98BC7}"/>
                    </a:ext>
                  </a:extLst>
                </p14:cNvPr>
                <p14:cNvContentPartPr/>
                <p14:nvPr/>
              </p14:nvContentPartPr>
              <p14:xfrm>
                <a:off x="7942022" y="3676630"/>
                <a:ext cx="112680" cy="23400"/>
              </p14:xfrm>
            </p:contentPart>
          </mc:Choice>
          <mc:Fallback>
            <p:pic>
              <p:nvPicPr>
                <p:cNvPr id="54" name="Ink 53">
                  <a:extLst>
                    <a:ext uri="{FF2B5EF4-FFF2-40B4-BE49-F238E27FC236}">
                      <a16:creationId xmlns:a16="http://schemas.microsoft.com/office/drawing/2014/main" id="{8A3383A1-2A13-4A02-1084-8F4B7EA98BC7}"/>
                    </a:ext>
                  </a:extLst>
                </p:cNvPr>
                <p:cNvPicPr/>
                <p:nvPr/>
              </p:nvPicPr>
              <p:blipFill>
                <a:blip r:embed="rId129"/>
                <a:stretch>
                  <a:fillRect/>
                </a:stretch>
              </p:blipFill>
              <p:spPr>
                <a:xfrm>
                  <a:off x="7933382" y="3667990"/>
                  <a:ext cx="130320" cy="4104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55" name="Ink 54">
                  <a:extLst>
                    <a:ext uri="{FF2B5EF4-FFF2-40B4-BE49-F238E27FC236}">
                      <a16:creationId xmlns:a16="http://schemas.microsoft.com/office/drawing/2014/main" id="{2E7B2801-59AB-A1AE-5EE0-4934583D473E}"/>
                    </a:ext>
                  </a:extLst>
                </p14:cNvPr>
                <p14:cNvContentPartPr/>
                <p14:nvPr/>
              </p14:nvContentPartPr>
              <p14:xfrm>
                <a:off x="7793342" y="3280270"/>
                <a:ext cx="151560" cy="8280"/>
              </p14:xfrm>
            </p:contentPart>
          </mc:Choice>
          <mc:Fallback>
            <p:pic>
              <p:nvPicPr>
                <p:cNvPr id="55" name="Ink 54">
                  <a:extLst>
                    <a:ext uri="{FF2B5EF4-FFF2-40B4-BE49-F238E27FC236}">
                      <a16:creationId xmlns:a16="http://schemas.microsoft.com/office/drawing/2014/main" id="{2E7B2801-59AB-A1AE-5EE0-4934583D473E}"/>
                    </a:ext>
                  </a:extLst>
                </p:cNvPr>
                <p:cNvPicPr/>
                <p:nvPr/>
              </p:nvPicPr>
              <p:blipFill>
                <a:blip r:embed="rId131"/>
                <a:stretch>
                  <a:fillRect/>
                </a:stretch>
              </p:blipFill>
              <p:spPr>
                <a:xfrm>
                  <a:off x="7784702" y="3271270"/>
                  <a:ext cx="169200" cy="2592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56" name="Ink 55">
                  <a:extLst>
                    <a:ext uri="{FF2B5EF4-FFF2-40B4-BE49-F238E27FC236}">
                      <a16:creationId xmlns:a16="http://schemas.microsoft.com/office/drawing/2014/main" id="{35DBC24E-BD5E-2882-569D-E3A1B6374422}"/>
                    </a:ext>
                  </a:extLst>
                </p14:cNvPr>
                <p14:cNvContentPartPr/>
                <p14:nvPr/>
              </p14:nvContentPartPr>
              <p14:xfrm>
                <a:off x="7793342" y="2881750"/>
                <a:ext cx="240840" cy="19080"/>
              </p14:xfrm>
            </p:contentPart>
          </mc:Choice>
          <mc:Fallback>
            <p:pic>
              <p:nvPicPr>
                <p:cNvPr id="56" name="Ink 55">
                  <a:extLst>
                    <a:ext uri="{FF2B5EF4-FFF2-40B4-BE49-F238E27FC236}">
                      <a16:creationId xmlns:a16="http://schemas.microsoft.com/office/drawing/2014/main" id="{35DBC24E-BD5E-2882-569D-E3A1B6374422}"/>
                    </a:ext>
                  </a:extLst>
                </p:cNvPr>
                <p:cNvPicPr/>
                <p:nvPr/>
              </p:nvPicPr>
              <p:blipFill>
                <a:blip r:embed="rId133"/>
                <a:stretch>
                  <a:fillRect/>
                </a:stretch>
              </p:blipFill>
              <p:spPr>
                <a:xfrm>
                  <a:off x="7784702" y="2872750"/>
                  <a:ext cx="258480" cy="3672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57" name="Ink 56">
                  <a:extLst>
                    <a:ext uri="{FF2B5EF4-FFF2-40B4-BE49-F238E27FC236}">
                      <a16:creationId xmlns:a16="http://schemas.microsoft.com/office/drawing/2014/main" id="{326EA6E7-DE97-66BF-72F7-99AAAE62F4B0}"/>
                    </a:ext>
                  </a:extLst>
                </p14:cNvPr>
                <p14:cNvContentPartPr/>
                <p14:nvPr/>
              </p14:nvContentPartPr>
              <p14:xfrm>
                <a:off x="8385902" y="2784910"/>
                <a:ext cx="141480" cy="159840"/>
              </p14:xfrm>
            </p:contentPart>
          </mc:Choice>
          <mc:Fallback>
            <p:pic>
              <p:nvPicPr>
                <p:cNvPr id="57" name="Ink 56">
                  <a:extLst>
                    <a:ext uri="{FF2B5EF4-FFF2-40B4-BE49-F238E27FC236}">
                      <a16:creationId xmlns:a16="http://schemas.microsoft.com/office/drawing/2014/main" id="{326EA6E7-DE97-66BF-72F7-99AAAE62F4B0}"/>
                    </a:ext>
                  </a:extLst>
                </p:cNvPr>
                <p:cNvPicPr/>
                <p:nvPr/>
              </p:nvPicPr>
              <p:blipFill>
                <a:blip r:embed="rId135"/>
                <a:stretch>
                  <a:fillRect/>
                </a:stretch>
              </p:blipFill>
              <p:spPr>
                <a:xfrm>
                  <a:off x="8376902" y="2775910"/>
                  <a:ext cx="159120" cy="17748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58" name="Ink 57">
                  <a:extLst>
                    <a:ext uri="{FF2B5EF4-FFF2-40B4-BE49-F238E27FC236}">
                      <a16:creationId xmlns:a16="http://schemas.microsoft.com/office/drawing/2014/main" id="{60084DFB-93D3-FFFB-D5E2-F0D76A5141E9}"/>
                    </a:ext>
                  </a:extLst>
                </p14:cNvPr>
                <p14:cNvContentPartPr/>
                <p14:nvPr/>
              </p14:nvContentPartPr>
              <p14:xfrm>
                <a:off x="8404982" y="2779150"/>
                <a:ext cx="580320" cy="184320"/>
              </p14:xfrm>
            </p:contentPart>
          </mc:Choice>
          <mc:Fallback>
            <p:pic>
              <p:nvPicPr>
                <p:cNvPr id="58" name="Ink 57">
                  <a:extLst>
                    <a:ext uri="{FF2B5EF4-FFF2-40B4-BE49-F238E27FC236}">
                      <a16:creationId xmlns:a16="http://schemas.microsoft.com/office/drawing/2014/main" id="{60084DFB-93D3-FFFB-D5E2-F0D76A5141E9}"/>
                    </a:ext>
                  </a:extLst>
                </p:cNvPr>
                <p:cNvPicPr/>
                <p:nvPr/>
              </p:nvPicPr>
              <p:blipFill>
                <a:blip r:embed="rId137"/>
                <a:stretch>
                  <a:fillRect/>
                </a:stretch>
              </p:blipFill>
              <p:spPr>
                <a:xfrm>
                  <a:off x="8396342" y="2770150"/>
                  <a:ext cx="597960" cy="20196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59" name="Ink 58">
                  <a:extLst>
                    <a:ext uri="{FF2B5EF4-FFF2-40B4-BE49-F238E27FC236}">
                      <a16:creationId xmlns:a16="http://schemas.microsoft.com/office/drawing/2014/main" id="{E27B41F9-983D-F431-95E6-32ABCAD78A80}"/>
                    </a:ext>
                  </a:extLst>
                </p14:cNvPr>
                <p14:cNvContentPartPr/>
                <p14:nvPr/>
              </p14:nvContentPartPr>
              <p14:xfrm>
                <a:off x="8392742" y="3120430"/>
                <a:ext cx="77760" cy="180720"/>
              </p14:xfrm>
            </p:contentPart>
          </mc:Choice>
          <mc:Fallback>
            <p:pic>
              <p:nvPicPr>
                <p:cNvPr id="59" name="Ink 58">
                  <a:extLst>
                    <a:ext uri="{FF2B5EF4-FFF2-40B4-BE49-F238E27FC236}">
                      <a16:creationId xmlns:a16="http://schemas.microsoft.com/office/drawing/2014/main" id="{E27B41F9-983D-F431-95E6-32ABCAD78A80}"/>
                    </a:ext>
                  </a:extLst>
                </p:cNvPr>
                <p:cNvPicPr/>
                <p:nvPr/>
              </p:nvPicPr>
              <p:blipFill>
                <a:blip r:embed="rId139"/>
                <a:stretch>
                  <a:fillRect/>
                </a:stretch>
              </p:blipFill>
              <p:spPr>
                <a:xfrm>
                  <a:off x="8383742" y="3111430"/>
                  <a:ext cx="95400" cy="19836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60" name="Ink 59">
                  <a:extLst>
                    <a:ext uri="{FF2B5EF4-FFF2-40B4-BE49-F238E27FC236}">
                      <a16:creationId xmlns:a16="http://schemas.microsoft.com/office/drawing/2014/main" id="{2131E6F7-CED4-4C80-421F-F739752425ED}"/>
                    </a:ext>
                  </a:extLst>
                </p14:cNvPr>
                <p14:cNvContentPartPr/>
                <p14:nvPr/>
              </p14:nvContentPartPr>
              <p14:xfrm>
                <a:off x="8586422" y="3141670"/>
                <a:ext cx="339480" cy="154080"/>
              </p14:xfrm>
            </p:contentPart>
          </mc:Choice>
          <mc:Fallback>
            <p:pic>
              <p:nvPicPr>
                <p:cNvPr id="60" name="Ink 59">
                  <a:extLst>
                    <a:ext uri="{FF2B5EF4-FFF2-40B4-BE49-F238E27FC236}">
                      <a16:creationId xmlns:a16="http://schemas.microsoft.com/office/drawing/2014/main" id="{2131E6F7-CED4-4C80-421F-F739752425ED}"/>
                    </a:ext>
                  </a:extLst>
                </p:cNvPr>
                <p:cNvPicPr/>
                <p:nvPr/>
              </p:nvPicPr>
              <p:blipFill>
                <a:blip r:embed="rId141"/>
                <a:stretch>
                  <a:fillRect/>
                </a:stretch>
              </p:blipFill>
              <p:spPr>
                <a:xfrm>
                  <a:off x="8577422" y="3133030"/>
                  <a:ext cx="357120" cy="17172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61" name="Ink 60">
                  <a:extLst>
                    <a:ext uri="{FF2B5EF4-FFF2-40B4-BE49-F238E27FC236}">
                      <a16:creationId xmlns:a16="http://schemas.microsoft.com/office/drawing/2014/main" id="{0253A17C-D18E-CC56-A90B-DD4222F6A4C8}"/>
                    </a:ext>
                  </a:extLst>
                </p14:cNvPr>
                <p14:cNvContentPartPr/>
                <p14:nvPr/>
              </p14:nvContentPartPr>
              <p14:xfrm>
                <a:off x="8433422" y="3510670"/>
                <a:ext cx="130320" cy="226080"/>
              </p14:xfrm>
            </p:contentPart>
          </mc:Choice>
          <mc:Fallback>
            <p:pic>
              <p:nvPicPr>
                <p:cNvPr id="61" name="Ink 60">
                  <a:extLst>
                    <a:ext uri="{FF2B5EF4-FFF2-40B4-BE49-F238E27FC236}">
                      <a16:creationId xmlns:a16="http://schemas.microsoft.com/office/drawing/2014/main" id="{0253A17C-D18E-CC56-A90B-DD4222F6A4C8}"/>
                    </a:ext>
                  </a:extLst>
                </p:cNvPr>
                <p:cNvPicPr/>
                <p:nvPr/>
              </p:nvPicPr>
              <p:blipFill>
                <a:blip r:embed="rId143"/>
                <a:stretch>
                  <a:fillRect/>
                </a:stretch>
              </p:blipFill>
              <p:spPr>
                <a:xfrm>
                  <a:off x="8424782" y="3501670"/>
                  <a:ext cx="147960" cy="24372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62" name="Ink 61">
                  <a:extLst>
                    <a:ext uri="{FF2B5EF4-FFF2-40B4-BE49-F238E27FC236}">
                      <a16:creationId xmlns:a16="http://schemas.microsoft.com/office/drawing/2014/main" id="{C42DDE44-8167-E7F5-913B-524153088461}"/>
                    </a:ext>
                  </a:extLst>
                </p14:cNvPr>
                <p14:cNvContentPartPr/>
                <p14:nvPr/>
              </p14:nvContentPartPr>
              <p14:xfrm>
                <a:off x="8653022" y="3579790"/>
                <a:ext cx="314280" cy="126360"/>
              </p14:xfrm>
            </p:contentPart>
          </mc:Choice>
          <mc:Fallback>
            <p:pic>
              <p:nvPicPr>
                <p:cNvPr id="62" name="Ink 61">
                  <a:extLst>
                    <a:ext uri="{FF2B5EF4-FFF2-40B4-BE49-F238E27FC236}">
                      <a16:creationId xmlns:a16="http://schemas.microsoft.com/office/drawing/2014/main" id="{C42DDE44-8167-E7F5-913B-524153088461}"/>
                    </a:ext>
                  </a:extLst>
                </p:cNvPr>
                <p:cNvPicPr/>
                <p:nvPr/>
              </p:nvPicPr>
              <p:blipFill>
                <a:blip r:embed="rId145"/>
                <a:stretch>
                  <a:fillRect/>
                </a:stretch>
              </p:blipFill>
              <p:spPr>
                <a:xfrm>
                  <a:off x="8644022" y="3571150"/>
                  <a:ext cx="33192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83" name="Ink 82">
                  <a:extLst>
                    <a:ext uri="{FF2B5EF4-FFF2-40B4-BE49-F238E27FC236}">
                      <a16:creationId xmlns:a16="http://schemas.microsoft.com/office/drawing/2014/main" id="{840D4144-C57B-6B5C-80CC-3B0578204B61}"/>
                    </a:ext>
                  </a:extLst>
                </p14:cNvPr>
                <p14:cNvContentPartPr/>
                <p14:nvPr/>
              </p14:nvContentPartPr>
              <p14:xfrm>
                <a:off x="2882222" y="3743590"/>
                <a:ext cx="144720" cy="485280"/>
              </p14:xfrm>
            </p:contentPart>
          </mc:Choice>
          <mc:Fallback>
            <p:pic>
              <p:nvPicPr>
                <p:cNvPr id="83" name="Ink 82">
                  <a:extLst>
                    <a:ext uri="{FF2B5EF4-FFF2-40B4-BE49-F238E27FC236}">
                      <a16:creationId xmlns:a16="http://schemas.microsoft.com/office/drawing/2014/main" id="{840D4144-C57B-6B5C-80CC-3B0578204B61}"/>
                    </a:ext>
                  </a:extLst>
                </p:cNvPr>
                <p:cNvPicPr/>
                <p:nvPr/>
              </p:nvPicPr>
              <p:blipFill>
                <a:blip r:embed="rId147"/>
                <a:stretch>
                  <a:fillRect/>
                </a:stretch>
              </p:blipFill>
              <p:spPr>
                <a:xfrm>
                  <a:off x="2873582" y="3734590"/>
                  <a:ext cx="162360" cy="50292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84" name="Ink 83">
                  <a:extLst>
                    <a:ext uri="{FF2B5EF4-FFF2-40B4-BE49-F238E27FC236}">
                      <a16:creationId xmlns:a16="http://schemas.microsoft.com/office/drawing/2014/main" id="{0C7DF286-0B90-22B5-4062-F7EC005CD33F}"/>
                    </a:ext>
                  </a:extLst>
                </p14:cNvPr>
                <p14:cNvContentPartPr/>
                <p14:nvPr/>
              </p14:nvContentPartPr>
              <p14:xfrm>
                <a:off x="2840462" y="3733510"/>
                <a:ext cx="90720" cy="186840"/>
              </p14:xfrm>
            </p:contentPart>
          </mc:Choice>
          <mc:Fallback>
            <p:pic>
              <p:nvPicPr>
                <p:cNvPr id="84" name="Ink 83">
                  <a:extLst>
                    <a:ext uri="{FF2B5EF4-FFF2-40B4-BE49-F238E27FC236}">
                      <a16:creationId xmlns:a16="http://schemas.microsoft.com/office/drawing/2014/main" id="{0C7DF286-0B90-22B5-4062-F7EC005CD33F}"/>
                    </a:ext>
                  </a:extLst>
                </p:cNvPr>
                <p:cNvPicPr/>
                <p:nvPr/>
              </p:nvPicPr>
              <p:blipFill>
                <a:blip r:embed="rId149"/>
                <a:stretch>
                  <a:fillRect/>
                </a:stretch>
              </p:blipFill>
              <p:spPr>
                <a:xfrm>
                  <a:off x="2831462" y="3724510"/>
                  <a:ext cx="108360" cy="20448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85" name="Ink 84">
                  <a:extLst>
                    <a:ext uri="{FF2B5EF4-FFF2-40B4-BE49-F238E27FC236}">
                      <a16:creationId xmlns:a16="http://schemas.microsoft.com/office/drawing/2014/main" id="{A99C117B-ACD3-F2B4-68F1-B205724CC29B}"/>
                    </a:ext>
                  </a:extLst>
                </p14:cNvPr>
                <p14:cNvContentPartPr/>
                <p14:nvPr/>
              </p14:nvContentPartPr>
              <p14:xfrm>
                <a:off x="2888342" y="3702190"/>
                <a:ext cx="186480" cy="252720"/>
              </p14:xfrm>
            </p:contentPart>
          </mc:Choice>
          <mc:Fallback>
            <p:pic>
              <p:nvPicPr>
                <p:cNvPr id="85" name="Ink 84">
                  <a:extLst>
                    <a:ext uri="{FF2B5EF4-FFF2-40B4-BE49-F238E27FC236}">
                      <a16:creationId xmlns:a16="http://schemas.microsoft.com/office/drawing/2014/main" id="{A99C117B-ACD3-F2B4-68F1-B205724CC29B}"/>
                    </a:ext>
                  </a:extLst>
                </p:cNvPr>
                <p:cNvPicPr/>
                <p:nvPr/>
              </p:nvPicPr>
              <p:blipFill>
                <a:blip r:embed="rId151"/>
                <a:stretch>
                  <a:fillRect/>
                </a:stretch>
              </p:blipFill>
              <p:spPr>
                <a:xfrm>
                  <a:off x="2879702" y="3693550"/>
                  <a:ext cx="204120" cy="27036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87" name="Ink 86">
                  <a:extLst>
                    <a:ext uri="{FF2B5EF4-FFF2-40B4-BE49-F238E27FC236}">
                      <a16:creationId xmlns:a16="http://schemas.microsoft.com/office/drawing/2014/main" id="{8757157A-3168-95D6-99F3-E7ED71F1F4C1}"/>
                    </a:ext>
                  </a:extLst>
                </p14:cNvPr>
                <p14:cNvContentPartPr/>
                <p14:nvPr/>
              </p14:nvContentPartPr>
              <p14:xfrm>
                <a:off x="2751182" y="4449550"/>
                <a:ext cx="133560" cy="207000"/>
              </p14:xfrm>
            </p:contentPart>
          </mc:Choice>
          <mc:Fallback>
            <p:pic>
              <p:nvPicPr>
                <p:cNvPr id="87" name="Ink 86">
                  <a:extLst>
                    <a:ext uri="{FF2B5EF4-FFF2-40B4-BE49-F238E27FC236}">
                      <a16:creationId xmlns:a16="http://schemas.microsoft.com/office/drawing/2014/main" id="{8757157A-3168-95D6-99F3-E7ED71F1F4C1}"/>
                    </a:ext>
                  </a:extLst>
                </p:cNvPr>
                <p:cNvPicPr/>
                <p:nvPr/>
              </p:nvPicPr>
              <p:blipFill>
                <a:blip r:embed="rId153"/>
                <a:stretch>
                  <a:fillRect/>
                </a:stretch>
              </p:blipFill>
              <p:spPr>
                <a:xfrm>
                  <a:off x="2742182" y="4440550"/>
                  <a:ext cx="151200" cy="22464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88" name="Ink 87">
                  <a:extLst>
                    <a:ext uri="{FF2B5EF4-FFF2-40B4-BE49-F238E27FC236}">
                      <a16:creationId xmlns:a16="http://schemas.microsoft.com/office/drawing/2014/main" id="{9925AEA1-7708-5220-1F85-92C529EB90A5}"/>
                    </a:ext>
                  </a:extLst>
                </p14:cNvPr>
                <p14:cNvContentPartPr/>
                <p14:nvPr/>
              </p14:nvContentPartPr>
              <p14:xfrm>
                <a:off x="2930462" y="4449190"/>
                <a:ext cx="120600" cy="169920"/>
              </p14:xfrm>
            </p:contentPart>
          </mc:Choice>
          <mc:Fallback>
            <p:pic>
              <p:nvPicPr>
                <p:cNvPr id="88" name="Ink 87">
                  <a:extLst>
                    <a:ext uri="{FF2B5EF4-FFF2-40B4-BE49-F238E27FC236}">
                      <a16:creationId xmlns:a16="http://schemas.microsoft.com/office/drawing/2014/main" id="{9925AEA1-7708-5220-1F85-92C529EB90A5}"/>
                    </a:ext>
                  </a:extLst>
                </p:cNvPr>
                <p:cNvPicPr/>
                <p:nvPr/>
              </p:nvPicPr>
              <p:blipFill>
                <a:blip r:embed="rId155"/>
                <a:stretch>
                  <a:fillRect/>
                </a:stretch>
              </p:blipFill>
              <p:spPr>
                <a:xfrm>
                  <a:off x="2921822" y="4440190"/>
                  <a:ext cx="138240" cy="18756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89" name="Ink 88">
                  <a:extLst>
                    <a:ext uri="{FF2B5EF4-FFF2-40B4-BE49-F238E27FC236}">
                      <a16:creationId xmlns:a16="http://schemas.microsoft.com/office/drawing/2014/main" id="{57F7D6A8-7159-DAF6-4E0D-5B6396A1ED96}"/>
                    </a:ext>
                  </a:extLst>
                </p14:cNvPr>
                <p14:cNvContentPartPr/>
                <p14:nvPr/>
              </p14:nvContentPartPr>
              <p14:xfrm>
                <a:off x="3093902" y="4359910"/>
                <a:ext cx="188280" cy="252720"/>
              </p14:xfrm>
            </p:contentPart>
          </mc:Choice>
          <mc:Fallback>
            <p:pic>
              <p:nvPicPr>
                <p:cNvPr id="89" name="Ink 88">
                  <a:extLst>
                    <a:ext uri="{FF2B5EF4-FFF2-40B4-BE49-F238E27FC236}">
                      <a16:creationId xmlns:a16="http://schemas.microsoft.com/office/drawing/2014/main" id="{57F7D6A8-7159-DAF6-4E0D-5B6396A1ED96}"/>
                    </a:ext>
                  </a:extLst>
                </p:cNvPr>
                <p:cNvPicPr/>
                <p:nvPr/>
              </p:nvPicPr>
              <p:blipFill>
                <a:blip r:embed="rId157"/>
                <a:stretch>
                  <a:fillRect/>
                </a:stretch>
              </p:blipFill>
              <p:spPr>
                <a:xfrm>
                  <a:off x="3084902" y="4350910"/>
                  <a:ext cx="205920" cy="27036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90" name="Ink 89">
                  <a:extLst>
                    <a:ext uri="{FF2B5EF4-FFF2-40B4-BE49-F238E27FC236}">
                      <a16:creationId xmlns:a16="http://schemas.microsoft.com/office/drawing/2014/main" id="{2FF07B72-704D-93B7-5933-D4F9302A2A67}"/>
                    </a:ext>
                  </a:extLst>
                </p14:cNvPr>
                <p14:cNvContentPartPr/>
                <p14:nvPr/>
              </p14:nvContentPartPr>
              <p14:xfrm>
                <a:off x="3321062" y="4415350"/>
                <a:ext cx="90360" cy="172440"/>
              </p14:xfrm>
            </p:contentPart>
          </mc:Choice>
          <mc:Fallback>
            <p:pic>
              <p:nvPicPr>
                <p:cNvPr id="90" name="Ink 89">
                  <a:extLst>
                    <a:ext uri="{FF2B5EF4-FFF2-40B4-BE49-F238E27FC236}">
                      <a16:creationId xmlns:a16="http://schemas.microsoft.com/office/drawing/2014/main" id="{2FF07B72-704D-93B7-5933-D4F9302A2A67}"/>
                    </a:ext>
                  </a:extLst>
                </p:cNvPr>
                <p:cNvPicPr/>
                <p:nvPr/>
              </p:nvPicPr>
              <p:blipFill>
                <a:blip r:embed="rId159"/>
                <a:stretch>
                  <a:fillRect/>
                </a:stretch>
              </p:blipFill>
              <p:spPr>
                <a:xfrm>
                  <a:off x="3312062" y="4406350"/>
                  <a:ext cx="108000" cy="19008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91" name="Ink 90">
                  <a:extLst>
                    <a:ext uri="{FF2B5EF4-FFF2-40B4-BE49-F238E27FC236}">
                      <a16:creationId xmlns:a16="http://schemas.microsoft.com/office/drawing/2014/main" id="{73301FCC-8A79-386C-8798-EB422BC4CA0E}"/>
                    </a:ext>
                  </a:extLst>
                </p14:cNvPr>
                <p14:cNvContentPartPr/>
                <p14:nvPr/>
              </p14:nvContentPartPr>
              <p14:xfrm>
                <a:off x="3365342" y="4276750"/>
                <a:ext cx="31680" cy="16920"/>
              </p14:xfrm>
            </p:contentPart>
          </mc:Choice>
          <mc:Fallback>
            <p:pic>
              <p:nvPicPr>
                <p:cNvPr id="91" name="Ink 90">
                  <a:extLst>
                    <a:ext uri="{FF2B5EF4-FFF2-40B4-BE49-F238E27FC236}">
                      <a16:creationId xmlns:a16="http://schemas.microsoft.com/office/drawing/2014/main" id="{73301FCC-8A79-386C-8798-EB422BC4CA0E}"/>
                    </a:ext>
                  </a:extLst>
                </p:cNvPr>
                <p:cNvPicPr/>
                <p:nvPr/>
              </p:nvPicPr>
              <p:blipFill>
                <a:blip r:embed="rId161"/>
                <a:stretch>
                  <a:fillRect/>
                </a:stretch>
              </p:blipFill>
              <p:spPr>
                <a:xfrm>
                  <a:off x="3356702" y="4267750"/>
                  <a:ext cx="49320" cy="3456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92" name="Ink 91">
                  <a:extLst>
                    <a:ext uri="{FF2B5EF4-FFF2-40B4-BE49-F238E27FC236}">
                      <a16:creationId xmlns:a16="http://schemas.microsoft.com/office/drawing/2014/main" id="{4BB94133-CDD5-FE50-F0CC-FEFC9E5C97AE}"/>
                    </a:ext>
                  </a:extLst>
                </p14:cNvPr>
                <p14:cNvContentPartPr/>
                <p14:nvPr/>
              </p14:nvContentPartPr>
              <p14:xfrm>
                <a:off x="3475862" y="4317790"/>
                <a:ext cx="55800" cy="236520"/>
              </p14:xfrm>
            </p:contentPart>
          </mc:Choice>
          <mc:Fallback>
            <p:pic>
              <p:nvPicPr>
                <p:cNvPr id="92" name="Ink 91">
                  <a:extLst>
                    <a:ext uri="{FF2B5EF4-FFF2-40B4-BE49-F238E27FC236}">
                      <a16:creationId xmlns:a16="http://schemas.microsoft.com/office/drawing/2014/main" id="{4BB94133-CDD5-FE50-F0CC-FEFC9E5C97AE}"/>
                    </a:ext>
                  </a:extLst>
                </p:cNvPr>
                <p:cNvPicPr/>
                <p:nvPr/>
              </p:nvPicPr>
              <p:blipFill>
                <a:blip r:embed="rId163"/>
                <a:stretch>
                  <a:fillRect/>
                </a:stretch>
              </p:blipFill>
              <p:spPr>
                <a:xfrm>
                  <a:off x="3466862" y="4308790"/>
                  <a:ext cx="73440" cy="25416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93" name="Ink 92">
                  <a:extLst>
                    <a:ext uri="{FF2B5EF4-FFF2-40B4-BE49-F238E27FC236}">
                      <a16:creationId xmlns:a16="http://schemas.microsoft.com/office/drawing/2014/main" id="{D0215D45-0171-EE3A-8953-6FCBEA0B4EF9}"/>
                    </a:ext>
                  </a:extLst>
                </p14:cNvPr>
                <p14:cNvContentPartPr/>
                <p14:nvPr/>
              </p14:nvContentPartPr>
              <p14:xfrm>
                <a:off x="3481262" y="4268470"/>
                <a:ext cx="606600" cy="225360"/>
              </p14:xfrm>
            </p:contentPart>
          </mc:Choice>
          <mc:Fallback>
            <p:pic>
              <p:nvPicPr>
                <p:cNvPr id="93" name="Ink 92">
                  <a:extLst>
                    <a:ext uri="{FF2B5EF4-FFF2-40B4-BE49-F238E27FC236}">
                      <a16:creationId xmlns:a16="http://schemas.microsoft.com/office/drawing/2014/main" id="{D0215D45-0171-EE3A-8953-6FCBEA0B4EF9}"/>
                    </a:ext>
                  </a:extLst>
                </p:cNvPr>
                <p:cNvPicPr/>
                <p:nvPr/>
              </p:nvPicPr>
              <p:blipFill>
                <a:blip r:embed="rId165"/>
                <a:stretch>
                  <a:fillRect/>
                </a:stretch>
              </p:blipFill>
              <p:spPr>
                <a:xfrm>
                  <a:off x="3472622" y="4259830"/>
                  <a:ext cx="624240" cy="24300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94" name="Ink 93">
                  <a:extLst>
                    <a:ext uri="{FF2B5EF4-FFF2-40B4-BE49-F238E27FC236}">
                      <a16:creationId xmlns:a16="http://schemas.microsoft.com/office/drawing/2014/main" id="{62417EDC-B599-58F1-6C0E-4EC0A1156CF0}"/>
                    </a:ext>
                  </a:extLst>
                </p14:cNvPr>
                <p14:cNvContentPartPr/>
                <p14:nvPr/>
              </p14:nvContentPartPr>
              <p14:xfrm>
                <a:off x="2707982" y="4099270"/>
                <a:ext cx="1550520" cy="643680"/>
              </p14:xfrm>
            </p:contentPart>
          </mc:Choice>
          <mc:Fallback>
            <p:pic>
              <p:nvPicPr>
                <p:cNvPr id="94" name="Ink 93">
                  <a:extLst>
                    <a:ext uri="{FF2B5EF4-FFF2-40B4-BE49-F238E27FC236}">
                      <a16:creationId xmlns:a16="http://schemas.microsoft.com/office/drawing/2014/main" id="{62417EDC-B599-58F1-6C0E-4EC0A1156CF0}"/>
                    </a:ext>
                  </a:extLst>
                </p:cNvPr>
                <p:cNvPicPr/>
                <p:nvPr/>
              </p:nvPicPr>
              <p:blipFill>
                <a:blip r:embed="rId167"/>
                <a:stretch>
                  <a:fillRect/>
                </a:stretch>
              </p:blipFill>
              <p:spPr>
                <a:xfrm>
                  <a:off x="2698982" y="4090630"/>
                  <a:ext cx="1568160" cy="66132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96" name="Ink 95">
                  <a:extLst>
                    <a:ext uri="{FF2B5EF4-FFF2-40B4-BE49-F238E27FC236}">
                      <a16:creationId xmlns:a16="http://schemas.microsoft.com/office/drawing/2014/main" id="{740E7B80-B9CC-F3AD-A756-E50FB9BD787E}"/>
                    </a:ext>
                  </a:extLst>
                </p14:cNvPr>
                <p14:cNvContentPartPr/>
                <p14:nvPr/>
              </p14:nvContentPartPr>
              <p14:xfrm>
                <a:off x="3378302" y="4612270"/>
                <a:ext cx="191160" cy="62640"/>
              </p14:xfrm>
            </p:contentPart>
          </mc:Choice>
          <mc:Fallback>
            <p:pic>
              <p:nvPicPr>
                <p:cNvPr id="96" name="Ink 95">
                  <a:extLst>
                    <a:ext uri="{FF2B5EF4-FFF2-40B4-BE49-F238E27FC236}">
                      <a16:creationId xmlns:a16="http://schemas.microsoft.com/office/drawing/2014/main" id="{740E7B80-B9CC-F3AD-A756-E50FB9BD787E}"/>
                    </a:ext>
                  </a:extLst>
                </p:cNvPr>
                <p:cNvPicPr/>
                <p:nvPr/>
              </p:nvPicPr>
              <p:blipFill>
                <a:blip r:embed="rId169"/>
                <a:stretch>
                  <a:fillRect/>
                </a:stretch>
              </p:blipFill>
              <p:spPr>
                <a:xfrm>
                  <a:off x="3369302" y="4603630"/>
                  <a:ext cx="208800" cy="8028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97" name="Ink 96">
                  <a:extLst>
                    <a:ext uri="{FF2B5EF4-FFF2-40B4-BE49-F238E27FC236}">
                      <a16:creationId xmlns:a16="http://schemas.microsoft.com/office/drawing/2014/main" id="{31FE727F-9AB9-3651-0CC2-8EF52DE03591}"/>
                    </a:ext>
                  </a:extLst>
                </p14:cNvPr>
                <p14:cNvContentPartPr/>
                <p14:nvPr/>
              </p14:nvContentPartPr>
              <p14:xfrm>
                <a:off x="3448862" y="4657630"/>
                <a:ext cx="185760" cy="51480"/>
              </p14:xfrm>
            </p:contentPart>
          </mc:Choice>
          <mc:Fallback>
            <p:pic>
              <p:nvPicPr>
                <p:cNvPr id="97" name="Ink 96">
                  <a:extLst>
                    <a:ext uri="{FF2B5EF4-FFF2-40B4-BE49-F238E27FC236}">
                      <a16:creationId xmlns:a16="http://schemas.microsoft.com/office/drawing/2014/main" id="{31FE727F-9AB9-3651-0CC2-8EF52DE03591}"/>
                    </a:ext>
                  </a:extLst>
                </p:cNvPr>
                <p:cNvPicPr/>
                <p:nvPr/>
              </p:nvPicPr>
              <p:blipFill>
                <a:blip r:embed="rId171"/>
                <a:stretch>
                  <a:fillRect/>
                </a:stretch>
              </p:blipFill>
              <p:spPr>
                <a:xfrm>
                  <a:off x="3440222" y="4648630"/>
                  <a:ext cx="203400" cy="6912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99" name="Ink 98">
                  <a:extLst>
                    <a:ext uri="{FF2B5EF4-FFF2-40B4-BE49-F238E27FC236}">
                      <a16:creationId xmlns:a16="http://schemas.microsoft.com/office/drawing/2014/main" id="{EC5B4E8A-479F-9297-0024-C9AB6173252F}"/>
                    </a:ext>
                  </a:extLst>
                </p14:cNvPr>
                <p14:cNvContentPartPr/>
                <p14:nvPr/>
              </p14:nvContentPartPr>
              <p14:xfrm>
                <a:off x="3033782" y="4202230"/>
                <a:ext cx="1071720" cy="534240"/>
              </p14:xfrm>
            </p:contentPart>
          </mc:Choice>
          <mc:Fallback>
            <p:pic>
              <p:nvPicPr>
                <p:cNvPr id="99" name="Ink 98">
                  <a:extLst>
                    <a:ext uri="{FF2B5EF4-FFF2-40B4-BE49-F238E27FC236}">
                      <a16:creationId xmlns:a16="http://schemas.microsoft.com/office/drawing/2014/main" id="{EC5B4E8A-479F-9297-0024-C9AB6173252F}"/>
                    </a:ext>
                  </a:extLst>
                </p:cNvPr>
                <p:cNvPicPr/>
                <p:nvPr/>
              </p:nvPicPr>
              <p:blipFill>
                <a:blip r:embed="rId173"/>
                <a:stretch>
                  <a:fillRect/>
                </a:stretch>
              </p:blipFill>
              <p:spPr>
                <a:xfrm>
                  <a:off x="3024782" y="4193590"/>
                  <a:ext cx="1089360" cy="55188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00" name="Ink 99">
                  <a:extLst>
                    <a:ext uri="{FF2B5EF4-FFF2-40B4-BE49-F238E27FC236}">
                      <a16:creationId xmlns:a16="http://schemas.microsoft.com/office/drawing/2014/main" id="{D838BD81-ED18-B32F-428E-1DBA57E10E23}"/>
                    </a:ext>
                  </a:extLst>
                </p14:cNvPr>
                <p14:cNvContentPartPr/>
                <p14:nvPr/>
              </p14:nvContentPartPr>
              <p14:xfrm>
                <a:off x="3113342" y="4006030"/>
                <a:ext cx="732240" cy="938160"/>
              </p14:xfrm>
            </p:contentPart>
          </mc:Choice>
          <mc:Fallback>
            <p:pic>
              <p:nvPicPr>
                <p:cNvPr id="100" name="Ink 99">
                  <a:extLst>
                    <a:ext uri="{FF2B5EF4-FFF2-40B4-BE49-F238E27FC236}">
                      <a16:creationId xmlns:a16="http://schemas.microsoft.com/office/drawing/2014/main" id="{D838BD81-ED18-B32F-428E-1DBA57E10E23}"/>
                    </a:ext>
                  </a:extLst>
                </p:cNvPr>
                <p:cNvPicPr/>
                <p:nvPr/>
              </p:nvPicPr>
              <p:blipFill>
                <a:blip r:embed="rId175"/>
                <a:stretch>
                  <a:fillRect/>
                </a:stretch>
              </p:blipFill>
              <p:spPr>
                <a:xfrm>
                  <a:off x="3104342" y="3997390"/>
                  <a:ext cx="749880" cy="95580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02" name="Ink 101">
                  <a:extLst>
                    <a:ext uri="{FF2B5EF4-FFF2-40B4-BE49-F238E27FC236}">
                      <a16:creationId xmlns:a16="http://schemas.microsoft.com/office/drawing/2014/main" id="{5060304A-F33E-8456-8C5F-994C82E9A92B}"/>
                    </a:ext>
                  </a:extLst>
                </p14:cNvPr>
                <p14:cNvContentPartPr/>
                <p14:nvPr/>
              </p14:nvContentPartPr>
              <p14:xfrm>
                <a:off x="1761902" y="3885430"/>
                <a:ext cx="2350440" cy="2379600"/>
              </p14:xfrm>
            </p:contentPart>
          </mc:Choice>
          <mc:Fallback>
            <p:pic>
              <p:nvPicPr>
                <p:cNvPr id="102" name="Ink 101">
                  <a:extLst>
                    <a:ext uri="{FF2B5EF4-FFF2-40B4-BE49-F238E27FC236}">
                      <a16:creationId xmlns:a16="http://schemas.microsoft.com/office/drawing/2014/main" id="{5060304A-F33E-8456-8C5F-994C82E9A92B}"/>
                    </a:ext>
                  </a:extLst>
                </p:cNvPr>
                <p:cNvPicPr/>
                <p:nvPr/>
              </p:nvPicPr>
              <p:blipFill>
                <a:blip r:embed="rId177"/>
                <a:stretch>
                  <a:fillRect/>
                </a:stretch>
              </p:blipFill>
              <p:spPr>
                <a:xfrm>
                  <a:off x="1752902" y="3876790"/>
                  <a:ext cx="2368080" cy="239724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03" name="Ink 102">
                  <a:extLst>
                    <a:ext uri="{FF2B5EF4-FFF2-40B4-BE49-F238E27FC236}">
                      <a16:creationId xmlns:a16="http://schemas.microsoft.com/office/drawing/2014/main" id="{A275BA3D-B2F2-A007-405C-24DEE5392BCB}"/>
                    </a:ext>
                  </a:extLst>
                </p14:cNvPr>
                <p14:cNvContentPartPr/>
                <p14:nvPr/>
              </p14:nvContentPartPr>
              <p14:xfrm>
                <a:off x="1857302" y="3671950"/>
                <a:ext cx="455760" cy="398880"/>
              </p14:xfrm>
            </p:contentPart>
          </mc:Choice>
          <mc:Fallback>
            <p:pic>
              <p:nvPicPr>
                <p:cNvPr id="103" name="Ink 102">
                  <a:extLst>
                    <a:ext uri="{FF2B5EF4-FFF2-40B4-BE49-F238E27FC236}">
                      <a16:creationId xmlns:a16="http://schemas.microsoft.com/office/drawing/2014/main" id="{A275BA3D-B2F2-A007-405C-24DEE5392BCB}"/>
                    </a:ext>
                  </a:extLst>
                </p:cNvPr>
                <p:cNvPicPr/>
                <p:nvPr/>
              </p:nvPicPr>
              <p:blipFill>
                <a:blip r:embed="rId179"/>
                <a:stretch>
                  <a:fillRect/>
                </a:stretch>
              </p:blipFill>
              <p:spPr>
                <a:xfrm>
                  <a:off x="1848662" y="3662950"/>
                  <a:ext cx="473400" cy="41652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05" name="Ink 104">
                  <a:extLst>
                    <a:ext uri="{FF2B5EF4-FFF2-40B4-BE49-F238E27FC236}">
                      <a16:creationId xmlns:a16="http://schemas.microsoft.com/office/drawing/2014/main" id="{FAD7E7B0-F1C4-A8C0-4E08-652B4ED6FC18}"/>
                    </a:ext>
                  </a:extLst>
                </p14:cNvPr>
                <p14:cNvContentPartPr/>
                <p14:nvPr/>
              </p14:nvContentPartPr>
              <p14:xfrm>
                <a:off x="3547502" y="2153830"/>
                <a:ext cx="644040" cy="567360"/>
              </p14:xfrm>
            </p:contentPart>
          </mc:Choice>
          <mc:Fallback>
            <p:pic>
              <p:nvPicPr>
                <p:cNvPr id="105" name="Ink 104">
                  <a:extLst>
                    <a:ext uri="{FF2B5EF4-FFF2-40B4-BE49-F238E27FC236}">
                      <a16:creationId xmlns:a16="http://schemas.microsoft.com/office/drawing/2014/main" id="{FAD7E7B0-F1C4-A8C0-4E08-652B4ED6FC18}"/>
                    </a:ext>
                  </a:extLst>
                </p:cNvPr>
                <p:cNvPicPr/>
                <p:nvPr/>
              </p:nvPicPr>
              <p:blipFill>
                <a:blip r:embed="rId181"/>
                <a:stretch>
                  <a:fillRect/>
                </a:stretch>
              </p:blipFill>
              <p:spPr>
                <a:xfrm>
                  <a:off x="3538502" y="2144830"/>
                  <a:ext cx="661680" cy="58500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06" name="Ink 105">
                  <a:extLst>
                    <a:ext uri="{FF2B5EF4-FFF2-40B4-BE49-F238E27FC236}">
                      <a16:creationId xmlns:a16="http://schemas.microsoft.com/office/drawing/2014/main" id="{0D67357C-87AF-51CA-3209-A4E05DBB355D}"/>
                    </a:ext>
                  </a:extLst>
                </p14:cNvPr>
                <p14:cNvContentPartPr/>
                <p14:nvPr/>
              </p14:nvContentPartPr>
              <p14:xfrm>
                <a:off x="4554782" y="1995790"/>
                <a:ext cx="162720" cy="343080"/>
              </p14:xfrm>
            </p:contentPart>
          </mc:Choice>
          <mc:Fallback>
            <p:pic>
              <p:nvPicPr>
                <p:cNvPr id="106" name="Ink 105">
                  <a:extLst>
                    <a:ext uri="{FF2B5EF4-FFF2-40B4-BE49-F238E27FC236}">
                      <a16:creationId xmlns:a16="http://schemas.microsoft.com/office/drawing/2014/main" id="{0D67357C-87AF-51CA-3209-A4E05DBB355D}"/>
                    </a:ext>
                  </a:extLst>
                </p:cNvPr>
                <p:cNvPicPr/>
                <p:nvPr/>
              </p:nvPicPr>
              <p:blipFill>
                <a:blip r:embed="rId183"/>
                <a:stretch>
                  <a:fillRect/>
                </a:stretch>
              </p:blipFill>
              <p:spPr>
                <a:xfrm>
                  <a:off x="4545782" y="1986790"/>
                  <a:ext cx="180360" cy="36072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07" name="Ink 106">
                  <a:extLst>
                    <a:ext uri="{FF2B5EF4-FFF2-40B4-BE49-F238E27FC236}">
                      <a16:creationId xmlns:a16="http://schemas.microsoft.com/office/drawing/2014/main" id="{F1B49495-14E0-676D-D6D8-31EB665E8E30}"/>
                    </a:ext>
                  </a:extLst>
                </p14:cNvPr>
                <p14:cNvContentPartPr/>
                <p14:nvPr/>
              </p14:nvContentPartPr>
              <p14:xfrm>
                <a:off x="4735502" y="2152390"/>
                <a:ext cx="232560" cy="158040"/>
              </p14:xfrm>
            </p:contentPart>
          </mc:Choice>
          <mc:Fallback>
            <p:pic>
              <p:nvPicPr>
                <p:cNvPr id="107" name="Ink 106">
                  <a:extLst>
                    <a:ext uri="{FF2B5EF4-FFF2-40B4-BE49-F238E27FC236}">
                      <a16:creationId xmlns:a16="http://schemas.microsoft.com/office/drawing/2014/main" id="{F1B49495-14E0-676D-D6D8-31EB665E8E30}"/>
                    </a:ext>
                  </a:extLst>
                </p:cNvPr>
                <p:cNvPicPr/>
                <p:nvPr/>
              </p:nvPicPr>
              <p:blipFill>
                <a:blip r:embed="rId185"/>
                <a:stretch>
                  <a:fillRect/>
                </a:stretch>
              </p:blipFill>
              <p:spPr>
                <a:xfrm>
                  <a:off x="4726502" y="2143750"/>
                  <a:ext cx="250200" cy="17568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08" name="Ink 107">
                  <a:extLst>
                    <a:ext uri="{FF2B5EF4-FFF2-40B4-BE49-F238E27FC236}">
                      <a16:creationId xmlns:a16="http://schemas.microsoft.com/office/drawing/2014/main" id="{E759FB5F-A2A9-C4C8-B2C8-548C9985CA76}"/>
                    </a:ext>
                  </a:extLst>
                </p14:cNvPr>
                <p14:cNvContentPartPr/>
                <p14:nvPr/>
              </p14:nvContentPartPr>
              <p14:xfrm>
                <a:off x="4926302" y="2041870"/>
                <a:ext cx="33120" cy="53640"/>
              </p14:xfrm>
            </p:contentPart>
          </mc:Choice>
          <mc:Fallback>
            <p:pic>
              <p:nvPicPr>
                <p:cNvPr id="108" name="Ink 107">
                  <a:extLst>
                    <a:ext uri="{FF2B5EF4-FFF2-40B4-BE49-F238E27FC236}">
                      <a16:creationId xmlns:a16="http://schemas.microsoft.com/office/drawing/2014/main" id="{E759FB5F-A2A9-C4C8-B2C8-548C9985CA76}"/>
                    </a:ext>
                  </a:extLst>
                </p:cNvPr>
                <p:cNvPicPr/>
                <p:nvPr/>
              </p:nvPicPr>
              <p:blipFill>
                <a:blip r:embed="rId187"/>
                <a:stretch>
                  <a:fillRect/>
                </a:stretch>
              </p:blipFill>
              <p:spPr>
                <a:xfrm>
                  <a:off x="4917662" y="2033230"/>
                  <a:ext cx="50760" cy="7128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09" name="Ink 108">
                  <a:extLst>
                    <a:ext uri="{FF2B5EF4-FFF2-40B4-BE49-F238E27FC236}">
                      <a16:creationId xmlns:a16="http://schemas.microsoft.com/office/drawing/2014/main" id="{F73DEA8A-5861-98E7-9EB4-0A6BE939BDE7}"/>
                    </a:ext>
                  </a:extLst>
                </p14:cNvPr>
                <p14:cNvContentPartPr/>
                <p14:nvPr/>
              </p14:nvContentPartPr>
              <p14:xfrm>
                <a:off x="5019902" y="2039350"/>
                <a:ext cx="157320" cy="315000"/>
              </p14:xfrm>
            </p:contentPart>
          </mc:Choice>
          <mc:Fallback>
            <p:pic>
              <p:nvPicPr>
                <p:cNvPr id="109" name="Ink 108">
                  <a:extLst>
                    <a:ext uri="{FF2B5EF4-FFF2-40B4-BE49-F238E27FC236}">
                      <a16:creationId xmlns:a16="http://schemas.microsoft.com/office/drawing/2014/main" id="{F73DEA8A-5861-98E7-9EB4-0A6BE939BDE7}"/>
                    </a:ext>
                  </a:extLst>
                </p:cNvPr>
                <p:cNvPicPr/>
                <p:nvPr/>
              </p:nvPicPr>
              <p:blipFill>
                <a:blip r:embed="rId189"/>
                <a:stretch>
                  <a:fillRect/>
                </a:stretch>
              </p:blipFill>
              <p:spPr>
                <a:xfrm>
                  <a:off x="5011262" y="2030710"/>
                  <a:ext cx="174960" cy="33264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10" name="Ink 109">
                  <a:extLst>
                    <a:ext uri="{FF2B5EF4-FFF2-40B4-BE49-F238E27FC236}">
                      <a16:creationId xmlns:a16="http://schemas.microsoft.com/office/drawing/2014/main" id="{69E05B6D-6C3A-F6B4-F9BA-78E8CCCD976E}"/>
                    </a:ext>
                  </a:extLst>
                </p14:cNvPr>
                <p14:cNvContentPartPr/>
                <p14:nvPr/>
              </p14:nvContentPartPr>
              <p14:xfrm>
                <a:off x="4747382" y="2314030"/>
                <a:ext cx="1390320" cy="634680"/>
              </p14:xfrm>
            </p:contentPart>
          </mc:Choice>
          <mc:Fallback>
            <p:pic>
              <p:nvPicPr>
                <p:cNvPr id="110" name="Ink 109">
                  <a:extLst>
                    <a:ext uri="{FF2B5EF4-FFF2-40B4-BE49-F238E27FC236}">
                      <a16:creationId xmlns:a16="http://schemas.microsoft.com/office/drawing/2014/main" id="{69E05B6D-6C3A-F6B4-F9BA-78E8CCCD976E}"/>
                    </a:ext>
                  </a:extLst>
                </p:cNvPr>
                <p:cNvPicPr/>
                <p:nvPr/>
              </p:nvPicPr>
              <p:blipFill>
                <a:blip r:embed="rId191"/>
                <a:stretch>
                  <a:fillRect/>
                </a:stretch>
              </p:blipFill>
              <p:spPr>
                <a:xfrm>
                  <a:off x="4738742" y="2305030"/>
                  <a:ext cx="1407960" cy="65232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12" name="Ink 111">
                  <a:extLst>
                    <a:ext uri="{FF2B5EF4-FFF2-40B4-BE49-F238E27FC236}">
                      <a16:creationId xmlns:a16="http://schemas.microsoft.com/office/drawing/2014/main" id="{BF37A1C1-8B29-EE20-3876-A5F17EFF80CA}"/>
                    </a:ext>
                  </a:extLst>
                </p14:cNvPr>
                <p14:cNvContentPartPr/>
                <p14:nvPr/>
              </p14:nvContentPartPr>
              <p14:xfrm>
                <a:off x="7308782" y="3714790"/>
                <a:ext cx="1486800" cy="2541240"/>
              </p14:xfrm>
            </p:contentPart>
          </mc:Choice>
          <mc:Fallback>
            <p:pic>
              <p:nvPicPr>
                <p:cNvPr id="112" name="Ink 111">
                  <a:extLst>
                    <a:ext uri="{FF2B5EF4-FFF2-40B4-BE49-F238E27FC236}">
                      <a16:creationId xmlns:a16="http://schemas.microsoft.com/office/drawing/2014/main" id="{BF37A1C1-8B29-EE20-3876-A5F17EFF80CA}"/>
                    </a:ext>
                  </a:extLst>
                </p:cNvPr>
                <p:cNvPicPr/>
                <p:nvPr/>
              </p:nvPicPr>
              <p:blipFill>
                <a:blip r:embed="rId193"/>
                <a:stretch>
                  <a:fillRect/>
                </a:stretch>
              </p:blipFill>
              <p:spPr>
                <a:xfrm>
                  <a:off x="7300142" y="3705790"/>
                  <a:ext cx="1504440" cy="255888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14" name="Ink 113">
                  <a:extLst>
                    <a:ext uri="{FF2B5EF4-FFF2-40B4-BE49-F238E27FC236}">
                      <a16:creationId xmlns:a16="http://schemas.microsoft.com/office/drawing/2014/main" id="{7020DFC4-81AA-93C1-970A-2D98C6A3D8A6}"/>
                    </a:ext>
                  </a:extLst>
                </p14:cNvPr>
                <p14:cNvContentPartPr/>
                <p14:nvPr/>
              </p14:nvContentPartPr>
              <p14:xfrm>
                <a:off x="7660502" y="6338110"/>
                <a:ext cx="86400" cy="156240"/>
              </p14:xfrm>
            </p:contentPart>
          </mc:Choice>
          <mc:Fallback>
            <p:pic>
              <p:nvPicPr>
                <p:cNvPr id="114" name="Ink 113">
                  <a:extLst>
                    <a:ext uri="{FF2B5EF4-FFF2-40B4-BE49-F238E27FC236}">
                      <a16:creationId xmlns:a16="http://schemas.microsoft.com/office/drawing/2014/main" id="{7020DFC4-81AA-93C1-970A-2D98C6A3D8A6}"/>
                    </a:ext>
                  </a:extLst>
                </p:cNvPr>
                <p:cNvPicPr/>
                <p:nvPr/>
              </p:nvPicPr>
              <p:blipFill>
                <a:blip r:embed="rId195"/>
                <a:stretch>
                  <a:fillRect/>
                </a:stretch>
              </p:blipFill>
              <p:spPr>
                <a:xfrm>
                  <a:off x="7651862" y="6329110"/>
                  <a:ext cx="104040" cy="17388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15" name="Ink 114">
                  <a:extLst>
                    <a:ext uri="{FF2B5EF4-FFF2-40B4-BE49-F238E27FC236}">
                      <a16:creationId xmlns:a16="http://schemas.microsoft.com/office/drawing/2014/main" id="{213370D5-6462-B544-2C87-5B2D9D1D294B}"/>
                    </a:ext>
                  </a:extLst>
                </p14:cNvPr>
                <p14:cNvContentPartPr/>
                <p14:nvPr/>
              </p14:nvContentPartPr>
              <p14:xfrm>
                <a:off x="7787222" y="6334870"/>
                <a:ext cx="159480" cy="119520"/>
              </p14:xfrm>
            </p:contentPart>
          </mc:Choice>
          <mc:Fallback>
            <p:pic>
              <p:nvPicPr>
                <p:cNvPr id="115" name="Ink 114">
                  <a:extLst>
                    <a:ext uri="{FF2B5EF4-FFF2-40B4-BE49-F238E27FC236}">
                      <a16:creationId xmlns:a16="http://schemas.microsoft.com/office/drawing/2014/main" id="{213370D5-6462-B544-2C87-5B2D9D1D294B}"/>
                    </a:ext>
                  </a:extLst>
                </p:cNvPr>
                <p:cNvPicPr/>
                <p:nvPr/>
              </p:nvPicPr>
              <p:blipFill>
                <a:blip r:embed="rId197"/>
                <a:stretch>
                  <a:fillRect/>
                </a:stretch>
              </p:blipFill>
              <p:spPr>
                <a:xfrm>
                  <a:off x="7778582" y="6326230"/>
                  <a:ext cx="177120" cy="13716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16" name="Ink 115">
                  <a:extLst>
                    <a:ext uri="{FF2B5EF4-FFF2-40B4-BE49-F238E27FC236}">
                      <a16:creationId xmlns:a16="http://schemas.microsoft.com/office/drawing/2014/main" id="{38A68ED2-2B53-66A0-0C6B-B096F3020C1D}"/>
                    </a:ext>
                  </a:extLst>
                </p14:cNvPr>
                <p14:cNvContentPartPr/>
                <p14:nvPr/>
              </p14:nvContentPartPr>
              <p14:xfrm>
                <a:off x="7981262" y="6239110"/>
                <a:ext cx="43920" cy="178560"/>
              </p14:xfrm>
            </p:contentPart>
          </mc:Choice>
          <mc:Fallback>
            <p:pic>
              <p:nvPicPr>
                <p:cNvPr id="116" name="Ink 115">
                  <a:extLst>
                    <a:ext uri="{FF2B5EF4-FFF2-40B4-BE49-F238E27FC236}">
                      <a16:creationId xmlns:a16="http://schemas.microsoft.com/office/drawing/2014/main" id="{38A68ED2-2B53-66A0-0C6B-B096F3020C1D}"/>
                    </a:ext>
                  </a:extLst>
                </p:cNvPr>
                <p:cNvPicPr/>
                <p:nvPr/>
              </p:nvPicPr>
              <p:blipFill>
                <a:blip r:embed="rId199"/>
                <a:stretch>
                  <a:fillRect/>
                </a:stretch>
              </p:blipFill>
              <p:spPr>
                <a:xfrm>
                  <a:off x="7972262" y="6230470"/>
                  <a:ext cx="61560" cy="19620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17" name="Ink 116">
                  <a:extLst>
                    <a:ext uri="{FF2B5EF4-FFF2-40B4-BE49-F238E27FC236}">
                      <a16:creationId xmlns:a16="http://schemas.microsoft.com/office/drawing/2014/main" id="{E8CB6D98-7AB4-2CC2-C9E6-23CB7C1A13DA}"/>
                    </a:ext>
                  </a:extLst>
                </p14:cNvPr>
                <p14:cNvContentPartPr/>
                <p14:nvPr/>
              </p14:nvContentPartPr>
              <p14:xfrm>
                <a:off x="8056862" y="6303550"/>
                <a:ext cx="172440" cy="260280"/>
              </p14:xfrm>
            </p:contentPart>
          </mc:Choice>
          <mc:Fallback>
            <p:pic>
              <p:nvPicPr>
                <p:cNvPr id="117" name="Ink 116">
                  <a:extLst>
                    <a:ext uri="{FF2B5EF4-FFF2-40B4-BE49-F238E27FC236}">
                      <a16:creationId xmlns:a16="http://schemas.microsoft.com/office/drawing/2014/main" id="{E8CB6D98-7AB4-2CC2-C9E6-23CB7C1A13DA}"/>
                    </a:ext>
                  </a:extLst>
                </p:cNvPr>
                <p:cNvPicPr/>
                <p:nvPr/>
              </p:nvPicPr>
              <p:blipFill>
                <a:blip r:embed="rId201"/>
                <a:stretch>
                  <a:fillRect/>
                </a:stretch>
              </p:blipFill>
              <p:spPr>
                <a:xfrm>
                  <a:off x="8048222" y="6294910"/>
                  <a:ext cx="190080" cy="27792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18" name="Ink 117">
                  <a:extLst>
                    <a:ext uri="{FF2B5EF4-FFF2-40B4-BE49-F238E27FC236}">
                      <a16:creationId xmlns:a16="http://schemas.microsoft.com/office/drawing/2014/main" id="{EC7C60AF-9547-D786-4B46-EE6B4DAC9485}"/>
                    </a:ext>
                  </a:extLst>
                </p14:cNvPr>
                <p14:cNvContentPartPr/>
                <p14:nvPr/>
              </p14:nvContentPartPr>
              <p14:xfrm>
                <a:off x="8410382" y="6019870"/>
                <a:ext cx="79920" cy="461160"/>
              </p14:xfrm>
            </p:contentPart>
          </mc:Choice>
          <mc:Fallback>
            <p:pic>
              <p:nvPicPr>
                <p:cNvPr id="118" name="Ink 117">
                  <a:extLst>
                    <a:ext uri="{FF2B5EF4-FFF2-40B4-BE49-F238E27FC236}">
                      <a16:creationId xmlns:a16="http://schemas.microsoft.com/office/drawing/2014/main" id="{EC7C60AF-9547-D786-4B46-EE6B4DAC9485}"/>
                    </a:ext>
                  </a:extLst>
                </p:cNvPr>
                <p:cNvPicPr/>
                <p:nvPr/>
              </p:nvPicPr>
              <p:blipFill>
                <a:blip r:embed="rId203"/>
                <a:stretch>
                  <a:fillRect/>
                </a:stretch>
              </p:blipFill>
              <p:spPr>
                <a:xfrm>
                  <a:off x="8401742" y="6010870"/>
                  <a:ext cx="97560" cy="47880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19" name="Ink 118">
                  <a:extLst>
                    <a:ext uri="{FF2B5EF4-FFF2-40B4-BE49-F238E27FC236}">
                      <a16:creationId xmlns:a16="http://schemas.microsoft.com/office/drawing/2014/main" id="{7408930E-2406-A052-DC27-AE5397219C8B}"/>
                    </a:ext>
                  </a:extLst>
                </p14:cNvPr>
                <p14:cNvContentPartPr/>
                <p14:nvPr/>
              </p14:nvContentPartPr>
              <p14:xfrm>
                <a:off x="8380862" y="6176110"/>
                <a:ext cx="345600" cy="182520"/>
              </p14:xfrm>
            </p:contentPart>
          </mc:Choice>
          <mc:Fallback>
            <p:pic>
              <p:nvPicPr>
                <p:cNvPr id="119" name="Ink 118">
                  <a:extLst>
                    <a:ext uri="{FF2B5EF4-FFF2-40B4-BE49-F238E27FC236}">
                      <a16:creationId xmlns:a16="http://schemas.microsoft.com/office/drawing/2014/main" id="{7408930E-2406-A052-DC27-AE5397219C8B}"/>
                    </a:ext>
                  </a:extLst>
                </p:cNvPr>
                <p:cNvPicPr/>
                <p:nvPr/>
              </p:nvPicPr>
              <p:blipFill>
                <a:blip r:embed="rId205"/>
                <a:stretch>
                  <a:fillRect/>
                </a:stretch>
              </p:blipFill>
              <p:spPr>
                <a:xfrm>
                  <a:off x="8371862" y="6167470"/>
                  <a:ext cx="363240" cy="20016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20" name="Ink 119">
                  <a:extLst>
                    <a:ext uri="{FF2B5EF4-FFF2-40B4-BE49-F238E27FC236}">
                      <a16:creationId xmlns:a16="http://schemas.microsoft.com/office/drawing/2014/main" id="{BB2F0146-0BD5-B5B3-F937-C20F8065541D}"/>
                    </a:ext>
                  </a:extLst>
                </p14:cNvPr>
                <p14:cNvContentPartPr/>
                <p14:nvPr/>
              </p14:nvContentPartPr>
              <p14:xfrm>
                <a:off x="8889542" y="5911510"/>
                <a:ext cx="184320" cy="410760"/>
              </p14:xfrm>
            </p:contentPart>
          </mc:Choice>
          <mc:Fallback>
            <p:pic>
              <p:nvPicPr>
                <p:cNvPr id="120" name="Ink 119">
                  <a:extLst>
                    <a:ext uri="{FF2B5EF4-FFF2-40B4-BE49-F238E27FC236}">
                      <a16:creationId xmlns:a16="http://schemas.microsoft.com/office/drawing/2014/main" id="{BB2F0146-0BD5-B5B3-F937-C20F8065541D}"/>
                    </a:ext>
                  </a:extLst>
                </p:cNvPr>
                <p:cNvPicPr/>
                <p:nvPr/>
              </p:nvPicPr>
              <p:blipFill>
                <a:blip r:embed="rId207"/>
                <a:stretch>
                  <a:fillRect/>
                </a:stretch>
              </p:blipFill>
              <p:spPr>
                <a:xfrm>
                  <a:off x="8880902" y="5902510"/>
                  <a:ext cx="201960" cy="42840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21" name="Ink 120">
                  <a:extLst>
                    <a:ext uri="{FF2B5EF4-FFF2-40B4-BE49-F238E27FC236}">
                      <a16:creationId xmlns:a16="http://schemas.microsoft.com/office/drawing/2014/main" id="{2216BA62-3382-5E5B-29B4-36A28CE6079D}"/>
                    </a:ext>
                  </a:extLst>
                </p14:cNvPr>
                <p14:cNvContentPartPr/>
                <p14:nvPr/>
              </p14:nvContentPartPr>
              <p14:xfrm>
                <a:off x="9064862" y="6102670"/>
                <a:ext cx="140400" cy="183240"/>
              </p14:xfrm>
            </p:contentPart>
          </mc:Choice>
          <mc:Fallback>
            <p:pic>
              <p:nvPicPr>
                <p:cNvPr id="121" name="Ink 120">
                  <a:extLst>
                    <a:ext uri="{FF2B5EF4-FFF2-40B4-BE49-F238E27FC236}">
                      <a16:creationId xmlns:a16="http://schemas.microsoft.com/office/drawing/2014/main" id="{2216BA62-3382-5E5B-29B4-36A28CE6079D}"/>
                    </a:ext>
                  </a:extLst>
                </p:cNvPr>
                <p:cNvPicPr/>
                <p:nvPr/>
              </p:nvPicPr>
              <p:blipFill>
                <a:blip r:embed="rId209"/>
                <a:stretch>
                  <a:fillRect/>
                </a:stretch>
              </p:blipFill>
              <p:spPr>
                <a:xfrm>
                  <a:off x="9056222" y="6094030"/>
                  <a:ext cx="158040" cy="20088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22" name="Ink 121">
                  <a:extLst>
                    <a:ext uri="{FF2B5EF4-FFF2-40B4-BE49-F238E27FC236}">
                      <a16:creationId xmlns:a16="http://schemas.microsoft.com/office/drawing/2014/main" id="{6CD8EA9B-30DA-DD58-CEE2-F6F7BBA7914C}"/>
                    </a:ext>
                  </a:extLst>
                </p14:cNvPr>
                <p14:cNvContentPartPr/>
                <p14:nvPr/>
              </p14:nvContentPartPr>
              <p14:xfrm>
                <a:off x="9216062" y="6036070"/>
                <a:ext cx="29880" cy="178200"/>
              </p14:xfrm>
            </p:contentPart>
          </mc:Choice>
          <mc:Fallback>
            <p:pic>
              <p:nvPicPr>
                <p:cNvPr id="122" name="Ink 121">
                  <a:extLst>
                    <a:ext uri="{FF2B5EF4-FFF2-40B4-BE49-F238E27FC236}">
                      <a16:creationId xmlns:a16="http://schemas.microsoft.com/office/drawing/2014/main" id="{6CD8EA9B-30DA-DD58-CEE2-F6F7BBA7914C}"/>
                    </a:ext>
                  </a:extLst>
                </p:cNvPr>
                <p:cNvPicPr/>
                <p:nvPr/>
              </p:nvPicPr>
              <p:blipFill>
                <a:blip r:embed="rId211"/>
                <a:stretch>
                  <a:fillRect/>
                </a:stretch>
              </p:blipFill>
              <p:spPr>
                <a:xfrm>
                  <a:off x="9207062" y="6027070"/>
                  <a:ext cx="47520" cy="19584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23" name="Ink 122">
                  <a:extLst>
                    <a:ext uri="{FF2B5EF4-FFF2-40B4-BE49-F238E27FC236}">
                      <a16:creationId xmlns:a16="http://schemas.microsoft.com/office/drawing/2014/main" id="{3F4A8FA6-E9BB-9818-9CE9-A2DFDA8FEF30}"/>
                    </a:ext>
                  </a:extLst>
                </p14:cNvPr>
                <p14:cNvContentPartPr/>
                <p14:nvPr/>
              </p14:nvContentPartPr>
              <p14:xfrm>
                <a:off x="9270062" y="6115630"/>
                <a:ext cx="115200" cy="133560"/>
              </p14:xfrm>
            </p:contentPart>
          </mc:Choice>
          <mc:Fallback>
            <p:pic>
              <p:nvPicPr>
                <p:cNvPr id="123" name="Ink 122">
                  <a:extLst>
                    <a:ext uri="{FF2B5EF4-FFF2-40B4-BE49-F238E27FC236}">
                      <a16:creationId xmlns:a16="http://schemas.microsoft.com/office/drawing/2014/main" id="{3F4A8FA6-E9BB-9818-9CE9-A2DFDA8FEF30}"/>
                    </a:ext>
                  </a:extLst>
                </p:cNvPr>
                <p:cNvPicPr/>
                <p:nvPr/>
              </p:nvPicPr>
              <p:blipFill>
                <a:blip r:embed="rId213"/>
                <a:stretch>
                  <a:fillRect/>
                </a:stretch>
              </p:blipFill>
              <p:spPr>
                <a:xfrm>
                  <a:off x="9261422" y="6106630"/>
                  <a:ext cx="132840" cy="15120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24" name="Ink 123">
                  <a:extLst>
                    <a:ext uri="{FF2B5EF4-FFF2-40B4-BE49-F238E27FC236}">
                      <a16:creationId xmlns:a16="http://schemas.microsoft.com/office/drawing/2014/main" id="{9DCECCF8-9C82-68C1-B6AF-A5559ACDC53E}"/>
                    </a:ext>
                  </a:extLst>
                </p14:cNvPr>
                <p14:cNvContentPartPr/>
                <p14:nvPr/>
              </p14:nvContentPartPr>
              <p14:xfrm>
                <a:off x="9446822" y="5946430"/>
                <a:ext cx="192960" cy="272520"/>
              </p14:xfrm>
            </p:contentPart>
          </mc:Choice>
          <mc:Fallback>
            <p:pic>
              <p:nvPicPr>
                <p:cNvPr id="124" name="Ink 123">
                  <a:extLst>
                    <a:ext uri="{FF2B5EF4-FFF2-40B4-BE49-F238E27FC236}">
                      <a16:creationId xmlns:a16="http://schemas.microsoft.com/office/drawing/2014/main" id="{9DCECCF8-9C82-68C1-B6AF-A5559ACDC53E}"/>
                    </a:ext>
                  </a:extLst>
                </p:cNvPr>
                <p:cNvPicPr/>
                <p:nvPr/>
              </p:nvPicPr>
              <p:blipFill>
                <a:blip r:embed="rId215"/>
                <a:stretch>
                  <a:fillRect/>
                </a:stretch>
              </p:blipFill>
              <p:spPr>
                <a:xfrm>
                  <a:off x="9438182" y="5937790"/>
                  <a:ext cx="210600" cy="29016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25" name="Ink 124">
                  <a:extLst>
                    <a:ext uri="{FF2B5EF4-FFF2-40B4-BE49-F238E27FC236}">
                      <a16:creationId xmlns:a16="http://schemas.microsoft.com/office/drawing/2014/main" id="{E7874BCA-48E4-9446-5289-D39DB40A9546}"/>
                    </a:ext>
                  </a:extLst>
                </p14:cNvPr>
                <p14:cNvContentPartPr/>
                <p14:nvPr/>
              </p14:nvContentPartPr>
              <p14:xfrm>
                <a:off x="9601982" y="6096190"/>
                <a:ext cx="55440" cy="56520"/>
              </p14:xfrm>
            </p:contentPart>
          </mc:Choice>
          <mc:Fallback>
            <p:pic>
              <p:nvPicPr>
                <p:cNvPr id="125" name="Ink 124">
                  <a:extLst>
                    <a:ext uri="{FF2B5EF4-FFF2-40B4-BE49-F238E27FC236}">
                      <a16:creationId xmlns:a16="http://schemas.microsoft.com/office/drawing/2014/main" id="{E7874BCA-48E4-9446-5289-D39DB40A9546}"/>
                    </a:ext>
                  </a:extLst>
                </p:cNvPr>
                <p:cNvPicPr/>
                <p:nvPr/>
              </p:nvPicPr>
              <p:blipFill>
                <a:blip r:embed="rId217"/>
                <a:stretch>
                  <a:fillRect/>
                </a:stretch>
              </p:blipFill>
              <p:spPr>
                <a:xfrm>
                  <a:off x="9592982" y="6087550"/>
                  <a:ext cx="73080" cy="7416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26" name="Ink 125">
                  <a:extLst>
                    <a:ext uri="{FF2B5EF4-FFF2-40B4-BE49-F238E27FC236}">
                      <a16:creationId xmlns:a16="http://schemas.microsoft.com/office/drawing/2014/main" id="{699D4EAD-D629-91B1-C0DD-4BD4BFDBFE65}"/>
                    </a:ext>
                  </a:extLst>
                </p14:cNvPr>
                <p14:cNvContentPartPr/>
                <p14:nvPr/>
              </p14:nvContentPartPr>
              <p14:xfrm>
                <a:off x="9851822" y="5887030"/>
                <a:ext cx="551880" cy="357840"/>
              </p14:xfrm>
            </p:contentPart>
          </mc:Choice>
          <mc:Fallback>
            <p:pic>
              <p:nvPicPr>
                <p:cNvPr id="126" name="Ink 125">
                  <a:extLst>
                    <a:ext uri="{FF2B5EF4-FFF2-40B4-BE49-F238E27FC236}">
                      <a16:creationId xmlns:a16="http://schemas.microsoft.com/office/drawing/2014/main" id="{699D4EAD-D629-91B1-C0DD-4BD4BFDBFE65}"/>
                    </a:ext>
                  </a:extLst>
                </p:cNvPr>
                <p:cNvPicPr/>
                <p:nvPr/>
              </p:nvPicPr>
              <p:blipFill>
                <a:blip r:embed="rId219"/>
                <a:stretch>
                  <a:fillRect/>
                </a:stretch>
              </p:blipFill>
              <p:spPr>
                <a:xfrm>
                  <a:off x="9843182" y="5878030"/>
                  <a:ext cx="569520" cy="37548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27" name="Ink 126">
                  <a:extLst>
                    <a:ext uri="{FF2B5EF4-FFF2-40B4-BE49-F238E27FC236}">
                      <a16:creationId xmlns:a16="http://schemas.microsoft.com/office/drawing/2014/main" id="{62D7B147-3AC3-9F5F-53E5-F0342DA6D0E9}"/>
                    </a:ext>
                  </a:extLst>
                </p14:cNvPr>
                <p14:cNvContentPartPr/>
                <p14:nvPr/>
              </p14:nvContentPartPr>
              <p14:xfrm>
                <a:off x="10509902" y="6064150"/>
                <a:ext cx="2880" cy="9720"/>
              </p14:xfrm>
            </p:contentPart>
          </mc:Choice>
          <mc:Fallback>
            <p:pic>
              <p:nvPicPr>
                <p:cNvPr id="127" name="Ink 126">
                  <a:extLst>
                    <a:ext uri="{FF2B5EF4-FFF2-40B4-BE49-F238E27FC236}">
                      <a16:creationId xmlns:a16="http://schemas.microsoft.com/office/drawing/2014/main" id="{62D7B147-3AC3-9F5F-53E5-F0342DA6D0E9}"/>
                    </a:ext>
                  </a:extLst>
                </p:cNvPr>
                <p:cNvPicPr/>
                <p:nvPr/>
              </p:nvPicPr>
              <p:blipFill>
                <a:blip r:embed="rId221"/>
                <a:stretch>
                  <a:fillRect/>
                </a:stretch>
              </p:blipFill>
              <p:spPr>
                <a:xfrm>
                  <a:off x="10501262" y="6055510"/>
                  <a:ext cx="2052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29" name="Ink 128">
                  <a:extLst>
                    <a:ext uri="{FF2B5EF4-FFF2-40B4-BE49-F238E27FC236}">
                      <a16:creationId xmlns:a16="http://schemas.microsoft.com/office/drawing/2014/main" id="{8DDC67B7-616A-1204-BA9B-4442D2D43F41}"/>
                    </a:ext>
                  </a:extLst>
                </p14:cNvPr>
                <p14:cNvContentPartPr/>
                <p14:nvPr/>
              </p14:nvContentPartPr>
              <p14:xfrm>
                <a:off x="8018702" y="2185870"/>
                <a:ext cx="109800" cy="127080"/>
              </p14:xfrm>
            </p:contentPart>
          </mc:Choice>
          <mc:Fallback>
            <p:pic>
              <p:nvPicPr>
                <p:cNvPr id="129" name="Ink 128">
                  <a:extLst>
                    <a:ext uri="{FF2B5EF4-FFF2-40B4-BE49-F238E27FC236}">
                      <a16:creationId xmlns:a16="http://schemas.microsoft.com/office/drawing/2014/main" id="{8DDC67B7-616A-1204-BA9B-4442D2D43F41}"/>
                    </a:ext>
                  </a:extLst>
                </p:cNvPr>
                <p:cNvPicPr/>
                <p:nvPr/>
              </p:nvPicPr>
              <p:blipFill>
                <a:blip r:embed="rId223"/>
                <a:stretch>
                  <a:fillRect/>
                </a:stretch>
              </p:blipFill>
              <p:spPr>
                <a:xfrm>
                  <a:off x="8010062" y="2177230"/>
                  <a:ext cx="127440" cy="14472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30" name="Ink 129">
                  <a:extLst>
                    <a:ext uri="{FF2B5EF4-FFF2-40B4-BE49-F238E27FC236}">
                      <a16:creationId xmlns:a16="http://schemas.microsoft.com/office/drawing/2014/main" id="{16536C55-C995-959C-C0DF-2317A0EA7157}"/>
                    </a:ext>
                  </a:extLst>
                </p14:cNvPr>
                <p14:cNvContentPartPr/>
                <p14:nvPr/>
              </p14:nvContentPartPr>
              <p14:xfrm>
                <a:off x="8230742" y="1891750"/>
                <a:ext cx="90000" cy="610200"/>
              </p14:xfrm>
            </p:contentPart>
          </mc:Choice>
          <mc:Fallback>
            <p:pic>
              <p:nvPicPr>
                <p:cNvPr id="130" name="Ink 129">
                  <a:extLst>
                    <a:ext uri="{FF2B5EF4-FFF2-40B4-BE49-F238E27FC236}">
                      <a16:creationId xmlns:a16="http://schemas.microsoft.com/office/drawing/2014/main" id="{16536C55-C995-959C-C0DF-2317A0EA7157}"/>
                    </a:ext>
                  </a:extLst>
                </p:cNvPr>
                <p:cNvPicPr/>
                <p:nvPr/>
              </p:nvPicPr>
              <p:blipFill>
                <a:blip r:embed="rId225"/>
                <a:stretch>
                  <a:fillRect/>
                </a:stretch>
              </p:blipFill>
              <p:spPr>
                <a:xfrm>
                  <a:off x="8221742" y="1882750"/>
                  <a:ext cx="107640" cy="62784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31" name="Ink 130">
                  <a:extLst>
                    <a:ext uri="{FF2B5EF4-FFF2-40B4-BE49-F238E27FC236}">
                      <a16:creationId xmlns:a16="http://schemas.microsoft.com/office/drawing/2014/main" id="{A1EA8346-7DF2-7DE7-A754-4C102C7DDB87}"/>
                    </a:ext>
                  </a:extLst>
                </p14:cNvPr>
                <p14:cNvContentPartPr/>
                <p14:nvPr/>
              </p14:nvContentPartPr>
              <p14:xfrm>
                <a:off x="8192942" y="2211430"/>
                <a:ext cx="113760" cy="19440"/>
              </p14:xfrm>
            </p:contentPart>
          </mc:Choice>
          <mc:Fallback>
            <p:pic>
              <p:nvPicPr>
                <p:cNvPr id="131" name="Ink 130">
                  <a:extLst>
                    <a:ext uri="{FF2B5EF4-FFF2-40B4-BE49-F238E27FC236}">
                      <a16:creationId xmlns:a16="http://schemas.microsoft.com/office/drawing/2014/main" id="{A1EA8346-7DF2-7DE7-A754-4C102C7DDB87}"/>
                    </a:ext>
                  </a:extLst>
                </p:cNvPr>
                <p:cNvPicPr/>
                <p:nvPr/>
              </p:nvPicPr>
              <p:blipFill>
                <a:blip r:embed="rId227"/>
                <a:stretch>
                  <a:fillRect/>
                </a:stretch>
              </p:blipFill>
              <p:spPr>
                <a:xfrm>
                  <a:off x="8184302" y="2202790"/>
                  <a:ext cx="131400" cy="3708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32" name="Ink 131">
                  <a:extLst>
                    <a:ext uri="{FF2B5EF4-FFF2-40B4-BE49-F238E27FC236}">
                      <a16:creationId xmlns:a16="http://schemas.microsoft.com/office/drawing/2014/main" id="{F8D7EFAA-DEFD-C197-1BC4-47F4DB604973}"/>
                    </a:ext>
                  </a:extLst>
                </p14:cNvPr>
                <p14:cNvContentPartPr/>
                <p14:nvPr/>
              </p14:nvContentPartPr>
              <p14:xfrm>
                <a:off x="8731862" y="2155630"/>
                <a:ext cx="14400" cy="201240"/>
              </p14:xfrm>
            </p:contentPart>
          </mc:Choice>
          <mc:Fallback>
            <p:pic>
              <p:nvPicPr>
                <p:cNvPr id="132" name="Ink 131">
                  <a:extLst>
                    <a:ext uri="{FF2B5EF4-FFF2-40B4-BE49-F238E27FC236}">
                      <a16:creationId xmlns:a16="http://schemas.microsoft.com/office/drawing/2014/main" id="{F8D7EFAA-DEFD-C197-1BC4-47F4DB604973}"/>
                    </a:ext>
                  </a:extLst>
                </p:cNvPr>
                <p:cNvPicPr/>
                <p:nvPr/>
              </p:nvPicPr>
              <p:blipFill>
                <a:blip r:embed="rId229"/>
                <a:stretch>
                  <a:fillRect/>
                </a:stretch>
              </p:blipFill>
              <p:spPr>
                <a:xfrm>
                  <a:off x="8723222" y="2146990"/>
                  <a:ext cx="32040" cy="21888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33" name="Ink 132">
                  <a:extLst>
                    <a:ext uri="{FF2B5EF4-FFF2-40B4-BE49-F238E27FC236}">
                      <a16:creationId xmlns:a16="http://schemas.microsoft.com/office/drawing/2014/main" id="{8693395F-5670-28B8-D9B7-1D4B810DC172}"/>
                    </a:ext>
                  </a:extLst>
                </p14:cNvPr>
                <p14:cNvContentPartPr/>
                <p14:nvPr/>
              </p14:nvContentPartPr>
              <p14:xfrm>
                <a:off x="8714222" y="2040070"/>
                <a:ext cx="135720" cy="132120"/>
              </p14:xfrm>
            </p:contentPart>
          </mc:Choice>
          <mc:Fallback>
            <p:pic>
              <p:nvPicPr>
                <p:cNvPr id="133" name="Ink 132">
                  <a:extLst>
                    <a:ext uri="{FF2B5EF4-FFF2-40B4-BE49-F238E27FC236}">
                      <a16:creationId xmlns:a16="http://schemas.microsoft.com/office/drawing/2014/main" id="{8693395F-5670-28B8-D9B7-1D4B810DC172}"/>
                    </a:ext>
                  </a:extLst>
                </p:cNvPr>
                <p:cNvPicPr/>
                <p:nvPr/>
              </p:nvPicPr>
              <p:blipFill>
                <a:blip r:embed="rId231"/>
                <a:stretch>
                  <a:fillRect/>
                </a:stretch>
              </p:blipFill>
              <p:spPr>
                <a:xfrm>
                  <a:off x="8705222" y="2031070"/>
                  <a:ext cx="153360" cy="14976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34" name="Ink 133">
                  <a:extLst>
                    <a:ext uri="{FF2B5EF4-FFF2-40B4-BE49-F238E27FC236}">
                      <a16:creationId xmlns:a16="http://schemas.microsoft.com/office/drawing/2014/main" id="{0063BDC2-61A8-2661-1916-C8BD21B0ADE8}"/>
                    </a:ext>
                  </a:extLst>
                </p14:cNvPr>
                <p14:cNvContentPartPr/>
                <p14:nvPr/>
              </p14:nvContentPartPr>
              <p14:xfrm>
                <a:off x="8895302" y="2143030"/>
                <a:ext cx="268560" cy="206280"/>
              </p14:xfrm>
            </p:contentPart>
          </mc:Choice>
          <mc:Fallback>
            <p:pic>
              <p:nvPicPr>
                <p:cNvPr id="134" name="Ink 133">
                  <a:extLst>
                    <a:ext uri="{FF2B5EF4-FFF2-40B4-BE49-F238E27FC236}">
                      <a16:creationId xmlns:a16="http://schemas.microsoft.com/office/drawing/2014/main" id="{0063BDC2-61A8-2661-1916-C8BD21B0ADE8}"/>
                    </a:ext>
                  </a:extLst>
                </p:cNvPr>
                <p:cNvPicPr/>
                <p:nvPr/>
              </p:nvPicPr>
              <p:blipFill>
                <a:blip r:embed="rId233"/>
                <a:stretch>
                  <a:fillRect/>
                </a:stretch>
              </p:blipFill>
              <p:spPr>
                <a:xfrm>
                  <a:off x="8886662" y="2134030"/>
                  <a:ext cx="286200" cy="22392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36" name="Ink 135">
                  <a:extLst>
                    <a:ext uri="{FF2B5EF4-FFF2-40B4-BE49-F238E27FC236}">
                      <a16:creationId xmlns:a16="http://schemas.microsoft.com/office/drawing/2014/main" id="{0EEBB897-1D99-B412-C4CB-1D1BEB3EA687}"/>
                    </a:ext>
                  </a:extLst>
                </p14:cNvPr>
                <p14:cNvContentPartPr/>
                <p14:nvPr/>
              </p14:nvContentPartPr>
              <p14:xfrm>
                <a:off x="8536022" y="1791310"/>
                <a:ext cx="778680" cy="692640"/>
              </p14:xfrm>
            </p:contentPart>
          </mc:Choice>
          <mc:Fallback>
            <p:pic>
              <p:nvPicPr>
                <p:cNvPr id="136" name="Ink 135">
                  <a:extLst>
                    <a:ext uri="{FF2B5EF4-FFF2-40B4-BE49-F238E27FC236}">
                      <a16:creationId xmlns:a16="http://schemas.microsoft.com/office/drawing/2014/main" id="{0EEBB897-1D99-B412-C4CB-1D1BEB3EA687}"/>
                    </a:ext>
                  </a:extLst>
                </p:cNvPr>
                <p:cNvPicPr/>
                <p:nvPr/>
              </p:nvPicPr>
              <p:blipFill>
                <a:blip r:embed="rId235"/>
                <a:stretch>
                  <a:fillRect/>
                </a:stretch>
              </p:blipFill>
              <p:spPr>
                <a:xfrm>
                  <a:off x="8527382" y="1782670"/>
                  <a:ext cx="796320" cy="71028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37" name="Ink 136">
                  <a:extLst>
                    <a:ext uri="{FF2B5EF4-FFF2-40B4-BE49-F238E27FC236}">
                      <a16:creationId xmlns:a16="http://schemas.microsoft.com/office/drawing/2014/main" id="{B2D2FDE2-58FC-E3DB-17FC-9107BE15A1A0}"/>
                    </a:ext>
                  </a:extLst>
                </p14:cNvPr>
                <p14:cNvContentPartPr/>
                <p14:nvPr/>
              </p14:nvContentPartPr>
              <p14:xfrm>
                <a:off x="9180062" y="2228350"/>
                <a:ext cx="151920" cy="756000"/>
              </p14:xfrm>
            </p:contentPart>
          </mc:Choice>
          <mc:Fallback>
            <p:pic>
              <p:nvPicPr>
                <p:cNvPr id="137" name="Ink 136">
                  <a:extLst>
                    <a:ext uri="{FF2B5EF4-FFF2-40B4-BE49-F238E27FC236}">
                      <a16:creationId xmlns:a16="http://schemas.microsoft.com/office/drawing/2014/main" id="{B2D2FDE2-58FC-E3DB-17FC-9107BE15A1A0}"/>
                    </a:ext>
                  </a:extLst>
                </p:cNvPr>
                <p:cNvPicPr/>
                <p:nvPr/>
              </p:nvPicPr>
              <p:blipFill>
                <a:blip r:embed="rId237"/>
                <a:stretch>
                  <a:fillRect/>
                </a:stretch>
              </p:blipFill>
              <p:spPr>
                <a:xfrm>
                  <a:off x="9171062" y="2219350"/>
                  <a:ext cx="169560" cy="77364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38" name="Ink 137">
                  <a:extLst>
                    <a:ext uri="{FF2B5EF4-FFF2-40B4-BE49-F238E27FC236}">
                      <a16:creationId xmlns:a16="http://schemas.microsoft.com/office/drawing/2014/main" id="{E0050683-28A5-7173-44C0-E2941E20852E}"/>
                    </a:ext>
                  </a:extLst>
                </p14:cNvPr>
                <p14:cNvContentPartPr/>
                <p14:nvPr/>
              </p14:nvContentPartPr>
              <p14:xfrm>
                <a:off x="9180062" y="2858350"/>
                <a:ext cx="91080" cy="108720"/>
              </p14:xfrm>
            </p:contentPart>
          </mc:Choice>
          <mc:Fallback>
            <p:pic>
              <p:nvPicPr>
                <p:cNvPr id="138" name="Ink 137">
                  <a:extLst>
                    <a:ext uri="{FF2B5EF4-FFF2-40B4-BE49-F238E27FC236}">
                      <a16:creationId xmlns:a16="http://schemas.microsoft.com/office/drawing/2014/main" id="{E0050683-28A5-7173-44C0-E2941E20852E}"/>
                    </a:ext>
                  </a:extLst>
                </p:cNvPr>
                <p:cNvPicPr/>
                <p:nvPr/>
              </p:nvPicPr>
              <p:blipFill>
                <a:blip r:embed="rId239"/>
                <a:stretch>
                  <a:fillRect/>
                </a:stretch>
              </p:blipFill>
              <p:spPr>
                <a:xfrm>
                  <a:off x="9171062" y="2849350"/>
                  <a:ext cx="108720" cy="12636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40" name="Ink 139">
                  <a:extLst>
                    <a:ext uri="{FF2B5EF4-FFF2-40B4-BE49-F238E27FC236}">
                      <a16:creationId xmlns:a16="http://schemas.microsoft.com/office/drawing/2014/main" id="{059EC25D-3D3F-9C13-C24B-12500B559514}"/>
                    </a:ext>
                  </a:extLst>
                </p14:cNvPr>
                <p14:cNvContentPartPr/>
                <p14:nvPr/>
              </p14:nvContentPartPr>
              <p14:xfrm>
                <a:off x="5845742" y="5430550"/>
                <a:ext cx="137880" cy="185760"/>
              </p14:xfrm>
            </p:contentPart>
          </mc:Choice>
          <mc:Fallback>
            <p:pic>
              <p:nvPicPr>
                <p:cNvPr id="140" name="Ink 139">
                  <a:extLst>
                    <a:ext uri="{FF2B5EF4-FFF2-40B4-BE49-F238E27FC236}">
                      <a16:creationId xmlns:a16="http://schemas.microsoft.com/office/drawing/2014/main" id="{059EC25D-3D3F-9C13-C24B-12500B559514}"/>
                    </a:ext>
                  </a:extLst>
                </p:cNvPr>
                <p:cNvPicPr/>
                <p:nvPr/>
              </p:nvPicPr>
              <p:blipFill>
                <a:blip r:embed="rId241"/>
                <a:stretch>
                  <a:fillRect/>
                </a:stretch>
              </p:blipFill>
              <p:spPr>
                <a:xfrm>
                  <a:off x="5837102" y="5421550"/>
                  <a:ext cx="155520" cy="20340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41" name="Ink 140">
                  <a:extLst>
                    <a:ext uri="{FF2B5EF4-FFF2-40B4-BE49-F238E27FC236}">
                      <a16:creationId xmlns:a16="http://schemas.microsoft.com/office/drawing/2014/main" id="{EACDB345-9755-3760-5D6A-F75920B0E3F3}"/>
                    </a:ext>
                  </a:extLst>
                </p14:cNvPr>
                <p14:cNvContentPartPr/>
                <p14:nvPr/>
              </p14:nvContentPartPr>
              <p14:xfrm>
                <a:off x="6021782" y="5478790"/>
                <a:ext cx="67680" cy="82800"/>
              </p14:xfrm>
            </p:contentPart>
          </mc:Choice>
          <mc:Fallback>
            <p:pic>
              <p:nvPicPr>
                <p:cNvPr id="141" name="Ink 140">
                  <a:extLst>
                    <a:ext uri="{FF2B5EF4-FFF2-40B4-BE49-F238E27FC236}">
                      <a16:creationId xmlns:a16="http://schemas.microsoft.com/office/drawing/2014/main" id="{EACDB345-9755-3760-5D6A-F75920B0E3F3}"/>
                    </a:ext>
                  </a:extLst>
                </p:cNvPr>
                <p:cNvPicPr/>
                <p:nvPr/>
              </p:nvPicPr>
              <p:blipFill>
                <a:blip r:embed="rId243"/>
                <a:stretch>
                  <a:fillRect/>
                </a:stretch>
              </p:blipFill>
              <p:spPr>
                <a:xfrm>
                  <a:off x="6013142" y="5470150"/>
                  <a:ext cx="85320" cy="10044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42" name="Ink 141">
                  <a:extLst>
                    <a:ext uri="{FF2B5EF4-FFF2-40B4-BE49-F238E27FC236}">
                      <a16:creationId xmlns:a16="http://schemas.microsoft.com/office/drawing/2014/main" id="{F2F3B5A1-2FA7-3B38-EBFC-70C1F26A7FDC}"/>
                    </a:ext>
                  </a:extLst>
                </p14:cNvPr>
                <p14:cNvContentPartPr/>
                <p14:nvPr/>
              </p14:nvContentPartPr>
              <p14:xfrm>
                <a:off x="6138422" y="5498230"/>
                <a:ext cx="8280" cy="89640"/>
              </p14:xfrm>
            </p:contentPart>
          </mc:Choice>
          <mc:Fallback>
            <p:pic>
              <p:nvPicPr>
                <p:cNvPr id="142" name="Ink 141">
                  <a:extLst>
                    <a:ext uri="{FF2B5EF4-FFF2-40B4-BE49-F238E27FC236}">
                      <a16:creationId xmlns:a16="http://schemas.microsoft.com/office/drawing/2014/main" id="{F2F3B5A1-2FA7-3B38-EBFC-70C1F26A7FDC}"/>
                    </a:ext>
                  </a:extLst>
                </p:cNvPr>
                <p:cNvPicPr/>
                <p:nvPr/>
              </p:nvPicPr>
              <p:blipFill>
                <a:blip r:embed="rId245"/>
                <a:stretch>
                  <a:fillRect/>
                </a:stretch>
              </p:blipFill>
              <p:spPr>
                <a:xfrm>
                  <a:off x="6129422" y="5489590"/>
                  <a:ext cx="25920" cy="10728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43" name="Ink 142">
                  <a:extLst>
                    <a:ext uri="{FF2B5EF4-FFF2-40B4-BE49-F238E27FC236}">
                      <a16:creationId xmlns:a16="http://schemas.microsoft.com/office/drawing/2014/main" id="{A1A56BD4-07F0-FA6F-0A22-92E03A2D4D2B}"/>
                    </a:ext>
                  </a:extLst>
                </p14:cNvPr>
                <p14:cNvContentPartPr/>
                <p14:nvPr/>
              </p14:nvContentPartPr>
              <p14:xfrm>
                <a:off x="6170462" y="5480590"/>
                <a:ext cx="141840" cy="100440"/>
              </p14:xfrm>
            </p:contentPart>
          </mc:Choice>
          <mc:Fallback>
            <p:pic>
              <p:nvPicPr>
                <p:cNvPr id="143" name="Ink 142">
                  <a:extLst>
                    <a:ext uri="{FF2B5EF4-FFF2-40B4-BE49-F238E27FC236}">
                      <a16:creationId xmlns:a16="http://schemas.microsoft.com/office/drawing/2014/main" id="{A1A56BD4-07F0-FA6F-0A22-92E03A2D4D2B}"/>
                    </a:ext>
                  </a:extLst>
                </p:cNvPr>
                <p:cNvPicPr/>
                <p:nvPr/>
              </p:nvPicPr>
              <p:blipFill>
                <a:blip r:embed="rId247"/>
                <a:stretch>
                  <a:fillRect/>
                </a:stretch>
              </p:blipFill>
              <p:spPr>
                <a:xfrm>
                  <a:off x="6161462" y="5471950"/>
                  <a:ext cx="159480" cy="11808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44" name="Ink 143">
                  <a:extLst>
                    <a:ext uri="{FF2B5EF4-FFF2-40B4-BE49-F238E27FC236}">
                      <a16:creationId xmlns:a16="http://schemas.microsoft.com/office/drawing/2014/main" id="{E6A28449-362F-A026-B03B-88E916062C53}"/>
                    </a:ext>
                  </a:extLst>
                </p14:cNvPr>
                <p14:cNvContentPartPr/>
                <p14:nvPr/>
              </p14:nvContentPartPr>
              <p14:xfrm>
                <a:off x="5875262" y="5307430"/>
                <a:ext cx="537840" cy="372960"/>
              </p14:xfrm>
            </p:contentPart>
          </mc:Choice>
          <mc:Fallback>
            <p:pic>
              <p:nvPicPr>
                <p:cNvPr id="144" name="Ink 143">
                  <a:extLst>
                    <a:ext uri="{FF2B5EF4-FFF2-40B4-BE49-F238E27FC236}">
                      <a16:creationId xmlns:a16="http://schemas.microsoft.com/office/drawing/2014/main" id="{E6A28449-362F-A026-B03B-88E916062C53}"/>
                    </a:ext>
                  </a:extLst>
                </p:cNvPr>
                <p:cNvPicPr/>
                <p:nvPr/>
              </p:nvPicPr>
              <p:blipFill>
                <a:blip r:embed="rId249"/>
                <a:stretch>
                  <a:fillRect/>
                </a:stretch>
              </p:blipFill>
              <p:spPr>
                <a:xfrm>
                  <a:off x="5866622" y="5298430"/>
                  <a:ext cx="555480" cy="39060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46" name="Ink 145">
                  <a:extLst>
                    <a:ext uri="{FF2B5EF4-FFF2-40B4-BE49-F238E27FC236}">
                      <a16:creationId xmlns:a16="http://schemas.microsoft.com/office/drawing/2014/main" id="{A34F5E5D-8CF9-F801-DFE4-AA733F9D0DD7}"/>
                    </a:ext>
                  </a:extLst>
                </p14:cNvPr>
                <p14:cNvContentPartPr/>
                <p14:nvPr/>
              </p14:nvContentPartPr>
              <p14:xfrm>
                <a:off x="5339942" y="6024910"/>
                <a:ext cx="607320" cy="6120"/>
              </p14:xfrm>
            </p:contentPart>
          </mc:Choice>
          <mc:Fallback>
            <p:pic>
              <p:nvPicPr>
                <p:cNvPr id="146" name="Ink 145">
                  <a:extLst>
                    <a:ext uri="{FF2B5EF4-FFF2-40B4-BE49-F238E27FC236}">
                      <a16:creationId xmlns:a16="http://schemas.microsoft.com/office/drawing/2014/main" id="{A34F5E5D-8CF9-F801-DFE4-AA733F9D0DD7}"/>
                    </a:ext>
                  </a:extLst>
                </p:cNvPr>
                <p:cNvPicPr/>
                <p:nvPr/>
              </p:nvPicPr>
              <p:blipFill>
                <a:blip r:embed="rId251"/>
                <a:stretch>
                  <a:fillRect/>
                </a:stretch>
              </p:blipFill>
              <p:spPr>
                <a:xfrm>
                  <a:off x="5331302" y="6015910"/>
                  <a:ext cx="624960" cy="2376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47" name="Ink 146">
                  <a:extLst>
                    <a:ext uri="{FF2B5EF4-FFF2-40B4-BE49-F238E27FC236}">
                      <a16:creationId xmlns:a16="http://schemas.microsoft.com/office/drawing/2014/main" id="{291197D5-526C-51BA-78E6-786A831EAF3D}"/>
                    </a:ext>
                  </a:extLst>
                </p14:cNvPr>
                <p14:cNvContentPartPr/>
                <p14:nvPr/>
              </p14:nvContentPartPr>
              <p14:xfrm>
                <a:off x="5304662" y="6151990"/>
                <a:ext cx="513000" cy="19080"/>
              </p14:xfrm>
            </p:contentPart>
          </mc:Choice>
          <mc:Fallback>
            <p:pic>
              <p:nvPicPr>
                <p:cNvPr id="147" name="Ink 146">
                  <a:extLst>
                    <a:ext uri="{FF2B5EF4-FFF2-40B4-BE49-F238E27FC236}">
                      <a16:creationId xmlns:a16="http://schemas.microsoft.com/office/drawing/2014/main" id="{291197D5-526C-51BA-78E6-786A831EAF3D}"/>
                    </a:ext>
                  </a:extLst>
                </p:cNvPr>
                <p:cNvPicPr/>
                <p:nvPr/>
              </p:nvPicPr>
              <p:blipFill>
                <a:blip r:embed="rId253"/>
                <a:stretch>
                  <a:fillRect/>
                </a:stretch>
              </p:blipFill>
              <p:spPr>
                <a:xfrm>
                  <a:off x="5296022" y="6142990"/>
                  <a:ext cx="530640" cy="3672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48" name="Ink 147">
                  <a:extLst>
                    <a:ext uri="{FF2B5EF4-FFF2-40B4-BE49-F238E27FC236}">
                      <a16:creationId xmlns:a16="http://schemas.microsoft.com/office/drawing/2014/main" id="{40A85AE1-10FA-47C6-76EB-F13A994AE179}"/>
                    </a:ext>
                  </a:extLst>
                </p14:cNvPr>
                <p14:cNvContentPartPr/>
                <p14:nvPr/>
              </p14:nvContentPartPr>
              <p14:xfrm>
                <a:off x="5310422" y="6256030"/>
                <a:ext cx="529200" cy="16920"/>
              </p14:xfrm>
            </p:contentPart>
          </mc:Choice>
          <mc:Fallback>
            <p:pic>
              <p:nvPicPr>
                <p:cNvPr id="148" name="Ink 147">
                  <a:extLst>
                    <a:ext uri="{FF2B5EF4-FFF2-40B4-BE49-F238E27FC236}">
                      <a16:creationId xmlns:a16="http://schemas.microsoft.com/office/drawing/2014/main" id="{40A85AE1-10FA-47C6-76EB-F13A994AE179}"/>
                    </a:ext>
                  </a:extLst>
                </p:cNvPr>
                <p:cNvPicPr/>
                <p:nvPr/>
              </p:nvPicPr>
              <p:blipFill>
                <a:blip r:embed="rId255"/>
                <a:stretch>
                  <a:fillRect/>
                </a:stretch>
              </p:blipFill>
              <p:spPr>
                <a:xfrm>
                  <a:off x="5301782" y="6247390"/>
                  <a:ext cx="546840" cy="3456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149" name="Ink 148">
                  <a:extLst>
                    <a:ext uri="{FF2B5EF4-FFF2-40B4-BE49-F238E27FC236}">
                      <a16:creationId xmlns:a16="http://schemas.microsoft.com/office/drawing/2014/main" id="{F84A5626-03E3-259D-8F74-60B606B1D3BE}"/>
                    </a:ext>
                  </a:extLst>
                </p14:cNvPr>
                <p14:cNvContentPartPr/>
                <p14:nvPr/>
              </p14:nvContentPartPr>
              <p14:xfrm>
                <a:off x="5425622" y="6331630"/>
                <a:ext cx="298440" cy="9000"/>
              </p14:xfrm>
            </p:contentPart>
          </mc:Choice>
          <mc:Fallback>
            <p:pic>
              <p:nvPicPr>
                <p:cNvPr id="149" name="Ink 148">
                  <a:extLst>
                    <a:ext uri="{FF2B5EF4-FFF2-40B4-BE49-F238E27FC236}">
                      <a16:creationId xmlns:a16="http://schemas.microsoft.com/office/drawing/2014/main" id="{F84A5626-03E3-259D-8F74-60B606B1D3BE}"/>
                    </a:ext>
                  </a:extLst>
                </p:cNvPr>
                <p:cNvPicPr/>
                <p:nvPr/>
              </p:nvPicPr>
              <p:blipFill>
                <a:blip r:embed="rId257"/>
                <a:stretch>
                  <a:fillRect/>
                </a:stretch>
              </p:blipFill>
              <p:spPr>
                <a:xfrm>
                  <a:off x="5416622" y="6322990"/>
                  <a:ext cx="31608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50" name="Ink 149">
                  <a:extLst>
                    <a:ext uri="{FF2B5EF4-FFF2-40B4-BE49-F238E27FC236}">
                      <a16:creationId xmlns:a16="http://schemas.microsoft.com/office/drawing/2014/main" id="{54957BBC-63E1-9530-DB64-99E2B2437E5E}"/>
                    </a:ext>
                  </a:extLst>
                </p14:cNvPr>
                <p14:cNvContentPartPr/>
                <p14:nvPr/>
              </p14:nvContentPartPr>
              <p14:xfrm>
                <a:off x="5461982" y="6436750"/>
                <a:ext cx="284040" cy="25560"/>
              </p14:xfrm>
            </p:contentPart>
          </mc:Choice>
          <mc:Fallback>
            <p:pic>
              <p:nvPicPr>
                <p:cNvPr id="150" name="Ink 149">
                  <a:extLst>
                    <a:ext uri="{FF2B5EF4-FFF2-40B4-BE49-F238E27FC236}">
                      <a16:creationId xmlns:a16="http://schemas.microsoft.com/office/drawing/2014/main" id="{54957BBC-63E1-9530-DB64-99E2B2437E5E}"/>
                    </a:ext>
                  </a:extLst>
                </p:cNvPr>
                <p:cNvPicPr/>
                <p:nvPr/>
              </p:nvPicPr>
              <p:blipFill>
                <a:blip r:embed="rId259"/>
                <a:stretch>
                  <a:fillRect/>
                </a:stretch>
              </p:blipFill>
              <p:spPr>
                <a:xfrm>
                  <a:off x="5452982" y="6428110"/>
                  <a:ext cx="301680" cy="4320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152" name="Ink 151">
                  <a:extLst>
                    <a:ext uri="{FF2B5EF4-FFF2-40B4-BE49-F238E27FC236}">
                      <a16:creationId xmlns:a16="http://schemas.microsoft.com/office/drawing/2014/main" id="{18DADFC7-4D56-AFFA-8DE0-5CEBB9C4232A}"/>
                    </a:ext>
                  </a:extLst>
                </p14:cNvPr>
                <p14:cNvContentPartPr/>
                <p14:nvPr/>
              </p14:nvContentPartPr>
              <p14:xfrm>
                <a:off x="5929262" y="5395630"/>
                <a:ext cx="483840" cy="333000"/>
              </p14:xfrm>
            </p:contentPart>
          </mc:Choice>
          <mc:Fallback>
            <p:pic>
              <p:nvPicPr>
                <p:cNvPr id="152" name="Ink 151">
                  <a:extLst>
                    <a:ext uri="{FF2B5EF4-FFF2-40B4-BE49-F238E27FC236}">
                      <a16:creationId xmlns:a16="http://schemas.microsoft.com/office/drawing/2014/main" id="{18DADFC7-4D56-AFFA-8DE0-5CEBB9C4232A}"/>
                    </a:ext>
                  </a:extLst>
                </p:cNvPr>
                <p:cNvPicPr/>
                <p:nvPr/>
              </p:nvPicPr>
              <p:blipFill>
                <a:blip r:embed="rId261"/>
                <a:stretch>
                  <a:fillRect/>
                </a:stretch>
              </p:blipFill>
              <p:spPr>
                <a:xfrm>
                  <a:off x="5920262" y="5386990"/>
                  <a:ext cx="501480" cy="35064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153" name="Ink 152">
                  <a:extLst>
                    <a:ext uri="{FF2B5EF4-FFF2-40B4-BE49-F238E27FC236}">
                      <a16:creationId xmlns:a16="http://schemas.microsoft.com/office/drawing/2014/main" id="{1661CC6E-1597-4549-B02A-6B95687B78E0}"/>
                    </a:ext>
                  </a:extLst>
                </p14:cNvPr>
                <p14:cNvContentPartPr/>
                <p14:nvPr/>
              </p14:nvContentPartPr>
              <p14:xfrm>
                <a:off x="5770502" y="5365750"/>
                <a:ext cx="581760" cy="366120"/>
              </p14:xfrm>
            </p:contentPart>
          </mc:Choice>
          <mc:Fallback>
            <p:pic>
              <p:nvPicPr>
                <p:cNvPr id="153" name="Ink 152">
                  <a:extLst>
                    <a:ext uri="{FF2B5EF4-FFF2-40B4-BE49-F238E27FC236}">
                      <a16:creationId xmlns:a16="http://schemas.microsoft.com/office/drawing/2014/main" id="{1661CC6E-1597-4549-B02A-6B95687B78E0}"/>
                    </a:ext>
                  </a:extLst>
                </p:cNvPr>
                <p:cNvPicPr/>
                <p:nvPr/>
              </p:nvPicPr>
              <p:blipFill>
                <a:blip r:embed="rId263"/>
                <a:stretch>
                  <a:fillRect/>
                </a:stretch>
              </p:blipFill>
              <p:spPr>
                <a:xfrm>
                  <a:off x="5761862" y="5357110"/>
                  <a:ext cx="599400" cy="38376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163" name="Ink 162">
                  <a:extLst>
                    <a:ext uri="{FF2B5EF4-FFF2-40B4-BE49-F238E27FC236}">
                      <a16:creationId xmlns:a16="http://schemas.microsoft.com/office/drawing/2014/main" id="{8C0C951F-CE4E-0143-5172-32E76FE83AA1}"/>
                    </a:ext>
                  </a:extLst>
                </p14:cNvPr>
                <p14:cNvContentPartPr/>
                <p14:nvPr/>
              </p14:nvContentPartPr>
              <p14:xfrm>
                <a:off x="5165342" y="5097550"/>
                <a:ext cx="737640" cy="98280"/>
              </p14:xfrm>
            </p:contentPart>
          </mc:Choice>
          <mc:Fallback>
            <p:pic>
              <p:nvPicPr>
                <p:cNvPr id="163" name="Ink 162">
                  <a:extLst>
                    <a:ext uri="{FF2B5EF4-FFF2-40B4-BE49-F238E27FC236}">
                      <a16:creationId xmlns:a16="http://schemas.microsoft.com/office/drawing/2014/main" id="{8C0C951F-CE4E-0143-5172-32E76FE83AA1}"/>
                    </a:ext>
                  </a:extLst>
                </p:cNvPr>
                <p:cNvPicPr/>
                <p:nvPr/>
              </p:nvPicPr>
              <p:blipFill>
                <a:blip r:embed="rId265"/>
                <a:stretch>
                  <a:fillRect/>
                </a:stretch>
              </p:blipFill>
              <p:spPr>
                <a:xfrm>
                  <a:off x="5156342" y="5088550"/>
                  <a:ext cx="755280" cy="11592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164" name="Ink 163">
                  <a:extLst>
                    <a:ext uri="{FF2B5EF4-FFF2-40B4-BE49-F238E27FC236}">
                      <a16:creationId xmlns:a16="http://schemas.microsoft.com/office/drawing/2014/main" id="{3FEE87C1-2A38-8A52-093F-1B2E431663A7}"/>
                    </a:ext>
                  </a:extLst>
                </p14:cNvPr>
                <p14:cNvContentPartPr/>
                <p14:nvPr/>
              </p14:nvContentPartPr>
              <p14:xfrm>
                <a:off x="5255702" y="5179630"/>
                <a:ext cx="684720" cy="112320"/>
              </p14:xfrm>
            </p:contentPart>
          </mc:Choice>
          <mc:Fallback>
            <p:pic>
              <p:nvPicPr>
                <p:cNvPr id="164" name="Ink 163">
                  <a:extLst>
                    <a:ext uri="{FF2B5EF4-FFF2-40B4-BE49-F238E27FC236}">
                      <a16:creationId xmlns:a16="http://schemas.microsoft.com/office/drawing/2014/main" id="{3FEE87C1-2A38-8A52-093F-1B2E431663A7}"/>
                    </a:ext>
                  </a:extLst>
                </p:cNvPr>
                <p:cNvPicPr/>
                <p:nvPr/>
              </p:nvPicPr>
              <p:blipFill>
                <a:blip r:embed="rId267"/>
                <a:stretch>
                  <a:fillRect/>
                </a:stretch>
              </p:blipFill>
              <p:spPr>
                <a:xfrm>
                  <a:off x="5247062" y="5170630"/>
                  <a:ext cx="702360" cy="12996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166" name="Ink 165">
                  <a:extLst>
                    <a:ext uri="{FF2B5EF4-FFF2-40B4-BE49-F238E27FC236}">
                      <a16:creationId xmlns:a16="http://schemas.microsoft.com/office/drawing/2014/main" id="{834BD182-22F4-C146-E4C0-B93BE3E9728F}"/>
                    </a:ext>
                  </a:extLst>
                </p14:cNvPr>
                <p14:cNvContentPartPr/>
                <p14:nvPr/>
              </p14:nvContentPartPr>
              <p14:xfrm>
                <a:off x="3929822" y="3485470"/>
                <a:ext cx="848880" cy="1146240"/>
              </p14:xfrm>
            </p:contentPart>
          </mc:Choice>
          <mc:Fallback>
            <p:pic>
              <p:nvPicPr>
                <p:cNvPr id="166" name="Ink 165">
                  <a:extLst>
                    <a:ext uri="{FF2B5EF4-FFF2-40B4-BE49-F238E27FC236}">
                      <a16:creationId xmlns:a16="http://schemas.microsoft.com/office/drawing/2014/main" id="{834BD182-22F4-C146-E4C0-B93BE3E9728F}"/>
                    </a:ext>
                  </a:extLst>
                </p:cNvPr>
                <p:cNvPicPr/>
                <p:nvPr/>
              </p:nvPicPr>
              <p:blipFill>
                <a:blip r:embed="rId269"/>
                <a:stretch>
                  <a:fillRect/>
                </a:stretch>
              </p:blipFill>
              <p:spPr>
                <a:xfrm>
                  <a:off x="3921182" y="3476830"/>
                  <a:ext cx="866520" cy="116388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167" name="Ink 166">
                  <a:extLst>
                    <a:ext uri="{FF2B5EF4-FFF2-40B4-BE49-F238E27FC236}">
                      <a16:creationId xmlns:a16="http://schemas.microsoft.com/office/drawing/2014/main" id="{EB135E8D-ABA5-8F84-8512-E9285D096770}"/>
                    </a:ext>
                  </a:extLst>
                </p14:cNvPr>
                <p14:cNvContentPartPr/>
                <p14:nvPr/>
              </p14:nvContentPartPr>
              <p14:xfrm>
                <a:off x="4619942" y="4416790"/>
                <a:ext cx="219240" cy="180720"/>
              </p14:xfrm>
            </p:contentPart>
          </mc:Choice>
          <mc:Fallback>
            <p:pic>
              <p:nvPicPr>
                <p:cNvPr id="167" name="Ink 166">
                  <a:extLst>
                    <a:ext uri="{FF2B5EF4-FFF2-40B4-BE49-F238E27FC236}">
                      <a16:creationId xmlns:a16="http://schemas.microsoft.com/office/drawing/2014/main" id="{EB135E8D-ABA5-8F84-8512-E9285D096770}"/>
                    </a:ext>
                  </a:extLst>
                </p:cNvPr>
                <p:cNvPicPr/>
                <p:nvPr/>
              </p:nvPicPr>
              <p:blipFill>
                <a:blip r:embed="rId271"/>
                <a:stretch>
                  <a:fillRect/>
                </a:stretch>
              </p:blipFill>
              <p:spPr>
                <a:xfrm>
                  <a:off x="4611302" y="4408150"/>
                  <a:ext cx="236880" cy="19836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168" name="Ink 167">
                  <a:extLst>
                    <a:ext uri="{FF2B5EF4-FFF2-40B4-BE49-F238E27FC236}">
                      <a16:creationId xmlns:a16="http://schemas.microsoft.com/office/drawing/2014/main" id="{B3360B9D-C4B3-1A06-E8DA-11263628672F}"/>
                    </a:ext>
                  </a:extLst>
                </p14:cNvPr>
                <p14:cNvContentPartPr/>
                <p14:nvPr/>
              </p14:nvContentPartPr>
              <p14:xfrm>
                <a:off x="4857542" y="4012510"/>
                <a:ext cx="151560" cy="316440"/>
              </p14:xfrm>
            </p:contentPart>
          </mc:Choice>
          <mc:Fallback>
            <p:pic>
              <p:nvPicPr>
                <p:cNvPr id="168" name="Ink 167">
                  <a:extLst>
                    <a:ext uri="{FF2B5EF4-FFF2-40B4-BE49-F238E27FC236}">
                      <a16:creationId xmlns:a16="http://schemas.microsoft.com/office/drawing/2014/main" id="{B3360B9D-C4B3-1A06-E8DA-11263628672F}"/>
                    </a:ext>
                  </a:extLst>
                </p:cNvPr>
                <p:cNvPicPr/>
                <p:nvPr/>
              </p:nvPicPr>
              <p:blipFill>
                <a:blip r:embed="rId273"/>
                <a:stretch>
                  <a:fillRect/>
                </a:stretch>
              </p:blipFill>
              <p:spPr>
                <a:xfrm>
                  <a:off x="4848542" y="4003870"/>
                  <a:ext cx="169200" cy="33408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169" name="Ink 168">
                  <a:extLst>
                    <a:ext uri="{FF2B5EF4-FFF2-40B4-BE49-F238E27FC236}">
                      <a16:creationId xmlns:a16="http://schemas.microsoft.com/office/drawing/2014/main" id="{DE82FAE3-3647-715E-EECB-42611D0DA044}"/>
                    </a:ext>
                  </a:extLst>
                </p14:cNvPr>
                <p14:cNvContentPartPr/>
                <p14:nvPr/>
              </p14:nvContentPartPr>
              <p14:xfrm>
                <a:off x="5137262" y="4221670"/>
                <a:ext cx="48240" cy="100800"/>
              </p14:xfrm>
            </p:contentPart>
          </mc:Choice>
          <mc:Fallback>
            <p:pic>
              <p:nvPicPr>
                <p:cNvPr id="169" name="Ink 168">
                  <a:extLst>
                    <a:ext uri="{FF2B5EF4-FFF2-40B4-BE49-F238E27FC236}">
                      <a16:creationId xmlns:a16="http://schemas.microsoft.com/office/drawing/2014/main" id="{DE82FAE3-3647-715E-EECB-42611D0DA044}"/>
                    </a:ext>
                  </a:extLst>
                </p:cNvPr>
                <p:cNvPicPr/>
                <p:nvPr/>
              </p:nvPicPr>
              <p:blipFill>
                <a:blip r:embed="rId275"/>
                <a:stretch>
                  <a:fillRect/>
                </a:stretch>
              </p:blipFill>
              <p:spPr>
                <a:xfrm>
                  <a:off x="5128622" y="4212670"/>
                  <a:ext cx="65880" cy="11844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170" name="Ink 169">
                  <a:extLst>
                    <a:ext uri="{FF2B5EF4-FFF2-40B4-BE49-F238E27FC236}">
                      <a16:creationId xmlns:a16="http://schemas.microsoft.com/office/drawing/2014/main" id="{BAC973BD-82C6-8733-7F88-9066981351C0}"/>
                    </a:ext>
                  </a:extLst>
                </p14:cNvPr>
                <p14:cNvContentPartPr/>
                <p14:nvPr/>
              </p14:nvContentPartPr>
              <p14:xfrm>
                <a:off x="5220062" y="3932950"/>
                <a:ext cx="119880" cy="305280"/>
              </p14:xfrm>
            </p:contentPart>
          </mc:Choice>
          <mc:Fallback>
            <p:pic>
              <p:nvPicPr>
                <p:cNvPr id="170" name="Ink 169">
                  <a:extLst>
                    <a:ext uri="{FF2B5EF4-FFF2-40B4-BE49-F238E27FC236}">
                      <a16:creationId xmlns:a16="http://schemas.microsoft.com/office/drawing/2014/main" id="{BAC973BD-82C6-8733-7F88-9066981351C0}"/>
                    </a:ext>
                  </a:extLst>
                </p:cNvPr>
                <p:cNvPicPr/>
                <p:nvPr/>
              </p:nvPicPr>
              <p:blipFill>
                <a:blip r:embed="rId277"/>
                <a:stretch>
                  <a:fillRect/>
                </a:stretch>
              </p:blipFill>
              <p:spPr>
                <a:xfrm>
                  <a:off x="5211062" y="3924310"/>
                  <a:ext cx="137520" cy="32292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171" name="Ink 170">
                  <a:extLst>
                    <a:ext uri="{FF2B5EF4-FFF2-40B4-BE49-F238E27FC236}">
                      <a16:creationId xmlns:a16="http://schemas.microsoft.com/office/drawing/2014/main" id="{F6E1A3AE-4716-3C04-4D2E-E46E71A73A0D}"/>
                    </a:ext>
                  </a:extLst>
                </p14:cNvPr>
                <p14:cNvContentPartPr/>
                <p14:nvPr/>
              </p14:nvContentPartPr>
              <p14:xfrm>
                <a:off x="5359022" y="4030510"/>
                <a:ext cx="102600" cy="219240"/>
              </p14:xfrm>
            </p:contentPart>
          </mc:Choice>
          <mc:Fallback>
            <p:pic>
              <p:nvPicPr>
                <p:cNvPr id="171" name="Ink 170">
                  <a:extLst>
                    <a:ext uri="{FF2B5EF4-FFF2-40B4-BE49-F238E27FC236}">
                      <a16:creationId xmlns:a16="http://schemas.microsoft.com/office/drawing/2014/main" id="{F6E1A3AE-4716-3C04-4D2E-E46E71A73A0D}"/>
                    </a:ext>
                  </a:extLst>
                </p:cNvPr>
                <p:cNvPicPr/>
                <p:nvPr/>
              </p:nvPicPr>
              <p:blipFill>
                <a:blip r:embed="rId279"/>
                <a:stretch>
                  <a:fillRect/>
                </a:stretch>
              </p:blipFill>
              <p:spPr>
                <a:xfrm>
                  <a:off x="5350022" y="4021870"/>
                  <a:ext cx="120240" cy="23688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172" name="Ink 171">
                  <a:extLst>
                    <a:ext uri="{FF2B5EF4-FFF2-40B4-BE49-F238E27FC236}">
                      <a16:creationId xmlns:a16="http://schemas.microsoft.com/office/drawing/2014/main" id="{D32BA266-3DC3-E74A-8D4E-37D94F0AFE1F}"/>
                    </a:ext>
                  </a:extLst>
                </p14:cNvPr>
                <p14:cNvContentPartPr/>
                <p14:nvPr/>
              </p14:nvContentPartPr>
              <p14:xfrm>
                <a:off x="5523542" y="3868510"/>
                <a:ext cx="143640" cy="366120"/>
              </p14:xfrm>
            </p:contentPart>
          </mc:Choice>
          <mc:Fallback>
            <p:pic>
              <p:nvPicPr>
                <p:cNvPr id="172" name="Ink 171">
                  <a:extLst>
                    <a:ext uri="{FF2B5EF4-FFF2-40B4-BE49-F238E27FC236}">
                      <a16:creationId xmlns:a16="http://schemas.microsoft.com/office/drawing/2014/main" id="{D32BA266-3DC3-E74A-8D4E-37D94F0AFE1F}"/>
                    </a:ext>
                  </a:extLst>
                </p:cNvPr>
                <p:cNvPicPr/>
                <p:nvPr/>
              </p:nvPicPr>
              <p:blipFill>
                <a:blip r:embed="rId281"/>
                <a:stretch>
                  <a:fillRect/>
                </a:stretch>
              </p:blipFill>
              <p:spPr>
                <a:xfrm>
                  <a:off x="5514542" y="3859870"/>
                  <a:ext cx="161280" cy="38376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173" name="Ink 172">
                  <a:extLst>
                    <a:ext uri="{FF2B5EF4-FFF2-40B4-BE49-F238E27FC236}">
                      <a16:creationId xmlns:a16="http://schemas.microsoft.com/office/drawing/2014/main" id="{5BA05B3E-9CC3-EB53-4E7D-AD0CA7A9C19B}"/>
                    </a:ext>
                  </a:extLst>
                </p14:cNvPr>
                <p14:cNvContentPartPr/>
                <p14:nvPr/>
              </p14:nvContentPartPr>
              <p14:xfrm>
                <a:off x="4699862" y="3656470"/>
                <a:ext cx="1150200" cy="936720"/>
              </p14:xfrm>
            </p:contentPart>
          </mc:Choice>
          <mc:Fallback>
            <p:pic>
              <p:nvPicPr>
                <p:cNvPr id="173" name="Ink 172">
                  <a:extLst>
                    <a:ext uri="{FF2B5EF4-FFF2-40B4-BE49-F238E27FC236}">
                      <a16:creationId xmlns:a16="http://schemas.microsoft.com/office/drawing/2014/main" id="{5BA05B3E-9CC3-EB53-4E7D-AD0CA7A9C19B}"/>
                    </a:ext>
                  </a:extLst>
                </p:cNvPr>
                <p:cNvPicPr/>
                <p:nvPr/>
              </p:nvPicPr>
              <p:blipFill>
                <a:blip r:embed="rId283"/>
                <a:stretch>
                  <a:fillRect/>
                </a:stretch>
              </p:blipFill>
              <p:spPr>
                <a:xfrm>
                  <a:off x="4690862" y="3647830"/>
                  <a:ext cx="1167840" cy="95436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175" name="Ink 174">
                  <a:extLst>
                    <a:ext uri="{FF2B5EF4-FFF2-40B4-BE49-F238E27FC236}">
                      <a16:creationId xmlns:a16="http://schemas.microsoft.com/office/drawing/2014/main" id="{9EC8A5A6-7610-F528-A5FC-94779CDA4978}"/>
                    </a:ext>
                  </a:extLst>
                </p14:cNvPr>
                <p14:cNvContentPartPr/>
                <p14:nvPr/>
              </p14:nvContentPartPr>
              <p14:xfrm>
                <a:off x="3681062" y="5709190"/>
                <a:ext cx="1734120" cy="935280"/>
              </p14:xfrm>
            </p:contentPart>
          </mc:Choice>
          <mc:Fallback>
            <p:pic>
              <p:nvPicPr>
                <p:cNvPr id="175" name="Ink 174">
                  <a:extLst>
                    <a:ext uri="{FF2B5EF4-FFF2-40B4-BE49-F238E27FC236}">
                      <a16:creationId xmlns:a16="http://schemas.microsoft.com/office/drawing/2014/main" id="{9EC8A5A6-7610-F528-A5FC-94779CDA4978}"/>
                    </a:ext>
                  </a:extLst>
                </p:cNvPr>
                <p:cNvPicPr/>
                <p:nvPr/>
              </p:nvPicPr>
              <p:blipFill>
                <a:blip r:embed="rId285"/>
                <a:stretch>
                  <a:fillRect/>
                </a:stretch>
              </p:blipFill>
              <p:spPr>
                <a:xfrm>
                  <a:off x="3672062" y="5700550"/>
                  <a:ext cx="1751760" cy="95292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176" name="Ink 175">
                  <a:extLst>
                    <a:ext uri="{FF2B5EF4-FFF2-40B4-BE49-F238E27FC236}">
                      <a16:creationId xmlns:a16="http://schemas.microsoft.com/office/drawing/2014/main" id="{6AE5D8AE-AEA0-83EA-2873-1D641CD0ECE8}"/>
                    </a:ext>
                  </a:extLst>
                </p14:cNvPr>
                <p14:cNvContentPartPr/>
                <p14:nvPr/>
              </p14:nvContentPartPr>
              <p14:xfrm>
                <a:off x="2973662" y="3709390"/>
                <a:ext cx="1193040" cy="2122560"/>
              </p14:xfrm>
            </p:contentPart>
          </mc:Choice>
          <mc:Fallback>
            <p:pic>
              <p:nvPicPr>
                <p:cNvPr id="176" name="Ink 175">
                  <a:extLst>
                    <a:ext uri="{FF2B5EF4-FFF2-40B4-BE49-F238E27FC236}">
                      <a16:creationId xmlns:a16="http://schemas.microsoft.com/office/drawing/2014/main" id="{6AE5D8AE-AEA0-83EA-2873-1D641CD0ECE8}"/>
                    </a:ext>
                  </a:extLst>
                </p:cNvPr>
                <p:cNvPicPr/>
                <p:nvPr/>
              </p:nvPicPr>
              <p:blipFill>
                <a:blip r:embed="rId287"/>
                <a:stretch>
                  <a:fillRect/>
                </a:stretch>
              </p:blipFill>
              <p:spPr>
                <a:xfrm>
                  <a:off x="2965022" y="3700750"/>
                  <a:ext cx="1210680" cy="2140200"/>
                </a:xfrm>
                <a:prstGeom prst="rect">
                  <a:avLst/>
                </a:prstGeom>
              </p:spPr>
            </p:pic>
          </mc:Fallback>
        </mc:AlternateContent>
        <mc:AlternateContent xmlns:mc="http://schemas.openxmlformats.org/markup-compatibility/2006">
          <mc:Choice xmlns:p14="http://schemas.microsoft.com/office/powerpoint/2010/main" Requires="p14">
            <p:contentPart p14:bwMode="auto" r:id="rId288">
              <p14:nvContentPartPr>
                <p14:cNvPr id="177" name="Ink 176">
                  <a:extLst>
                    <a:ext uri="{FF2B5EF4-FFF2-40B4-BE49-F238E27FC236}">
                      <a16:creationId xmlns:a16="http://schemas.microsoft.com/office/drawing/2014/main" id="{2644BD77-CD7C-275C-F32A-89ED4BCABE71}"/>
                    </a:ext>
                  </a:extLst>
                </p14:cNvPr>
                <p14:cNvContentPartPr/>
                <p14:nvPr/>
              </p14:nvContentPartPr>
              <p14:xfrm>
                <a:off x="2977622" y="3623710"/>
                <a:ext cx="154080" cy="145440"/>
              </p14:xfrm>
            </p:contentPart>
          </mc:Choice>
          <mc:Fallback>
            <p:pic>
              <p:nvPicPr>
                <p:cNvPr id="177" name="Ink 176">
                  <a:extLst>
                    <a:ext uri="{FF2B5EF4-FFF2-40B4-BE49-F238E27FC236}">
                      <a16:creationId xmlns:a16="http://schemas.microsoft.com/office/drawing/2014/main" id="{2644BD77-CD7C-275C-F32A-89ED4BCABE71}"/>
                    </a:ext>
                  </a:extLst>
                </p:cNvPr>
                <p:cNvPicPr/>
                <p:nvPr/>
              </p:nvPicPr>
              <p:blipFill>
                <a:blip r:embed="rId289"/>
                <a:stretch>
                  <a:fillRect/>
                </a:stretch>
              </p:blipFill>
              <p:spPr>
                <a:xfrm>
                  <a:off x="2968982" y="3614710"/>
                  <a:ext cx="171720" cy="163080"/>
                </a:xfrm>
                <a:prstGeom prst="rect">
                  <a:avLst/>
                </a:prstGeom>
              </p:spPr>
            </p:pic>
          </mc:Fallback>
        </mc:AlternateContent>
        <mc:AlternateContent xmlns:mc="http://schemas.openxmlformats.org/markup-compatibility/2006">
          <mc:Choice xmlns:p14="http://schemas.microsoft.com/office/powerpoint/2010/main" Requires="p14">
            <p:contentPart p14:bwMode="auto" r:id="rId290">
              <p14:nvContentPartPr>
                <p14:cNvPr id="179" name="Ink 178">
                  <a:extLst>
                    <a:ext uri="{FF2B5EF4-FFF2-40B4-BE49-F238E27FC236}">
                      <a16:creationId xmlns:a16="http://schemas.microsoft.com/office/drawing/2014/main" id="{30064C90-0B36-32FB-652B-D85F41DC1BEF}"/>
                    </a:ext>
                  </a:extLst>
                </p14:cNvPr>
                <p14:cNvContentPartPr/>
                <p14:nvPr/>
              </p14:nvContentPartPr>
              <p14:xfrm>
                <a:off x="3945662" y="2404030"/>
                <a:ext cx="2880" cy="1440"/>
              </p14:xfrm>
            </p:contentPart>
          </mc:Choice>
          <mc:Fallback>
            <p:pic>
              <p:nvPicPr>
                <p:cNvPr id="179" name="Ink 178">
                  <a:extLst>
                    <a:ext uri="{FF2B5EF4-FFF2-40B4-BE49-F238E27FC236}">
                      <a16:creationId xmlns:a16="http://schemas.microsoft.com/office/drawing/2014/main" id="{30064C90-0B36-32FB-652B-D85F41DC1BEF}"/>
                    </a:ext>
                  </a:extLst>
                </p:cNvPr>
                <p:cNvPicPr/>
                <p:nvPr/>
              </p:nvPicPr>
              <p:blipFill>
                <a:blip r:embed="rId291"/>
                <a:stretch>
                  <a:fillRect/>
                </a:stretch>
              </p:blipFill>
              <p:spPr>
                <a:xfrm>
                  <a:off x="3937022" y="2395030"/>
                  <a:ext cx="2052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292">
              <p14:nvContentPartPr>
                <p14:cNvPr id="181" name="Ink 180">
                  <a:extLst>
                    <a:ext uri="{FF2B5EF4-FFF2-40B4-BE49-F238E27FC236}">
                      <a16:creationId xmlns:a16="http://schemas.microsoft.com/office/drawing/2014/main" id="{3411CFC7-7D48-3D24-567F-ADB46E6D11B1}"/>
                    </a:ext>
                  </a:extLst>
                </p14:cNvPr>
                <p14:cNvContentPartPr/>
                <p14:nvPr/>
              </p14:nvContentPartPr>
              <p14:xfrm>
                <a:off x="4730462" y="2598790"/>
                <a:ext cx="68760" cy="201240"/>
              </p14:xfrm>
            </p:contentPart>
          </mc:Choice>
          <mc:Fallback>
            <p:pic>
              <p:nvPicPr>
                <p:cNvPr id="181" name="Ink 180">
                  <a:extLst>
                    <a:ext uri="{FF2B5EF4-FFF2-40B4-BE49-F238E27FC236}">
                      <a16:creationId xmlns:a16="http://schemas.microsoft.com/office/drawing/2014/main" id="{3411CFC7-7D48-3D24-567F-ADB46E6D11B1}"/>
                    </a:ext>
                  </a:extLst>
                </p:cNvPr>
                <p:cNvPicPr/>
                <p:nvPr/>
              </p:nvPicPr>
              <p:blipFill>
                <a:blip r:embed="rId293"/>
                <a:stretch>
                  <a:fillRect/>
                </a:stretch>
              </p:blipFill>
              <p:spPr>
                <a:xfrm>
                  <a:off x="4721462" y="2590150"/>
                  <a:ext cx="86400" cy="218880"/>
                </a:xfrm>
                <a:prstGeom prst="rect">
                  <a:avLst/>
                </a:prstGeom>
              </p:spPr>
            </p:pic>
          </mc:Fallback>
        </mc:AlternateContent>
        <mc:AlternateContent xmlns:mc="http://schemas.openxmlformats.org/markup-compatibility/2006">
          <mc:Choice xmlns:p14="http://schemas.microsoft.com/office/powerpoint/2010/main" Requires="p14">
            <p:contentPart p14:bwMode="auto" r:id="rId294">
              <p14:nvContentPartPr>
                <p14:cNvPr id="182" name="Ink 181">
                  <a:extLst>
                    <a:ext uri="{FF2B5EF4-FFF2-40B4-BE49-F238E27FC236}">
                      <a16:creationId xmlns:a16="http://schemas.microsoft.com/office/drawing/2014/main" id="{2A2968A0-A859-671F-5BB1-AC2E74BDC481}"/>
                    </a:ext>
                  </a:extLst>
                </p14:cNvPr>
                <p14:cNvContentPartPr/>
                <p14:nvPr/>
              </p14:nvContentPartPr>
              <p14:xfrm>
                <a:off x="4748462" y="2491510"/>
                <a:ext cx="36000" cy="27720"/>
              </p14:xfrm>
            </p:contentPart>
          </mc:Choice>
          <mc:Fallback>
            <p:pic>
              <p:nvPicPr>
                <p:cNvPr id="182" name="Ink 181">
                  <a:extLst>
                    <a:ext uri="{FF2B5EF4-FFF2-40B4-BE49-F238E27FC236}">
                      <a16:creationId xmlns:a16="http://schemas.microsoft.com/office/drawing/2014/main" id="{2A2968A0-A859-671F-5BB1-AC2E74BDC481}"/>
                    </a:ext>
                  </a:extLst>
                </p:cNvPr>
                <p:cNvPicPr/>
                <p:nvPr/>
              </p:nvPicPr>
              <p:blipFill>
                <a:blip r:embed="rId295"/>
                <a:stretch>
                  <a:fillRect/>
                </a:stretch>
              </p:blipFill>
              <p:spPr>
                <a:xfrm>
                  <a:off x="4739462" y="2482510"/>
                  <a:ext cx="5364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296">
              <p14:nvContentPartPr>
                <p14:cNvPr id="183" name="Ink 182">
                  <a:extLst>
                    <a:ext uri="{FF2B5EF4-FFF2-40B4-BE49-F238E27FC236}">
                      <a16:creationId xmlns:a16="http://schemas.microsoft.com/office/drawing/2014/main" id="{16286E83-5119-0637-40B6-781B3135A3EA}"/>
                    </a:ext>
                  </a:extLst>
                </p14:cNvPr>
                <p14:cNvContentPartPr/>
                <p14:nvPr/>
              </p14:nvContentPartPr>
              <p14:xfrm>
                <a:off x="4887422" y="2597710"/>
                <a:ext cx="18000" cy="168840"/>
              </p14:xfrm>
            </p:contentPart>
          </mc:Choice>
          <mc:Fallback>
            <p:pic>
              <p:nvPicPr>
                <p:cNvPr id="183" name="Ink 182">
                  <a:extLst>
                    <a:ext uri="{FF2B5EF4-FFF2-40B4-BE49-F238E27FC236}">
                      <a16:creationId xmlns:a16="http://schemas.microsoft.com/office/drawing/2014/main" id="{16286E83-5119-0637-40B6-781B3135A3EA}"/>
                    </a:ext>
                  </a:extLst>
                </p:cNvPr>
                <p:cNvPicPr/>
                <p:nvPr/>
              </p:nvPicPr>
              <p:blipFill>
                <a:blip r:embed="rId297"/>
                <a:stretch>
                  <a:fillRect/>
                </a:stretch>
              </p:blipFill>
              <p:spPr>
                <a:xfrm>
                  <a:off x="4878422" y="2588710"/>
                  <a:ext cx="35640" cy="186480"/>
                </a:xfrm>
                <a:prstGeom prst="rect">
                  <a:avLst/>
                </a:prstGeom>
              </p:spPr>
            </p:pic>
          </mc:Fallback>
        </mc:AlternateContent>
        <mc:AlternateContent xmlns:mc="http://schemas.openxmlformats.org/markup-compatibility/2006">
          <mc:Choice xmlns:p14="http://schemas.microsoft.com/office/powerpoint/2010/main" Requires="p14">
            <p:contentPart p14:bwMode="auto" r:id="rId298">
              <p14:nvContentPartPr>
                <p14:cNvPr id="184" name="Ink 183">
                  <a:extLst>
                    <a:ext uri="{FF2B5EF4-FFF2-40B4-BE49-F238E27FC236}">
                      <a16:creationId xmlns:a16="http://schemas.microsoft.com/office/drawing/2014/main" id="{6E110E4B-1E14-F144-F0A0-4620955B5DB9}"/>
                    </a:ext>
                  </a:extLst>
                </p14:cNvPr>
                <p14:cNvContentPartPr/>
                <p14:nvPr/>
              </p14:nvContentPartPr>
              <p14:xfrm>
                <a:off x="4886702" y="2629390"/>
                <a:ext cx="380880" cy="152640"/>
              </p14:xfrm>
            </p:contentPart>
          </mc:Choice>
          <mc:Fallback>
            <p:pic>
              <p:nvPicPr>
                <p:cNvPr id="184" name="Ink 183">
                  <a:extLst>
                    <a:ext uri="{FF2B5EF4-FFF2-40B4-BE49-F238E27FC236}">
                      <a16:creationId xmlns:a16="http://schemas.microsoft.com/office/drawing/2014/main" id="{6E110E4B-1E14-F144-F0A0-4620955B5DB9}"/>
                    </a:ext>
                  </a:extLst>
                </p:cNvPr>
                <p:cNvPicPr/>
                <p:nvPr/>
              </p:nvPicPr>
              <p:blipFill>
                <a:blip r:embed="rId299"/>
                <a:stretch>
                  <a:fillRect/>
                </a:stretch>
              </p:blipFill>
              <p:spPr>
                <a:xfrm>
                  <a:off x="4878062" y="2620390"/>
                  <a:ext cx="398520" cy="170280"/>
                </a:xfrm>
                <a:prstGeom prst="rect">
                  <a:avLst/>
                </a:prstGeom>
              </p:spPr>
            </p:pic>
          </mc:Fallback>
        </mc:AlternateContent>
        <mc:AlternateContent xmlns:mc="http://schemas.openxmlformats.org/markup-compatibility/2006">
          <mc:Choice xmlns:p14="http://schemas.microsoft.com/office/powerpoint/2010/main" Requires="p14">
            <p:contentPart p14:bwMode="auto" r:id="rId300">
              <p14:nvContentPartPr>
                <p14:cNvPr id="185" name="Ink 184">
                  <a:extLst>
                    <a:ext uri="{FF2B5EF4-FFF2-40B4-BE49-F238E27FC236}">
                      <a16:creationId xmlns:a16="http://schemas.microsoft.com/office/drawing/2014/main" id="{3C554CCB-CCF4-E1E0-A372-BE522F75F02D}"/>
                    </a:ext>
                  </a:extLst>
                </p14:cNvPr>
                <p14:cNvContentPartPr/>
                <p14:nvPr/>
              </p14:nvContentPartPr>
              <p14:xfrm>
                <a:off x="4718942" y="2766550"/>
                <a:ext cx="373680" cy="61920"/>
              </p14:xfrm>
            </p:contentPart>
          </mc:Choice>
          <mc:Fallback>
            <p:pic>
              <p:nvPicPr>
                <p:cNvPr id="185" name="Ink 184">
                  <a:extLst>
                    <a:ext uri="{FF2B5EF4-FFF2-40B4-BE49-F238E27FC236}">
                      <a16:creationId xmlns:a16="http://schemas.microsoft.com/office/drawing/2014/main" id="{3C554CCB-CCF4-E1E0-A372-BE522F75F02D}"/>
                    </a:ext>
                  </a:extLst>
                </p:cNvPr>
                <p:cNvPicPr/>
                <p:nvPr/>
              </p:nvPicPr>
              <p:blipFill>
                <a:blip r:embed="rId301"/>
                <a:stretch>
                  <a:fillRect/>
                </a:stretch>
              </p:blipFill>
              <p:spPr>
                <a:xfrm>
                  <a:off x="4710302" y="2757550"/>
                  <a:ext cx="391320" cy="79560"/>
                </a:xfrm>
                <a:prstGeom prst="rect">
                  <a:avLst/>
                </a:prstGeom>
              </p:spPr>
            </p:pic>
          </mc:Fallback>
        </mc:AlternateContent>
        <mc:AlternateContent xmlns:mc="http://schemas.openxmlformats.org/markup-compatibility/2006">
          <mc:Choice xmlns:p14="http://schemas.microsoft.com/office/powerpoint/2010/main" Requires="p14">
            <p:contentPart p14:bwMode="auto" r:id="rId302">
              <p14:nvContentPartPr>
                <p14:cNvPr id="187" name="Ink 186">
                  <a:extLst>
                    <a:ext uri="{FF2B5EF4-FFF2-40B4-BE49-F238E27FC236}">
                      <a16:creationId xmlns:a16="http://schemas.microsoft.com/office/drawing/2014/main" id="{195679EB-AD76-6D05-E68A-45FF0EAB598F}"/>
                    </a:ext>
                  </a:extLst>
                </p14:cNvPr>
                <p14:cNvContentPartPr/>
                <p14:nvPr/>
              </p14:nvContentPartPr>
              <p14:xfrm>
                <a:off x="4961582" y="2683750"/>
                <a:ext cx="1401840" cy="1538280"/>
              </p14:xfrm>
            </p:contentPart>
          </mc:Choice>
          <mc:Fallback>
            <p:pic>
              <p:nvPicPr>
                <p:cNvPr id="187" name="Ink 186">
                  <a:extLst>
                    <a:ext uri="{FF2B5EF4-FFF2-40B4-BE49-F238E27FC236}">
                      <a16:creationId xmlns:a16="http://schemas.microsoft.com/office/drawing/2014/main" id="{195679EB-AD76-6D05-E68A-45FF0EAB598F}"/>
                    </a:ext>
                  </a:extLst>
                </p:cNvPr>
                <p:cNvPicPr/>
                <p:nvPr/>
              </p:nvPicPr>
              <p:blipFill>
                <a:blip r:embed="rId303"/>
                <a:stretch>
                  <a:fillRect/>
                </a:stretch>
              </p:blipFill>
              <p:spPr>
                <a:xfrm>
                  <a:off x="4952942" y="2675110"/>
                  <a:ext cx="1419480" cy="1555920"/>
                </a:xfrm>
                <a:prstGeom prst="rect">
                  <a:avLst/>
                </a:prstGeom>
              </p:spPr>
            </p:pic>
          </mc:Fallback>
        </mc:AlternateContent>
        <mc:AlternateContent xmlns:mc="http://schemas.openxmlformats.org/markup-compatibility/2006">
          <mc:Choice xmlns:p14="http://schemas.microsoft.com/office/powerpoint/2010/main" Requires="p14">
            <p:contentPart p14:bwMode="auto" r:id="rId304">
              <p14:nvContentPartPr>
                <p14:cNvPr id="188" name="Ink 187">
                  <a:extLst>
                    <a:ext uri="{FF2B5EF4-FFF2-40B4-BE49-F238E27FC236}">
                      <a16:creationId xmlns:a16="http://schemas.microsoft.com/office/drawing/2014/main" id="{235B514F-BFAA-6A43-5410-E9FA6FF5B2D2}"/>
                    </a:ext>
                  </a:extLst>
                </p14:cNvPr>
                <p14:cNvContentPartPr/>
                <p14:nvPr/>
              </p14:nvContentPartPr>
              <p14:xfrm>
                <a:off x="5145182" y="4484830"/>
                <a:ext cx="1194840" cy="1571400"/>
              </p14:xfrm>
            </p:contentPart>
          </mc:Choice>
          <mc:Fallback>
            <p:pic>
              <p:nvPicPr>
                <p:cNvPr id="188" name="Ink 187">
                  <a:extLst>
                    <a:ext uri="{FF2B5EF4-FFF2-40B4-BE49-F238E27FC236}">
                      <a16:creationId xmlns:a16="http://schemas.microsoft.com/office/drawing/2014/main" id="{235B514F-BFAA-6A43-5410-E9FA6FF5B2D2}"/>
                    </a:ext>
                  </a:extLst>
                </p:cNvPr>
                <p:cNvPicPr/>
                <p:nvPr/>
              </p:nvPicPr>
              <p:blipFill>
                <a:blip r:embed="rId305"/>
                <a:stretch>
                  <a:fillRect/>
                </a:stretch>
              </p:blipFill>
              <p:spPr>
                <a:xfrm>
                  <a:off x="5136542" y="4476190"/>
                  <a:ext cx="1212480" cy="1589040"/>
                </a:xfrm>
                <a:prstGeom prst="rect">
                  <a:avLst/>
                </a:prstGeom>
              </p:spPr>
            </p:pic>
          </mc:Fallback>
        </mc:AlternateContent>
        <mc:AlternateContent xmlns:mc="http://schemas.openxmlformats.org/markup-compatibility/2006">
          <mc:Choice xmlns:p14="http://schemas.microsoft.com/office/powerpoint/2010/main" Requires="p14">
            <p:contentPart p14:bwMode="auto" r:id="rId306">
              <p14:nvContentPartPr>
                <p14:cNvPr id="189" name="Ink 188">
                  <a:extLst>
                    <a:ext uri="{FF2B5EF4-FFF2-40B4-BE49-F238E27FC236}">
                      <a16:creationId xmlns:a16="http://schemas.microsoft.com/office/drawing/2014/main" id="{1E6432DB-B25B-5B47-41F9-AEFDD2614C15}"/>
                    </a:ext>
                  </a:extLst>
                </p14:cNvPr>
                <p14:cNvContentPartPr/>
                <p14:nvPr/>
              </p14:nvContentPartPr>
              <p14:xfrm>
                <a:off x="5094782" y="5994670"/>
                <a:ext cx="800280" cy="49320"/>
              </p14:xfrm>
            </p:contentPart>
          </mc:Choice>
          <mc:Fallback>
            <p:pic>
              <p:nvPicPr>
                <p:cNvPr id="189" name="Ink 188">
                  <a:extLst>
                    <a:ext uri="{FF2B5EF4-FFF2-40B4-BE49-F238E27FC236}">
                      <a16:creationId xmlns:a16="http://schemas.microsoft.com/office/drawing/2014/main" id="{1E6432DB-B25B-5B47-41F9-AEFDD2614C15}"/>
                    </a:ext>
                  </a:extLst>
                </p:cNvPr>
                <p:cNvPicPr/>
                <p:nvPr/>
              </p:nvPicPr>
              <p:blipFill>
                <a:blip r:embed="rId307"/>
                <a:stretch>
                  <a:fillRect/>
                </a:stretch>
              </p:blipFill>
              <p:spPr>
                <a:xfrm>
                  <a:off x="5085782" y="5986030"/>
                  <a:ext cx="817920" cy="66960"/>
                </a:xfrm>
                <a:prstGeom prst="rect">
                  <a:avLst/>
                </a:prstGeom>
              </p:spPr>
            </p:pic>
          </mc:Fallback>
        </mc:AlternateContent>
        <mc:AlternateContent xmlns:mc="http://schemas.openxmlformats.org/markup-compatibility/2006">
          <mc:Choice xmlns:p14="http://schemas.microsoft.com/office/powerpoint/2010/main" Requires="p14">
            <p:contentPart p14:bwMode="auto" r:id="rId308">
              <p14:nvContentPartPr>
                <p14:cNvPr id="190" name="Ink 189">
                  <a:extLst>
                    <a:ext uri="{FF2B5EF4-FFF2-40B4-BE49-F238E27FC236}">
                      <a16:creationId xmlns:a16="http://schemas.microsoft.com/office/drawing/2014/main" id="{9ECC83B6-AA9D-D0C8-ACD4-0FA15CEA7D54}"/>
                    </a:ext>
                  </a:extLst>
                </p14:cNvPr>
                <p14:cNvContentPartPr/>
                <p14:nvPr/>
              </p14:nvContentPartPr>
              <p14:xfrm>
                <a:off x="5655662" y="5898190"/>
                <a:ext cx="257400" cy="263520"/>
              </p14:xfrm>
            </p:contentPart>
          </mc:Choice>
          <mc:Fallback>
            <p:pic>
              <p:nvPicPr>
                <p:cNvPr id="190" name="Ink 189">
                  <a:extLst>
                    <a:ext uri="{FF2B5EF4-FFF2-40B4-BE49-F238E27FC236}">
                      <a16:creationId xmlns:a16="http://schemas.microsoft.com/office/drawing/2014/main" id="{9ECC83B6-AA9D-D0C8-ACD4-0FA15CEA7D54}"/>
                    </a:ext>
                  </a:extLst>
                </p:cNvPr>
                <p:cNvPicPr/>
                <p:nvPr/>
              </p:nvPicPr>
              <p:blipFill>
                <a:blip r:embed="rId309"/>
                <a:stretch>
                  <a:fillRect/>
                </a:stretch>
              </p:blipFill>
              <p:spPr>
                <a:xfrm>
                  <a:off x="5646662" y="5889190"/>
                  <a:ext cx="275040" cy="281160"/>
                </a:xfrm>
                <a:prstGeom prst="rect">
                  <a:avLst/>
                </a:prstGeom>
              </p:spPr>
            </p:pic>
          </mc:Fallback>
        </mc:AlternateContent>
        <mc:AlternateContent xmlns:mc="http://schemas.openxmlformats.org/markup-compatibility/2006">
          <mc:Choice xmlns:p14="http://schemas.microsoft.com/office/powerpoint/2010/main" Requires="p14">
            <p:contentPart p14:bwMode="auto" r:id="rId310">
              <p14:nvContentPartPr>
                <p14:cNvPr id="192" name="Ink 191">
                  <a:extLst>
                    <a:ext uri="{FF2B5EF4-FFF2-40B4-BE49-F238E27FC236}">
                      <a16:creationId xmlns:a16="http://schemas.microsoft.com/office/drawing/2014/main" id="{7A5E3292-7D1D-512B-F647-B61FBA604366}"/>
                    </a:ext>
                  </a:extLst>
                </p14:cNvPr>
                <p14:cNvContentPartPr/>
                <p14:nvPr/>
              </p14:nvContentPartPr>
              <p14:xfrm>
                <a:off x="8863982" y="6437830"/>
                <a:ext cx="262800" cy="60120"/>
              </p14:xfrm>
            </p:contentPart>
          </mc:Choice>
          <mc:Fallback>
            <p:pic>
              <p:nvPicPr>
                <p:cNvPr id="192" name="Ink 191">
                  <a:extLst>
                    <a:ext uri="{FF2B5EF4-FFF2-40B4-BE49-F238E27FC236}">
                      <a16:creationId xmlns:a16="http://schemas.microsoft.com/office/drawing/2014/main" id="{7A5E3292-7D1D-512B-F647-B61FBA604366}"/>
                    </a:ext>
                  </a:extLst>
                </p:cNvPr>
                <p:cNvPicPr/>
                <p:nvPr/>
              </p:nvPicPr>
              <p:blipFill>
                <a:blip r:embed="rId311"/>
                <a:stretch>
                  <a:fillRect/>
                </a:stretch>
              </p:blipFill>
              <p:spPr>
                <a:xfrm>
                  <a:off x="8854982" y="6428830"/>
                  <a:ext cx="280440" cy="77760"/>
                </a:xfrm>
                <a:prstGeom prst="rect">
                  <a:avLst/>
                </a:prstGeom>
              </p:spPr>
            </p:pic>
          </mc:Fallback>
        </mc:AlternateContent>
        <mc:AlternateContent xmlns:mc="http://schemas.openxmlformats.org/markup-compatibility/2006">
          <mc:Choice xmlns:p14="http://schemas.microsoft.com/office/powerpoint/2010/main" Requires="p14">
            <p:contentPart p14:bwMode="auto" r:id="rId312">
              <p14:nvContentPartPr>
                <p14:cNvPr id="193" name="Ink 192">
                  <a:extLst>
                    <a:ext uri="{FF2B5EF4-FFF2-40B4-BE49-F238E27FC236}">
                      <a16:creationId xmlns:a16="http://schemas.microsoft.com/office/drawing/2014/main" id="{5474D1FF-8F5F-E60A-D425-59AE1D8CCC33}"/>
                    </a:ext>
                  </a:extLst>
                </p14:cNvPr>
                <p14:cNvContentPartPr/>
                <p14:nvPr/>
              </p14:nvContentPartPr>
              <p14:xfrm>
                <a:off x="8974502" y="6558790"/>
                <a:ext cx="197280" cy="61560"/>
              </p14:xfrm>
            </p:contentPart>
          </mc:Choice>
          <mc:Fallback>
            <p:pic>
              <p:nvPicPr>
                <p:cNvPr id="193" name="Ink 192">
                  <a:extLst>
                    <a:ext uri="{FF2B5EF4-FFF2-40B4-BE49-F238E27FC236}">
                      <a16:creationId xmlns:a16="http://schemas.microsoft.com/office/drawing/2014/main" id="{5474D1FF-8F5F-E60A-D425-59AE1D8CCC33}"/>
                    </a:ext>
                  </a:extLst>
                </p:cNvPr>
                <p:cNvPicPr/>
                <p:nvPr/>
              </p:nvPicPr>
              <p:blipFill>
                <a:blip r:embed="rId313"/>
                <a:stretch>
                  <a:fillRect/>
                </a:stretch>
              </p:blipFill>
              <p:spPr>
                <a:xfrm>
                  <a:off x="8965502" y="6550150"/>
                  <a:ext cx="214920" cy="79200"/>
                </a:xfrm>
                <a:prstGeom prst="rect">
                  <a:avLst/>
                </a:prstGeom>
              </p:spPr>
            </p:pic>
          </mc:Fallback>
        </mc:AlternateContent>
        <mc:AlternateContent xmlns:mc="http://schemas.openxmlformats.org/markup-compatibility/2006">
          <mc:Choice xmlns:p14="http://schemas.microsoft.com/office/powerpoint/2010/main" Requires="p14">
            <p:contentPart p14:bwMode="auto" r:id="rId314">
              <p14:nvContentPartPr>
                <p14:cNvPr id="194" name="Ink 193">
                  <a:extLst>
                    <a:ext uri="{FF2B5EF4-FFF2-40B4-BE49-F238E27FC236}">
                      <a16:creationId xmlns:a16="http://schemas.microsoft.com/office/drawing/2014/main" id="{4FD00462-A3A3-D575-D8FC-0D2C49DCD255}"/>
                    </a:ext>
                  </a:extLst>
                </p14:cNvPr>
                <p14:cNvContentPartPr/>
                <p14:nvPr/>
              </p14:nvContentPartPr>
              <p14:xfrm>
                <a:off x="8972342" y="3686710"/>
                <a:ext cx="599040" cy="2097360"/>
              </p14:xfrm>
            </p:contentPart>
          </mc:Choice>
          <mc:Fallback>
            <p:pic>
              <p:nvPicPr>
                <p:cNvPr id="194" name="Ink 193">
                  <a:extLst>
                    <a:ext uri="{FF2B5EF4-FFF2-40B4-BE49-F238E27FC236}">
                      <a16:creationId xmlns:a16="http://schemas.microsoft.com/office/drawing/2014/main" id="{4FD00462-A3A3-D575-D8FC-0D2C49DCD255}"/>
                    </a:ext>
                  </a:extLst>
                </p:cNvPr>
                <p:cNvPicPr/>
                <p:nvPr/>
              </p:nvPicPr>
              <p:blipFill>
                <a:blip r:embed="rId315"/>
                <a:stretch>
                  <a:fillRect/>
                </a:stretch>
              </p:blipFill>
              <p:spPr>
                <a:xfrm>
                  <a:off x="8963702" y="3677710"/>
                  <a:ext cx="616680" cy="2115000"/>
                </a:xfrm>
                <a:prstGeom prst="rect">
                  <a:avLst/>
                </a:prstGeom>
              </p:spPr>
            </p:pic>
          </mc:Fallback>
        </mc:AlternateContent>
        <mc:AlternateContent xmlns:mc="http://schemas.openxmlformats.org/markup-compatibility/2006">
          <mc:Choice xmlns:p14="http://schemas.microsoft.com/office/powerpoint/2010/main" Requires="p14">
            <p:contentPart p14:bwMode="auto" r:id="rId316">
              <p14:nvContentPartPr>
                <p14:cNvPr id="195" name="Ink 194">
                  <a:extLst>
                    <a:ext uri="{FF2B5EF4-FFF2-40B4-BE49-F238E27FC236}">
                      <a16:creationId xmlns:a16="http://schemas.microsoft.com/office/drawing/2014/main" id="{A827F816-0BE7-A15F-DFD2-FB3580CA93F7}"/>
                    </a:ext>
                  </a:extLst>
                </p14:cNvPr>
                <p14:cNvContentPartPr/>
                <p14:nvPr/>
              </p14:nvContentPartPr>
              <p14:xfrm>
                <a:off x="9222542" y="3615070"/>
                <a:ext cx="139680" cy="156960"/>
              </p14:xfrm>
            </p:contentPart>
          </mc:Choice>
          <mc:Fallback>
            <p:pic>
              <p:nvPicPr>
                <p:cNvPr id="195" name="Ink 194">
                  <a:extLst>
                    <a:ext uri="{FF2B5EF4-FFF2-40B4-BE49-F238E27FC236}">
                      <a16:creationId xmlns:a16="http://schemas.microsoft.com/office/drawing/2014/main" id="{A827F816-0BE7-A15F-DFD2-FB3580CA93F7}"/>
                    </a:ext>
                  </a:extLst>
                </p:cNvPr>
                <p:cNvPicPr/>
                <p:nvPr/>
              </p:nvPicPr>
              <p:blipFill>
                <a:blip r:embed="rId317"/>
                <a:stretch>
                  <a:fillRect/>
                </a:stretch>
              </p:blipFill>
              <p:spPr>
                <a:xfrm>
                  <a:off x="9213902" y="3606070"/>
                  <a:ext cx="157320" cy="174600"/>
                </a:xfrm>
                <a:prstGeom prst="rect">
                  <a:avLst/>
                </a:prstGeom>
              </p:spPr>
            </p:pic>
          </mc:Fallback>
        </mc:AlternateContent>
        <mc:AlternateContent xmlns:mc="http://schemas.openxmlformats.org/markup-compatibility/2006">
          <mc:Choice xmlns:p14="http://schemas.microsoft.com/office/powerpoint/2010/main" Requires="p14">
            <p:contentPart p14:bwMode="auto" r:id="rId318">
              <p14:nvContentPartPr>
                <p14:cNvPr id="155" name="Ink 154">
                  <a:extLst>
                    <a:ext uri="{FF2B5EF4-FFF2-40B4-BE49-F238E27FC236}">
                      <a16:creationId xmlns:a16="http://schemas.microsoft.com/office/drawing/2014/main" id="{CFA9E101-CA81-163A-16FB-1C7E651854DA}"/>
                    </a:ext>
                  </a:extLst>
                </p14:cNvPr>
                <p14:cNvContentPartPr/>
                <p14:nvPr/>
              </p14:nvContentPartPr>
              <p14:xfrm>
                <a:off x="331262" y="5026270"/>
                <a:ext cx="365760" cy="270360"/>
              </p14:xfrm>
            </p:contentPart>
          </mc:Choice>
          <mc:Fallback>
            <p:pic>
              <p:nvPicPr>
                <p:cNvPr id="155" name="Ink 154">
                  <a:extLst>
                    <a:ext uri="{FF2B5EF4-FFF2-40B4-BE49-F238E27FC236}">
                      <a16:creationId xmlns:a16="http://schemas.microsoft.com/office/drawing/2014/main" id="{CFA9E101-CA81-163A-16FB-1C7E651854DA}"/>
                    </a:ext>
                  </a:extLst>
                </p:cNvPr>
                <p:cNvPicPr/>
                <p:nvPr/>
              </p:nvPicPr>
              <p:blipFill>
                <a:blip r:embed="rId319"/>
                <a:stretch>
                  <a:fillRect/>
                </a:stretch>
              </p:blipFill>
              <p:spPr>
                <a:xfrm>
                  <a:off x="322622" y="5017270"/>
                  <a:ext cx="383400" cy="288000"/>
                </a:xfrm>
                <a:prstGeom prst="rect">
                  <a:avLst/>
                </a:prstGeom>
              </p:spPr>
            </p:pic>
          </mc:Fallback>
        </mc:AlternateContent>
        <mc:AlternateContent xmlns:mc="http://schemas.openxmlformats.org/markup-compatibility/2006">
          <mc:Choice xmlns:p14="http://schemas.microsoft.com/office/powerpoint/2010/main" Requires="p14">
            <p:contentPart p14:bwMode="auto" r:id="rId320">
              <p14:nvContentPartPr>
                <p14:cNvPr id="156" name="Ink 155">
                  <a:extLst>
                    <a:ext uri="{FF2B5EF4-FFF2-40B4-BE49-F238E27FC236}">
                      <a16:creationId xmlns:a16="http://schemas.microsoft.com/office/drawing/2014/main" id="{027052D6-9820-65D6-A316-7CD5982246EE}"/>
                    </a:ext>
                  </a:extLst>
                </p14:cNvPr>
                <p14:cNvContentPartPr/>
                <p14:nvPr/>
              </p14:nvContentPartPr>
              <p14:xfrm>
                <a:off x="720422" y="5023390"/>
                <a:ext cx="31320" cy="129240"/>
              </p14:xfrm>
            </p:contentPart>
          </mc:Choice>
          <mc:Fallback>
            <p:pic>
              <p:nvPicPr>
                <p:cNvPr id="156" name="Ink 155">
                  <a:extLst>
                    <a:ext uri="{FF2B5EF4-FFF2-40B4-BE49-F238E27FC236}">
                      <a16:creationId xmlns:a16="http://schemas.microsoft.com/office/drawing/2014/main" id="{027052D6-9820-65D6-A316-7CD5982246EE}"/>
                    </a:ext>
                  </a:extLst>
                </p:cNvPr>
                <p:cNvPicPr/>
                <p:nvPr/>
              </p:nvPicPr>
              <p:blipFill>
                <a:blip r:embed="rId321"/>
                <a:stretch>
                  <a:fillRect/>
                </a:stretch>
              </p:blipFill>
              <p:spPr>
                <a:xfrm>
                  <a:off x="711422" y="5014390"/>
                  <a:ext cx="48960" cy="146880"/>
                </a:xfrm>
                <a:prstGeom prst="rect">
                  <a:avLst/>
                </a:prstGeom>
              </p:spPr>
            </p:pic>
          </mc:Fallback>
        </mc:AlternateContent>
        <mc:AlternateContent xmlns:mc="http://schemas.openxmlformats.org/markup-compatibility/2006">
          <mc:Choice xmlns:p14="http://schemas.microsoft.com/office/powerpoint/2010/main" Requires="p14">
            <p:contentPart p14:bwMode="auto" r:id="rId322">
              <p14:nvContentPartPr>
                <p14:cNvPr id="157" name="Ink 156">
                  <a:extLst>
                    <a:ext uri="{FF2B5EF4-FFF2-40B4-BE49-F238E27FC236}">
                      <a16:creationId xmlns:a16="http://schemas.microsoft.com/office/drawing/2014/main" id="{59A9AC93-DB42-A71B-5D8C-4CF165879594}"/>
                    </a:ext>
                  </a:extLst>
                </p14:cNvPr>
                <p14:cNvContentPartPr/>
                <p14:nvPr/>
              </p14:nvContentPartPr>
              <p14:xfrm>
                <a:off x="708902" y="4852390"/>
                <a:ext cx="275400" cy="291960"/>
              </p14:xfrm>
            </p:contentPart>
          </mc:Choice>
          <mc:Fallback>
            <p:pic>
              <p:nvPicPr>
                <p:cNvPr id="157" name="Ink 156">
                  <a:extLst>
                    <a:ext uri="{FF2B5EF4-FFF2-40B4-BE49-F238E27FC236}">
                      <a16:creationId xmlns:a16="http://schemas.microsoft.com/office/drawing/2014/main" id="{59A9AC93-DB42-A71B-5D8C-4CF165879594}"/>
                    </a:ext>
                  </a:extLst>
                </p:cNvPr>
                <p:cNvPicPr/>
                <p:nvPr/>
              </p:nvPicPr>
              <p:blipFill>
                <a:blip r:embed="rId323"/>
                <a:stretch>
                  <a:fillRect/>
                </a:stretch>
              </p:blipFill>
              <p:spPr>
                <a:xfrm>
                  <a:off x="700262" y="4843750"/>
                  <a:ext cx="293040" cy="309600"/>
                </a:xfrm>
                <a:prstGeom prst="rect">
                  <a:avLst/>
                </a:prstGeom>
              </p:spPr>
            </p:pic>
          </mc:Fallback>
        </mc:AlternateContent>
        <mc:AlternateContent xmlns:mc="http://schemas.openxmlformats.org/markup-compatibility/2006">
          <mc:Choice xmlns:p14="http://schemas.microsoft.com/office/powerpoint/2010/main" Requires="p14">
            <p:contentPart p14:bwMode="auto" r:id="rId324">
              <p14:nvContentPartPr>
                <p14:cNvPr id="158" name="Ink 157">
                  <a:extLst>
                    <a:ext uri="{FF2B5EF4-FFF2-40B4-BE49-F238E27FC236}">
                      <a16:creationId xmlns:a16="http://schemas.microsoft.com/office/drawing/2014/main" id="{20004B9D-252C-0D05-77F3-FC0A531444B5}"/>
                    </a:ext>
                  </a:extLst>
                </p14:cNvPr>
                <p14:cNvContentPartPr/>
                <p14:nvPr/>
              </p14:nvContentPartPr>
              <p14:xfrm>
                <a:off x="877022" y="4953550"/>
                <a:ext cx="168840" cy="200160"/>
              </p14:xfrm>
            </p:contentPart>
          </mc:Choice>
          <mc:Fallback>
            <p:pic>
              <p:nvPicPr>
                <p:cNvPr id="158" name="Ink 157">
                  <a:extLst>
                    <a:ext uri="{FF2B5EF4-FFF2-40B4-BE49-F238E27FC236}">
                      <a16:creationId xmlns:a16="http://schemas.microsoft.com/office/drawing/2014/main" id="{20004B9D-252C-0D05-77F3-FC0A531444B5}"/>
                    </a:ext>
                  </a:extLst>
                </p:cNvPr>
                <p:cNvPicPr/>
                <p:nvPr/>
              </p:nvPicPr>
              <p:blipFill>
                <a:blip r:embed="rId325"/>
                <a:stretch>
                  <a:fillRect/>
                </a:stretch>
              </p:blipFill>
              <p:spPr>
                <a:xfrm>
                  <a:off x="868382" y="4944550"/>
                  <a:ext cx="186480" cy="217800"/>
                </a:xfrm>
                <a:prstGeom prst="rect">
                  <a:avLst/>
                </a:prstGeom>
              </p:spPr>
            </p:pic>
          </mc:Fallback>
        </mc:AlternateContent>
        <mc:AlternateContent xmlns:mc="http://schemas.openxmlformats.org/markup-compatibility/2006">
          <mc:Choice xmlns:p14="http://schemas.microsoft.com/office/powerpoint/2010/main" Requires="p14">
            <p:contentPart p14:bwMode="auto" r:id="rId326">
              <p14:nvContentPartPr>
                <p14:cNvPr id="159" name="Ink 158">
                  <a:extLst>
                    <a:ext uri="{FF2B5EF4-FFF2-40B4-BE49-F238E27FC236}">
                      <a16:creationId xmlns:a16="http://schemas.microsoft.com/office/drawing/2014/main" id="{1ACC68C6-D4D2-E6B3-EA9F-51D4DEF648FE}"/>
                    </a:ext>
                  </a:extLst>
                </p14:cNvPr>
                <p14:cNvContentPartPr/>
                <p14:nvPr/>
              </p14:nvContentPartPr>
              <p14:xfrm>
                <a:off x="970262" y="4777150"/>
                <a:ext cx="35280" cy="79560"/>
              </p14:xfrm>
            </p:contentPart>
          </mc:Choice>
          <mc:Fallback>
            <p:pic>
              <p:nvPicPr>
                <p:cNvPr id="159" name="Ink 158">
                  <a:extLst>
                    <a:ext uri="{FF2B5EF4-FFF2-40B4-BE49-F238E27FC236}">
                      <a16:creationId xmlns:a16="http://schemas.microsoft.com/office/drawing/2014/main" id="{1ACC68C6-D4D2-E6B3-EA9F-51D4DEF648FE}"/>
                    </a:ext>
                  </a:extLst>
                </p:cNvPr>
                <p:cNvPicPr/>
                <p:nvPr/>
              </p:nvPicPr>
              <p:blipFill>
                <a:blip r:embed="rId327"/>
                <a:stretch>
                  <a:fillRect/>
                </a:stretch>
              </p:blipFill>
              <p:spPr>
                <a:xfrm>
                  <a:off x="961262" y="4768150"/>
                  <a:ext cx="52920" cy="97200"/>
                </a:xfrm>
                <a:prstGeom prst="rect">
                  <a:avLst/>
                </a:prstGeom>
              </p:spPr>
            </p:pic>
          </mc:Fallback>
        </mc:AlternateContent>
        <mc:AlternateContent xmlns:mc="http://schemas.openxmlformats.org/markup-compatibility/2006">
          <mc:Choice xmlns:p14="http://schemas.microsoft.com/office/powerpoint/2010/main" Requires="p14">
            <p:contentPart p14:bwMode="auto" r:id="rId328">
              <p14:nvContentPartPr>
                <p14:cNvPr id="160" name="Ink 159">
                  <a:extLst>
                    <a:ext uri="{FF2B5EF4-FFF2-40B4-BE49-F238E27FC236}">
                      <a16:creationId xmlns:a16="http://schemas.microsoft.com/office/drawing/2014/main" id="{675F5D3C-9DE4-73BE-BBB2-FF3EF44B40CC}"/>
                    </a:ext>
                  </a:extLst>
                </p14:cNvPr>
                <p14:cNvContentPartPr/>
                <p14:nvPr/>
              </p14:nvContentPartPr>
              <p14:xfrm>
                <a:off x="1084022" y="4908190"/>
                <a:ext cx="198720" cy="169560"/>
              </p14:xfrm>
            </p:contentPart>
          </mc:Choice>
          <mc:Fallback>
            <p:pic>
              <p:nvPicPr>
                <p:cNvPr id="160" name="Ink 159">
                  <a:extLst>
                    <a:ext uri="{FF2B5EF4-FFF2-40B4-BE49-F238E27FC236}">
                      <a16:creationId xmlns:a16="http://schemas.microsoft.com/office/drawing/2014/main" id="{675F5D3C-9DE4-73BE-BBB2-FF3EF44B40CC}"/>
                    </a:ext>
                  </a:extLst>
                </p:cNvPr>
                <p:cNvPicPr/>
                <p:nvPr/>
              </p:nvPicPr>
              <p:blipFill>
                <a:blip r:embed="rId329"/>
                <a:stretch>
                  <a:fillRect/>
                </a:stretch>
              </p:blipFill>
              <p:spPr>
                <a:xfrm>
                  <a:off x="1075022" y="4899190"/>
                  <a:ext cx="216360" cy="187200"/>
                </a:xfrm>
                <a:prstGeom prst="rect">
                  <a:avLst/>
                </a:prstGeom>
              </p:spPr>
            </p:pic>
          </mc:Fallback>
        </mc:AlternateContent>
        <mc:AlternateContent xmlns:mc="http://schemas.openxmlformats.org/markup-compatibility/2006">
          <mc:Choice xmlns:p14="http://schemas.microsoft.com/office/powerpoint/2010/main" Requires="p14">
            <p:contentPart p14:bwMode="auto" r:id="rId330">
              <p14:nvContentPartPr>
                <p14:cNvPr id="161" name="Ink 160">
                  <a:extLst>
                    <a:ext uri="{FF2B5EF4-FFF2-40B4-BE49-F238E27FC236}">
                      <a16:creationId xmlns:a16="http://schemas.microsoft.com/office/drawing/2014/main" id="{65DC6455-CFF6-FB3E-095B-2715BC5EA7F0}"/>
                    </a:ext>
                  </a:extLst>
                </p14:cNvPr>
                <p14:cNvContentPartPr/>
                <p14:nvPr/>
              </p14:nvContentPartPr>
              <p14:xfrm>
                <a:off x="359702" y="5163070"/>
                <a:ext cx="1159200" cy="343440"/>
              </p14:xfrm>
            </p:contentPart>
          </mc:Choice>
          <mc:Fallback>
            <p:pic>
              <p:nvPicPr>
                <p:cNvPr id="161" name="Ink 160">
                  <a:extLst>
                    <a:ext uri="{FF2B5EF4-FFF2-40B4-BE49-F238E27FC236}">
                      <a16:creationId xmlns:a16="http://schemas.microsoft.com/office/drawing/2014/main" id="{65DC6455-CFF6-FB3E-095B-2715BC5EA7F0}"/>
                    </a:ext>
                  </a:extLst>
                </p:cNvPr>
                <p:cNvPicPr/>
                <p:nvPr/>
              </p:nvPicPr>
              <p:blipFill>
                <a:blip r:embed="rId331"/>
                <a:stretch>
                  <a:fillRect/>
                </a:stretch>
              </p:blipFill>
              <p:spPr>
                <a:xfrm>
                  <a:off x="350702" y="5154430"/>
                  <a:ext cx="1176840" cy="361080"/>
                </a:xfrm>
                <a:prstGeom prst="rect">
                  <a:avLst/>
                </a:prstGeom>
              </p:spPr>
            </p:pic>
          </mc:Fallback>
        </mc:AlternateContent>
        <mc:AlternateContent xmlns:mc="http://schemas.openxmlformats.org/markup-compatibility/2006">
          <mc:Choice xmlns:p14="http://schemas.microsoft.com/office/powerpoint/2010/main" Requires="p14">
            <p:contentPart p14:bwMode="auto" r:id="rId332">
              <p14:nvContentPartPr>
                <p14:cNvPr id="199" name="Ink 198">
                  <a:extLst>
                    <a:ext uri="{FF2B5EF4-FFF2-40B4-BE49-F238E27FC236}">
                      <a16:creationId xmlns:a16="http://schemas.microsoft.com/office/drawing/2014/main" id="{B32F7B03-E3DC-F5A2-19B5-F9C8989E0205}"/>
                    </a:ext>
                  </a:extLst>
                </p14:cNvPr>
                <p14:cNvContentPartPr/>
                <p14:nvPr/>
              </p14:nvContentPartPr>
              <p14:xfrm>
                <a:off x="632222" y="3090550"/>
                <a:ext cx="252360" cy="495360"/>
              </p14:xfrm>
            </p:contentPart>
          </mc:Choice>
          <mc:Fallback>
            <p:pic>
              <p:nvPicPr>
                <p:cNvPr id="199" name="Ink 198">
                  <a:extLst>
                    <a:ext uri="{FF2B5EF4-FFF2-40B4-BE49-F238E27FC236}">
                      <a16:creationId xmlns:a16="http://schemas.microsoft.com/office/drawing/2014/main" id="{B32F7B03-E3DC-F5A2-19B5-F9C8989E0205}"/>
                    </a:ext>
                  </a:extLst>
                </p:cNvPr>
                <p:cNvPicPr/>
                <p:nvPr/>
              </p:nvPicPr>
              <p:blipFill>
                <a:blip r:embed="rId333"/>
                <a:stretch>
                  <a:fillRect/>
                </a:stretch>
              </p:blipFill>
              <p:spPr>
                <a:xfrm>
                  <a:off x="623582" y="3081550"/>
                  <a:ext cx="270000" cy="513000"/>
                </a:xfrm>
                <a:prstGeom prst="rect">
                  <a:avLst/>
                </a:prstGeom>
              </p:spPr>
            </p:pic>
          </mc:Fallback>
        </mc:AlternateContent>
        <mc:AlternateContent xmlns:mc="http://schemas.openxmlformats.org/markup-compatibility/2006">
          <mc:Choice xmlns:p14="http://schemas.microsoft.com/office/powerpoint/2010/main" Requires="p14">
            <p:contentPart p14:bwMode="auto" r:id="rId334">
              <p14:nvContentPartPr>
                <p14:cNvPr id="200" name="Ink 199">
                  <a:extLst>
                    <a:ext uri="{FF2B5EF4-FFF2-40B4-BE49-F238E27FC236}">
                      <a16:creationId xmlns:a16="http://schemas.microsoft.com/office/drawing/2014/main" id="{4FC97D52-38CE-9B2A-49F1-AA0BB80BBCC3}"/>
                    </a:ext>
                  </a:extLst>
                </p14:cNvPr>
                <p14:cNvContentPartPr/>
                <p14:nvPr/>
              </p14:nvContentPartPr>
              <p14:xfrm>
                <a:off x="893942" y="3271270"/>
                <a:ext cx="191520" cy="217800"/>
              </p14:xfrm>
            </p:contentPart>
          </mc:Choice>
          <mc:Fallback>
            <p:pic>
              <p:nvPicPr>
                <p:cNvPr id="200" name="Ink 199">
                  <a:extLst>
                    <a:ext uri="{FF2B5EF4-FFF2-40B4-BE49-F238E27FC236}">
                      <a16:creationId xmlns:a16="http://schemas.microsoft.com/office/drawing/2014/main" id="{4FC97D52-38CE-9B2A-49F1-AA0BB80BBCC3}"/>
                    </a:ext>
                  </a:extLst>
                </p:cNvPr>
                <p:cNvPicPr/>
                <p:nvPr/>
              </p:nvPicPr>
              <p:blipFill>
                <a:blip r:embed="rId335"/>
                <a:stretch>
                  <a:fillRect/>
                </a:stretch>
              </p:blipFill>
              <p:spPr>
                <a:xfrm>
                  <a:off x="884942" y="3262270"/>
                  <a:ext cx="209160" cy="235440"/>
                </a:xfrm>
                <a:prstGeom prst="rect">
                  <a:avLst/>
                </a:prstGeom>
              </p:spPr>
            </p:pic>
          </mc:Fallback>
        </mc:AlternateContent>
        <mc:AlternateContent xmlns:mc="http://schemas.openxmlformats.org/markup-compatibility/2006">
          <mc:Choice xmlns:p14="http://schemas.microsoft.com/office/powerpoint/2010/main" Requires="p14">
            <p:contentPart p14:bwMode="auto" r:id="rId336">
              <p14:nvContentPartPr>
                <p14:cNvPr id="201" name="Ink 200">
                  <a:extLst>
                    <a:ext uri="{FF2B5EF4-FFF2-40B4-BE49-F238E27FC236}">
                      <a16:creationId xmlns:a16="http://schemas.microsoft.com/office/drawing/2014/main" id="{93D42554-EC16-A397-5392-FB1834978128}"/>
                    </a:ext>
                  </a:extLst>
                </p14:cNvPr>
                <p14:cNvContentPartPr/>
                <p14:nvPr/>
              </p14:nvContentPartPr>
              <p14:xfrm>
                <a:off x="1114622" y="3144910"/>
                <a:ext cx="222480" cy="305280"/>
              </p14:xfrm>
            </p:contentPart>
          </mc:Choice>
          <mc:Fallback>
            <p:pic>
              <p:nvPicPr>
                <p:cNvPr id="201" name="Ink 200">
                  <a:extLst>
                    <a:ext uri="{FF2B5EF4-FFF2-40B4-BE49-F238E27FC236}">
                      <a16:creationId xmlns:a16="http://schemas.microsoft.com/office/drawing/2014/main" id="{93D42554-EC16-A397-5392-FB1834978128}"/>
                    </a:ext>
                  </a:extLst>
                </p:cNvPr>
                <p:cNvPicPr/>
                <p:nvPr/>
              </p:nvPicPr>
              <p:blipFill>
                <a:blip r:embed="rId337"/>
                <a:stretch>
                  <a:fillRect/>
                </a:stretch>
              </p:blipFill>
              <p:spPr>
                <a:xfrm>
                  <a:off x="1105982" y="3135910"/>
                  <a:ext cx="240120" cy="322920"/>
                </a:xfrm>
                <a:prstGeom prst="rect">
                  <a:avLst/>
                </a:prstGeom>
              </p:spPr>
            </p:pic>
          </mc:Fallback>
        </mc:AlternateContent>
        <mc:AlternateContent xmlns:mc="http://schemas.openxmlformats.org/markup-compatibility/2006">
          <mc:Choice xmlns:p14="http://schemas.microsoft.com/office/powerpoint/2010/main" Requires="p14">
            <p:contentPart p14:bwMode="auto" r:id="rId338">
              <p14:nvContentPartPr>
                <p14:cNvPr id="202" name="Ink 201">
                  <a:extLst>
                    <a:ext uri="{FF2B5EF4-FFF2-40B4-BE49-F238E27FC236}">
                      <a16:creationId xmlns:a16="http://schemas.microsoft.com/office/drawing/2014/main" id="{DFB5699A-D24D-7310-C6EE-AF1CFD1ED6FD}"/>
                    </a:ext>
                  </a:extLst>
                </p14:cNvPr>
                <p14:cNvContentPartPr/>
                <p14:nvPr/>
              </p14:nvContentPartPr>
              <p14:xfrm>
                <a:off x="1292822" y="3094510"/>
                <a:ext cx="259920" cy="307800"/>
              </p14:xfrm>
            </p:contentPart>
          </mc:Choice>
          <mc:Fallback>
            <p:pic>
              <p:nvPicPr>
                <p:cNvPr id="202" name="Ink 201">
                  <a:extLst>
                    <a:ext uri="{FF2B5EF4-FFF2-40B4-BE49-F238E27FC236}">
                      <a16:creationId xmlns:a16="http://schemas.microsoft.com/office/drawing/2014/main" id="{DFB5699A-D24D-7310-C6EE-AF1CFD1ED6FD}"/>
                    </a:ext>
                  </a:extLst>
                </p:cNvPr>
                <p:cNvPicPr/>
                <p:nvPr/>
              </p:nvPicPr>
              <p:blipFill>
                <a:blip r:embed="rId339"/>
                <a:stretch>
                  <a:fillRect/>
                </a:stretch>
              </p:blipFill>
              <p:spPr>
                <a:xfrm>
                  <a:off x="1283822" y="3085870"/>
                  <a:ext cx="277560" cy="325440"/>
                </a:xfrm>
                <a:prstGeom prst="rect">
                  <a:avLst/>
                </a:prstGeom>
              </p:spPr>
            </p:pic>
          </mc:Fallback>
        </mc:AlternateContent>
        <mc:AlternateContent xmlns:mc="http://schemas.openxmlformats.org/markup-compatibility/2006">
          <mc:Choice xmlns:p14="http://schemas.microsoft.com/office/powerpoint/2010/main" Requires="p14">
            <p:contentPart p14:bwMode="auto" r:id="rId340">
              <p14:nvContentPartPr>
                <p14:cNvPr id="204" name="Ink 203">
                  <a:extLst>
                    <a:ext uri="{FF2B5EF4-FFF2-40B4-BE49-F238E27FC236}">
                      <a16:creationId xmlns:a16="http://schemas.microsoft.com/office/drawing/2014/main" id="{18052BF5-682B-3DCB-C295-17DFEDCA7BBF}"/>
                    </a:ext>
                  </a:extLst>
                </p14:cNvPr>
                <p14:cNvContentPartPr/>
                <p14:nvPr/>
              </p14:nvContentPartPr>
              <p14:xfrm>
                <a:off x="549782" y="3759790"/>
                <a:ext cx="804600" cy="451080"/>
              </p14:xfrm>
            </p:contentPart>
          </mc:Choice>
          <mc:Fallback>
            <p:pic>
              <p:nvPicPr>
                <p:cNvPr id="204" name="Ink 203">
                  <a:extLst>
                    <a:ext uri="{FF2B5EF4-FFF2-40B4-BE49-F238E27FC236}">
                      <a16:creationId xmlns:a16="http://schemas.microsoft.com/office/drawing/2014/main" id="{18052BF5-682B-3DCB-C295-17DFEDCA7BBF}"/>
                    </a:ext>
                  </a:extLst>
                </p:cNvPr>
                <p:cNvPicPr/>
                <p:nvPr/>
              </p:nvPicPr>
              <p:blipFill>
                <a:blip r:embed="rId341"/>
                <a:stretch>
                  <a:fillRect/>
                </a:stretch>
              </p:blipFill>
              <p:spPr>
                <a:xfrm>
                  <a:off x="540782" y="3750790"/>
                  <a:ext cx="822240" cy="468720"/>
                </a:xfrm>
                <a:prstGeom prst="rect">
                  <a:avLst/>
                </a:prstGeom>
              </p:spPr>
            </p:pic>
          </mc:Fallback>
        </mc:AlternateContent>
        <mc:AlternateContent xmlns:mc="http://schemas.openxmlformats.org/markup-compatibility/2006">
          <mc:Choice xmlns:p14="http://schemas.microsoft.com/office/powerpoint/2010/main" Requires="p14">
            <p:contentPart p14:bwMode="auto" r:id="rId342">
              <p14:nvContentPartPr>
                <p14:cNvPr id="205" name="Ink 204">
                  <a:extLst>
                    <a:ext uri="{FF2B5EF4-FFF2-40B4-BE49-F238E27FC236}">
                      <a16:creationId xmlns:a16="http://schemas.microsoft.com/office/drawing/2014/main" id="{F3C61FCE-77DD-7346-1C26-0CBD6757AF00}"/>
                    </a:ext>
                  </a:extLst>
                </p14:cNvPr>
                <p14:cNvContentPartPr/>
                <p14:nvPr/>
              </p14:nvContentPartPr>
              <p14:xfrm>
                <a:off x="1301822" y="3701470"/>
                <a:ext cx="266400" cy="271080"/>
              </p14:xfrm>
            </p:contentPart>
          </mc:Choice>
          <mc:Fallback>
            <p:pic>
              <p:nvPicPr>
                <p:cNvPr id="205" name="Ink 204">
                  <a:extLst>
                    <a:ext uri="{FF2B5EF4-FFF2-40B4-BE49-F238E27FC236}">
                      <a16:creationId xmlns:a16="http://schemas.microsoft.com/office/drawing/2014/main" id="{F3C61FCE-77DD-7346-1C26-0CBD6757AF00}"/>
                    </a:ext>
                  </a:extLst>
                </p:cNvPr>
                <p:cNvPicPr/>
                <p:nvPr/>
              </p:nvPicPr>
              <p:blipFill>
                <a:blip r:embed="rId343"/>
                <a:stretch>
                  <a:fillRect/>
                </a:stretch>
              </p:blipFill>
              <p:spPr>
                <a:xfrm>
                  <a:off x="1293182" y="3692830"/>
                  <a:ext cx="284040" cy="288720"/>
                </a:xfrm>
                <a:prstGeom prst="rect">
                  <a:avLst/>
                </a:prstGeom>
              </p:spPr>
            </p:pic>
          </mc:Fallback>
        </mc:AlternateContent>
        <mc:AlternateContent xmlns:mc="http://schemas.openxmlformats.org/markup-compatibility/2006">
          <mc:Choice xmlns:p14="http://schemas.microsoft.com/office/powerpoint/2010/main" Requires="p14">
            <p:contentPart p14:bwMode="auto" r:id="rId344">
              <p14:nvContentPartPr>
                <p14:cNvPr id="206" name="Ink 205">
                  <a:extLst>
                    <a:ext uri="{FF2B5EF4-FFF2-40B4-BE49-F238E27FC236}">
                      <a16:creationId xmlns:a16="http://schemas.microsoft.com/office/drawing/2014/main" id="{891483FD-95FD-0308-7D79-976AA25E6403}"/>
                    </a:ext>
                  </a:extLst>
                </p14:cNvPr>
                <p14:cNvContentPartPr/>
                <p14:nvPr/>
              </p14:nvContentPartPr>
              <p14:xfrm>
                <a:off x="1453022" y="3675550"/>
                <a:ext cx="360" cy="28800"/>
              </p14:xfrm>
            </p:contentPart>
          </mc:Choice>
          <mc:Fallback>
            <p:pic>
              <p:nvPicPr>
                <p:cNvPr id="206" name="Ink 205">
                  <a:extLst>
                    <a:ext uri="{FF2B5EF4-FFF2-40B4-BE49-F238E27FC236}">
                      <a16:creationId xmlns:a16="http://schemas.microsoft.com/office/drawing/2014/main" id="{891483FD-95FD-0308-7D79-976AA25E6403}"/>
                    </a:ext>
                  </a:extLst>
                </p:cNvPr>
                <p:cNvPicPr/>
                <p:nvPr/>
              </p:nvPicPr>
              <p:blipFill>
                <a:blip r:embed="rId345"/>
                <a:stretch>
                  <a:fillRect/>
                </a:stretch>
              </p:blipFill>
              <p:spPr>
                <a:xfrm>
                  <a:off x="1444022" y="3666910"/>
                  <a:ext cx="18000" cy="46440"/>
                </a:xfrm>
                <a:prstGeom prst="rect">
                  <a:avLst/>
                </a:prstGeom>
              </p:spPr>
            </p:pic>
          </mc:Fallback>
        </mc:AlternateContent>
        <mc:AlternateContent xmlns:mc="http://schemas.openxmlformats.org/markup-compatibility/2006">
          <mc:Choice xmlns:p14="http://schemas.microsoft.com/office/powerpoint/2010/main" Requires="p14">
            <p:contentPart p14:bwMode="auto" r:id="rId346">
              <p14:nvContentPartPr>
                <p14:cNvPr id="207" name="Ink 206">
                  <a:extLst>
                    <a:ext uri="{FF2B5EF4-FFF2-40B4-BE49-F238E27FC236}">
                      <a16:creationId xmlns:a16="http://schemas.microsoft.com/office/drawing/2014/main" id="{43962631-2502-D0D1-49F7-02292BF1C901}"/>
                    </a:ext>
                  </a:extLst>
                </p14:cNvPr>
                <p14:cNvContentPartPr/>
                <p14:nvPr/>
              </p14:nvContentPartPr>
              <p14:xfrm>
                <a:off x="1507742" y="3662230"/>
                <a:ext cx="522000" cy="593640"/>
              </p14:xfrm>
            </p:contentPart>
          </mc:Choice>
          <mc:Fallback>
            <p:pic>
              <p:nvPicPr>
                <p:cNvPr id="207" name="Ink 206">
                  <a:extLst>
                    <a:ext uri="{FF2B5EF4-FFF2-40B4-BE49-F238E27FC236}">
                      <a16:creationId xmlns:a16="http://schemas.microsoft.com/office/drawing/2014/main" id="{43962631-2502-D0D1-49F7-02292BF1C901}"/>
                    </a:ext>
                  </a:extLst>
                </p:cNvPr>
                <p:cNvPicPr/>
                <p:nvPr/>
              </p:nvPicPr>
              <p:blipFill>
                <a:blip r:embed="rId347"/>
                <a:stretch>
                  <a:fillRect/>
                </a:stretch>
              </p:blipFill>
              <p:spPr>
                <a:xfrm>
                  <a:off x="1498742" y="3653590"/>
                  <a:ext cx="539640" cy="611280"/>
                </a:xfrm>
                <a:prstGeom prst="rect">
                  <a:avLst/>
                </a:prstGeom>
              </p:spPr>
            </p:pic>
          </mc:Fallback>
        </mc:AlternateContent>
      </p:grpSp>
    </p:spTree>
    <p:extLst>
      <p:ext uri="{BB962C8B-B14F-4D97-AF65-F5344CB8AC3E}">
        <p14:creationId xmlns:p14="http://schemas.microsoft.com/office/powerpoint/2010/main" val="966553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69B95-05D3-520D-7734-73908CD00A2C}"/>
              </a:ext>
            </a:extLst>
          </p:cNvPr>
          <p:cNvSpPr>
            <a:spLocks noGrp="1"/>
          </p:cNvSpPr>
          <p:nvPr>
            <p:ph type="title"/>
          </p:nvPr>
        </p:nvSpPr>
        <p:spPr/>
        <p:txBody>
          <a:bodyPr/>
          <a:lstStyle/>
          <a:p>
            <a:endParaRPr lang="en-IN"/>
          </a:p>
        </p:txBody>
      </p:sp>
      <p:sp>
        <p:nvSpPr>
          <p:cNvPr id="3" name="Rectangle 2">
            <a:extLst>
              <a:ext uri="{FF2B5EF4-FFF2-40B4-BE49-F238E27FC236}">
                <a16:creationId xmlns:a16="http://schemas.microsoft.com/office/drawing/2014/main" id="{2B37FD96-9C38-3F74-9B8E-7B30016E2756}"/>
              </a:ext>
            </a:extLst>
          </p:cNvPr>
          <p:cNvSpPr/>
          <p:nvPr/>
        </p:nvSpPr>
        <p:spPr>
          <a:xfrm>
            <a:off x="5086300" y="692696"/>
            <a:ext cx="1584176" cy="1944216"/>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4" name="Rectangle: Rounded Corners 3">
            <a:extLst>
              <a:ext uri="{FF2B5EF4-FFF2-40B4-BE49-F238E27FC236}">
                <a16:creationId xmlns:a16="http://schemas.microsoft.com/office/drawing/2014/main" id="{FA004416-43C6-CEE3-91B1-21F6BE730438}"/>
              </a:ext>
            </a:extLst>
          </p:cNvPr>
          <p:cNvSpPr/>
          <p:nvPr/>
        </p:nvSpPr>
        <p:spPr>
          <a:xfrm>
            <a:off x="2926060" y="3501008"/>
            <a:ext cx="5616624" cy="1296144"/>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dirty="0"/>
              <a:t>CAP app</a:t>
            </a:r>
          </a:p>
        </p:txBody>
      </p:sp>
      <p:sp>
        <p:nvSpPr>
          <p:cNvPr id="5" name="Flowchart: Magnetic Disk 4">
            <a:extLst>
              <a:ext uri="{FF2B5EF4-FFF2-40B4-BE49-F238E27FC236}">
                <a16:creationId xmlns:a16="http://schemas.microsoft.com/office/drawing/2014/main" id="{68F8A9D9-04E2-F401-4A87-9C90872A693E}"/>
              </a:ext>
            </a:extLst>
          </p:cNvPr>
          <p:cNvSpPr/>
          <p:nvPr/>
        </p:nvSpPr>
        <p:spPr>
          <a:xfrm>
            <a:off x="4942284" y="5589240"/>
            <a:ext cx="1872208" cy="648072"/>
          </a:xfrm>
          <a:prstGeom prst="flowChartMagneticDisk">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102658F2-967B-E394-1B06-BCD4C8FFD5AE}"/>
                  </a:ext>
                </a:extLst>
              </p14:cNvPr>
              <p14:cNvContentPartPr/>
              <p14:nvPr/>
            </p14:nvContentPartPr>
            <p14:xfrm>
              <a:off x="2440502" y="1949710"/>
              <a:ext cx="360" cy="360"/>
            </p14:xfrm>
          </p:contentPart>
        </mc:Choice>
        <mc:Fallback>
          <p:pic>
            <p:nvPicPr>
              <p:cNvPr id="6" name="Ink 5">
                <a:extLst>
                  <a:ext uri="{FF2B5EF4-FFF2-40B4-BE49-F238E27FC236}">
                    <a16:creationId xmlns:a16="http://schemas.microsoft.com/office/drawing/2014/main" id="{102658F2-967B-E394-1B06-BCD4C8FFD5AE}"/>
                  </a:ext>
                </a:extLst>
              </p:cNvPr>
              <p:cNvPicPr/>
              <p:nvPr/>
            </p:nvPicPr>
            <p:blipFill>
              <a:blip r:embed="rId3"/>
              <a:stretch>
                <a:fillRect/>
              </a:stretch>
            </p:blipFill>
            <p:spPr>
              <a:xfrm>
                <a:off x="2431502" y="1941070"/>
                <a:ext cx="18000" cy="18000"/>
              </a:xfrm>
              <a:prstGeom prst="rect">
                <a:avLst/>
              </a:prstGeom>
            </p:spPr>
          </p:pic>
        </mc:Fallback>
      </mc:AlternateContent>
      <p:grpSp>
        <p:nvGrpSpPr>
          <p:cNvPr id="11" name="Group 10">
            <a:extLst>
              <a:ext uri="{FF2B5EF4-FFF2-40B4-BE49-F238E27FC236}">
                <a16:creationId xmlns:a16="http://schemas.microsoft.com/office/drawing/2014/main" id="{0E4DFF30-C53B-60BA-7D28-7E8D2B8A8040}"/>
              </a:ext>
            </a:extLst>
          </p:cNvPr>
          <p:cNvGrpSpPr/>
          <p:nvPr/>
        </p:nvGrpSpPr>
        <p:grpSpPr>
          <a:xfrm>
            <a:off x="6988022" y="5734390"/>
            <a:ext cx="952920" cy="360360"/>
            <a:chOff x="6988022" y="5734390"/>
            <a:chExt cx="952920" cy="360360"/>
          </a:xfrm>
        </p:grpSpPr>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90F18E74-AC1A-4D72-3A11-6E2D210D0670}"/>
                    </a:ext>
                  </a:extLst>
                </p14:cNvPr>
                <p14:cNvContentPartPr/>
                <p14:nvPr/>
              </p14:nvContentPartPr>
              <p14:xfrm>
                <a:off x="6988022" y="5734390"/>
                <a:ext cx="125280" cy="360360"/>
              </p14:xfrm>
            </p:contentPart>
          </mc:Choice>
          <mc:Fallback>
            <p:pic>
              <p:nvPicPr>
                <p:cNvPr id="7" name="Ink 6">
                  <a:extLst>
                    <a:ext uri="{FF2B5EF4-FFF2-40B4-BE49-F238E27FC236}">
                      <a16:creationId xmlns:a16="http://schemas.microsoft.com/office/drawing/2014/main" id="{90F18E74-AC1A-4D72-3A11-6E2D210D0670}"/>
                    </a:ext>
                  </a:extLst>
                </p:cNvPr>
                <p:cNvPicPr/>
                <p:nvPr/>
              </p:nvPicPr>
              <p:blipFill>
                <a:blip r:embed="rId5"/>
                <a:stretch>
                  <a:fillRect/>
                </a:stretch>
              </p:blipFill>
              <p:spPr>
                <a:xfrm>
                  <a:off x="6979022" y="5725390"/>
                  <a:ext cx="142920" cy="378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 name="Ink 7">
                  <a:extLst>
                    <a:ext uri="{FF2B5EF4-FFF2-40B4-BE49-F238E27FC236}">
                      <a16:creationId xmlns:a16="http://schemas.microsoft.com/office/drawing/2014/main" id="{5825AB01-96A1-AF23-E7C2-66F69E771168}"/>
                    </a:ext>
                  </a:extLst>
                </p14:cNvPr>
                <p14:cNvContentPartPr/>
                <p14:nvPr/>
              </p14:nvContentPartPr>
              <p14:xfrm>
                <a:off x="7164422" y="5828350"/>
                <a:ext cx="186840" cy="220320"/>
              </p14:xfrm>
            </p:contentPart>
          </mc:Choice>
          <mc:Fallback>
            <p:pic>
              <p:nvPicPr>
                <p:cNvPr id="8" name="Ink 7">
                  <a:extLst>
                    <a:ext uri="{FF2B5EF4-FFF2-40B4-BE49-F238E27FC236}">
                      <a16:creationId xmlns:a16="http://schemas.microsoft.com/office/drawing/2014/main" id="{5825AB01-96A1-AF23-E7C2-66F69E771168}"/>
                    </a:ext>
                  </a:extLst>
                </p:cNvPr>
                <p:cNvPicPr/>
                <p:nvPr/>
              </p:nvPicPr>
              <p:blipFill>
                <a:blip r:embed="rId7"/>
                <a:stretch>
                  <a:fillRect/>
                </a:stretch>
              </p:blipFill>
              <p:spPr>
                <a:xfrm>
                  <a:off x="7155782" y="5819710"/>
                  <a:ext cx="204480" cy="2379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 name="Ink 8">
                  <a:extLst>
                    <a:ext uri="{FF2B5EF4-FFF2-40B4-BE49-F238E27FC236}">
                      <a16:creationId xmlns:a16="http://schemas.microsoft.com/office/drawing/2014/main" id="{AA84E00B-27B4-12D7-1004-71F555171355}"/>
                    </a:ext>
                  </a:extLst>
                </p14:cNvPr>
                <p14:cNvContentPartPr/>
                <p14:nvPr/>
              </p14:nvContentPartPr>
              <p14:xfrm>
                <a:off x="7443782" y="5904670"/>
                <a:ext cx="241200" cy="175320"/>
              </p14:xfrm>
            </p:contentPart>
          </mc:Choice>
          <mc:Fallback>
            <p:pic>
              <p:nvPicPr>
                <p:cNvPr id="9" name="Ink 8">
                  <a:extLst>
                    <a:ext uri="{FF2B5EF4-FFF2-40B4-BE49-F238E27FC236}">
                      <a16:creationId xmlns:a16="http://schemas.microsoft.com/office/drawing/2014/main" id="{AA84E00B-27B4-12D7-1004-71F555171355}"/>
                    </a:ext>
                  </a:extLst>
                </p:cNvPr>
                <p:cNvPicPr/>
                <p:nvPr/>
              </p:nvPicPr>
              <p:blipFill>
                <a:blip r:embed="rId9"/>
                <a:stretch>
                  <a:fillRect/>
                </a:stretch>
              </p:blipFill>
              <p:spPr>
                <a:xfrm>
                  <a:off x="7435142" y="5895670"/>
                  <a:ext cx="258840" cy="1929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0" name="Ink 9">
                  <a:extLst>
                    <a:ext uri="{FF2B5EF4-FFF2-40B4-BE49-F238E27FC236}">
                      <a16:creationId xmlns:a16="http://schemas.microsoft.com/office/drawing/2014/main" id="{85054D99-AA5A-9239-BC43-5B1482E02459}"/>
                    </a:ext>
                  </a:extLst>
                </p14:cNvPr>
                <p14:cNvContentPartPr/>
                <p14:nvPr/>
              </p14:nvContentPartPr>
              <p14:xfrm>
                <a:off x="7769222" y="5913670"/>
                <a:ext cx="171720" cy="166320"/>
              </p14:xfrm>
            </p:contentPart>
          </mc:Choice>
          <mc:Fallback>
            <p:pic>
              <p:nvPicPr>
                <p:cNvPr id="10" name="Ink 9">
                  <a:extLst>
                    <a:ext uri="{FF2B5EF4-FFF2-40B4-BE49-F238E27FC236}">
                      <a16:creationId xmlns:a16="http://schemas.microsoft.com/office/drawing/2014/main" id="{85054D99-AA5A-9239-BC43-5B1482E02459}"/>
                    </a:ext>
                  </a:extLst>
                </p:cNvPr>
                <p:cNvPicPr/>
                <p:nvPr/>
              </p:nvPicPr>
              <p:blipFill>
                <a:blip r:embed="rId11"/>
                <a:stretch>
                  <a:fillRect/>
                </a:stretch>
              </p:blipFill>
              <p:spPr>
                <a:xfrm>
                  <a:off x="7760582" y="5905030"/>
                  <a:ext cx="189360" cy="1839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2">
            <p14:nvContentPartPr>
              <p14:cNvPr id="21" name="Ink 20">
                <a:extLst>
                  <a:ext uri="{FF2B5EF4-FFF2-40B4-BE49-F238E27FC236}">
                    <a16:creationId xmlns:a16="http://schemas.microsoft.com/office/drawing/2014/main" id="{39D52EBE-5D01-BDEE-C2D1-4D2590A71B44}"/>
                  </a:ext>
                </a:extLst>
              </p14:cNvPr>
              <p14:cNvContentPartPr/>
              <p14:nvPr/>
            </p14:nvContentPartPr>
            <p14:xfrm>
              <a:off x="6310862" y="2632630"/>
              <a:ext cx="271800" cy="1055160"/>
            </p14:xfrm>
          </p:contentPart>
        </mc:Choice>
        <mc:Fallback>
          <p:pic>
            <p:nvPicPr>
              <p:cNvPr id="21" name="Ink 20">
                <a:extLst>
                  <a:ext uri="{FF2B5EF4-FFF2-40B4-BE49-F238E27FC236}">
                    <a16:creationId xmlns:a16="http://schemas.microsoft.com/office/drawing/2014/main" id="{39D52EBE-5D01-BDEE-C2D1-4D2590A71B44}"/>
                  </a:ext>
                </a:extLst>
              </p:cNvPr>
              <p:cNvPicPr/>
              <p:nvPr/>
            </p:nvPicPr>
            <p:blipFill>
              <a:blip r:embed="rId13"/>
              <a:stretch>
                <a:fillRect/>
              </a:stretch>
            </p:blipFill>
            <p:spPr>
              <a:xfrm>
                <a:off x="6301862" y="2623990"/>
                <a:ext cx="289440" cy="1072800"/>
              </a:xfrm>
              <a:prstGeom prst="rect">
                <a:avLst/>
              </a:prstGeom>
            </p:spPr>
          </p:pic>
        </mc:Fallback>
      </mc:AlternateContent>
      <p:grpSp>
        <p:nvGrpSpPr>
          <p:cNvPr id="50" name="Group 49">
            <a:extLst>
              <a:ext uri="{FF2B5EF4-FFF2-40B4-BE49-F238E27FC236}">
                <a16:creationId xmlns:a16="http://schemas.microsoft.com/office/drawing/2014/main" id="{D4472CA3-C679-7EDA-D75E-FC51D892EAAB}"/>
              </a:ext>
            </a:extLst>
          </p:cNvPr>
          <p:cNvGrpSpPr/>
          <p:nvPr/>
        </p:nvGrpSpPr>
        <p:grpSpPr>
          <a:xfrm>
            <a:off x="1265822" y="1446430"/>
            <a:ext cx="1063440" cy="693360"/>
            <a:chOff x="1265822" y="1446430"/>
            <a:chExt cx="1063440" cy="693360"/>
          </a:xfrm>
        </p:grpSpPr>
        <mc:AlternateContent xmlns:mc="http://schemas.openxmlformats.org/markup-compatibility/2006">
          <mc:Choice xmlns:p14="http://schemas.microsoft.com/office/powerpoint/2010/main" Requires="p14">
            <p:contentPart p14:bwMode="auto" r:id="rId14">
              <p14:nvContentPartPr>
                <p14:cNvPr id="33" name="Ink 32">
                  <a:extLst>
                    <a:ext uri="{FF2B5EF4-FFF2-40B4-BE49-F238E27FC236}">
                      <a16:creationId xmlns:a16="http://schemas.microsoft.com/office/drawing/2014/main" id="{340D4CA3-4830-F7D7-3D2F-85F8D0CC654A}"/>
                    </a:ext>
                  </a:extLst>
                </p14:cNvPr>
                <p14:cNvContentPartPr/>
                <p14:nvPr/>
              </p14:nvContentPartPr>
              <p14:xfrm>
                <a:off x="1507742" y="1575310"/>
                <a:ext cx="85680" cy="345600"/>
              </p14:xfrm>
            </p:contentPart>
          </mc:Choice>
          <mc:Fallback>
            <p:pic>
              <p:nvPicPr>
                <p:cNvPr id="33" name="Ink 32">
                  <a:extLst>
                    <a:ext uri="{FF2B5EF4-FFF2-40B4-BE49-F238E27FC236}">
                      <a16:creationId xmlns:a16="http://schemas.microsoft.com/office/drawing/2014/main" id="{340D4CA3-4830-F7D7-3D2F-85F8D0CC654A}"/>
                    </a:ext>
                  </a:extLst>
                </p:cNvPr>
                <p:cNvPicPr/>
                <p:nvPr/>
              </p:nvPicPr>
              <p:blipFill>
                <a:blip r:embed="rId15"/>
                <a:stretch>
                  <a:fillRect/>
                </a:stretch>
              </p:blipFill>
              <p:spPr>
                <a:xfrm>
                  <a:off x="1498742" y="1566670"/>
                  <a:ext cx="103320" cy="3632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34" name="Ink 33">
                  <a:extLst>
                    <a:ext uri="{FF2B5EF4-FFF2-40B4-BE49-F238E27FC236}">
                      <a16:creationId xmlns:a16="http://schemas.microsoft.com/office/drawing/2014/main" id="{40C65195-7953-EAE8-34E1-616BB2E3302B}"/>
                    </a:ext>
                  </a:extLst>
                </p14:cNvPr>
                <p14:cNvContentPartPr/>
                <p14:nvPr/>
              </p14:nvContentPartPr>
              <p14:xfrm>
                <a:off x="1577942" y="1601590"/>
                <a:ext cx="317520" cy="303480"/>
              </p14:xfrm>
            </p:contentPart>
          </mc:Choice>
          <mc:Fallback>
            <p:pic>
              <p:nvPicPr>
                <p:cNvPr id="34" name="Ink 33">
                  <a:extLst>
                    <a:ext uri="{FF2B5EF4-FFF2-40B4-BE49-F238E27FC236}">
                      <a16:creationId xmlns:a16="http://schemas.microsoft.com/office/drawing/2014/main" id="{40C65195-7953-EAE8-34E1-616BB2E3302B}"/>
                    </a:ext>
                  </a:extLst>
                </p:cNvPr>
                <p:cNvPicPr/>
                <p:nvPr/>
              </p:nvPicPr>
              <p:blipFill>
                <a:blip r:embed="rId17"/>
                <a:stretch>
                  <a:fillRect/>
                </a:stretch>
              </p:blipFill>
              <p:spPr>
                <a:xfrm>
                  <a:off x="1568942" y="1592950"/>
                  <a:ext cx="335160" cy="3211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6" name="Ink 35">
                  <a:extLst>
                    <a:ext uri="{FF2B5EF4-FFF2-40B4-BE49-F238E27FC236}">
                      <a16:creationId xmlns:a16="http://schemas.microsoft.com/office/drawing/2014/main" id="{13788C52-C420-14EC-AF44-EBDBA57CFC78}"/>
                    </a:ext>
                  </a:extLst>
                </p14:cNvPr>
                <p14:cNvContentPartPr/>
                <p14:nvPr/>
              </p14:nvContentPartPr>
              <p14:xfrm>
                <a:off x="1314062" y="1446430"/>
                <a:ext cx="661320" cy="693360"/>
              </p14:xfrm>
            </p:contentPart>
          </mc:Choice>
          <mc:Fallback>
            <p:pic>
              <p:nvPicPr>
                <p:cNvPr id="36" name="Ink 35">
                  <a:extLst>
                    <a:ext uri="{FF2B5EF4-FFF2-40B4-BE49-F238E27FC236}">
                      <a16:creationId xmlns:a16="http://schemas.microsoft.com/office/drawing/2014/main" id="{13788C52-C420-14EC-AF44-EBDBA57CFC78}"/>
                    </a:ext>
                  </a:extLst>
                </p:cNvPr>
                <p:cNvPicPr/>
                <p:nvPr/>
              </p:nvPicPr>
              <p:blipFill>
                <a:blip r:embed="rId19"/>
                <a:stretch>
                  <a:fillRect/>
                </a:stretch>
              </p:blipFill>
              <p:spPr>
                <a:xfrm>
                  <a:off x="1305062" y="1437790"/>
                  <a:ext cx="678960" cy="7110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37" name="Ink 36">
                  <a:extLst>
                    <a:ext uri="{FF2B5EF4-FFF2-40B4-BE49-F238E27FC236}">
                      <a16:creationId xmlns:a16="http://schemas.microsoft.com/office/drawing/2014/main" id="{E782B8BA-78CF-3F3A-80CD-E2FC7C2632FD}"/>
                    </a:ext>
                  </a:extLst>
                </p14:cNvPr>
                <p14:cNvContentPartPr/>
                <p14:nvPr/>
              </p14:nvContentPartPr>
              <p14:xfrm>
                <a:off x="1265822" y="1460110"/>
                <a:ext cx="1063440" cy="678960"/>
              </p14:xfrm>
            </p:contentPart>
          </mc:Choice>
          <mc:Fallback>
            <p:pic>
              <p:nvPicPr>
                <p:cNvPr id="37" name="Ink 36">
                  <a:extLst>
                    <a:ext uri="{FF2B5EF4-FFF2-40B4-BE49-F238E27FC236}">
                      <a16:creationId xmlns:a16="http://schemas.microsoft.com/office/drawing/2014/main" id="{E782B8BA-78CF-3F3A-80CD-E2FC7C2632FD}"/>
                    </a:ext>
                  </a:extLst>
                </p:cNvPr>
                <p:cNvPicPr/>
                <p:nvPr/>
              </p:nvPicPr>
              <p:blipFill>
                <a:blip r:embed="rId21"/>
                <a:stretch>
                  <a:fillRect/>
                </a:stretch>
              </p:blipFill>
              <p:spPr>
                <a:xfrm>
                  <a:off x="1257182" y="1451110"/>
                  <a:ext cx="1081080" cy="696600"/>
                </a:xfrm>
                <a:prstGeom prst="rect">
                  <a:avLst/>
                </a:prstGeom>
              </p:spPr>
            </p:pic>
          </mc:Fallback>
        </mc:AlternateContent>
      </p:grpSp>
      <p:grpSp>
        <p:nvGrpSpPr>
          <p:cNvPr id="64" name="Group 63">
            <a:extLst>
              <a:ext uri="{FF2B5EF4-FFF2-40B4-BE49-F238E27FC236}">
                <a16:creationId xmlns:a16="http://schemas.microsoft.com/office/drawing/2014/main" id="{B4E37F1F-EF4F-1465-F417-52B3F34E363A}"/>
              </a:ext>
            </a:extLst>
          </p:cNvPr>
          <p:cNvGrpSpPr/>
          <p:nvPr/>
        </p:nvGrpSpPr>
        <p:grpSpPr>
          <a:xfrm>
            <a:off x="500822" y="2329510"/>
            <a:ext cx="4064040" cy="800640"/>
            <a:chOff x="500822" y="2329510"/>
            <a:chExt cx="4064040" cy="800640"/>
          </a:xfrm>
        </p:grpSpPr>
        <mc:AlternateContent xmlns:mc="http://schemas.openxmlformats.org/markup-compatibility/2006">
          <mc:Choice xmlns:p14="http://schemas.microsoft.com/office/powerpoint/2010/main" Requires="p14">
            <p:contentPart p14:bwMode="auto" r:id="rId22">
              <p14:nvContentPartPr>
                <p14:cNvPr id="38" name="Ink 37">
                  <a:extLst>
                    <a:ext uri="{FF2B5EF4-FFF2-40B4-BE49-F238E27FC236}">
                      <a16:creationId xmlns:a16="http://schemas.microsoft.com/office/drawing/2014/main" id="{C5FC1A22-614D-B394-92A0-A243523164C0}"/>
                    </a:ext>
                  </a:extLst>
                </p14:cNvPr>
                <p14:cNvContentPartPr/>
                <p14:nvPr/>
              </p14:nvContentPartPr>
              <p14:xfrm>
                <a:off x="526382" y="2329510"/>
                <a:ext cx="16920" cy="491400"/>
              </p14:xfrm>
            </p:contentPart>
          </mc:Choice>
          <mc:Fallback>
            <p:pic>
              <p:nvPicPr>
                <p:cNvPr id="38" name="Ink 37">
                  <a:extLst>
                    <a:ext uri="{FF2B5EF4-FFF2-40B4-BE49-F238E27FC236}">
                      <a16:creationId xmlns:a16="http://schemas.microsoft.com/office/drawing/2014/main" id="{C5FC1A22-614D-B394-92A0-A243523164C0}"/>
                    </a:ext>
                  </a:extLst>
                </p:cNvPr>
                <p:cNvPicPr/>
                <p:nvPr/>
              </p:nvPicPr>
              <p:blipFill>
                <a:blip r:embed="rId23"/>
                <a:stretch>
                  <a:fillRect/>
                </a:stretch>
              </p:blipFill>
              <p:spPr>
                <a:xfrm>
                  <a:off x="517742" y="2320870"/>
                  <a:ext cx="34560" cy="5090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9" name="Ink 38">
                  <a:extLst>
                    <a:ext uri="{FF2B5EF4-FFF2-40B4-BE49-F238E27FC236}">
                      <a16:creationId xmlns:a16="http://schemas.microsoft.com/office/drawing/2014/main" id="{0303A9F2-D84D-CE5B-A0A7-C6CD7928B0F1}"/>
                    </a:ext>
                  </a:extLst>
                </p14:cNvPr>
                <p14:cNvContentPartPr/>
                <p14:nvPr/>
              </p14:nvContentPartPr>
              <p14:xfrm>
                <a:off x="500822" y="2557030"/>
                <a:ext cx="3207960" cy="65160"/>
              </p14:xfrm>
            </p:contentPart>
          </mc:Choice>
          <mc:Fallback>
            <p:pic>
              <p:nvPicPr>
                <p:cNvPr id="39" name="Ink 38">
                  <a:extLst>
                    <a:ext uri="{FF2B5EF4-FFF2-40B4-BE49-F238E27FC236}">
                      <a16:creationId xmlns:a16="http://schemas.microsoft.com/office/drawing/2014/main" id="{0303A9F2-D84D-CE5B-A0A7-C6CD7928B0F1}"/>
                    </a:ext>
                  </a:extLst>
                </p:cNvPr>
                <p:cNvPicPr/>
                <p:nvPr/>
              </p:nvPicPr>
              <p:blipFill>
                <a:blip r:embed="rId25"/>
                <a:stretch>
                  <a:fillRect/>
                </a:stretch>
              </p:blipFill>
              <p:spPr>
                <a:xfrm>
                  <a:off x="491822" y="2548390"/>
                  <a:ext cx="3225600" cy="828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40" name="Ink 39">
                  <a:extLst>
                    <a:ext uri="{FF2B5EF4-FFF2-40B4-BE49-F238E27FC236}">
                      <a16:creationId xmlns:a16="http://schemas.microsoft.com/office/drawing/2014/main" id="{3CB74D68-B6A5-EB50-D0C3-A069D69C303D}"/>
                    </a:ext>
                  </a:extLst>
                </p14:cNvPr>
                <p14:cNvContentPartPr/>
                <p14:nvPr/>
              </p14:nvContentPartPr>
              <p14:xfrm>
                <a:off x="3586022" y="2429230"/>
                <a:ext cx="62640" cy="335160"/>
              </p14:xfrm>
            </p:contentPart>
          </mc:Choice>
          <mc:Fallback>
            <p:pic>
              <p:nvPicPr>
                <p:cNvPr id="40" name="Ink 39">
                  <a:extLst>
                    <a:ext uri="{FF2B5EF4-FFF2-40B4-BE49-F238E27FC236}">
                      <a16:creationId xmlns:a16="http://schemas.microsoft.com/office/drawing/2014/main" id="{3CB74D68-B6A5-EB50-D0C3-A069D69C303D}"/>
                    </a:ext>
                  </a:extLst>
                </p:cNvPr>
                <p:cNvPicPr/>
                <p:nvPr/>
              </p:nvPicPr>
              <p:blipFill>
                <a:blip r:embed="rId27"/>
                <a:stretch>
                  <a:fillRect/>
                </a:stretch>
              </p:blipFill>
              <p:spPr>
                <a:xfrm>
                  <a:off x="3577022" y="2420230"/>
                  <a:ext cx="80280" cy="3528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41" name="Ink 40">
                  <a:extLst>
                    <a:ext uri="{FF2B5EF4-FFF2-40B4-BE49-F238E27FC236}">
                      <a16:creationId xmlns:a16="http://schemas.microsoft.com/office/drawing/2014/main" id="{8A2F022F-2288-7F6C-D41B-CDB1A104F00D}"/>
                    </a:ext>
                  </a:extLst>
                </p14:cNvPr>
                <p14:cNvContentPartPr/>
                <p14:nvPr/>
              </p14:nvContentPartPr>
              <p14:xfrm>
                <a:off x="3367862" y="2862310"/>
                <a:ext cx="96480" cy="51480"/>
              </p14:xfrm>
            </p:contentPart>
          </mc:Choice>
          <mc:Fallback>
            <p:pic>
              <p:nvPicPr>
                <p:cNvPr id="41" name="Ink 40">
                  <a:extLst>
                    <a:ext uri="{FF2B5EF4-FFF2-40B4-BE49-F238E27FC236}">
                      <a16:creationId xmlns:a16="http://schemas.microsoft.com/office/drawing/2014/main" id="{8A2F022F-2288-7F6C-D41B-CDB1A104F00D}"/>
                    </a:ext>
                  </a:extLst>
                </p:cNvPr>
                <p:cNvPicPr/>
                <p:nvPr/>
              </p:nvPicPr>
              <p:blipFill>
                <a:blip r:embed="rId29"/>
                <a:stretch>
                  <a:fillRect/>
                </a:stretch>
              </p:blipFill>
              <p:spPr>
                <a:xfrm>
                  <a:off x="3358862" y="2853670"/>
                  <a:ext cx="114120" cy="691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42" name="Ink 41">
                  <a:extLst>
                    <a:ext uri="{FF2B5EF4-FFF2-40B4-BE49-F238E27FC236}">
                      <a16:creationId xmlns:a16="http://schemas.microsoft.com/office/drawing/2014/main" id="{8944B111-E0F7-18C3-A483-F59D6AF145BE}"/>
                    </a:ext>
                  </a:extLst>
                </p14:cNvPr>
                <p14:cNvContentPartPr/>
                <p14:nvPr/>
              </p14:nvContentPartPr>
              <p14:xfrm>
                <a:off x="3301622" y="2993710"/>
                <a:ext cx="187200" cy="136440"/>
              </p14:xfrm>
            </p:contentPart>
          </mc:Choice>
          <mc:Fallback>
            <p:pic>
              <p:nvPicPr>
                <p:cNvPr id="42" name="Ink 41">
                  <a:extLst>
                    <a:ext uri="{FF2B5EF4-FFF2-40B4-BE49-F238E27FC236}">
                      <a16:creationId xmlns:a16="http://schemas.microsoft.com/office/drawing/2014/main" id="{8944B111-E0F7-18C3-A483-F59D6AF145BE}"/>
                    </a:ext>
                  </a:extLst>
                </p:cNvPr>
                <p:cNvPicPr/>
                <p:nvPr/>
              </p:nvPicPr>
              <p:blipFill>
                <a:blip r:embed="rId31"/>
                <a:stretch>
                  <a:fillRect/>
                </a:stretch>
              </p:blipFill>
              <p:spPr>
                <a:xfrm>
                  <a:off x="3292622" y="2985070"/>
                  <a:ext cx="204840" cy="1540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43" name="Ink 42">
                  <a:extLst>
                    <a:ext uri="{FF2B5EF4-FFF2-40B4-BE49-F238E27FC236}">
                      <a16:creationId xmlns:a16="http://schemas.microsoft.com/office/drawing/2014/main" id="{5C61C58D-550F-F72B-6DC6-EB673D5AD300}"/>
                    </a:ext>
                  </a:extLst>
                </p14:cNvPr>
                <p14:cNvContentPartPr/>
                <p14:nvPr/>
              </p14:nvContentPartPr>
              <p14:xfrm>
                <a:off x="3571622" y="2936830"/>
                <a:ext cx="31320" cy="145440"/>
              </p14:xfrm>
            </p:contentPart>
          </mc:Choice>
          <mc:Fallback>
            <p:pic>
              <p:nvPicPr>
                <p:cNvPr id="43" name="Ink 42">
                  <a:extLst>
                    <a:ext uri="{FF2B5EF4-FFF2-40B4-BE49-F238E27FC236}">
                      <a16:creationId xmlns:a16="http://schemas.microsoft.com/office/drawing/2014/main" id="{5C61C58D-550F-F72B-6DC6-EB673D5AD300}"/>
                    </a:ext>
                  </a:extLst>
                </p:cNvPr>
                <p:cNvPicPr/>
                <p:nvPr/>
              </p:nvPicPr>
              <p:blipFill>
                <a:blip r:embed="rId33"/>
                <a:stretch>
                  <a:fillRect/>
                </a:stretch>
              </p:blipFill>
              <p:spPr>
                <a:xfrm>
                  <a:off x="3562622" y="2927830"/>
                  <a:ext cx="48960" cy="1630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44" name="Ink 43">
                  <a:extLst>
                    <a:ext uri="{FF2B5EF4-FFF2-40B4-BE49-F238E27FC236}">
                      <a16:creationId xmlns:a16="http://schemas.microsoft.com/office/drawing/2014/main" id="{42CE63E0-395B-DF1D-DE7C-ECEA0AC81A4D}"/>
                    </a:ext>
                  </a:extLst>
                </p14:cNvPr>
                <p14:cNvContentPartPr/>
                <p14:nvPr/>
              </p14:nvContentPartPr>
              <p14:xfrm>
                <a:off x="3681782" y="2944030"/>
                <a:ext cx="106560" cy="174960"/>
              </p14:xfrm>
            </p:contentPart>
          </mc:Choice>
          <mc:Fallback>
            <p:pic>
              <p:nvPicPr>
                <p:cNvPr id="44" name="Ink 43">
                  <a:extLst>
                    <a:ext uri="{FF2B5EF4-FFF2-40B4-BE49-F238E27FC236}">
                      <a16:creationId xmlns:a16="http://schemas.microsoft.com/office/drawing/2014/main" id="{42CE63E0-395B-DF1D-DE7C-ECEA0AC81A4D}"/>
                    </a:ext>
                  </a:extLst>
                </p:cNvPr>
                <p:cNvPicPr/>
                <p:nvPr/>
              </p:nvPicPr>
              <p:blipFill>
                <a:blip r:embed="rId35"/>
                <a:stretch>
                  <a:fillRect/>
                </a:stretch>
              </p:blipFill>
              <p:spPr>
                <a:xfrm>
                  <a:off x="3672782" y="2935390"/>
                  <a:ext cx="124200" cy="1926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45" name="Ink 44">
                  <a:extLst>
                    <a:ext uri="{FF2B5EF4-FFF2-40B4-BE49-F238E27FC236}">
                      <a16:creationId xmlns:a16="http://schemas.microsoft.com/office/drawing/2014/main" id="{0D88C7D3-E0CA-2689-ABB4-96ED096DA2D0}"/>
                    </a:ext>
                  </a:extLst>
                </p14:cNvPr>
                <p14:cNvContentPartPr/>
                <p14:nvPr/>
              </p14:nvContentPartPr>
              <p14:xfrm>
                <a:off x="3692582" y="2964550"/>
                <a:ext cx="273960" cy="124920"/>
              </p14:xfrm>
            </p:contentPart>
          </mc:Choice>
          <mc:Fallback>
            <p:pic>
              <p:nvPicPr>
                <p:cNvPr id="45" name="Ink 44">
                  <a:extLst>
                    <a:ext uri="{FF2B5EF4-FFF2-40B4-BE49-F238E27FC236}">
                      <a16:creationId xmlns:a16="http://schemas.microsoft.com/office/drawing/2014/main" id="{0D88C7D3-E0CA-2689-ABB4-96ED096DA2D0}"/>
                    </a:ext>
                  </a:extLst>
                </p:cNvPr>
                <p:cNvPicPr/>
                <p:nvPr/>
              </p:nvPicPr>
              <p:blipFill>
                <a:blip r:embed="rId37"/>
                <a:stretch>
                  <a:fillRect/>
                </a:stretch>
              </p:blipFill>
              <p:spPr>
                <a:xfrm>
                  <a:off x="3683582" y="2955910"/>
                  <a:ext cx="291600" cy="1425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46" name="Ink 45">
                  <a:extLst>
                    <a:ext uri="{FF2B5EF4-FFF2-40B4-BE49-F238E27FC236}">
                      <a16:creationId xmlns:a16="http://schemas.microsoft.com/office/drawing/2014/main" id="{37D12346-3302-BD25-A41E-CE25DD9E803D}"/>
                    </a:ext>
                  </a:extLst>
                </p14:cNvPr>
                <p14:cNvContentPartPr/>
                <p14:nvPr/>
              </p14:nvContentPartPr>
              <p14:xfrm>
                <a:off x="4153742" y="2967070"/>
                <a:ext cx="3960" cy="360"/>
              </p14:xfrm>
            </p:contentPart>
          </mc:Choice>
          <mc:Fallback>
            <p:pic>
              <p:nvPicPr>
                <p:cNvPr id="46" name="Ink 45">
                  <a:extLst>
                    <a:ext uri="{FF2B5EF4-FFF2-40B4-BE49-F238E27FC236}">
                      <a16:creationId xmlns:a16="http://schemas.microsoft.com/office/drawing/2014/main" id="{37D12346-3302-BD25-A41E-CE25DD9E803D}"/>
                    </a:ext>
                  </a:extLst>
                </p:cNvPr>
                <p:cNvPicPr/>
                <p:nvPr/>
              </p:nvPicPr>
              <p:blipFill>
                <a:blip r:embed="rId39"/>
                <a:stretch>
                  <a:fillRect/>
                </a:stretch>
              </p:blipFill>
              <p:spPr>
                <a:xfrm>
                  <a:off x="4145102" y="2958070"/>
                  <a:ext cx="216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47" name="Ink 46">
                  <a:extLst>
                    <a:ext uri="{FF2B5EF4-FFF2-40B4-BE49-F238E27FC236}">
                      <a16:creationId xmlns:a16="http://schemas.microsoft.com/office/drawing/2014/main" id="{2C723057-0AC2-6D7E-3BD3-75C5C13583AD}"/>
                    </a:ext>
                  </a:extLst>
                </p14:cNvPr>
                <p14:cNvContentPartPr/>
                <p14:nvPr/>
              </p14:nvContentPartPr>
              <p14:xfrm>
                <a:off x="4166702" y="3076150"/>
                <a:ext cx="16200" cy="41400"/>
              </p14:xfrm>
            </p:contentPart>
          </mc:Choice>
          <mc:Fallback>
            <p:pic>
              <p:nvPicPr>
                <p:cNvPr id="47" name="Ink 46">
                  <a:extLst>
                    <a:ext uri="{FF2B5EF4-FFF2-40B4-BE49-F238E27FC236}">
                      <a16:creationId xmlns:a16="http://schemas.microsoft.com/office/drawing/2014/main" id="{2C723057-0AC2-6D7E-3BD3-75C5C13583AD}"/>
                    </a:ext>
                  </a:extLst>
                </p:cNvPr>
                <p:cNvPicPr/>
                <p:nvPr/>
              </p:nvPicPr>
              <p:blipFill>
                <a:blip r:embed="rId41"/>
                <a:stretch>
                  <a:fillRect/>
                </a:stretch>
              </p:blipFill>
              <p:spPr>
                <a:xfrm>
                  <a:off x="4158062" y="3067510"/>
                  <a:ext cx="33840" cy="590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48" name="Ink 47">
                  <a:extLst>
                    <a:ext uri="{FF2B5EF4-FFF2-40B4-BE49-F238E27FC236}">
                      <a16:creationId xmlns:a16="http://schemas.microsoft.com/office/drawing/2014/main" id="{E039DBC8-5169-1E2D-E4EF-782AB60BE455}"/>
                    </a:ext>
                  </a:extLst>
                </p14:cNvPr>
                <p14:cNvContentPartPr/>
                <p14:nvPr/>
              </p14:nvContentPartPr>
              <p14:xfrm>
                <a:off x="4305302" y="2949070"/>
                <a:ext cx="259560" cy="139320"/>
              </p14:xfrm>
            </p:contentPart>
          </mc:Choice>
          <mc:Fallback>
            <p:pic>
              <p:nvPicPr>
                <p:cNvPr id="48" name="Ink 47">
                  <a:extLst>
                    <a:ext uri="{FF2B5EF4-FFF2-40B4-BE49-F238E27FC236}">
                      <a16:creationId xmlns:a16="http://schemas.microsoft.com/office/drawing/2014/main" id="{E039DBC8-5169-1E2D-E4EF-782AB60BE455}"/>
                    </a:ext>
                  </a:extLst>
                </p:cNvPr>
                <p:cNvPicPr/>
                <p:nvPr/>
              </p:nvPicPr>
              <p:blipFill>
                <a:blip r:embed="rId43"/>
                <a:stretch>
                  <a:fillRect/>
                </a:stretch>
              </p:blipFill>
              <p:spPr>
                <a:xfrm>
                  <a:off x="4296302" y="2940070"/>
                  <a:ext cx="277200" cy="1569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51" name="Ink 50">
                  <a:extLst>
                    <a:ext uri="{FF2B5EF4-FFF2-40B4-BE49-F238E27FC236}">
                      <a16:creationId xmlns:a16="http://schemas.microsoft.com/office/drawing/2014/main" id="{8F7B5703-1F73-0498-F713-502B11143AED}"/>
                    </a:ext>
                  </a:extLst>
                </p14:cNvPr>
                <p14:cNvContentPartPr/>
                <p14:nvPr/>
              </p14:nvContentPartPr>
              <p14:xfrm>
                <a:off x="896102" y="2533630"/>
                <a:ext cx="46080" cy="201240"/>
              </p14:xfrm>
            </p:contentPart>
          </mc:Choice>
          <mc:Fallback>
            <p:pic>
              <p:nvPicPr>
                <p:cNvPr id="51" name="Ink 50">
                  <a:extLst>
                    <a:ext uri="{FF2B5EF4-FFF2-40B4-BE49-F238E27FC236}">
                      <a16:creationId xmlns:a16="http://schemas.microsoft.com/office/drawing/2014/main" id="{8F7B5703-1F73-0498-F713-502B11143AED}"/>
                    </a:ext>
                  </a:extLst>
                </p:cNvPr>
                <p:cNvPicPr/>
                <p:nvPr/>
              </p:nvPicPr>
              <p:blipFill>
                <a:blip r:embed="rId45"/>
                <a:stretch>
                  <a:fillRect/>
                </a:stretch>
              </p:blipFill>
              <p:spPr>
                <a:xfrm>
                  <a:off x="887462" y="2524990"/>
                  <a:ext cx="63720" cy="21888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52" name="Ink 51">
                  <a:extLst>
                    <a:ext uri="{FF2B5EF4-FFF2-40B4-BE49-F238E27FC236}">
                      <a16:creationId xmlns:a16="http://schemas.microsoft.com/office/drawing/2014/main" id="{A686A9FA-1DB0-38B9-09ED-B2CDB3576E6B}"/>
                    </a:ext>
                  </a:extLst>
                </p14:cNvPr>
                <p14:cNvContentPartPr/>
                <p14:nvPr/>
              </p14:nvContentPartPr>
              <p14:xfrm>
                <a:off x="571382" y="2821630"/>
                <a:ext cx="187200" cy="163440"/>
              </p14:xfrm>
            </p:contentPart>
          </mc:Choice>
          <mc:Fallback>
            <p:pic>
              <p:nvPicPr>
                <p:cNvPr id="52" name="Ink 51">
                  <a:extLst>
                    <a:ext uri="{FF2B5EF4-FFF2-40B4-BE49-F238E27FC236}">
                      <a16:creationId xmlns:a16="http://schemas.microsoft.com/office/drawing/2014/main" id="{A686A9FA-1DB0-38B9-09ED-B2CDB3576E6B}"/>
                    </a:ext>
                  </a:extLst>
                </p:cNvPr>
                <p:cNvPicPr/>
                <p:nvPr/>
              </p:nvPicPr>
              <p:blipFill>
                <a:blip r:embed="rId47"/>
                <a:stretch>
                  <a:fillRect/>
                </a:stretch>
              </p:blipFill>
              <p:spPr>
                <a:xfrm>
                  <a:off x="562382" y="2812630"/>
                  <a:ext cx="204840" cy="1810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53" name="Ink 52">
                  <a:extLst>
                    <a:ext uri="{FF2B5EF4-FFF2-40B4-BE49-F238E27FC236}">
                      <a16:creationId xmlns:a16="http://schemas.microsoft.com/office/drawing/2014/main" id="{A09F4FFC-F746-8C3C-F8EF-B868330735E8}"/>
                    </a:ext>
                  </a:extLst>
                </p14:cNvPr>
                <p14:cNvContentPartPr/>
                <p14:nvPr/>
              </p14:nvContentPartPr>
              <p14:xfrm>
                <a:off x="768662" y="2874190"/>
                <a:ext cx="145800" cy="111600"/>
              </p14:xfrm>
            </p:contentPart>
          </mc:Choice>
          <mc:Fallback>
            <p:pic>
              <p:nvPicPr>
                <p:cNvPr id="53" name="Ink 52">
                  <a:extLst>
                    <a:ext uri="{FF2B5EF4-FFF2-40B4-BE49-F238E27FC236}">
                      <a16:creationId xmlns:a16="http://schemas.microsoft.com/office/drawing/2014/main" id="{A09F4FFC-F746-8C3C-F8EF-B868330735E8}"/>
                    </a:ext>
                  </a:extLst>
                </p:cNvPr>
                <p:cNvPicPr/>
                <p:nvPr/>
              </p:nvPicPr>
              <p:blipFill>
                <a:blip r:embed="rId49"/>
                <a:stretch>
                  <a:fillRect/>
                </a:stretch>
              </p:blipFill>
              <p:spPr>
                <a:xfrm>
                  <a:off x="759662" y="2865190"/>
                  <a:ext cx="163440" cy="12924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55" name="Ink 54">
                  <a:extLst>
                    <a:ext uri="{FF2B5EF4-FFF2-40B4-BE49-F238E27FC236}">
                      <a16:creationId xmlns:a16="http://schemas.microsoft.com/office/drawing/2014/main" id="{CC9B0C56-1BD8-E8D8-3C43-B91CC2B94F3F}"/>
                    </a:ext>
                  </a:extLst>
                </p14:cNvPr>
                <p14:cNvContentPartPr/>
                <p14:nvPr/>
              </p14:nvContentPartPr>
              <p14:xfrm>
                <a:off x="603782" y="2542990"/>
                <a:ext cx="69120" cy="132480"/>
              </p14:xfrm>
            </p:contentPart>
          </mc:Choice>
          <mc:Fallback>
            <p:pic>
              <p:nvPicPr>
                <p:cNvPr id="55" name="Ink 54">
                  <a:extLst>
                    <a:ext uri="{FF2B5EF4-FFF2-40B4-BE49-F238E27FC236}">
                      <a16:creationId xmlns:a16="http://schemas.microsoft.com/office/drawing/2014/main" id="{CC9B0C56-1BD8-E8D8-3C43-B91CC2B94F3F}"/>
                    </a:ext>
                  </a:extLst>
                </p:cNvPr>
                <p:cNvPicPr/>
                <p:nvPr/>
              </p:nvPicPr>
              <p:blipFill>
                <a:blip r:embed="rId51"/>
                <a:stretch>
                  <a:fillRect/>
                </a:stretch>
              </p:blipFill>
              <p:spPr>
                <a:xfrm>
                  <a:off x="595142" y="2533990"/>
                  <a:ext cx="86760" cy="15012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57" name="Ink 56">
                  <a:extLst>
                    <a:ext uri="{FF2B5EF4-FFF2-40B4-BE49-F238E27FC236}">
                      <a16:creationId xmlns:a16="http://schemas.microsoft.com/office/drawing/2014/main" id="{4616DCC7-80FD-CDE9-A42A-C6303585917F}"/>
                    </a:ext>
                  </a:extLst>
                </p14:cNvPr>
                <p14:cNvContentPartPr/>
                <p14:nvPr/>
              </p14:nvContentPartPr>
              <p14:xfrm>
                <a:off x="1319822" y="2488990"/>
                <a:ext cx="25200" cy="215640"/>
              </p14:xfrm>
            </p:contentPart>
          </mc:Choice>
          <mc:Fallback>
            <p:pic>
              <p:nvPicPr>
                <p:cNvPr id="57" name="Ink 56">
                  <a:extLst>
                    <a:ext uri="{FF2B5EF4-FFF2-40B4-BE49-F238E27FC236}">
                      <a16:creationId xmlns:a16="http://schemas.microsoft.com/office/drawing/2014/main" id="{4616DCC7-80FD-CDE9-A42A-C6303585917F}"/>
                    </a:ext>
                  </a:extLst>
                </p:cNvPr>
                <p:cNvPicPr/>
                <p:nvPr/>
              </p:nvPicPr>
              <p:blipFill>
                <a:blip r:embed="rId53"/>
                <a:stretch>
                  <a:fillRect/>
                </a:stretch>
              </p:blipFill>
              <p:spPr>
                <a:xfrm>
                  <a:off x="1310822" y="2479990"/>
                  <a:ext cx="42840" cy="23328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58" name="Ink 57">
                  <a:extLst>
                    <a:ext uri="{FF2B5EF4-FFF2-40B4-BE49-F238E27FC236}">
                      <a16:creationId xmlns:a16="http://schemas.microsoft.com/office/drawing/2014/main" id="{5ED78A52-ACE9-DC84-AD67-ABF5E22D4004}"/>
                    </a:ext>
                  </a:extLst>
                </p14:cNvPr>
                <p14:cNvContentPartPr/>
                <p14:nvPr/>
              </p14:nvContentPartPr>
              <p14:xfrm>
                <a:off x="1065302" y="2701390"/>
                <a:ext cx="126000" cy="282960"/>
              </p14:xfrm>
            </p:contentPart>
          </mc:Choice>
          <mc:Fallback>
            <p:pic>
              <p:nvPicPr>
                <p:cNvPr id="58" name="Ink 57">
                  <a:extLst>
                    <a:ext uri="{FF2B5EF4-FFF2-40B4-BE49-F238E27FC236}">
                      <a16:creationId xmlns:a16="http://schemas.microsoft.com/office/drawing/2014/main" id="{5ED78A52-ACE9-DC84-AD67-ABF5E22D4004}"/>
                    </a:ext>
                  </a:extLst>
                </p:cNvPr>
                <p:cNvPicPr/>
                <p:nvPr/>
              </p:nvPicPr>
              <p:blipFill>
                <a:blip r:embed="rId55"/>
                <a:stretch>
                  <a:fillRect/>
                </a:stretch>
              </p:blipFill>
              <p:spPr>
                <a:xfrm>
                  <a:off x="1056302" y="2692750"/>
                  <a:ext cx="143640" cy="3006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59" name="Ink 58">
                  <a:extLst>
                    <a:ext uri="{FF2B5EF4-FFF2-40B4-BE49-F238E27FC236}">
                      <a16:creationId xmlns:a16="http://schemas.microsoft.com/office/drawing/2014/main" id="{55299F80-42CC-023C-8763-C847289AED1B}"/>
                    </a:ext>
                  </a:extLst>
                </p14:cNvPr>
                <p14:cNvContentPartPr/>
                <p14:nvPr/>
              </p14:nvContentPartPr>
              <p14:xfrm>
                <a:off x="1247462" y="2832790"/>
                <a:ext cx="125640" cy="102240"/>
              </p14:xfrm>
            </p:contentPart>
          </mc:Choice>
          <mc:Fallback>
            <p:pic>
              <p:nvPicPr>
                <p:cNvPr id="59" name="Ink 58">
                  <a:extLst>
                    <a:ext uri="{FF2B5EF4-FFF2-40B4-BE49-F238E27FC236}">
                      <a16:creationId xmlns:a16="http://schemas.microsoft.com/office/drawing/2014/main" id="{55299F80-42CC-023C-8763-C847289AED1B}"/>
                    </a:ext>
                  </a:extLst>
                </p:cNvPr>
                <p:cNvPicPr/>
                <p:nvPr/>
              </p:nvPicPr>
              <p:blipFill>
                <a:blip r:embed="rId57"/>
                <a:stretch>
                  <a:fillRect/>
                </a:stretch>
              </p:blipFill>
              <p:spPr>
                <a:xfrm>
                  <a:off x="1238462" y="2824150"/>
                  <a:ext cx="143280" cy="1198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61" name="Ink 60">
                  <a:extLst>
                    <a:ext uri="{FF2B5EF4-FFF2-40B4-BE49-F238E27FC236}">
                      <a16:creationId xmlns:a16="http://schemas.microsoft.com/office/drawing/2014/main" id="{8AAB2F25-69E1-86BD-847D-5DC218FD1300}"/>
                    </a:ext>
                  </a:extLst>
                </p14:cNvPr>
                <p14:cNvContentPartPr/>
                <p14:nvPr/>
              </p14:nvContentPartPr>
              <p14:xfrm>
                <a:off x="1768022" y="2482870"/>
                <a:ext cx="34200" cy="239040"/>
              </p14:xfrm>
            </p:contentPart>
          </mc:Choice>
          <mc:Fallback>
            <p:pic>
              <p:nvPicPr>
                <p:cNvPr id="61" name="Ink 60">
                  <a:extLst>
                    <a:ext uri="{FF2B5EF4-FFF2-40B4-BE49-F238E27FC236}">
                      <a16:creationId xmlns:a16="http://schemas.microsoft.com/office/drawing/2014/main" id="{8AAB2F25-69E1-86BD-847D-5DC218FD1300}"/>
                    </a:ext>
                  </a:extLst>
                </p:cNvPr>
                <p:cNvPicPr/>
                <p:nvPr/>
              </p:nvPicPr>
              <p:blipFill>
                <a:blip r:embed="rId59"/>
                <a:stretch>
                  <a:fillRect/>
                </a:stretch>
              </p:blipFill>
              <p:spPr>
                <a:xfrm>
                  <a:off x="1759382" y="2473870"/>
                  <a:ext cx="51840" cy="2566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62" name="Ink 61">
                  <a:extLst>
                    <a:ext uri="{FF2B5EF4-FFF2-40B4-BE49-F238E27FC236}">
                      <a16:creationId xmlns:a16="http://schemas.microsoft.com/office/drawing/2014/main" id="{DDC474D5-925B-1DCF-C97D-828E386B7404}"/>
                    </a:ext>
                  </a:extLst>
                </p14:cNvPr>
                <p14:cNvContentPartPr/>
                <p14:nvPr/>
              </p14:nvContentPartPr>
              <p14:xfrm>
                <a:off x="1441502" y="2702110"/>
                <a:ext cx="158040" cy="274680"/>
              </p14:xfrm>
            </p:contentPart>
          </mc:Choice>
          <mc:Fallback>
            <p:pic>
              <p:nvPicPr>
                <p:cNvPr id="62" name="Ink 61">
                  <a:extLst>
                    <a:ext uri="{FF2B5EF4-FFF2-40B4-BE49-F238E27FC236}">
                      <a16:creationId xmlns:a16="http://schemas.microsoft.com/office/drawing/2014/main" id="{DDC474D5-925B-1DCF-C97D-828E386B7404}"/>
                    </a:ext>
                  </a:extLst>
                </p:cNvPr>
                <p:cNvPicPr/>
                <p:nvPr/>
              </p:nvPicPr>
              <p:blipFill>
                <a:blip r:embed="rId61"/>
                <a:stretch>
                  <a:fillRect/>
                </a:stretch>
              </p:blipFill>
              <p:spPr>
                <a:xfrm>
                  <a:off x="1432862" y="2693110"/>
                  <a:ext cx="175680" cy="29232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63" name="Ink 62">
                  <a:extLst>
                    <a:ext uri="{FF2B5EF4-FFF2-40B4-BE49-F238E27FC236}">
                      <a16:creationId xmlns:a16="http://schemas.microsoft.com/office/drawing/2014/main" id="{D3139D98-420F-D9BF-1A20-8EDA774EC178}"/>
                    </a:ext>
                  </a:extLst>
                </p14:cNvPr>
                <p14:cNvContentPartPr/>
                <p14:nvPr/>
              </p14:nvContentPartPr>
              <p14:xfrm>
                <a:off x="1629422" y="2806510"/>
                <a:ext cx="198000" cy="138240"/>
              </p14:xfrm>
            </p:contentPart>
          </mc:Choice>
          <mc:Fallback>
            <p:pic>
              <p:nvPicPr>
                <p:cNvPr id="63" name="Ink 62">
                  <a:extLst>
                    <a:ext uri="{FF2B5EF4-FFF2-40B4-BE49-F238E27FC236}">
                      <a16:creationId xmlns:a16="http://schemas.microsoft.com/office/drawing/2014/main" id="{D3139D98-420F-D9BF-1A20-8EDA774EC178}"/>
                    </a:ext>
                  </a:extLst>
                </p:cNvPr>
                <p:cNvPicPr/>
                <p:nvPr/>
              </p:nvPicPr>
              <p:blipFill>
                <a:blip r:embed="rId63"/>
                <a:stretch>
                  <a:fillRect/>
                </a:stretch>
              </p:blipFill>
              <p:spPr>
                <a:xfrm>
                  <a:off x="1620422" y="2797510"/>
                  <a:ext cx="215640" cy="155880"/>
                </a:xfrm>
                <a:prstGeom prst="rect">
                  <a:avLst/>
                </a:prstGeom>
              </p:spPr>
            </p:pic>
          </mc:Fallback>
        </mc:AlternateContent>
      </p:grpSp>
      <p:grpSp>
        <p:nvGrpSpPr>
          <p:cNvPr id="68" name="Group 67">
            <a:extLst>
              <a:ext uri="{FF2B5EF4-FFF2-40B4-BE49-F238E27FC236}">
                <a16:creationId xmlns:a16="http://schemas.microsoft.com/office/drawing/2014/main" id="{E8A04AB7-8A6B-7C7D-C46C-94B9AE57E7AD}"/>
              </a:ext>
            </a:extLst>
          </p:cNvPr>
          <p:cNvGrpSpPr/>
          <p:nvPr/>
        </p:nvGrpSpPr>
        <p:grpSpPr>
          <a:xfrm>
            <a:off x="654542" y="3255790"/>
            <a:ext cx="1587600" cy="1099440"/>
            <a:chOff x="654542" y="3255790"/>
            <a:chExt cx="1587600" cy="1099440"/>
          </a:xfrm>
        </p:grpSpPr>
        <mc:AlternateContent xmlns:mc="http://schemas.openxmlformats.org/markup-compatibility/2006">
          <mc:Choice xmlns:p14="http://schemas.microsoft.com/office/powerpoint/2010/main" Requires="p14">
            <p:contentPart p14:bwMode="auto" r:id="rId64">
              <p14:nvContentPartPr>
                <p14:cNvPr id="65" name="Ink 64">
                  <a:extLst>
                    <a:ext uri="{FF2B5EF4-FFF2-40B4-BE49-F238E27FC236}">
                      <a16:creationId xmlns:a16="http://schemas.microsoft.com/office/drawing/2014/main" id="{9A4F8BC3-2849-1C86-0412-130B7DB93159}"/>
                    </a:ext>
                  </a:extLst>
                </p14:cNvPr>
                <p14:cNvContentPartPr/>
                <p14:nvPr/>
              </p14:nvContentPartPr>
              <p14:xfrm>
                <a:off x="654542" y="3351190"/>
                <a:ext cx="992160" cy="374400"/>
              </p14:xfrm>
            </p:contentPart>
          </mc:Choice>
          <mc:Fallback>
            <p:pic>
              <p:nvPicPr>
                <p:cNvPr id="65" name="Ink 64">
                  <a:extLst>
                    <a:ext uri="{FF2B5EF4-FFF2-40B4-BE49-F238E27FC236}">
                      <a16:creationId xmlns:a16="http://schemas.microsoft.com/office/drawing/2014/main" id="{9A4F8BC3-2849-1C86-0412-130B7DB93159}"/>
                    </a:ext>
                  </a:extLst>
                </p:cNvPr>
                <p:cNvPicPr/>
                <p:nvPr/>
              </p:nvPicPr>
              <p:blipFill>
                <a:blip r:embed="rId65"/>
                <a:stretch>
                  <a:fillRect/>
                </a:stretch>
              </p:blipFill>
              <p:spPr>
                <a:xfrm>
                  <a:off x="645902" y="3342190"/>
                  <a:ext cx="1009800" cy="39204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66" name="Ink 65">
                  <a:extLst>
                    <a:ext uri="{FF2B5EF4-FFF2-40B4-BE49-F238E27FC236}">
                      <a16:creationId xmlns:a16="http://schemas.microsoft.com/office/drawing/2014/main" id="{83849C33-1820-246A-395E-74F706FD2D5E}"/>
                    </a:ext>
                  </a:extLst>
                </p14:cNvPr>
                <p14:cNvContentPartPr/>
                <p14:nvPr/>
              </p14:nvContentPartPr>
              <p14:xfrm>
                <a:off x="1755062" y="3255790"/>
                <a:ext cx="487080" cy="606600"/>
              </p14:xfrm>
            </p:contentPart>
          </mc:Choice>
          <mc:Fallback>
            <p:pic>
              <p:nvPicPr>
                <p:cNvPr id="66" name="Ink 65">
                  <a:extLst>
                    <a:ext uri="{FF2B5EF4-FFF2-40B4-BE49-F238E27FC236}">
                      <a16:creationId xmlns:a16="http://schemas.microsoft.com/office/drawing/2014/main" id="{83849C33-1820-246A-395E-74F706FD2D5E}"/>
                    </a:ext>
                  </a:extLst>
                </p:cNvPr>
                <p:cNvPicPr/>
                <p:nvPr/>
              </p:nvPicPr>
              <p:blipFill>
                <a:blip r:embed="rId67"/>
                <a:stretch>
                  <a:fillRect/>
                </a:stretch>
              </p:blipFill>
              <p:spPr>
                <a:xfrm>
                  <a:off x="1746062" y="3246790"/>
                  <a:ext cx="504720" cy="6242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67" name="Ink 66">
                  <a:extLst>
                    <a:ext uri="{FF2B5EF4-FFF2-40B4-BE49-F238E27FC236}">
                      <a16:creationId xmlns:a16="http://schemas.microsoft.com/office/drawing/2014/main" id="{EEC098A8-BB2B-963C-8008-35F93948EE92}"/>
                    </a:ext>
                  </a:extLst>
                </p14:cNvPr>
                <p14:cNvContentPartPr/>
                <p14:nvPr/>
              </p14:nvContentPartPr>
              <p14:xfrm>
                <a:off x="974942" y="3892270"/>
                <a:ext cx="1130040" cy="462960"/>
              </p14:xfrm>
            </p:contentPart>
          </mc:Choice>
          <mc:Fallback>
            <p:pic>
              <p:nvPicPr>
                <p:cNvPr id="67" name="Ink 66">
                  <a:extLst>
                    <a:ext uri="{FF2B5EF4-FFF2-40B4-BE49-F238E27FC236}">
                      <a16:creationId xmlns:a16="http://schemas.microsoft.com/office/drawing/2014/main" id="{EEC098A8-BB2B-963C-8008-35F93948EE92}"/>
                    </a:ext>
                  </a:extLst>
                </p:cNvPr>
                <p:cNvPicPr/>
                <p:nvPr/>
              </p:nvPicPr>
              <p:blipFill>
                <a:blip r:embed="rId69"/>
                <a:stretch>
                  <a:fillRect/>
                </a:stretch>
              </p:blipFill>
              <p:spPr>
                <a:xfrm>
                  <a:off x="966302" y="3883630"/>
                  <a:ext cx="1147680" cy="480600"/>
                </a:xfrm>
                <a:prstGeom prst="rect">
                  <a:avLst/>
                </a:prstGeom>
              </p:spPr>
            </p:pic>
          </mc:Fallback>
        </mc:AlternateContent>
      </p:grpSp>
      <p:grpSp>
        <p:nvGrpSpPr>
          <p:cNvPr id="77" name="Group 76">
            <a:extLst>
              <a:ext uri="{FF2B5EF4-FFF2-40B4-BE49-F238E27FC236}">
                <a16:creationId xmlns:a16="http://schemas.microsoft.com/office/drawing/2014/main" id="{16EEA208-1536-03DD-0CE7-80D5135A8073}"/>
              </a:ext>
            </a:extLst>
          </p:cNvPr>
          <p:cNvGrpSpPr/>
          <p:nvPr/>
        </p:nvGrpSpPr>
        <p:grpSpPr>
          <a:xfrm>
            <a:off x="2575502" y="1354270"/>
            <a:ext cx="1736640" cy="785880"/>
            <a:chOff x="2575502" y="1354270"/>
            <a:chExt cx="1736640" cy="785880"/>
          </a:xfrm>
        </p:grpSpPr>
        <mc:AlternateContent xmlns:mc="http://schemas.openxmlformats.org/markup-compatibility/2006">
          <mc:Choice xmlns:p14="http://schemas.microsoft.com/office/powerpoint/2010/main" Requires="p14">
            <p:contentPart p14:bwMode="auto" r:id="rId70">
              <p14:nvContentPartPr>
                <p14:cNvPr id="69" name="Ink 68">
                  <a:extLst>
                    <a:ext uri="{FF2B5EF4-FFF2-40B4-BE49-F238E27FC236}">
                      <a16:creationId xmlns:a16="http://schemas.microsoft.com/office/drawing/2014/main" id="{DE728625-2BEC-5E95-EEA9-20D300BF5F65}"/>
                    </a:ext>
                  </a:extLst>
                </p14:cNvPr>
                <p14:cNvContentPartPr/>
                <p14:nvPr/>
              </p14:nvContentPartPr>
              <p14:xfrm>
                <a:off x="2657222" y="1893190"/>
                <a:ext cx="43560" cy="246960"/>
              </p14:xfrm>
            </p:contentPart>
          </mc:Choice>
          <mc:Fallback>
            <p:pic>
              <p:nvPicPr>
                <p:cNvPr id="69" name="Ink 68">
                  <a:extLst>
                    <a:ext uri="{FF2B5EF4-FFF2-40B4-BE49-F238E27FC236}">
                      <a16:creationId xmlns:a16="http://schemas.microsoft.com/office/drawing/2014/main" id="{DE728625-2BEC-5E95-EEA9-20D300BF5F65}"/>
                    </a:ext>
                  </a:extLst>
                </p:cNvPr>
                <p:cNvPicPr/>
                <p:nvPr/>
              </p:nvPicPr>
              <p:blipFill>
                <a:blip r:embed="rId71"/>
                <a:stretch>
                  <a:fillRect/>
                </a:stretch>
              </p:blipFill>
              <p:spPr>
                <a:xfrm>
                  <a:off x="2648582" y="1884550"/>
                  <a:ext cx="61200" cy="26460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70" name="Ink 69">
                  <a:extLst>
                    <a:ext uri="{FF2B5EF4-FFF2-40B4-BE49-F238E27FC236}">
                      <a16:creationId xmlns:a16="http://schemas.microsoft.com/office/drawing/2014/main" id="{DF360274-5DDF-116F-6845-4BC4540EADC1}"/>
                    </a:ext>
                  </a:extLst>
                </p14:cNvPr>
                <p14:cNvContentPartPr/>
                <p14:nvPr/>
              </p14:nvContentPartPr>
              <p14:xfrm>
                <a:off x="2575502" y="1354270"/>
                <a:ext cx="466920" cy="759960"/>
              </p14:xfrm>
            </p:contentPart>
          </mc:Choice>
          <mc:Fallback>
            <p:pic>
              <p:nvPicPr>
                <p:cNvPr id="70" name="Ink 69">
                  <a:extLst>
                    <a:ext uri="{FF2B5EF4-FFF2-40B4-BE49-F238E27FC236}">
                      <a16:creationId xmlns:a16="http://schemas.microsoft.com/office/drawing/2014/main" id="{DF360274-5DDF-116F-6845-4BC4540EADC1}"/>
                    </a:ext>
                  </a:extLst>
                </p:cNvPr>
                <p:cNvPicPr/>
                <p:nvPr/>
              </p:nvPicPr>
              <p:blipFill>
                <a:blip r:embed="rId73"/>
                <a:stretch>
                  <a:fillRect/>
                </a:stretch>
              </p:blipFill>
              <p:spPr>
                <a:xfrm>
                  <a:off x="2566502" y="1345270"/>
                  <a:ext cx="484560" cy="7776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71" name="Ink 70">
                  <a:extLst>
                    <a:ext uri="{FF2B5EF4-FFF2-40B4-BE49-F238E27FC236}">
                      <a16:creationId xmlns:a16="http://schemas.microsoft.com/office/drawing/2014/main" id="{F592E94C-8FB4-3764-FE69-0E42031CE0EA}"/>
                    </a:ext>
                  </a:extLst>
                </p14:cNvPr>
                <p14:cNvContentPartPr/>
                <p14:nvPr/>
              </p14:nvContentPartPr>
              <p14:xfrm>
                <a:off x="3094262" y="1806430"/>
                <a:ext cx="124920" cy="187920"/>
              </p14:xfrm>
            </p:contentPart>
          </mc:Choice>
          <mc:Fallback>
            <p:pic>
              <p:nvPicPr>
                <p:cNvPr id="71" name="Ink 70">
                  <a:extLst>
                    <a:ext uri="{FF2B5EF4-FFF2-40B4-BE49-F238E27FC236}">
                      <a16:creationId xmlns:a16="http://schemas.microsoft.com/office/drawing/2014/main" id="{F592E94C-8FB4-3764-FE69-0E42031CE0EA}"/>
                    </a:ext>
                  </a:extLst>
                </p:cNvPr>
                <p:cNvPicPr/>
                <p:nvPr/>
              </p:nvPicPr>
              <p:blipFill>
                <a:blip r:embed="rId75"/>
                <a:stretch>
                  <a:fillRect/>
                </a:stretch>
              </p:blipFill>
              <p:spPr>
                <a:xfrm>
                  <a:off x="3085622" y="1797430"/>
                  <a:ext cx="142560" cy="20556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72" name="Ink 71">
                  <a:extLst>
                    <a:ext uri="{FF2B5EF4-FFF2-40B4-BE49-F238E27FC236}">
                      <a16:creationId xmlns:a16="http://schemas.microsoft.com/office/drawing/2014/main" id="{9EE073DC-407D-C50D-1C51-CF577D1CDE87}"/>
                    </a:ext>
                  </a:extLst>
                </p14:cNvPr>
                <p14:cNvContentPartPr/>
                <p14:nvPr/>
              </p14:nvContentPartPr>
              <p14:xfrm>
                <a:off x="3331142" y="1457590"/>
                <a:ext cx="108000" cy="682560"/>
              </p14:xfrm>
            </p:contentPart>
          </mc:Choice>
          <mc:Fallback>
            <p:pic>
              <p:nvPicPr>
                <p:cNvPr id="72" name="Ink 71">
                  <a:extLst>
                    <a:ext uri="{FF2B5EF4-FFF2-40B4-BE49-F238E27FC236}">
                      <a16:creationId xmlns:a16="http://schemas.microsoft.com/office/drawing/2014/main" id="{9EE073DC-407D-C50D-1C51-CF577D1CDE87}"/>
                    </a:ext>
                  </a:extLst>
                </p:cNvPr>
                <p:cNvPicPr/>
                <p:nvPr/>
              </p:nvPicPr>
              <p:blipFill>
                <a:blip r:embed="rId77"/>
                <a:stretch>
                  <a:fillRect/>
                </a:stretch>
              </p:blipFill>
              <p:spPr>
                <a:xfrm>
                  <a:off x="3322502" y="1448950"/>
                  <a:ext cx="125640" cy="70020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73" name="Ink 72">
                  <a:extLst>
                    <a:ext uri="{FF2B5EF4-FFF2-40B4-BE49-F238E27FC236}">
                      <a16:creationId xmlns:a16="http://schemas.microsoft.com/office/drawing/2014/main" id="{C1529247-7128-3B40-377A-664DDCBDE8FB}"/>
                    </a:ext>
                  </a:extLst>
                </p14:cNvPr>
                <p14:cNvContentPartPr/>
                <p14:nvPr/>
              </p14:nvContentPartPr>
              <p14:xfrm>
                <a:off x="3450662" y="1494310"/>
                <a:ext cx="97920" cy="549720"/>
              </p14:xfrm>
            </p:contentPart>
          </mc:Choice>
          <mc:Fallback>
            <p:pic>
              <p:nvPicPr>
                <p:cNvPr id="73" name="Ink 72">
                  <a:extLst>
                    <a:ext uri="{FF2B5EF4-FFF2-40B4-BE49-F238E27FC236}">
                      <a16:creationId xmlns:a16="http://schemas.microsoft.com/office/drawing/2014/main" id="{C1529247-7128-3B40-377A-664DDCBDE8FB}"/>
                    </a:ext>
                  </a:extLst>
                </p:cNvPr>
                <p:cNvPicPr/>
                <p:nvPr/>
              </p:nvPicPr>
              <p:blipFill>
                <a:blip r:embed="rId79"/>
                <a:stretch>
                  <a:fillRect/>
                </a:stretch>
              </p:blipFill>
              <p:spPr>
                <a:xfrm>
                  <a:off x="3442022" y="1485670"/>
                  <a:ext cx="115560" cy="56736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74" name="Ink 73">
                  <a:extLst>
                    <a:ext uri="{FF2B5EF4-FFF2-40B4-BE49-F238E27FC236}">
                      <a16:creationId xmlns:a16="http://schemas.microsoft.com/office/drawing/2014/main" id="{6D0224BE-7F47-2DCB-19CB-E2435027F6E7}"/>
                    </a:ext>
                  </a:extLst>
                </p14:cNvPr>
                <p14:cNvContentPartPr/>
                <p14:nvPr/>
              </p14:nvContentPartPr>
              <p14:xfrm>
                <a:off x="3387662" y="1691230"/>
                <a:ext cx="493200" cy="195480"/>
              </p14:xfrm>
            </p:contentPart>
          </mc:Choice>
          <mc:Fallback>
            <p:pic>
              <p:nvPicPr>
                <p:cNvPr id="74" name="Ink 73">
                  <a:extLst>
                    <a:ext uri="{FF2B5EF4-FFF2-40B4-BE49-F238E27FC236}">
                      <a16:creationId xmlns:a16="http://schemas.microsoft.com/office/drawing/2014/main" id="{6D0224BE-7F47-2DCB-19CB-E2435027F6E7}"/>
                    </a:ext>
                  </a:extLst>
                </p:cNvPr>
                <p:cNvPicPr/>
                <p:nvPr/>
              </p:nvPicPr>
              <p:blipFill>
                <a:blip r:embed="rId81"/>
                <a:stretch>
                  <a:fillRect/>
                </a:stretch>
              </p:blipFill>
              <p:spPr>
                <a:xfrm>
                  <a:off x="3379022" y="1682230"/>
                  <a:ext cx="510840" cy="21312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75" name="Ink 74">
                  <a:extLst>
                    <a:ext uri="{FF2B5EF4-FFF2-40B4-BE49-F238E27FC236}">
                      <a16:creationId xmlns:a16="http://schemas.microsoft.com/office/drawing/2014/main" id="{E1694C4C-458C-2D03-FE03-0E36ABC2B3F7}"/>
                    </a:ext>
                  </a:extLst>
                </p14:cNvPr>
                <p14:cNvContentPartPr/>
                <p14:nvPr/>
              </p14:nvContentPartPr>
              <p14:xfrm>
                <a:off x="3798422" y="1515550"/>
                <a:ext cx="17280" cy="47160"/>
              </p14:xfrm>
            </p:contentPart>
          </mc:Choice>
          <mc:Fallback>
            <p:pic>
              <p:nvPicPr>
                <p:cNvPr id="75" name="Ink 74">
                  <a:extLst>
                    <a:ext uri="{FF2B5EF4-FFF2-40B4-BE49-F238E27FC236}">
                      <a16:creationId xmlns:a16="http://schemas.microsoft.com/office/drawing/2014/main" id="{E1694C4C-458C-2D03-FE03-0E36ABC2B3F7}"/>
                    </a:ext>
                  </a:extLst>
                </p:cNvPr>
                <p:cNvPicPr/>
                <p:nvPr/>
              </p:nvPicPr>
              <p:blipFill>
                <a:blip r:embed="rId83"/>
                <a:stretch>
                  <a:fillRect/>
                </a:stretch>
              </p:blipFill>
              <p:spPr>
                <a:xfrm>
                  <a:off x="3789422" y="1506550"/>
                  <a:ext cx="34920" cy="6480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76" name="Ink 75">
                  <a:extLst>
                    <a:ext uri="{FF2B5EF4-FFF2-40B4-BE49-F238E27FC236}">
                      <a16:creationId xmlns:a16="http://schemas.microsoft.com/office/drawing/2014/main" id="{77631536-E37F-5AD3-9085-FB8B2C48225D}"/>
                    </a:ext>
                  </a:extLst>
                </p14:cNvPr>
                <p14:cNvContentPartPr/>
                <p14:nvPr/>
              </p14:nvContentPartPr>
              <p14:xfrm>
                <a:off x="3899582" y="1610230"/>
                <a:ext cx="412560" cy="394920"/>
              </p14:xfrm>
            </p:contentPart>
          </mc:Choice>
          <mc:Fallback>
            <p:pic>
              <p:nvPicPr>
                <p:cNvPr id="76" name="Ink 75">
                  <a:extLst>
                    <a:ext uri="{FF2B5EF4-FFF2-40B4-BE49-F238E27FC236}">
                      <a16:creationId xmlns:a16="http://schemas.microsoft.com/office/drawing/2014/main" id="{77631536-E37F-5AD3-9085-FB8B2C48225D}"/>
                    </a:ext>
                  </a:extLst>
                </p:cNvPr>
                <p:cNvPicPr/>
                <p:nvPr/>
              </p:nvPicPr>
              <p:blipFill>
                <a:blip r:embed="rId85"/>
                <a:stretch>
                  <a:fillRect/>
                </a:stretch>
              </p:blipFill>
              <p:spPr>
                <a:xfrm>
                  <a:off x="3890582" y="1601230"/>
                  <a:ext cx="430200" cy="412560"/>
                </a:xfrm>
                <a:prstGeom prst="rect">
                  <a:avLst/>
                </a:prstGeom>
              </p:spPr>
            </p:pic>
          </mc:Fallback>
        </mc:AlternateContent>
      </p:grpSp>
      <p:grpSp>
        <p:nvGrpSpPr>
          <p:cNvPr id="94" name="Group 93">
            <a:extLst>
              <a:ext uri="{FF2B5EF4-FFF2-40B4-BE49-F238E27FC236}">
                <a16:creationId xmlns:a16="http://schemas.microsoft.com/office/drawing/2014/main" id="{E1A190B9-C147-68F3-919D-EB0A3191ADC0}"/>
              </a:ext>
            </a:extLst>
          </p:cNvPr>
          <p:cNvGrpSpPr/>
          <p:nvPr/>
        </p:nvGrpSpPr>
        <p:grpSpPr>
          <a:xfrm>
            <a:off x="5711462" y="2383870"/>
            <a:ext cx="600840" cy="1823400"/>
            <a:chOff x="5711462" y="2383870"/>
            <a:chExt cx="600840" cy="1823400"/>
          </a:xfrm>
        </p:grpSpPr>
        <mc:AlternateContent xmlns:mc="http://schemas.openxmlformats.org/markup-compatibility/2006">
          <mc:Choice xmlns:p14="http://schemas.microsoft.com/office/powerpoint/2010/main" Requires="p14">
            <p:contentPart p14:bwMode="auto" r:id="rId86">
              <p14:nvContentPartPr>
                <p14:cNvPr id="12" name="Ink 11">
                  <a:extLst>
                    <a:ext uri="{FF2B5EF4-FFF2-40B4-BE49-F238E27FC236}">
                      <a16:creationId xmlns:a16="http://schemas.microsoft.com/office/drawing/2014/main" id="{1C1DAADF-4624-E86D-FBC0-3237A4CD0F7D}"/>
                    </a:ext>
                  </a:extLst>
                </p14:cNvPr>
                <p14:cNvContentPartPr/>
                <p14:nvPr/>
              </p14:nvContentPartPr>
              <p14:xfrm>
                <a:off x="5814422" y="2524990"/>
                <a:ext cx="60480" cy="909360"/>
              </p14:xfrm>
            </p:contentPart>
          </mc:Choice>
          <mc:Fallback>
            <p:pic>
              <p:nvPicPr>
                <p:cNvPr id="12" name="Ink 11">
                  <a:extLst>
                    <a:ext uri="{FF2B5EF4-FFF2-40B4-BE49-F238E27FC236}">
                      <a16:creationId xmlns:a16="http://schemas.microsoft.com/office/drawing/2014/main" id="{1C1DAADF-4624-E86D-FBC0-3237A4CD0F7D}"/>
                    </a:ext>
                  </a:extLst>
                </p:cNvPr>
                <p:cNvPicPr/>
                <p:nvPr/>
              </p:nvPicPr>
              <p:blipFill>
                <a:blip r:embed="rId87"/>
                <a:stretch>
                  <a:fillRect/>
                </a:stretch>
              </p:blipFill>
              <p:spPr>
                <a:xfrm>
                  <a:off x="5805782" y="2515990"/>
                  <a:ext cx="78120" cy="92700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13" name="Ink 12">
                  <a:extLst>
                    <a:ext uri="{FF2B5EF4-FFF2-40B4-BE49-F238E27FC236}">
                      <a16:creationId xmlns:a16="http://schemas.microsoft.com/office/drawing/2014/main" id="{608A38CD-1004-48C2-B521-8B3F847776DF}"/>
                    </a:ext>
                  </a:extLst>
                </p14:cNvPr>
                <p14:cNvContentPartPr/>
                <p14:nvPr/>
              </p14:nvContentPartPr>
              <p14:xfrm>
                <a:off x="5711462" y="3251470"/>
                <a:ext cx="83160" cy="162720"/>
              </p14:xfrm>
            </p:contentPart>
          </mc:Choice>
          <mc:Fallback>
            <p:pic>
              <p:nvPicPr>
                <p:cNvPr id="13" name="Ink 12">
                  <a:extLst>
                    <a:ext uri="{FF2B5EF4-FFF2-40B4-BE49-F238E27FC236}">
                      <a16:creationId xmlns:a16="http://schemas.microsoft.com/office/drawing/2014/main" id="{608A38CD-1004-48C2-B521-8B3F847776DF}"/>
                    </a:ext>
                  </a:extLst>
                </p:cNvPr>
                <p:cNvPicPr/>
                <p:nvPr/>
              </p:nvPicPr>
              <p:blipFill>
                <a:blip r:embed="rId89"/>
                <a:stretch>
                  <a:fillRect/>
                </a:stretch>
              </p:blipFill>
              <p:spPr>
                <a:xfrm>
                  <a:off x="5702462" y="3242830"/>
                  <a:ext cx="100800" cy="18036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14" name="Ink 13">
                  <a:extLst>
                    <a:ext uri="{FF2B5EF4-FFF2-40B4-BE49-F238E27FC236}">
                      <a16:creationId xmlns:a16="http://schemas.microsoft.com/office/drawing/2014/main" id="{806048FF-FB81-FD8B-565C-63226E6A70AC}"/>
                    </a:ext>
                  </a:extLst>
                </p14:cNvPr>
                <p14:cNvContentPartPr/>
                <p14:nvPr/>
              </p14:nvContentPartPr>
              <p14:xfrm>
                <a:off x="5839982" y="3293950"/>
                <a:ext cx="96120" cy="160920"/>
              </p14:xfrm>
            </p:contentPart>
          </mc:Choice>
          <mc:Fallback>
            <p:pic>
              <p:nvPicPr>
                <p:cNvPr id="14" name="Ink 13">
                  <a:extLst>
                    <a:ext uri="{FF2B5EF4-FFF2-40B4-BE49-F238E27FC236}">
                      <a16:creationId xmlns:a16="http://schemas.microsoft.com/office/drawing/2014/main" id="{806048FF-FB81-FD8B-565C-63226E6A70AC}"/>
                    </a:ext>
                  </a:extLst>
                </p:cNvPr>
                <p:cNvPicPr/>
                <p:nvPr/>
              </p:nvPicPr>
              <p:blipFill>
                <a:blip r:embed="rId91"/>
                <a:stretch>
                  <a:fillRect/>
                </a:stretch>
              </p:blipFill>
              <p:spPr>
                <a:xfrm>
                  <a:off x="5831342" y="3285310"/>
                  <a:ext cx="11376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87" name="Ink 86">
                  <a:extLst>
                    <a:ext uri="{FF2B5EF4-FFF2-40B4-BE49-F238E27FC236}">
                      <a16:creationId xmlns:a16="http://schemas.microsoft.com/office/drawing/2014/main" id="{0BD17971-6F20-FF3A-95E0-9A5DBC0EC9B5}"/>
                    </a:ext>
                  </a:extLst>
                </p14:cNvPr>
                <p14:cNvContentPartPr/>
                <p14:nvPr/>
              </p14:nvContentPartPr>
              <p14:xfrm>
                <a:off x="5970662" y="2383870"/>
                <a:ext cx="341640" cy="1823400"/>
              </p14:xfrm>
            </p:contentPart>
          </mc:Choice>
          <mc:Fallback>
            <p:pic>
              <p:nvPicPr>
                <p:cNvPr id="87" name="Ink 86">
                  <a:extLst>
                    <a:ext uri="{FF2B5EF4-FFF2-40B4-BE49-F238E27FC236}">
                      <a16:creationId xmlns:a16="http://schemas.microsoft.com/office/drawing/2014/main" id="{0BD17971-6F20-FF3A-95E0-9A5DBC0EC9B5}"/>
                    </a:ext>
                  </a:extLst>
                </p:cNvPr>
                <p:cNvPicPr/>
                <p:nvPr/>
              </p:nvPicPr>
              <p:blipFill>
                <a:blip r:embed="rId93"/>
                <a:stretch>
                  <a:fillRect/>
                </a:stretch>
              </p:blipFill>
              <p:spPr>
                <a:xfrm>
                  <a:off x="5962022" y="2375230"/>
                  <a:ext cx="359280" cy="1841040"/>
                </a:xfrm>
                <a:prstGeom prst="rect">
                  <a:avLst/>
                </a:prstGeom>
              </p:spPr>
            </p:pic>
          </mc:Fallback>
        </mc:AlternateContent>
      </p:grpSp>
      <p:grpSp>
        <p:nvGrpSpPr>
          <p:cNvPr id="93" name="Group 92">
            <a:extLst>
              <a:ext uri="{FF2B5EF4-FFF2-40B4-BE49-F238E27FC236}">
                <a16:creationId xmlns:a16="http://schemas.microsoft.com/office/drawing/2014/main" id="{C7DC2BC0-FAEB-98D6-E5DB-C957D1EB61F9}"/>
              </a:ext>
            </a:extLst>
          </p:cNvPr>
          <p:cNvGrpSpPr/>
          <p:nvPr/>
        </p:nvGrpSpPr>
        <p:grpSpPr>
          <a:xfrm>
            <a:off x="5702102" y="4431550"/>
            <a:ext cx="891720" cy="1183320"/>
            <a:chOff x="5702102" y="4431550"/>
            <a:chExt cx="891720" cy="1183320"/>
          </a:xfrm>
        </p:grpSpPr>
        <mc:AlternateContent xmlns:mc="http://schemas.openxmlformats.org/markup-compatibility/2006">
          <mc:Choice xmlns:p14="http://schemas.microsoft.com/office/powerpoint/2010/main" Requires="p14">
            <p:contentPart p14:bwMode="auto" r:id="rId94">
              <p14:nvContentPartPr>
                <p14:cNvPr id="16" name="Ink 15">
                  <a:extLst>
                    <a:ext uri="{FF2B5EF4-FFF2-40B4-BE49-F238E27FC236}">
                      <a16:creationId xmlns:a16="http://schemas.microsoft.com/office/drawing/2014/main" id="{94A75351-D692-7845-216F-08BF7E3A998B}"/>
                    </a:ext>
                  </a:extLst>
                </p14:cNvPr>
                <p14:cNvContentPartPr/>
                <p14:nvPr/>
              </p14:nvContentPartPr>
              <p14:xfrm>
                <a:off x="5837462" y="4871110"/>
                <a:ext cx="30960" cy="684000"/>
              </p14:xfrm>
            </p:contentPart>
          </mc:Choice>
          <mc:Fallback>
            <p:pic>
              <p:nvPicPr>
                <p:cNvPr id="16" name="Ink 15">
                  <a:extLst>
                    <a:ext uri="{FF2B5EF4-FFF2-40B4-BE49-F238E27FC236}">
                      <a16:creationId xmlns:a16="http://schemas.microsoft.com/office/drawing/2014/main" id="{94A75351-D692-7845-216F-08BF7E3A998B}"/>
                    </a:ext>
                  </a:extLst>
                </p:cNvPr>
                <p:cNvPicPr/>
                <p:nvPr/>
              </p:nvPicPr>
              <p:blipFill>
                <a:blip r:embed="rId95"/>
                <a:stretch>
                  <a:fillRect/>
                </a:stretch>
              </p:blipFill>
              <p:spPr>
                <a:xfrm>
                  <a:off x="5828822" y="4862470"/>
                  <a:ext cx="48600" cy="70164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17" name="Ink 16">
                  <a:extLst>
                    <a:ext uri="{FF2B5EF4-FFF2-40B4-BE49-F238E27FC236}">
                      <a16:creationId xmlns:a16="http://schemas.microsoft.com/office/drawing/2014/main" id="{1A674258-B56B-8056-F847-48E413E19DDE}"/>
                    </a:ext>
                  </a:extLst>
                </p14:cNvPr>
                <p14:cNvContentPartPr/>
                <p14:nvPr/>
              </p14:nvContentPartPr>
              <p14:xfrm>
                <a:off x="5702102" y="5523070"/>
                <a:ext cx="236160" cy="84600"/>
              </p14:xfrm>
            </p:contentPart>
          </mc:Choice>
          <mc:Fallback>
            <p:pic>
              <p:nvPicPr>
                <p:cNvPr id="17" name="Ink 16">
                  <a:extLst>
                    <a:ext uri="{FF2B5EF4-FFF2-40B4-BE49-F238E27FC236}">
                      <a16:creationId xmlns:a16="http://schemas.microsoft.com/office/drawing/2014/main" id="{1A674258-B56B-8056-F847-48E413E19DDE}"/>
                    </a:ext>
                  </a:extLst>
                </p:cNvPr>
                <p:cNvPicPr/>
                <p:nvPr/>
              </p:nvPicPr>
              <p:blipFill>
                <a:blip r:embed="rId97"/>
                <a:stretch>
                  <a:fillRect/>
                </a:stretch>
              </p:blipFill>
              <p:spPr>
                <a:xfrm>
                  <a:off x="5693102" y="5514430"/>
                  <a:ext cx="253800" cy="10224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19" name="Ink 18">
                  <a:extLst>
                    <a:ext uri="{FF2B5EF4-FFF2-40B4-BE49-F238E27FC236}">
                      <a16:creationId xmlns:a16="http://schemas.microsoft.com/office/drawing/2014/main" id="{CC8A9F1D-4DA5-E506-BFC6-C6F2FDBD9537}"/>
                    </a:ext>
                  </a:extLst>
                </p14:cNvPr>
                <p14:cNvContentPartPr/>
                <p14:nvPr/>
              </p14:nvContentPartPr>
              <p14:xfrm>
                <a:off x="6346142" y="4763830"/>
                <a:ext cx="92160" cy="851040"/>
              </p14:xfrm>
            </p:contentPart>
          </mc:Choice>
          <mc:Fallback>
            <p:pic>
              <p:nvPicPr>
                <p:cNvPr id="19" name="Ink 18">
                  <a:extLst>
                    <a:ext uri="{FF2B5EF4-FFF2-40B4-BE49-F238E27FC236}">
                      <a16:creationId xmlns:a16="http://schemas.microsoft.com/office/drawing/2014/main" id="{CC8A9F1D-4DA5-E506-BFC6-C6F2FDBD9537}"/>
                    </a:ext>
                  </a:extLst>
                </p:cNvPr>
                <p:cNvPicPr/>
                <p:nvPr/>
              </p:nvPicPr>
              <p:blipFill>
                <a:blip r:embed="rId99"/>
                <a:stretch>
                  <a:fillRect/>
                </a:stretch>
              </p:blipFill>
              <p:spPr>
                <a:xfrm>
                  <a:off x="6337502" y="4754830"/>
                  <a:ext cx="109800" cy="86868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20" name="Ink 19">
                  <a:extLst>
                    <a:ext uri="{FF2B5EF4-FFF2-40B4-BE49-F238E27FC236}">
                      <a16:creationId xmlns:a16="http://schemas.microsoft.com/office/drawing/2014/main" id="{BA1EC148-3BE2-C543-9716-0ECC62996998}"/>
                    </a:ext>
                  </a:extLst>
                </p14:cNvPr>
                <p14:cNvContentPartPr/>
                <p14:nvPr/>
              </p14:nvContentPartPr>
              <p14:xfrm>
                <a:off x="6298622" y="4740790"/>
                <a:ext cx="295200" cy="249840"/>
              </p14:xfrm>
            </p:contentPart>
          </mc:Choice>
          <mc:Fallback>
            <p:pic>
              <p:nvPicPr>
                <p:cNvPr id="20" name="Ink 19">
                  <a:extLst>
                    <a:ext uri="{FF2B5EF4-FFF2-40B4-BE49-F238E27FC236}">
                      <a16:creationId xmlns:a16="http://schemas.microsoft.com/office/drawing/2014/main" id="{BA1EC148-3BE2-C543-9716-0ECC62996998}"/>
                    </a:ext>
                  </a:extLst>
                </p:cNvPr>
                <p:cNvPicPr/>
                <p:nvPr/>
              </p:nvPicPr>
              <p:blipFill>
                <a:blip r:embed="rId101"/>
                <a:stretch>
                  <a:fillRect/>
                </a:stretch>
              </p:blipFill>
              <p:spPr>
                <a:xfrm>
                  <a:off x="6289622" y="4732150"/>
                  <a:ext cx="312840" cy="26748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88" name="Ink 87">
                  <a:extLst>
                    <a:ext uri="{FF2B5EF4-FFF2-40B4-BE49-F238E27FC236}">
                      <a16:creationId xmlns:a16="http://schemas.microsoft.com/office/drawing/2014/main" id="{251F4462-C9A5-EADB-CD86-E141B5F4774F}"/>
                    </a:ext>
                  </a:extLst>
                </p14:cNvPr>
                <p14:cNvContentPartPr/>
                <p14:nvPr/>
              </p14:nvContentPartPr>
              <p14:xfrm>
                <a:off x="6042662" y="4431550"/>
                <a:ext cx="122400" cy="858960"/>
              </p14:xfrm>
            </p:contentPart>
          </mc:Choice>
          <mc:Fallback>
            <p:pic>
              <p:nvPicPr>
                <p:cNvPr id="88" name="Ink 87">
                  <a:extLst>
                    <a:ext uri="{FF2B5EF4-FFF2-40B4-BE49-F238E27FC236}">
                      <a16:creationId xmlns:a16="http://schemas.microsoft.com/office/drawing/2014/main" id="{251F4462-C9A5-EADB-CD86-E141B5F4774F}"/>
                    </a:ext>
                  </a:extLst>
                </p:cNvPr>
                <p:cNvPicPr/>
                <p:nvPr/>
              </p:nvPicPr>
              <p:blipFill>
                <a:blip r:embed="rId103"/>
                <a:stretch>
                  <a:fillRect/>
                </a:stretch>
              </p:blipFill>
              <p:spPr>
                <a:xfrm>
                  <a:off x="6034022" y="4422910"/>
                  <a:ext cx="140040" cy="87660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89" name="Ink 88">
                  <a:extLst>
                    <a:ext uri="{FF2B5EF4-FFF2-40B4-BE49-F238E27FC236}">
                      <a16:creationId xmlns:a16="http://schemas.microsoft.com/office/drawing/2014/main" id="{C2381887-7913-CD50-ACF4-BE221D91818E}"/>
                    </a:ext>
                  </a:extLst>
                </p14:cNvPr>
                <p14:cNvContentPartPr/>
                <p14:nvPr/>
              </p14:nvContentPartPr>
              <p14:xfrm>
                <a:off x="6005582" y="5195470"/>
                <a:ext cx="122760" cy="81360"/>
              </p14:xfrm>
            </p:contentPart>
          </mc:Choice>
          <mc:Fallback>
            <p:pic>
              <p:nvPicPr>
                <p:cNvPr id="89" name="Ink 88">
                  <a:extLst>
                    <a:ext uri="{FF2B5EF4-FFF2-40B4-BE49-F238E27FC236}">
                      <a16:creationId xmlns:a16="http://schemas.microsoft.com/office/drawing/2014/main" id="{C2381887-7913-CD50-ACF4-BE221D91818E}"/>
                    </a:ext>
                  </a:extLst>
                </p:cNvPr>
                <p:cNvPicPr/>
                <p:nvPr/>
              </p:nvPicPr>
              <p:blipFill>
                <a:blip r:embed="rId105"/>
                <a:stretch>
                  <a:fillRect/>
                </a:stretch>
              </p:blipFill>
              <p:spPr>
                <a:xfrm>
                  <a:off x="5996582" y="5186470"/>
                  <a:ext cx="140400" cy="99000"/>
                </a:xfrm>
                <a:prstGeom prst="rect">
                  <a:avLst/>
                </a:prstGeom>
              </p:spPr>
            </p:pic>
          </mc:Fallback>
        </mc:AlternateContent>
      </p:grpSp>
      <p:grpSp>
        <p:nvGrpSpPr>
          <p:cNvPr id="92" name="Group 91">
            <a:extLst>
              <a:ext uri="{FF2B5EF4-FFF2-40B4-BE49-F238E27FC236}">
                <a16:creationId xmlns:a16="http://schemas.microsoft.com/office/drawing/2014/main" id="{93D258A7-BBF1-70B6-AA70-BC2B6033FCD6}"/>
              </a:ext>
            </a:extLst>
          </p:cNvPr>
          <p:cNvGrpSpPr/>
          <p:nvPr/>
        </p:nvGrpSpPr>
        <p:grpSpPr>
          <a:xfrm>
            <a:off x="7072622" y="5244430"/>
            <a:ext cx="393840" cy="377640"/>
            <a:chOff x="7072622" y="5244430"/>
            <a:chExt cx="393840" cy="377640"/>
          </a:xfrm>
        </p:grpSpPr>
        <mc:AlternateContent xmlns:mc="http://schemas.openxmlformats.org/markup-compatibility/2006">
          <mc:Choice xmlns:p14="http://schemas.microsoft.com/office/powerpoint/2010/main" Requires="p14">
            <p:contentPart p14:bwMode="auto" r:id="rId106">
              <p14:nvContentPartPr>
                <p14:cNvPr id="90" name="Ink 89">
                  <a:extLst>
                    <a:ext uri="{FF2B5EF4-FFF2-40B4-BE49-F238E27FC236}">
                      <a16:creationId xmlns:a16="http://schemas.microsoft.com/office/drawing/2014/main" id="{0C29FF87-E6D5-B21F-99AB-385B4F7F58CE}"/>
                    </a:ext>
                  </a:extLst>
                </p14:cNvPr>
                <p14:cNvContentPartPr/>
                <p14:nvPr/>
              </p14:nvContentPartPr>
              <p14:xfrm>
                <a:off x="7135262" y="5371510"/>
                <a:ext cx="153360" cy="162720"/>
              </p14:xfrm>
            </p:contentPart>
          </mc:Choice>
          <mc:Fallback>
            <p:pic>
              <p:nvPicPr>
                <p:cNvPr id="90" name="Ink 89">
                  <a:extLst>
                    <a:ext uri="{FF2B5EF4-FFF2-40B4-BE49-F238E27FC236}">
                      <a16:creationId xmlns:a16="http://schemas.microsoft.com/office/drawing/2014/main" id="{0C29FF87-E6D5-B21F-99AB-385B4F7F58CE}"/>
                    </a:ext>
                  </a:extLst>
                </p:cNvPr>
                <p:cNvPicPr/>
                <p:nvPr/>
              </p:nvPicPr>
              <p:blipFill>
                <a:blip r:embed="rId107"/>
                <a:stretch>
                  <a:fillRect/>
                </a:stretch>
              </p:blipFill>
              <p:spPr>
                <a:xfrm>
                  <a:off x="7126262" y="5362870"/>
                  <a:ext cx="171000" cy="18036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91" name="Ink 90">
                  <a:extLst>
                    <a:ext uri="{FF2B5EF4-FFF2-40B4-BE49-F238E27FC236}">
                      <a16:creationId xmlns:a16="http://schemas.microsoft.com/office/drawing/2014/main" id="{B492B106-451D-1A85-D391-7226A964127D}"/>
                    </a:ext>
                  </a:extLst>
                </p14:cNvPr>
                <p14:cNvContentPartPr/>
                <p14:nvPr/>
              </p14:nvContentPartPr>
              <p14:xfrm>
                <a:off x="7072622" y="5244430"/>
                <a:ext cx="393840" cy="377640"/>
              </p14:xfrm>
            </p:contentPart>
          </mc:Choice>
          <mc:Fallback>
            <p:pic>
              <p:nvPicPr>
                <p:cNvPr id="91" name="Ink 90">
                  <a:extLst>
                    <a:ext uri="{FF2B5EF4-FFF2-40B4-BE49-F238E27FC236}">
                      <a16:creationId xmlns:a16="http://schemas.microsoft.com/office/drawing/2014/main" id="{B492B106-451D-1A85-D391-7226A964127D}"/>
                    </a:ext>
                  </a:extLst>
                </p:cNvPr>
                <p:cNvPicPr/>
                <p:nvPr/>
              </p:nvPicPr>
              <p:blipFill>
                <a:blip r:embed="rId109"/>
                <a:stretch>
                  <a:fillRect/>
                </a:stretch>
              </p:blipFill>
              <p:spPr>
                <a:xfrm>
                  <a:off x="7063982" y="5235430"/>
                  <a:ext cx="411480" cy="395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10">
            <p14:nvContentPartPr>
              <p14:cNvPr id="95" name="Ink 94">
                <a:extLst>
                  <a:ext uri="{FF2B5EF4-FFF2-40B4-BE49-F238E27FC236}">
                    <a16:creationId xmlns:a16="http://schemas.microsoft.com/office/drawing/2014/main" id="{3CC09C1F-9467-87EE-CE6D-E0F9B7EDDF4F}"/>
                  </a:ext>
                </a:extLst>
              </p14:cNvPr>
              <p14:cNvContentPartPr/>
              <p14:nvPr/>
            </p14:nvContentPartPr>
            <p14:xfrm>
              <a:off x="7993502" y="1601230"/>
              <a:ext cx="289800" cy="319680"/>
            </p14:xfrm>
          </p:contentPart>
        </mc:Choice>
        <mc:Fallback>
          <p:pic>
            <p:nvPicPr>
              <p:cNvPr id="95" name="Ink 94">
                <a:extLst>
                  <a:ext uri="{FF2B5EF4-FFF2-40B4-BE49-F238E27FC236}">
                    <a16:creationId xmlns:a16="http://schemas.microsoft.com/office/drawing/2014/main" id="{3CC09C1F-9467-87EE-CE6D-E0F9B7EDDF4F}"/>
                  </a:ext>
                </a:extLst>
              </p:cNvPr>
              <p:cNvPicPr/>
              <p:nvPr/>
            </p:nvPicPr>
            <p:blipFill>
              <a:blip r:embed="rId111"/>
              <a:stretch>
                <a:fillRect/>
              </a:stretch>
            </p:blipFill>
            <p:spPr>
              <a:xfrm>
                <a:off x="7984502" y="1592590"/>
                <a:ext cx="307440" cy="337320"/>
              </a:xfrm>
              <a:prstGeom prst="rect">
                <a:avLst/>
              </a:prstGeom>
            </p:spPr>
          </p:pic>
        </mc:Fallback>
      </mc:AlternateContent>
      <p:grpSp>
        <p:nvGrpSpPr>
          <p:cNvPr id="101" name="Group 100">
            <a:extLst>
              <a:ext uri="{FF2B5EF4-FFF2-40B4-BE49-F238E27FC236}">
                <a16:creationId xmlns:a16="http://schemas.microsoft.com/office/drawing/2014/main" id="{05DCE341-7A4C-6634-1F8E-CE654A511CCD}"/>
              </a:ext>
            </a:extLst>
          </p:cNvPr>
          <p:cNvGrpSpPr/>
          <p:nvPr/>
        </p:nvGrpSpPr>
        <p:grpSpPr>
          <a:xfrm>
            <a:off x="5443622" y="908230"/>
            <a:ext cx="1206000" cy="1333440"/>
            <a:chOff x="5443622" y="908230"/>
            <a:chExt cx="1206000" cy="1333440"/>
          </a:xfrm>
        </p:grpSpPr>
        <mc:AlternateContent xmlns:mc="http://schemas.openxmlformats.org/markup-compatibility/2006">
          <mc:Choice xmlns:p14="http://schemas.microsoft.com/office/powerpoint/2010/main" Requires="p14">
            <p:contentPart p14:bwMode="auto" r:id="rId112">
              <p14:nvContentPartPr>
                <p14:cNvPr id="23" name="Ink 22">
                  <a:extLst>
                    <a:ext uri="{FF2B5EF4-FFF2-40B4-BE49-F238E27FC236}">
                      <a16:creationId xmlns:a16="http://schemas.microsoft.com/office/drawing/2014/main" id="{56928340-C341-CC64-DDB0-E6D97EC57E06}"/>
                    </a:ext>
                  </a:extLst>
                </p14:cNvPr>
                <p14:cNvContentPartPr/>
                <p14:nvPr/>
              </p14:nvContentPartPr>
              <p14:xfrm>
                <a:off x="5649182" y="1353910"/>
                <a:ext cx="353160" cy="443880"/>
              </p14:xfrm>
            </p:contentPart>
          </mc:Choice>
          <mc:Fallback>
            <p:pic>
              <p:nvPicPr>
                <p:cNvPr id="23" name="Ink 22">
                  <a:extLst>
                    <a:ext uri="{FF2B5EF4-FFF2-40B4-BE49-F238E27FC236}">
                      <a16:creationId xmlns:a16="http://schemas.microsoft.com/office/drawing/2014/main" id="{56928340-C341-CC64-DDB0-E6D97EC57E06}"/>
                    </a:ext>
                  </a:extLst>
                </p:cNvPr>
                <p:cNvPicPr/>
                <p:nvPr/>
              </p:nvPicPr>
              <p:blipFill>
                <a:blip r:embed="rId113"/>
                <a:stretch>
                  <a:fillRect/>
                </a:stretch>
              </p:blipFill>
              <p:spPr>
                <a:xfrm>
                  <a:off x="5640542" y="1344910"/>
                  <a:ext cx="370800" cy="46152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24" name="Ink 23">
                  <a:extLst>
                    <a:ext uri="{FF2B5EF4-FFF2-40B4-BE49-F238E27FC236}">
                      <a16:creationId xmlns:a16="http://schemas.microsoft.com/office/drawing/2014/main" id="{AFA5A9BB-0E1E-502C-EAA2-F5D850BC9FA9}"/>
                    </a:ext>
                  </a:extLst>
                </p14:cNvPr>
                <p14:cNvContentPartPr/>
                <p14:nvPr/>
              </p14:nvContentPartPr>
              <p14:xfrm>
                <a:off x="5887502" y="1719670"/>
                <a:ext cx="158760" cy="157320"/>
              </p14:xfrm>
            </p:contentPart>
          </mc:Choice>
          <mc:Fallback>
            <p:pic>
              <p:nvPicPr>
                <p:cNvPr id="24" name="Ink 23">
                  <a:extLst>
                    <a:ext uri="{FF2B5EF4-FFF2-40B4-BE49-F238E27FC236}">
                      <a16:creationId xmlns:a16="http://schemas.microsoft.com/office/drawing/2014/main" id="{AFA5A9BB-0E1E-502C-EAA2-F5D850BC9FA9}"/>
                    </a:ext>
                  </a:extLst>
                </p:cNvPr>
                <p:cNvPicPr/>
                <p:nvPr/>
              </p:nvPicPr>
              <p:blipFill>
                <a:blip r:embed="rId115"/>
                <a:stretch>
                  <a:fillRect/>
                </a:stretch>
              </p:blipFill>
              <p:spPr>
                <a:xfrm>
                  <a:off x="5878502" y="1711030"/>
                  <a:ext cx="176400" cy="17496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25" name="Ink 24">
                  <a:extLst>
                    <a:ext uri="{FF2B5EF4-FFF2-40B4-BE49-F238E27FC236}">
                      <a16:creationId xmlns:a16="http://schemas.microsoft.com/office/drawing/2014/main" id="{071EE404-B97D-D95C-B077-ACCF3548063A}"/>
                    </a:ext>
                  </a:extLst>
                </p14:cNvPr>
                <p14:cNvContentPartPr/>
                <p14:nvPr/>
              </p14:nvContentPartPr>
              <p14:xfrm>
                <a:off x="5443622" y="1955830"/>
                <a:ext cx="232560" cy="231120"/>
              </p14:xfrm>
            </p:contentPart>
          </mc:Choice>
          <mc:Fallback>
            <p:pic>
              <p:nvPicPr>
                <p:cNvPr id="25" name="Ink 24">
                  <a:extLst>
                    <a:ext uri="{FF2B5EF4-FFF2-40B4-BE49-F238E27FC236}">
                      <a16:creationId xmlns:a16="http://schemas.microsoft.com/office/drawing/2014/main" id="{071EE404-B97D-D95C-B077-ACCF3548063A}"/>
                    </a:ext>
                  </a:extLst>
                </p:cNvPr>
                <p:cNvPicPr/>
                <p:nvPr/>
              </p:nvPicPr>
              <p:blipFill>
                <a:blip r:embed="rId117"/>
                <a:stretch>
                  <a:fillRect/>
                </a:stretch>
              </p:blipFill>
              <p:spPr>
                <a:xfrm>
                  <a:off x="5434982" y="1946830"/>
                  <a:ext cx="250200" cy="24876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27" name="Ink 26">
                  <a:extLst>
                    <a:ext uri="{FF2B5EF4-FFF2-40B4-BE49-F238E27FC236}">
                      <a16:creationId xmlns:a16="http://schemas.microsoft.com/office/drawing/2014/main" id="{22F519E1-588B-C6CB-D832-C51809D24392}"/>
                    </a:ext>
                  </a:extLst>
                </p14:cNvPr>
                <p14:cNvContentPartPr/>
                <p14:nvPr/>
              </p14:nvContentPartPr>
              <p14:xfrm>
                <a:off x="5794982" y="1979230"/>
                <a:ext cx="12960" cy="211320"/>
              </p14:xfrm>
            </p:contentPart>
          </mc:Choice>
          <mc:Fallback>
            <p:pic>
              <p:nvPicPr>
                <p:cNvPr id="27" name="Ink 26">
                  <a:extLst>
                    <a:ext uri="{FF2B5EF4-FFF2-40B4-BE49-F238E27FC236}">
                      <a16:creationId xmlns:a16="http://schemas.microsoft.com/office/drawing/2014/main" id="{22F519E1-588B-C6CB-D832-C51809D24392}"/>
                    </a:ext>
                  </a:extLst>
                </p:cNvPr>
                <p:cNvPicPr/>
                <p:nvPr/>
              </p:nvPicPr>
              <p:blipFill>
                <a:blip r:embed="rId119"/>
                <a:stretch>
                  <a:fillRect/>
                </a:stretch>
              </p:blipFill>
              <p:spPr>
                <a:xfrm>
                  <a:off x="5785982" y="1970230"/>
                  <a:ext cx="30600" cy="22896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28" name="Ink 27">
                  <a:extLst>
                    <a:ext uri="{FF2B5EF4-FFF2-40B4-BE49-F238E27FC236}">
                      <a16:creationId xmlns:a16="http://schemas.microsoft.com/office/drawing/2014/main" id="{439F1B03-AF25-5191-8385-16CF13527DA7}"/>
                    </a:ext>
                  </a:extLst>
                </p14:cNvPr>
                <p14:cNvContentPartPr/>
                <p14:nvPr/>
              </p14:nvContentPartPr>
              <p14:xfrm>
                <a:off x="5718662" y="2160310"/>
                <a:ext cx="155160" cy="62280"/>
              </p14:xfrm>
            </p:contentPart>
          </mc:Choice>
          <mc:Fallback>
            <p:pic>
              <p:nvPicPr>
                <p:cNvPr id="28" name="Ink 27">
                  <a:extLst>
                    <a:ext uri="{FF2B5EF4-FFF2-40B4-BE49-F238E27FC236}">
                      <a16:creationId xmlns:a16="http://schemas.microsoft.com/office/drawing/2014/main" id="{439F1B03-AF25-5191-8385-16CF13527DA7}"/>
                    </a:ext>
                  </a:extLst>
                </p:cNvPr>
                <p:cNvPicPr/>
                <p:nvPr/>
              </p:nvPicPr>
              <p:blipFill>
                <a:blip r:embed="rId121"/>
                <a:stretch>
                  <a:fillRect/>
                </a:stretch>
              </p:blipFill>
              <p:spPr>
                <a:xfrm>
                  <a:off x="5710022" y="2151670"/>
                  <a:ext cx="172800" cy="7992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29" name="Ink 28">
                  <a:extLst>
                    <a:ext uri="{FF2B5EF4-FFF2-40B4-BE49-F238E27FC236}">
                      <a16:creationId xmlns:a16="http://schemas.microsoft.com/office/drawing/2014/main" id="{7673B4DB-DAE6-893E-C47A-A77A876F7988}"/>
                    </a:ext>
                  </a:extLst>
                </p14:cNvPr>
                <p14:cNvContentPartPr/>
                <p14:nvPr/>
              </p14:nvContentPartPr>
              <p14:xfrm>
                <a:off x="5762582" y="1948270"/>
                <a:ext cx="265320" cy="96480"/>
              </p14:xfrm>
            </p:contentPart>
          </mc:Choice>
          <mc:Fallback>
            <p:pic>
              <p:nvPicPr>
                <p:cNvPr id="29" name="Ink 28">
                  <a:extLst>
                    <a:ext uri="{FF2B5EF4-FFF2-40B4-BE49-F238E27FC236}">
                      <a16:creationId xmlns:a16="http://schemas.microsoft.com/office/drawing/2014/main" id="{7673B4DB-DAE6-893E-C47A-A77A876F7988}"/>
                    </a:ext>
                  </a:extLst>
                </p:cNvPr>
                <p:cNvPicPr/>
                <p:nvPr/>
              </p:nvPicPr>
              <p:blipFill>
                <a:blip r:embed="rId123"/>
                <a:stretch>
                  <a:fillRect/>
                </a:stretch>
              </p:blipFill>
              <p:spPr>
                <a:xfrm>
                  <a:off x="5753582" y="1939630"/>
                  <a:ext cx="282960" cy="11412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30" name="Ink 29">
                  <a:extLst>
                    <a:ext uri="{FF2B5EF4-FFF2-40B4-BE49-F238E27FC236}">
                      <a16:creationId xmlns:a16="http://schemas.microsoft.com/office/drawing/2014/main" id="{42987B2E-2AC7-EE70-C1FA-711F3A9B1217}"/>
                    </a:ext>
                  </a:extLst>
                </p14:cNvPr>
                <p14:cNvContentPartPr/>
                <p14:nvPr/>
              </p14:nvContentPartPr>
              <p14:xfrm>
                <a:off x="5640542" y="1364710"/>
                <a:ext cx="549000" cy="610920"/>
              </p14:xfrm>
            </p:contentPart>
          </mc:Choice>
          <mc:Fallback>
            <p:pic>
              <p:nvPicPr>
                <p:cNvPr id="30" name="Ink 29">
                  <a:extLst>
                    <a:ext uri="{FF2B5EF4-FFF2-40B4-BE49-F238E27FC236}">
                      <a16:creationId xmlns:a16="http://schemas.microsoft.com/office/drawing/2014/main" id="{42987B2E-2AC7-EE70-C1FA-711F3A9B1217}"/>
                    </a:ext>
                  </a:extLst>
                </p:cNvPr>
                <p:cNvPicPr/>
                <p:nvPr/>
              </p:nvPicPr>
              <p:blipFill>
                <a:blip r:embed="rId125"/>
                <a:stretch>
                  <a:fillRect/>
                </a:stretch>
              </p:blipFill>
              <p:spPr>
                <a:xfrm>
                  <a:off x="5631542" y="1356070"/>
                  <a:ext cx="566640" cy="62856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31" name="Ink 30">
                  <a:extLst>
                    <a:ext uri="{FF2B5EF4-FFF2-40B4-BE49-F238E27FC236}">
                      <a16:creationId xmlns:a16="http://schemas.microsoft.com/office/drawing/2014/main" id="{00C97EAA-D9EF-1A5E-B111-10311DBB7818}"/>
                    </a:ext>
                  </a:extLst>
                </p14:cNvPr>
                <p14:cNvContentPartPr/>
                <p14:nvPr/>
              </p14:nvContentPartPr>
              <p14:xfrm>
                <a:off x="5514542" y="1445350"/>
                <a:ext cx="668160" cy="603000"/>
              </p14:xfrm>
            </p:contentPart>
          </mc:Choice>
          <mc:Fallback>
            <p:pic>
              <p:nvPicPr>
                <p:cNvPr id="31" name="Ink 30">
                  <a:extLst>
                    <a:ext uri="{FF2B5EF4-FFF2-40B4-BE49-F238E27FC236}">
                      <a16:creationId xmlns:a16="http://schemas.microsoft.com/office/drawing/2014/main" id="{00C97EAA-D9EF-1A5E-B111-10311DBB7818}"/>
                    </a:ext>
                  </a:extLst>
                </p:cNvPr>
                <p:cNvPicPr/>
                <p:nvPr/>
              </p:nvPicPr>
              <p:blipFill>
                <a:blip r:embed="rId127"/>
                <a:stretch>
                  <a:fillRect/>
                </a:stretch>
              </p:blipFill>
              <p:spPr>
                <a:xfrm>
                  <a:off x="5505902" y="1436710"/>
                  <a:ext cx="685800" cy="62064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97" name="Ink 96">
                  <a:extLst>
                    <a:ext uri="{FF2B5EF4-FFF2-40B4-BE49-F238E27FC236}">
                      <a16:creationId xmlns:a16="http://schemas.microsoft.com/office/drawing/2014/main" id="{E6067F26-CBE0-3F2F-3F8F-12F6F5889336}"/>
                    </a:ext>
                  </a:extLst>
                </p14:cNvPr>
                <p14:cNvContentPartPr/>
                <p14:nvPr/>
              </p14:nvContentPartPr>
              <p14:xfrm>
                <a:off x="6467822" y="908230"/>
                <a:ext cx="102600" cy="776880"/>
              </p14:xfrm>
            </p:contentPart>
          </mc:Choice>
          <mc:Fallback>
            <p:pic>
              <p:nvPicPr>
                <p:cNvPr id="97" name="Ink 96">
                  <a:extLst>
                    <a:ext uri="{FF2B5EF4-FFF2-40B4-BE49-F238E27FC236}">
                      <a16:creationId xmlns:a16="http://schemas.microsoft.com/office/drawing/2014/main" id="{E6067F26-CBE0-3F2F-3F8F-12F6F5889336}"/>
                    </a:ext>
                  </a:extLst>
                </p:cNvPr>
                <p:cNvPicPr/>
                <p:nvPr/>
              </p:nvPicPr>
              <p:blipFill>
                <a:blip r:embed="rId129"/>
                <a:stretch>
                  <a:fillRect/>
                </a:stretch>
              </p:blipFill>
              <p:spPr>
                <a:xfrm>
                  <a:off x="6459182" y="899230"/>
                  <a:ext cx="120240" cy="79452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98" name="Ink 97">
                  <a:extLst>
                    <a:ext uri="{FF2B5EF4-FFF2-40B4-BE49-F238E27FC236}">
                      <a16:creationId xmlns:a16="http://schemas.microsoft.com/office/drawing/2014/main" id="{C06BB538-6F5F-1363-1207-152D3DE01F67}"/>
                    </a:ext>
                  </a:extLst>
                </p14:cNvPr>
                <p14:cNvContentPartPr/>
                <p14:nvPr/>
              </p14:nvContentPartPr>
              <p14:xfrm>
                <a:off x="6388622" y="1610590"/>
                <a:ext cx="132840" cy="97920"/>
              </p14:xfrm>
            </p:contentPart>
          </mc:Choice>
          <mc:Fallback>
            <p:pic>
              <p:nvPicPr>
                <p:cNvPr id="98" name="Ink 97">
                  <a:extLst>
                    <a:ext uri="{FF2B5EF4-FFF2-40B4-BE49-F238E27FC236}">
                      <a16:creationId xmlns:a16="http://schemas.microsoft.com/office/drawing/2014/main" id="{C06BB538-6F5F-1363-1207-152D3DE01F67}"/>
                    </a:ext>
                  </a:extLst>
                </p:cNvPr>
                <p:cNvPicPr/>
                <p:nvPr/>
              </p:nvPicPr>
              <p:blipFill>
                <a:blip r:embed="rId131"/>
                <a:stretch>
                  <a:fillRect/>
                </a:stretch>
              </p:blipFill>
              <p:spPr>
                <a:xfrm>
                  <a:off x="6379622" y="1601950"/>
                  <a:ext cx="150480" cy="11556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99" name="Ink 98">
                  <a:extLst>
                    <a:ext uri="{FF2B5EF4-FFF2-40B4-BE49-F238E27FC236}">
                      <a16:creationId xmlns:a16="http://schemas.microsoft.com/office/drawing/2014/main" id="{28F6AC8C-75E9-5641-6EE3-E607CD6B54EE}"/>
                    </a:ext>
                  </a:extLst>
                </p14:cNvPr>
                <p14:cNvContentPartPr/>
                <p14:nvPr/>
              </p14:nvContentPartPr>
              <p14:xfrm>
                <a:off x="6502382" y="1817950"/>
                <a:ext cx="32040" cy="365040"/>
              </p14:xfrm>
            </p:contentPart>
          </mc:Choice>
          <mc:Fallback>
            <p:pic>
              <p:nvPicPr>
                <p:cNvPr id="99" name="Ink 98">
                  <a:extLst>
                    <a:ext uri="{FF2B5EF4-FFF2-40B4-BE49-F238E27FC236}">
                      <a16:creationId xmlns:a16="http://schemas.microsoft.com/office/drawing/2014/main" id="{28F6AC8C-75E9-5641-6EE3-E607CD6B54EE}"/>
                    </a:ext>
                  </a:extLst>
                </p:cNvPr>
                <p:cNvPicPr/>
                <p:nvPr/>
              </p:nvPicPr>
              <p:blipFill>
                <a:blip r:embed="rId133"/>
                <a:stretch>
                  <a:fillRect/>
                </a:stretch>
              </p:blipFill>
              <p:spPr>
                <a:xfrm>
                  <a:off x="6493382" y="1808950"/>
                  <a:ext cx="49680" cy="38268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100" name="Ink 99">
                  <a:extLst>
                    <a:ext uri="{FF2B5EF4-FFF2-40B4-BE49-F238E27FC236}">
                      <a16:creationId xmlns:a16="http://schemas.microsoft.com/office/drawing/2014/main" id="{AFCAB099-716D-35AD-5028-509765183EFB}"/>
                    </a:ext>
                  </a:extLst>
                </p14:cNvPr>
                <p14:cNvContentPartPr/>
                <p14:nvPr/>
              </p14:nvContentPartPr>
              <p14:xfrm>
                <a:off x="6450542" y="2097310"/>
                <a:ext cx="199080" cy="144360"/>
              </p14:xfrm>
            </p:contentPart>
          </mc:Choice>
          <mc:Fallback>
            <p:pic>
              <p:nvPicPr>
                <p:cNvPr id="100" name="Ink 99">
                  <a:extLst>
                    <a:ext uri="{FF2B5EF4-FFF2-40B4-BE49-F238E27FC236}">
                      <a16:creationId xmlns:a16="http://schemas.microsoft.com/office/drawing/2014/main" id="{AFCAB099-716D-35AD-5028-509765183EFB}"/>
                    </a:ext>
                  </a:extLst>
                </p:cNvPr>
                <p:cNvPicPr/>
                <p:nvPr/>
              </p:nvPicPr>
              <p:blipFill>
                <a:blip r:embed="rId135"/>
                <a:stretch>
                  <a:fillRect/>
                </a:stretch>
              </p:blipFill>
              <p:spPr>
                <a:xfrm>
                  <a:off x="6441542" y="2088670"/>
                  <a:ext cx="216720" cy="162000"/>
                </a:xfrm>
                <a:prstGeom prst="rect">
                  <a:avLst/>
                </a:prstGeom>
              </p:spPr>
            </p:pic>
          </mc:Fallback>
        </mc:AlternateContent>
      </p:grpSp>
      <p:grpSp>
        <p:nvGrpSpPr>
          <p:cNvPr id="137" name="Group 136">
            <a:extLst>
              <a:ext uri="{FF2B5EF4-FFF2-40B4-BE49-F238E27FC236}">
                <a16:creationId xmlns:a16="http://schemas.microsoft.com/office/drawing/2014/main" id="{1BBEF5FF-9CDB-10E7-7996-EF2D4EBC2575}"/>
              </a:ext>
            </a:extLst>
          </p:cNvPr>
          <p:cNvGrpSpPr/>
          <p:nvPr/>
        </p:nvGrpSpPr>
        <p:grpSpPr>
          <a:xfrm>
            <a:off x="9023462" y="2712550"/>
            <a:ext cx="2251800" cy="1779120"/>
            <a:chOff x="9023462" y="2712550"/>
            <a:chExt cx="2251800" cy="1779120"/>
          </a:xfrm>
        </p:grpSpPr>
        <mc:AlternateContent xmlns:mc="http://schemas.openxmlformats.org/markup-compatibility/2006">
          <mc:Choice xmlns:p14="http://schemas.microsoft.com/office/powerpoint/2010/main" Requires="p14">
            <p:contentPart p14:bwMode="auto" r:id="rId136">
              <p14:nvContentPartPr>
                <p14:cNvPr id="119" name="Ink 118">
                  <a:extLst>
                    <a:ext uri="{FF2B5EF4-FFF2-40B4-BE49-F238E27FC236}">
                      <a16:creationId xmlns:a16="http://schemas.microsoft.com/office/drawing/2014/main" id="{481435B4-FEA2-A69E-5A14-225C4D42E433}"/>
                    </a:ext>
                  </a:extLst>
                </p14:cNvPr>
                <p14:cNvContentPartPr/>
                <p14:nvPr/>
              </p14:nvContentPartPr>
              <p14:xfrm>
                <a:off x="9210662" y="2712550"/>
                <a:ext cx="32760" cy="153720"/>
              </p14:xfrm>
            </p:contentPart>
          </mc:Choice>
          <mc:Fallback>
            <p:pic>
              <p:nvPicPr>
                <p:cNvPr id="119" name="Ink 118">
                  <a:extLst>
                    <a:ext uri="{FF2B5EF4-FFF2-40B4-BE49-F238E27FC236}">
                      <a16:creationId xmlns:a16="http://schemas.microsoft.com/office/drawing/2014/main" id="{481435B4-FEA2-A69E-5A14-225C4D42E433}"/>
                    </a:ext>
                  </a:extLst>
                </p:cNvPr>
                <p:cNvPicPr/>
                <p:nvPr/>
              </p:nvPicPr>
              <p:blipFill>
                <a:blip r:embed="rId137"/>
                <a:stretch>
                  <a:fillRect/>
                </a:stretch>
              </p:blipFill>
              <p:spPr>
                <a:xfrm>
                  <a:off x="9201662" y="2703910"/>
                  <a:ext cx="50400" cy="17136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120" name="Ink 119">
                  <a:extLst>
                    <a:ext uri="{FF2B5EF4-FFF2-40B4-BE49-F238E27FC236}">
                      <a16:creationId xmlns:a16="http://schemas.microsoft.com/office/drawing/2014/main" id="{11E52DF2-1B4A-6FC1-7475-924575B9175B}"/>
                    </a:ext>
                  </a:extLst>
                </p14:cNvPr>
                <p14:cNvContentPartPr/>
                <p14:nvPr/>
              </p14:nvContentPartPr>
              <p14:xfrm>
                <a:off x="9257822" y="2948710"/>
                <a:ext cx="1440" cy="3960"/>
              </p14:xfrm>
            </p:contentPart>
          </mc:Choice>
          <mc:Fallback>
            <p:pic>
              <p:nvPicPr>
                <p:cNvPr id="120" name="Ink 119">
                  <a:extLst>
                    <a:ext uri="{FF2B5EF4-FFF2-40B4-BE49-F238E27FC236}">
                      <a16:creationId xmlns:a16="http://schemas.microsoft.com/office/drawing/2014/main" id="{11E52DF2-1B4A-6FC1-7475-924575B9175B}"/>
                    </a:ext>
                  </a:extLst>
                </p:cNvPr>
                <p:cNvPicPr/>
                <p:nvPr/>
              </p:nvPicPr>
              <p:blipFill>
                <a:blip r:embed="rId139"/>
                <a:stretch>
                  <a:fillRect/>
                </a:stretch>
              </p:blipFill>
              <p:spPr>
                <a:xfrm>
                  <a:off x="9249182" y="2940070"/>
                  <a:ext cx="1908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121" name="Ink 120">
                  <a:extLst>
                    <a:ext uri="{FF2B5EF4-FFF2-40B4-BE49-F238E27FC236}">
                      <a16:creationId xmlns:a16="http://schemas.microsoft.com/office/drawing/2014/main" id="{4E1BE170-1817-4154-5D9B-3095D373B49C}"/>
                    </a:ext>
                  </a:extLst>
                </p14:cNvPr>
                <p14:cNvContentPartPr/>
                <p14:nvPr/>
              </p14:nvContentPartPr>
              <p14:xfrm>
                <a:off x="9422342" y="2991550"/>
                <a:ext cx="453600" cy="535320"/>
              </p14:xfrm>
            </p:contentPart>
          </mc:Choice>
          <mc:Fallback>
            <p:pic>
              <p:nvPicPr>
                <p:cNvPr id="121" name="Ink 120">
                  <a:extLst>
                    <a:ext uri="{FF2B5EF4-FFF2-40B4-BE49-F238E27FC236}">
                      <a16:creationId xmlns:a16="http://schemas.microsoft.com/office/drawing/2014/main" id="{4E1BE170-1817-4154-5D9B-3095D373B49C}"/>
                    </a:ext>
                  </a:extLst>
                </p:cNvPr>
                <p:cNvPicPr/>
                <p:nvPr/>
              </p:nvPicPr>
              <p:blipFill>
                <a:blip r:embed="rId141"/>
                <a:stretch>
                  <a:fillRect/>
                </a:stretch>
              </p:blipFill>
              <p:spPr>
                <a:xfrm>
                  <a:off x="9413702" y="2982550"/>
                  <a:ext cx="471240" cy="55296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122" name="Ink 121">
                  <a:extLst>
                    <a:ext uri="{FF2B5EF4-FFF2-40B4-BE49-F238E27FC236}">
                      <a16:creationId xmlns:a16="http://schemas.microsoft.com/office/drawing/2014/main" id="{CCF9C063-0CB2-BA9D-E8B7-2E9627B4EB0B}"/>
                    </a:ext>
                  </a:extLst>
                </p14:cNvPr>
                <p14:cNvContentPartPr/>
                <p14:nvPr/>
              </p14:nvContentPartPr>
              <p14:xfrm>
                <a:off x="9776222" y="3427510"/>
                <a:ext cx="128520" cy="90360"/>
              </p14:xfrm>
            </p:contentPart>
          </mc:Choice>
          <mc:Fallback>
            <p:pic>
              <p:nvPicPr>
                <p:cNvPr id="122" name="Ink 121">
                  <a:extLst>
                    <a:ext uri="{FF2B5EF4-FFF2-40B4-BE49-F238E27FC236}">
                      <a16:creationId xmlns:a16="http://schemas.microsoft.com/office/drawing/2014/main" id="{CCF9C063-0CB2-BA9D-E8B7-2E9627B4EB0B}"/>
                    </a:ext>
                  </a:extLst>
                </p:cNvPr>
                <p:cNvPicPr/>
                <p:nvPr/>
              </p:nvPicPr>
              <p:blipFill>
                <a:blip r:embed="rId143"/>
                <a:stretch>
                  <a:fillRect/>
                </a:stretch>
              </p:blipFill>
              <p:spPr>
                <a:xfrm>
                  <a:off x="9767222" y="3418510"/>
                  <a:ext cx="146160" cy="10800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125" name="Ink 124">
                  <a:extLst>
                    <a:ext uri="{FF2B5EF4-FFF2-40B4-BE49-F238E27FC236}">
                      <a16:creationId xmlns:a16="http://schemas.microsoft.com/office/drawing/2014/main" id="{BFCEBDDC-2BBD-2FDF-D609-70BF53A55F66}"/>
                    </a:ext>
                  </a:extLst>
                </p14:cNvPr>
                <p14:cNvContentPartPr/>
                <p14:nvPr/>
              </p14:nvContentPartPr>
              <p14:xfrm>
                <a:off x="9107342" y="3945910"/>
                <a:ext cx="57240" cy="363600"/>
              </p14:xfrm>
            </p:contentPart>
          </mc:Choice>
          <mc:Fallback>
            <p:pic>
              <p:nvPicPr>
                <p:cNvPr id="125" name="Ink 124">
                  <a:extLst>
                    <a:ext uri="{FF2B5EF4-FFF2-40B4-BE49-F238E27FC236}">
                      <a16:creationId xmlns:a16="http://schemas.microsoft.com/office/drawing/2014/main" id="{BFCEBDDC-2BBD-2FDF-D609-70BF53A55F66}"/>
                    </a:ext>
                  </a:extLst>
                </p:cNvPr>
                <p:cNvPicPr/>
                <p:nvPr/>
              </p:nvPicPr>
              <p:blipFill>
                <a:blip r:embed="rId145"/>
                <a:stretch>
                  <a:fillRect/>
                </a:stretch>
              </p:blipFill>
              <p:spPr>
                <a:xfrm>
                  <a:off x="9098342" y="3937270"/>
                  <a:ext cx="74880" cy="38124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126" name="Ink 125">
                  <a:extLst>
                    <a:ext uri="{FF2B5EF4-FFF2-40B4-BE49-F238E27FC236}">
                      <a16:creationId xmlns:a16="http://schemas.microsoft.com/office/drawing/2014/main" id="{52A0327A-396A-6E70-184D-FE62DA6E3F91}"/>
                    </a:ext>
                  </a:extLst>
                </p14:cNvPr>
                <p14:cNvContentPartPr/>
                <p14:nvPr/>
              </p14:nvContentPartPr>
              <p14:xfrm>
                <a:off x="9023462" y="3584830"/>
                <a:ext cx="293760" cy="454320"/>
              </p14:xfrm>
            </p:contentPart>
          </mc:Choice>
          <mc:Fallback>
            <p:pic>
              <p:nvPicPr>
                <p:cNvPr id="126" name="Ink 125">
                  <a:extLst>
                    <a:ext uri="{FF2B5EF4-FFF2-40B4-BE49-F238E27FC236}">
                      <a16:creationId xmlns:a16="http://schemas.microsoft.com/office/drawing/2014/main" id="{52A0327A-396A-6E70-184D-FE62DA6E3F91}"/>
                    </a:ext>
                  </a:extLst>
                </p:cNvPr>
                <p:cNvPicPr/>
                <p:nvPr/>
              </p:nvPicPr>
              <p:blipFill>
                <a:blip r:embed="rId147"/>
                <a:stretch>
                  <a:fillRect/>
                </a:stretch>
              </p:blipFill>
              <p:spPr>
                <a:xfrm>
                  <a:off x="9014462" y="3576190"/>
                  <a:ext cx="311400" cy="47196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127" name="Ink 126">
                  <a:extLst>
                    <a:ext uri="{FF2B5EF4-FFF2-40B4-BE49-F238E27FC236}">
                      <a16:creationId xmlns:a16="http://schemas.microsoft.com/office/drawing/2014/main" id="{37289951-ED24-CF21-D9DD-EE7A3ADC8861}"/>
                    </a:ext>
                  </a:extLst>
                </p14:cNvPr>
                <p14:cNvContentPartPr/>
                <p14:nvPr/>
              </p14:nvContentPartPr>
              <p14:xfrm>
                <a:off x="9302102" y="4044910"/>
                <a:ext cx="465840" cy="446760"/>
              </p14:xfrm>
            </p:contentPart>
          </mc:Choice>
          <mc:Fallback>
            <p:pic>
              <p:nvPicPr>
                <p:cNvPr id="127" name="Ink 126">
                  <a:extLst>
                    <a:ext uri="{FF2B5EF4-FFF2-40B4-BE49-F238E27FC236}">
                      <a16:creationId xmlns:a16="http://schemas.microsoft.com/office/drawing/2014/main" id="{37289951-ED24-CF21-D9DD-EE7A3ADC8861}"/>
                    </a:ext>
                  </a:extLst>
                </p:cNvPr>
                <p:cNvPicPr/>
                <p:nvPr/>
              </p:nvPicPr>
              <p:blipFill>
                <a:blip r:embed="rId149"/>
                <a:stretch>
                  <a:fillRect/>
                </a:stretch>
              </p:blipFill>
              <p:spPr>
                <a:xfrm>
                  <a:off x="9293462" y="4036270"/>
                  <a:ext cx="483480" cy="46440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128" name="Ink 127">
                  <a:extLst>
                    <a:ext uri="{FF2B5EF4-FFF2-40B4-BE49-F238E27FC236}">
                      <a16:creationId xmlns:a16="http://schemas.microsoft.com/office/drawing/2014/main" id="{3930EDA6-9103-E1D6-C7F3-BD74B5FFE554}"/>
                    </a:ext>
                  </a:extLst>
                </p14:cNvPr>
                <p14:cNvContentPartPr/>
                <p14:nvPr/>
              </p14:nvContentPartPr>
              <p14:xfrm>
                <a:off x="9852182" y="4029070"/>
                <a:ext cx="27000" cy="171360"/>
              </p14:xfrm>
            </p:contentPart>
          </mc:Choice>
          <mc:Fallback>
            <p:pic>
              <p:nvPicPr>
                <p:cNvPr id="128" name="Ink 127">
                  <a:extLst>
                    <a:ext uri="{FF2B5EF4-FFF2-40B4-BE49-F238E27FC236}">
                      <a16:creationId xmlns:a16="http://schemas.microsoft.com/office/drawing/2014/main" id="{3930EDA6-9103-E1D6-C7F3-BD74B5FFE554}"/>
                    </a:ext>
                  </a:extLst>
                </p:cNvPr>
                <p:cNvPicPr/>
                <p:nvPr/>
              </p:nvPicPr>
              <p:blipFill>
                <a:blip r:embed="rId151"/>
                <a:stretch>
                  <a:fillRect/>
                </a:stretch>
              </p:blipFill>
              <p:spPr>
                <a:xfrm>
                  <a:off x="9843542" y="4020070"/>
                  <a:ext cx="44640" cy="18900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129" name="Ink 128">
                  <a:extLst>
                    <a:ext uri="{FF2B5EF4-FFF2-40B4-BE49-F238E27FC236}">
                      <a16:creationId xmlns:a16="http://schemas.microsoft.com/office/drawing/2014/main" id="{38528B1D-86A2-C733-BCC2-3CE0058EF3C1}"/>
                    </a:ext>
                  </a:extLst>
                </p14:cNvPr>
                <p14:cNvContentPartPr/>
                <p14:nvPr/>
              </p14:nvContentPartPr>
              <p14:xfrm>
                <a:off x="9866942" y="3834310"/>
                <a:ext cx="34200" cy="17640"/>
              </p14:xfrm>
            </p:contentPart>
          </mc:Choice>
          <mc:Fallback>
            <p:pic>
              <p:nvPicPr>
                <p:cNvPr id="129" name="Ink 128">
                  <a:extLst>
                    <a:ext uri="{FF2B5EF4-FFF2-40B4-BE49-F238E27FC236}">
                      <a16:creationId xmlns:a16="http://schemas.microsoft.com/office/drawing/2014/main" id="{38528B1D-86A2-C733-BCC2-3CE0058EF3C1}"/>
                    </a:ext>
                  </a:extLst>
                </p:cNvPr>
                <p:cNvPicPr/>
                <p:nvPr/>
              </p:nvPicPr>
              <p:blipFill>
                <a:blip r:embed="rId153"/>
                <a:stretch>
                  <a:fillRect/>
                </a:stretch>
              </p:blipFill>
              <p:spPr>
                <a:xfrm>
                  <a:off x="9857942" y="3825310"/>
                  <a:ext cx="51840" cy="3528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30" name="Ink 129">
                  <a:extLst>
                    <a:ext uri="{FF2B5EF4-FFF2-40B4-BE49-F238E27FC236}">
                      <a16:creationId xmlns:a16="http://schemas.microsoft.com/office/drawing/2014/main" id="{1FA57BD1-BCFF-4CF0-50DF-D99163A1D2E7}"/>
                    </a:ext>
                  </a:extLst>
                </p14:cNvPr>
                <p14:cNvContentPartPr/>
                <p14:nvPr/>
              </p14:nvContentPartPr>
              <p14:xfrm>
                <a:off x="9979622" y="4003510"/>
                <a:ext cx="205200" cy="182880"/>
              </p14:xfrm>
            </p:contentPart>
          </mc:Choice>
          <mc:Fallback>
            <p:pic>
              <p:nvPicPr>
                <p:cNvPr id="130" name="Ink 129">
                  <a:extLst>
                    <a:ext uri="{FF2B5EF4-FFF2-40B4-BE49-F238E27FC236}">
                      <a16:creationId xmlns:a16="http://schemas.microsoft.com/office/drawing/2014/main" id="{1FA57BD1-BCFF-4CF0-50DF-D99163A1D2E7}"/>
                    </a:ext>
                  </a:extLst>
                </p:cNvPr>
                <p:cNvPicPr/>
                <p:nvPr/>
              </p:nvPicPr>
              <p:blipFill>
                <a:blip r:embed="rId155"/>
                <a:stretch>
                  <a:fillRect/>
                </a:stretch>
              </p:blipFill>
              <p:spPr>
                <a:xfrm>
                  <a:off x="9970622" y="3994510"/>
                  <a:ext cx="222840" cy="20052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31" name="Ink 130">
                  <a:extLst>
                    <a:ext uri="{FF2B5EF4-FFF2-40B4-BE49-F238E27FC236}">
                      <a16:creationId xmlns:a16="http://schemas.microsoft.com/office/drawing/2014/main" id="{375E60DF-E72F-0C7F-4033-D11E3B4B340F}"/>
                    </a:ext>
                  </a:extLst>
                </p14:cNvPr>
                <p14:cNvContentPartPr/>
                <p14:nvPr/>
              </p14:nvContentPartPr>
              <p14:xfrm>
                <a:off x="10249982" y="3746470"/>
                <a:ext cx="291600" cy="407160"/>
              </p14:xfrm>
            </p:contentPart>
          </mc:Choice>
          <mc:Fallback>
            <p:pic>
              <p:nvPicPr>
                <p:cNvPr id="131" name="Ink 130">
                  <a:extLst>
                    <a:ext uri="{FF2B5EF4-FFF2-40B4-BE49-F238E27FC236}">
                      <a16:creationId xmlns:a16="http://schemas.microsoft.com/office/drawing/2014/main" id="{375E60DF-E72F-0C7F-4033-D11E3B4B340F}"/>
                    </a:ext>
                  </a:extLst>
                </p:cNvPr>
                <p:cNvPicPr/>
                <p:nvPr/>
              </p:nvPicPr>
              <p:blipFill>
                <a:blip r:embed="rId157"/>
                <a:stretch>
                  <a:fillRect/>
                </a:stretch>
              </p:blipFill>
              <p:spPr>
                <a:xfrm>
                  <a:off x="10241342" y="3737470"/>
                  <a:ext cx="309240" cy="42480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32" name="Ink 131">
                  <a:extLst>
                    <a:ext uri="{FF2B5EF4-FFF2-40B4-BE49-F238E27FC236}">
                      <a16:creationId xmlns:a16="http://schemas.microsoft.com/office/drawing/2014/main" id="{DC961FCE-E6C6-9AD6-5440-F08083BEE455}"/>
                    </a:ext>
                  </a:extLst>
                </p14:cNvPr>
                <p14:cNvContentPartPr/>
                <p14:nvPr/>
              </p14:nvContentPartPr>
              <p14:xfrm>
                <a:off x="10510982" y="3947710"/>
                <a:ext cx="145080" cy="171000"/>
              </p14:xfrm>
            </p:contentPart>
          </mc:Choice>
          <mc:Fallback>
            <p:pic>
              <p:nvPicPr>
                <p:cNvPr id="132" name="Ink 131">
                  <a:extLst>
                    <a:ext uri="{FF2B5EF4-FFF2-40B4-BE49-F238E27FC236}">
                      <a16:creationId xmlns:a16="http://schemas.microsoft.com/office/drawing/2014/main" id="{DC961FCE-E6C6-9AD6-5440-F08083BEE455}"/>
                    </a:ext>
                  </a:extLst>
                </p:cNvPr>
                <p:cNvPicPr/>
                <p:nvPr/>
              </p:nvPicPr>
              <p:blipFill>
                <a:blip r:embed="rId159"/>
                <a:stretch>
                  <a:fillRect/>
                </a:stretch>
              </p:blipFill>
              <p:spPr>
                <a:xfrm>
                  <a:off x="10501982" y="3939070"/>
                  <a:ext cx="162720" cy="18864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33" name="Ink 132">
                  <a:extLst>
                    <a:ext uri="{FF2B5EF4-FFF2-40B4-BE49-F238E27FC236}">
                      <a16:creationId xmlns:a16="http://schemas.microsoft.com/office/drawing/2014/main" id="{C947DD6F-89CE-8B9D-9AA4-1E61CC88D5ED}"/>
                    </a:ext>
                  </a:extLst>
                </p14:cNvPr>
                <p14:cNvContentPartPr/>
                <p14:nvPr/>
              </p14:nvContentPartPr>
              <p14:xfrm>
                <a:off x="10731662" y="3894430"/>
                <a:ext cx="543600" cy="248400"/>
              </p14:xfrm>
            </p:contentPart>
          </mc:Choice>
          <mc:Fallback>
            <p:pic>
              <p:nvPicPr>
                <p:cNvPr id="133" name="Ink 132">
                  <a:extLst>
                    <a:ext uri="{FF2B5EF4-FFF2-40B4-BE49-F238E27FC236}">
                      <a16:creationId xmlns:a16="http://schemas.microsoft.com/office/drawing/2014/main" id="{C947DD6F-89CE-8B9D-9AA4-1E61CC88D5ED}"/>
                    </a:ext>
                  </a:extLst>
                </p:cNvPr>
                <p:cNvPicPr/>
                <p:nvPr/>
              </p:nvPicPr>
              <p:blipFill>
                <a:blip r:embed="rId161"/>
                <a:stretch>
                  <a:fillRect/>
                </a:stretch>
              </p:blipFill>
              <p:spPr>
                <a:xfrm>
                  <a:off x="10722662" y="3885430"/>
                  <a:ext cx="561240" cy="266040"/>
                </a:xfrm>
                <a:prstGeom prst="rect">
                  <a:avLst/>
                </a:prstGeom>
              </p:spPr>
            </p:pic>
          </mc:Fallback>
        </mc:AlternateContent>
      </p:grpSp>
      <p:grpSp>
        <p:nvGrpSpPr>
          <p:cNvPr id="136" name="Group 135">
            <a:extLst>
              <a:ext uri="{FF2B5EF4-FFF2-40B4-BE49-F238E27FC236}">
                <a16:creationId xmlns:a16="http://schemas.microsoft.com/office/drawing/2014/main" id="{62C4F82E-A0F3-C837-67EE-FE33ED26A4E0}"/>
              </a:ext>
            </a:extLst>
          </p:cNvPr>
          <p:cNvGrpSpPr/>
          <p:nvPr/>
        </p:nvGrpSpPr>
        <p:grpSpPr>
          <a:xfrm>
            <a:off x="6961022" y="1048990"/>
            <a:ext cx="2649240" cy="1461960"/>
            <a:chOff x="6961022" y="1048990"/>
            <a:chExt cx="2649240" cy="1461960"/>
          </a:xfrm>
        </p:grpSpPr>
        <mc:AlternateContent xmlns:mc="http://schemas.openxmlformats.org/markup-compatibility/2006">
          <mc:Choice xmlns:p14="http://schemas.microsoft.com/office/powerpoint/2010/main" Requires="p14">
            <p:contentPart p14:bwMode="auto" r:id="rId162">
              <p14:nvContentPartPr>
                <p14:cNvPr id="78" name="Ink 77">
                  <a:extLst>
                    <a:ext uri="{FF2B5EF4-FFF2-40B4-BE49-F238E27FC236}">
                      <a16:creationId xmlns:a16="http://schemas.microsoft.com/office/drawing/2014/main" id="{6CA78938-F818-B4E4-4ECA-322A0E731724}"/>
                    </a:ext>
                  </a:extLst>
                </p14:cNvPr>
                <p14:cNvContentPartPr/>
                <p14:nvPr/>
              </p14:nvContentPartPr>
              <p14:xfrm>
                <a:off x="6961022" y="1048990"/>
                <a:ext cx="294120" cy="336240"/>
              </p14:xfrm>
            </p:contentPart>
          </mc:Choice>
          <mc:Fallback>
            <p:pic>
              <p:nvPicPr>
                <p:cNvPr id="78" name="Ink 77">
                  <a:extLst>
                    <a:ext uri="{FF2B5EF4-FFF2-40B4-BE49-F238E27FC236}">
                      <a16:creationId xmlns:a16="http://schemas.microsoft.com/office/drawing/2014/main" id="{6CA78938-F818-B4E4-4ECA-322A0E731724}"/>
                    </a:ext>
                  </a:extLst>
                </p:cNvPr>
                <p:cNvPicPr/>
                <p:nvPr/>
              </p:nvPicPr>
              <p:blipFill>
                <a:blip r:embed="rId163"/>
                <a:stretch>
                  <a:fillRect/>
                </a:stretch>
              </p:blipFill>
              <p:spPr>
                <a:xfrm>
                  <a:off x="6952382" y="1040350"/>
                  <a:ext cx="311760" cy="35388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79" name="Ink 78">
                  <a:extLst>
                    <a:ext uri="{FF2B5EF4-FFF2-40B4-BE49-F238E27FC236}">
                      <a16:creationId xmlns:a16="http://schemas.microsoft.com/office/drawing/2014/main" id="{E591B489-9D9D-FE6B-67CE-B6A31FCDEF24}"/>
                    </a:ext>
                  </a:extLst>
                </p14:cNvPr>
                <p14:cNvContentPartPr/>
                <p14:nvPr/>
              </p14:nvContentPartPr>
              <p14:xfrm>
                <a:off x="7357382" y="1143310"/>
                <a:ext cx="88920" cy="243720"/>
              </p14:xfrm>
            </p:contentPart>
          </mc:Choice>
          <mc:Fallback>
            <p:pic>
              <p:nvPicPr>
                <p:cNvPr id="79" name="Ink 78">
                  <a:extLst>
                    <a:ext uri="{FF2B5EF4-FFF2-40B4-BE49-F238E27FC236}">
                      <a16:creationId xmlns:a16="http://schemas.microsoft.com/office/drawing/2014/main" id="{E591B489-9D9D-FE6B-67CE-B6A31FCDEF24}"/>
                    </a:ext>
                  </a:extLst>
                </p:cNvPr>
                <p:cNvPicPr/>
                <p:nvPr/>
              </p:nvPicPr>
              <p:blipFill>
                <a:blip r:embed="rId165"/>
                <a:stretch>
                  <a:fillRect/>
                </a:stretch>
              </p:blipFill>
              <p:spPr>
                <a:xfrm>
                  <a:off x="7348742" y="1134310"/>
                  <a:ext cx="106560" cy="26136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80" name="Ink 79">
                  <a:extLst>
                    <a:ext uri="{FF2B5EF4-FFF2-40B4-BE49-F238E27FC236}">
                      <a16:creationId xmlns:a16="http://schemas.microsoft.com/office/drawing/2014/main" id="{C89A1C9B-E05E-89C2-1B54-D3DBC10F79A0}"/>
                    </a:ext>
                  </a:extLst>
                </p14:cNvPr>
                <p14:cNvContentPartPr/>
                <p14:nvPr/>
              </p14:nvContentPartPr>
              <p14:xfrm>
                <a:off x="7327142" y="1231150"/>
                <a:ext cx="291240" cy="126360"/>
              </p14:xfrm>
            </p:contentPart>
          </mc:Choice>
          <mc:Fallback>
            <p:pic>
              <p:nvPicPr>
                <p:cNvPr id="80" name="Ink 79">
                  <a:extLst>
                    <a:ext uri="{FF2B5EF4-FFF2-40B4-BE49-F238E27FC236}">
                      <a16:creationId xmlns:a16="http://schemas.microsoft.com/office/drawing/2014/main" id="{C89A1C9B-E05E-89C2-1B54-D3DBC10F79A0}"/>
                    </a:ext>
                  </a:extLst>
                </p:cNvPr>
                <p:cNvPicPr/>
                <p:nvPr/>
              </p:nvPicPr>
              <p:blipFill>
                <a:blip r:embed="rId167"/>
                <a:stretch>
                  <a:fillRect/>
                </a:stretch>
              </p:blipFill>
              <p:spPr>
                <a:xfrm>
                  <a:off x="7318502" y="1222510"/>
                  <a:ext cx="30888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81" name="Ink 80">
                  <a:extLst>
                    <a:ext uri="{FF2B5EF4-FFF2-40B4-BE49-F238E27FC236}">
                      <a16:creationId xmlns:a16="http://schemas.microsoft.com/office/drawing/2014/main" id="{936E388F-DB87-EEB9-4AD0-7AB65A5FC61A}"/>
                    </a:ext>
                  </a:extLst>
                </p14:cNvPr>
                <p14:cNvContentPartPr/>
                <p14:nvPr/>
              </p14:nvContentPartPr>
              <p14:xfrm>
                <a:off x="7736102" y="1253470"/>
                <a:ext cx="16920" cy="6480"/>
              </p14:xfrm>
            </p:contentPart>
          </mc:Choice>
          <mc:Fallback>
            <p:pic>
              <p:nvPicPr>
                <p:cNvPr id="81" name="Ink 80">
                  <a:extLst>
                    <a:ext uri="{FF2B5EF4-FFF2-40B4-BE49-F238E27FC236}">
                      <a16:creationId xmlns:a16="http://schemas.microsoft.com/office/drawing/2014/main" id="{936E388F-DB87-EEB9-4AD0-7AB65A5FC61A}"/>
                    </a:ext>
                  </a:extLst>
                </p:cNvPr>
                <p:cNvPicPr/>
                <p:nvPr/>
              </p:nvPicPr>
              <p:blipFill>
                <a:blip r:embed="rId169"/>
                <a:stretch>
                  <a:fillRect/>
                </a:stretch>
              </p:blipFill>
              <p:spPr>
                <a:xfrm>
                  <a:off x="7727462" y="1244470"/>
                  <a:ext cx="3456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82" name="Ink 81">
                  <a:extLst>
                    <a:ext uri="{FF2B5EF4-FFF2-40B4-BE49-F238E27FC236}">
                      <a16:creationId xmlns:a16="http://schemas.microsoft.com/office/drawing/2014/main" id="{1A233836-B051-455E-9F41-6EE4C2B16FE4}"/>
                    </a:ext>
                  </a:extLst>
                </p14:cNvPr>
                <p14:cNvContentPartPr/>
                <p14:nvPr/>
              </p14:nvContentPartPr>
              <p14:xfrm>
                <a:off x="7713422" y="1317910"/>
                <a:ext cx="27720" cy="8280"/>
              </p14:xfrm>
            </p:contentPart>
          </mc:Choice>
          <mc:Fallback>
            <p:pic>
              <p:nvPicPr>
                <p:cNvPr id="82" name="Ink 81">
                  <a:extLst>
                    <a:ext uri="{FF2B5EF4-FFF2-40B4-BE49-F238E27FC236}">
                      <a16:creationId xmlns:a16="http://schemas.microsoft.com/office/drawing/2014/main" id="{1A233836-B051-455E-9F41-6EE4C2B16FE4}"/>
                    </a:ext>
                  </a:extLst>
                </p:cNvPr>
                <p:cNvPicPr/>
                <p:nvPr/>
              </p:nvPicPr>
              <p:blipFill>
                <a:blip r:embed="rId171"/>
                <a:stretch>
                  <a:fillRect/>
                </a:stretch>
              </p:blipFill>
              <p:spPr>
                <a:xfrm>
                  <a:off x="7704422" y="1309270"/>
                  <a:ext cx="45360" cy="2592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83" name="Ink 82">
                  <a:extLst>
                    <a:ext uri="{FF2B5EF4-FFF2-40B4-BE49-F238E27FC236}">
                      <a16:creationId xmlns:a16="http://schemas.microsoft.com/office/drawing/2014/main" id="{E0D5502F-382C-D86D-9EFD-D00134CFF1CD}"/>
                    </a:ext>
                  </a:extLst>
                </p14:cNvPr>
                <p14:cNvContentPartPr/>
                <p14:nvPr/>
              </p14:nvContentPartPr>
              <p14:xfrm>
                <a:off x="7714502" y="1214590"/>
                <a:ext cx="121320" cy="280800"/>
              </p14:xfrm>
            </p:contentPart>
          </mc:Choice>
          <mc:Fallback>
            <p:pic>
              <p:nvPicPr>
                <p:cNvPr id="83" name="Ink 82">
                  <a:extLst>
                    <a:ext uri="{FF2B5EF4-FFF2-40B4-BE49-F238E27FC236}">
                      <a16:creationId xmlns:a16="http://schemas.microsoft.com/office/drawing/2014/main" id="{E0D5502F-382C-D86D-9EFD-D00134CFF1CD}"/>
                    </a:ext>
                  </a:extLst>
                </p:cNvPr>
                <p:cNvPicPr/>
                <p:nvPr/>
              </p:nvPicPr>
              <p:blipFill>
                <a:blip r:embed="rId173"/>
                <a:stretch>
                  <a:fillRect/>
                </a:stretch>
              </p:blipFill>
              <p:spPr>
                <a:xfrm>
                  <a:off x="7705502" y="1205950"/>
                  <a:ext cx="138960" cy="29844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84" name="Ink 83">
                  <a:extLst>
                    <a:ext uri="{FF2B5EF4-FFF2-40B4-BE49-F238E27FC236}">
                      <a16:creationId xmlns:a16="http://schemas.microsoft.com/office/drawing/2014/main" id="{D58F1ACC-3E3E-CF9A-BF00-00D0B94D36C8}"/>
                    </a:ext>
                  </a:extLst>
                </p14:cNvPr>
                <p14:cNvContentPartPr/>
                <p14:nvPr/>
              </p14:nvContentPartPr>
              <p14:xfrm>
                <a:off x="7882622" y="1253110"/>
                <a:ext cx="54720" cy="97560"/>
              </p14:xfrm>
            </p:contentPart>
          </mc:Choice>
          <mc:Fallback>
            <p:pic>
              <p:nvPicPr>
                <p:cNvPr id="84" name="Ink 83">
                  <a:extLst>
                    <a:ext uri="{FF2B5EF4-FFF2-40B4-BE49-F238E27FC236}">
                      <a16:creationId xmlns:a16="http://schemas.microsoft.com/office/drawing/2014/main" id="{D58F1ACC-3E3E-CF9A-BF00-00D0B94D36C8}"/>
                    </a:ext>
                  </a:extLst>
                </p:cNvPr>
                <p:cNvPicPr/>
                <p:nvPr/>
              </p:nvPicPr>
              <p:blipFill>
                <a:blip r:embed="rId175"/>
                <a:stretch>
                  <a:fillRect/>
                </a:stretch>
              </p:blipFill>
              <p:spPr>
                <a:xfrm>
                  <a:off x="7873622" y="1244470"/>
                  <a:ext cx="72360" cy="11520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85" name="Ink 84">
                  <a:extLst>
                    <a:ext uri="{FF2B5EF4-FFF2-40B4-BE49-F238E27FC236}">
                      <a16:creationId xmlns:a16="http://schemas.microsoft.com/office/drawing/2014/main" id="{C634CEC8-0941-2FA3-4859-3CA907BE5010}"/>
                    </a:ext>
                  </a:extLst>
                </p14:cNvPr>
                <p14:cNvContentPartPr/>
                <p14:nvPr/>
              </p14:nvContentPartPr>
              <p14:xfrm>
                <a:off x="8007182" y="1146190"/>
                <a:ext cx="249840" cy="324360"/>
              </p14:xfrm>
            </p:contentPart>
          </mc:Choice>
          <mc:Fallback>
            <p:pic>
              <p:nvPicPr>
                <p:cNvPr id="85" name="Ink 84">
                  <a:extLst>
                    <a:ext uri="{FF2B5EF4-FFF2-40B4-BE49-F238E27FC236}">
                      <a16:creationId xmlns:a16="http://schemas.microsoft.com/office/drawing/2014/main" id="{C634CEC8-0941-2FA3-4859-3CA907BE5010}"/>
                    </a:ext>
                  </a:extLst>
                </p:cNvPr>
                <p:cNvPicPr/>
                <p:nvPr/>
              </p:nvPicPr>
              <p:blipFill>
                <a:blip r:embed="rId177"/>
                <a:stretch>
                  <a:fillRect/>
                </a:stretch>
              </p:blipFill>
              <p:spPr>
                <a:xfrm>
                  <a:off x="7998542" y="1137190"/>
                  <a:ext cx="267480" cy="34200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02" name="Ink 101">
                  <a:extLst>
                    <a:ext uri="{FF2B5EF4-FFF2-40B4-BE49-F238E27FC236}">
                      <a16:creationId xmlns:a16="http://schemas.microsoft.com/office/drawing/2014/main" id="{BE236FCE-D3C5-416E-1C94-EAA83D35298E}"/>
                    </a:ext>
                  </a:extLst>
                </p14:cNvPr>
                <p14:cNvContentPartPr/>
                <p14:nvPr/>
              </p14:nvContentPartPr>
              <p14:xfrm>
                <a:off x="8268902" y="1694110"/>
                <a:ext cx="178560" cy="160560"/>
              </p14:xfrm>
            </p:contentPart>
          </mc:Choice>
          <mc:Fallback>
            <p:pic>
              <p:nvPicPr>
                <p:cNvPr id="102" name="Ink 101">
                  <a:extLst>
                    <a:ext uri="{FF2B5EF4-FFF2-40B4-BE49-F238E27FC236}">
                      <a16:creationId xmlns:a16="http://schemas.microsoft.com/office/drawing/2014/main" id="{BE236FCE-D3C5-416E-1C94-EAA83D35298E}"/>
                    </a:ext>
                  </a:extLst>
                </p:cNvPr>
                <p:cNvPicPr/>
                <p:nvPr/>
              </p:nvPicPr>
              <p:blipFill>
                <a:blip r:embed="rId179"/>
                <a:stretch>
                  <a:fillRect/>
                </a:stretch>
              </p:blipFill>
              <p:spPr>
                <a:xfrm>
                  <a:off x="8260262" y="1685110"/>
                  <a:ext cx="196200"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03" name="Ink 102">
                  <a:extLst>
                    <a:ext uri="{FF2B5EF4-FFF2-40B4-BE49-F238E27FC236}">
                      <a16:creationId xmlns:a16="http://schemas.microsoft.com/office/drawing/2014/main" id="{561780A9-1A74-AF95-D9C6-FF8F06D3055A}"/>
                    </a:ext>
                  </a:extLst>
                </p14:cNvPr>
                <p14:cNvContentPartPr/>
                <p14:nvPr/>
              </p14:nvContentPartPr>
              <p14:xfrm>
                <a:off x="8398862" y="1633630"/>
                <a:ext cx="268920" cy="195120"/>
              </p14:xfrm>
            </p:contentPart>
          </mc:Choice>
          <mc:Fallback>
            <p:pic>
              <p:nvPicPr>
                <p:cNvPr id="103" name="Ink 102">
                  <a:extLst>
                    <a:ext uri="{FF2B5EF4-FFF2-40B4-BE49-F238E27FC236}">
                      <a16:creationId xmlns:a16="http://schemas.microsoft.com/office/drawing/2014/main" id="{561780A9-1A74-AF95-D9C6-FF8F06D3055A}"/>
                    </a:ext>
                  </a:extLst>
                </p:cNvPr>
                <p:cNvPicPr/>
                <p:nvPr/>
              </p:nvPicPr>
              <p:blipFill>
                <a:blip r:embed="rId181"/>
                <a:stretch>
                  <a:fillRect/>
                </a:stretch>
              </p:blipFill>
              <p:spPr>
                <a:xfrm>
                  <a:off x="8390222" y="1624990"/>
                  <a:ext cx="286560" cy="21276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04" name="Ink 103">
                  <a:extLst>
                    <a:ext uri="{FF2B5EF4-FFF2-40B4-BE49-F238E27FC236}">
                      <a16:creationId xmlns:a16="http://schemas.microsoft.com/office/drawing/2014/main" id="{831D9886-9095-EE7A-2B2A-16E4640086B3}"/>
                    </a:ext>
                  </a:extLst>
                </p14:cNvPr>
                <p14:cNvContentPartPr/>
                <p14:nvPr/>
              </p14:nvContentPartPr>
              <p14:xfrm>
                <a:off x="8713862" y="1734790"/>
                <a:ext cx="6480" cy="144000"/>
              </p14:xfrm>
            </p:contentPart>
          </mc:Choice>
          <mc:Fallback>
            <p:pic>
              <p:nvPicPr>
                <p:cNvPr id="104" name="Ink 103">
                  <a:extLst>
                    <a:ext uri="{FF2B5EF4-FFF2-40B4-BE49-F238E27FC236}">
                      <a16:creationId xmlns:a16="http://schemas.microsoft.com/office/drawing/2014/main" id="{831D9886-9095-EE7A-2B2A-16E4640086B3}"/>
                    </a:ext>
                  </a:extLst>
                </p:cNvPr>
                <p:cNvPicPr/>
                <p:nvPr/>
              </p:nvPicPr>
              <p:blipFill>
                <a:blip r:embed="rId183"/>
                <a:stretch>
                  <a:fillRect/>
                </a:stretch>
              </p:blipFill>
              <p:spPr>
                <a:xfrm>
                  <a:off x="8704862" y="1725790"/>
                  <a:ext cx="24120" cy="16164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05" name="Ink 104">
                  <a:extLst>
                    <a:ext uri="{FF2B5EF4-FFF2-40B4-BE49-F238E27FC236}">
                      <a16:creationId xmlns:a16="http://schemas.microsoft.com/office/drawing/2014/main" id="{141B1C29-2F05-B9E8-9E84-A0009AC83E73}"/>
                    </a:ext>
                  </a:extLst>
                </p14:cNvPr>
                <p14:cNvContentPartPr/>
                <p14:nvPr/>
              </p14:nvContentPartPr>
              <p14:xfrm>
                <a:off x="8694062" y="1623190"/>
                <a:ext cx="27000" cy="197640"/>
              </p14:xfrm>
            </p:contentPart>
          </mc:Choice>
          <mc:Fallback>
            <p:pic>
              <p:nvPicPr>
                <p:cNvPr id="105" name="Ink 104">
                  <a:extLst>
                    <a:ext uri="{FF2B5EF4-FFF2-40B4-BE49-F238E27FC236}">
                      <a16:creationId xmlns:a16="http://schemas.microsoft.com/office/drawing/2014/main" id="{141B1C29-2F05-B9E8-9E84-A0009AC83E73}"/>
                    </a:ext>
                  </a:extLst>
                </p:cNvPr>
                <p:cNvPicPr/>
                <p:nvPr/>
              </p:nvPicPr>
              <p:blipFill>
                <a:blip r:embed="rId185"/>
                <a:stretch>
                  <a:fillRect/>
                </a:stretch>
              </p:blipFill>
              <p:spPr>
                <a:xfrm>
                  <a:off x="8685062" y="1614550"/>
                  <a:ext cx="44640" cy="21528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06" name="Ink 105">
                  <a:extLst>
                    <a:ext uri="{FF2B5EF4-FFF2-40B4-BE49-F238E27FC236}">
                      <a16:creationId xmlns:a16="http://schemas.microsoft.com/office/drawing/2014/main" id="{0BA241E3-D2A2-AB3F-32B7-18F835C8AD8D}"/>
                    </a:ext>
                  </a:extLst>
                </p14:cNvPr>
                <p14:cNvContentPartPr/>
                <p14:nvPr/>
              </p14:nvContentPartPr>
              <p14:xfrm>
                <a:off x="8828702" y="1679350"/>
                <a:ext cx="74160" cy="251280"/>
              </p14:xfrm>
            </p:contentPart>
          </mc:Choice>
          <mc:Fallback>
            <p:pic>
              <p:nvPicPr>
                <p:cNvPr id="106" name="Ink 105">
                  <a:extLst>
                    <a:ext uri="{FF2B5EF4-FFF2-40B4-BE49-F238E27FC236}">
                      <a16:creationId xmlns:a16="http://schemas.microsoft.com/office/drawing/2014/main" id="{0BA241E3-D2A2-AB3F-32B7-18F835C8AD8D}"/>
                    </a:ext>
                  </a:extLst>
                </p:cNvPr>
                <p:cNvPicPr/>
                <p:nvPr/>
              </p:nvPicPr>
              <p:blipFill>
                <a:blip r:embed="rId187"/>
                <a:stretch>
                  <a:fillRect/>
                </a:stretch>
              </p:blipFill>
              <p:spPr>
                <a:xfrm>
                  <a:off x="8819702" y="1670710"/>
                  <a:ext cx="91800" cy="26892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07" name="Ink 106">
                  <a:extLst>
                    <a:ext uri="{FF2B5EF4-FFF2-40B4-BE49-F238E27FC236}">
                      <a16:creationId xmlns:a16="http://schemas.microsoft.com/office/drawing/2014/main" id="{82DCB4BF-915E-A079-8B23-649AF63F900B}"/>
                    </a:ext>
                  </a:extLst>
                </p14:cNvPr>
                <p14:cNvContentPartPr/>
                <p14:nvPr/>
              </p14:nvContentPartPr>
              <p14:xfrm>
                <a:off x="9016622" y="1719670"/>
                <a:ext cx="66240" cy="97200"/>
              </p14:xfrm>
            </p:contentPart>
          </mc:Choice>
          <mc:Fallback>
            <p:pic>
              <p:nvPicPr>
                <p:cNvPr id="107" name="Ink 106">
                  <a:extLst>
                    <a:ext uri="{FF2B5EF4-FFF2-40B4-BE49-F238E27FC236}">
                      <a16:creationId xmlns:a16="http://schemas.microsoft.com/office/drawing/2014/main" id="{82DCB4BF-915E-A079-8B23-649AF63F900B}"/>
                    </a:ext>
                  </a:extLst>
                </p:cNvPr>
                <p:cNvPicPr/>
                <p:nvPr/>
              </p:nvPicPr>
              <p:blipFill>
                <a:blip r:embed="rId189"/>
                <a:stretch>
                  <a:fillRect/>
                </a:stretch>
              </p:blipFill>
              <p:spPr>
                <a:xfrm>
                  <a:off x="9007622" y="1711030"/>
                  <a:ext cx="83880" cy="11484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08" name="Ink 107">
                  <a:extLst>
                    <a:ext uri="{FF2B5EF4-FFF2-40B4-BE49-F238E27FC236}">
                      <a16:creationId xmlns:a16="http://schemas.microsoft.com/office/drawing/2014/main" id="{C6BEBE9A-881F-2709-9353-5C7118B1D1FA}"/>
                    </a:ext>
                  </a:extLst>
                </p14:cNvPr>
                <p14:cNvContentPartPr/>
                <p14:nvPr/>
              </p14:nvContentPartPr>
              <p14:xfrm>
                <a:off x="9182942" y="1654510"/>
                <a:ext cx="229680" cy="170280"/>
              </p14:xfrm>
            </p:contentPart>
          </mc:Choice>
          <mc:Fallback>
            <p:pic>
              <p:nvPicPr>
                <p:cNvPr id="108" name="Ink 107">
                  <a:extLst>
                    <a:ext uri="{FF2B5EF4-FFF2-40B4-BE49-F238E27FC236}">
                      <a16:creationId xmlns:a16="http://schemas.microsoft.com/office/drawing/2014/main" id="{C6BEBE9A-881F-2709-9353-5C7118B1D1FA}"/>
                    </a:ext>
                  </a:extLst>
                </p:cNvPr>
                <p:cNvPicPr/>
                <p:nvPr/>
              </p:nvPicPr>
              <p:blipFill>
                <a:blip r:embed="rId191"/>
                <a:stretch>
                  <a:fillRect/>
                </a:stretch>
              </p:blipFill>
              <p:spPr>
                <a:xfrm>
                  <a:off x="9173942" y="1645510"/>
                  <a:ext cx="247320" cy="18792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09" name="Ink 108">
                  <a:extLst>
                    <a:ext uri="{FF2B5EF4-FFF2-40B4-BE49-F238E27FC236}">
                      <a16:creationId xmlns:a16="http://schemas.microsoft.com/office/drawing/2014/main" id="{3A5A5D6E-C6C3-4C98-9639-8321AB859DC6}"/>
                    </a:ext>
                  </a:extLst>
                </p14:cNvPr>
                <p14:cNvContentPartPr/>
                <p14:nvPr/>
              </p14:nvContentPartPr>
              <p14:xfrm>
                <a:off x="8245502" y="2037910"/>
                <a:ext cx="220680" cy="353160"/>
              </p14:xfrm>
            </p:contentPart>
          </mc:Choice>
          <mc:Fallback>
            <p:pic>
              <p:nvPicPr>
                <p:cNvPr id="109" name="Ink 108">
                  <a:extLst>
                    <a:ext uri="{FF2B5EF4-FFF2-40B4-BE49-F238E27FC236}">
                      <a16:creationId xmlns:a16="http://schemas.microsoft.com/office/drawing/2014/main" id="{3A5A5D6E-C6C3-4C98-9639-8321AB859DC6}"/>
                    </a:ext>
                  </a:extLst>
                </p:cNvPr>
                <p:cNvPicPr/>
                <p:nvPr/>
              </p:nvPicPr>
              <p:blipFill>
                <a:blip r:embed="rId193"/>
                <a:stretch>
                  <a:fillRect/>
                </a:stretch>
              </p:blipFill>
              <p:spPr>
                <a:xfrm>
                  <a:off x="8236502" y="2029270"/>
                  <a:ext cx="238320" cy="37080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10" name="Ink 109">
                  <a:extLst>
                    <a:ext uri="{FF2B5EF4-FFF2-40B4-BE49-F238E27FC236}">
                      <a16:creationId xmlns:a16="http://schemas.microsoft.com/office/drawing/2014/main" id="{E657B346-04AD-CC17-3E86-061516C3C663}"/>
                    </a:ext>
                  </a:extLst>
                </p14:cNvPr>
                <p14:cNvContentPartPr/>
                <p14:nvPr/>
              </p14:nvContentPartPr>
              <p14:xfrm>
                <a:off x="8580662" y="2179390"/>
                <a:ext cx="87120" cy="156240"/>
              </p14:xfrm>
            </p:contentPart>
          </mc:Choice>
          <mc:Fallback>
            <p:pic>
              <p:nvPicPr>
                <p:cNvPr id="110" name="Ink 109">
                  <a:extLst>
                    <a:ext uri="{FF2B5EF4-FFF2-40B4-BE49-F238E27FC236}">
                      <a16:creationId xmlns:a16="http://schemas.microsoft.com/office/drawing/2014/main" id="{E657B346-04AD-CC17-3E86-061516C3C663}"/>
                    </a:ext>
                  </a:extLst>
                </p:cNvPr>
                <p:cNvPicPr/>
                <p:nvPr/>
              </p:nvPicPr>
              <p:blipFill>
                <a:blip r:embed="rId195"/>
                <a:stretch>
                  <a:fillRect/>
                </a:stretch>
              </p:blipFill>
              <p:spPr>
                <a:xfrm>
                  <a:off x="8571662" y="2170750"/>
                  <a:ext cx="104760" cy="17388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11" name="Ink 110">
                  <a:extLst>
                    <a:ext uri="{FF2B5EF4-FFF2-40B4-BE49-F238E27FC236}">
                      <a16:creationId xmlns:a16="http://schemas.microsoft.com/office/drawing/2014/main" id="{A5799122-BF8B-12A6-13C6-AC338ECCBCBB}"/>
                    </a:ext>
                  </a:extLst>
                </p14:cNvPr>
                <p14:cNvContentPartPr/>
                <p14:nvPr/>
              </p14:nvContentPartPr>
              <p14:xfrm>
                <a:off x="8577062" y="2155630"/>
                <a:ext cx="462600" cy="246960"/>
              </p14:xfrm>
            </p:contentPart>
          </mc:Choice>
          <mc:Fallback>
            <p:pic>
              <p:nvPicPr>
                <p:cNvPr id="111" name="Ink 110">
                  <a:extLst>
                    <a:ext uri="{FF2B5EF4-FFF2-40B4-BE49-F238E27FC236}">
                      <a16:creationId xmlns:a16="http://schemas.microsoft.com/office/drawing/2014/main" id="{A5799122-BF8B-12A6-13C6-AC338ECCBCBB}"/>
                    </a:ext>
                  </a:extLst>
                </p:cNvPr>
                <p:cNvPicPr/>
                <p:nvPr/>
              </p:nvPicPr>
              <p:blipFill>
                <a:blip r:embed="rId197"/>
                <a:stretch>
                  <a:fillRect/>
                </a:stretch>
              </p:blipFill>
              <p:spPr>
                <a:xfrm>
                  <a:off x="8568422" y="2146990"/>
                  <a:ext cx="480240" cy="26460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12" name="Ink 111">
                  <a:extLst>
                    <a:ext uri="{FF2B5EF4-FFF2-40B4-BE49-F238E27FC236}">
                      <a16:creationId xmlns:a16="http://schemas.microsoft.com/office/drawing/2014/main" id="{21C84470-6F6E-B705-437D-C3B86603173A}"/>
                    </a:ext>
                  </a:extLst>
                </p14:cNvPr>
                <p14:cNvContentPartPr/>
                <p14:nvPr/>
              </p14:nvContentPartPr>
              <p14:xfrm>
                <a:off x="9113462" y="2199190"/>
                <a:ext cx="99000" cy="95760"/>
              </p14:xfrm>
            </p:contentPart>
          </mc:Choice>
          <mc:Fallback>
            <p:pic>
              <p:nvPicPr>
                <p:cNvPr id="112" name="Ink 111">
                  <a:extLst>
                    <a:ext uri="{FF2B5EF4-FFF2-40B4-BE49-F238E27FC236}">
                      <a16:creationId xmlns:a16="http://schemas.microsoft.com/office/drawing/2014/main" id="{21C84470-6F6E-B705-437D-C3B86603173A}"/>
                    </a:ext>
                  </a:extLst>
                </p:cNvPr>
                <p:cNvPicPr/>
                <p:nvPr/>
              </p:nvPicPr>
              <p:blipFill>
                <a:blip r:embed="rId199"/>
                <a:stretch>
                  <a:fillRect/>
                </a:stretch>
              </p:blipFill>
              <p:spPr>
                <a:xfrm>
                  <a:off x="9104822" y="2190190"/>
                  <a:ext cx="116640" cy="11340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13" name="Ink 112">
                  <a:extLst>
                    <a:ext uri="{FF2B5EF4-FFF2-40B4-BE49-F238E27FC236}">
                      <a16:creationId xmlns:a16="http://schemas.microsoft.com/office/drawing/2014/main" id="{2E81BECF-ECF1-50B4-9219-241F72146833}"/>
                    </a:ext>
                  </a:extLst>
                </p14:cNvPr>
                <p14:cNvContentPartPr/>
                <p14:nvPr/>
              </p14:nvContentPartPr>
              <p14:xfrm>
                <a:off x="9343142" y="2121790"/>
                <a:ext cx="12960" cy="155160"/>
              </p14:xfrm>
            </p:contentPart>
          </mc:Choice>
          <mc:Fallback>
            <p:pic>
              <p:nvPicPr>
                <p:cNvPr id="113" name="Ink 112">
                  <a:extLst>
                    <a:ext uri="{FF2B5EF4-FFF2-40B4-BE49-F238E27FC236}">
                      <a16:creationId xmlns:a16="http://schemas.microsoft.com/office/drawing/2014/main" id="{2E81BECF-ECF1-50B4-9219-241F72146833}"/>
                    </a:ext>
                  </a:extLst>
                </p:cNvPr>
                <p:cNvPicPr/>
                <p:nvPr/>
              </p:nvPicPr>
              <p:blipFill>
                <a:blip r:embed="rId201"/>
                <a:stretch>
                  <a:fillRect/>
                </a:stretch>
              </p:blipFill>
              <p:spPr>
                <a:xfrm>
                  <a:off x="9334142" y="2112790"/>
                  <a:ext cx="30600" cy="17280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14" name="Ink 113">
                  <a:extLst>
                    <a:ext uri="{FF2B5EF4-FFF2-40B4-BE49-F238E27FC236}">
                      <a16:creationId xmlns:a16="http://schemas.microsoft.com/office/drawing/2014/main" id="{2C287829-2E33-4F66-7B27-238AE528A0FC}"/>
                    </a:ext>
                  </a:extLst>
                </p14:cNvPr>
                <p14:cNvContentPartPr/>
                <p14:nvPr/>
              </p14:nvContentPartPr>
              <p14:xfrm>
                <a:off x="9171422" y="2090830"/>
                <a:ext cx="264600" cy="255960"/>
              </p14:xfrm>
            </p:contentPart>
          </mc:Choice>
          <mc:Fallback>
            <p:pic>
              <p:nvPicPr>
                <p:cNvPr id="114" name="Ink 113">
                  <a:extLst>
                    <a:ext uri="{FF2B5EF4-FFF2-40B4-BE49-F238E27FC236}">
                      <a16:creationId xmlns:a16="http://schemas.microsoft.com/office/drawing/2014/main" id="{2C287829-2E33-4F66-7B27-238AE528A0FC}"/>
                    </a:ext>
                  </a:extLst>
                </p:cNvPr>
                <p:cNvPicPr/>
                <p:nvPr/>
              </p:nvPicPr>
              <p:blipFill>
                <a:blip r:embed="rId203"/>
                <a:stretch>
                  <a:fillRect/>
                </a:stretch>
              </p:blipFill>
              <p:spPr>
                <a:xfrm>
                  <a:off x="9162422" y="2081830"/>
                  <a:ext cx="282240" cy="27360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16" name="Ink 115">
                  <a:extLst>
                    <a:ext uri="{FF2B5EF4-FFF2-40B4-BE49-F238E27FC236}">
                      <a16:creationId xmlns:a16="http://schemas.microsoft.com/office/drawing/2014/main" id="{FD6155B7-03D9-7C51-0393-BBEC632F15F3}"/>
                    </a:ext>
                  </a:extLst>
                </p14:cNvPr>
                <p14:cNvContentPartPr/>
                <p14:nvPr/>
              </p14:nvContentPartPr>
              <p14:xfrm>
                <a:off x="9092942" y="1518790"/>
                <a:ext cx="462240" cy="429840"/>
              </p14:xfrm>
            </p:contentPart>
          </mc:Choice>
          <mc:Fallback>
            <p:pic>
              <p:nvPicPr>
                <p:cNvPr id="116" name="Ink 115">
                  <a:extLst>
                    <a:ext uri="{FF2B5EF4-FFF2-40B4-BE49-F238E27FC236}">
                      <a16:creationId xmlns:a16="http://schemas.microsoft.com/office/drawing/2014/main" id="{FD6155B7-03D9-7C51-0393-BBEC632F15F3}"/>
                    </a:ext>
                  </a:extLst>
                </p:cNvPr>
                <p:cNvPicPr/>
                <p:nvPr/>
              </p:nvPicPr>
              <p:blipFill>
                <a:blip r:embed="rId205"/>
                <a:stretch>
                  <a:fillRect/>
                </a:stretch>
              </p:blipFill>
              <p:spPr>
                <a:xfrm>
                  <a:off x="9083942" y="1510150"/>
                  <a:ext cx="479880" cy="44748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17" name="Ink 116">
                  <a:extLst>
                    <a:ext uri="{FF2B5EF4-FFF2-40B4-BE49-F238E27FC236}">
                      <a16:creationId xmlns:a16="http://schemas.microsoft.com/office/drawing/2014/main" id="{F24ECDB7-E2AD-4E9E-2C42-99342C04353D}"/>
                    </a:ext>
                  </a:extLst>
                </p14:cNvPr>
                <p14:cNvContentPartPr/>
                <p14:nvPr/>
              </p14:nvContentPartPr>
              <p14:xfrm>
                <a:off x="9096542" y="1938190"/>
                <a:ext cx="513720" cy="435240"/>
              </p14:xfrm>
            </p:contentPart>
          </mc:Choice>
          <mc:Fallback>
            <p:pic>
              <p:nvPicPr>
                <p:cNvPr id="117" name="Ink 116">
                  <a:extLst>
                    <a:ext uri="{FF2B5EF4-FFF2-40B4-BE49-F238E27FC236}">
                      <a16:creationId xmlns:a16="http://schemas.microsoft.com/office/drawing/2014/main" id="{F24ECDB7-E2AD-4E9E-2C42-99342C04353D}"/>
                    </a:ext>
                  </a:extLst>
                </p:cNvPr>
                <p:cNvPicPr/>
                <p:nvPr/>
              </p:nvPicPr>
              <p:blipFill>
                <a:blip r:embed="rId207"/>
                <a:stretch>
                  <a:fillRect/>
                </a:stretch>
              </p:blipFill>
              <p:spPr>
                <a:xfrm>
                  <a:off x="9087902" y="1929190"/>
                  <a:ext cx="531360" cy="45288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18" name="Ink 117">
                  <a:extLst>
                    <a:ext uri="{FF2B5EF4-FFF2-40B4-BE49-F238E27FC236}">
                      <a16:creationId xmlns:a16="http://schemas.microsoft.com/office/drawing/2014/main" id="{CE424415-BA86-8E0D-44A2-C886F44E434F}"/>
                    </a:ext>
                  </a:extLst>
                </p14:cNvPr>
                <p14:cNvContentPartPr/>
                <p14:nvPr/>
              </p14:nvContentPartPr>
              <p14:xfrm>
                <a:off x="9162062" y="2447950"/>
                <a:ext cx="25560" cy="63000"/>
              </p14:xfrm>
            </p:contentPart>
          </mc:Choice>
          <mc:Fallback>
            <p:pic>
              <p:nvPicPr>
                <p:cNvPr id="118" name="Ink 117">
                  <a:extLst>
                    <a:ext uri="{FF2B5EF4-FFF2-40B4-BE49-F238E27FC236}">
                      <a16:creationId xmlns:a16="http://schemas.microsoft.com/office/drawing/2014/main" id="{CE424415-BA86-8E0D-44A2-C886F44E434F}"/>
                    </a:ext>
                  </a:extLst>
                </p:cNvPr>
                <p:cNvPicPr/>
                <p:nvPr/>
              </p:nvPicPr>
              <p:blipFill>
                <a:blip r:embed="rId209"/>
                <a:stretch>
                  <a:fillRect/>
                </a:stretch>
              </p:blipFill>
              <p:spPr>
                <a:xfrm>
                  <a:off x="9153422" y="2438950"/>
                  <a:ext cx="43200" cy="8064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34" name="Ink 133">
                  <a:extLst>
                    <a:ext uri="{FF2B5EF4-FFF2-40B4-BE49-F238E27FC236}">
                      <a16:creationId xmlns:a16="http://schemas.microsoft.com/office/drawing/2014/main" id="{019F7E34-D30D-045B-ADC8-54B7F3192706}"/>
                    </a:ext>
                  </a:extLst>
                </p14:cNvPr>
                <p14:cNvContentPartPr/>
                <p14:nvPr/>
              </p14:nvContentPartPr>
              <p14:xfrm>
                <a:off x="8071982" y="1839910"/>
                <a:ext cx="542520" cy="19080"/>
              </p14:xfrm>
            </p:contentPart>
          </mc:Choice>
          <mc:Fallback>
            <p:pic>
              <p:nvPicPr>
                <p:cNvPr id="134" name="Ink 133">
                  <a:extLst>
                    <a:ext uri="{FF2B5EF4-FFF2-40B4-BE49-F238E27FC236}">
                      <a16:creationId xmlns:a16="http://schemas.microsoft.com/office/drawing/2014/main" id="{019F7E34-D30D-045B-ADC8-54B7F3192706}"/>
                    </a:ext>
                  </a:extLst>
                </p:cNvPr>
                <p:cNvPicPr/>
                <p:nvPr/>
              </p:nvPicPr>
              <p:blipFill>
                <a:blip r:embed="rId211"/>
                <a:stretch>
                  <a:fillRect/>
                </a:stretch>
              </p:blipFill>
              <p:spPr>
                <a:xfrm>
                  <a:off x="8063342" y="1831270"/>
                  <a:ext cx="560160" cy="3672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35" name="Ink 134">
                  <a:extLst>
                    <a:ext uri="{FF2B5EF4-FFF2-40B4-BE49-F238E27FC236}">
                      <a16:creationId xmlns:a16="http://schemas.microsoft.com/office/drawing/2014/main" id="{18085FB8-EE26-4E95-CF47-5477F5857113}"/>
                    </a:ext>
                  </a:extLst>
                </p14:cNvPr>
                <p14:cNvContentPartPr/>
                <p14:nvPr/>
              </p14:nvContentPartPr>
              <p14:xfrm>
                <a:off x="8355302" y="2337430"/>
                <a:ext cx="392040" cy="50040"/>
              </p14:xfrm>
            </p:contentPart>
          </mc:Choice>
          <mc:Fallback>
            <p:pic>
              <p:nvPicPr>
                <p:cNvPr id="135" name="Ink 134">
                  <a:extLst>
                    <a:ext uri="{FF2B5EF4-FFF2-40B4-BE49-F238E27FC236}">
                      <a16:creationId xmlns:a16="http://schemas.microsoft.com/office/drawing/2014/main" id="{18085FB8-EE26-4E95-CF47-5477F5857113}"/>
                    </a:ext>
                  </a:extLst>
                </p:cNvPr>
                <p:cNvPicPr/>
                <p:nvPr/>
              </p:nvPicPr>
              <p:blipFill>
                <a:blip r:embed="rId213"/>
                <a:stretch>
                  <a:fillRect/>
                </a:stretch>
              </p:blipFill>
              <p:spPr>
                <a:xfrm>
                  <a:off x="8346302" y="2328430"/>
                  <a:ext cx="409680" cy="67680"/>
                </a:xfrm>
                <a:prstGeom prst="rect">
                  <a:avLst/>
                </a:prstGeom>
              </p:spPr>
            </p:pic>
          </mc:Fallback>
        </mc:AlternateContent>
      </p:grpSp>
    </p:spTree>
    <p:extLst>
      <p:ext uri="{BB962C8B-B14F-4D97-AF65-F5344CB8AC3E}">
        <p14:creationId xmlns:p14="http://schemas.microsoft.com/office/powerpoint/2010/main" val="2312469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Hands on: Service creation</a:t>
            </a:r>
            <a:endParaRPr lang="en-US" dirty="0"/>
          </a:p>
        </p:txBody>
      </p:sp>
      <p:pic>
        <p:nvPicPr>
          <p:cNvPr id="2050" name="Picture 2" descr="Page 12 | Clean Input Images - Free Download on Freepik">
            <a:extLst>
              <a:ext uri="{FF2B5EF4-FFF2-40B4-BE49-F238E27FC236}">
                <a16:creationId xmlns:a16="http://schemas.microsoft.com/office/drawing/2014/main" id="{BAA36297-F35D-C0B5-2012-493056F981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6140" y="2996952"/>
            <a:ext cx="3374505" cy="337450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35E34EB-DCB8-C785-1853-C655B5BF6A95}"/>
              </a:ext>
            </a:extLst>
          </p:cNvPr>
          <p:cNvSpPr txBox="1"/>
          <p:nvPr/>
        </p:nvSpPr>
        <p:spPr>
          <a:xfrm>
            <a:off x="189756" y="980728"/>
            <a:ext cx="11737304" cy="1200329"/>
          </a:xfrm>
          <a:prstGeom prst="rect">
            <a:avLst/>
          </a:prstGeom>
          <a:noFill/>
          <a:ln>
            <a:solidFill>
              <a:schemeClr val="bg1"/>
            </a:solidFill>
          </a:ln>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Solution</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hlinkClick r:id="rId3"/>
              </a:rPr>
              <a:t>https://github.com/soyuztechnologies/SAP_BTP_Training_CLD200/blob/master/Day%203/02%20srv.zip</a:t>
            </a:r>
            <a:endParaRPr kumimoji="0" lang="en-US" sz="2400" b="0" i="0" u="none" strike="noStrike" kern="1200" cap="none" spc="0" normalizeH="0" baseline="0" noProof="0" dirty="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3656999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7784</TotalTime>
  <Words>763</Words>
  <Application>Microsoft Office PowerPoint</Application>
  <PresentationFormat>Custom</PresentationFormat>
  <Paragraphs>113</Paragraphs>
  <Slides>24</Slides>
  <Notes>2</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Amasis MT Pro Black</vt:lpstr>
      <vt:lpstr>Arial</vt:lpstr>
      <vt:lpstr>Arial Black</vt:lpstr>
      <vt:lpstr>Calibri</vt:lpstr>
      <vt:lpstr>Cooper Black</vt:lpstr>
      <vt:lpstr>Segoe UI</vt:lpstr>
      <vt:lpstr>Segoe UI Light</vt:lpstr>
      <vt:lpstr>Office Theme</vt:lpstr>
      <vt:lpstr>SAP BTP Extension Suite Training</vt:lpstr>
      <vt:lpstr>PowerPoint Presentation</vt:lpstr>
      <vt:lpstr>Agenda – Day 4</vt:lpstr>
      <vt:lpstr>Introduction to CDS Views</vt:lpstr>
      <vt:lpstr>PowerPoint Presentation</vt:lpstr>
      <vt:lpstr>PowerPoint Presentation</vt:lpstr>
      <vt:lpstr>PowerPoint Presentation</vt:lpstr>
      <vt:lpstr>PowerPoint Presentation</vt:lpstr>
      <vt:lpstr>Hands on: Service creation</vt:lpstr>
      <vt:lpstr>Pagination</vt:lpstr>
      <vt:lpstr>Testing Services in BAS</vt:lpstr>
      <vt:lpstr>Actions and Functions</vt:lpstr>
      <vt:lpstr>PowerPoint Presentation</vt:lpstr>
      <vt:lpstr>UI5 developers</vt:lpstr>
      <vt:lpstr>Generic Handlers in CAP</vt:lpstr>
      <vt:lpstr>Hands on: Generic Handlers</vt:lpstr>
      <vt:lpstr>Syntax</vt:lpstr>
      <vt:lpstr>PowerPoint Presentation</vt:lpstr>
      <vt:lpstr>PowerPoint Presentation</vt:lpstr>
      <vt:lpstr>PowerPoint Presentation</vt:lpstr>
      <vt:lpstr>PowerPoint Presentation</vt:lpstr>
      <vt:lpstr>PowerPoint Presentation</vt:lpstr>
      <vt:lpstr>PowerPoint Presentation</vt:lpstr>
      <vt:lpstr>Agenda – Day 4</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267</cp:revision>
  <dcterms:created xsi:type="dcterms:W3CDTF">2013-09-12T13:05:01Z</dcterms:created>
  <dcterms:modified xsi:type="dcterms:W3CDTF">2024-11-11T08:05:56Z</dcterms:modified>
</cp:coreProperties>
</file>