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4122" r:id="rId3"/>
    <p:sldId id="277" r:id="rId4"/>
    <p:sldId id="4800" r:id="rId5"/>
    <p:sldId id="4763" r:id="rId6"/>
    <p:sldId id="4764" r:id="rId7"/>
    <p:sldId id="4765" r:id="rId8"/>
    <p:sldId id="4766" r:id="rId9"/>
    <p:sldId id="4772" r:id="rId10"/>
    <p:sldId id="4802" r:id="rId11"/>
    <p:sldId id="4801" r:id="rId12"/>
    <p:sldId id="4803" r:id="rId13"/>
    <p:sldId id="4804" r:id="rId14"/>
    <p:sldId id="4791" r:id="rId15"/>
    <p:sldId id="4767" r:id="rId16"/>
    <p:sldId id="4768" r:id="rId17"/>
    <p:sldId id="4795" r:id="rId18"/>
    <p:sldId id="4796" r:id="rId19"/>
    <p:sldId id="4797" r:id="rId20"/>
    <p:sldId id="282" r:id="rId21"/>
    <p:sldId id="280" r:id="rId22"/>
    <p:sldId id="4711" r:id="rId23"/>
    <p:sldId id="478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5250" autoAdjust="0"/>
  </p:normalViewPr>
  <p:slideViewPr>
    <p:cSldViewPr>
      <p:cViewPr varScale="1">
        <p:scale>
          <a:sx n="97" d="100"/>
          <a:sy n="97" d="100"/>
        </p:scale>
        <p:origin x="864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6:32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1:58.4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 24575,'4'-2'0,"0"-1"0,0 1 0,0 0 0,0 0 0,0 1 0,1-1 0,-1 1 0,0 0 0,1 0 0,-1 0 0,1 1 0,7-1 0,7-1 0,69-9 0,103 2 0,-68 5 0,282-7 0,-312 2 0,-65 5 0,0 1 0,54 2 0,-80 1 0,1 0 0,-1 1 0,0-1 0,0 1 0,0-1 0,0 1 0,0 0 0,0 0 0,0 0 0,0 0 0,0 0 0,-1 0 0,1 1 0,0-1 0,-1 0 0,1 1 0,-1 0 0,1-1 0,-1 1 0,0 0 0,1 0 0,-1-1 0,0 1 0,0 0 0,-1 0 0,2 5 0,1 3 0,-1 1 0,0 0 0,-1 0 0,0 14 0,0 1 0,13 607 0,-15-430 0,1-98 0,-24 863 0,14-814 0,8 0 0,24 222 0,-12-236 0,-5-56 0,2-43 0,-5-33 0,0 1 0,-1-1 0,0 1 0,0-1 0,-1 1 0,0 11 0,-1-17 0,0-1 0,1 0 0,-1 0 0,0 1 0,0-1 0,0 0 0,0 0 0,0 0 0,-1 0 0,1 0 0,-1 0 0,1-1 0,-1 1 0,1 0 0,-1-1 0,0 1 0,0-1 0,0 0 0,0 1 0,0-1 0,0 0 0,0 0 0,-1 0 0,1-1 0,0 1 0,0 0 0,-1-1 0,-2 1 0,-19 2 0,-1-1 0,1-1 0,-36-3 0,10 0 0,-99-2-1365,73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2.8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744 124 24575,'-1'-4'0,"0"0"0,0 0 0,-1 0 0,0 0 0,1 0 0,-2 0 0,1 0 0,0 1 0,-5-6 0,1 0 0,3 4 0,0 0 0,-1 0 0,0 0 0,0 1 0,0-1 0,0 1 0,0 0 0,-1 0 0,0 0 0,0 1 0,0 0 0,0 0 0,0 0 0,-1 0 0,1 1 0,-1 0 0,0 0 0,0 1 0,1 0 0,-1 0 0,0 0 0,0 0 0,0 1 0,0 0 0,0 0 0,-10 2 0,-3 3 0,-1 0 0,1 1 0,0 2 0,1-1 0,-1 2 0,2 1 0,-1 0 0,1 1 0,1 1 0,0 0 0,0 1 0,-17 20 0,3-1 0,2 2 0,1 1 0,2 1 0,-34 64 0,32-48-52,4 2 0,1 0 0,3 1-1,2 1 1,-16 103 0,27-116 17,2 0 0,2 0 1,1 0-1,3 1 0,1-1 0,3 0 0,1 0 1,19 61-1,-18-80 32,2 1 0,0-2 0,1 1 0,2-2 0,0 1 0,2-2 0,0 0 0,1-1 0,1 0 0,1-1 0,1-1 1,0-1-1,1-1 0,1-1 0,1 0 0,0-2 0,0 0 0,2-2 0,-1 0 0,1-2 0,1 0 0,0-2 0,38 6 0,-24-7 4,1-2 0,0-2-1,0-1 1,-1-3-1,1-1 1,0-2 0,-1-1-1,0-2 1,0-2 0,-1-2-1,0-1 1,-1-2 0,-1-1-1,38-24 1,-39 19-10,-1-1 1,-2-2-1,0-2 0,-2 0 1,-1-2-1,-1-1 1,-1-2-1,-2 0 0,-1-2 1,-2 0-1,-1-2 0,-2 0 1,29-73-1,-36 71-41,-1 1-1,-2-1 1,-2-1-1,-2 0 1,-1 1 0,-1-2-1,-3 1 1,-1 0-1,-2 0 1,-1 0 0,-17-68-1,13 79 54,-1 1 0,0 0 0,-2 0 0,-1 1 0,-1 1-1,-1 0 1,-1 0 0,-2 2 0,0 0 0,-1 1 0,-1 0 0,-1 2-1,0 0 1,-2 2 0,0 0 0,-46-26 0,37 28-66,-1 1 0,0 2-1,-1 1 1,-1 2 0,0 1 0,0 1-1,0 2 1,-1 2 0,0 1 0,1 1 0,-1 2-1,0 2 1,1 1 0,-1 1 0,1 2-1,1 2 1,-48 18 0,8 6-5626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3.4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1 328 24575,'1'-12'0,"0"0"0,1 0 0,0 0 0,1 0 0,0 0 0,1 1 0,10-21 0,-3 10 0,1 0 0,28-37 0,-32 49 0,0 1 0,0 0 0,1 0 0,0 1 0,1 0 0,-1 1 0,2-1 0,-1 2 0,1 0 0,0 0 0,17-6 0,-19 9 0,0 1 0,1 0 0,0 0 0,-1 1 0,1 0 0,0 1 0,0 0 0,0 0 0,-1 1 0,1 0 0,0 1 0,-1 0 0,1 1 0,17 7 0,-8-1-105,-2 0 0,1 2 0,-1 0 0,-1 1 0,0 1 0,0 1 0,-1 0 0,-1 1 0,-1 0 0,0 1 0,-1 0 0,17 31 0,-9-10-6721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4.0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71 24575,'1'-1'0,"0"0"0,-1 0 0,1 1 0,0-1 0,0 0 0,0 0 0,0 0 0,0 1 0,0-1 0,0 1 0,0-1 0,0 1 0,0-1 0,0 1 0,0 0 0,0-1 0,0 1 0,0 0 0,1 0 0,-1 0 0,0 0 0,0 0 0,0 0 0,0 0 0,1 0 0,-1 0 0,0 0 0,0 1 0,0-1 0,0 1 0,0-1 0,0 0 0,0 1 0,2 1 0,-2-1 0,0 0 0,0 0 0,0 1 0,0-1 0,0 1 0,0-1 0,0 1 0,-1-1 0,1 1 0,0-1 0,-1 1 0,1 0 0,-1-1 0,0 1 0,0 0 0,1-1 0,-1 1 0,0 0 0,0-1 0,-1 1 0,1 0 0,0-1 0,-1 3 0,0-2 0,1 0 0,-1 0 0,0 0 0,0 0 0,0 0 0,0 0 0,-1 0 0,1 0 0,0 0 0,-1-1 0,1 1 0,-1 0 0,0-1 0,0 0 0,1 1 0,-1-1 0,0 0 0,0 0 0,0 0 0,0 0 0,0 0 0,-1 0 0,1-1 0,0 1 0,0-1 0,0 1 0,-1-1 0,1 0 0,0 0 0,0 0 0,-1 0 0,1 0 0,0-1 0,0 1 0,-1-1 0,1 1 0,0-1 0,0 0 0,0 0 0,0 0 0,0 0 0,0 0 0,0 0 0,0-1 0,0 1 0,1 0 0,-1-1 0,1 0 0,-1 1 0,1-1 0,-1 0 0,1 0 0,0 0 0,0 0 0,-1-2 0,0-1 0,1 0 0,0 0 0,0 0 0,1 0 0,0 1 0,0-1 0,0 0 0,0 0 0,1 0 0,-1 0 0,3-8 0,-2 11 0,-1 0 0,1 0 0,-1 0 0,1 0 0,0 0 0,0 0 0,0 0 0,0 0 0,0 0 0,0 0 0,0 0 0,1 1 0,-1-1 0,1 0 0,-1 1 0,1 0 0,0-1 0,0 1 0,-1 0 0,1 0 0,0 0 0,0 0 0,0 0 0,0 0 0,0 0 0,1 1 0,-1-1 0,2 1 0,-2 0-59,0 0 0,-1 1-1,1-1 1,0 1-1,-1 0 1,1 0 0,0 0-1,-1-1 1,1 2 0,-1-1-1,0 0 1,1 0 0,-1 0-1,0 0 1,0 1-1,0-1 1,0 1 0,0-1-1,0 1 1,0-1 0,0 1-1,1 2 1,4 11-6767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4.3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 24575,'0'-1'0,"-1"1"0,1-1 0,1 1 0,-1-1 0,0 1 0,0 0 0,0-1 0,0 1 0,0-1 0,0 1 0,0-1 0,0 1 0,1 0 0,-1-1 0,0 1 0,0 0 0,1-1 0,-1 1 0,0 0 0,1-1 0,-1 1 0,0 0 0,0 0 0,1-1 0,-1 1 0,1 0 0,-1 0 0,0-1 0,1 1 0,15 0 0,13 11 0,-23-7 0,0-1 0,-1 1 0,1 0 0,-1 0 0,0 1 0,-1 0 0,1 0 0,-1 0 0,0 0 0,6 9 0,-10-13 0,1 1 0,0-1 0,-1 0 0,1 1 0,-1-1 0,1 1 0,-1-1 0,1 1 0,-1-1 0,0 1 0,0-1 0,0 1 0,0-1 0,0 1 0,0-1 0,0 1 0,-1-1 0,1 1 0,-1-1 0,0 2 0,0-1 0,0-1 0,-1 1 0,1-1 0,-1 1 0,1-1 0,-1 0 0,1 0 0,-1 1 0,0-1 0,0 0 0,0-1 0,0 1 0,0 0 0,0 0 0,0-1 0,0 1 0,0-1 0,0 0 0,-2 0 0,-1 1 0,1 0 0,-1-1 0,0 0 0,1 0 0,-1 0 0,0-1 0,1 0 0,-1 0 0,1 0 0,-6-2 0,8 3 0,1-1 0,0 0 0,0 1 0,0-1 0,0 0 0,0 0 0,0 1 0,0-1 0,0 0 0,0 0 0,0 0 0,0 0 0,1 0 0,-1-1 0,0 1 0,1 0 0,-1 0 0,1 0 0,-1-1 0,1 1 0,0 0 0,-1 0 0,1-1 0,0 1 0,0 0 0,0-1 0,0 1 0,0 0 0,0-1 0,0 1 0,0 0 0,1 0 0,-1-1 0,1 1 0,-1 0 0,0 0 0,1-1 0,0 1 0,-1 0 0,2-1 0,2-5-85,0 2 0,1-1-1,-1 0 1,1 1 0,0 0-1,0 0 1,1 1 0,0-1-1,0 1 1,0 0 0,0 1-1,0-1 1,1 1 0,-1 1-1,12-4 1,-1 2-6741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2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555 366 24575,'2'-1'0,"-1"0"0,1 0 0,0-1 0,-1 1 0,1-1 0,-1 1 0,1-1 0,-1 0 0,0 0 0,0 1 0,0-1 0,0 0 0,1-3 0,6-9 0,-8 14 0,0 0 0,0 0 0,0 0 0,0 0 0,0 0 0,0 0 0,0 0 0,1 0 0,-1 0 0,0-1 0,0 1 0,0 0 0,0 0 0,0 0 0,0 0 0,0 0 0,0 0 0,0 0 0,0 0 0,0 0 0,1 0 0,-1 0 0,0 0 0,0 0 0,0 0 0,0 0 0,0 0 0,0 0 0,0 0 0,0 0 0,0 0 0,1 0 0,-1 0 0,0 0 0,0 0 0,0 0 0,0 0 0,0 0 0,0 0 0,0 0 0,0 0 0,0 0 0,0 0 0,1 1 0,-1-1 0,0 0 0,0 0 0,0 0 0,0 0 0,0 0 0,0 0 0,0 0 0,0 0 0,0 0 0,0 0 0,0 0 0,0 1 0,0-1 0,0 0 0,3 10 0,-1 14 0,-18 787-1046,-49 0-309,48-625 1281,-124 929 184,135-1081 50,2-10 187,0 1 0,1 0 0,2 0 1,0 0-1,4 28 0,-2-49-341,0-1 0,-1 1 0,1-1-1,1 0 1,-1 0 0,0 1 0,1-1 0,0 0 0,-1 0 0,1-1-1,1 1 1,-1 0 0,0-1 0,1 1 0,-1-1 0,1 0 0,-1 1-1,1-1 1,0-1 0,0 1 0,0 0 0,0-1 0,1 1 0,-1-1-1,5 1 1,7 1-11,0 0-1,0-1 1,1 0-1,22-2 0,-21 0 4,601-34-1447,-449 19 835,1549-86-5332,-570 77 5811,731 23-1224,-806 4 2501,-1045-3-969,2 0 1457,40-4-1,-68 4-1543,-1 0 0,1 0-1,-1 0 1,1-1 0,-1 1-1,0 0 1,1-1 0,-1 0 0,1 1-1,-1-1 1,0 1 0,1-1-1,-1 0 1,0 0 0,2-2 0,-3 3-28,0-1 0,1 1 0,-1-1 0,0 1 0,0-1 0,0 1 0,0-1 0,0 1 0,0-1 0,0 0 0,0 1 0,0-1 0,0 1 1,0-1-1,0 1 0,0-1 0,0 1 0,0-1 0,-1 1 0,1-1 0,0 1 0,0-1 0,-1 1 0,1-1 0,0 1 0,-1-1 0,0 0 1,-4-4 285,0 0 1,0 0 0,-1 1 0,-10-7 0,14 10-370,-30-21 141,-8-4-30,-65-56 1,94 72-93,0-2 0,1 1 1,0-1-1,0 0 0,2-1 1,-1 0-1,2-1 1,0 0-1,-9-24 0,9 14 6,2 0 0,0-1 0,2 0 0,1 1 0,0-1 0,2 0 0,1 0 0,1 0 0,8-37 0,8-14 0,46-125 0,202-455-816,-150 384 600,-53 122 205,140-350-118,-37-12 35,-160 492 148,-1 4 113,-1 0 1,-1 0-1,0 0 0,0 0 1,-2-1-1,-1-28 0,0 42-164,-1 0-1,0 0 1,1 0-1,-2 1 1,1-1 0,0 0-1,0 1 1,-1-1-1,0 1 1,1 0-1,-1-1 1,0 1 0,0 0-1,0 0 1,0 0-1,-1 0 1,1 0-1,0 1 1,-6-3 0,-3-2-6,0 2 0,-1-1 1,-17-3-1,27 7 3,-81-17-35,0 4 0,-118-4 0,152 14-108,-1550-72-6799,-465 32 2813,1 68 4227,937 35-714,1118-59 685,-407 46 3732,346-31-4025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2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172 1008 24575,'4'-4'0,"1"1"0,-1-1 0,1 1 0,9-5 0,8-6 0,-14 8 0,299-250 0,-276 226 0,-1-2 0,-2-1 0,-1-1 0,-2-1 0,-1-1 0,-2-1 0,21-49 0,-37 70 0,0 0 0,-1-1 0,0 0 0,-2 0 0,0 0 0,-1-1 0,-1 1 0,0-1 0,-3-24 0,1 33 0,0 1 0,0-1 0,-1 1 0,-1-1 0,0 1 0,0 0 0,0 0 0,-1 0 0,0 1 0,0-1 0,-1 1 0,0 0 0,-1 0 0,1 0 0,-1 1 0,-1 0 0,1 0 0,-1 1 0,0 0 0,-13-8 0,8 7 0,0 1 0,0 0 0,-1 1 0,0 1 0,1 0 0,-1 0 0,0 2 0,0-1 0,0 2 0,0-1 0,-1 2 0,1 0 0,0 0 0,0 2 0,1-1 0,-1 1 0,0 1 0,1 1 0,-23 11 0,13-5 0,1 1 0,0 1 0,1 1 0,1 1 0,1 0 0,0 2 0,0 0 0,2 1 0,-28 40 0,22-22-44,1 1-1,3 1 1,1 1-1,1 1 0,3 0 1,1 1-1,2 0 1,-6 52-1,6 10-89,3 1 1,9 125-1,40 242 134,0 14 0,-40-429 0,-6 64 0,2-105 0,1-1 0,-2 1 0,0-1 0,-1 0 0,0 0 0,-1 0 0,0 0 0,-2-1 0,-12 21 0,15-28-246,-1 0-1,-1 0 1,1 0 0,-11 7-1,-21 11-5910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2.8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0 270 24575,'104'-37'0,"30"-11"0,23 3 0,2 8 0,2 6 0,197-11 0,-347 41 0,28-3 0,-36 3 0,-1 1 0,1-1 0,-1 0 0,0 1 0,1-1 0,-1 0 0,0-1 0,0 1 0,0 0 0,1-1 0,-2 1 0,4-4 0,-1-2 0,-6 7 0,1 0 0,0 1 0,0 0 0,0-1 0,0 1 0,1 0 0,-1 0 0,0 0 0,1 0 0,-1 0 0,0 0 0,1 0 0,-1 0 0,1 0 0,0 0 0,-1 2 0,-7 33 0,2 1 0,-3 63 0,7-63 0,-4 110-1365,5-109-5461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3.0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73 170 24575,'-3'-9'0,"-5"-13"0,-3-9 0,0-1 0,-2 0 0,-1 7 0,2 7-8191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3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149 210 24575,'-1'-6'0,"1"1"0,-1-1 0,-1 1 0,1 0 0,-1 0 0,0 0 0,0 0 0,-4-8 0,4 10 0,0 0 0,0 0 0,0 0 0,0 0 0,0 0 0,0 0 0,-1 1 0,1-1 0,-1 1 0,0 0 0,0-1 0,0 1 0,-5-2 0,7 4 0,0 0 0,-1-1 0,1 1 0,-1 0 0,1 0 0,0 1 0,-1-1 0,1 0 0,0 0 0,-1 1 0,1-1 0,0 1 0,-1-1 0,1 1 0,0-1 0,0 1 0,0 0 0,-1 0 0,1-1 0,0 1 0,0 0 0,0 0 0,0 0 0,0 0 0,1 0 0,-1 1 0,0-1 0,0 0 0,0 2 0,-4 5 0,1 1 0,-7 18 0,10-24 0,-8 22 0,2-1 0,1 1 0,1 1 0,1-1 0,-1 32 0,5-38 0,0 0 0,1 1 0,1-1 0,1 0 0,0 0 0,2 0 0,10 29 0,-11-40 0,0 0 0,0 1 0,1-2 0,0 1 0,1 0 0,0-1 0,0 0 0,0 0 0,1-1 0,0 0 0,0 0 0,1-1 0,-1 1 0,13 5 0,-15-9 0,-1 0 0,1 0 0,0-1 0,0 1 0,0-1 0,0 0 0,0 0 0,0-1 0,0 0 0,0 1 0,0-2 0,0 1 0,0 0 0,0-1 0,0 0 0,0-1 0,0 1 0,-1-1 0,1 1 0,0-2 0,-1 1 0,1 0 0,-1-1 0,0 0 0,0 0 0,0 0 0,6-7 0,-3 2 0,0 0 0,-1-1 0,0 0 0,-1 0 0,0 0 0,-1 0 0,1-1 0,-2 0 0,1 0 0,-2 0 0,1-1 0,-1 1 0,-1 0 0,0-1 0,0 1 0,-1-1 0,-2-16 0,-1 2 0,0 0 0,-2 1 0,-1-1 0,-1 1 0,-1 0 0,-14-29 0,14 37 0,0 1 0,-1-1 0,-20-25 0,24 36 0,1 0 0,-1 0 0,1 0 0,-1 1 0,-1 0 0,1 0 0,-1 0 0,1 0 0,-1 1 0,0 0 0,0 0 0,-1 1 0,-6-3 0,9 6 0,11 4 0,12 4 0,-7-6 0,0-1 0,1 0 0,-1-1 0,1 0 0,0-1 0,21-3 0,1-2 0,36-11 0,34-7 0,-96 23 0,0 0 0,1 0 0,-1 1 0,0 0 0,0 1 0,0 0 0,0 0 0,0 1 0,0 0 0,-1 0 0,1 1 0,-1 0 0,0 1 0,0 0 0,0 0 0,-1 1 0,12 11 0,3 5 0,-1 0 0,0 2 0,-2 0 0,16 28 0,-10-14 0,-2 1 0,-2 1 0,-1 1 0,18 53 0,-37-91 0,0 1 0,0 0 0,-1 0 0,1-1 0,-1 1 0,1 0 0,-1 0 0,-1-1 0,1 1 0,0 0 0,-1 0 0,0-1 0,0 1 0,-2 5 0,3-7 0,-1-1 0,0 0 0,1 0 0,-1 0 0,0 0 0,0 0 0,0 0 0,0 0 0,0 0 0,0 0 0,0-1 0,0 1 0,0 0 0,0-1 0,-1 1 0,1 0 0,-2 0 0,1-1 0,0 0 0,-1 1 0,1-1 0,0 0 0,-1 0 0,1-1 0,0 1 0,0 0 0,-1-1 0,1 1 0,0-1 0,0 0 0,-3-1 0,-1-1 0,1 0 0,-1-1 0,1 1 0,0-1 0,0 0 0,0-1 0,1 1 0,-1-1 0,1 0 0,0 0 0,1-1 0,-1 1 0,1-1 0,0 1 0,0-1 0,-3-11 0,1 1 0,1 1 0,0-1 0,1 0 0,1 0 0,-1-25 0,4 19 0,0 0 0,1 0 0,2 1 0,0-1 0,1 1 0,1 0 0,1 1 0,11-24 0,-12 31 0,1 0 0,0 1 0,1-1 0,0 2 0,1-1 0,0 1 0,1 0 0,0 1 0,0 0 0,1 1 0,1 0 0,0 1 0,15-9 0,-20 14 0,0 0 0,0 0 0,0 0 0,0 1 0,0 0 0,1 1 0,-1 0 0,0 0 0,1 1 0,-1-1 0,1 1 0,-1 1 0,1 0 0,-1 0 0,1 0 0,-1 1 0,0 0 0,0 1 0,11 4 0,-8-1 0,-1 0 0,1 0 0,-1 1 0,0 0 0,0 0 0,-1 1 0,0 1 0,-1-1 0,0 1 0,0 0 0,0 1 0,5 12 0,0 0-97,-1 1-1,-1 0 1,-1 0-1,-1 1 1,-1 1-1,-1-1 1,-2 1-1,0 0 1,-1 0-1,-2 0 1,-1 1-1,0-1 0,-8 43 1,0-35-6729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3.9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85 24575,'-3'-6'0,"-1"-5"0,-3-4 0,0-3 0,1-1 0,1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1:59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691 179 24575,'2'-3'0,"0"1"0,0-1 0,0 0 0,0 0 0,-1-1 0,1 1 0,-1 0 0,0 0 0,0-1 0,0 1 0,0-1 0,-1 1 0,1 0 0,-1-1 0,0 1 0,0-1 0,0 1 0,-1-1 0,-1-6 0,1 5 0,0 0 0,0 0 0,-1 0 0,0 0 0,0 1 0,0-1 0,0 1 0,-1-1 0,0 1 0,0 0 0,0 0 0,0 0 0,-5-4 0,1 3 0,0 1 0,-1-1 0,0 1 0,0 1 0,0-1 0,0 1 0,-1 1 0,1-1 0,-1 1 0,-16-1 0,5 2 0,-1 0 0,1 2 0,-34 4 0,23 0 0,-1 1 0,1 2 0,1 1 0,-31 14 0,50-18 0,-1 0 0,1 1 0,0 0 0,0 1 0,1 0 0,0 1 0,0 0 0,1 0 0,0 1 0,1 1 0,0-1 0,0 1 0,-7 13 0,13-19 0,0 0 0,0 1 0,0-1 0,0 1 0,1-1 0,0 1 0,0 0 0,0-1 0,0 1 0,1 0 0,0 0 0,0-1 0,0 1 0,0 0 0,1 0 0,0 0 0,0-1 0,0 1 0,1 0 0,0-1 0,3 7 0,-1-3 0,1-1 0,1 0 0,-1-1 0,1 1 0,0-1 0,0 0 0,1-1 0,-1 1 0,1-1 0,1-1 0,9 6 0,11 3 0,0-1 0,1-1 0,1-2 0,-1 0 0,1-2 0,1-2 0,-1-1 0,1-1 0,41-1 0,-124 0 0,1 3 0,-97 21 0,124-20 0,1 1 0,0 1 0,1 1 0,0 1 0,0 1 0,1 1 0,0 0 0,-33 28 0,48-35 0,1 1 0,-1-1 0,1 1 0,0 0 0,0 0 0,0 1 0,1-1 0,0 1 0,-5 12 0,8-15 0,0-1 0,0 1 0,1-1 0,-1 1 0,1 0 0,0-1 0,0 1 0,0-1 0,0 1 0,1 0 0,0-1 0,-1 1 0,1-1 0,0 1 0,1-1 0,-1 0 0,1 1 0,-1-1 0,1 0 0,0 0 0,0 0 0,5 5 0,3 2 0,0 0 0,1-1 0,0 0 0,0-1 0,1 0 0,0-1 0,0 0 0,1-1 0,0 0 0,0-1 0,0 0 0,1-2 0,14 4 0,2-2 0,-1-1 0,0-2 0,1 0 0,-1-2 0,38-5 0,-48 2-273,0 0 0,0-1 0,-1-1 0,30-12 0,-19 3-6553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1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35 24575,'0'-5'0,"1"-23"0,-1 28 0,0 0 0,0 0 0,0 0 0,0 0 0,0 0 0,0 0 0,0 0 0,0 1 0,0-1 0,0 0 0,0 0 0,0 0 0,0 0 0,1 0 0,-1 0 0,0 0 0,0 0 0,0 0 0,0 0 0,0 0 0,0 0 0,0 0 0,0-1 0,0 1 0,0 0 0,0 0 0,0 0 0,0 0 0,0 0 0,1 0 0,-1 0 0,0 0 0,0 0 0,0 0 0,0 0 0,0 0 0,0 0 0,0 0 0,0 0 0,0 0 0,0 0 0,0 0 0,0 0 0,0 0 0,0-1 0,0 1 0,0 0 0,0 0 0,0 0 0,0 0 0,0 0 0,0 0 0,0 0 0,0 0 0,0 0 0,0 0 0,0 0 0,0 0 0,0 0 0,0-1 0,0 1 0,5 16 0,86 546-349,-38 7-78,-46-476 414,22 402 13,-21-420-1234,-5-60-4934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1.7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297 85 24575,'0'-1'0,"0"0"0,0 0 0,0 0 0,0-1 0,0 1 0,0 0 0,0 0 0,-1 0 0,1-1 0,0 1 0,-1 0 0,1 0 0,-1 0 0,1 0 0,-1 0 0,0 0 0,1 0 0,-1 0 0,0 0 0,0 0 0,0 0 0,0 0 0,-1-1 0,0 2 0,0-1 0,0 1 0,0-1 0,1 1 0,-1-1 0,0 1 0,0 0 0,0 0 0,0 0 0,0 0 0,1 0 0,-1 0 0,-4 2 0,-1 0 0,0 0 0,0 1 0,0 0 0,0 0 0,0 1 0,-10 6 0,-7 11 0,-36 38 0,41-39 0,-2 0 0,-30 24 0,50-44 0,1 1 0,-1-1 0,1 1 0,-1-1 0,1 1 0,-1-1 0,1 1 0,-1-1 0,0 1 0,1-1 0,-1 0 0,0 1 0,1-1 0,-1 0 0,0 0 0,0 0 0,1 1 0,-1-1 0,0 0 0,0 0 0,1 0 0,-1 0 0,0 0 0,0 0 0,1-1 0,-1 1 0,0 0 0,0 0 0,1-1 0,0 0 0,0-1 0,0 1 0,0 0 0,0 0 0,0 0 0,0 0 0,1 0 0,-1 0 0,0 0 0,1 0 0,-1 0 0,1 1 0,-1-1 0,1 0 0,0 0 0,-1 0 0,1 0 0,0 1 0,1-2 0,12-14 0,1 2 0,0 0 0,29-20 0,56-30 0,-95 61 0,17-11 0,2 2 0,0 0 0,0 1 0,1 1 0,50-12 0,-67 20 0,1 0 0,-1 1 0,1 0 0,0 1 0,-1 0 0,1 0 0,0 0 0,-1 2 0,1-1 0,0 1 0,-1 0 0,0 1 0,0-1 0,1 2 0,-2-1 0,1 1 0,0 1 0,-1-1 0,0 1 0,0 0 0,0 1 0,6 6 0,24 36-1365,-8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1.9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438 240 24575,'1'-2'0,"1"0"0,-1 0 0,1 0 0,-1 0 0,0-1 0,0 1 0,0 0 0,0-1 0,0 1 0,-1 0 0,1-1 0,-1 1 0,1-1 0,-1 1 0,0-1 0,0-3 0,-7-46 0,1 18 0,5 26 0,1 0 0,-1 0 0,0 0 0,-1 0 0,0 1 0,-4-11 0,5 15 0,-1 0 0,1 1 0,-1-1 0,0 1 0,0-1 0,0 1 0,-1 0 0,1 0 0,0 0 0,-1 0 0,1 0 0,-1 1 0,0-1 0,1 1 0,-1-1 0,0 1 0,0 0 0,0 0 0,-5 0 0,-9-2 0,0 0 0,0 2 0,0 0 0,0 1 0,0 1 0,0 1 0,0 0 0,0 1 0,0 1 0,0 0 0,1 1 0,0 1 0,0 1 0,1 0 0,-1 1 0,2 0 0,-1 2 0,1 0 0,-18 16 0,29-24 0,0 1 0,1 0 0,-1 0 0,0 0 0,1 0 0,0 1 0,0-1 0,0 1 0,0-1 0,0 1 0,1 0 0,0 0 0,0-1 0,0 1 0,0 0 0,0 0 0,1 0 0,0 0 0,0 0 0,0 0 0,0 0 0,0 0 0,1 0 0,0 0 0,0 0 0,0 0 0,0 0 0,1 0 0,-1-1 0,1 1 0,0 0 0,0-1 0,0 0 0,1 1 0,-1-1 0,1 0 0,0 0 0,0-1 0,0 1 0,0 0 0,5 2 0,4 3 0,1 0 0,1-1 0,-1 0 0,1-1 0,23 6 0,78 15 0,-70-17 0,-8-2 0,128 34 0,-161-41 0,1 1 0,-1 0 0,0 0 0,0 0 0,1 0 0,-1 0 0,-1 1 0,7 5 0,-9-7 0,0 0 0,0 0 0,-1 0 0,1 0 0,0 0 0,-1 0 0,1 0 0,-1 0 0,1 0 0,-1 1 0,1-1 0,-1 0 0,0 0 0,0 1 0,1-1 0,-1 0 0,0 0 0,0 1 0,0-1 0,-1 0 0,1 1 0,0-1 0,0 0 0,-1 0 0,1 0 0,0 1 0,-1-1 0,0 0 0,1 0 0,-1 0 0,1 0 0,-1 0 0,0 0 0,0 0 0,-1 1 0,-5 6 0,0-1 0,0 0 0,-1-1 0,0 0 0,0 0 0,-1 0 0,-16 7 0,3-3 0,-1-1 0,-25 7 0,30-11 69,0 0-1,-1-1 0,1-2 0,-32 2 1,44-4-176,-1 0 0,0-1 1,0 0-1,0 0 0,0 0 1,1-1-1,-1 0 0,1 0 1,-1-1-1,1 0 0,0 0 1,0 0-1,0-1 0,1 0 1,-10-8-1,-5-10-6719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2.4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1 182 24575,'12'-1'0,"4"3"0,-14-1 0,-1 0 0,0 0 0,0 0 0,0 1 0,0-1 0,0 0 0,-1 0 0,1 1 0,0-1 0,-1 0 0,1 1 0,0 2 0,-1-4 0,25 63 0,-4 0 0,-2 2 0,13 76 0,-31-113 0,-1-27 0,0-1 0,0 1 0,0-1 0,0 0 0,0 1 0,0-1 0,0 0 0,0 1 0,0-1 0,0 1 0,0-1 0,0 0 0,0 1 0,0-1 0,0 0 0,-1 1 0,1-1 0,0 0 0,0 1 0,0-1 0,-1 0 0,1 1 0,0-1 0,0 0 0,-1 0 0,1 1 0,0-1 0,-1 0 0,1 0 0,0 1 0,-1-1 0,1 0 0,0 0 0,-1 0 0,1 0 0,0 0 0,-1 0 0,1 0 0,-1 1 0,1-1 0,0 0 0,-1 0 0,1 0 0,-1 0 0,1-1 0,0 1 0,-1 0 0,1 0 0,0 0 0,-1 0 0,1 0 0,0 0 0,-1-1 0,1 1 0,0 0 0,-1 0 0,1 0 0,0-1 0,-1 1 0,1 0 0,0 0 0,0-1 0,-1 1 0,1-1 0,-5-3 0,1-1 0,0 1 0,0-1 0,0 0 0,0-1 0,1 1 0,0 0 0,0-1 0,-3-7 0,-17-59 0,20 60 0,-6-20 0,1 0 0,2 0 0,1-1 0,-1-42 0,6 64 0,0 1 0,0-1 0,1 0 0,1 1 0,0-1 0,0 1 0,1-1 0,0 1 0,1 0 0,0 0 0,1 1 0,0-1 0,0 1 0,1 0 0,0 0 0,1 1 0,9-10 0,-12 14 0,1 0 0,0 1 0,0 0 0,0 0 0,0 0 0,1 0 0,-1 1 0,1 0 0,-1 0 0,1 0 0,0 1 0,0 0 0,-1 0 0,1 0 0,0 1 0,0 0 0,0 0 0,0 0 0,0 1 0,0 0 0,0 0 0,-1 1 0,1-1 0,0 1 0,-1 0 0,1 1 0,6 4 0,-7-5 0,0 1 0,0 1 0,0-1 0,-1 1 0,0 0 0,1 0 0,-2 0 0,1 0 0,0 1 0,-1-1 0,0 1 0,0 0 0,0 0 0,0 0 0,-1 1 0,0-1 0,0 1 0,-1-1 0,1 1 0,-1-1 0,0 1 0,-1 0 0,1 0 0,-1-1 0,0 1 0,-1 0 0,1 0 0,-3 6 0,0-3 0,0 1 0,-1-1 0,0 0 0,0 0 0,-1-1 0,-1 1 0,1-1 0,-1 0 0,-1 0 0,1-1 0,-1 0 0,-1 0 0,1-1 0,-12 8 0,2-3 0,0 0 0,-1-1 0,0-1 0,-1-1 0,0-1 0,-20 5 0,34-10 0,-18 5 0,19-1 0,13 1 0,176 90 293,-65-31-1951,-86-49-5168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2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39 116 24575,'-19'-26'0,"16"24"0,1-1 0,-1 0 0,1-1 0,0 1 0,0 0 0,-4-7 0,7 4 0,6 8 0,7 8 0,37 35 0,-3 2 0,-1 2 0,41 58 0,-54-65 0,-33-41 0,-1 0 0,1 0 0,0 0 0,0 0 0,0 0 0,0 0 0,0 0 0,-1-1 0,1 1 0,1 0 0,-1-1 0,0 1 0,0-1 0,1 1 0,-1-1 0,-1 0 0,0 0 0,1 0 0,-1 0 0,0 0 0,1 0 0,-1 0 0,0-1 0,1 1 0,-1 0 0,0 0 0,0 0 0,1 0 0,-1-1 0,0 1 0,1 0 0,-1 0 0,0-1 0,0 1 0,0 0 0,1 0 0,-1-1 0,0 1 0,0 0 0,0-1 0,0 1 0,0 0 0,1-1 0,-1 1 0,0-1 0,1-5 0,0 0 0,-1 1 0,1-1 0,-1-8 0,-1 6 0,-2-296-1365,3 291-5461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3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 24575,'3'0'0,"5"0"0,3-3 0,7-4 0,6-1 0,5-3 0,4-1 0,3 0 0,1 2 0,0 1 0,-2 1 0,-4-1 0,-5 1 0,-7-1 0,-6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3.7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20 174 24575,'0'0'0,"-1"0"0,0 0 0,0 0 0,0 0 0,0 0 0,1 0 0,-1-1 0,0 1 0,0 0 0,0-1 0,1 1 0,-1 0 0,0-1 0,0 1 0,1-1 0,-1 1 0,0-1 0,1 0 0,-1 1 0,1-1 0,-1 0 0,1 1 0,-1-1 0,1 0 0,-1 1 0,1-1 0,0 0 0,-1-1 0,1 2 0,0-1 0,0 1 0,0 0 0,0 0 0,0 0 0,0 0 0,0-1 0,0 1 0,0 0 0,0 0 0,0 0 0,0 0 0,0-1 0,0 1 0,0 0 0,0 0 0,0 0 0,0 0 0,0-1 0,0 1 0,0 0 0,1 0 0,-1 0 0,0 0 0,0 0 0,0 0 0,0-1 0,0 1 0,0 0 0,1 0 0,-1 0 0,0 0 0,0 0 0,0 0 0,0 0 0,1 0 0,-1 0 0,0 0 0,0 0 0,0 0 0,0 0 0,1 0 0,14 7 0,13 20 0,-2 0 0,0 2 0,37 56 0,-19-26 0,-27-34 0,28 53 0,-11-17 0,-34-60 0,1 0 0,-1 0 0,1 0 0,-1 0 0,1-1 0,0 1 0,-1 0 0,1 0 0,0 0 0,0-1 0,0 1 0,0 0 0,0-1 0,-1 1 0,1 0 0,0-1 0,2 1 0,-3-1 0,1 0 0,0 0 0,-1 0 0,1 0 0,-1 0 0,1-1 0,-1 1 0,1 0 0,-1 0 0,1 0 0,-1-1 0,1 1 0,-1 0 0,1-1 0,-1 1 0,1 0 0,-1-1 0,0 1 0,1-1 0,-1 1 0,1-1 0,-1 1 0,1-1 0,2-5 0,-1-1 0,1 1 0,-1 0 0,3-10 0,-4 9 0,7-25 0,-2 0 0,-1 0 0,0-39 0,-5-101 0,-2 93 0,3 55 0,-1 16 0,0 0 0,0 0 0,0-1 0,-1 1 0,-3-13 0,-1 14 171,1 11 0,0 14-1878,2-4-5119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2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4 205 24575,'-4'-3'0,"5"4"0,7 11 0,8 29 0,-3 0 0,-1 1 0,-3 1 0,-1 0 0,4 68 0,-12-109 0,0-1 0,0 0 0,0 0 0,0 0 0,0 0 0,0 0 0,0 1 0,0-1 0,1 0 0,-1 0 0,0 0 0,1 0 0,-1 0 0,1 0 0,-1 0 0,1 0 0,0 0 0,-1 0 0,1 0 0,0 0 0,0 0 0,-1 0 0,1-1 0,0 1 0,0 0 0,0-1 0,0 1 0,0 0 0,0-1 0,0 1 0,0-1 0,0 0 0,0 1 0,1-1 0,-1 0 0,0 0 0,0 1 0,0-1 0,0 0 0,1 0 0,-1 0 0,0-1 0,0 1 0,0 0 0,0 0 0,0-1 0,1 1 0,-1 0 0,1-1 0,8-4 0,-1 1 0,0-1 0,1-1 0,11-9 0,-10 7 0,27-17 0,46-23 0,-67 39 0,1 1 0,1 1 0,-1 1 0,1 1 0,26-5 0,-32 9 0,0-2 0,1 0 0,-1 0 0,0-1 0,22-10 0,-31 12 0,0-1 0,0 1 0,0-1 0,-1 0 0,1 0 0,-1 0 0,1 0 0,-1-1 0,0 1 0,0-1 0,0 0 0,-1 0 0,1 0 0,-1 0 0,0 0 0,0-1 0,-1 1 0,1 0 0,-1-1 0,1-5 0,-1-3 0,0 0 0,-1 0 0,0-1 0,-1 1 0,-1 0 0,0 0 0,-6-20 0,-36-89 0,35 98 0,-5 2 0,14 22 0,0 0 0,0 0 0,0-1 0,0 1 0,-1 0 0,1 0 0,0 0 0,0 0 0,0 0 0,0 0 0,0 0 0,-1 0 0,1-1 0,0 1 0,0 0 0,0 0 0,0 0 0,0 0 0,-1 0 0,1 0 0,0 0 0,0 0 0,0 0 0,0 0 0,-1 0 0,1 0 0,0 0 0,0 0 0,0 0 0,0 0 0,-1 0 0,1 0 0,0 1 0,0-1 0,0 0 0,0 0 0,0 0 0,-1 0 0,1 0 0,0 0 0,-2 15 0,6 19 0,1-1 0,1 0 0,13 39 0,-5-19 0,25 101 0,114 285 0,-146-426-1365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5.7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1349 17 24575,'-36'-7'0,"1"3"0,-1 1 0,-41 1 0,31 2 0,-14-1 0,-1 4 0,1 1 0,0 4 0,0 2 0,0 3 0,2 2 0,0 3 0,-63 29 0,81-29 0,2 3 0,0 1 0,1 2 0,-65 55 0,75-54 0,2 1 0,0 1 0,2 1 0,1 1 0,1 2 0,-24 47 0,31-50 0,2 1 0,1 0 0,1 1 0,2 1 0,1-1 0,1 1 0,1 0 0,2 0 0,1 1 0,5 53 0,1-47 0,2 0 0,1-1 0,3 1 0,0-2 0,3 1 0,1-2 0,1 0 0,29 48 0,-23-51 0,1 0 0,1-1 0,1-1 0,2-1 0,1-1 0,1-2 0,2-1 0,0-1 0,2-2 0,0 0 0,1-3 0,1-1 0,1-1 0,1-2 0,0-1 0,1-2 0,70 13 0,-54-17-49,1-3 1,0-2-1,0-2 0,0-3 0,-1-2 0,1-3 1,-1-1-1,97-30 0,-87 17-14,-1-3 1,-1-3-1,-1-2 0,-2-2 0,-1-3 1,97-77-1,-116 78 63,-1-2 1,-1-1-1,-3-1 1,-1-2-1,-1-2 0,-3 0 1,33-64-1,-45 72-4,-1 0 1,-1-1-1,-2-1 0,-2 0 0,-1-1 1,-2 0-1,-1 0 0,-2-1 0,-1 1 0,-5-70 1,0 85-6,-1 0-1,-2 1 1,0-1 0,-1 1 0,0 0 0,-2 1 0,0 0 0,-2 0 0,0 0 0,-1 2 0,-1-1 0,0 1-1,-1 1 1,-1 0 0,-1 1 0,0 1 0,-1 0 0,0 1 0,-1 0 0,-24-12 0,10 8-28,0 2 1,-1 1 0,-1 2 0,-41-10 0,20 9-218,-112-10 0,37 18-516,-178 16 1,118 5-4087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13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97 24575,'3'-4'0,"0"1"0,-1-1 0,1 0 0,-1 0 0,0-1 0,0 1 0,-1 0 0,1-1 0,-1 0 0,0 1 0,1-9 0,-1 7 0,1 0 0,-1 0 0,1 0 0,3-7 0,1 31 0,8 76 0,-3 1 0,-5 0 0,-4 1 0,-4-1 0,-4 1 0,-4-1 0,-25 99 0,-23 29-1365,48-190-5461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0.0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491 91 24575,'6'-26'0,"-5"25"0,-1-1 0,1 1 0,0-1 0,-1 0 0,0 1 0,1-1 0,-1 1 0,0-1 0,1 0 0,-1 1 0,0-1 0,0 1 0,0-1 0,-1 0 0,1 1 0,0-1 0,-1 1 0,1-1 0,0 0 0,-1 1 0,0-1 0,1 1 0,-1 0 0,0-1 0,0 1 0,0-1 0,0 1 0,0 0 0,0 0 0,-3-2 0,1 1 0,0 0 0,-1 0 0,1 0 0,-1 0 0,0 1 0,0 0 0,1-1 0,-1 2 0,0-1 0,0 0 0,0 1 0,0-1 0,0 1 0,0 0 0,0 1 0,0-1 0,0 1 0,0 0 0,-6 2 0,-6 1 0,-1 2 0,2 0 0,-19 10 0,5-1 0,1 2 0,1 0 0,0 2 0,2 2 0,-35 33 0,47-40 0,-1 0 0,2 2 0,0-1 0,1 1 0,0 1 0,2 0 0,0 0 0,1 1 0,0 0 0,-6 27 0,12-37 0,1 0 0,0 0 0,0 1 0,1-1 0,0 0 0,0 1 0,1-1 0,0 0 0,0 0 0,1 0 0,0 0 0,1 0 0,0 0 0,0 0 0,0-1 0,1 1 0,0-1 0,1 0 0,0 0 0,10 10 0,-5-6 0,1-1 0,0-1 0,1 0 0,0-1 0,0 0 0,1 0 0,0-2 0,0 1 0,1-2 0,0 0 0,14 3 0,4 0 69,0-2-1,0-1 0,0-2 0,42-1 1,-50-2-313,0-2 0,0-1 0,0-1 0,0-1 1,-1-1-1,32-12 0,-22 3-6582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13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24575,'0'7'0,"0"1"0,0-1 0,0 0 0,1 0 0,1 0 0,-1 0 0,1 0 0,0 0 0,0 0 0,1 0 0,0 0 0,0-1 0,1 0 0,0 0 0,0 0 0,0 0 0,7 6 0,8 8 0,1-1 0,1 0 0,0-2 0,38 23 0,-40-29 0,0-1 0,0-1 0,0 0 0,1-2 0,1 0 0,31 6 0,-46-12 0,0 0 0,0 0 0,0-1 0,0 0 0,-1 0 0,1 0 0,0-1 0,0 0 0,0 0 0,0-1 0,-1 1 0,1-1 0,0 0 0,-1-1 0,0 1 0,0-1 0,1 0 0,-2-1 0,1 1 0,0-1 0,-1 0 0,1 0 0,-1 0 0,0-1 0,-1 1 0,1-1 0,-1 0 0,3-6 0,14-27 0,25-66 0,-18 36 0,-12 43 0,-15 25 0,0 0 0,1 0 0,-1-1 0,0 1 0,0 0 0,0 0 0,0 0 0,1 0 0,-1 0 0,0-1 0,0 1 0,0 0 0,1 0 0,-1 0 0,0 0 0,0 0 0,1 0 0,-1 0 0,0 0 0,0 0 0,1 0 0,-1 0 0,0-1 0,0 1 0,0 1 0,1-1 0,-1 0 0,0 0 0,0 0 0,1 0 0,-1 0 0,3 13 0,-8 33-1365,0-21-5461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14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24575,'13'43'0,"-1"-9"0,33 193 0,-16-64 0,-29-161 0,0-1 0,0 0 0,0 0 0,1 1 0,-1-1 0,0 0 0,1 0 0,-1 0 0,1 0 0,0 1 0,-1-1 0,1 0 0,0 0 0,0 0 0,-1 0 0,3 1 0,-3-2 0,1 0 0,-1 0 0,1 0 0,-1 0 0,1 0 0,-1 0 0,1 0 0,-1 0 0,1 0 0,-1 0 0,1-1 0,-1 1 0,1 0 0,-1 0 0,0-1 0,1 1 0,-1 0 0,1 0 0,-1-1 0,0 1 0,1 0 0,-1-1 0,0 1 0,0-1 0,1 1 0,-1 0 0,0-1 0,1 0 0,3-7 0,0 0 0,0 0 0,2-11 0,-5 18 0,87-281 0,-82 256-1365,-2 5-5461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14.6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0 148 24575,'1'-5'0,"0"-1"0,0 1 0,0 0 0,1 0 0,-1 0 0,1 0 0,0 0 0,1 0 0,-1 1 0,7-9 0,-1 2 0,1-1 0,17-16 0,-22 24 0,-1 1 0,0 0 0,1 0 0,0 1 0,0-1 0,-1 1 0,2 0 0,-1 0 0,0 0 0,0 0 0,1 1 0,-1-1 0,0 1 0,1 1 0,0-1 0,-1 0 0,1 1 0,-1 0 0,1 0 0,-1 1 0,1-1 0,0 1 0,6 2 0,-6-1 0,0 0 0,0 0 0,-1 1 0,1-1 0,-1 1 0,0 0 0,0 1 0,0-1 0,0 1 0,-1-1 0,1 1 0,-1 0 0,0 1 0,0-1 0,-1 0 0,1 1 0,-1 0 0,0-1 0,0 1 0,2 8 0,-3-6 0,1 0 0,-2 0 0,1 0 0,-1 0 0,0 0 0,0 0 0,-1 0 0,0 0 0,0 0 0,0 0 0,-1-1 0,0 1 0,-5 9 0,-2 3 0,-1 0 0,-1 0 0,-14 17 0,24-35 0,0 0 0,0 0 0,1 0 0,-1 0 0,0 0 0,0 0 0,1 0 0,-1 1 0,1-1 0,-1 0 0,1 0 0,-1 1 0,1-1 0,0 0 0,0 0 0,0 1 0,0-1 0,0 0 0,0 1 0,0-1 0,0 0 0,1 2 0,0-1 0,0-1 0,0 1 0,1-1 0,-1 0 0,1 0 0,-1 0 0,1 0 0,0 0 0,-1 0 0,1 0 0,0 0 0,0-1 0,-1 1 0,1-1 0,0 1 0,3-1 0,41 9 0,1-3 0,53 0 0,-48-3 0,33 2-1365,-6-2-5461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0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3894 93 24575,'0'0'0,"0"0"0,0 0 0,1 0 0,-1 1 0,0-1 0,0 0 0,1 0 0,-1 0 0,0 0 0,0 0 0,0 0 0,1 0 0,-1 0 0,0 0 0,0 0 0,1 0 0,-1-1 0,0 1 0,0 0 0,0 0 0,1 0 0,-1 0 0,0 0 0,0 0 0,0 0 0,1-1 0,-1 1 0,0 0 0,0 0 0,0 0 0,0 0 0,1-1 0,-1 1 0,0 0 0,0 0 0,0 0 0,0-1 0,0 1 0,0 0 0,-7-8 0,-15-5 0,-20 4 0,1 2 0,-1 1 0,-76 1 0,86 4 0,-836-4-528,492 7 380,-1229-32 148,1136 22 564,466 8-541,-3 0-7,1 0 1,0 0 0,0 1 0,0-1 0,0 1-1,-6 2 1,10-2-18,-1-1 0,1 1 0,0 0 0,0-1 0,0 1 0,-1 0 0,1 0 0,0 0 0,0 0 0,0 0 0,0 0 0,1 0 0,-1 0 0,0 0 0,0 1 0,1-1 0,-1 0 0,1 0 0,-1 1 0,1-1 0,-1 0 0,1 1 0,0-1 0,0 1 0,0-1 0,0 0 0,0 2 0,3 119 1,1-6 0,-10 5 0,-5 0 0,-29 130 0,-91 230 0,120-453 0,-7 22 0,17-47 0,0 1 0,1-1 0,-1 1 0,1-1 0,0 1 0,-1-1 0,1 1 0,1-1 0,-1 1 0,1-1 0,0 6 0,0-7 0,1 0 0,-1 0 0,0 0 0,1 0 0,-1 0 0,1 0 0,-1-1 0,1 1 0,0 0 0,0-1 0,0 1 0,0-1 0,0 0 0,0 0 0,3 2 0,38 12 0,-39-14 0,61 16 0,104 13 0,73-6 0,-157-17 0,1252 61-580,4-60-6,-1332-8 586,37 1 172,47-2 807,-86 0-978,0 0 1,-1-1-1,1 0 1,-1 0-1,1-1 1,-1 1-1,0-1 1,0-1-1,-1 1 1,1-1-1,-1 0 1,10-9-1,3-4-2,-1-1 0,15-22-1,-9 9 2,-3-1 0,0-1 0,-2-1 0,-2 0 0,-1-2 0,-1 0 0,-2 0 0,10-55 0,-7 1 0,-3-1 0,0-126 0,-13 113 0,-5 0 0,-38-202 0,40 239 0,4 66 0,0 0 0,-1 0 0,1 1 0,-1-1 0,1 0 0,0 1 0,-1-1 0,0 0 0,1 1 0,-1-1 0,1 0 0,-1 1 0,0-1 0,1 1 0,-1-1 0,0 1 0,1 0 0,-1-1 0,0 1 0,0 0 0,1-1 0,-1 1 0,0 0 0,0 0 0,0 0 0,-1 0 0,-27 0 0,23 1 0,-40 4-1365,-6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1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52 396 24575,'0'-2'0,"2"-25"0,-2 26 0,0 1 0,0-1 0,0 0 0,1 0 0,-1 0 0,0 1 0,0-1 0,1 0 0,-1 1 0,1-1 0,-1 0 0,1 1 0,-1-1 0,1 0 0,-1 1 0,1-1 0,-1 1 0,1-1 0,0 1 0,-1-1 0,1 1 0,0 0 0,-1-1 0,1 1 0,0 0 0,0 0 0,-1-1 0,1 1 0,1 0 0,-2 0 0,1 0 0,-1 0 0,1 0 0,0 1 0,-1-1 0,1 0 0,-1 0 0,1 1 0,-1-1 0,1 0 0,-1 1 0,1-1 0,-1 0 0,1 1 0,-1-1 0,0 1 0,1-1 0,-1 1 0,1-1 0,-1 1 0,0-1 0,0 1 0,1-1 0,-1 1 0,0-1 0,0 1 0,0-1 0,1 2 0,2 19 0,-2-19 0,0 21 0,0 0 0,-1-1 0,-2 1 0,-3 22 0,-22 90 0,22-114 0,2-8 0,0 4 0,-1 0 0,-1 0 0,0-1 0,-1 0 0,-13 25 0,16-40 0,2-8 0,4-14 0,22-94 0,40-111 0,-29 108 0,-21 63 0,4-12 0,35-84 0,-52 147 0,0-1 0,-1 1 0,1-1 0,1 1 0,-1 0 0,0 0 0,1 0 0,0 0 0,0 0 0,0 1 0,6-6 0,-9 9 0,1 0 0,-1 0 0,0 0 0,1-1 0,-1 1 0,1 0 0,-1 0 0,1 0 0,-1 0 0,1 0 0,-1 0 0,1 0 0,-1 0 0,1 0 0,-1 0 0,1 0 0,-1 0 0,1 0 0,-1 0 0,1 0 0,-1 1 0,1-1 0,-1 0 0,1 0 0,-1 0 0,1 1 0,-1-1 0,0 0 0,1 1 0,-1-1 0,0 0 0,1 1 0,9 17 0,2 19 0,-2 0 0,8 53 0,-7-30 0,2 3 39,115 484-1443,-118-517-5422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1.4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73 24575,'-3'-3'0,"-4"-5"0,-5-3 0,7 0 0,7 1 0,10 4 0,8 1 0,11 3 0,9 1 0,7-2 0,5-1 0,3 0 0,1 1 0,-8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1.8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249 438 24575,'1'0'0,"0"0"0,0-1 0,-1 1 0,1 0 0,0 0 0,-1-1 0,1 1 0,0 0 0,-1-1 0,1 1 0,0-1 0,-1 1 0,1-1 0,-1 1 0,1-1 0,-1 0 0,1 1 0,-1-1 0,1 1 0,-1-1 0,0 0 0,1 1 0,-1-1 0,0 0 0,0 0 0,1 1 0,-1-1 0,0 0 0,0 0 0,0 1 0,0-1 0,0 0 0,0 0 0,0 1 0,0-1 0,0 0 0,-1-1 0,1-1 0,0-1 0,-1 0 0,0 1 0,0-1 0,0 0 0,-2-4 0,2 5 0,0 1 0,-1-1 0,0 0 0,1 1 0,-1-1 0,0 1 0,-1 0 0,1 0 0,0-1 0,-1 1 0,1 1 0,-1-1 0,1 0 0,-1 1 0,0-1 0,0 1 0,1 0 0,-5-1 0,3 1 0,0 0 0,-1 1 0,1 0 0,0 0 0,-1 0 0,1 0 0,0 1 0,-1-1 0,1 1 0,0 0 0,-7 3 0,1 0 0,0 1 0,1 0 0,0 1 0,0 0 0,0 0 0,0 0 0,1 1 0,0 1 0,-11 13 0,13-13 0,0 0 0,0 1 0,1-1 0,1 1 0,-1 0 0,1 0 0,1 0 0,0 1 0,0 0 0,1-1 0,-2 14 0,4-18 0,0 1 0,0-1 0,1 1 0,-1-1 0,1 0 0,0 0 0,1 1 0,-1-1 0,1 0 0,0 0 0,0 0 0,1-1 0,-1 1 0,1 0 0,0-1 0,1 0 0,-1 1 0,1-2 0,-1 1 0,1 0 0,0-1 0,8 6 0,-8-6 0,1 0 0,0 0 0,0 0 0,0-1 0,0 0 0,1 0 0,-1 0 0,0 0 0,1-1 0,0 0 0,-1 0 0,1-1 0,-1 1 0,1-1 0,10-1 0,-8-1 0,-1 0 0,1 0 0,-1 0 0,1-1 0,-1 0 0,0-1 0,0 0 0,0 0 0,-1 0 0,9-7 0,-3 0 0,0-1 0,-1 0 0,0 0 0,-1-1 0,0-1 0,-1 1 0,0-2 0,-2 1 0,1-1 0,6-21 0,-5 4 0,-2 0 0,-1 0 0,3-65 0,-12-99 0,2 176 0,-7-35 0,3 44 0,0 11 0,-3 20 0,2 12 0,1-1 0,2 1 0,1 34 0,11 97 0,8-39-1365,-6-72-5461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2.2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1 354 24575,'0'-2'0,"0"0"0,0 0 0,0-1 0,0 1 0,0 0 0,1 0 0,-1 0 0,1 0 0,0 0 0,0 0 0,0 0 0,1-2 0,-2 4 0,0 0 0,0 0 0,0-1 0,1 1 0,-1 0 0,0 0 0,0 0 0,0 0 0,1 0 0,-1 0 0,0-1 0,0 1 0,0 0 0,1 0 0,-1 0 0,0 0 0,0 0 0,1 0 0,-1 0 0,0 0 0,0 0 0,1 0 0,-1 0 0,0 0 0,0 0 0,1 0 0,-1 0 0,0 0 0,0 0 0,0 0 0,1 1 0,-1-1 0,0 0 0,0 0 0,1 0 0,8 15 0,3 21 0,-2 0 0,-1 0 0,-2 1 0,-1 0 0,0 67 0,-6-100 0,0 24 0,-3-21 0,-4-13 0,0-9 0,1 0 0,0 0 0,2 0 0,-1-1 0,2 1 0,-2-20 0,1 14 0,-6-43 0,-1-71 0,10 98 0,2 1 0,1-1 0,10-52 0,-10 80 0,0 1 0,1-1 0,-1 1 0,1 0 0,1 0 0,0 0 0,0 1 0,1-1 0,5-7 0,-8 13 0,0 0 0,0 0 0,0 0 0,0 0 0,0 0 0,0 1 0,1-1 0,-1 1 0,1-1 0,-1 1 0,1 0 0,-1 0 0,1 0 0,0 0 0,0 1 0,-1-1 0,1 1 0,0-1 0,0 1 0,0 0 0,-1 0 0,1 0 0,0 1 0,0-1 0,-1 1 0,1-1 0,0 1 0,0 0 0,-1 0 0,1 0 0,3 3 0,2 0 0,0 1 0,0 1 0,0-1 0,-1 1 0,0 0 0,0 1 0,-1 0 0,1 0 0,-2 0 0,1 1 0,-1 0 0,0 0 0,5 13 0,-8-18 0,-1 1 0,1-1 0,-1 1 0,0 0 0,0 0 0,0-1 0,-1 1 0,1 0 0,-1 0 0,0 0 0,0 0 0,0 0 0,-1 0 0,0 0 0,1-1 0,-1 1 0,0 0 0,-1 0 0,1-1 0,-1 1 0,1-1 0,-1 1 0,0-1 0,-1 0 0,1 0 0,0 0 0,-1 0 0,0 0 0,0 0 0,0-1 0,0 1 0,0-1 0,0 0 0,-5 2 0,-29 14-1365,-1-3-5461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2.4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24575,'3'3'0,"5"1"0,3 0 0,0-4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8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24575,'0'3'0,"0"7"0,0 8 0,0 8 0,0 5 0,0 4 0,0 2 0,0-3 0,0 0 0,0-3 0,0 0 0,0 0 0,0-2 0,0-5-8191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0.4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513 84 24575,'-1'-3'0,"1"0"0,-1 0 0,0 0 0,0 0 0,0 1 0,0-1 0,0 0 0,-1 0 0,1 1 0,-1-1 0,0 1 0,1-1 0,-1 1 0,0 0 0,-1 0 0,1 0 0,0 0 0,-1 0 0,-2-2 0,-2 0 0,1 0 0,-1 0 0,0 1 0,0 0 0,0 0 0,-11-3 0,6 4 0,0 1 0,1 0 0,-1 1 0,1 0 0,-1 1 0,0 0 0,1 1 0,0 0 0,-1 1 0,1 0 0,0 1 0,0 0 0,1 0 0,-1 2 0,-11 6 0,4 0 0,1 0 0,0 0 0,0 2 0,2 0 0,0 1 0,0 0 0,-18 27 0,22-26 0,1 0 0,1 0 0,1 1 0,0 0 0,1 0 0,1 1 0,0 0 0,1 0 0,-3 34 0,7-41 0,0 0 0,1 0 0,0 0 0,1 0 0,1 0 0,-1 0 0,2 0 0,-1 0 0,2-1 0,-1 1 0,2-1 0,-1 0 0,1 0 0,1 0 0,0-1 0,0 0 0,13 15 0,-4-10 0,0-1 0,1 0 0,0-1 0,1-1 0,0-1 0,0 0 0,1-1 0,1-1 0,0-1 0,0-1 0,0 0 0,23 3 0,1-2 0,0-2 0,0-2 0,1-1 0,67-7 0,-102 4 0,65-8 0,-66 8 0,0-1 0,0 0 0,0-1 0,-1 0 0,1 0 0,11-6 0,-7-3-1365,-7 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110 0 24575,'-24'21'0,"20"-19"0,0 0 0,1 1 0,-1 0 0,1 0 0,0 0 0,0 0 0,0 0 0,0 1 0,1 0 0,-1-1 0,1 1 0,0 0 0,0 0 0,0 0 0,1 0 0,-1 0 0,1 1 0,-1 5 0,-4 38 89,-22 197-1543,26-209-5372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55.1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1446 221 24575,'10'-9'0,"-5"4"0,0 0 0,0 0 0,-1 0 0,1 0 0,-1-1 0,4-7 0,-7 11 0,-1 0 0,1 1 0,-1-1 0,1 0 0,-1 0 0,1 0 0,-1 0 0,0 0 0,0 0 0,0 0 0,0 0 0,0 0 0,-1 0 0,1 1 0,-1-1 0,1 0 0,-1 0 0,1 0 0,-1 0 0,0 1 0,0-1 0,0 0 0,0 1 0,0-1 0,-1 1 0,1-1 0,-2-1 0,-1-1 0,-1 0 0,1 1 0,-1 0 0,1 0 0,-1 0 0,0 0 0,0 1 0,-1-1 0,1 1 0,0 1 0,-1-1 0,-9-1 0,-8 0 0,-41 0 0,51 3 0,-45 0 0,1 2 0,-1 3 0,1 3 0,1 2 0,-1 2 0,2 3 0,0 3 0,-55 25 0,63-22 0,0 3 0,2 2 0,1 2 0,1 2 0,2 1 0,0 3 0,3 1 0,1 1 0,-35 46 0,37-36 0,3 2 0,1 2 0,3 0 0,2 2 0,2 1 0,3 1 0,-21 79 0,26-65 0,3 1 0,3 1 0,3-1 0,3 1 0,9 125 0,-1-152 3,2-1 0,2-1-1,2 1 1,1-1-1,3-1 1,1 0 0,1-1-1,23 37 1,-20-45-15,1 0 0,1-2 0,2 0 0,1-2 0,1 0 1,1-2-1,1-1 0,1-1 0,54 33 0,-30-28-89,2-1 0,0-4 0,2-1 1,1-3-1,0-2 0,1-3 0,1-3 0,0-2 1,70 1-1,-35-8-43,1-4-1,-1-4 1,0-4 0,-1-5 0,100-28 0,-106 18 144,-1-5 0,-1-3 0,-2-3 0,-2-4 0,-1-4 0,-3-3 0,-1-4 0,91-79 0,-110 80 0,-2-3 0,-3-3 0,-2-1 0,-3-3 0,-2-2 0,-3-1 0,-3-3 0,-3 0 0,-3-3 0,32-93 0,-52 121-41,-1-1 0,-2-1 0,-2 0 0,-2 0 0,-2 0 0,-1-53 0,-5 71 17,0-1 0,-1 0 0,-2 1 0,-1-1 0,0 1 0,-2 1 0,-1 0 0,-1 0 0,-1 0 0,-1 1 0,-26-36 0,16 30-19,-2 2 0,-2 1 0,0 1-1,-1 1 1,-2 2 0,0 0 0,-1 2-1,-1 2 1,-48-22 0,0 6-225,-2 4 1,-155-36-1,42 27-203,-236-15 0,247 40-3000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57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24575,'0'0'0,"1"-1"0,0 1 0,0 0 0,-1 0 0,1-1 0,0 1 0,-1 0 0,1-1 0,0 1 0,-1-1 0,1 1 0,0-1 0,-1 1 0,1-1 0,-1 1 0,1-1 0,0-1 0,4-1 0,-3 17 0,16 140 0,-3-50 0,6 290 0,-19-541 0,-29-252 0,16 297 0,44 374 0,-26-209 0,1 5 0,-2 86 0,-7-190 0,-6-37 0,-1-19 0,6-75 0,2 181-1365,0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58.4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37 24575,'0'-12'0,"-1"0"0,3 21 0,-1 5 0,34 379 0,-36-186 0,-32-723 0,29 480 0,-11-47 0,12 132 0,21 151 0,2 39 0,-20-222 0,0-10 0,0-1 0,0 0 0,0 0 0,1 0 0,0 1 0,0-1 0,0 0 0,1 0 0,3 8 0,-5-14 0,0 0 0,0 1 0,0-1 0,1 0 0,-1 0 0,0 1 0,0-1 0,0 0 0,0 0 0,1 1 0,-1-1 0,0 0 0,0 0 0,0 0 0,1 1 0,-1-1 0,0 0 0,0 0 0,1 0 0,-1 0 0,0 0 0,0 1 0,1-1 0,-1 0 0,0 0 0,1 0 0,-1 0 0,0 0 0,0 0 0,1 0 0,-1 0 0,0 0 0,1 0 0,-1 0 0,0 0 0,0 0 0,1 0 0,-1-1 0,0 1 0,1 0 0,-1 0 0,0 0 0,0 0 0,1 0 0,-1-1 0,0 1 0,0 0 0,0 0 0,1 0 0,-1-1 0,0 1 0,0 0 0,0 0 0,0-1 0,1 1 0,-1 0 0,0 0 0,0-1 0,0 1 0,0 0 0,0-1 0,0 1 0,0 0 0,0 0 0,0-1 0,0 1 0,0-1 0,7-21 0,-7 21 0,15-93 0,5-132 0,-20 225 0,0-28-1365,-1 10-5461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0.3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1721 186 24575,'0'-6'0,"-1"1"0,0 0 0,-1 0 0,1 0 0,-1 1 0,0-1 0,0 0 0,0 1 0,-1-1 0,1 1 0,-1 0 0,0 0 0,-1 0 0,-3-5 0,-3-1 0,0 1 0,0 0 0,-1 0 0,-13-7 0,9 7 0,-1 1 0,0 1 0,-1 1 0,1 0 0,-1 1 0,0 1 0,0 0 0,-20 0 0,-8 0 0,0 3 0,-45 4 0,31 2 0,0 2 0,1 3 0,0 3 0,-112 39 0,127-34 0,0 1 0,1 3 0,1 1 0,1 2 0,1 2 0,-63 56 0,59-40-37,3 1 0,2 3 0,2 1-1,1 1 1,3 2 0,3 1 0,-36 86-1,24-32-36,5 3-1,4 1 1,-17 116 0,32-121 74,4 1 0,5 0 0,4 1 0,15 157 0,-2-189 0,2 0 0,4-1 0,4-1 0,2 0 0,4-2 0,2 0 0,43 74 0,-48-106 0,2-1 0,2-1 0,1-1 0,2-1 0,2-2 0,1-1 0,1-2 0,46 33 0,-37-34 0,2-2 0,0-2 0,2-2 0,1-2 0,1-2 0,0-2 0,52 10 0,1-6-269,1-5 0,0-4 0,139-2 0,-96-14 96,260-41 0,-283 22-119,220-73 0,-248 61 35,-2-4 0,159-93 0,-187 92 122,-2-3 1,-3-3-1,-1-2 1,69-75-1,-86 77 87,-3-1 0,-1-2 0,-3-2 0,-2-1 0,48-107 0,-61 111 48,-2-2 0,-1 0 0,-4-1 0,-1 0 0,-2-1 0,-3 0 0,-1-89 0,-8 83 0,-2 0 0,-3 1 0,-2 0 0,-3 1 0,-2 0 0,-40-96 0,20 78 0,-2 2 0,-4 2 0,-3 1 0,-2 2 0,-4 3 0,-98-100 0,77 96 0,-4 3 0,-2 4 0,-2 3 0,-3 3 0,-107-52 0,121 75 271,-1 2 0,-2 3 0,0 4 0,-111-22 0,119 34 3,-1 3 1,0 3-1,0 3 1,0 2 0,-103 15-1,97-4-320,-109 33-1,116-22-6720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1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149 151 24575,'0'-3'0,"1"0"0,-1 0 0,1 1 0,0-1 0,0 0 0,0 0 0,0 1 0,1-1 0,-1 1 0,1-1 0,0 1 0,-1-1 0,1 1 0,0 0 0,0 0 0,1 0 0,-1 0 0,0 1 0,1-1 0,-1 0 0,1 1 0,-1 0 0,1-1 0,0 1 0,5-1 0,0-1 0,0 0 0,0 1 0,0 1 0,1-1 0,-1 1 0,0 0 0,17 1 0,-17 1 0,-1 1 0,0-1 0,1 1 0,-1 0 0,0 1 0,0 0 0,0 0 0,-1 0 0,1 1 0,-1 0 0,0 0 0,0 1 0,0-1 0,0 1 0,-1 1 0,0-1 0,0 1 0,-1 0 0,1 0 0,-1 0 0,0 1 0,-1-1 0,0 1 0,3 8 0,-3-7 0,-1-1 0,0 2 0,0-1 0,-1 0 0,0 0 0,0 0 0,-1 1 0,0-1 0,0 0 0,-1 0 0,0 0 0,-1 1 0,0-1 0,0 0 0,0-1 0,-1 1 0,-1 0 0,1-1 0,-1 1 0,0-1 0,-8 10 0,3-8 0,0 0 0,0 0 0,0-1 0,-1 0 0,-1-1 0,1-1 0,-1 1 0,0-1 0,0-1 0,-1 0 0,0-1 0,1 0 0,-2-1 0,1 0 0,0-1 0,-16 1 0,20-2 0,-1-1 0,0 0 0,0-1 0,0 0 0,0-1 0,1 1 0,-1-2 0,1 1 0,-1-1 0,-10-6 0,13 6 0,-1-1 0,2 0 0,-1 0 0,0-1 0,1 0 0,0 0 0,0 0 0,0 0 0,1-1 0,0 0 0,0 0 0,0 0 0,1 0 0,-3-8 0,2 3 17,0-1-1,1 1 0,1-1 0,0 0 1,0 0-1,1 0 0,1 0 0,0 0 1,1 0-1,0 0 0,1 0 0,0 0 1,1 1-1,0-1 0,1 1 0,0-1 1,1 1-1,0 1 0,1-1 0,11-16 1,-11 18-89,0 1 1,1-1 0,0 1 0,0 0 0,1 1 0,0 0 0,0 0 0,1 1 0,-1 0-1,1 0 1,1 1 0,-1 0 0,1 1 0,0 0 0,0 0 0,0 1 0,1 0 0,-1 1 0,1 0-1,-1 1 1,1 0 0,-1 1 0,16 1 0,-2 4-6755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1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41 24575,'43'-15'0,"-24"13"0,0 0 0,0 1 0,0 1 0,0 1 0,30 5 0,-42-5 0,0 1 0,0 0 0,0 1 0,0-1 0,0 1 0,-1 1 0,11 6 0,-13-7 0,0 0 0,-1 0 0,0 0 0,0 1 0,0-1 0,0 1 0,0-1 0,-1 1 0,1 0 0,-1 0 0,0 1 0,0-1 0,1 6 0,-2-7 0,0 0 0,0 0 0,-1 1 0,1-1 0,-1 0 0,0 0 0,0 1 0,0-1 0,0 0 0,-1 0 0,1 1 0,-1-1 0,0 0 0,0 0 0,0 0 0,0 0 0,-1 0 0,-2 4 0,1-2 0,0-1 0,-1 0 0,0 0 0,0-1 0,0 1 0,0-1 0,-1 1 0,1-1 0,-1-1 0,-7 4 0,2-1 0,-1-1 0,0 0 0,-1-1 0,1-1 0,0 1 0,-1-2 0,1 0 0,-1 0 0,-21-2 0,27 0 0,0 0 0,0 0 0,0-1 0,0 0 0,0 0 0,0 0 0,1-1 0,-1 0 0,1 0 0,0-1 0,0 1 0,0-1 0,0 0 0,1 0 0,-8-10 0,10 11 0,0 0 0,0 0 0,0 0 0,0 0 0,1-1 0,-1 1 0,1-1 0,0 1 0,0-1 0,1 1 0,-1-1 0,1 0 0,0 1 0,-1-1 0,2 0 0,-1 1 0,0-1 0,1 0 0,-1 1 0,1-1 0,0 1 0,1-1 0,-1 1 0,0-1 0,1 1 0,0 0 0,3-5 0,0 1-57,1 0 0,0 0 1,0 1-1,0 0 0,1 0 0,0 0 0,0 1 0,0 0 0,1 1 0,0-1 0,0 2 1,0-1-1,0 1 0,1 0 0,-1 1 0,1 0 0,0 0 0,-1 0 0,1 2 1,0-1-1,0 1 0,0 0 0,14 2 0,-6 3-6769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2.2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144 0 24575,'14'0'0,"-1"1"0,1 0 0,-1 1 0,1 1 0,-1 0 0,0 1 0,19 7 0,-27-9 0,0 0 0,-1 0 0,1 1 0,-1 0 0,0 0 0,1 0 0,-1 0 0,0 1 0,-1 0 0,1-1 0,-1 1 0,0 1 0,0-1 0,0 0 0,0 1 0,-1-1 0,1 1 0,-1 0 0,-1 0 0,1 0 0,-1 0 0,1 0 0,-1 0 0,0 8 0,-1-10 0,-1 1 0,1-1 0,-1 1 0,0-1 0,1 0 0,-2 1 0,1-1 0,0 0 0,-1 1 0,1-1 0,-1 0 0,0 0 0,0 0 0,0-1 0,0 1 0,-1 0 0,1-1 0,-1 1 0,0-1 0,1 0 0,-1 0 0,0 0 0,0 0 0,-1-1 0,-2 2 0,-7 3 0,0-1 0,0 0 0,-1-1 0,-26 5 0,27-7 0,1-1 0,-1 0 0,0-1 0,0-1 0,1 0 0,-22-4 0,28 4 0,1 0 0,0 0 0,0-1 0,0 0 0,0 0 0,1 0 0,-1-1 0,1 1 0,-1-1 0,1 0 0,0 0 0,0-1 0,0 1 0,0-1 0,1 0 0,-1 0 0,1 0 0,-5-9 0,7 10 0,0 1 0,1-1 0,-1 0 0,1 1 0,-1-1 0,1 1 0,0-1 0,0 0 0,0 1 0,0-1 0,1 0 0,-1 1 0,1-1 0,-1 1 0,1-1 0,0 1 0,0-1 0,0 1 0,1-1 0,-1 1 0,0 0 0,1 0 0,-1 0 0,1 0 0,0 0 0,0 0 0,0 0 0,2-2 0,7-5 0,0 1 0,0 0 0,24-12 0,21-5-1365,-33 18-5461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9.2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24575,'0'44'0,"-1"55"0,16 126 0,-2-133 105,33 316-1575,-45-371-5356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9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24575,'0'3'0,"0"8"0,0 7 0,0 5 0,0 3 0,0 2 0,0-2 0,0-1 0,0-3 0,0-1 0,0-2 0,-3 0 0,-1-1 0,0 0 0,-2-3 0,-1-5-8191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3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273 224 24575,'18'-11'0,"1"-2"0,-1 0 0,-1-1 0,-1-1 0,19-20 0,-33 33 0,1-1 0,-1 0 0,0 0 0,0 0 0,0 0 0,0 0 0,-1 0 0,1 0 0,-1-1 0,0 1 0,0-1 0,0 1 0,0-1 0,0 1 0,-1-1 0,0 1 0,0-7 0,0 8 0,-1-1 0,1 1 0,-1 0 0,0-1 0,0 1 0,0 0 0,0-1 0,0 1 0,0 0 0,-1 0 0,1 0 0,-1 0 0,1 0 0,-1 1 0,0-1 0,0 0 0,0 1 0,0-1 0,0 1 0,0 0 0,0-1 0,0 1 0,0 0 0,-1 0 0,1 1 0,-3-2 0,-9-1 0,0 0 0,-1 1 0,1 0 0,-1 1 0,1 1 0,-1 1 0,1 0 0,0 0 0,-1 1 0,1 1 0,0 1 0,-15 5 0,16-4 0,2-1 0,-1 2 0,1-1 0,0 1 0,0 1 0,0 0 0,1 1 0,0 0 0,1 0 0,-1 1 0,2 1 0,-1-1 0,2 1 0,-8 11 0,13-17 0,-1 1 0,1-1 0,1 1 0,-1-1 0,0 1 0,1-1 0,0 1 0,0 0 0,1 0 0,-1 0 0,1-1 0,0 1 0,0 0 0,1 0 0,-1 0 0,2 5 0,1-2 0,-1-1 0,1 0 0,1 0 0,-1 0 0,1 0 0,1 0 0,-1-1 0,1 0 0,7 7 0,7 6 0,2-1 0,1-1 0,0-1 0,40 22 0,34 10 0,21 12 0,-113-57 0,0-1 0,0 1 0,0 0 0,-1 0 0,1 0 0,-1 1 0,0-1 0,0 1 0,0 0 0,2 4 0,-4-6 0,-1-1 0,1 0 0,-1 1 0,1-1 0,-1 1 0,0-1 0,0 1 0,0-1 0,0 1 0,0-1 0,0 1 0,0-1 0,0 1 0,0-1 0,-1 0 0,1 1 0,-1-1 0,1 1 0,-1-1 0,0 0 0,1 1 0,-1-1 0,0 0 0,0 0 0,0 0 0,0 0 0,0 1 0,0-1 0,0 0 0,0-1 0,0 1 0,-1 0 0,1 0 0,0 0 0,-3 0 0,-8 6 0,0-2 0,-1 0 0,0 0 0,1-1 0,-2 0 0,1-1 0,-24 2 0,7-3 0,1-1 0,-46-4 0,53 0-455,0-1 0,-26-7 0,11-1-6371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5.5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989 21 24575,'1'0'0,"0"0"0,-1 0 0,1 0 0,0 0 0,0 0 0,-1 0 0,1 0 0,0 0 0,-1 0 0,1 0 0,0 0 0,-1 0 0,1 0 0,0-1 0,-1 1 0,1 0 0,0-1 0,-1 1 0,1 0 0,0-1 0,-1 1 0,1 0 0,-1-1 0,1 1 0,-1-1 0,1 1 0,-1-1 0,1 0 0,-1 0 0,-1 0 0,1 1 0,-1-1 0,1 0 0,-1 1 0,0-1 0,1 1 0,-1-1 0,0 1 0,1-1 0,-1 1 0,0-1 0,0 1 0,1 0 0,-1 0 0,0-1 0,0 1 0,0 0 0,1 0 0,-1 0 0,0 0 0,0 0 0,0 0 0,-1 0 0,-67-5 0,-86 6 0,56 1 0,43-2 0,1 3 0,-62 12 0,88-10 0,1 2 0,-1 1 0,2 1 0,-1 2 0,-46 25 0,-75 59 0,143-92 0,0 1 0,1 1 0,0-1 0,0 1 0,0 0 0,0 0 0,1 1 0,0-1 0,0 1 0,1 0 0,-1 0 0,1 0 0,1 1 0,-1-1 0,1 1 0,0-1 0,0 1 0,1 0 0,0 0 0,0-1 0,1 1 0,0 0 0,1 7 0,-1-5 0,1-1 0,0 1 0,0-1 0,1 1 0,0-1 0,1 0 0,0 0 0,0 0 0,1 0 0,0-1 0,0 1 0,0-1 0,1 0 0,0 0 0,1-1 0,0 1 0,0-1 0,8 6 0,-5-6 0,1 0 0,0-1 0,0 0 0,1-1 0,-1 0 0,1-1 0,0 0 0,0-1 0,0 0 0,0 0 0,0-1 0,17-1 0,11-2 0,-1-2 0,48-11 0,-69 12 0,103-25 0,-80 17 0,1 1 0,1 2 0,74-4 0,104 3 0,-34 1 0,-186 8 0,1 0 0,-1 0 0,0 0 0,1 0 0,-1 0 0,0 0 0,1 0 0,-1 0 0,0 0 0,1 0 0,-1 0 0,0 0 0,1 0 0,-1 0 0,0 0 0,1-1 0,-1 1 0,0 0 0,1 0 0,-1 0 0,0-1 0,0 1 0,1 0 0,-1 0 0,0-1 0,0 1 0,1 0 0,-1 0 0,0-1 0,1 0 0,-6-10 0,-23-20 0,13 15 0,11 10 0,-1 0 0,1-1 0,0 0 0,1 0 0,-1 0 0,2 0 0,-1 0 0,-2-12 0,2 3 0,2 0 0,0 1 0,1-21 0,-1 10 0,0 0 0,-7-31 0,5 38 0,2 17 0,1 0 0,-1-1 0,1 1 0,0 0 0,-1 0 0,1-1 0,0 1 0,0 0 0,0-1 0,1 1 0,-1 0 0,1-1 0,-1 1 0,1 0 0,0 0 0,0-2 0,0 3 0,-1 1 0,0 0 0,0 0 0,1 0 0,-1 0 0,0 0 0,0 0 0,0 0 0,1 0 0,-1 1 0,0-1 0,0 0 0,1 0 0,-1 0 0,0 0 0,0 0 0,0 0 0,1 0 0,-1 0 0,0 1 0,0-1 0,0 0 0,0 0 0,1 0 0,-1 0 0,0 1 0,0-1 0,0 0 0,0 0 0,0 0 0,0 1 0,1-1 0,-1 0 0,0 0 0,0 0 0,0 1 0,0-1 0,0 0 0,0 0 0,0 1 0,0-1 0,0 0 0,0 0 0,0 0 0,0 1 0,3 12 0,1 33 0,-2 59 0,1 30 0,27 243 0,-30-360 0,0 0 0,-1 0 0,-1 0 0,-1 0 0,0-1 0,-2 1 0,0-1 0,0 0 0,-2 0 0,0-1 0,-1 0 0,-18 28 0,-49 58 0,51-72 0,1 1 0,1 0 0,2 2 0,-23 49 0,25-35 0,1 2 0,3-1 0,2 2 0,2 0 0,2 0 0,3 1 0,1 0 0,4 54 0,1-95 0,0 0 0,0 0 0,1 0 0,0 0 0,1-1 0,0 1 0,1-1 0,0 0 0,0 0 0,1 0 0,0 0 0,0-1 0,1 0 0,0 0 0,1 0 0,-1-1 0,2 0 0,-1 0 0,1-1 0,0 0 0,0-1 0,0 1 0,1-1 0,0-1 0,11 5 0,14 3 0,0-2 0,1-1 0,48 6 0,109 0 0,-143-14 0,1-2 0,0-3 0,-1-2 0,0-2 0,76-22 0,-109 24 0,0 0 0,-1-1 0,0-1 0,0-1 0,-1 0 0,0-1 0,-1 0 0,0-1 0,19-22 0,4-9 0,49-74 0,-85 116 0,21-33 0,-2-1 0,-1-1 0,-1-1 0,-3-1 0,-1 0 0,-1-1 0,-2 0 0,-2 0 0,3-40 0,-5 18 0,-3 1 0,-3-1 0,-3 1 0,-2 0 0,-16-74 0,12 94 0,-2 0 0,-2 1 0,-1 1 0,-2 0 0,-1 1 0,-3 1 0,0 0 0,-2 2 0,-38-45 0,-114-137 0,149 186 0,0 1 0,-32-25 0,40 39 0,0 1 0,0 1 0,-2 1 0,1 1 0,-24-10 0,29 15 0,0 2 0,0 0 0,0 0 0,0 1 0,0 1 0,0 0 0,-24 2 0,8 1 0,0 2 0,-40 10 0,53-9-1365,4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6.2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670 132 24575,'4'-2'0,"-1"1"0,1-1 0,-1 0 0,0 0 0,1 0 0,-1-1 0,0 1 0,0-1 0,-1 0 0,1 0 0,3-5 0,2 0 0,-7 8 0,0-1 0,1 0 0,-1 0 0,0 0 0,0 0 0,0-1 0,-1 1 0,1 0 0,0 0 0,0 0 0,-1-1 0,1 1 0,0 0 0,-1-1 0,0 1 0,1-1 0,-1 1 0,0 0 0,1-1 0,-1 1 0,0-1 0,0 1 0,0-1 0,-1 1 0,1-1 0,0 1 0,-1-2 0,0 1 0,-1 0 0,1 0 0,-1 0 0,1 0 0,-1 0 0,0 1 0,0-1 0,0 1 0,0 0 0,0-1 0,0 1 0,0 0 0,0 0 0,0 0 0,-1 0 0,-2 0 0,-23-7 0,-1 2 0,0 0 0,0 2 0,-41 0 0,9 4 0,-66 9 0,84-4 0,-59 15 0,86-16 0,1 0 0,0 2 0,0 0 0,1 0 0,0 1 0,0 1 0,-15 11 0,25-16 0,0 1 0,1-1 0,-1 1 0,1-1 0,-1 1 0,1 0 0,0 0 0,1 0 0,-1 1 0,1-1 0,0 1 0,0-1 0,0 1 0,1 0 0,-1 0 0,1 0 0,0 0 0,1-1 0,-1 1 0,1 0 0,0 1 0,0-1 0,1 0 0,1 6 0,-1-6 0,1 1 0,0 0 0,0-1 0,0 1 0,1-1 0,0 1 0,0-1 0,1 0 0,-1 0 0,1-1 0,0 1 0,0-1 0,1 0 0,-1 0 0,1 0 0,0-1 0,0 1 0,0-1 0,10 4 0,7 2 0,1-2 0,0 0 0,0-2 0,0 0 0,1-2 0,0 0 0,0-2 0,24-1 0,-12-2 0,-2-2 0,1-1 0,0-2 0,60-20 0,-69 18 0,-1-1 0,25-13 0,-44 20 0,-1-1 0,1 1 0,0-1 0,-1 0 0,0 0 0,0 0 0,0-1 0,-1 0 0,1 0 0,-1 0 0,0 0 0,-1-1 0,1 0 0,2-6 0,-5 10 12,-1 0 0,1 0 0,-1-1-1,1 1 1,-1 0 0,0 0 0,0 0-1,0 0 1,0 0 0,0-1 0,-1 1-1,1 0 1,-1 0 0,1 0 0,-1 0 0,0 0-1,0 0 1,0 0 0,0 0 0,0 0-1,0 1 1,0-1 0,-1 0 0,1 0-1,-1 1 1,1-1 0,-1 1 0,-2-2 0,-2-1-226,0 0 1,0 0 0,0 1-1,0 0 1,0 1 0,-1-1-1,-11-2 1,-8 0-6613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7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438 107 24575,'0'-3'0,"0"-1"0,-1 1 0,1-1 0,-1 0 0,0 1 0,0-1 0,0 1 0,0 0 0,-1-1 0,1 1 0,-1 0 0,0 0 0,0 0 0,0 0 0,0 0 0,-1 0 0,1 1 0,-1-1 0,0 1 0,1 0 0,-1-1 0,0 1 0,0 1 0,-1-1 0,1 0 0,0 1 0,-5-2 0,-10-3 0,0 2 0,0-1 0,0 2 0,-22-1 0,18 2 0,13 0 0,-1 1 0,1 1 0,0 0 0,0 0 0,-1 1 0,1 0 0,0 0 0,0 1 0,0 1 0,0-1 0,0 1 0,0 1 0,1 0 0,0 0 0,-1 0 0,1 1 0,1 1 0,-1-1 0,1 1 0,0 0 0,1 1 0,-1 0 0,-7 10 0,10-11 0,-1 1 0,1-1 0,1 1 0,-1 0 0,1 0 0,0 1 0,1-1 0,0 1 0,0-1 0,0 1 0,1 0 0,0 15 0,1-19 0,0 1 0,1-1 0,0 0 0,0 1 0,0-1 0,0 0 0,1 0 0,-1 0 0,1 0 0,0 0 0,0 0 0,1 0 0,-1-1 0,1 1 0,0-1 0,0 0 0,0 0 0,0 0 0,0 0 0,1 0 0,-1-1 0,1 1 0,0-1 0,5 2 0,11 4 0,-1-1 0,1-1 0,1-1 0,-1 0 0,1-2 0,0 0 0,0-2 0,0 0 0,0-1 0,0-2 0,0 0 0,-1-1 0,27-7 0,-41 9 0,0-1 0,-1 0 0,1-1 0,0 1 0,-1-1 0,1 0 0,-1-1 0,0 1 0,0-1 0,0 0 0,7-8 0,-11 10 0,1 0 0,0-1 0,-1 1 0,1-1 0,-1 1 0,0-1 0,0 1 0,0-1 0,0 0 0,-1 1 0,1-1 0,-1 0 0,1 0 0,-1 0 0,0 1 0,0-1 0,0 0 0,0 0 0,-1 0 0,1 1 0,-1-1 0,0 0 0,0 0 0,0 1 0,0-1 0,0 1 0,-3-5 0,1 2-151,-1-1-1,0 2 0,0-1 0,0 0 1,-1 1-1,1 0 0,-1 0 1,-8-5-1,-3-1-6674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8.6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1213 72 24575,'1'0'0,"0"0"0,0 0 0,0 0 0,0 0 0,0 0 0,1 0 0,-1 0 0,0-1 0,0 1 0,0 0 0,0-1 0,0 1 0,0-1 0,2 0 0,-3 0 0,0 1 0,0 0 0,1-1 0,-1 1 0,0 0 0,0-1 0,0 1 0,1 0 0,-1-1 0,0 1 0,0-1 0,0 1 0,0 0 0,0-1 0,0 1 0,0-1 0,0 1 0,0 0 0,0-1 0,0 1 0,0-1 0,0 1 0,0 0 0,0-1 0,-1 1 0,1 0 0,0-1 0,-1-1 0,-1 0 0,1 0 0,-1 0 0,1 0 0,-1 1 0,1-1 0,-1 0 0,0 1 0,0 0 0,0-1 0,0 1 0,-4-2 0,-10-3 0,0 0 0,0 1 0,-1 1 0,1 1 0,-23-2 0,-87 0 0,113 5 0,-318 17 277,0 23-472,76-8-1252,226-29-5379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08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170 55 24575,'33'-36'0,"-21"21"0,-10 12 0,-4 4 0,-25 21 0,1 2 0,-38 47 0,49-53 0,2 0 0,0 2 0,1 0 0,1 0 0,-10 25 0,18-37 22,1-1-1,0 1 0,0-1 1,1 1-1,0 0 0,0 0 1,0 0-1,1-1 0,1 1 1,-1 0-1,1 0 0,1 0 1,-1-1-1,1 1 0,6 14 1,-1-8-266,0 0 0,2 0 0,-1-1 0,2 0 1,-1-1-1,22 21 0,4 0-6582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10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2639 2400 24575,'4'-1'0,"1"1"0,0-1 0,-1 0 0,1-1 0,-1 1 0,1-1 0,-1 0 0,0 0 0,0 0 0,0 0 0,0-1 0,0 0 0,0 0 0,-1 0 0,1 0 0,-1-1 0,5-6 0,0 1 0,-1-1 0,0 0 0,-1-1 0,0 1 0,7-22 0,-3 3 0,-1-1 0,-2 0 0,-1 0 0,-2-1 0,-1 0 0,-1 1 0,-3-49 0,-3 38 0,-2 0 0,-2 0 0,-1 0 0,-2 1 0,-19-42 0,-25-46 0,-6 3 0,-6 3 0,-160-221 0,155 253 0,-3 4 0,-4 3 0,-3 3 0,-4 5 0,-3 3 0,-3 4 0,-3 4 0,-3 4 0,-125-56 0,137 79 0,-1 3 0,-95-24 0,113 41 0,-2 4 0,1 2 0,-91-2 0,46 12 0,0 5 0,-161 26 0,179-8 0,91-22-1365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5:10.9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281 16 24575,'-1'-1'0,"0"0"0,0 0 0,0-1 0,0 1 0,0 0 0,0 0 0,0 0 0,-1 0 0,1 1 0,0-1 0,-1 0 0,1 0 0,-1 1 0,1-1 0,-1 1 0,1-1 0,-1 1 0,1 0 0,-1 0 0,0 0 0,1-1 0,-1 2 0,1-1 0,-1 0 0,1 0 0,-1 0 0,0 1 0,1-1 0,-1 1 0,1-1 0,-1 1 0,1-1 0,0 1 0,-2 1 0,-39 20 0,-72 51 0,83-52 0,26-17 0,0-1 0,0 0 0,1 0 0,0 1 0,0-1 0,-6 8 0,9-11 0,1 1 0,-1 0 0,0 0 0,1 1 0,-1-1 0,1 0 0,-1 0 0,1 0 0,0 0 0,-1 0 0,1 0 0,0 1 0,0-1 0,0 0 0,0 0 0,0 0 0,0 1 0,0-1 0,0 0 0,0 0 0,1 0 0,-1 1 0,0-1 0,1 0 0,-1 0 0,1 0 0,-1 0 0,1 0 0,0 0 0,0 0 0,0 1 0,18 18 0,0-1 0,1 0 0,0-2 0,29 18 0,13 12 0,18 20-1365,-45-40-5461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08.2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379 165 24575,'2'-12'0,"3"15"0,5 20 0,7 56 0,-4 1 0,3 94 0,-11-107 0,36 904 0,-60-527 0,6-345 0,-4 0 0,-42 138 0,54-220 0,4-12 0,0 0 0,-1 0 0,0 0 0,1 0 0,-1 0 0,-1-1 0,1 1 0,-6 6 0,14-14 0,0 1 0,0-1 0,0 1 0,0 0 0,10-1 0,5-3 0,31-8 0,2 2 0,97-9 0,113 9 0,-226 11 0,182-1 0,1 11 0,404 66 0,-620-74 0,0 0 0,1 0 0,-1 0 0,0-1 0,0 0 0,6 0 0,-11-1 0,1 1 0,0 0 0,-1 0 0,1 0 0,0-1 0,-1 1 0,1 0 0,0 0 0,-1-1 0,1 1 0,-1-1 0,1 1 0,-1 0 0,1-1 0,-1 1 0,1-1 0,-1 0 0,1 1 0,-1-1 0,1 0 0,-1 0 0,1-1 0,-1 1 0,0 0 0,0-1 0,0 1 0,0 0 0,0 0 0,0-1 0,0 1 0,0 0 0,0-1 0,-1 1 0,1 0 0,-1 0 0,0-2 0,-7-21 0,0 0 0,2 0 0,1-1 0,-3-33 0,-68-1745-574,86 1643 866,0 4-10,-6 123-282,-3 28 0,1-1 0,-2 1 0,1-1 0,-1 1 0,0-8 0,0 11 0,-1 0 0,1 0 0,-1 0 0,1 0 0,-1 0 0,0 0 0,0 0 0,0 0 0,0 0 0,0 1 0,0-1 0,-1 0 0,1 1 0,0-1 0,-1 1 0,1 0 0,-1-1 0,-3-1 0,-7-3 0,-1 0 0,0 1 0,0 1 0,0 0 0,0 0 0,-1 1 0,-22-1 0,23 2 0,-367-33-218,-3 24-201,349 10 384,-932-1-159,914 5-1027,17 1-4883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08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43 195 24575,'-16'11'0,"14"-10"0,0 0 0,0 0 0,1 0 0,-1 0 0,0 1 0,0-1 0,1 1 0,-1-1 0,1 1 0,-1-1 0,1 1 0,0 0 0,-1 0 0,1 0 0,-1 4 0,2-6 0,0 1 0,0-1 0,0 1 0,0-1 0,1 1 0,-1-1 0,0 0 0,0 1 0,1-1 0,-1 1 0,0-1 0,1 1 0,-1-1 0,1 0 0,-1 1 0,0-1 0,1 0 0,-1 0 0,1 1 0,-1-1 0,1 0 0,-1 0 0,1 0 0,-1 1 0,1-1 0,-1 0 0,1 0 0,-1 0 0,1 0 0,-1 0 0,1 0 0,-1 0 0,1 0 0,-1 0 0,1 0 0,-1 0 0,1 0 0,-1-1 0,1 1 0,27-4 0,-25 4 0,363-71-262,116-21-139,-103 35-23,-317 48-407,-3 1-5442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10.1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987 2713 24575,'0'0'0,"-1"1"0,1-1 0,0 0 0,0 1 0,0-1 0,0 1 0,0-1 0,0 0 0,0 1 0,0-1 0,0 0 0,0 1 0,0-1 0,0 1 0,0-1 0,0 0 0,0 1 0,0-1 0,0 0 0,0 1 0,0-1 0,1 0 0,-1 1 0,0-1 0,0 0 0,0 1 0,1-1 0,-1 0 0,0 0 0,0 1 0,1-1 0,-1 0 0,0 0 0,1 1 0,-1-1 0,0 0 0,1 0 0,-1 0 0,1 1 0,12-13 0,-9 9 0,46-54 0,-2-1 0,59-94 0,-58 75-46,-3-2-1,-4-2 1,-3-2-1,-4-1 1,-3-2-1,-5-1 1,32-171-1,-51 195 5,-2-1-1,-4 0 0,-2 0 1,-2 0-1,-12-63 1,4 76 25,-1 0 0,-3 1 1,-1 1-1,-3 0 1,-2 1-1,-45-78 0,30 72 17,-3 1 0,-1 2 0,-3 1 0,-2 3 0,-2 1 0,-2 3 0,-69-49 0,55 50 0,-1 2 0,-2 3 0,-2 4 0,-1 2 0,-1 3 0,-76-20 0,99 36 0,0 1 0,0 3 0,-1 1 0,0 3 0,-76 2 0,116 2 38,1 1-1,0 0 0,0 0 0,0 1 0,0-1 1,0 1-1,1 0 0,-1 1 0,-6 3 0,11-5-26,-1 0 0,1 0-1,-1 0 1,1 0-1,0 1 1,-1-1 0,1 0-1,0 1 1,0-1 0,0 1-1,0-1 1,0 1-1,1 0 1,-1-1 0,0 1-1,1 0 1,-1-1 0,1 1-1,-1 0 1,1 0-1,0 0 1,0-1 0,0 1-1,0 0 1,0 0 0,0 0-1,0-1 1,1 1-1,-1 0 1,1 0 0,-1-1-1,1 1 1,0 0 0,1 1-1,-1 0-205,1 1 0,0-1 0,0 0 0,0 0 0,0 0 0,5 5 0,3 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3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24575,'1'-1'0,"-1"1"0,1-1 0,0 1 0,-1-1 0,1 0 0,0 1 0,-1-1 0,1 1 0,0 0 0,-1-1 0,1 1 0,0-1 0,0 1 0,0 0 0,-1 0 0,1 0 0,0-1 0,0 1 0,0 0 0,0 0 0,-1 0 0,1 0 0,0 0 0,0 0 0,1 1 0,-1-1 0,1 1 0,-1 0 0,0 0 0,0 0 0,0 0 0,0 0 0,0 0 0,0 0 0,0 0 0,0 0 0,0 0 0,0 0 0,1 2 0,1 5 0,0-1 0,0 0 0,0 1 0,1 9 0,1 2 0,0 1 0,1-1 0,2-1 0,-1 1 0,2-2 0,15 24 0,-20-34 0,0-1 0,1 0 0,-1 0 0,1 0 0,1-1 0,-1 1 0,1-1 0,0 0 0,0-1 0,1 0 0,-1 0 0,1 0 0,0-1 0,0 0 0,0 0 0,1 0 0,-1-1 0,1 0 0,9 0 0,-13-2 0,1 0 0,-1 0 0,0-1 0,0 1 0,0-1 0,0-1 0,0 1 0,0 0 0,0-1 0,0 0 0,0 0 0,-1 0 0,1 0 0,-1 0 0,1-1 0,-1 0 0,0 0 0,0 0 0,0 0 0,0 0 0,-1 0 0,1-1 0,-1 1 0,0-1 0,2-4 0,5-11 0,-1 0 0,-1 0 0,9-36 0,-14 45 0,19-97 0,-22 134 0,1 36 0,1-11 0,10 160 342,-6-174-769,2-1 0,1 1 1,20 54-1,-15-62-6399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8.7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110 56 24575,'-10'-9'0,"5"4"0,2 10 0,-1 111 0,0 3 0,-1-71 0,-2 0 0,-2 0 0,-17 51 0,24-95 0,1-1 0,0 0 0,-1 0 0,1 0 0,-1-1 0,0 1 0,-3 4 0,4-7 0,1 0 0,0 0 0,0 1 0,0-1 0,-1 0 0,1 0 0,0 0 0,-1 1 0,1-1 0,0 0 0,0 0 0,-1 0 0,1 0 0,0 0 0,-1 0 0,1 0 0,0 0 0,-1 1 0,1-1 0,0 0 0,-1 0 0,1 0 0,0-1 0,-1 1 0,1 0 0,0 0 0,-1 0 0,1 0 0,0 0 0,-1-1 0,0 0 0,0 1 0,1-1 0,-1 0 0,1 0 0,-1 0 0,1 0 0,-1 0 0,1 0 0,0 0 0,-1 0 0,1 0 0,0 0 0,-1-2 0,-1-11 0,1-1 0,0 0 0,1-1 0,1 1 0,0 0 0,4-17 0,23-88 0,-19 88 0,2 0 0,1 1 0,20-39 0,-27 60 0,1 0 0,0 1 0,0-1 0,1 1 0,0 0 0,1 1 0,0 0 0,0 0 0,1 1 0,0 0 0,0 0 0,1 1 0,13-7 0,-19 11 0,0 0 0,1 1 0,-1-1 0,1 1 0,-1 0 0,1 0 0,-1 1 0,1-1 0,0 1 0,-1 0 0,1 0 0,0 1 0,-1-1 0,1 1 0,-1 0 0,1 0 0,-1 1 0,1-1 0,-1 1 0,0 0 0,0 0 0,0 1 0,0-1 0,0 1 0,0 0 0,-1 0 0,1 0 0,-1 0 0,0 0 0,0 1 0,4 5 0,2 6 0,0 0 0,-1 0 0,-1 1 0,0 0 0,-1 0 0,-1 0 0,4 22 0,0 9-682,5 94-1,-12-85-6143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9.2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45 542 24575,'-10'-10'0,"5"6"0,0 0 0,0-1 0,1 0 0,-7-9 0,10 14 0,1-1 0,-1 0 0,1 0 0,-1 0 0,1 0 0,0 0 0,-1 0 0,1 0 0,0 0 0,-1 1 0,1-1 0,0 0 0,0 0 0,0 0 0,0 0 0,0 0 0,0 0 0,0 0 0,0 0 0,1 0 0,-1 0 0,0 0 0,1 0 0,-1 0 0,0 0 0,1 0 0,-1 0 0,1 1 0,-1-1 0,1 0 0,0 0 0,-1 0 0,1 1 0,0-1 0,0 0 0,1 0 0,10-5 0,-1 0 0,2 1 0,-1 0 0,1 1 0,-1 0 0,1 1 0,25-3 0,-11 2 0,109-19 0,119-26 0,-252 48 0,18-4 0,29-12 0,-46 15 0,1 0 0,-1 0 0,1-1 0,-1 1 0,0-1 0,0 0 0,0 0 0,0-1 0,0 1 0,-1-1 0,0 0 0,4-4 0,-6 6 0,-1-1 0,1 1 0,0-1 0,0 0 0,-1 1 0,0-1 0,1 0 0,-1 1 0,0-1 0,0 0 0,-1 0 0,1 1 0,0-1 0,-1 0 0,0 1 0,1-1 0,-1 1 0,0-1 0,-1 1 0,1-1 0,-3-3 0,1 0 0,-1 1 0,0-1 0,0 1 0,0 0 0,-1 0 0,1 1 0,-10-8 0,13 11 0,0 0 0,0 1 0,0-1 0,-1 0 0,1 1 0,0-1 0,0 1 0,0-1 0,0 1 0,0 0 0,-1 0 0,1-1 0,0 1 0,0 0 0,-1 0 0,1 0 0,0 0 0,0 0 0,-1 1 0,1-1 0,0 0 0,0 1 0,0-1 0,0 0 0,-1 1 0,1-1 0,0 1 0,0 0 0,0-1 0,0 1 0,0 0 0,0 0 0,0 0 0,0-1 0,1 1 0,-1 0 0,0 0 0,0 0 0,1 0 0,-1 1 0,1-1 0,-2 2 0,-2 6 0,1-1 0,0 1 0,0 0 0,-2 12 0,5-19 0,-7 37 0,3-1 0,1 1 0,4 75 0,-1-110 0,0 0 0,1 0 0,-1 0 0,1 0 0,0 0 0,0 0 0,0-1 0,1 1 0,0 0 0,-1 0 0,4 4 0,-4-7 0,0 0 0,-1-1 0,1 1 0,0 0 0,0-1 0,-1 1 0,1 0 0,0-1 0,0 1 0,0-1 0,0 1 0,0-1 0,0 0 0,0 1 0,0-1 0,0 0 0,0 0 0,2 0 0,-1 0 0,0 0 0,0-1 0,0 1 0,0-1 0,0 1 0,0-1 0,0 0 0,0 0 0,-1 0 0,1 0 0,0 0 0,2-2 0,7-6 0,-1 0 0,0-1 0,-1 0 0,0-1 0,-1 1 0,14-25 0,-3 0 0,15-42 0,-16 32 0,-2-1 0,-2 0 0,-2-1 0,10-81 0,-22 120 0,-3 16 0,-2 19 0,0 34-195,3 1 0,2-1 0,3 0 0,2 0 0,3-1 0,17 61 0,-8-60-6631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29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16 653 24575,'3'-10'0,"0"-1"0,0 1 0,0-1 0,-2 0 0,1 0 0,-1 0 0,-1-17 0,0 4 0,2 1 0,-1 11 0,0-1 0,-1 0 0,0 0 0,-1 1 0,0-1 0,-1 0 0,-6-21 0,8 34 0,0-1 0,0 1 0,0-1 0,0 1 0,0-1 0,0 1 0,-1-1 0,1 1 0,0 0 0,0-1 0,-1 1 0,1-1 0,0 1 0,0-1 0,-1 1 0,1 0 0,-1-1 0,1 1 0,0 0 0,-1-1 0,1 1 0,-1 0 0,1 0 0,-1-1 0,1 1 0,0 0 0,-1 0 0,0 0 0,-7 11 0,2 24 0,6-6 0,1 0 0,1 0 0,2 0 0,1 0 0,1-1 0,2 0 0,1 0 0,0-1 0,15 27 0,-12-36 0,-7-13 0,-5-12 0,-21-61 0,3-2 0,3 1 0,4-2 0,2 0 0,2-99 0,7 144 0,2-1 0,8-38 0,-9 59 0,0 0 0,1 0 0,0 1 0,0-1 0,0 0 0,0 1 0,1-1 0,0 1 0,0 0 0,1 0 0,-1 0 0,1 1 0,0-1 0,0 1 0,1 0 0,0 0 0,4-3 0,-6 5 0,0 1 0,0-1 0,0 1 0,0 0 0,1 0 0,-1 0 0,0 1 0,0-1 0,1 1 0,-1 0 0,0 0 0,1 0 0,-1 0 0,0 0 0,7 2 0,-5 0 0,0 0 0,-1 0 0,1 0 0,0 1 0,-1-1 0,1 1 0,-1 0 0,0 0 0,6 6 0,-4-2 0,0 0 0,0 0 0,-1 0 0,1 1 0,-2-1 0,1 1 0,-1 1 0,0-1 0,-1 1 0,0-1 0,3 12 0,-5-12 25,-1-1-1,1 0 0,-1 1 1,0-1-1,-1 1 1,0-1-1,0 0 0,0 0 1,-1 1-1,0-1 0,-1 0 1,0 0-1,-6 12 1,0-6-310,0 1 1,0-2-1,-1 1 1,-1-1-1,-16 14 1,-47 36-6542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36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1136 24575,'-1'0'0,"0"0"0,0 0 0,0 0 0,0 0 0,0 0 0,0 0 0,0 0 0,0 0 0,0 0 0,0 1 0,0-1 0,0 0 0,0 1 0,0-1 0,0 1 0,0-1 0,0 1 0,1 0 0,-1-1 0,0 1 0,0 0 0,1-1 0,-1 1 0,0 0 0,1 0 0,-1 0 0,0 1 0,0 0 0,1-1 0,0 1 0,0 0 0,-1 0 0,1 0 0,1 0 0,-1 0 0,0 0 0,0 0 0,1 0 0,-1 0 0,1 0 0,0 2 0,4 6 0,-1 0 0,1-1 0,1 1 0,7 9 0,-8-12 0,0-1 0,0 0 0,1-1 0,-1 1 0,1-1 0,1-1 0,-1 1 0,1-1 0,-1 0 0,1 0 0,0-1 0,1 0 0,-1 0 0,1 0 0,-1-1 0,13 2 0,-7-3 0,0-1 0,0 0 0,-1 0 0,1-1 0,0-1 0,0 0 0,-1-1 0,1-1 0,17-6 0,14-9 0,0-2 0,-2-1 0,0-3 0,-2-1 0,71-60 0,-59 39 0,-2-3 0,-2-2 0,58-82 0,-73 87 0,-3-2 0,-2 0 0,-2-3 0,32-86 0,-44 96 0,-3 0 0,-1-1 0,-1 0 0,-3-1 0,-2 0 0,-1-70 0,-3 113 1,-5-48 339,4 45-495,1 1 0,-1-1 0,0 1 0,-1-1 0,1 1 0,-1-1-1,1 1 1,-1 0 0,0 0 0,-4-5 0,-3 1-6671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36.9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21 395 24575,'-9'-7'0,"8"7"0,1-1 0,-1 1 0,0 0 0,1-1 0,-1 1 0,0 0 0,1-1 0,-1 1 0,1-1 0,-1 1 0,1-1 0,-1 1 0,1-1 0,-1 0 0,1 1 0,-1-1 0,1 1 0,0-1 0,0 0 0,-1 1 0,1-1 0,0 0 0,0 1 0,-1-1 0,1 0 0,0 0 0,0 1 0,0-1 0,0 0 0,0 0 0,0 1 0,0-1 0,0 0 0,1 1 0,-1-1 0,0 0 0,0 0 0,1 1 0,-1-1 0,0 0 0,1 1 0,-1-1 0,0 1 0,1-1 0,-1 1 0,2-2 0,10-11 0,1 1 0,1 1 0,15-11 0,26-22 0,68-89 0,-45 45 0,-74 84 0,-1 0 0,1 1 0,0-1 0,0 1 0,0 0 0,0 0 0,1 0 0,-1 1 0,6-3 0,-8 4 0,0 1 0,0-1 0,0 1 0,0 0 0,0 0 0,0 0 0,0 0 0,0 0 0,0 1 0,0-1 0,0 1 0,0-1 0,0 1 0,0 0 0,0-1 0,-1 1 0,1 0 0,0 0 0,0 0 0,-1 1 0,1-1 0,-1 0 0,1 0 0,-1 1 0,0-1 0,2 3 0,29 36 143,43 69 0,-10-13-1794,-44-68-5175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37.3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20 102 24575,'-3'-3'0,"1"0"0,0-1 0,0 1 0,1-1 0,-1 1 0,1-1 0,-1 0 0,1 1 0,0-1 0,1 0 0,-1-6 0,0 8 0,1-1 0,-1 1 0,1-1 0,0 0 0,0 1 0,0-1 0,1 0 0,-1 1 0,1-1 0,-1 1 0,1-1 0,0 0 0,0 1 0,0 0 0,0-1 0,0 1 0,2-3 0,-2 4 0,0 1 0,0-1 0,0 1 0,0 0 0,0-1 0,0 1 0,0 0 0,0-1 0,0 1 0,0 0 0,0 0 0,0 0 0,0 0 0,0 0 0,0 0 0,0 0 0,0 0 0,0 1 0,0-1 0,0 0 0,0 1 0,0-1 0,0 0 0,0 1 0,0-1 0,0 1 0,-1-1 0,1 1 0,0 0 0,0-1 0,-1 1 0,1 0 0,0 0 0,1 1 0,24 32 0,-25-33 0,15 27 0,-2 1 0,0 0 0,-2 1 0,11 43 0,-10-32 0,29 63 0,-39-98 0,0 0 0,1 0 0,-1-1 0,1 1 0,0-1 0,0 0 0,7 6 0,-10-10 0,1 0 0,-1 0 0,0-1 0,0 1 0,1 0 0,-1-1 0,0 1 0,1 0 0,-1-1 0,1 0 0,-1 1 0,0-1 0,1 0 0,-1 0 0,1 0 0,-1 0 0,1 0 0,-1 0 0,1 0 0,-1 0 0,1-1 0,-1 1 0,0-1 0,1 1 0,-1-1 0,1 1 0,-1-1 0,0 0 0,0 1 0,1-1 0,-1 0 0,0 0 0,0 0 0,0 0 0,0 0 0,0 0 0,0-1 0,1-1 0,6-8 0,-1 1 0,0-1 0,0-1 0,8-21 0,17-55 0,-16 39 0,42-121-1365,-49 144-5461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37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1 198 24575,'0'-10'0,"1"0"0,1 0 0,0 0 0,0 1 0,1-1 0,0 0 0,1 1 0,0 0 0,0 0 0,7-10 0,-7 12 0,0 1 0,1-1 0,0 1 0,0 0 0,0 0 0,1 1 0,0 0 0,0-1 0,0 2 0,1-1 0,0 1 0,0 0 0,9-3 0,-15 6 0,1 0 0,0 1 0,0-1 0,-1 1 0,1-1 0,0 1 0,0 0 0,-1 0 0,1 0 0,0 0 0,0 0 0,0 0 0,-1 0 0,1 0 0,0 1 0,0-1 0,2 2 0,-3-1 0,0-1 0,0 1 0,0 0 0,0 0 0,0 0 0,0 0 0,0 0 0,-1 0 0,1 0 0,0 1 0,-1-1 0,1 0 0,-1 0 0,1 0 0,-1 1 0,1-1 0,-1 0 0,0 2 0,1 4 0,-1-1 0,0 1 0,0-1 0,-1 1 0,0-1 0,0 0 0,-1 1 0,-2 5 0,-56 130 0,26-67 0,32-72 0,1 0 0,0 0 0,0 0 0,0 0 0,0 0 0,0 1 0,1-1 0,0 0 0,-1 0 0,1 1 0,0-1 0,1 0 0,-1 0 0,1 4 0,0-4 0,0-1 0,0 0 0,1 1 0,-1-1 0,0 0 0,1 0 0,0 0 0,-1 0 0,1 0 0,0 0 0,0 0 0,0-1 0,0 1 0,0-1 0,1 1 0,-1-1 0,0 0 0,3 1 0,9 3 0,0 0 0,0-1 0,1-1 0,-1 0 0,1-1 0,0 0 0,-1-1 0,23-2 0,-3-2 0,0-1 0,52-13 0,-13-4-1365,-7-1-5461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6:37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2427 467 24575,'-7'-16'0,"-1"0"0,-1 0 0,-1 1 0,0 1 0,-1-1 0,0 2 0,-15-14 0,0 2 0,-1 2 0,-48-32 0,26 26-172,-1 2 0,-2 2-1,0 2 1,-1 3 0,-1 2-1,-61-12 1,10 9-371,-1 5 1,-142-4-1,131 18 367,-215 24 0,241-9 200,1 5-1,-165 54 1,211-56-132,1 2 1,0 1-1,2 3 1,-59 40-1,83-50 45,1 2-1,0 0 0,1 0 1,1 2-1,-15 19 0,21-23 42,1-1 0,0 1-1,1 0 1,0 1 0,1-1 0,0 1-1,1 1 1,-4 23 0,6-25 19,1 1 1,0-1 0,1 1 0,1-1 0,0 1-1,1-1 1,0 0 0,1 1 0,7 19-1,-3-15 0,0 0-1,2 0 1,0-1-1,1-1 0,23 29 1,-6-14-45,2-2-1,1-1 1,1-1 0,1-2 0,53 30-1,-18-17 7,1-3-1,2-3 0,1-4 0,2-2 0,0-4 0,85 14 1,-58-20 0,2-3 0,-1-5 0,1-5 1,114-12-1,-124 1 42,0-5 0,-1-4 0,124-40 0,-163 40 0,-1-2 0,-1-3 0,-1-2 0,0-1 0,-3-3 0,0-2 0,43-38 0,-69 51 2,-1 0 1,0-2 0,-2 0 0,0-1-1,-1-1 1,-1-1 0,16-33-1,-25 44 0,-1 0-1,-1 0 0,0 0 0,0 0 1,-2-1-1,1 1 0,-2-1 0,1 0 0,-2 0 1,0 0-1,0 1 0,-1-1 0,-1 0 0,0 0 1,-1 1-1,0-1 0,-7-15 0,4 14-1,-2 0 0,0 0 0,0 1 0,-1 0 0,-1 0 0,0 1 0,0 0 0,-23-18 0,8 10-68,0 2 0,-1 1 0,-1 1-1,0 2 1,-37-15 0,-13 1-809,-118-28 0,-93-3-117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4.3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233 138 24575,'3'0'0,"0"-1"0,-1 1 0,1-1 0,0 0 0,0 0 0,-1 0 0,1 0 0,-1 0 0,1-1 0,3-2 0,25-21 0,-22 18 0,1-3 0,0 0 0,-1 0 0,13-19 0,4-5 0,-77 122 0,-23 43-341,5 4 0,6 2-1,-53 171 1,107-279-6485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5.2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1 24575,'0'3'0,"3"4"0,2 4 0,-1 3 0,-1 3 0,-1 1 0,0 4 0,-5 4 0,-4 4 0,-1 4 0,0 1 0,0-2 0,0 1 0,-2-4 0,2-6-8191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4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5 24575,'-3'0'0,"-1"-3"0,0 2 0,4 4 0,2 8 0,0 8 0,1 7 0,-1 6 0,2 6 0,1 3 0,-1 4 0,0 1 0,-2-2 0,-1-8-8191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5.4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24575,'3'0'0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5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17 24575,'-1'0'0,"-1"0"0,1 1 0,-1-1 0,1 0 0,-1 1 0,1-1 0,-1 1 0,1-1 0,-1 1 0,1 0 0,0 0 0,-1 0 0,1 0 0,0 0 0,0 0 0,0 0 0,-1 0 0,1 0 0,0 0 0,1 0 0,-1 1 0,0-1 0,0 0 0,0 1 0,1-1 0,-1 1 0,1-1 0,-1 1 0,1-1 0,0 1 0,-1 1 0,-1 8 0,1-1 0,0 1 0,1 16 0,1-15 0,-2 26 0,0-20 0,0 0 0,2 0 0,0 0 0,1 0 0,6 26 0,-8-42 0,0-1 0,1 1 0,-1-1 0,1 1 0,-1-1 0,1 1 0,0-1 0,0 0 0,-1 1 0,1-1 0,0 0 0,0 0 0,0 1 0,0-1 0,0 0 0,1 0 0,-1 0 0,0-1 0,0 1 0,1 0 0,-1 0 0,2 0 0,-2-1 0,1 0 0,0 0 0,-1 0 0,1 0 0,-1 0 0,1-1 0,-1 1 0,1 0 0,-1-1 0,1 1 0,-1-1 0,1 0 0,-1 1 0,1-1 0,-1 0 0,0 0 0,2-1 0,6-7 0,0 1 0,-1-1 0,0-1 0,8-12 0,-14 20 0,15-24 0,16-34 0,5-8 0,-37 67 0,-1 0 0,0 0 0,1 1 0,-1-1 0,1 0 0,-1 1 0,1-1 0,-1 0 0,1 1 0,-1-1 0,1 1 0,0-1 0,-1 1 0,1-1 0,0 1 0,0 0 0,-1-1 0,1 1 0,1-1 0,-1 1 0,-1 1 0,1-1 0,-1 0 0,1 0 0,-1 0 0,1 1 0,-1-1 0,0 0 0,1 0 0,-1 1 0,1-1 0,-1 1 0,0-1 0,1 0 0,-1 1 0,0-1 0,0 1 0,1-1 0,-1 0 0,0 1 0,0-1 0,0 1 0,1 0 0,7 38 0,-7-31 0,1 11 0,0-5 0,0 0 0,1 0 0,0 0 0,10 25 0,-12-37 0,0 0 0,0 0 0,-1 0 0,2 0 0,-1-1 0,0 1 0,0 0 0,0-1 0,1 1 0,-1-1 0,1 1 0,-1-1 0,1 1 0,0-1 0,-1 0 0,1 0 0,0 0 0,0 0 0,0 0 0,0-1 0,0 1 0,0 0 0,0-1 0,0 1 0,0-1 0,0 0 0,0 0 0,0 0 0,0 0 0,0 0 0,0 0 0,0-1 0,0 1 0,0 0 0,0-1 0,0 0 0,0 1 0,0-1 0,0 0 0,0 0 0,2-2 0,2-1 0,-1 0 0,1 0 0,-1-1 0,0 0 0,0 0 0,0 0 0,0-1 0,-1 0 0,0 1 0,0-1 0,-1-1 0,5-11 0,2-6 0,-1 0 0,6-29 0,-11 34-455,0-1 0,0-20 0,-3 20-6371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6.2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146 99 24575,'4'-9'0,"1"0"0,-2 0 0,1 0 0,-1 0 0,-1-1 0,1 1 0,-2-1 0,2-13 0,-3 23 0,0 0 0,0 0 0,0 1 0,0-1 0,0 0 0,-1 0 0,1 0 0,0 0 0,0 1 0,0-1 0,0 0 0,0 0 0,0 0 0,-1 0 0,1 1 0,0-1 0,0 0 0,0 0 0,0 0 0,-1 0 0,1 0 0,0 0 0,0 0 0,0 0 0,-1 0 0,1 0 0,0 0 0,0 0 0,0 1 0,-1-1 0,1 0 0,0-1 0,0 1 0,0 0 0,-1 0 0,1 0 0,0 0 0,0 0 0,0 0 0,-1 0 0,1 0 0,0 0 0,0 0 0,0 0 0,-1 0 0,1-1 0,0 1 0,0 0 0,0 0 0,0 0 0,0 0 0,-1-1 0,1 1 0,0 0 0,0 0 0,0 0 0,0 0 0,0-1 0,0 1 0,0 0 0,0 0 0,0 0 0,0-1 0,0 1 0,-11 16 0,-7 24 0,1 0 0,1 1 0,3 1 0,1 0 0,3 1 0,-5 44 0,-7 264 0,20-316 0,1-31 4,0 5-129,0 0 1,0 0 0,-1 0-1,0 0 1,0 0-1,-1 0 1,0 0-1,-1 0 1,0-1-1,-6 13 1,-1-9-6702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6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0 132 24575,'1'-1'0,"-1"0"0,1 0 0,-1 0 0,1 0 0,0 0 0,-1-1 0,1 1 0,0 0 0,0 0 0,0 1 0,0-1 0,0 0 0,0 0 0,0 0 0,0 1 0,0-1 0,0 0 0,0 1 0,2-1 0,23-10 0,91-13 0,-88 20 0,0-1 0,0-2 0,-1-1 0,0-1 0,42-19 0,-60 22 0,-8 4 0,0 1 0,0 0 0,0-1 0,0 1 0,0 0 0,0 0 0,0 1 0,4-2 0,-5 2 0,-1 0 0,1 0 0,0 1 0,-1-1 0,1 0 0,0 0 0,-1 1 0,1-1 0,0 0 0,-1 1 0,1-1 0,-1 0 0,1 1 0,-1-1 0,1 1 0,-1-1 0,1 1 0,-1-1 0,0 1 0,1 0 0,-1-1 0,0 1 0,1-1 0,-1 1 0,0 0 0,0-1 0,1 1 0,-1 0 0,0-1 0,0 1 0,0 0 0,0-1 0,0 1 0,0 0 0,0 0 0,3 34 0,-1 0 0,-5 55 0,0-16 0,3-20 0,4-73 0,0 0 0,1 1 0,1-1 0,10-21 0,39-69 0,-54 107 0,28-44 0,-27 44 0,0-1 0,0 1 0,0 0 0,0 0 0,0 0 0,0 0 0,1 0 0,-1 1 0,1-1 0,-1 1 0,1-1 0,0 1 0,-1 0 0,1 0 0,4-1 0,-5 2 0,0 0 0,-1 1 0,1-1 0,0 0 0,-1 1 0,1-1 0,0 1 0,-1 0 0,1-1 0,-1 1 0,1 0 0,-1 0 0,1 0 0,-1 0 0,0 0 0,1 0 0,-1 1 0,0-1 0,0 0 0,0 1 0,0-1 0,0 1 0,0-1 0,0 1 0,0-1 0,0 4 0,3 3 0,-1 1 0,0 0 0,2 15 0,-1 5 161,0 48-1,-4-54-497,1-1 0,1 0-1,1 0 1,9 33 0,-7-40-6489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7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217 376 24575,'2'-3'0,"0"0"0,0 0 0,0 0 0,-1 0 0,1-1 0,-1 1 0,1 0 0,-1-1 0,0 1 0,0-1 0,-1 1 0,1-1 0,-1 1 0,1-1 0,-1 1 0,-1-6 0,0-1 0,0 1 0,0 0 0,-1 0 0,0 0 0,-5-11 0,6 16 0,-1-1 0,0 1 0,0 0 0,-1 0 0,1 0 0,-1 0 0,0 0 0,0 1 0,-4-5 0,5 7 0,1 0 0,0 0 0,-1 0 0,1 0 0,-1 1 0,1-1 0,-1 0 0,1 1 0,-1-1 0,1 1 0,-1 0 0,0-1 0,1 1 0,-1 0 0,0 0 0,1 0 0,-1 0 0,1 0 0,-1 0 0,0 1 0,1-1 0,-1 1 0,1-1 0,-1 1 0,1-1 0,-1 1 0,1 0 0,-1 0 0,-2 1 0,-4 5 0,0-1 0,1 1 0,0 0 0,0 1 0,1 0 0,-1 0 0,-6 13 0,-32 65 0,40-75 0,-3 5 0,-9 30 0,16-43 0,0 1 0,0 1 0,0-1 0,0 0 0,1 0 0,0 0 0,0 0 0,0 0 0,0 0 0,1 1 0,0-1 0,0 0 0,1 4 0,-1-5 0,0-1 0,1 0 0,-1 0 0,0-1 0,1 1 0,-1 0 0,1 0 0,-1-1 0,1 1 0,0-1 0,0 1 0,0-1 0,0 0 0,0 0 0,0 0 0,0 0 0,0 0 0,1 0 0,-1-1 0,0 1 0,0-1 0,1 1 0,-1-1 0,0 0 0,1 0 0,-1 0 0,0 0 0,0 0 0,3-1 0,3 0 0,-1-1 0,0 1 0,1-1 0,-1-1 0,0 0 0,0 1 0,12-9 0,-4 1 0,-1-1 0,0-1 0,-1-1 0,0 0 0,-1 0 0,0-1 0,17-27 0,-8 5 0,-1 0 0,19-51 0,-21 40 0,-3-1 0,14-71 0,-38 177 0,3-1 0,3 1 0,2 0 0,2 0 0,12 72 0,-10-115-341,1 0 0,0-1-1,8 18 1,1-6-6485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7.5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255 0 24575,'-18'22'0,"0"0"0,2 1 0,1 0 0,1 1 0,1 1 0,1 0 0,-12 37 0,-45 192 0,68-249 0,-50 290-1365,47-270-5461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7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24575,'0'27'0,"2"130"0,0-117 0,2-1 0,12 54 0,-15-89 0,0 1 0,1-1 0,-1 0 0,1 1 0,0-1 0,0 0 0,1 0 0,5 7 0,-8-10 0,1 0 0,0 0 0,1 0 0,-1 0 0,0-1 0,0 1 0,0 0 0,0-1 0,0 1 0,1-1 0,-1 1 0,0-1 0,1 1 0,-1-1 0,0 0 0,1 0 0,-1 0 0,0 0 0,1 0 0,-1 0 0,0 0 0,1 0 0,-1 0 0,0-1 0,1 1 0,-1-1 0,0 1 0,0-1 0,1 1 0,-1-1 0,0 1 0,0-1 0,0 0 0,0 0 0,1-1 0,13-11 0,-1-1 0,0 0 0,-1-1 0,-1 0 0,19-32 0,-15 23 0,96-172-1365,-104 179-5461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8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94 34 24575,'-2'-1'0,"-1"1"0,1-1 0,0 0 0,-1 1 0,1-1 0,0 0 0,-1-1 0,1 1 0,0 0 0,0-1 0,0 1 0,0-1 0,-2-2 0,2 2 0,-1 0 0,1 0 0,0 1 0,-1-1 0,1 1 0,-1-1 0,1 1 0,-5-2 0,7 3 0,-1 0 0,1 0 0,-1 0 0,1 0 0,-1 0 0,1 0 0,0 1 0,-1-1 0,1 0 0,-1 0 0,1 0 0,-1 0 0,1 0 0,0 1 0,-1-1 0,1 0 0,0 0 0,-1 1 0,1-1 0,0 0 0,-1 1 0,1-1 0,0 0 0,-1 1 0,1-1 0,0 0 0,0 1 0,0-1 0,-1 0 0,1 1 0,0-1 0,0 1 0,0 0 0,-4 17 0,4-14 0,-1 0 0,-15 121 0,15-100 0,0-1 0,1 1 0,5 28 0,-5-50 0,0 0 0,1 0 0,0 1 0,0-1 0,0 0 0,0 0 0,0 0 0,0 0 0,1 0 0,-1 0 0,1-1 0,0 1 0,0 0 0,0-1 0,3 3 0,-3-4 0,0 1 0,0-1 0,0 0 0,0-1 0,0 1 0,0 0 0,1-1 0,-1 1 0,0-1 0,0 0 0,1 1 0,-1-1 0,0 0 0,0 0 0,1-1 0,-1 1 0,0 0 0,0-1 0,1 1 0,-1-1 0,0 0 0,3-1 0,7-4 0,-1 0 0,0 0 0,0-1 0,-1 0 0,0-1 0,0 0 0,-1-1 0,15-16 0,-1-4 0,34-52 0,1-26 0,-58 107 0,0 0 0,0 0 0,0 0 0,0 0 0,0 0 0,0-1 0,0 1 0,0 0 0,0 0 0,0 0 0,0 0 0,0 0 0,0 0 0,0 0 0,0 0 0,1 0 0,-1 0 0,0 0 0,0-1 0,0 1 0,0 0 0,0 0 0,0 0 0,0 0 0,0 0 0,0 0 0,0 0 0,1 0 0,-1 0 0,0 0 0,0 0 0,0 0 0,0 0 0,0 0 0,0 0 0,0 0 0,0 0 0,1 0 0,-1 0 0,0 0 0,0 0 0,0 0 0,0 0 0,0 0 0,0 0 0,0 0 0,0 0 0,0 0 0,0 0 0,1 0 0,-1 1 0,0-1 0,0 0 0,0 0 0,0 0 0,0 0 0,0 0 0,2 9 0,-1 12 0,-11 129 0,1-31 0,6-59-682,10 105-1,-3-136-6143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8.6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95 24575,'0'3'0,"-3"1"0,-1-3 0,4-2 0,4-4 0,5-4 0,4 0 0,6-3 0,3-1 0,3 1 0,5-1 0,3 2 0,-2 3 0,2 3 0,-3 2 0,-7 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9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218 198 24575,'2'0'0,"0"-1"0,-1 1 0,1 0 0,0 0 0,-1-1 0,1 1 0,-1-1 0,1 1 0,0-1 0,-1 0 0,1 0 0,-1 0 0,0 0 0,1 0 0,-1 0 0,0 0 0,1 0 0,0-2 0,0 0 0,1 0 0,-1 0 0,0-1 0,0 1 0,-1-1 0,1 1 0,1-7 0,-1 2 0,0 1 0,-1-1 0,0 1 0,0-1 0,-1 0 0,0 1 0,-1-15 0,0 18 0,0 0 0,0 1 0,0-1 0,0 0 0,-1 1 0,1-1 0,-1 1 0,0-1 0,0 1 0,0 0 0,0 0 0,-1 0 0,1 0 0,-1 0 0,0 1 0,0-1 0,0 1 0,0 0 0,0 0 0,0 0 0,-8-3 0,7 3 0,0 1 0,-1 0 0,0 0 0,1 1 0,-1-1 0,1 1 0,-1 0 0,0 0 0,1 1 0,-1-1 0,1 1 0,-1 0 0,1 0 0,-1 1 0,1-1 0,0 1 0,-8 4 0,1 0 0,1 1 0,1 0 0,-1 1 0,1 0 0,0 0 0,1 1 0,0 0 0,-7 11 0,10-13 0,1 0 0,-1 0 0,1 0 0,1 0 0,-1 1 0,1 0 0,1-1 0,-1 1 0,2 0 0,-1 0 0,1 1 0,-1 13 0,2-19 0,1 0 0,-1 1 0,1-1 0,0 1 0,0-1 0,0 0 0,0 0 0,0 1 0,1-1 0,0 0 0,-1 0 0,1 0 0,0-1 0,0 1 0,1 0 0,-1-1 0,1 0 0,-1 1 0,1-1 0,0 0 0,-1 0 0,1 0 0,0-1 0,0 1 0,1-1 0,-1 1 0,0-1 0,0 0 0,1-1 0,-1 1 0,6 0 0,0 0 0,0 0 0,1-1 0,-1 0 0,0 0 0,0-1 0,0 0 0,0-1 0,0 0 0,-1 0 0,1-1 0,9-4 0,-9 2 0,0 0 0,0-1 0,0 0 0,-1 0 0,0-1 0,0 0 0,0-1 0,-1 0 0,-1 0 0,1 0 0,-1-1 0,5-10 0,-1-1 0,0 0 0,-2 0 0,0-1 0,7-35 0,-21 86 0,0 0 0,3 1 0,0 0 0,2 0 0,4 44 0,-2-68-227,1-1-1,0 1 1,0-1-1,0 1 1,7 10-1,2 2-6598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4.6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1 287 24575,'86'-2'0,"155"-22"0,-228 23 0,-1-2 0,1 0 0,-1 0 0,0-1 0,0-1 0,15-8 0,-23 11 0,0 0 0,-1-1 0,1 1 0,-1-1 0,0 0 0,1 0 0,-2-1 0,1 1 0,0 0 0,-1-1 0,1 0 0,-1 0 0,0 1 0,0-1 0,0 0 0,-1-1 0,0 1 0,1 0 0,-2 0 0,1-1 0,0 1 0,-1-5 0,0-8 0,-2 1 0,0-1 0,-8-31 0,1 4 0,14 72 27,41 312-1419,-43-283-5434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49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344 464 24575,'1'-51'0,"1"30"0,-2-1 0,0 1 0,-7-41 0,6 60 0,1 0 0,-1-1 0,1 1 0,-1 0 0,0 0 0,0 0 0,0 0 0,0 0 0,-1 0 0,1 0 0,0 0 0,-1 1 0,1-1 0,-1 0 0,0 1 0,0-1 0,1 1 0,-1 0 0,0-1 0,0 1 0,0 0 0,0 0 0,-1 0 0,1 1 0,0-1 0,0 0 0,0 1 0,-1 0 0,1-1 0,0 1 0,-1 0 0,1 0 0,0 0 0,-1 0 0,1 1 0,-4 0 0,-4 1 0,0 1 0,1 0 0,-1 0 0,1 1 0,-1 0 0,1 1 0,-9 5 0,-7 7 0,1 1 0,-28 25 0,41-32 0,0 0 0,0 1 0,1 0 0,1 1 0,0 0 0,-8 16 0,16-27 0,0 0 0,0 0 0,0 0 0,0 0 0,0 0 0,1 0 0,-1 1 0,0-1 0,1 0 0,0 0 0,0 1 0,0-1 0,0 0 0,0 1 0,0-1 0,0 0 0,1 1 0,-1-1 0,1 0 0,-1 0 0,1 0 0,0 1 0,2 2 0,-1-3 0,0 0 0,0 0 0,0 0 0,1-1 0,-1 1 0,1 0 0,-1-1 0,1 1 0,0-1 0,-1 0 0,1 0 0,0 0 0,0 0 0,0-1 0,0 1 0,0-1 0,0 0 0,3 0 0,2 1 0,0-1 0,0 0 0,0-1 0,1 0 0,-1 0 0,0-1 0,0 0 0,-1-1 0,1 1 0,0-1 0,-1-1 0,9-5 0,-6 3 0,-1-1 0,0 0 0,0-1 0,-1 0 0,0 0 0,0-1 0,12-17 0,-5 0 0,-1 0 0,-2-1 0,0 0 0,-1-1 0,12-54 0,-16 50 0,0-1 0,-3 0 0,2-46 0,-6 76 0,0 0 0,0 1 0,0-1 0,-1 0 0,1 0 0,-1 1 0,0-1 0,0 0 0,0 1 0,-1-4 0,1 6 0,1-1 0,0 1 0,0 0 0,0 0 0,-1-1 0,1 1 0,0 0 0,0 0 0,-1-1 0,1 1 0,0 0 0,0 0 0,-1 0 0,1 0 0,0 0 0,-1-1 0,1 1 0,0 0 0,-1 0 0,1 0 0,0 0 0,-1 0 0,1 0 0,0 0 0,-1 0 0,1 0 0,0 0 0,-1 0 0,0 0 0,0 1 0,0 0 0,0 0 0,0-1 0,0 1 0,0 0 0,0 0 0,0 0 0,0 0 0,1 0 0,-1 0 0,0 0 0,0 2 0,-8 12 0,2 0 0,0 1 0,1 0 0,0 1 0,-5 30 0,4-8 0,-2 58 0,9-72-151,0-1-1,2 1 0,1 0 0,1-1 1,1 1-1,1-1 0,1 0 1,14 32-1,-5-23-6674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0.3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2 224 24575,'0'-38'0,"-1"17"0,0-1 0,2 1 0,1-1 0,0 1 0,2 0 0,6-26 0,-10 47 0,1-1 0,-1 1 0,0-1 0,0 1 0,0-1 0,0 1 0,0-1 0,1 0 0,-1 1 0,0-1 0,1 1 0,-1-1 0,0 1 0,1 0 0,-1-1 0,0 1 0,1-1 0,-1 1 0,1 0 0,-1-1 0,1 1 0,-1 0 0,1-1 0,5 11 0,-2 23 0,-3 298 0,-5-296 0,3-28 0,0 1 0,0 0 0,1-1 0,0 13 0,0-20 0,0 0 0,0 0 0,0 0 0,0 0 0,0 0 0,0 0 0,0 0 0,0 1 0,0-1 0,0 0 0,0 0 0,0 0 0,0 0 0,0 0 0,0 0 0,0 0 0,0 0 0,0 0 0,0 0 0,0 0 0,0 1 0,0-1 0,0 0 0,1 0 0,-1 0 0,0 0 0,0 0 0,0 0 0,0 0 0,0 0 0,0 0 0,0 0 0,0 0 0,0 0 0,0 0 0,0 0 0,0 0 0,0 0 0,1 0 0,-1 0 0,0 0 0,0 0 0,0 0 0,0 0 0,0 0 0,0 0 0,0 0 0,0 0 0,0 0 0,0 0 0,1 0 0,-1 0 0,0 0 0,0 0 0,0 0 0,0 0 0,0 0 0,0 0 0,0 0 0,0 0 0,0 0 0,6-7 0,4-11 0,18-41 0,124-226 0,-150 281 0,16-22 0,-17 25 0,-1 0 0,1 0 0,-1 1 0,1-1 0,0 0 0,0 0 0,-1 1 0,1-1 0,0 0 0,0 1 0,0-1 0,-1 1 0,1-1 0,0 1 0,0-1 0,0 1 0,0 0 0,0-1 0,0 1 0,0 0 0,0 0 0,2 0 0,-2 0 0,0 1 0,-1-1 0,1 1 0,-1 0 0,1-1 0,-1 1 0,1 0 0,-1-1 0,1 1 0,-1 0 0,1-1 0,-1 1 0,0 0 0,1 0 0,-1 0 0,0 0 0,0-1 0,0 1 0,0 0 0,1 0 0,-1 1 0,0 23 0,0-19 0,-2 32 0,-6 39 0,-2 26 0,10-101 0,0-1 0,0 0 0,0 1 0,0-1 0,0 1 0,0-1 0,0 0 0,0 1 0,0-1 0,1 0 0,-1 0 0,1 1 0,-1-1 0,1 0 0,-1 0 0,1 1 0,0-1 0,-1 0 0,1 0 0,0 0 0,0 0 0,2 2 0,-2-3 0,0 0 0,0 1 0,0-1 0,1 0 0,-1 0 0,0 0 0,0 0 0,1 0 0,-1 0 0,0 0 0,0 0 0,0-1 0,1 1 0,-1 0 0,0-1 0,0 1 0,0-1 0,0 0 0,2 0 0,5-5 0,1 0 0,-1 0 0,0 0 0,10-13 0,54-70 0,-13 16 0,-59 73 0,26-25 0,-25 25 0,-1-1 0,1 1 0,-1 0 0,1-1 0,0 1 0,-1 0 0,1-1 0,-1 1 0,1 0 0,0 0 0,-1 0 0,1-1 0,0 1 0,-1 0 0,1 0 0,0 0 0,-1 0 0,1 0 0,0 0 0,-1 0 0,1 0 0,-1 1 0,1-1 0,0 0 0,-1 0 0,1 0 0,0 1 0,-1-1 0,1 0 0,-1 1 0,1-1 0,-1 1 0,1-1 0,-1 0 0,1 1 0,-1-1 0,1 1 0,-1-1 0,0 1 0,1 0 0,-1-1 0,0 1 0,1-1 0,-1 1 0,0 0 0,0-1 0,0 1 0,1 1 0,1 8 0,-1 1 0,0-1 0,-1 1 0,0-1 0,0 1 0,-1-1 0,-1 1 0,-3 14 0,-1 14 0,3-16 0,1-14 0,0 0 0,1 1 0,0-1 0,1 1 0,0-1 0,1 0 0,0 1 0,2 10 0,-3-19 0,1 0 0,-1 0 0,0 0 0,1-1 0,-1 1 0,0 0 0,1-1 0,-1 1 0,1 0 0,-1-1 0,1 1 0,-1 0 0,1-1 0,0 1 0,-1-1 0,1 1 0,0-1 0,-1 0 0,1 1 0,0-1 0,0 0 0,-1 1 0,1-1 0,0 0 0,0 0 0,0 1 0,-1-1 0,3 0 0,-1-1 0,0 1 0,1-1 0,-1 1 0,0-1 0,0 0 0,1 0 0,-1 0 0,0 0 0,0 0 0,2-2 0,6-4 0,0 0 0,15-18 0,-25 25 0,18-21 0,0-1 0,-2-1 0,24-44 0,-22 34 0,26-34 0,-44 67 0,0 0 0,0 0 0,0-1 0,0 1 0,1 0 0,-1 0 0,0 0 0,0-1 0,0 1 0,0 0 0,0 0 0,0 0 0,1 0 0,-1-1 0,0 1 0,0 0 0,0 0 0,0 0 0,1 0 0,-1 0 0,0 0 0,0-1 0,0 1 0,1 0 0,-1 0 0,0 0 0,0 0 0,0 0 0,1 0 0,-1 0 0,0 0 0,0 0 0,1 0 0,-1 0 0,0 0 0,0 0 0,0 0 0,1 0 0,-1 0 0,0 0 0,0 1 0,0-1 0,1 0 0,-1 0 0,0 0 0,0 0 0,4 14 0,-4 23 0,0-34 0,-1 11-170,1-1-1,0 1 0,1-1 1,0 1-1,1-1 0,1 0 1,7 22-1,-3-18-6655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0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95 188 24575,'-3'-9'0,"-4"-9"0,-4-12 0,-4-3 0,-1 1 0,1 3 0,0 6 0,3 10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0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87 24575,'2'-1'0,"0"1"0,0-1 0,0 1 0,0-1 0,0 0 0,0 0 0,0 0 0,-1 0 0,1 0 0,0 0 0,0 0 0,-1 0 0,1-1 0,1-1 0,-2 1 0,0 1 0,0 0 0,1 0 0,-1-1 0,0 1 0,1 0 0,-1 0 0,1 1 0,-1-1 0,1 0 0,0 0 0,-1 1 0,1-1 0,0 1 0,-1-1 0,1 1 0,3 0 0,-5 0 0,1 0 0,-1 0 0,0 0 0,1 0 0,-1 1 0,0-1 0,1 0 0,-1 0 0,0 0 0,1 1 0,-1-1 0,0 0 0,0 1 0,1-1 0,-1 0 0,0 1 0,0-1 0,0 0 0,1 1 0,-1-1 0,0 0 0,0 1 0,0-1 0,0 1 0,0-1 0,0 0 0,0 1 0,0-1 0,0 1 0,0-1 0,0 0 0,0 1 0,0-1 0,0 1 0,-4 16 0,3-14 0,-13 45 0,-7 27 0,19-66 0,0 0 0,1 0 0,0 0 0,1 0 0,0 0 0,1 10 0,-1-19 0,0 1 0,0-1 0,0 1 0,0-1 0,1 1 0,-1-1 0,0 1 0,0-1 0,0 1 0,0-1 0,1 1 0,-1-1 0,0 1 0,0-1 0,1 1 0,-1-1 0,0 1 0,1-1 0,-1 0 0,1 1 0,-1-1 0,0 0 0,1 1 0,-1-1 0,1 0 0,-1 0 0,1 1 0,-1-1 0,1 0 0,-1 0 0,1 0 0,-1 0 0,1 1 0,-1-1 0,1 0 0,-1 0 0,1 0 0,-1 0 0,1 0 0,-1 0 0,1-1 0,-1 1 0,1 0 0,-1 0 0,1 0 0,-1 0 0,1-1 0,-1 1 0,1 0 0,-1 0 0,1-1 0,-1 1 0,1-1 0,24-20 0,-7-1 0,-1-1 0,-2 0 0,0-1 0,17-40 0,20-33 0,-52 95 0,1 1 0,0 0 0,-1 0 0,1 0 0,0 0 0,0 0 0,0 0 0,0 0 0,0 0 0,0 0 0,0 0 0,0 0 0,0 1 0,0-1 0,1 0 0,-1 1 0,0-1 0,2 0 0,-2 1 0,-1 0 0,1 1 0,0-1 0,0 0 0,0 0 0,0 0 0,0 1 0,-1-1 0,1 0 0,0 1 0,0-1 0,0 0 0,-1 1 0,1-1 0,0 1 0,-1 0 0,1-1 0,0 1 0,-1-1 0,2 2 0,2 5 0,0-1 0,0 1 0,0 0 0,4 15 0,-5-16 0,21 59 0,-12-30 0,1-1 0,1-1 0,2 0 0,21 30 0,-35-59 0,1 0 0,0 0 0,1 0 0,-1-1 0,1 1 0,-1-1 0,1 0 0,7 4 0,-10-6 0,0 0 0,1-1 0,-1 1 0,1-1 0,-1 1 0,1-1 0,-1 0 0,1 0 0,-1 0 0,1 1 0,-1-2 0,1 1 0,-1 0 0,1 0 0,-1 0 0,1-1 0,-1 1 0,1-1 0,-1 1 0,0-1 0,1 1 0,-1-1 0,0 0 0,1 0 0,-1 0 0,0 1 0,0-1 0,0-1 0,0 1 0,0 0 0,1-2 0,6-6 0,-1-1 0,0 0 0,0 0 0,-2-1 0,8-16 0,19-64 0,-19 53 0,4-13-1365,-1 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6.4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24575,'8'11'0,"0"0"0,0 0 0,-2 1 0,1-1 0,-2 2 0,7 16 0,-2-4 0,42 107-165,38 156 0,13 144-166,27 337 331,-121-660-15,-4 0 0,-5 0 1,-5 0-1,-4 0 0,-26 116 0,8-107 149,-5-1 0,-5-2 0,-4-1 0,-79 148 0,103-230-106,7-16-15,2 1 0,0 0 0,-8 23 0,16-39-13,0-1 0,0 0 0,-1 1 0,1-1 0,0 0 0,0 1 0,0-1 0,0 0 0,0 0 0,0 1 0,-1-1 0,1 1 0,0-1 0,0 0 0,0 1 0,0-1 0,0 0 0,0 1 0,0-1 0,1 0 0,-1 1 0,0-1 0,0 0 0,0 1 0,0-1 0,0 0 0,0 1 0,1-1 0,-1 0 0,0 0 0,0 1 0,0-1 0,1 0 0,-1 0 0,0 1 0,0-1 0,1 0 0,-1 0 0,0 1 0,1-1 0,-1 0 0,0 0 0,1 0 0,-1 0 0,0 0 0,1 0 0,-1 0 0,0 1 0,1-1 0,-1 0 0,0 0 0,1 0 0,-1 0 0,0 0 0,1-1 0,-1 1 0,0 0 0,1 0 0,-1 0 0,0 0 0,1 0 0,-1 0 0,0 0 0,1-1 0,25-12 0,-22 11 0,30-19-1365,-19 10-5461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6.7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0 24575,'-4'1'0,"1"-1"0,0 1 0,-1 0 0,1 0 0,0 0 0,0 0 0,0 1 0,0-1 0,0 1 0,0 0 0,0-1 0,-4 5 0,2-2 0,1 0 0,-1 1 0,1-1 0,0 1 0,1 0 0,-5 5 0,7-7 0,0 0 0,-1 0 0,1 0 0,0 0 0,0 0 0,1 0 0,-1 0 0,1 1 0,-1-1 0,1 0 0,0 0 0,0 0 0,1 0 0,-1 1 0,1-1 0,-1 0 0,1 0 0,0 0 0,0 0 0,0 0 0,1 0 0,-1 0 0,1-1 0,-1 1 0,1 0 0,0-1 0,0 1 0,0-1 0,0 0 0,1 0 0,-1 0 0,4 3 0,2 1 0,-1-1 0,1 0 0,0 0 0,1-1 0,-1 1 0,1-2 0,0 1 0,0-2 0,17 4 0,-18-4-54,0-1-1,1-1 0,-1 1 1,1-1-1,-1-1 1,1 0-1,-1 0 0,1-1 1,-1 1-1,0-2 1,0 1-1,0-1 0,0-1 1,0 0-1,-1 0 0,1 0 1,-1-1-1,0 0 1,0 0-1,-1 0 0,0-1 1,0 0-1,0-1 1,6-8-1,-4 3-6771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50:57.4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24575,'-2'2'0,"0"1"0,1-1 0,-1 0 0,1 1 0,0 0 0,0-1 0,0 1 0,0 0 0,0-1 0,0 1 0,0 4 0,-2 36 0,2-33 0,1-2 29,1 1-1,-1 0 1,1-1-1,1 1 0,0-1 1,0 1-1,0-1 1,1 1-1,0-1 1,1 0-1,8 14 1,-10-20-76,0 1 1,-1 0 0,1-1 0,0 0 0,0 1 0,1-1 0,-1 0 0,0 0-1,1 0 1,-1-1 0,1 1 0,0 0 0,-1-1 0,1 0 0,0 0 0,0 0-1,0 0 1,0 0 0,0 0 0,0-1 0,0 1 0,0-1 0,0 0 0,0 0-1,0 0 1,1-1 0,-1 1 0,0-1 0,0 1 0,0-1 0,0 0 0,-1 0-1,1 0 1,0-1 0,0 1 0,3-3 0,7-4-6780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38.8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24575,'6'0'0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7.5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17 111 24575,'0'-27'0,"-1"14"0,1 1 0,0-1 0,4-23 0,-4 36 0,0-1 0,0 1 0,0 0 0,0-1 0,0 1 0,0-1 0,0 1 0,1 0 0,-1-1 0,0 1 0,0 0 0,0-1 0,0 1 0,0 0 0,0-1 0,1 1 0,-1 0 0,0-1 0,0 1 0,1 0 0,-1-1 0,0 1 0,0 0 0,1 0 0,-1-1 0,0 1 0,1 0 0,-1 0 0,4 10 0,0 21 0,-10 291 0,-2-142 0,7-111 64,-15 361-1493,14-397-5397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5.5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15 24575,'-1'-1'0,"1"1"0,-1-1 0,1 1 0,-1-1 0,1 0 0,-1 1 0,1-1 0,0 0 0,-1 0 0,1 1 0,0-1 0,-1 0 0,1 0 0,0 0 0,0 1 0,0-2 0,2 1 0,4 7 0,6 17 0,-1 0 0,-2 1 0,0 0 0,-1 0 0,6 35 0,-8-34 0,12 60 0,15 162 0,-26 90 0,-7-332 0,-1 2 0,1 0 0,0 0 0,1-1 0,0 1 0,3 14 0,-4-20 0,1 1 0,0 0 0,0 0 0,0 0 0,0-1 0,0 1 0,1 0 0,-1-1 0,0 1 0,1-1 0,-1 0 0,1 1 0,0-1 0,-1 0 0,1 0 0,0 0 0,0 0 0,-1 0 0,1 0 0,0-1 0,0 1 0,0-1 0,0 1 0,4 0 0,27 2 0,0-2 0,45-3 0,-20 0 0,981 37-528,-13 1 9,-1004-36 519,3 0 0,0-1 0,0-1 0,-1-1 0,26-6 0,-49 9 7,1 0 1,-1-1-1,0 1 0,0 0 1,0-1-1,0 1 0,0 0 1,0-1-1,0 1 0,0-1 1,0 0-1,0 1 0,0-1 1,0 0-1,0 0 0,-1 1 1,1-1-1,1-2 0,-2 2 6,0 1 0,0-1-1,0 1 1,0-1 0,0 0-1,0 1 1,-1-1 0,1 1 0,0-1-1,0 1 1,0-1 0,-1 1-1,1-1 1,0 0 0,-1 1-1,1 0 1,0-1 0,-1 1 0,1-1-1,-1 1 1,1-1 0,-1 1-1,1 0 1,-2-1 0,-5-4 129,-1 1 0,0 0 0,-12-4 1,14 6-122,-35-14-21,24 11 0,0-2 0,1 0 0,-25-14 0,36 17 0,0 1 0,0-1 0,1 0 0,0 0 0,0 0 0,0-1 0,0 1 0,0-1 0,1 0 0,0 0 0,0 0 0,1-1 0,-1 1 0,1-1 0,-2-5 0,0-9 0,0 1 0,1-1 0,2 0 0,0 1 0,1-22 0,15-102 0,-7 80 0,-2 8 0,48-293 0,-54 346 0,1 0 0,0-1 0,-1 1 0,1 0 0,0 0 0,0 0 0,0 0 0,1 0 0,1-2 0,-3 4 0,0 0 0,0 0 0,0-1 0,0 1 0,0 0 0,1 0 0,-1 0 0,0 0 0,0 0 0,0 0 0,1 0 0,-1-1 0,0 1 0,0 0 0,0 0 0,1 0 0,-1 0 0,0 0 0,0 0 0,0 0 0,1 0 0,-1 0 0,0 0 0,0 0 0,1 0 0,-1 0 0,0 0 0,0 1 0,0-1 0,1 0 0,-1 0 0,0 0 0,7 12 0,-1 29-1365,-5-19-5461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7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24575,'-1'0'0,"0"-1"0,0 1 0,0 0 0,1 0 0,-1 0 0,0 0 0,0 0 0,0 1 0,1-1 0,-1 0 0,0 0 0,0 0 0,0 1 0,1-1 0,-1 0 0,0 1 0,1-1 0,-1 1 0,0-1 0,1 1 0,-1-1 0,0 1 0,1-1 0,-1 1 0,1-1 0,-1 1 0,1 0 0,-1 0 0,1 1 0,0-1 0,0 1 0,0-1 0,0 0 0,0 1 0,0-1 0,0 0 0,0 1 0,1-1 0,-1 0 0,1 1 0,-1-1 0,1 0 0,1 3 0,2 3 0,1 1 0,0-1 0,11 11 0,-4-6 0,1-1 0,0-1 0,0 0 0,0-1 0,2 0 0,-1-1 0,1-1 0,0 0 0,26 7 0,-29-10 0,0-2 0,0 1 0,0-1 0,0-1 0,0 0 0,0-1 0,0 0 0,0-1 0,0 0 0,0-1 0,0 0 0,-1-1 0,22-8 0,9-7-1365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8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632 131 24575,'-7'-7'0,"4"4"0,0 0 0,0-1 0,0 2 0,0-1 0,-1 0 0,1 1 0,-1-1 0,1 1 0,-1 0 0,-4-1 0,7 2 0,1 1 0,-1 0 0,1 0 0,-1 0 0,1 0 0,0 0 0,-1 1 0,1-1 0,-1 0 0,1 0 0,-1 0 0,1 0 0,0 0 0,-1 1 0,1-1 0,0 0 0,-1 0 0,1 0 0,-1 1 0,1-1 0,0 0 0,0 1 0,-1-1 0,1 0 0,0 1 0,-1-1 0,1 0 0,0 1 0,0-1 0,0 1 0,0-1 0,-1 0 0,1 1 0,0-1 0,0 1 0,0-1 0,0 0 0,0 1 0,0-1 0,0 1 0,0-1 0,0 1 0,0-1 0,0 1 0,0-1 0,2 27 0,-1-25 0,12 84 5,78 609-152,-16 372-564,-104-536 555,20-436 146,6-65 137,1 1 0,1 0 1,5 45-1,-2-67-97,-1 0 0,1-1 0,1 1 0,-1 0 0,1-1 0,1 1 0,0-1 0,0 0 0,1 0 0,-1-1 0,2 1 0,-1-1 0,1 0 0,0-1 0,1 1 0,9 7 0,2-2-30,0-1 0,0-1 0,1 0 0,1-1 0,0-1 0,22 5 0,132 26 0,257 11-608,8-32-608,-378-16 1048,1574 5-6216,3-60 5090,579-107 359,-2198 158 933,499-65 242,-395 46 233,-1-7 1,135-48-1,-215 61-71,0-2 0,-1-2 0,-1-2 0,0-1 0,62-49 0,-85 57-144,0-1-1,-1-1 1,-1 0 0,0-1 0,-1 0 0,-1-2 0,-1 1 0,0-2 0,-2 1 0,0-1 0,-1-1 0,-1 0 0,7-33 0,-8 15 25,-2 0 1,-1 0 0,-3 0-1,-1-1 1,-1 1 0,-10-52-1,-60-230-217,71 321-66,-63-225 179,13 55 168,-32-213 0,42 17-347,38 347 0,-2 1 0,0-1 0,-1 1 0,-1 0 0,-11-25 0,11 33 0,1-1 0,-2 1 0,0 1 0,0-1 0,0 1 0,-1 1 0,-1-1 0,1 1 0,-1 1 0,-11-7 0,-10-5-45,-2 2-1,0 1 1,0 2 0,-2 1-1,1 1 1,-41-7-1,-216-29-547,286 47 586,-643-48-1902,-5 40-1691,-1026 50-946,-3 51 2796,411-20 1448,3-22 224,1235-49 73,-630 2 2469,510-15 417,114 4-3309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1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145 394 24575,'-3'-6'0,"0"0"0,-1 0 0,0 0 0,-9-9 0,11 13 0,0-1 0,0 1 0,0 0 0,-1 1 0,1-1 0,-1 0 0,1 1 0,-1-1 0,1 1 0,-1 0 0,0 0 0,0 0 0,-4-1 0,6 2 0,1 0 0,-1 0 0,0 0 0,0 0 0,1 0 0,-1 1 0,0-1 0,0 0 0,1 0 0,-1 1 0,0-1 0,1 0 0,-1 1 0,1-1 0,-1 0 0,0 1 0,1-1 0,-1 1 0,1-1 0,-1 1 0,1 0 0,-1-1 0,1 1 0,0-1 0,-1 1 0,1 0 0,0-1 0,-1 1 0,1 0 0,0-1 0,0 1 0,-1 0 0,1 0 0,0-1 0,0 1 0,0 0 0,0 0 0,0-1 0,0 1 0,1 1 0,3 36 0,-3-32 0,30 158 0,-13-78 0,13 155 0,-32-225 0,1-16 0,-1 0 0,1 0 0,0 1 0,0-1 0,0 0 0,0 0 0,0 0 0,0 0 0,0 0 0,0 0 0,0 0 0,0 0 0,0 0 0,0 0 0,-1 1 0,1-1 0,0 0 0,0 0 0,0 0 0,0 0 0,0 0 0,0 0 0,0 0 0,-1 0 0,1 0 0,0 0 0,0 0 0,0 0 0,0 0 0,0 0 0,0 0 0,-1 0 0,1 0 0,0 0 0,0 0 0,0 0 0,0 0 0,0 0 0,0 0 0,0 0 0,0-1 0,-1 1 0,1 0 0,0 0 0,0 0 0,0 0 0,0 0 0,0 0 0,0 0 0,0 0 0,0-1 0,-13-24 0,-21-84 0,5-1 0,5-2 0,-11-129 0,32 215 0,1-1 0,1 0 0,2 0 0,5-38 0,-5 57 0,1 1 0,0-1 0,1 1 0,0-1 0,0 1 0,0 0 0,1 0 0,6-9 0,-6 11 0,0 1 0,0 0 0,0 0 0,0 0 0,0 1 0,1-1 0,0 1 0,0 0 0,0 0 0,0 1 0,0 0 0,0 0 0,7-2 0,4 0 0,1 1 0,0 0 0,0 2 0,0 0 0,0 1 0,1 0 0,-1 1 0,0 1 0,32 8 0,-37-6 0,1-1 0,-1 2 0,0-1 0,0 2 0,-1-1 0,1 2 0,-1 0 0,-1 0 0,1 1 0,-1 0 0,-1 0 0,1 1 0,13 17 0,-19-19 0,1 1 0,-1-1 0,0 1 0,-1-1 0,1 1 0,-2 0 0,1 1 0,-1-1 0,0 0 0,-1 1 0,0-1 0,0 0 0,-1 1 0,0-1 0,-1 1 0,1-1 0,-2 1 0,-3 15 0,-2-5 0,0 0 0,0-1 0,-2 0 0,0 0 0,-2-1 0,-23 31 0,30-44 0,0 2 0,0-1 0,1 0 0,0 1 0,0 0 0,0 0 0,-3 8 0,6-12 0,0 0 0,0-1 0,-1 1 0,1 0 0,0 0 0,1 0 0,-1-1 0,0 1 0,0 0 0,1 0 0,-1-1 0,1 1 0,-1 0 0,1-1 0,0 1 0,0-1 0,0 1 0,0-1 0,0 1 0,0-1 0,0 1 0,0-1 0,1 0 0,-1 0 0,0 0 0,1 0 0,-1 0 0,1 0 0,-1 0 0,1 0 0,1 0 0,61 31 0,-38-21 0,0 1 0,-2 2 0,1 0 0,22 19 0,-42-28 0,1-1 0,-1 1 0,0 0 0,0 1 0,-1-1 0,0 1 0,0 0 0,0 0 0,-1 0 0,1 0 0,-2 1 0,1 0 0,-1-1 0,0 1 0,0 0 0,0 0 0,-1 0 0,0 0 0,-1 0 0,0 14 0,-1-14 0,-1-1 0,1 0 0,-1 0 0,0 0 0,-1 0 0,1 0 0,-1 0 0,0 0 0,-1-1 0,1 0 0,-1 1 0,0-2 0,0 1 0,-1 0 0,1-1 0,-1 0 0,0 0 0,-1 0 0,1 0 0,-8 3 0,0 0 0,-1 0 0,-1-1 0,1 0 0,-1-1 0,0-1 0,0 0 0,-20 1 0,26-3 0,-1-2 0,1 1 0,-1-1 0,1 0 0,0-1 0,-13-3 0,20 4 0,0-1 0,0 1 0,0-1 0,1 0 0,-1 0 0,0 0 0,1 0 0,-1 0 0,1 0 0,-1 0 0,1 0 0,0-1 0,-1 1 0,1 0 0,-2-4 0,2 3 0,0 0 0,0 0 0,1 0 0,-1 0 0,1 0 0,-1-1 0,1 1 0,0 0 0,0 0 0,0-1 0,0 1 0,0 0 0,1 0 0,-1-1 0,1 1 0,0-3 0,4-8 0,0 0 0,1 0 0,1 1 0,0-1 0,0 1 0,16-19 0,4 0 0,31-28 0,-30 33 0,1 2 0,0 2 0,2 0 0,1 2 0,39-18 0,-45 25 0,0 2 0,1 2 0,0 0 0,1 1 0,0 2 0,0 1 0,40-2 0,-52 7 0,-1 0 0,0 2 0,1-1 0,-1 2 0,0 0 0,0 1 0,-1 0 0,1 2 0,-1-1 0,0 2 0,15 8 0,-24-12 0,0 0 0,1 1 0,-2 0 0,1 0 0,0 0 0,-1 0 0,0 1 0,0 0 0,0 0 0,0 0 0,-1 0 0,0 0 0,0 1 0,0-1 0,-1 1 0,0 0 0,0 0 0,0 0 0,-1 0 0,0 0 0,0 0 0,0 0 0,-1 0 0,0 1 0,0-1 0,-1 0 0,0 0 0,0 0 0,-3 11 0,-1-2 0,-1 1 0,-1-1 0,-1 0 0,0 0 0,-1 0 0,0-2 0,-1 1 0,-1-1 0,0 0 0,-14 11 0,19-19 0,5-7 0,8-13 0,16-20 0,3 1 0,1 2 0,39-36 0,-54 56 0,1 1 0,1 1 0,0 0 0,0 1 0,1 0 0,0 1 0,1 1 0,25-8 0,-38 14 0,0 0 0,1 0 0,-1 0 0,1 1 0,-1 0 0,1 0 0,0 0 0,-1 0 0,1 0 0,-1 1 0,1-1 0,-1 1 0,1 0 0,-1 0 0,0 0 0,1 1 0,-1-1 0,0 1 0,0-1 0,0 1 0,4 4 0,-1-1 0,-1 1 0,1 0 0,-1 1 0,0-1 0,-1 1 0,1 0 0,-1 1 0,3 9 0,15 36 0,-12-26 0,16 29 0,-22-48 0,1-1 0,0 1 0,0-1 0,1 0 0,0 0 0,0-1 0,0 0 0,8 6 0,-12-10 0,0-1 0,0 0 0,0 1 0,0-1 0,0 0 0,0 0 0,1 0 0,-1 0 0,0 0 0,1-1 0,-1 1 0,0-1 0,1 1 0,-1-1 0,1 0 0,-1 0 0,1 0 0,-1 0 0,1-1 0,-1 1 0,0-1 0,1 1 0,-1-1 0,0 0 0,1 0 0,-1 0 0,0 0 0,0 0 0,0 0 0,0-1 0,0 1 0,0-1 0,0 0 0,0 1 0,2-4 0,1-2 0,0 1 0,-1-1 0,0 1 0,0-1 0,0 0 0,-1-1 0,0 1 0,-1-1 0,1 1 0,0-9 0,0-2 0,-1-1 0,0 0 0,-2 1 0,0-1 0,-1 0 0,-1 1 0,-7-29 0,7 38 0,0 1 0,-1-1 0,0 1 0,0-1 0,-1 1 0,0 0 0,-1 1 0,1-1 0,-2 1 0,1 0 0,-1 0 0,0 0 0,0 1 0,-1 0 0,0 0 0,0 0 0,-13-6 0,17 10 0,0 0 0,-1 1 0,1 0 0,-1 0 0,1 0 0,-1 1 0,1-1 0,-1 1 0,0-1 0,1 1 0,-1 0 0,0 1 0,1-1 0,-1 1 0,1 0 0,-1-1 0,1 1 0,-1 1 0,1-1 0,-1 0 0,-5 5 0,8-5 0,-1 0 0,0 0 0,1 1 0,-1-1 0,1 1 0,0 0 0,-1-1 0,1 1 0,0 0 0,0 0 0,0 0 0,0 0 0,0 0 0,1 0 0,-1 0 0,0 0 0,1 0 0,0 0 0,-1 0 0,1 0 0,0 0 0,0 1 0,0-1 0,0 0 0,1 0 0,-1 0 0,1 0 0,-1 0 0,1 0 0,0 0 0,0 0 0,-1 0 0,1 0 0,1 0 0,-1 0 0,0-1 0,3 4 0,2 2 0,0 0 0,0 0 0,1-1 0,0 0 0,1 0 0,-1-1 0,1 1 0,0-2 0,0 1 0,0-1 0,1 0 0,16 4 0,-6-3 0,1 0 0,0-1 0,0-1 0,38 1 0,-42-6 0,0 1 0,0-2 0,0 0 0,0-1 0,-1-1 0,0 0 0,19-10 0,32-10 0,-65 25 0,0 0 0,0-1 0,0 1 0,0 0 0,0-1 0,0 1 0,0 0 0,0 0 0,0 0 0,0 0 0,0 0 0,1 0 0,-1 0 0,0 0 0,0 1 0,0-1 0,0 0 0,0 1 0,0-1 0,0 1 0,0-1 0,-1 1 0,1-1 0,0 1 0,0-1 0,0 1 0,0 0 0,-1 0 0,1-1 0,0 1 0,-1 0 0,1 0 0,0 0 0,-1 0 0,1 0 0,-1 0 0,0 0 0,1 0 0,-1 0 0,0 0 0,1 1 0,0 6 0,0 0 0,0 0 0,-1 0 0,-1 14 0,1-4 0,0-5 0,2 0 0,-1 1 0,1-1 0,7 20 0,-7-27 0,0 0 0,1 0 0,0 0 0,0 0 0,0 0 0,1 0 0,-1-1 0,2 0 0,-1 0 0,0 0 0,6 4 0,-8-7 0,0-1 0,0 0 0,0 1 0,0-1 0,0 0 0,1 0 0,-1-1 0,0 1 0,1 0 0,-1-1 0,0 0 0,1 1 0,-1-1 0,0 0 0,1 0 0,-1 0 0,1 0 0,-1-1 0,0 1 0,1-1 0,-1 1 0,0-1 0,0 0 0,1 0 0,-1 0 0,0 0 0,0 0 0,0-1 0,0 1 0,0-1 0,2-2 0,7-6 0,0 0 0,-1-1 0,17-23 0,-21 26 0,9-12 0,-5 5 0,22-24 0,-30 37 0,1-1 0,0 1 0,-1-1 0,1 1 0,0 0 0,0 0 0,0 0 0,1 0 0,-1 0 0,0 1 0,1-1 0,-1 1 0,1 0 0,5-1 0,-7 2 0,0 0 0,0 1 0,0-1 0,0 0 0,0 1 0,0-1 0,0 1 0,0 0 0,0-1 0,-1 1 0,1 0 0,0 0 0,0 0 0,-1 1 0,1-1 0,-1 0 0,1 0 0,-1 1 0,1-1 0,-1 1 0,0 0 0,0-1 0,2 5 0,2 3 0,0 1 0,-1 0 0,4 15 0,0-1 0,-5-17 0,0 0 0,0-1 0,1 1 0,0 0 0,0-1 0,0 0 0,1 0 0,0 0 0,9 8 0,-10-11 0,0-1 0,0 1 0,1-1 0,-1 0 0,1 0 0,0 0 0,-1-1 0,1 1 0,0-1 0,0 0 0,0-1 0,0 1 0,0-1 0,0 0 0,8-1 0,1-1 0,-1 0 0,0-1 0,1 0 0,-1-1 0,-1-1 0,1 0 0,-1 0 0,0-2 0,0 1 0,0-1 0,-1-1 0,0 0 0,14-15 0,-9 7 0,0 0 0,-2-1 0,0-1 0,-1 0 0,-1-1 0,-1-1 0,13-28 0,-23 46 0,0-1 0,-1 1 0,1 0 0,0 0 0,-1 0 0,1 0 0,-1-1 0,0 1 0,1 0 0,-1 0 0,0-1 0,0 1 0,-1 0 0,1 0 0,0-1 0,-2-1 0,2 3 0,0 1 0,0 0 0,-1-1 0,1 1 0,0-1 0,-1 1 0,1 0 0,0-1 0,-1 1 0,1 0 0,-1-1 0,1 1 0,0 0 0,-1 0 0,1-1 0,-1 1 0,1 0 0,-1 0 0,1 0 0,-1 0 0,1-1 0,-1 1 0,1 0 0,-1 0 0,0 0 0,-1 1 0,0-1 0,1 0 0,-1 1 0,0 0 0,0-1 0,1 1 0,-1 0 0,0 0 0,1 0 0,-4 2 0,2 0 0,-1 1 0,0-1 0,1 1 0,-1 0 0,1 0 0,0 0 0,0 1 0,-4 7 0,7-10 0,-1-1 0,0 0 0,1 0 0,-1 0 0,1 0 0,-1 1 0,1-1 0,0 0 0,0 1 0,-1-1 0,1 0 0,0 0 0,0 1 0,0-1 0,0 0 0,0 1 0,1-1 0,-1 0 0,0 1 0,1-1 0,-1 0 0,1 0 0,-1 0 0,1 1 0,-1-1 0,1 0 0,0 0 0,0 0 0,-1 0 0,1 0 0,0 0 0,0 0 0,0 0 0,0 0 0,0-1 0,0 1 0,0 0 0,3 0 0,2 1 0,1 0 0,0 0 0,0-1 0,0 0 0,0-1 0,0 1 0,0-1 0,0-1 0,0 1 0,0-1 0,0 0 0,0-1 0,11-3 0,9-5 0,49-24 0,-74 33 0,46-25 0,87-61 0,-132 85 0,-1 0 0,1 0 0,0 1 0,0-1 0,0 1 0,0-1 0,3 0 0,-6 2 0,1 0 0,0 0 0,-1 0 0,1 0 0,0 0 0,-1 0 0,1 0 0,0 0 0,-1 0 0,1 1 0,-1-1 0,1 0 0,0 0 0,-1 1 0,1-1 0,-1 0 0,1 1 0,-1-1 0,1 1 0,-1-1 0,1 0 0,-1 1 0,1-1 0,-1 1 0,0 0 0,1-1 0,-1 1 0,0-1 0,1 1 0,-1-1 0,0 1 0,0 0 0,0-1 0,1 1 0,-1 0 0,0-1 0,0 1 0,0 0 0,0 0 0,9 42 0,-1 1 0,25 72 0,-12-64 0,-10-27 0,-1 1 0,-1 1 0,-2 0 0,6 30 0,-13-55 0,0 0 0,0 0 0,0 0 0,0-1 0,-1 1 0,1 0 0,0 0 0,-1 0 0,1-1 0,-1 1 0,0 0 0,0 0 0,1-1 0,-1 1 0,0-1 0,0 1 0,-1-1 0,1 1 0,0-1 0,0 0 0,-1 1 0,-1 0 0,2-1 0,0-1 0,0 1 0,0 0 0,0-1 0,0 0 0,0 1 0,0-1 0,0 0 0,-1 1 0,1-1 0,0 0 0,0 0 0,0 0 0,0 0 0,-1 0 0,1 0 0,0 0 0,0 0 0,0-1 0,0 1 0,-1 0 0,1-1 0,0 1 0,0-1 0,0 1 0,0-1 0,0 0 0,0 1 0,0-1 0,0 0 0,0 0 0,1 1 0,-1-1 0,0 0 0,0-1 0,-1-1 0,1 1 0,-1-1 0,1 0 0,0 1 0,0-1 0,0 0 0,1 0 0,-1 0 0,0 0 0,1 0 0,0 1 0,0-1 0,0 0 0,0 0 0,0 0 0,1 0 0,-1 0 0,1 0 0,0 0 0,1-3 0,3-7 0,0 0 0,13-23 0,-1 8 0,2 0 0,0 1 0,2 1 0,39-38 0,107-80 0,-106 95 0,-51 41 0,-1-1 0,0 0 0,0-1 0,0 0 0,7-12 0,-14 19 0,0-1 0,-1 1 0,1 0 0,-1 0 0,0-1 0,0 1 0,0-1 0,0 1 0,0-1 0,0-4 0,-1 6 0,-1 0 0,1 0 0,0 0 0,-1 0 0,1 0 0,-1 0 0,1 0 0,-1 1 0,0-1 0,0 0 0,0 1 0,0-1 0,0 0 0,0 1 0,0-1 0,-1 1 0,1-1 0,0 1 0,-1 0 0,-2-2 0,-3 0 0,1 0 0,-1 0 0,0 1 0,0 0 0,0 0 0,0 1 0,0 0 0,0 0 0,0 0 0,-1 1 0,1 0 0,0 1 0,0 0 0,0 0 0,0 0 0,0 1 0,0 0 0,-12 5 0,17-5 0,-1-1 0,0 1 0,1 0 0,0 0 0,-1 0 0,1 0 0,0 0 0,0 0 0,0 1 0,0-1 0,1 1 0,-1-1 0,1 1 0,-1 0 0,1 0 0,0 0 0,0-1 0,0 1 0,1 0 0,-1 0 0,1 0 0,-1 0 0,1 0 0,0 1 0,0-1 0,1 0 0,-1 0 0,0 0 0,1 0 0,0 0 0,0 0 0,0-1 0,2 6 0,0-2 0,0 1 0,1-1 0,0 0 0,0 0 0,0 0 0,1 0 0,0-1 0,0 0 0,0 0 0,1 0 0,0 0 0,0-1 0,7 4 0,-7-5 0,1 0 0,0 0 0,0-1 0,0 0 0,0 0 0,1 0 0,-1-1 0,1 0 0,-1-1 0,0 0 0,1 0 0,-1 0 0,1-1 0,-1 0 0,0-1 0,1 1 0,7-4 0,-6 1 0,0 0 0,-1 0 0,1-1 0,-1 0 0,0 0 0,0-1 0,-1 0 0,0 0 0,0-1 0,0 0 0,-1 0 0,10-16 0,-1-2 0,-12 18 0,0 1 0,1-1 0,0 1 0,0 0 0,1 0 0,5-6 0,-10 12 0,1 0 0,-1 0 0,0 0 0,1-1 0,-1 1 0,0 0 0,1 0 0,-1 0 0,0 0 0,1 0 0,-1 0 0,0 0 0,1 0 0,-1 0 0,0 1 0,1-1 0,-1 0 0,0 0 0,1 0 0,-1 0 0,0 0 0,0 0 0,1 1 0,-1-1 0,0 0 0,0 0 0,1 0 0,-1 1 0,0-1 0,0 0 0,0 0 0,1 1 0,-1-1 0,0 0 0,0 1 0,0-1 0,0 0 0,1 0 0,-1 1 0,0-1 0,0 0 0,0 1 0,0-1 0,6 19 0,-5-17 0,5 19-273,2-1 0,0 0 0,1-1 0,12 20 0,-3-11-6553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2.1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245 75 24575,'10'-4'0,"-3"1"0,-1 0 0,1-1 0,-1 0 0,9-6 0,-14 10 0,0-1 0,-1 1 0,1-1 0,-1 1 0,1-1 0,0 1 0,-1-1 0,1 1 0,-1-1 0,0 0 0,1 1 0,-1-1 0,1 0 0,-1 0 0,0 1 0,0-1 0,1 0 0,-1 0 0,0 1 0,0-1 0,0 0 0,0 0 0,0 0 0,0 1 0,0-1 0,0 0 0,0 0 0,0 1 0,0-1 0,-1 0 0,1 0 0,0 1 0,-1-1 0,1 0 0,0 0 0,-1 1 0,1-1 0,-1 0 0,1 1 0,-1-1 0,1 1 0,-1-1 0,1 1 0,-1-1 0,0 1 0,1-1 0,-1 1 0,0-1 0,1 1 0,-2-1 0,-2-1 0,0 0 0,0 0 0,-1 1 0,1-1 0,0 1 0,-1 0 0,1 0 0,0 0 0,-1 1 0,1 0 0,-1-1 0,1 2 0,-1-1 0,1 0 0,-1 1 0,1 0 0,0 0 0,-1 0 0,1 1 0,0-1 0,0 1 0,-5 3 0,-2 0 0,1 2 0,0-1 0,0 1 0,1 1 0,-1-1 0,2 2 0,-10 10 0,5-2 0,1 0 0,1 1 0,1 0 0,0 1 0,2 0 0,0 0 0,1 1 0,1 0 0,1 0 0,0 1 0,2 0 0,1-1 0,0 1 0,1 0 0,2 0 0,0 0 0,4 25 0,-2-29 0,1 1 0,1-1 0,0 0 0,1 0 0,1 0 0,1-1 0,0 0 0,1-1 0,11 16 0,-11-20 0,0 0 0,1-1 0,-1 0 0,2-1 0,0 0 0,0-1 0,0 0 0,1-1 0,0 0 0,1-1 0,-1 0 0,20 6 0,-19-9 0,0 0 0,0 0 0,0-1 0,0-1 0,0 0 0,0-1 0,0-1 0,0 0 0,0 0 0,0-1 0,0-1 0,-1 0 0,1-1 0,-1 0 0,0-1 0,0-1 0,0 1 0,-1-2 0,1 0 0,-2 0 0,1-1 0,-1 0 0,0-1 0,-1 0 0,0-1 0,0 0 0,-1 0 0,-1-1 0,1 0 0,8-19 0,-7 12 0,-2-1 0,0-1 0,0 0 0,-2 0 0,-1 0 0,0 0 0,-2-1 0,0 1 0,-1-26 0,-2 29 0,-1 0 0,0 1 0,-1-1 0,0 1 0,-1 0 0,-1 0 0,-1 0 0,0 1 0,-1-1 0,-1 2 0,-17-26 0,20 33 0,-1 0 0,0 1 0,0 0 0,0 0 0,-1 0 0,1 1 0,-2 0 0,1 0 0,0 0 0,-1 1 0,0 1 0,0-1 0,0 1 0,0 1 0,-1-1 0,-10-1 0,9 3 0,0 1 0,0-1 0,1 2 0,-1-1 0,0 1 0,0 1 0,1 0 0,-1 0 0,1 1 0,-1 0 0,1 1 0,0 0 0,1 0 0,-11 7 0,1 2-341,0 0 0,1 1-1,-26 29 1,5 1-6485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123 1 24575,'-1'83'0,"-22"140"0,13-165 0,-3-1 0,-2-1 0,-28 67 0,40-116 0,0 0 0,0 0 0,1 1 0,0-1 0,1 0 0,-1 1 0,1 11 0,1-15 0,1 0 0,-1 0 0,1 1 0,0-1 0,1 0 0,-1 0 0,1 0 0,0 0 0,0-1 0,0 1 0,0 0 0,0-1 0,1 0 0,5 7 0,6 4 0,1-1 0,0 0 0,0-1 0,1-1 0,1 0 0,0-1 0,0-1 0,1 0 0,0-2 0,0 0 0,1-1 0,0 0 0,24 2 0,47 8 0,103 6 0,-185-22 0,1 0 0,0 0 0,-1 0 0,1-1 0,0 0 0,-1-1 0,1 0 0,-1 0 0,12-6 0,-14 6 0,-1-1 0,0-1 0,0 1 0,0-1 0,-1 0 0,1 0 0,-1 0 0,0 0 0,0-1 0,0 0 0,-1 0 0,0 0 0,0 0 0,3-8 0,0-1 0,-1 0 0,0-1 0,-2 1 0,1-1 0,1-28 0,-3-78 0,-2 88 0,-1-2 0,-8-62 0,7 84 0,-1 1 0,0-1 0,-1 1 0,0 0 0,-1 0 0,-1 0 0,1 1 0,-10-14 0,12 21-44,0 1 0,-1-1 0,1 0 0,-1 1 0,0 0 0,1 0 0,-1 0 0,0 0 0,-1 1 0,1 0 0,0-1 0,-1 2 0,0-1 0,1 0 0,-1 1 0,0 0 0,1 0 0,-1 0-1,0 1 1,0 0 0,0 0 0,0 0 0,0 0 0,0 1 0,1 0 0,-1 0 0,0 0 0,0 0 0,1 1 0,-6 2 0,-10 5-6782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3.1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4564 39 24575,'0'0'0,"0"0"0,1 0 0,-1 0 0,0 0 0,0 0 0,1 0 0,-1 0 0,0 0 0,1 0 0,-1 0 0,0 0 0,0 0 0,1 0 0,-1 0 0,0 0 0,0 0 0,1-1 0,-1 1 0,0 0 0,0 0 0,1 0 0,-1-1 0,0 1 0,0 0 0,0 0 0,1 0 0,-1-1 0,0 1 0,0 0 0,0 0 0,0-1 0,1 1 0,-1 0 0,0 0 0,0-1 0,0 1 0,0 0 0,0-1 0,0 1 0,0 0 0,0-1 0,0 1 0,0 0 0,0 0 0,0-1 0,0 1 0,0 0 0,0-1 0,0 1 0,-1 0 0,1 0 0,0-1 0,0 1 0,0 0 0,0 0 0,-1-1 0,1 0 0,-1 0 0,0-1 0,0 1 0,0 0 0,1 0 0,-1 0 0,0 0 0,0 0 0,-1 0 0,1 0 0,-1-1 0,-8-1 0,0 0 0,0 1 0,0 0 0,-1 0 0,1 1 0,0 1 0,-1 0 0,-10 1 0,11-1 0,-366 38 0,208-16 0,-662 46-448,-4-36-194,527-22 565,-95 5 61,-876 20-218,1164-36 176,-22 1 1489,336-27-2091,-179 24-1,34-6-6165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3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349 201 24575,'0'-10'0,"-1"0"0,-1-1 0,0 1 0,0 0 0,-1 0 0,0 0 0,-1 0 0,0 0 0,-10-17 0,10 21 0,0-1 0,-1 1 0,1-1 0,-1 2 0,0-1 0,-1 0 0,0 1 0,0 0 0,0 0 0,0 1 0,-1 0 0,1 0 0,-1 0 0,-8-2 0,11 5 0,0 0 0,1 1 0,-1-1 0,0 1 0,1 0 0,-1 0 0,0 0 0,0 1 0,1 0 0,-1-1 0,1 1 0,-1 0 0,0 1 0,1-1 0,0 0 0,-1 1 0,1 0 0,0 0 0,0 0 0,0 0 0,0 1 0,0-1 0,1 1 0,-1 0 0,-3 4 0,-6 8 0,0 1 0,1 0 0,-13 28 0,19-36 0,-7 15 0,1 0 0,1 0 0,-13 49 0,20-60 0,0 1 0,1 0 0,1 0 0,0 0 0,1 0 0,0 0 0,1 0 0,0 0 0,6 20 0,16 37-1365,-13-39-5461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4.7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142 19 24575,'-1'15'0,"-1"-1"0,0 1 0,-7 22 0,-3 20 0,1 80 0,9 177 0,4-181 0,-2-103 0,1-11 0,-1-1 0,-4 31 0,-2-35 0,6-14 0,0 0 0,-1 0 0,1 0 0,0 0 0,0 1 0,-1-1 0,1 0 0,0 0 0,-1 0 0,1 0 0,0 0 0,0 0 0,-1 0 0,1 0 0,0 0 0,0 0 0,-1-1 0,1 1 0,0 0 0,0 0 0,-1 0 0,1 0 0,0 0 0,0 0 0,-1 0 0,1-1 0,0 1 0,0 0 0,0 0 0,-1 0 0,1-1 0,-2-1 0,0-1 0,0 1 0,1-1 0,-1 0 0,1 1 0,0-1 0,-2-4 0,-11-43 0,1-1 0,3-1 0,-3-53 0,6 54 0,-1-14 0,0-100 0,8 144 0,1 0 0,2 0 0,0 0 0,1 0 0,1 1 0,1 0 0,0 0 0,19-37 0,-22 51 0,0 1 0,0-1 0,1 1 0,0 0 0,0 0 0,0 0 0,0 1 0,1-1 0,0 1 0,0 0 0,0 1 0,0-1 0,1 1 0,-1 0 0,1 0 0,0 1 0,0-1 0,0 1 0,0 1 0,0-1 0,1 1 0,-1 0 0,0 1 0,1-1 0,-1 1 0,0 0 0,1 1 0,-1 0 0,0 0 0,0 0 0,1 1 0,-1-1 0,0 2 0,-1-1 0,1 1 0,7 3 0,-3 0 0,-1 0 0,0 0 0,0 1 0,-1 0 0,1 0 0,-1 1 0,-1 0 0,0 1 0,0-1 0,0 1 0,-1 1 0,-1-1 0,0 1 0,0 0 0,4 13 0,-6-14 0,-1-1 0,0 1 0,0 0 0,-1 0 0,0-1 0,0 1 0,-1 0 0,0 0 0,-1 0 0,0 0 0,0 0 0,-1 0 0,0-1 0,-1 1 0,0-1 0,0 1 0,-1-1 0,0 0 0,-6 9 0,-14 13-1365,0-6-5461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5.1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54 24575,'7'-5'0,"0"0"0,0 1 0,0 0 0,1 0 0,12-4 0,-8 3 0,-5 2 0,1-1 0,0 2 0,0-1 0,0 2 0,0-1 0,0 1 0,17-1 0,-22 2 0,0 0 0,0 0 0,-1 1 0,1-1 0,0 1 0,0 0 0,-1-1 0,1 1 0,0 1 0,-1-1 0,1 0 0,-1 1 0,1-1 0,-1 1 0,0-1 0,0 1 0,1 0 0,-1 0 0,-1 0 0,1 1 0,0-1 0,0 0 0,-1 1 0,1-1 0,-1 1 0,2 3 0,0 5 0,0 0 0,-1 0 0,0 0 0,-1 0 0,0 0 0,0 0 0,-1 0 0,-1 0 0,0 0 0,-1 0 0,0 0 0,0 0 0,-1 0 0,0-1 0,-1 1 0,-1-1 0,0 0 0,0 0 0,0 0 0,-14 16 0,18-25 0,0 0 0,0 0 0,0 1 0,0-1 0,0-1 0,0 1 0,0 0 0,0 0 0,0 0 0,0 0 0,-1-1 0,1 1 0,0-1 0,0 1 0,-1-1 0,1 1 0,-1-1 0,1 0 0,0 0 0,-2 1 0,2-2 0,0 1 0,0-1 0,1 1 0,-1-1 0,0 1 0,1-1 0,-1 1 0,0-1 0,1 0 0,-1 1 0,1-1 0,-1 0 0,1 1 0,-1-1 0,1 0 0,0 0 0,-1 1 0,1-1 0,0 0 0,0 0 0,-1 0 0,1 1 0,0-1 0,0 0 0,0 0 0,0 0 0,0 0 0,0 0 0,0 1 0,1-1 0,-1 0 0,0 0 0,0 0 0,1-1 0,3-15 0,1 0 0,1-1 0,0 2 0,1-1 0,1 1 0,1 0 0,0 1 0,1 0 0,0 0 0,1 1 0,1 1 0,0 0 0,25-21 0,-32 30 0,0 1 0,0-1 0,0 1 0,0 0 0,1 1 0,-1-1 0,1 1 0,0 0 0,-1 0 0,1 1 0,0 0 0,0 0 0,7-1 0,-9 3 0,-1-1 0,1 0 0,0 1 0,-1 0 0,1 0 0,-1 0 0,1 0 0,-1 1 0,0-1 0,1 1 0,-1 0 0,0 0 0,0 0 0,0 0 0,0 0 0,-1 1 0,1 0 0,-1-1 0,1 1 0,-1 0 0,0 0 0,3 6 0,3 6-455,-1 0 0,8 24 0,-8-20-6371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6.1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187 217 24575,'6'-12'0,"2"-11"0,-6 7 0,0 0 0,-1 0 0,0-1 0,-3-20 0,2 33 0,0 1 0,0-1 0,-1 0 0,0 1 0,0-1 0,0 1 0,0-1 0,0 1 0,-1 0 0,1 0 0,-1-1 0,0 1 0,0 0 0,0 1 0,0-1 0,-1 0 0,1 0 0,-1 1 0,0 0 0,1-1 0,-1 1 0,0 0 0,0 0 0,-1 1 0,-4-3 0,6 3 0,-1 1 0,1-1 0,-1 1 0,1 0 0,-1-1 0,1 1 0,-1 0 0,1 1 0,-1-1 0,1 0 0,-1 1 0,1-1 0,-1 1 0,1 0 0,0 0 0,-3 1 0,1 1 0,-1-1 0,2 1 0,-1 0 0,0 0 0,1 0 0,-1 1 0,1-1 0,-3 5 0,-2 3 0,1 1 0,0-1 0,1 2 0,1-1 0,-5 15 0,2-4 0,2 0 0,-6 42 0,11-53 0,0-1 0,1 1 0,0-1 0,0 0 0,2 1 0,-1-1 0,7 22 0,-7-30 0,0 1 0,1-1 0,0 0 0,-1 0 0,1 0 0,0 0 0,1 0 0,-1 0 0,0-1 0,1 1 0,0-1 0,-1 1 0,1-1 0,0 0 0,0 0 0,0 0 0,1-1 0,-1 1 0,0-1 0,1 0 0,-1 1 0,1-2 0,-1 1 0,1 0 0,-1-1 0,1 1 0,0-1 0,-1 0 0,1 0 0,5-2 0,2 1 0,0-1 0,0 0 0,0-1 0,-1 0 0,1-1 0,-1 0 0,0-1 0,18-11 0,-13 4 0,-1 1 0,0-2 0,-1 0 0,0 0 0,-1-1 0,0-1 0,-2 0 0,0-1 0,0 0 0,-2 0 0,0-1 0,0 0 0,-2 0 0,0-1 0,-1 0 0,4-29 0,-10 63 0,1 1 0,1-1 0,0 1 0,7 29 0,-5-33 0,0 1 0,1 0 0,1-1 0,0 0 0,1 0 0,14 22 0,-19-33 0,0-1 0,-1 0 0,1 0 0,0 0 0,0 0 0,0 0 0,0 0 0,0 0 0,0 0 0,0 0 0,1 0 0,-1 0 0,0-1 0,0 1 0,1-1 0,-1 1 0,0-1 0,1 1 0,-1-1 0,1 0 0,-1 0 0,1 1 0,-1-1 0,2 0 0,-1-1 0,1 0 0,-1 0 0,0 1 0,0-1 0,1 0 0,-1-1 0,0 1 0,0 0 0,0-1 0,0 1 0,-1-1 0,1 0 0,1-1 0,5-7 0,0 0 0,-1-1 0,0 1 0,6-16 0,5-10 0,18-55 0,-26 70 0,-5 18 0,-1 12 0,-3 39 0,0 11 0,0-56 0,-1-1 0,0 1 0,1 0 0,0 0 0,0 0 0,0-1 0,0 1 0,0-1 0,0 1 0,1-1 0,-1 1 0,1-1 0,0 0 0,-1 1 0,5 2 0,-4-4 0,-1 1 0,1-1 0,-1-1 0,1 1 0,0 0 0,-1 0 0,1-1 0,0 1 0,0-1 0,0 1 0,-1-1 0,1 0 0,0 1 0,0-1 0,0 0 0,0 0 0,0-1 0,-1 1 0,4-1 0,-1 0 0,-1 0 0,1-1 0,-1 1 0,1-1 0,-1 0 0,1 0 0,-1-1 0,6-4 0,-3 1 0,0 0 0,-1 0 0,0 0 0,0-1 0,0 1 0,-1-1 0,0 0 0,5-13 0,-4 4-1365,1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6.2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390 94 24575,'0'-4'0,"0"1"0,0-1 0,0 0 0,-1 1 0,1-1 0,-1 0 0,0 1 0,0-1 0,-1 1 0,1-1 0,-1 1 0,0 0 0,0 0 0,0 0 0,-4-6 0,2 6 0,1 0 0,-1 0 0,1 1 0,-1-1 0,0 1 0,0 0 0,0 0 0,0 0 0,-1 1 0,1 0 0,0-1 0,-1 1 0,-4 0 0,-10-1 0,0 0 0,-1 1 0,1 1 0,-1 1 0,-33 6 0,43-5 0,0 0 0,0 1 0,0 0 0,0 0 0,0 1 0,1 1 0,0 0 0,-1 0 0,2 0 0,-1 1 0,1 0 0,-11 11 0,17-15 0,-1 1 0,1-1 0,0 1 0,0 0 0,0 0 0,0 0 0,0 0 0,1 0 0,-1 1 0,1-1 0,0 0 0,0 1 0,0-1 0,1 0 0,-1 1 0,1-1 0,0 1 0,0-1 0,0 1 0,0-1 0,0 1 0,1-1 0,0 1 0,0-1 0,0 1 0,0-1 0,0 0 0,0 0 0,1 0 0,0 1 0,0-1 0,0-1 0,0 1 0,0 0 0,5 4 0,5 5 0,0-1 0,1 0 0,0-1 0,1 0 0,1-1 0,16 7 0,15 6 0,50 16 0,44 20 0,-130-53 0,0 1 0,0 0 0,-1 1 0,0 0 0,0 0 0,14 17 0,-21-22 0,0 1 0,0 0 0,0 0 0,0 0 0,-1 0 0,1 0 0,-1 0 0,0 0 0,0 1 0,0-1 0,1 6 0,-2-6 0,0-1 0,0 1 0,-1-1 0,1 1 0,0-1 0,-1 0 0,0 1 0,0-1 0,1 0 0,-1 1 0,0-1 0,-1 0 0,1 0 0,0 0 0,-1 0 0,1 0 0,-1 0 0,-2 2 0,-3 2 0,-1 0 0,0 0 0,0-1 0,0 0 0,0-1 0,-1 0 0,0 0 0,0-1 0,0 0 0,-11 2 0,-5 1 0,0-2 0,-41 1 0,47-4 69,0-1-1,1-1 0,-1-1 0,-36-8 1,47 8-191,-1 0 0,1-1 0,0-1 0,1 1 0,-1-1 0,1 0 0,-1-1 0,1 0 0,0 0 1,1-1-1,-1 1 0,1-2 0,-5-6 0,-3-6-6704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6.3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1 24575,'-3'0'0,"-4"0"0,-1 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7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0 181 24575,'2'0'0,"-1"1"0,0-1 0,0 1 0,0 0 0,0-1 0,0 1 0,1 0 0,-2 0 0,1 0 0,0-1 0,0 1 0,0 0 0,0 0 0,0 0 0,-1 1 0,1-1 0,0 2 0,11 21 0,-8-12 0,-1-2 0,0 0 0,1 0 0,0 0 0,1-1 0,0 0 0,7 11 0,-10-19 0,-1 1 0,1 0 0,-1-1 0,1 1 0,0-1 0,0 0 0,-1 0 0,1 0 0,0 0 0,0 0 0,0 0 0,0 0 0,0 0 0,4 0 0,-3-1 0,0 0 0,0 0 0,0 0 0,0 0 0,0-1 0,0 1 0,-1-1 0,1 0 0,0 0 0,0 0 0,-1 0 0,1 0 0,4-4 0,-1 1 0,-1 0 0,1-1 0,-1 0 0,0 0 0,-1 0 0,1 0 0,-1-1 0,0 0 0,0 0 0,-1 0 0,0 0 0,0-1 0,0 1 0,-1-1 0,3-13 0,-1 2 0,-1 0 0,-1-1 0,0 1 0,-3-34 0,1 42 0,-1 0 0,-1 1 0,0-1 0,-4-13 0,5 21 0,0 0 0,1 0 0,-1 0 0,0 0 0,0 1 0,-1-1 0,1 0 0,0 0 0,-1 1 0,1-1 0,-4-2 0,4 4 0,0-1 0,0 1 0,0-1 0,0 1 0,0 0 0,0-1 0,0 1 0,0 0 0,0 0 0,0 0 0,-1 0 0,1 0 0,0 0 0,0 0 0,0 0 0,0 0 0,0 1 0,0-1 0,0 0 0,0 1 0,0-1 0,0 1 0,0-1 0,-2 1 0,0 2 0,-1 0 0,1 0 0,-1 1 0,1-1 0,0 0 0,0 1 0,0 0 0,1 0 0,-1 0 0,1 0 0,0 0 0,0 0 0,-1 6 0,-4 11 0,-6 29 0,12-45 0,-3 14 0,1 0 0,0 0 0,2 0 0,0 0 0,3 27 0,-1-38 0,0 0 0,1 0 0,0 0 0,0 0 0,1 0 0,6 12 0,-7-16 0,1 0 0,-1 0 0,1 0 0,0-1 0,0 1 0,0-1 0,1 0 0,-1 0 0,1 0 0,0 0 0,0 0 0,6 3 0,-5-5 0,0 1 0,0 0 0,0-1 0,0 0 0,0 0 0,0-1 0,0 1 0,0-1 0,0 0 0,0-1 0,1 1 0,-1-1 0,0 0 0,0 0 0,0 0 0,0-1 0,-1 0 0,1 0 0,0 0 0,-1-1 0,1 1 0,-1-1 0,6-5 0,5-4 0,0 0 0,-1-1 0,-1-1 0,22-29 0,-22 25 0,-2-1 0,12-24 0,-5 7 0,-18 36 0,1 0 0,-1-1 0,0 1 0,0 0 0,0-1 0,0 1 0,0 0 0,1-1 0,-1 1 0,0 0 0,0 0 0,1-1 0,-1 1 0,0 0 0,0 0 0,1 0 0,-1-1 0,0 1 0,1 0 0,-1 0 0,0 0 0,1 0 0,-1 0 0,0-1 0,1 1 0,-1 0 0,0 0 0,1 0 0,-1 0 0,0 0 0,1 0 0,-1 0 0,1 0 0,-1 0 0,0 1 0,1-1 0,-1 0 0,0 0 0,1 0 0,-1 0 0,0 0 0,0 1 0,1-1 0,-1 0 0,0 0 0,1 0 0,-1 1 0,0-1 0,0 0 0,1 0 0,-1 1 0,0-1 0,0 0 0,0 1 0,0-1 0,1 0 0,-1 1 0,0-1 0,0 0 0,0 1 0,0-1 0,0 0 0,0 1 0,0-1 0,13 34 0,-9-21 0,-2-8 0,1 0 0,-1-1 0,1 0 0,0 1 0,0-1 0,0 0 0,1 0 0,-1-1 0,6 5 0,-8-7 0,0 0 0,0 0 0,1-1 0,-1 1 0,0 0 0,0-1 0,0 1 0,1-1 0,-1 1 0,0-1 0,1 0 0,-1 0 0,0 1 0,1-1 0,-1 0 0,0 0 0,1 0 0,-1 0 0,1-1 0,-1 1 0,0 0 0,0 0 0,1-1 0,-1 1 0,0-1 0,1 1 0,-1-1 0,0 0 0,0 0 0,0 1 0,0-1 0,0 0 0,0 0 0,0 0 0,0 0 0,0 0 0,0 0 0,0 0 0,1-3 0,11-19 0,-12 19 0,1 0 0,0 1 0,0-1 0,0 0 0,1 1 0,-1-1 0,1 1 0,0 0 0,0 0 0,0 0 0,0 0 0,6-3 0,-9 6 0,1-1 0,0 1 0,0 0 0,0 0 0,0 0 0,0 0 0,0 0 0,0 0 0,0 0 0,-1 0 0,1 0 0,0 1 0,0-1 0,0 0 0,0 1 0,0-1 0,-1 0 0,1 1 0,0-1 0,0 1 0,0-1 0,-1 1 0,1 0 0,0-1 0,-1 1 0,1 0 0,-1-1 0,1 1 0,-1 0 0,1 0 0,-1-1 0,1 1 0,-1 0 0,0 0 0,1 0 0,-1 0 0,11 37 0,-10-33 0,2 12 0,8 28 0,-11-43 0,1 1 0,-1-1 0,1 0 0,0 0 0,0-1 0,0 1 0,0 0 0,0 0 0,1 0 0,-1-1 0,0 1 0,1 0 0,-1-1 0,1 1 0,0-1 0,2 2 0,-2-3 0,0 1 0,-1-1 0,1 0 0,0 0 0,0 0 0,0 0 0,0 0 0,-1 0 0,1-1 0,0 1 0,0-1 0,-1 1 0,1-1 0,0 0 0,-1 1 0,1-1 0,0 0 0,-1 0 0,1 0 0,-1 0 0,1 0 0,-1-1 0,2-1 0,32-36 0,-30 32 0,10-12 64,7-7-540,-1-2-1,22-39 1,-37 56-6350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7.9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2442 24575,'0'0'0,"0"0"0,0 1 0,0-1 0,0 1 0,0-1 0,0 1 0,1-1 0,-1 0 0,0 1 0,0-1 0,0 1 0,0-1 0,0 0 0,1 1 0,-1-1 0,0 1 0,0-1 0,1 0 0,-1 1 0,0-1 0,1 0 0,-1 0 0,0 1 0,1-1 0,-1 0 0,0 0 0,1 1 0,-1-1 0,0 0 0,2 0 0,15-1 0,16-13 0,-33 14 0,989-424-1557,784-169-5972,-1023 351 5188,1374-484 1732,-1220 400 3090,-605 214 3317,-289 109-5296,-7 3-456,-1-1-1,-1 1 0,1-1 0,0 0 0,0 0 0,0 0 1,0 0-1,0 0 0,-1 0 0,3-2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8.2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24575,'1'-1'0,"-1"0"0,0 0 0,1 0 0,-1 0 0,1 0 0,-1 0 0,1 0 0,-1 0 0,1 0 0,0 0 0,0 0 0,-1 0 0,1 0 0,0 0 0,0 1 0,0-1 0,0 0 0,0 1 0,0-1 0,0 1 0,0-1 0,2 0 0,27-10 0,-26 10 0,10-3 0,0 0 0,0 0 0,1 2 0,-1 0 0,20 0 0,-30 1 0,0 2 0,-1-1 0,1 0 0,0 1 0,0-1 0,-1 1 0,1 0 0,-1 0 0,1 1 0,-1-1 0,1 1 0,-1 0 0,0 0 0,1 0 0,-1 0 0,0 0 0,-1 1 0,1-1 0,0 1 0,-1 0 0,1 0 0,-1 0 0,0 0 0,0 0 0,0 0 0,2 5 0,-3-5-52,-1 0-1,1 0 1,-1 0-1,1 0 1,-1 1-1,0-1 1,0 0-1,0 0 1,-1 0-1,1 0 1,-1 0-1,1 0 1,-1 0-1,0 0 1,0 0-1,-1 0 1,1 0-1,0-1 1,-1 1-1,0 0 0,0-1 1,1 1-1,-2-1 1,1 0-1,-3 3 1,-8 8-6774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201 682 24575,'1'-9'0,"0"1"0,0-1 0,4-11 0,2-16 0,-4-8 0,-3 27 0,1 0 0,1 0 0,0 0 0,2 0 0,8-27 0,-12 44 0,0-1 0,0 1 0,0 0 0,0-1 0,0 1 0,0 0 0,0-1 0,0 1 0,1 0 0,-1-1 0,0 1 0,0 0 0,0-1 0,0 1 0,1 0 0,-1 0 0,0-1 0,0 1 0,1 0 0,-1 0 0,0 0 0,0-1 0,1 1 0,-1 0 0,0 0 0,1 0 0,-1 0 0,0 0 0,1-1 0,-1 1 0,1 0 0,4 10 0,-2 20 0,-3 28 0,-3 1 0,-15 86 0,12-108 0,-34 187 0,-71 227 0,52-211 0,52-200 0,2 1 0,1-1 0,3 1 0,3 42 0,-1-69 0,0 0 0,2 1 0,0-1 0,1 0 0,0-1 0,1 1 0,0-1 0,1 0 0,1 0 0,0 0 0,0-1 0,1 0 0,1-1 0,0 0 0,1 0 0,0-1 0,1 0 0,0 0 0,0-2 0,1 1 0,0-1 0,0-1 0,1 0 0,0-1 0,16 5 0,8 2 10,1-2 0,0-2-1,64 7 1,122-2-161,-201-13 108,1022 20-3441,-538-14 1970,49 2 1155,2156 25-3919,-2273-33 4238,916-4-189,-1287 3 416,38 0 1926,195-25 1,-290 23-1706,1 0-1,0-1 1,0 0 0,-1-1 0,22-10 0,-31 12-303,1 1 1,0-1 0,-1 0 0,1 0-1,-1 0 1,1 0 0,-1-1 0,0 1-1,0-1 1,0 1 0,-1-1 0,1 0-1,0 0 1,-1 1 0,0-1 0,0 0-1,0 0 1,0 0 0,0-1-1,0 1 1,-1 0 0,1 0 0,-1 0-1,0 0 1,0-1 0,-1-4 0,-4-17-16,0 1 0,-18-45-1,0-2-15,0-18-74,4 0 0,4 0 0,4-2 0,3 0 0,5 0 0,10-112 0,14 40 0,7 0 0,58-188 0,-83 343 0,-1-1 0,0 1 0,0-1 0,-1 0 0,0 1 0,-1-18 0,-1 22 0,1 0 0,-1 0 0,-1 0 0,1 0 0,0 0 0,-1 0 0,0 1 0,0-1 0,0 0 0,0 1 0,-1 0 0,1-1 0,-1 1 0,0 0 0,0 0 0,0 1 0,-3-3 0,-9-6 0,0 1 0,0 1 0,-1 1 0,-30-12 0,-76-19 0,108 35 0,-170-43-943,-209-26-1,-198 5-964,587 67 1908,-1734-118-5411,-7 75 4756,1681 43 729,-1017-7-1221,5 40 3336,1057-31-1764,-230 23 5102,225-17-3965,23-7-1576,0 1 0,0-1 1,0 1-1,1 0 0,-1-1 0,0 1 0,1-1 0,-1 1 0,0 0 0,1 0 0,-1-1 1,1 1-1,-1 0 0,1 0 0,-1 0 0,1 0 0,0 0 0,-1 0 0,1-1 0,0 1 1,-1 2-1,2 9-6641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09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24575,'0'0'0,"0"0"0,0 0 0,0 0 0,0 0 0,0 1 0,1-1 0,-1 0 0,0 0 0,0 0 0,0 0 0,0 1 0,0-1 0,0 0 0,0 0 0,0 0 0,0 0 0,0 1 0,0-1 0,0 0 0,0 0 0,0 0 0,0 1 0,0-1 0,0 0 0,0 0 0,0 0 0,0 1 0,0-1 0,0 0 0,0 0 0,0 0 0,0 0 0,0 1 0,-1-1 0,1 0 0,0 0 0,0 0 0,0 0 0,0 0 0,0 1 0,0-1 0,-1 0 0,1 0 0,0 0 0,0 0 0,0 0 0,0 0 0,-1 0 0,1 0 0,0 0 0,0 0 0,0 1 0,-1-1 0,1 0 0,0 0 0,0 0 0,0 0 0,-1 0 0,1 0 0,0-1 0,0 1 0,0 0 0,0 0 0,-1 0 0,15 10 0,0-6 0,0 0 0,1 0 0,-1-1 0,27 1 0,64-3 0,-58-1 0,51 1 0,237-3 0,-274-5-1365,-40 3-5461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0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24575,'0'0'0,"-1"0"0,1 0 0,-1-1 0,1 1 0,-1 1 0,1-1 0,0 0 0,-1 0 0,1 0 0,-1 0 0,1 0 0,0 0 0,-1 0 0,1 0 0,0 1 0,-1-1 0,1 0 0,-1 0 0,1 1 0,0-1 0,0 0 0,-1 0 0,1 1 0,0-1 0,-1 0 0,1 1 0,0-1 0,0 0 0,0 1 0,-1-1 0,1 1 0,0-1 0,0 0 0,0 1 0,0-1 0,0 1 0,0-1 0,0 0 0,0 1 0,0-1 0,0 1 0,0-1 0,0 0 0,0 1 0,0-1 0,0 1 0,0-1 0,1 1 0,-1 0 0,0 0 0,1 0 0,-1 0 0,1 1 0,-1-1 0,1-1 0,0 1 0,-1 0 0,1 0 0,0 0 0,0 0 0,0 0 0,0-1 0,0 1 0,-1 0 0,1-1 0,2 2 0,12 1 0,0 0 0,0-1 0,0 0 0,0-1 0,0-1 0,18-2 0,8 0 0,98 3 0,154-4 0,-179-7-1365,-92 6-5461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1.1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25 24575,'-1'0'0,"1"0"0,-1-1 0,1 1 0,-1 0 0,1 0 0,-1-1 0,1 1 0,0 0 0,-1-1 0,1 1 0,0-1 0,-1 1 0,1-1 0,0 1 0,-1-1 0,1 1 0,0-1 0,0 1 0,-1-1 0,1 1 0,0-1 0,0 1 0,0-1 0,0 1 0,0-1 0,0 1 0,0-1 0,0 1 0,0-2 0,20-1 0,-15 3 0,370-2 0,-192 4 0,-182-2 1,8 0-457,1 0 1,19-4 0,-15 0-6371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2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986 1 24575,'-3'36'0,"-1"0"0,-2 0 0,-1 0 0,-20 58 0,-7 32 0,30-104 0,0 0 0,1 0 0,2 40 0,1-59 0,0 0 0,1 1 0,-1-1 0,1 0 0,0 0 0,0 0 0,0 1 0,1-1 0,-1 0 0,1-1 0,0 1 0,-1 0 0,1 0 0,1-1 0,-1 1 0,0-1 0,0 0 0,1 1 0,0-1 0,-1 0 0,1 0 0,0-1 0,0 1 0,0-1 0,0 1 0,5 1 0,8 1 0,-1 0 0,1 0 0,0-2 0,20 1 0,-34-2 0,675 26-777,-443-23 625,660 21-1124,424 9-1006,608 20 1326,-1842-50 961,-23 0 835,122-7-1,-178 2-557,0 0-1,0 0 0,0 0 1,0 0-1,8-4 0,-12 4-238,-1 1 1,1 0-1,-1 0 0,1-1 0,-1 1 0,1 0 0,-1-1 0,1 1 0,-1-1 0,0 1 0,1-1 0,-1 1 0,0-1 0,1 1 0,-1-1 0,0 1 0,1-1 0,-1 1 0,0-1 1,0 0-1,1 0 0,-2 0-3,1 1 1,0-1 0,0 0 0,0 0 0,-1 0-1,1 0 1,0 0 0,-1 1 0,1-1-1,-1 0 1,1 0 0,-1 1 0,1-1 0,-1 0-1,0 1 1,1-1 0,-1 0 0,-1 0 0,-1-1-24,0-1 0,0 0 1,0 1-1,0-1 1,1 0-1,-1 0 1,1 0-1,0-1 0,0 1 1,0-1-1,0 1 1,-1-6-1,2 4-5,1 0 1,-1 0-1,1 0 0,0 0 0,0 0 0,0 0 1,1 0-1,0 0 0,2-6 0,3-18-12,39-192 0,-38 189 0,-5 26 0,0-1 0,-1 1 0,1-1 0,-1 1 0,0-1 0,-1 0 0,0 0 0,-1-12 0,0 17 0,0 0 0,0 0 0,0 0 0,0 1 0,0-1 0,0 0 0,0 0 0,-1 1 0,1-1 0,-1 1 0,1-1 0,-1 1 0,0 0 0,1-1 0,-1 1 0,0 0 0,0 0 0,0 0 0,0 1 0,0-1 0,0 0 0,-3 0 0,-7-1 0,1 0 0,0 1 0,-13 0 0,10 0 0,-246-17-141,-517-31-1242,-1590-6-4543,0 81 4616,2224-22 1443,-144 2 1193,99-9 3878,199 3-4653,-1-1 0,1-1 0,12-3 0,14-2-2023,-14 5-5354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3.2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0 24575,'-31'6'0,"31"-6"0,-1 0 0,1 0 0,0 0 0,0 0 0,-1 0 0,1 0 0,0 0 0,-1 0 0,1 1 0,0-1 0,0 0 0,-1 0 0,1 0 0,0 1 0,0-1 0,0 0 0,-1 0 0,1 1 0,0-1 0,0 0 0,0 0 0,0 1 0,-1-1 0,1 0 0,0 0 0,0 1 0,0-1 0,0 0 0,0 1 0,0 0 0,1-1 0,-1 1 0,1 0 0,0 0 0,-1-1 0,1 1 0,0 0 0,0-1 0,-1 1 0,1 0 0,0-1 0,0 0 0,0 1 0,0-1 0,0 1 0,1-1 0,27 9 0,0-2 0,1-1 0,0-1 0,46 2 0,-31-4 0,1016 55-2918,-858-51 2702,1746 34-3391,-1177-58 4681,-771 17-1077,182-13 2953,-170 10-2144,-11-1 57,-17-3-1370,-5 2-6126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08:22:02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6,'0'-1,"0"1,-1 0,1 0,0 0,0 0,0-1,0 1,0 0,0 0,0 0,1-1,-1 1,0 0,0 0,0 0,0 0,0-1,0 1,0 0,0 0,0 0,0 0,1 0,-1-1,0 1,0 0,0 0,0 0,0 0,1 0,-1 0,0 0,0-1,0 1,0 0,1 0,-1 0,0 0,0 0,0 0,0 0,1 0,-1 0,0 0,0 0,0 0,1 0,-1 0,0 0,13 9,1 5,0 0,0 2,19 29,-8-9,82 110,46 59,59 55,91 85,118 101,129 99,114 86,2272 1968,-2357-2116,-93-90,-83-83,-65-69,-49-48,-48-37,206 128,-422-267,-19-12,0 0,0-1,1 0,-1-1,1 1,0-1,-1 0,1-1,1 0,8 2,-15-4,-1 0,1 0,0 0,0 0,-1 0,1-1,0 1,-1 0,1-1,0 1,-1 0,1-1,0 1,-1-1,1 1,-1-1,1 1,-1-1,1 1,-1-1,1 1,-1-1,0 0,1 1,-1-1,0 0,1 1,-1-1,0 0,0 0,0 1,0-1,0-1,1-14,0 1,-2 0,0 0,-1 0,-6-25,3 12,-13-69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6.5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23 24575,'0'-5'0,"0"-11"0,-3 14 0,-2 11 0,-17 39 0,-18 56 0,35-87 0,0 0 0,1 0 0,1 1 0,1 0 0,0-1 0,2 1 0,1 22 0,0-34 20,0 0 0,0 0 0,0 0 1,1 0-1,0 0 0,0-1 0,1 1 0,0-1 0,0 1 0,0-1 0,0 0 0,1 0 0,0-1 0,0 1 0,0-1 0,9 7 1,-6-5-192,2-1 0,-1 0 1,0 0-1,1-1 0,0 0 1,0-1-1,0 0 0,1 0 1,14 2-1,4-2-6655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4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383 0 24575,'-11'2'0,"-1"0"0,1 0 0,0 1 0,0 0 0,0 1 0,-20 11 0,17-9 0,-7 4 0,1 1 0,0 0 0,1 2 0,1 0 0,-1 2 0,2-1 0,0 2 0,1 1 0,1 0 0,-17 24 0,24-29 0,1 0 0,0 0 0,1 1 0,0 0 0,1 0 0,0 0 0,-4 26 0,7-28 0,1-1 0,1 0 0,0 0 0,0 0 0,1 1 0,0-1 0,1 0 0,0 0 0,0 0 0,1-1 0,7 17 0,-3-13 0,0-1 0,1 0 0,0-1 0,1 0 0,0 0 0,0-1 0,2 0 0,-1-1 0,1 0 0,0-1 0,1 0 0,0 0 0,0-2 0,0 1 0,26 8 0,-11-6 0,0-1 0,0-1 0,1-2 0,0 0 0,0-2 0,56-1 0,-59-3 0,0-1 0,0-1 0,0-2 0,-1 0 0,1-2 0,-1 0 0,-1-2 0,0-1 0,37-20 0,-49 23 0,-1 0 0,0-1 0,-1 0 0,1 0 0,-1-1 0,-1-1 0,0 1 0,0-1 0,7-13 0,-10 14 0,-1-1 0,0 0 0,0 1 0,-1-1 0,0-1 0,-1 1 0,0 0 0,0-1 0,-1 1 0,-1-1 0,0 1 0,-1-13 0,0 12 17,-1 0-1,-1 1 0,0-1 0,0 1 1,-1-1-1,0 1 0,-1 0 0,0 1 1,0-1-1,-1 1 0,0 0 0,-1 0 1,0 1-1,-1 0 0,1 0 0,-2 1 1,1 0-1,-1 0 0,0 1 0,-12-7 1,0 2-231,-2 0 1,0 1 0,0 1-1,0 1 1,-1 1 0,0 1-1,-46-5 1,25 8-6613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5.4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 24575,'0'-3'0,"3"-1"0,4 0 0,8 1 0,6 0 0,10 2 0,9 0 0,6 1 0,6 0 0,2 0 0,3 0 0,-4-3 0,-4 0 0,-10-1-8191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5.6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 0 24575,'-3'0'0,"-4"4"0,-1 3 0,1 4 0,2 6 0,4 7 0,3 8 0,4 6 0,1 5 0,2 4 0,0 4 0,2 0 0,-2 0 0,1-3 0,2-2 0,-1-10-8191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6.0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53 142 24575,'0'1'0,"0"0"0,0-1 0,1 1 0,-1 0 0,0-1 0,1 1 0,-1 0 0,0-1 0,1 1 0,-1-1 0,1 1 0,-1-1 0,1 1 0,-1-1 0,1 1 0,-1-1 0,1 1 0,0-1 0,-1 0 0,1 1 0,0-1 0,-1 0 0,1 1 0,0-1 0,-1 0 0,1 0 0,1 0 0,23 4 0,-21-4 0,1 1 0,80 4 0,-76-5 0,0-1 0,0 1 0,0-2 0,0 1 0,0-1 0,0 0 0,10-5 0,-16 6 0,-1 0 0,1 0 0,-1-1 0,0 1 0,1-1 0,-1 1 0,0-1 0,0 0 0,0 0 0,0 0 0,0 0 0,-1 0 0,1 0 0,0-1 0,-1 1 0,0-1 0,1 1 0,-1-1 0,0 1 0,-1-1 0,1 1 0,0-1 0,-1 0 0,1 0 0,-1 1 0,0-1 0,0-3 0,0 3 0,-1-1 0,0 0 0,0 1 0,0-1 0,0 1 0,0-1 0,-1 1 0,1 0 0,-1 0 0,0-1 0,0 1 0,0 1 0,-1-1 0,1 0 0,-1 0 0,1 1 0,-1-1 0,0 1 0,-6-4 0,2 3 0,0-1 0,-1 1 0,1 1 0,-1-1 0,0 1 0,0 0 0,1 1 0,-1 0 0,0 0 0,0 1 0,0 0 0,0 1 0,0-1 0,0 1 0,0 1 0,0 0 0,0 0 0,1 0 0,-1 1 0,1 0 0,0 0 0,0 1 0,0 0 0,0 0 0,1 1 0,-1 0 0,1 0 0,0 1 0,1-1 0,-1 1 0,1 0 0,0 1 0,1-1 0,-1 1 0,2 0 0,-1 0 0,1 0 0,0 1 0,-4 14 0,6-19 12,0-1 1,1 1-1,0 0 0,-1 0 0,1 0 0,0-1 1,1 1-1,-1 0 0,0 0 0,1-1 0,0 1 1,-1 0-1,1-1 0,0 1 0,0 0 0,1-1 0,-1 1 1,0-1-1,1 0 0,0 1 0,-1-1 0,1 0 1,0 0-1,0 0 0,0 0 0,0-1 0,4 3 1,0 0-184,1-1 0,-1 0 1,1 0-1,0 0 0,0-1 1,0 0-1,0-1 0,0 1 1,9-1-1,12 1-6655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6.3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94 24575,'3'-4'0,"0"0"0,0 1 0,-1-2 0,1 1 0,-1 0 0,0 0 0,0-1 0,-1 1 0,1-1 0,-1 1 0,1-9 0,-2 12 0,0 0 0,1 0 0,-1 0 0,0-1 0,0 1 0,0 0 0,0 0 0,-1-1 0,1 1 0,0 0 0,0 0 0,-1 0 0,1 0 0,-1-1 0,1 1 0,-1 0 0,1 0 0,-1 0 0,0 0 0,1 0 0,-1 0 0,0 0 0,0 0 0,0 1 0,0-1 0,0 0 0,0 0 0,0 1 0,0-1 0,0 1 0,0-1 0,0 1 0,0-1 0,-1 1 0,1 0 0,0-1 0,0 1 0,0 0 0,-1 0 0,1 0 0,0 0 0,0 0 0,0 0 0,-1 0 0,1 0 0,0 1 0,0-1 0,-2 1 0,1-1 0,0 0 0,0 1 0,1-1 0,-1 0 0,0 1 0,0 0 0,0-1 0,1 1 0,-1 0 0,0 0 0,1 0 0,-1 0 0,1 0 0,-1 0 0,1 0 0,0 1 0,-1-1 0,1 0 0,0 1 0,0-1 0,0 1 0,0 0 0,0-1 0,0 1 0,0 0 0,1 0 0,-1-1 0,1 1 0,-1 0 0,1 0 0,-1 0 0,1 0 0,0-1 0,0 1 0,0 0 0,0 0 0,1 0 0,-1 0 0,1 1 0,0 4 0,1 0 0,0 0 0,0 0 0,1 0 0,0-1 0,0 1 0,1-1 0,-1 0 0,6 6 0,32 29 0,1-1 0,-39-36 0,0 0 0,-1 0 0,1 0 0,0 0 0,-1 0 0,0 0 0,0 1 0,-1-1 0,3 8 0,-4-10 12,1 1 1,-1-1-1,0 0 0,0 0 0,0 0 0,0 0 1,-1 1-1,1-1 0,0 0 0,-1 0 0,0 0 1,1 0-1,-1 0 0,0 0 0,0 0 0,0 0 0,0 0 1,-1 0-1,1-1 0,0 1 0,-1 0 0,1-1 1,-1 1-1,0-1 0,1 0 0,-1 1 0,-2 0 1,-2 1-203,1 0 0,-1 0 1,1-1-1,-1 0 0,0 0 1,0 0-1,0-1 1,-9 1-1,-2-1-6636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6.5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24575,'4'-3'0,"3"-4"0,4-1 0,0 4 0,-1 9 0,-4 7 0,-1 7 0,-6 7 0,-2 5 0,-1 4 0,1 1 0,0 5 0,1 1 0,4 0 0,2-1 0,-1-5 0,4-4 0,-1-9-8191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6.6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 24575,'0'-3'0,"0"-5"0,4-3 0,3 0 0,4-2 0,3 2 0,3 3 0,1 2 0,1 3 0,0 5 0,0 4 0,-3 3-8191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20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270 166 24575,'1'-3'0,"0"0"0,1 0 0,-1 0 0,1 0 0,-1 0 0,1 0 0,0 1 0,3-4 0,0-2 0,-1 2 0,0 0 0,-1 0 0,1 0 0,-1-1 0,-1 1 0,1-1 0,1-9 0,-4 14 0,1-1 0,-1 1 0,0 0 0,-1 0 0,1 0 0,0 0 0,-1 0 0,1 0 0,-1 0 0,1 0 0,-1 0 0,0 0 0,0 0 0,0 0 0,0 0 0,0 1 0,0-1 0,-1 0 0,1 1 0,-1-1 0,1 1 0,-1-1 0,1 1 0,-1 0 0,0-1 0,0 1 0,0 0 0,1 0 0,-4 0 0,-2-2 0,-1 0 0,0 0 0,0 1 0,0 0 0,0 1 0,0 0 0,-1 0 0,1 1 0,0 0 0,0 0 0,-15 3 0,7 0 0,1 0 0,0 1 0,0 1 0,1 0 0,-20 10 0,29-12 0,-1 0 0,1 0 0,0 0 0,0 1 0,0 0 0,0 0 0,1 0 0,-1 0 0,1 1 0,-5 7 0,8-10 0,0 1 0,-1-1 0,1 1 0,0 0 0,1-1 0,-1 1 0,0 0 0,1 0 0,-1-1 0,1 1 0,0 0 0,0 0 0,0 0 0,1-1 0,-1 1 0,0 0 0,1 0 0,0 0 0,0-1 0,0 1 0,0-1 0,0 1 0,0 0 0,4 3 0,0 2 0,1 0 0,0-1 0,1 0 0,0 0 0,0-1 0,0 0 0,11 7 0,60 32 0,-69-40 0,16 8 0,-3-2 0,-1 0 0,0 1 0,-1 2 0,0 0 0,26 24 0,-45-37 0,1 1 0,0-1 0,-1 1 0,1 0 0,-1 0 0,1 0 0,-1 0 0,0 0 0,0 0 0,0 0 0,0 0 0,0 0 0,0 0 0,0 1 0,-1-1 0,0 0 0,1 1 0,-1-1 0,0 0 0,0 1 0,0-1 0,0 0 0,0 1 0,-1-1 0,1 0 0,-1 1 0,1-1 0,-1 0 0,0 0 0,0 0 0,0 0 0,0 0 0,-1 0 0,1 0 0,0 0 0,-1 0 0,1 0 0,-1 0 0,0-1 0,-3 3 0,-1 1 0,-1 0 0,0-1 0,0 1 0,-1-2 0,1 1 0,-1-1 0,0 0 0,0 0 0,0-1 0,-11 2 0,4-3 49,1 0 0,-1-1 0,0 0-1,1-1 1,-1-1 0,-17-4 0,25 4-163,0 0 0,0 0 0,0 0 0,0-1 1,0 0-1,1-1 0,-1 1 0,1-1 1,0-1-1,0 1 0,0-1 0,1 0 1,0 0-1,-5-6 0,0-5-6712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20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36 115 24575,'-1'0'0,"0"1"0,0-1 0,-1 1 0,1-1 0,0 1 0,0 0 0,0-1 0,0 1 0,0 0 0,0 0 0,0 0 0,0 0 0,0 0 0,0 0 0,0 0 0,0 0 0,1 0 0,-1 0 0,0 0 0,1 0 0,-1 1 0,1-1 0,-1 2 0,-9 30 0,9-24 0,0 0 0,0-1 0,0 1 0,1 0 0,0 0 0,1 0 0,0-1 0,1 1 0,-1 0 0,2-1 0,4 14 0,-4-16 0,0-1 0,0 0 0,0 0 0,0 0 0,1 0 0,0-1 0,0 1 0,0-1 0,1 0 0,0 0 0,-1 0 0,1-1 0,1 0 0,-1 0 0,0 0 0,1-1 0,-1 1 0,7 0 0,-7-1 0,0-1 0,0 1 0,0-1 0,0-1 0,0 1 0,0-1 0,0 0 0,0 0 0,1 0 0,-1-1 0,0 1 0,0-1 0,0-1 0,0 1 0,0-1 0,0 0 0,-1 0 0,1 0 0,8-6 0,-8 4 0,0-1 0,0 1 0,0-1 0,-1 0 0,0-1 0,0 1 0,0-1 0,-1 1 0,0-1 0,0 0 0,0-1 0,-1 1 0,0 0 0,0-1 0,1-7 0,-1 5 0,-1 0 0,0 0 0,-1-1 0,0 1 0,-1 0 0,0 0 0,0-1 0,0 1 0,-2 0 0,1 0 0,-4-9 0,-4-4 0,-1 0 0,-26-40 0,28 46-1365,3 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21.1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 24575,'0'-46'0,"15"80"0,-3 15 0,-2 0 0,-1 1 0,-4 0 0,1 54 0,-6-99 0,2 21 0,-2-25 0,0-1 0,1 1 0,-1-1 0,0 1 0,0-1 0,0 0 0,1 1 0,-1-1 0,0 1 0,1-1 0,-1 0 0,0 1 0,1-1 0,-1 0 0,0 0 0,1 1 0,-1-1 0,0 0 0,1 0 0,-1 1 0,1-1 0,-1 0 0,1 0 0,-1 0 0,1 0 0,-1 0 0,1 0 0,-1 0 0,0 0 0,1 0 0,-1 0 0,1 0 0,-1 0 0,1 0 0,-1 0 0,1 0 0,-1 0 0,1 0 0,-1-1 0,0 1 0,1 0 0,-1 0 0,1-1 0,-1 1 0,0 0 0,1 0 0,-1-1 0,0 1 0,1-1 0,11-7 0,-1-2 0,0 1 0,17-20 0,-19 19 0,1 0 0,0 1 0,1 0 0,16-12 0,-19 17 0,-1 0 0,0 1 0,1 0 0,0 0 0,0 0 0,0 1 0,0 0 0,0 1 0,0 0 0,1 0 0,13 1 0,-18 0 0,-1 1 0,0-1 0,0 1 0,0-1 0,1 1 0,-1 0 0,0 1 0,0-1 0,0 0 0,0 1 0,-1 0 0,1 0 0,0-1 0,-1 2 0,1-1 0,-1 0 0,0 0 0,1 1 0,-1-1 0,-1 1 0,1 0 0,0 0 0,0-1 0,-1 1 0,0 0 0,0 0 0,1 1 0,-2-1 0,1 0 0,0 0 0,0 7 0,-1-5 0,0 1 0,0 0 0,0 0 0,-1 0 0,0-1 0,0 1 0,-1 0 0,0-1 0,1 1 0,-2-1 0,1 1 0,-1-1 0,0 0 0,0 0 0,0 0 0,-1-1 0,1 1 0,-1-1 0,0 0 0,-1 0 0,1 0 0,-1 0 0,1-1 0,-1 0 0,0 0 0,0 0 0,-1-1 0,1 1 0,-1-1 0,1 0 0,-12 1 0,15-2-57,1-1 0,-1 0 1,0 0-1,0 1 0,0-2 0,0 1 0,0 0 0,0 0 0,1 0 0,-1-1 0,0 1 1,0-1-1,0 0 0,1 1 0,-1-1 0,0 0 0,1 0 0,-1 0 0,1 0 1,-1 0-1,1-1 0,-1 1 0,0-2 0,-7-8-6769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6.7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24575,'-3'0'0,"2"0"0,7 0 0,7 0 0,6 0 0,6 0 0,0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21.5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24575,'1'1'0,"0"-1"0,0 0 0,-1 0 0,1 1 0,0-1 0,0 1 0,-1-1 0,1 0 0,0 1 0,-1-1 0,1 1 0,-1 0 0,1-1 0,-1 1 0,1-1 0,-1 1 0,1 0 0,-1 0 0,1-1 0,-1 1 0,0 0 0,1 0 0,-1-1 0,0 1 0,0 0 0,0 0 0,1 1 0,2 29 0,-2-23 0,3 27 0,18 107 0,-18-126 0,0 0 0,1 0 0,1-1 0,0 1 0,1-2 0,14 23 0,-20-34 0,1-1 0,0 0 0,0 1 0,0-1 0,0 0 0,0 0 0,0 0 0,0 0 0,1 0 0,-1-1 0,1 1 0,-1-1 0,1 0 0,0 1 0,-1-1 0,1 0 0,0-1 0,5 2 0,-4-2 0,-1 0 0,1 0 0,0-1 0,0 1 0,0-1 0,-1 0 0,1 0 0,-1 0 0,1 0 0,0-1 0,-1 0 0,6-3 0,1-2 0,-1 0 0,0-1 0,0 0 0,-1 0 0,0-1 0,0 0 0,-1-1 0,9-13 0,-3-1 0,21-49 0,-30 62 0,0 0 0,-1-1 0,0 1 0,-1-1 0,-1 1 0,0-1 0,0-14 0,-4 10 342,3 16-382,1 0 0,-1-1 1,0 1-1,0 0 0,-1-1 0,1 1 1,0 0-1,0-1 0,0 1 1,0 0-1,0-1 0,0 1 1,0 0-1,0 0 0,-1-1 1,1 1-1,0 0 0,0 0 0,0-1 1,0 1-1,-1 0 0,1 0 1,0-1-1,0 1 0,-1 0 1,1 0-1,0 0 0,-1 0 1,1-1-1,0 1 0,0 0 1,-1 0-1,1 0 0,0 0 0,-1 0 1,1 0-1,0 0 0,-1 0 1,1 0-1,0 0 0,-1 0 1,1 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33.6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5963 0 24575,'2'417'-117,"-7"601"-343,-10-592 469,-4 238-1112,-14 615 1103,-36-593 0,-37-5 0,36-167-188,21 2-317,-6 54 2774,53-548-2189,2-9-78,-2-1 0,1 0 0,-1 0 1,-1 0-1,0 0 0,-6 15 0,8-26-2,0 0 0,0 0 0,0 0 0,0 0 0,0 0 0,0-1 0,0 1 0,0 0 0,0 0 0,0-1 0,-1 1 0,1-1 0,0 1 0,0-1 0,-1 1 0,1-1 0,0 0 0,-1 1 0,1-1 0,0 0 0,-1 0 0,1 0 0,-2 0 0,-36-6 0,25 3 0,-387-36 0,219 26 0,-1031-48-1007,-3 57 0,-383 55 938,1237-20-425,93-6 2391,245-23-1749,-60 3 511,74-5-908,0-1 1,-1 0-1,1 0 0,0-1 1,-17-5-1,16 3-6577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34.0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586 0 24575,'-2'1'0,"0"-1"0,1 1 0,-1 0 0,0-1 0,0 1 0,1 0 0,-1 0 0,1 0 0,-1 0 0,1 0 0,-1 1 0,1-1 0,0 0 0,-1 1 0,1-1 0,0 1 0,-2 2 0,-18 32 0,19-33 0,-14 29 0,4-8 0,0 0 0,-1-2 0,-2 0 0,0 0 0,-1-1 0,-19 18 0,12-18 0,-2-2 0,0 0 0,-53 28 0,-90 32 0,159-75 0,0 0 0,1 1 0,-1 0 0,1 0 0,-15 12 0,22-16 0,0 1 0,0-1 0,-1 0 0,1 0 0,0 1 0,0-1 0,0 0 0,0 1 0,1-1 0,-1 1 0,0 0 0,0-1 0,1 1 0,-1 0 0,1-1 0,0 1 0,-1 0 0,1-1 0,0 1 0,0 0 0,0-1 0,0 1 0,0 0 0,1 0 0,-1-1 0,1 1 0,-1 0 0,1-1 0,-1 1 0,1-1 0,0 1 0,0 0 0,-1-1 0,1 0 0,0 1 0,0-1 0,1 0 0,-1 1 0,0-1 0,0 0 0,2 1 0,6 6 0,0-1 0,1 0 0,-1-1 0,1 0 0,13 6 0,59 22 0,-39-18 0,-12-4 84,53 24 144,-74-31-467,-1 0-1,0 1 0,0 0 1,-1 1-1,1-1 1,9 12-1,-7-5-6586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53.3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24575,'2'-6'0,"2"12"0,3 14 0,1 22 0,1-1 0,2 0 0,2-1 0,2 0 0,1-1 0,2-1 0,25 38 0,178 241 0,-218-313 0,210 258 0,-172-218 0,2-1 0,2-2 0,77 53 0,-115-89 12,10 7 97,0-1 0,22 9-1,-35-18-214,0 0-1,0 0 1,1-1-1,-1 0 1,1 1-1,0-1 1,-1-1 0,1 1-1,0-1 1,-1 0-1,1 0 1,0 0-1,-1-1 1,1 1-1,5-3 1,7-4-6720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53.6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1583 82 24575,'-3'-10'0,"1"2"0,0 1 0,-1-1 0,0 1 0,-1 0 0,-6-10 0,9 15 0,0 1 0,0 0 0,0 0 0,-1-1 0,1 1 0,0 0 0,-1 0 0,1 0 0,0 0 0,-1 0 0,1 1 0,-1-1 0,0 0 0,1 1 0,-1-1 0,1 1 0,-1-1 0,0 1 0,0 0 0,1 0 0,-1 0 0,0 0 0,1 0 0,-1 0 0,0 0 0,1 1 0,-1-1 0,0 1 0,1-1 0,-1 1 0,-2 1 0,-8 4 0,1 1 0,0 0 0,0 1 0,1 1 0,0-1 0,0 1 0,-13 17 0,2-4 0,-512 548 22,-223 224-2002,659-699-4253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45.0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94 17 24575,'1'0'0,"-1"-1"0,0 0 0,0 0 0,0 0 0,1 1 0,-1-1 0,0 0 0,1 0 0,-1 1 0,0-1 0,1 0 0,-1 1 0,1-1 0,-1 1 0,1-1 0,0 0 0,-1 1 0,1-1 0,0 1 0,-1-1 0,1 1 0,0 0 0,-1-1 0,1 1 0,0 0 0,0 0 0,1-1 0,-2 1 0,1 0 0,-1 0 0,1 0 0,-1 0 0,1 0 0,-1 0 0,1 0 0,-1 0 0,1 1 0,-1-1 0,1 0 0,-1 0 0,1 0 0,-1 1 0,1-1 0,-1 0 0,1 1 0,-1-1 0,0 0 0,1 1 0,-1-1 0,0 0 0,1 1 0,-1-1 0,0 1 0,1-1 0,-1 1 0,0-1 0,0 0 0,0 1 0,1-1 0,-1 1 0,0-1 0,0 1 0,0-1 0,0 1 0,0 0 0,0-1 0,0 1 0,0-1 0,0 1 0,0-1 0,0 1 0,0-1 0,-1 1 0,1-1 0,0 1 0,0-1 0,-1 1 0,-29 124 0,5-24 0,2 25 0,-7 136 0,18 129 0,32 370 0,-2-185 0,-41 545 0,14-875 0,21 106 0,-11-347 0,1 36 0,0-38 171,0-9 0,2-11-1878,-1-3-5119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47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15 166 24575,'-1'0'0,"1"0"0,-1 0 0,1 0 0,-1 0 0,1 1 0,-1-1 0,1-1 0,-1 1 0,1 0 0,-1 0 0,1 0 0,-1 0 0,1 0 0,-1 0 0,1 0 0,0-1 0,-1 1 0,1 0 0,-1 0 0,1-1 0,0 1 0,-1 0 0,1-1 0,-1 1 0,1 0 0,0-1 0,-1 1 0,1 0 0,0-1 0,0 1 0,-1-1 0,1 1 0,0-1 0,0 1 0,0-1 0,0 1 0,0 0 0,-1-1 0,1 1 0,0-1 0,0 1 0,0-1 0,0 1 0,0-1 0,0 1 0,0-1 0,1 1 0,-1-1 0,0 1 0,0-1 0,0 1 0,0-1 0,1 1 0,-1-1 0,0 1 0,0 0 0,1-1 0,-1 1 0,0 0 0,1-1 0,-1 1 0,1-1 0,4-2 0,0 1 0,1 0 0,-1 0 0,1 0 0,-1 1 0,1 0 0,10-1 0,45 0 0,-33 2 0,521-15-419,-222 4 15,118-2-74,944-21-1156,-1352 34 1442,1872-18-1338,-760 5 1428,-816 8-726,34-5 614,-4 1 974,-122 9 2801,-247 0-3408,0 0 0,0 0 0,0 1 0,1 0 0,-9 3 0,11-4-122,0 2 0,0-1 1,0 0-1,1 0 0,-1 1 0,0-1 1,1 1-1,-1 0 0,1 0 0,0 0 1,0 0-1,-1 0 0,1 1 0,1-1 1,-1 1-1,0-1 0,-2 6 0,0 5-31,1-1 0,0 1 0,1 0 0,0 0 0,1 0 0,1 0 0,2 27 0,-1-9 0,-9 727 0,22 291 0,57-297 0,53-22 0,-35-182 0,-86-521 0,0-1 0,-2 1 0,-3 39 0,2-64 0,0-1 0,-1 0 0,1 0 0,0 0 0,-1 1 0,1-1 0,-1 0 0,0 0 0,1 0 0,-1 0 0,0 0 0,0 0 0,0 0 0,0 0 0,0 0 0,0 0 0,0 0 0,0-1 0,0 1 0,0 0 0,0-1 0,0 1 0,0-1 0,-1 1 0,1-1 0,0 1 0,0-1 0,-1 0 0,1 0 0,0 0 0,-1 0 0,0 0 0,-8 1 0,-1-2 0,1 1 0,-13-4 0,2 2 0,-315-9 0,-457-1 0,528 14 0,130-2-29,-1563-12-1833,1363 6 1892,-647-22-647,335-25 2167,187 11-622,128 35-928,225 8 0,85 0 0,0 2 0,0 1 0,1 0 0,-1 2 0,-30 12 0,20-7 0,-42 9 0,36-13 0,-26 6 0,0-3 0,-106 3 0,145-13 0,-1-1 0,1-1 0,0-1 0,0-1 0,-32-10 0,43 10 0,-1 1 0,1 0 0,-1 1 0,0 0 0,0 1 0,0 1 0,-20 2 0,-9 4 0,-48 13 0,75-15 0,-112 16 0,122-19 133,5 0-248,0-1 0,0 1-1,0-1 1,0 1 0,0-1 0,0 0-1,0 0 1,0 0 0,0 0 0,0 0-1,0 0 1,-3-2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49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30 24575,'-8'-22'0,"3"14"0,4 15 0,9 47 0,-3 1 0,-3 73 0,-3-72 0,3-1 0,11 66 0,-12-113 171,-2-12 0,-2-12-1878,-1-4-5119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49.6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49 519 24575,'-31'-203'0,"23"135"0,7 56 0,-3-18 0,0-49 0,4 72 0,0-1 0,1 0 0,0 1 0,0-1 0,1 1 0,-1-1 0,2 1 0,-1 0 0,1 0 0,1 0 0,6-12 0,-8 17 0,0 0 0,-1 0 0,1 0 0,0 0 0,0 0 0,0 0 0,0 1 0,1-1 0,-1 1 0,0 0 0,1 0 0,-1-1 0,0 1 0,1 1 0,0-1 0,-1 0 0,4 0 0,-2 1 0,0 0 0,1 0 0,-1 0 0,0 1 0,1-1 0,-1 1 0,0 0 0,0 0 0,8 4 0,-3-1 0,0 0 0,-1 1 0,0 1 0,1-1 0,-2 1 0,1 1 0,-1-1 0,11 13 0,-12-10 0,0-1 0,-1 1 0,1 1 0,-2-1 0,0 1 0,0 0 0,0-1 0,-1 2 0,-1-1 0,0 0 0,0 1 0,-1-1 0,0 1 0,-1-1 0,0 1 0,-2 12 0,-1-7 0,0 0 0,0 0 0,-2-1 0,0 0 0,0 0 0,-2 0 0,0-1 0,0 0 0,-1 0 0,-11 13 0,3-7-682,-24 23-1,15-19-6143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0.0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24575,'21'20'0,"-1"1"0,-1 1 0,-2 1 0,29 45 0,-37-51 0,-1 0 0,0 1 0,-1-1 0,0 1 0,-2 1 0,0-1 0,-1 1 0,1 24 0,-4-33 0,-1 0 0,0-1 0,-2 11 0,2-17 0,-1-1 0,0 1 0,1 0 0,-1 0 0,0 0 0,0-1 0,0 1 0,-1 0 0,1-1 0,-1 1 0,1-1 0,-1 1 0,-4 3 0,6-6 0,0 1 0,-1-1 0,1 1 0,-1-1 0,1 0 0,0 1 0,-1-1 0,1 0 0,-1 1 0,1-1 0,-1 0 0,1 0 0,-1 0 0,0 1 0,1-1 0,-1 0 0,1 0 0,-1 0 0,1 0 0,-1 0 0,0 0 0,1 0 0,-1 0 0,1 0 0,-1 0 0,1 0 0,-1 0 0,1-1 0,-1 1 0,0 0 0,0-1 0,0 0 0,0 0 0,0 0 0,1 0 0,-1 0 0,0 0 0,0 0 0,1-1 0,-1 1 0,0 0 0,1-1 0,-1 1 0,1-2 0,-6-44 0,6 45 0,-1-15-80,1-1 0,1 0-1,1 0 1,0 0 0,1 0-1,1 1 1,1-1 0,1 1-1,0 0 1,1 1 0,0-1 0,2 1-1,0 1 1,1 0 0,0 0-1,20-21 1,-7 13-6746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7.2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 17 24575,'-14'-8'0,"1"0"0,13 8 0,0 0 0,0 0 0,-1 0 0,1 0 0,0 0 0,-1 0 0,1 0 0,0 0 0,0 0 0,-1 0 0,1 0 0,0 0 0,-1 0 0,1 0 0,0 0 0,0 0 0,-1 0 0,1 1 0,0-1 0,0 0 0,-1 0 0,1 0 0,0 1 0,0-1 0,0 0 0,-1 0 0,1 1 0,0-1 0,0 0 0,0 0 0,0 1 0,0-1 0,-1 0 0,1 0 0,0 1 0,0-1 0,0 0 0,0 1 0,0-1 0,0 0 0,0 0 0,0 1 0,-2 17 0,1-1 0,0 1 0,2 0 0,0-1 0,1 1 0,5 21 0,-1 6 0,-4-33 0,1 14 0,11 47 0,-12-67 0,-1 0 0,1 0 0,1 0 0,-1 0 0,1-1 0,0 1 0,0-1 0,1 0 0,-1 0 0,1 0 0,0 0 0,1-1 0,7 7 0,-12-10 0,1-1 0,0 1 0,-1-1 0,1 0 0,0 1 0,-1-1 0,1 0 0,0 1 0,0-1 0,-1 0 0,1 0 0,0 0 0,0 0 0,0 0 0,-1 0 0,1 0 0,0 0 0,0 0 0,-1 0 0,1 0 0,0 0 0,0-1 0,-1 1 0,1 0 0,1-1 0,0 0 0,-1 0 0,1-1 0,-1 1 0,0 0 0,1-1 0,-1 1 0,0-1 0,0 1 0,0-1 0,1-2 0,2-4 0,-1 0 0,1 0 0,1-13 0,-1 2 0,3-40 0,1-9 0,-8 67 0,0 0 0,1 1 0,-1-1 0,0 0 0,0 0 0,0 0 0,0 0 0,1 0 0,-1 1 0,0-1 0,1 0 0,-1 0 0,1 0 0,-1 1 0,1-1 0,-1 0 0,1 1 0,0-1 0,-1 0 0,2 0 0,-1 1 0,-1 0 0,1 0 0,0 1 0,-1-1 0,1 0 0,-1 0 0,1 1 0,-1-1 0,0 1 0,1-1 0,-1 0 0,1 1 0,-1-1 0,0 1 0,1-1 0,-1 1 0,0-1 0,1 1 0,-1-1 0,0 1 0,1 1 0,11 37 0,-10-28 0,1-1 0,0 0 0,1 1 0,0-1 0,0-1 0,1 1 0,1-1 0,-1 1 0,1-1 0,1-1 0,0 1 0,0-1 0,0-1 0,1 1 0,13 8 0,-20-15 0,0 0 0,1 0 0,-1 0 0,1 0 0,-1 0 0,1-1 0,-1 1 0,1-1 0,-1 1 0,1-1 0,0 1 0,-1-1 0,1 0 0,-1 0 0,1 0 0,0 0 0,-1 0 0,1 0 0,0 0 0,-1-1 0,1 1 0,0 0 0,1-2 0,-1 1 0,0-1 0,0 1 0,0-1 0,0 0 0,0 1 0,-1-1 0,1 0 0,-1 0 0,1 0 0,-1-1 0,0 1 0,0 0 0,2-5 0,1-6 0,0-1 0,-1 0 0,-1 0 0,2-17 0,5-115 0,-8 131 171,-1 15-168,0 0 1,0 0-1,0 0 0,0 0 1,0 0-1,0 0 0,0 0 1,0 0-1,0 0 0,0 0 1,0 0-1,-1 0 0,1 0 1,0 0-1,0 0 0,0 0 1,0 0-1,0 0 0,0 0 1,0 0-1,0 0 1,0 0-1,0 0 0,0 0 1,0 0-1,0 0 0,0 0 1,0 0-1,0 0 0,0 0 1,0 0-1,0 0 0,0 0 1,0 0-1,0-1 0,0 1 1,0 0-1,0 0 0,-1 0 1,1 0-1,0 0 0,0 0 1,0 0-1,0 0 0,0 0 1,0 0-1,0 0 0,0 0 1,0 0-1,0 0 1,-4 22-1711,2-7-5119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0.5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 24575,'0'18'0,"-1"-2"0,1-1 0,4 28 0,-4-40 0,1-1 0,-1 1 0,1-1 0,-1 1 0,1-1 0,0 1 0,0-1 0,0 1 0,0-1 0,1 0 0,-1 0 0,0 1 0,1-1 0,0 0 0,-1 0 0,1 0 0,0-1 0,0 1 0,0 0 0,0-1 0,1 1 0,-1-1 0,3 1 0,-3-1 0,0-1 0,0 0 0,0 0 0,0 0 0,1 0 0,-1 0 0,0 0 0,0 0 0,0-1 0,0 1 0,0-1 0,0 0 0,0 0 0,0 1 0,0-1 0,0 0 0,0-1 0,0 1 0,0 0 0,-1-1 0,1 1 0,-1 0 0,1-1 0,-1 0 0,1 1 0,-1-1 0,0 0 0,0 0 0,1-2 0,3-4 0,0 0 0,-1-1 0,0 0 0,-1 1 0,4-14 0,-3-4 0,-3 21 0,0 0 0,0 0 0,0 0 0,0 0 0,1 0 0,2-5 0,-3 8 0,0 0 0,1 0 0,-1 1 0,1-1 0,-1 0 0,1 1 0,0-1 0,-1 1 0,1 0 0,0 0 0,0-1 0,0 1 0,0 0 0,0 1 0,0-1 0,0 0 0,0 1 0,3-1 0,223-36 0,-228 37 0,1 0 0,0 0 0,0-1 0,0 1 0,-1 0 0,1 0 0,0 0 0,0 1 0,0-1 0,0 0 0,-1 0 0,1 0 0,0 0 0,0 1 0,0-1 0,-1 0 0,1 1 0,0-1 0,-1 1 0,1-1 0,0 1 0,-1-1 0,1 1 0,0-1 0,-1 1 0,1 0 0,-1-1 0,1 1 0,-1 0 0,0 0 0,1-1 0,-1 1 0,0 0 0,1 0 0,-1-1 0,0 1 0,0 0 0,0 1 0,2 5 0,-1 0 0,-1 0 0,0 14 0,1 1 0,43 235 0,-11-84 0,-32-166 27,3 34 280,-4-39-381,0-1 0,0 1 0,-1-1 0,1 1 0,0-1 0,-1 1 1,1-1-1,-1 1 0,1-1 0,-1 1 0,1-1 0,-1 0 0,0 1 1,0-1-1,0 0 0,0 0 0,0 0 0,0 1 0,0-1 0,0 0 1,0 0-1,-3 1 0,-7 2-6752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0.7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24575,'3'0'0,"1"3"0,3 1 0,0 3 0,0 3 0,-3 3 0,-4 3 0,-2-2-8191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2.2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239 38 24575,'26'-27'0,"-26"27"0,0 0 0,0-1 0,1 1 0,-1 0 0,0-1 0,0 1 0,0 0 0,0 0 0,0-1 0,0 1 0,0 0 0,0 0 0,-1-1 0,1 1 0,0 0 0,0 0 0,0-1 0,0 1 0,0 0 0,0 0 0,0-1 0,0 1 0,-1 0 0,1 0 0,0 0 0,0-1 0,0 1 0,-1 0 0,1 0 0,0 0 0,0 0 0,0-1 0,-1 1 0,1 0 0,0 0 0,0 0 0,-1 0 0,1 0 0,0 0 0,0 0 0,-1 0 0,1 0 0,0 0 0,-1 0 0,1 0 0,0 0 0,0 0 0,-1 0 0,1 0 0,0 0 0,0 0 0,-1 0 0,-17-2 0,4 2 0,1 1 0,-1 0 0,0 1 0,1 0 0,-1 2 0,1-1 0,0 1 0,0 1 0,1 1 0,-1-1 0,1 2 0,0 0 0,1 0 0,-21 18 0,30-23 0,-1 0 0,1 0 0,0 0 0,0 0 0,1 1 0,-1-1 0,0 0 0,1 1 0,0 0 0,-1-1 0,1 1 0,0 0 0,0-1 0,1 1 0,-1 0 0,0 0 0,1 0 0,0 0 0,0 0 0,0-1 0,0 1 0,0 0 0,0 0 0,1 0 0,-1 0 0,1 0 0,0-1 0,0 1 0,0 0 0,2 4 0,2-1 0,-1 0 0,1 0 0,0 0 0,0-1 0,1 0 0,0 0 0,0 0 0,0 0 0,0-1 0,12 6 0,26 11 0,-29-15 0,-1 0 0,0 1 0,0 1 0,-1 1 0,0-1 0,15 15 0,-26-22 0,-1 0 0,0 0 0,0 0 0,0 1 0,0-1 0,0 0 0,0 1 0,0-1 0,0 1 0,-1-1 0,1 1 0,0-1 0,-1 1 0,1 0 0,-1-1 0,0 1 0,1 0 0,-1-1 0,0 1 0,0 0 0,-1 2 0,1-2 0,-1 0 0,0 0 0,0 0 0,0 0 0,0-1 0,0 1 0,-1 0 0,1-1 0,0 1 0,-1-1 0,1 1 0,-1-1 0,1 0 0,-1 1 0,-2 0 0,-6 4 0,-1-1 0,0-1 0,0 1 0,-21 4 0,18-6-227,1 0-1,-1 0 1,0-2-1,0 0 1,-15-1-1,3-2-6598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2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 24575,'1'-1'0,"-1"0"0,0 0 0,1 0 0,-1 1 0,1-1 0,-1 0 0,1 0 0,-1 1 0,1-1 0,0 0 0,-1 1 0,1-1 0,0 1 0,-1-1 0,1 1 0,0-1 0,0 1 0,0-1 0,-1 1 0,1 0 0,0-1 0,0 1 0,0 0 0,0 0 0,0 0 0,0-1 0,0 1 0,-1 0 0,3 1 0,27-1 0,-25 2 0,0 0 0,0 1 0,-1 0 0,1-1 0,-1 1 0,1 1 0,-1-1 0,0 1 0,0-1 0,0 1 0,-1 1 0,1-1 0,-1 0 0,0 1 0,0-1 0,2 7 0,3 5 0,-1 0 0,0 1 0,7 27 0,-8-5 0,-9-18 0,3-21 0,-1 1 0,1-1 0,0 1 0,-1-1 0,1 1 0,0-1 0,-1 1 0,1-1 0,-1 1 0,1-1 0,0 1 0,-1-1 0,1 0 0,-1 1 0,0-1 0,1 0 0,-1 1 0,1-1 0,-1 0 0,1 0 0,-1 0 0,0 0 0,1 1 0,-1-1 0,0 0 0,0-1 0,0 1 0,0 0 0,0-1 0,0 1 0,0-1 0,1 1 0,-1-1 0,0 1 0,1-1 0,-1 1 0,0-1 0,1 0 0,-1 0 0,0 1 0,1-1 0,-1 0 0,1 0 0,0 1 0,-1-1 0,1 0 0,0 0 0,-1 0 0,1 0 0,0 0 0,0 0 0,0 0 0,-1-1 0,-3-29 0,4 28 0,0-4-52,0 1-1,0-1 1,1 0-1,0 1 1,0-1-1,1 1 1,0-1-1,0 1 1,0 0-1,1-1 1,0 2-1,0-1 1,1 0-1,-1 0 1,1 1-1,0 0 1,1 0-1,-1 0 1,1 0-1,0 1 0,0 0 1,1 0-1,-1 0 1,1 1-1,6-4 1,5-1-6774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2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 24575,'0'18'0,"2"0"0,0-1 0,1 0 0,8 28 0,30 65 0,-32-87 0,-7-18 0,0 2 0,0 1 0,1-1 0,1 0 0,-1 0 0,1-1 0,0 1 0,1-1 0,0 1 0,7 6 0,-12-13 0,1 1 0,-1-1 0,1 0 0,-1 0 0,1 0 0,-1 0 0,1 0 0,-1 0 0,1 0 0,-1 0 0,1 0 0,-1 0 0,1 0 0,-1 0 0,1 0 0,-1 0 0,1 0 0,-1 0 0,1 0 0,-1-1 0,1 1 0,-1 0 0,1 0 0,-1-1 0,1 1 0,-1 0 0,0-1 0,1 1 0,-1 0 0,0-1 0,1 1 0,-1-1 0,0 1 0,1-1 0,-1 1 0,0-1 0,0 1 0,1 0 0,-1-1 0,0 1 0,0-2 0,9-22 0,-9 23 0,4-15 0,13-48 0,2 2 0,36-80 0,-54 139 29,12-19 275,-13 21-378,1 0 0,-1 0 0,0 0 1,1 1-1,0-1 0,-1 0 0,1 1 0,-1-1 1,1 0-1,0 1 0,0-1 0,-1 1 0,1-1 0,0 1 1,0 0-1,-1-1 0,1 1 0,0 0 0,0-1 0,0 1 1,0 0-1,1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3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8 24575,'0'0'0,"0"-1"0,0 1 0,-1-1 0,1 1 0,0-1 0,-1 1 0,1-1 0,-1 1 0,1 0 0,0-1 0,-1 1 0,1 0 0,-1-1 0,1 1 0,-1 0 0,1 0 0,-1-1 0,1 1 0,-1 0 0,1 0 0,-1 0 0,0 0 0,1 0 0,-1 0 0,0 0 0,-3 17 0,3-13 0,-29 324 0,21-206 0,-33 956-457,11-160 100,-60 301 357,88-1193-69,1 4-85,-1 0-1,-2-1 1,-14 48-1,11-57-6535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4.2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387 103 24575,'-1'-4'0,"1"0"0,-1 0 0,0 0 0,0 0 0,0 0 0,-1 0 0,1 0 0,-1 0 0,0 0 0,0 0 0,0 1 0,-1-1 0,1 1 0,-1 0 0,0 0 0,0 0 0,0 0 0,0 0 0,-1 1 0,1-1 0,-1 1 0,1 0 0,-1 0 0,-6-2 0,3 0 0,-1 1 0,1 1 0,-1-1 0,0 1 0,0 1 0,0-1 0,0 2 0,0-1 0,0 1 0,0 0 0,0 0 0,-9 2 0,6 2 0,0-1 0,-1 2 0,2-1 0,-1 2 0,0-1 0,1 1 0,0 1 0,1 0 0,-1 0 0,1 1 0,1 0 0,-1 1 0,2-1 0,-1 2 0,1-1 0,0 1 0,1 0 0,0 1 0,1-1 0,-8 23 0,8-20 0,1 0 0,1 0 0,0 0 0,0 1 0,1-1 0,1 1 0,0 0 0,1 0 0,1-1 0,0 1 0,1 0 0,0-1 0,1 1 0,1-1 0,0 0 0,1 0 0,12 24 0,-14-31-91,1 0 0,0-1 0,0 0 0,1 0 0,0 0 0,0 0 0,0 0 0,0-1 0,1 0 0,-1 0 0,1-1 0,0 0 0,0 0 0,9 3 0,16 4-6735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4.7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348 214 24575,'-13'-1'0,"1"0"0,-18-5 0,19 4 0,-1 0 0,1 1 0,-12-1 0,19 2 0,0 1 0,0-1 0,0 1 0,0-1 0,1 1 0,-1 0 0,0 1 0,0-1 0,1 1 0,-1 0 0,1-1 0,-6 5 0,-6 7 0,0 0 0,1 1 0,1 0 0,0 1 0,1 1 0,-17 28 0,16-21 0,1 1 0,1 0 0,0 1 0,-8 36 0,18-59 0,0 0 0,1 0 0,-1 1 0,1-1 0,-1 0 0,1 1 0,0-1 0,0 0 0,0 0 0,0 1 0,0-1 0,1 0 0,-1 1 0,1-1 0,-1 0 0,1 0 0,0 0 0,0 1 0,0-1 0,2 2 0,-2-3 0,1 0 0,0 0 0,-1 0 0,1 0 0,0 0 0,0 0 0,0 0 0,0-1 0,-1 1 0,1-1 0,0 1 0,0-1 0,0 0 0,0 0 0,0 0 0,0 0 0,0 0 0,0 0 0,0-1 0,0 1 0,0-1 0,0 1 0,4-2 0,4-2 0,1-1 0,-1 0 0,1 0 0,-1-1 0,-1 0 0,1-1 0,-1 0 0,0 0 0,-1-1 0,0-1 0,0 1 0,10-16 0,-4 4 0,0-1 0,-2 0 0,0-1 0,15-44 0,-17 35 0,0-1 0,-3 0 0,0 0 0,-2-1 0,-2 0 0,0-59 0,-3 91 0,0 0 0,0 0 0,0 0 0,0 0 0,0 0 0,0 0 0,0 0 0,0 0 0,0 0 0,-1 0 0,1 0 0,0 0 0,-1 0 0,1 0 0,-1 0 0,1 0 0,-1 1 0,1-1 0,-1 0 0,0-1 0,0 2 0,0 1 0,0-1 0,1 0 0,-1 1 0,0-1 0,1 1 0,-1-1 0,1 1 0,-1 0 0,1-1 0,-1 1 0,1-1 0,-1 1 0,1 0 0,0-1 0,-1 1 0,1 0 0,0 0 0,-1 0 0,-16 45 0,-18 104-1365,30-116-5461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5.1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230 56 24575,'2'-2'0,"1"-1"0,-1 1 0,0-1 0,0 1 0,0-1 0,-1 1 0,1-1 0,-1 0 0,3-6 0,-4 9 0,0-1 0,1 0 0,-1 0 0,0 0 0,0 0 0,0 1 0,-1-1 0,1 0 0,0 0 0,0 0 0,0 1 0,-1-1 0,1 0 0,0 0 0,-1 1 0,1-1 0,0 0 0,-1 0 0,1 1 0,-1-1 0,1 0 0,-1 1 0,0-1 0,1 1 0,-1-1 0,1 1 0,-1-1 0,0 1 0,0-1 0,1 1 0,-1 0 0,0-1 0,0 1 0,1 0 0,-1 0 0,0 0 0,0-1 0,0 1 0,1 0 0,-1 0 0,0 0 0,-1 0 0,-6 0 0,-1-1 0,1 2 0,-1-1 0,1 1 0,0 0 0,-1 0 0,1 1 0,0 1 0,0-1 0,0 1 0,-14 8 0,17-9 0,0 0 0,1 1 0,-1 0 0,1 0 0,-1 0 0,1 1 0,0 0 0,0-1 0,0 1 0,1 1 0,0-1 0,-1 0 0,1 1 0,1 0 0,-1 0 0,1 0 0,0 0 0,0 0 0,-2 7 0,4-4 0,-1 0 0,1 0 0,0 0 0,1 0 0,0 0 0,0 0 0,0-1 0,1 1 0,4 11 0,4 4 0,21 36 0,-5-10 0,-25-47 0,0 0 0,0 0 0,0 0 0,0 0 0,-1 0 0,1 0 0,-1 1 0,1-1 0,-1 0 0,0 1 0,0-1 0,0 0 0,0 1 0,0-1 0,0 0 0,-1 0 0,1 1 0,-2 2 0,1-3 0,0 0 0,-1 0 0,1 0 0,0-1 0,-1 1 0,0-1 0,1 1 0,-1-1 0,0 0 0,1 1 0,-1-1 0,0 0 0,0 0 0,0 0 0,0-1 0,0 1 0,0 0 0,-1-1 0,1 1 0,-3-1 0,-11 2-455,0-1 0,-19-1 0,15 0-6371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5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1 126 24575,'15'-22'0,"0"2"0,-14 20 0,-1 0 0,0 1 0,1-1 0,-1 0 0,0 0 0,1 0 0,-1 1 0,0-1 0,0 0 0,1 0 0,-1 1 0,0-1 0,0 0 0,1 0 0,-1 1 0,0-1 0,0 0 0,0 1 0,1-1 0,-1 0 0,0 1 0,0-1 0,0 1 0,0-1 0,0 0 0,0 1 0,0-1 0,0 0 0,0 1 0,0-1 0,0 1 0,0-1 0,0 1 0,1 16 0,-2 77 0,-1-57 0,2 1 0,5 41 0,-4-74 0,0-1 0,0 1 0,0 0 0,1-1 0,-1 1 0,1-1 0,3 5 0,-5-8 0,1-1 0,-1 1 0,1 0 0,-1-1 0,1 1 0,-1-1 0,1 1 0,-1-1 0,1 1 0,0-1 0,-1 1 0,1-1 0,0 0 0,-1 1 0,1-1 0,0 0 0,-1 1 0,1-1 0,0 0 0,1 0 0,-1 0 0,0 0 0,0-1 0,1 1 0,-1 0 0,0-1 0,0 1 0,0-1 0,0 1 0,0-1 0,0 0 0,0 0 0,0 1 0,0-1 0,0 0 0,0 0 0,-1 0 0,2-1 0,38-52 0,55-93 0,-78 117 0,-12 23 0,-3 1 0,2 0 0,-1 1 0,0 0 0,1-1 0,0 1 0,1 1 0,-1-1 0,1 1 0,8-7 0,-12 10 0,-1 1 0,1 0 0,-1 0 0,1-1 0,-1 1 0,1 0 0,-1 0 0,1 0 0,-1 0 0,1 0 0,-1-1 0,1 1 0,0 0 0,-1 0 0,1 0 0,-1 1 0,1-1 0,-1 0 0,1 0 0,0 0 0,-1 0 0,1 0 0,-1 1 0,1-1 0,-1 0 0,1 0 0,-1 1 0,1 0 0,9 17 0,-1 24 0,-9-40 0,2 21 0,-1-5 0,1-1 0,1 1 0,0-1 0,1 0 0,1 0 0,11 26 0,-16-42 0,1 1 0,-1-1 0,0 0 0,1 0 0,0 0 0,-1 0 0,1 0 0,0 0 0,-1 0 0,1 0 0,0 0 0,0-1 0,0 1 0,0 0 0,-1 0 0,1-1 0,0 1 0,1 0 0,-1-1 0,0 1 0,0-1 0,0 0 0,0 1 0,0-1 0,0 0 0,1 0 0,-1 1 0,0-1 0,0 0 0,0 0 0,0 0 0,1-1 0,-1 1 0,0 0 0,0 0 0,0-1 0,0 1 0,1 0 0,-1-1 0,0 1 0,0-1 0,0 0 0,0 1 0,0-1 0,0 0 0,0 1 0,-1-1 0,1 0 0,1-1 0,6-7 0,-1 1 0,0-1 0,0-1 0,7-12 0,-6 8 0,68-115 0,-67 110 0,0-1 0,-1 0 0,-1-1 0,8-38 0,-16 59-22,1 0-1,0 0 1,0 0 0,0 0-1,0 0 1,-1 1 0,1-1-1,0 0 1,0 0-1,0 0 1,-1 0 0,1 0-1,0 0 1,0 0 0,0 0-1,0 0 1,-1 0-1,1 0 1,0 0 0,0 0-1,0 0 1,-1-1-1,1 1 1,0 0 0,0 0-1,0 0 1,0 0 0,-1 0-1,1 0 1,0 0-1,0 0 1,0-1 0,0 1-1,0 0 1,-1 0-1,1 0 1,0 0 0,0 0-1,0-1 1,0 1 0,0 0-1,0 0 1,0 0-1,0-1 1,0 1 0,0 0-1,0 0 1,0 0 0,0-1-1,0 1 1,0 0-1,0 0 1,0 0 0,0 0-1,0-1 1,0 1-1,0 0 1,0 0 0,0 0-1,0-1 1,-8 8-6804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08.1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2 24575,'6'-1'0,"-5"1"0,-1 0 0,0 0 0,0 0 0,1 0 0,-1-1 0,0 1 0,1 0 0,-1 0 0,0 0 0,1 0 0,-1 0 0,0 0 0,0 0 0,1 0 0,-1 0 0,0 0 0,1 0 0,-1 0 0,0 0 0,0 1 0,1-1 0,-1 0 0,0 0 0,1 0 0,-1 0 0,0 0 0,0 0 0,1 1 0,-1-1 0,0 0 0,0 0 0,0 1 0,1-1 0,-1 0 0,0 0 0,0 0 0,0 1 0,0-1 0,1 0 0,-1 1 0,0-1 0,0 0 0,0 0 0,0 1 0,0-1 0,0 0 0,0 1 0,0-1 0,0 0 0,0 1 0,0-1 0,0 0 0,0 0 0,0 1 0,0-1 0,0 0 0,0 1 0,-1-1 0,1 1 0,-1 16 0,-1 0 0,0 0 0,-2 0 0,-9 30 0,-1 8 0,7-26 0,-2 41 0,8-60 0,1-1 0,0 1 0,1-1 0,0 1 0,0-1 0,1 1 0,0-1 0,5 13 0,-6-19 0,0 0 0,1 0 0,-1-1 0,1 1 0,0 0 0,0-1 0,0 1 0,0-1 0,0 0 0,0 1 0,1-1 0,-1 0 0,1-1 0,0 1 0,-1 0 0,1-1 0,0 1 0,5 1 0,-3-2 0,0 0 0,0 0 0,0-1 0,1 1 0,-1-1 0,0 0 0,0 0 0,1-1 0,-1 0 0,9-2 0,-7 1 0,1 0 0,-1-1 0,0 0 0,0 0 0,0-1 0,0 0 0,0 0 0,-1 0 0,0-1 0,0 0 0,0 0 0,0-1 0,-1 0 0,0 0 0,5-8 0,-10 14 0,0 0 0,0 0 0,0 0 0,0 0 0,0 1 0,0-1 0,0 0 0,1 0 0,-1 0 0,0 0 0,0 0 0,0 0 0,0 0 0,0 0 0,0 1 0,0-1 0,0 0 0,0 0 0,0 0 0,0 0 0,0 0 0,0 0 0,0 0 0,0 0 0,1 0 0,-1 0 0,0 0 0,0 0 0,0 0 0,0 1 0,0-1 0,0 0 0,0 0 0,0 0 0,1 0 0,-1 0 0,0 0 0,0 0 0,0 0 0,0 0 0,0 0 0,0 0 0,0 0 0,1 0 0,-1 0 0,0 0 0,0-1 0,0 1 0,0 0 0,0 0 0,0 0 0,0 0 0,0 0 0,0 0 0,1 0 0,-1 0 0,1 21 0,-1 39 0,0-49 0,-1 139-1365,1-99-5461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6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75 432 24575,'6'-5'0,"0"0"0,0 1 0,0 0 0,10-5 0,-8 5 0,-1 0 0,0-1 0,9-7 0,-14 10 0,0 1 0,0-1 0,0 0 0,-1 0 0,1 0 0,-1-1 0,1 1 0,-1 0 0,0-1 0,0 1 0,0 0 0,0-1 0,-1 0 0,1 1 0,0-3 0,-1 3 0,0 1 0,0 0 0,0 0 0,0 0 0,0 0 0,0-1 0,0 1 0,0 0 0,0 0 0,-1 0 0,1 0 0,0 0 0,-1-1 0,1 1 0,-1 0 0,1 0 0,-1 0 0,0 0 0,1 0 0,-1 1 0,0-1 0,0 0 0,1 0 0,-1 0 0,0 1 0,0-1 0,0 0 0,0 1 0,0-1 0,0 1 0,0-1 0,-2 0 0,1 1 0,0-1 0,0 1 0,0 0 0,0-1 0,0 1 0,0 0 0,0 0 0,0 1 0,0-1 0,0 0 0,-1 1 0,1-1 0,0 1 0,0 0 0,0-1 0,1 1 0,-3 1 0,-5 4 0,1 1 0,0 0 0,0 0 0,0 1 0,1 0 0,0 0 0,1 1 0,0-1 0,0 2 0,1-1 0,0 0 0,-3 12 0,2-8 0,2 0 0,0 0 0,0 1 0,1 0 0,1-1 0,0 1 0,1 0 0,2 26 0,-1-39 0,0 0 0,-1 1 0,2-1 0,-1 0 0,0 0 0,0 1 0,0-1 0,0 0 0,1 0 0,-1 0 0,1 1 0,-1-1 0,1 0 0,-1 0 0,1 0 0,0 0 0,-1 0 0,1 0 0,0 0 0,0 0 0,0 0 0,0 0 0,0-1 0,0 1 0,0 0 0,0-1 0,0 1 0,0 0 0,0-1 0,0 1 0,0-1 0,1 0 0,-1 1 0,0-1 0,0 0 0,1 0 0,-1 0 0,0 0 0,0 0 0,1 0 0,-1 0 0,0 0 0,0 0 0,3-1 0,-1 0 0,1-1 0,-1 1 0,0-1 0,1 0 0,-1 0 0,0 0 0,0 0 0,0 0 0,0-1 0,0 1 0,-1-1 0,1 0 0,-1 1 0,3-5 0,2-6 0,-5 8 0,1-1 0,0 1 0,0 0 0,1 0 0,5-7 0,-9 12 0,1 0 0,-1-1 0,0 1 0,1-1 0,-1 1 0,1 0 0,-1-1 0,1 1 0,-1 0 0,1 0 0,0 0 0,-1-1 0,1 1 0,-1 0 0,1 0 0,-1 0 0,1 0 0,0 0 0,-1 0 0,1 0 0,-1 0 0,1 0 0,1 0 0,-1 1 0,0 0 0,0-1 0,0 1 0,0 0 0,0 0 0,0 0 0,0 0 0,0 0 0,0 0 0,-1 0 0,1 0 0,0 1 0,-1-1 0,1 0 0,0 2 0,6 13 0,-4-6 0,2 1 0,-1-2 0,1 1 0,1 0 0,10 13 0,-14-21 0,1 1 0,-1-1 0,0 0 0,1 0 0,0 0 0,-1 0 0,1-1 0,0 1 0,0-1 0,0 0 0,0 0 0,0 0 0,0 0 0,0 0 0,1 0 0,-1-1 0,0 0 0,0 0 0,1 0 0,-1 0 0,0 0 0,0 0 0,6-2 0,1-1 0,0 0 0,-1-1 0,0 1 0,0-2 0,0 1 0,0-2 0,-1 1 0,0-1 0,0 0 0,8-8 0,-2 0 0,-1 0 0,0-1 0,-1-1 0,13-20 0,-4 1 0,-2-2 0,-1 0 0,-2-1 0,-2 0 0,-1-1 0,-2-1 0,-2 0 0,-1 0 0,3-68 0,-12 77 0,-3 19 0,3 12 0,1 0 0,0 0 0,0 0 0,0 0 0,-1 0 0,1 0 0,0 0 0,0-1 0,0 1 0,-1 0 0,1 0 0,0 0 0,0 0 0,-1 0 0,1 0 0,0 0 0,0 1 0,0-1 0,-1 0 0,1 0 0,0 0 0,0 0 0,0 0 0,-1 0 0,1 0 0,0 0 0,0 0 0,0 1 0,-1-1 0,1 0 0,0 0 0,0 0 0,0 0 0,0 1 0,0-1 0,-1 0 0,1 0 0,0 0 0,0 1 0,0-1 0,0 0 0,0 0 0,0 1 0,-7 14 0,0 0 0,1 0 0,1 1 0,0 0 0,1 0 0,-3 28 0,2-19 0,-10 68-455,4 1 0,1 147 0,10-218-6371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5:57.0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0 466 24575,'0'-1'0,"1"0"0,-1 1 0,0-1 0,0 0 0,1 1 0,-1-1 0,0 1 0,1-1 0,-1 1 0,0-1 0,1 1 0,-1-1 0,1 1 0,-1-1 0,1 1 0,-1-1 0,1 1 0,-1 0 0,1-1 0,0 1 0,-1 0 0,1-1 0,-1 1 0,1 0 0,0 0 0,-1 0 0,2-1 0,22-2 0,-22 3 0,73-6 0,-1-3 0,143-37 0,-211 44 0,-1 0 0,1-1 0,0 0 0,-1 0 0,0 0 0,0 0 0,8-7 0,-12 9 0,0 1 0,-1-1 0,1 0 0,-1 1 0,1-1 0,-1 0 0,1 1 0,-1-1 0,1 0 0,-1 1 0,0-1 0,1 0 0,-1 0 0,0 1 0,0-1 0,0 0 0,1 0 0,-1 0 0,0 0 0,0 1 0,0-1 0,0 0 0,0 0 0,-1-1 0,0 1 0,0 0 0,0 0 0,0-1 0,0 1 0,0 0 0,0 0 0,0 0 0,-1 0 0,1 0 0,0 1 0,-1-1 0,1 0 0,0 1 0,-1-1 0,1 0 0,-1 1 0,1 0 0,-3-1 0,-2-1 0,-1 1 0,1 0 0,0 0 0,-1 1 0,1-1 0,0 1 0,-1 1 0,1-1 0,0 1 0,-1 0 0,1 1 0,0 0 0,0-1 0,0 2 0,0-1 0,-7 5 0,5-2 0,0 0 0,1 0 0,0 1 0,0 0 0,1 1 0,-1-1 0,1 1 0,1 0 0,-1 1 0,-7 15 0,8-14 0,1 0 0,0 1 0,1 0 0,0-1 0,0 1 0,1 1 0,0-1 0,1 0 0,0 17 0,1-20 0,0 1 0,1-1 0,0 0 0,0 0 0,1 0 0,0 0 0,1-1 0,-1 1 0,1 0 0,0-1 0,1 0 0,-1 1 0,1-1 0,6 6 0,-6-8 0,0 0 0,0 0 0,0-1 0,0 1 0,0-1 0,1 0 0,0-1 0,-1 1 0,1-1 0,0 0 0,0 0 0,0 0 0,0-1 0,7 2 0,-4-3 0,1 1 0,-1-1 0,0 0 0,0-1 0,1 0 0,-1 0 0,0-1 0,12-3 0,-2-2 0,-1-1 0,1 0 0,-2-1 0,1 0 0,-1-2 0,-1 0 0,19-17 0,-13 7 0,-2 0 0,0-1 0,-2-1 0,0 0 0,-1-1 0,-2-1 0,21-48 0,-3-11 0,23-99 0,-31 100 0,-23 78 0,0 7 0,-1 12 0,-4 25 0,-43 339 0,47-377 0,-1 6 0,1 0 0,0 0 0,0-1 0,2 13 0,-2-18 0,0 0 0,0 0 0,0-1 0,1 1 0,-1 0 0,0 0 0,1-1 0,-1 1 0,0-1 0,1 1 0,-1 0 0,1-1 0,-1 1 0,1-1 0,-1 1 0,1-1 0,-1 1 0,1-1 0,0 1 0,-1-1 0,2 1 0,-1-1 0,0 0 0,0 0 0,0 0 0,1 0 0,-1 0 0,0 0 0,0 0 0,0-1 0,0 1 0,0 0 0,0-1 0,1 1 0,-1-1 0,0 1 0,0-1 0,0 1 0,0-1 0,1-1 0,19-14 0,23-23 0,-34 27 0,2 1 0,0 1 0,0 0 0,1 1 0,0 0 0,0 1 0,21-8 0,-32 15 0,0 0 0,0 0 0,1 1 0,-1-1 0,1 1 0,-1 0 0,0 0 0,1 0 0,-1 0 0,1 0 0,-1 0 0,1 1 0,-1-1 0,0 1 0,1 0 0,-1-1 0,4 3 0,-3-1 0,1 1 0,-1-1 0,0 1 0,0-1 0,0 1 0,0 0 0,0 0 0,-1 1 0,4 4 0,2 6 0,-1 1 0,-1-1 0,0 1 0,4 18 0,0 13-1365,-7-28-5461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57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313 115 24575,'13'-38'0,"-12"35"0,-1 1 0,1 0 0,-1-1 0,0 1 0,0 0 0,0-1 0,0 1 0,0-1 0,-1 1 0,1 0 0,-1-1 0,1 1 0,-1 0 0,0-1 0,0 1 0,0 0 0,0 0 0,0 0 0,-1 0 0,1 0 0,-1 0 0,1 0 0,-1 1 0,0-1 0,0 0 0,1 1 0,-1-1 0,0 1 0,0 0 0,-1 0 0,1 0 0,0 0 0,0 0 0,-1 0 0,1 0 0,0 1 0,-5-1 0,-2-1 0,0 1 0,0 1 0,-1-1 0,1 2 0,0-1 0,0 1 0,0 0 0,0 1 0,-9 3 0,6-1 0,0 1 0,0 1 0,1 0 0,-1 0 0,2 1 0,-1 0 0,1 1 0,-11 11 0,14-13 0,1 0 0,0 1 0,0 0 0,1 0 0,0 0 0,0 0 0,1 1 0,0 0 0,0 0 0,1 0 0,0 1 0,-4 15 0,7-20 0,-1-1 0,1 1 0,0-1 0,0 1 0,0-1 0,0 1 0,1 0 0,-1-1 0,1 0 0,0 1 0,0-1 0,0 1 0,1-1 0,-1 0 0,1 0 0,0 0 0,2 4 0,-1-4 0,1 1 0,-1-1 0,1 0 0,-1 0 0,1 0 0,0-1 0,0 1 0,0-1 0,0 0 0,1 0 0,7 2 0,-2-2 0,-1 0 0,1 0 0,0-1 0,0 0 0,0-1 0,0 0 0,0 0 0,0-1 0,0-1 0,0 0 0,15-4 0,-16 2 0,-1 0 0,1 0 0,-1 0 0,0-1 0,0 0 0,0-1 0,-1 0 0,1 0 0,-2 0 0,1-1 0,-1 0 0,0-1 0,7-9 0,-4 1 0,-1-1 0,0 1 0,-1-2 0,-1 1 0,7-32 0,-13 57 0,0 0 0,0 0 0,1 0 0,0 1 0,0-1 0,5 14 0,-3-10 0,1 0 0,0 0 0,1 0 0,11 19 0,-16-30 0,1 0 0,0 1 0,-1-1 0,1 0 0,0 0 0,0 0 0,0 0 0,0 0 0,0 0 0,0 0 0,0 0 0,0-1 0,0 1 0,0 0 0,0-1 0,0 1 0,1 0 0,-1-1 0,0 0 0,0 1 0,1-1 0,-1 0 0,0 1 0,1-1 0,-1 0 0,0 0 0,1 0 0,-1 0 0,0 0 0,1-1 0,-1 1 0,0 0 0,0-1 0,1 1 0,-1-1 0,0 1 0,0-1 0,1 1 0,0-2 0,20-5 0,-21 7 0,0 1 0,0-1 0,0 0 0,-1 0 0,1 0 0,0 0 0,0 0 0,0 1 0,0-1 0,-1 0 0,1 1 0,0-1 0,0 1 0,-1-1 0,1 1 0,0-1 0,-1 1 0,1-1 0,-1 1 0,1 0 0,0-1 0,-1 1 0,1 0 0,-1-1 0,0 1 0,1 0 0,-1 0 0,0 0 0,1 0 0,7 28 0,-8-27 0,8 54 0,1 57 0,-4-44 0,-3-24 0,-2-24 0,2 0 0,3 21 0,-5-41 0,0 0 0,0-1 0,0 1 0,0 0 0,1 0 0,-1-1 0,0 1 0,0 0 0,0 0 0,1-1 0,-1 1 0,0 0 0,1 0 0,-1-1 0,1 1 0,-1-1 0,1 1 0,-1 0 0,2 0 0,2-13 0,0-25 0,-5-40 0,-14-96 0,0 2 0,14 157 0,1 0 0,0 0 0,1 1 0,1-1 0,0 1 0,8-26 0,-9 36 0,1-1 0,-1 1 0,0 0 0,1 0 0,0-1 0,0 1 0,0 0 0,0 1 0,0-1 0,0 0 0,1 1 0,0-1 0,-1 1 0,1 0 0,0-1 0,0 1 0,0 1 0,0-1 0,0 0 0,1 1 0,-1 0 0,0 0 0,1 0 0,-1 0 0,1 0 0,-1 1 0,1-1 0,0 1 0,-1 0 0,1 0 0,3 1 0,1 0 0,0 1 0,-1 0 0,1 0 0,-1 1 0,1 0 0,-1 0 0,0 1 0,0 0 0,0 0 0,-1 1 0,0-1 0,1 2 0,-2-1 0,9 9 0,-11-11 0,-1 0 0,1 0 0,-1 0 0,0 0 0,0 1 0,0-1 0,0 0 0,-1 1 0,1 0 0,-1-1 0,0 1 0,0 0 0,0-1 0,0 1 0,-1 0 0,0 0 0,0 0 0,0 0 0,0 0 0,0-1 0,-1 1 0,0 0 0,1 0 0,-2 0 0,1-1 0,0 1 0,-1-1 0,1 1 0,-1-1 0,0 1 0,-3 2 0,0 0 31,0 0 0,-1 0 0,0-1 0,0 0 0,-1 0 0,0 0 0,1-1 0,-1 0 1,-1 0-1,-9 3 0,2-1-458,-1-1 0,0-1 1,-33 5-1,23-7-6399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58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 24575,'1'8'0,"1"-1"0,-1 1 0,2 0 0,-1 0 0,1-1 0,0 1 0,1-1 0,5 9 0,4 11 0,2 8 0,-2 2 0,-2-1 0,-1 2 0,-2 0 0,4 44 0,-13-271 0,2 90 0,-2 70 0,0 8 0,1 0 0,3-24 0,-2 41 0,-1-1 0,1 1 0,0-1 0,0 1 0,1 0 0,-1 0 0,1 0 0,0 0 0,0 0 0,0 0 0,0 0 0,1 1 0,0-1 0,0 1 0,0 0 0,3-3 0,-4 4 0,-1 1 0,1 0 0,0 0 0,-1 0 0,1 0 0,0 0 0,0 1 0,0-1 0,0 1 0,0-1 0,-1 1 0,1-1 0,0 1 0,0 0 0,0 0 0,0 0 0,0 0 0,0 0 0,0 1 0,4 0 0,-3 0 0,0 1 0,-1-1 0,1 1 0,0-1 0,0 1 0,-1 0 0,1 0 0,-1 0 0,1 1 0,-1-1 0,4 5 0,-3-2 0,1 1 0,-1-1 0,0 0 0,0 1 0,-1 0 0,1 0 0,-1 0 0,-1 0 0,1 0 0,-1 0 0,0 0 0,0 12 0,-2-11 19,0 0 0,-1 0 0,0-1 0,0 1 0,-1 0 0,0-1 0,0 1 0,0-1 0,-1 0 0,0 0 0,0-1 0,-1 1 0,0-1 0,1 0 0,-2 0 0,1 0 0,-8 5 0,-1-1-263,1 0 0,-1-1 0,0-1 0,-1 0 1,0-1-1,-24 7 0,7-6-6582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58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20 24575,'0'0'0,"0"-1"0,-1 1 0,1 0 0,0 0 0,0 0 0,-1 0 0,1-1 0,0 1 0,0 0 0,0 0 0,0 0 0,-1-1 0,1 1 0,0 0 0,0 0 0,0-1 0,0 1 0,0 0 0,0 0 0,0-1 0,0 1 0,-1 0 0,1-1 0,0 1 0,0 0 0,0 0 0,0-1 0,0 1 0,1 0 0,-1-1 0,0 1 0,0 0 0,0 0 0,0-1 0,0 1 0,0 0 0,0 0 0,1-1 0,11-2 0,16 5 0,176 35 0,-164-34 0,1-1 0,-1-1 0,46-7 0,244-38 0,-327 43 54,-6 0 63,-14 1 54,-24 0-1878,23 1-5119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0.0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16 170 24575,'3'-12'0,"-2"11"0,-1 1 0,0-1 0,1 1 0,-1-1 0,0 0 0,1 1 0,-1-1 0,0 0 0,0 1 0,1-1 0,-1 0 0,0 0 0,0 1 0,0-1 0,0 0 0,0 1 0,0-1 0,0 0 0,0 0 0,-1 1 0,1-1 0,0 0 0,0 1 0,0-1 0,-1 0 0,1 1 0,0-1 0,-1 0 0,1 1 0,-1-1 0,1 1 0,-1-1 0,1 1 0,-1-1 0,1 1 0,-1-1 0,1 1 0,-1-1 0,0 1 0,1 0 0,-1-1 0,0 1 0,1 0 0,-1 0 0,0-1 0,0 1 0,1 0 0,-1 0 0,1 0 0,-1 0 0,1 0 0,0 1 0,-1-1 0,1 0 0,0 0 0,-1 0 0,1 0 0,0 1 0,-1-1 0,1 0 0,0 0 0,-1 1 0,1-1 0,0 0 0,0 0 0,-1 1 0,1-1 0,0 0 0,0 1 0,0-1 0,-1 0 0,1 1 0,0-1 0,0 1 0,0-1 0,0 0 0,0 1 0,0-1 0,0 0 0,0 1 0,0-1 0,0 1 0,0-1 0,0 0 0,0 1 0,0-1 0,0 1 0,0-1 0,0 1 0,3 22 0,-2-20 0,15 95 0,-4-31 0,-2 2 0,1 113 0,-12-239 0,-17-111 0,10 119 0,3 0 0,1 0 0,5-67 0,-1 110 0,1-1 0,0 1 0,0 0 0,0 0 0,1 0 0,0 0 0,0 0 0,0 1 0,6-10 0,-6 12 0,0 1 0,1-1 0,-1 1 0,0 0 0,1 0 0,-1 0 0,1 1 0,-1-1 0,1 0 0,0 1 0,0 0 0,0 0 0,0-1 0,0 2 0,0-1 0,0 0 0,0 1 0,0-1 0,0 1 0,6 0 0,-3 0 0,1 1 0,-1-1 0,0 1 0,0 1 0,0-1 0,0 1 0,0 0 0,0 0 0,0 1 0,0 0 0,-1 0 0,1 0 0,-1 0 0,0 1 0,0 0 0,-1 0 0,1 1 0,-1-1 0,0 1 0,0 0 0,0 0 0,4 8 0,-4-7 0,-1 1 0,0-1 0,-1 0 0,1 1 0,-1 0 0,-1-1 0,1 1 0,-1 0 0,0 0 0,-1 0 0,1 0 0,-2 0 0,1 0 0,-1 0 0,0 0 0,0-1 0,-1 1 0,1 0 0,-2-1 0,-2 8 0,2-7-72,0-1 1,-1 0-1,0 0 0,0 0 0,0 0 0,-1 0 0,0-1 0,0 0 1,0 0-1,-1 0 0,0-1 0,1 0 0,-2 0 0,1 0 0,0-1 1,-1 0-1,1 0 0,-12 3 0,2-4-6754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0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24575,'1'0'0,"0"0"0,0 0 0,0 1 0,1-1 0,-1 0 0,0 0 0,0 1 0,0-1 0,0 1 0,0-1 0,0 1 0,0 0 0,0-1 0,0 1 0,0 0 0,0 0 0,0-1 0,0 1 0,0 0 0,-1 0 0,1 0 0,0 0 0,-1 0 0,1 0 0,0 0 0,-1 0 0,0 1 0,1-1 0,-1 0 0,0 0 0,1 0 0,-1 0 0,0 1 0,0 0 0,0 3 0,1-1 0,-1 1 0,-1-1 0,1 1 0,0-1 0,-1 1 0,-2 7 0,-3 3 0,2 1 0,-1-1 0,2 1 0,-2 26 0,4-36 0,1 0 0,1 1 0,-1-1 0,1 0 0,0 0 0,0 0 0,1 0 0,0-1 0,0 1 0,0 0 0,1-1 0,-1 1 0,1-1 0,1 0 0,5 7 0,-5-7 0,2 0 0,-1 0 0,1 0 0,-1-1 0,1 0 0,0 0 0,1-1 0,-1 0 0,1 0 0,-1 0 0,1-1 0,0 0 0,0 0 0,0-1 0,0 1 0,0-2 0,0 1 0,0-1 0,1 0 0,-1 0 0,0-1 0,0 0 0,0-1 0,0 1 0,0-1 0,11-5 0,-11 4 0,-1 1 0,1-1 0,-1 0 0,0-1 0,0 0 0,-1 0 0,1 0 0,-1 0 0,0-1 0,0 0 0,0 0 0,0 0 0,-1-1 0,0 0 0,0 0 0,-1 0 0,0 0 0,0 0 0,0 0 0,-1-1 0,0 0 0,0 1 0,0-1 0,-1 0 0,0 0 0,-1 0 0,1-12 0,-2 13 15,0-1 0,-1 1 0,0 0 0,0-1-1,0 1 1,0 0 0,-1 0 0,0 1 0,0-1 0,-1 0-1,0 1 1,0 0 0,0 0 0,0 0 0,-1 0 0,0 1 0,0 0-1,0 0 1,0 0 0,-1 1 0,0-1 0,-8-2 0,1-1-205,-1 2 0,0 0 1,-1 0-1,1 2 0,-1 0 1,0 0-1,0 1 1,-24 1-1,-3 3-6636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1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1405 36 24575,'-115'4'0,"1"5"0,0 5 0,0 5 0,-136 41 0,206-47 0,0 3 0,0 1 0,2 2 0,0 2 0,1 2 0,2 2 0,0 1 0,2 2 0,1 2 0,1 1 0,2 2 0,1 1 0,2 2 0,1 0 0,-32 54 0,51-71 0,0 0 0,1 0 0,1 1 0,1 1 0,0-1 0,2 1 0,1 0 0,0 0 0,1 0 0,2 1 0,0-1 0,1 1 0,3 21 0,1-17 0,1 0 0,1 0 0,1-1 0,2 0 0,0 0 0,1-1 0,2 0 0,1-1 0,0 0 0,21 25 0,-12-19 0,2-1 0,1-2 0,1 0 0,1-2 0,2-1 0,0-1 0,1-1 0,64 32 0,-65-40 0,1-1 0,0-1 0,1-2 0,-1-1 0,2-1 0,-1-2 0,1-1 0,0-1 0,0-2 0,49-5 0,-27-3 0,-1-2 0,0-3 0,-1-2 0,0-2 0,-1-3 0,-1-1 0,88-52 0,-89 42 0,-2-3 0,0-1 0,-3-3 0,-1-1 0,-1-3 0,-3-1 0,43-58 0,-63 74 0,-1-2 0,-1 0 0,-1-1 0,-2 0 0,-1-1 0,-1-1 0,7-32 0,-14 43 0,-2 0 0,0 0 0,-1-1 0,-1 1 0,0-1 0,-2 1 0,-1-1 0,0 1 0,-2-1 0,0 1 0,-1 0 0,-10-25 0,2 14 0,-2 0 0,-1 0 0,-1 2 0,-2 0 0,0 1 0,-2 1 0,-35-35 0,35 42 0,0 1 0,-1 1 0,-1 2 0,-1 0 0,0 1 0,-1 1 0,0 2 0,-1 0 0,-39-11 0,16 12-227,0 2-1,-1 1 1,0 3-1,0 3 1,-89 5-1,45 5-6598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3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24575,'3'0'0,"2"3"0,-1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8.7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73 326 24575,'-1'-1'0,"0"-1"0,0 1 0,-1 0 0,1 0 0,-1-1 0,1 1 0,-1 0 0,1 0 0,-1 1 0,0-1 0,1 0 0,-1 0 0,-3 0 0,5 1 0,-1 0 0,1 0 0,0 0 0,0 0 0,-1 0 0,1 0 0,0 0 0,-1 1 0,1-1 0,0 0 0,0 0 0,0 0 0,-1 0 0,1 0 0,0 1 0,0-1 0,-1 0 0,1 0 0,0 1 0,0-1 0,0 0 0,0 0 0,0 0 0,-1 1 0,1-1 0,0 0 0,0 1 0,0-1 0,0 0 0,0 1 0,1 17 0,19 69 0,-5-28 0,-2 1 0,6 90 0,-19-149 0,0 0 0,1 0 0,-1 0 0,0 0 0,0 0 0,0 0 0,0 0 0,0 0 0,0 0 0,-1 0 0,1 0 0,0 0 0,0 0 0,-1 0 0,1 0 0,0 0 0,-1 0 0,1-1 0,-1 1 0,0 1 0,0-2 0,1 0 0,-1-1 0,0 1 0,1 0 0,-1 0 0,0-1 0,1 1 0,-1 0 0,1-1 0,-1 1 0,1-1 0,-1 1 0,1-1 0,-1 1 0,1-1 0,-1 1 0,1-1 0,0 1 0,-1-1 0,1-1 0,-21-40 0,3-10 0,3 0 0,2-1 0,3 0 0,2-1 0,-3-85 0,11 118 0,1 0 0,0 0 0,2 0 0,7-31 0,-8 44 0,0 1 0,0 0 0,1 0 0,0 0 0,0 1 0,1-1 0,0 1 0,0 0 0,0 0 0,1 0 0,0 0 0,0 1 0,0 0 0,1 0 0,0 0 0,8-4 0,-11 7 0,0 0 0,1 0 0,0 1 0,-1 0 0,1 0 0,0 0 0,0 0 0,0 0 0,0 1 0,0-1 0,-1 1 0,1 0 0,0 0 0,0 1 0,6 1 0,-4-1 0,-1 1 0,0 0 0,0 0 0,0 1 0,0 0 0,0 0 0,0 0 0,-1 0 0,1 1 0,3 3 0,0 2 0,0-1 0,-1 2 0,0-1 0,-1 0 0,0 1 0,-1 1 0,1-1 0,-2 1 0,0-1 0,4 14 0,-6-12 0,0 0 0,0 0 0,-1 0 0,-1 0 0,0 1 0,-1-1 0,0 0 0,-1 0 0,0 0 0,-1 0 0,-7 20 0,1-11 0,-1 0 0,0 0 0,-2-1 0,-1-1 0,-17 23 0,29-42 0,0 0 0,1 1 0,-1-1 0,1 1 0,-1-1 0,1 1 0,-1-1 0,1 1 0,-1 0 0,1-1 0,0 1 0,-1 0 0,1-1 0,0 1 0,0 0 0,-1-1 0,1 1 0,0 0 0,0-1 0,0 1 0,0 0 0,0 0 0,0-1 0,0 1 0,0 0 0,0 0 0,0-1 0,0 1 0,0 0 0,1-1 0,-1 1 0,0 0 0,1 0 0,1 1 0,0-1 0,0 0 0,0-1 0,0 1 0,0 0 0,0 0 0,0-1 0,0 1 0,3-1 0,6 2 0,9 3 0,1 1 0,-1 1 0,28 12 0,-43-16 0,0-1 0,0 1 0,0 0 0,-1 0 0,1 0 0,-1 1 0,1-1 0,-1 1 0,0 0 0,-1 0 0,1 1 0,-1-1 0,0 1 0,0-1 0,0 1 0,-1 0 0,1 0 0,1 8 0,-3-10 0,-1-1 0,0 1 0,0 0 0,0-1 0,0 1 0,-1-1 0,1 1 0,-1-1 0,1 1 0,-1-1 0,0 1 0,0-1 0,0 1 0,0-1 0,0 0 0,-1 0 0,1 1 0,-1-1 0,1 0 0,-1 0 0,0-1 0,0 1 0,0 0 0,0 0 0,0-1 0,0 0 0,-5 3 0,-1 1 0,0-1 0,-1-1 0,0 1 0,1-1 0,-1-1 0,-15 3 0,-2-2 86,-1 0-1,0-2 0,-28-2 1,43 1-257,0-2 0,1 1 1,0-2-1,-1 1 0,1-2 1,0 1-1,0-2 0,1 1 1,-17-10-1,8-1-6655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0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76 24575,'-1'-1'0,"0"1"0,1-1 0,-1 0 0,0 1 0,1-1 0,-1 0 0,0 0 0,1 1 0,-1-1 0,1 0 0,-1 0 0,1 0 0,-1 0 0,1 0 0,0 1 0,-1-1 0,1 0 0,0 0 0,0 0 0,0 0 0,0 0 0,0 0 0,0 0 0,0 0 0,0 0 0,0 0 0,0 0 0,0 0 0,1 0 0,-1 0 0,0 0 0,1 0 0,-1 0 0,1 1 0,-1-1 0,1 0 0,-1 0 0,1 0 0,-1 1 0,1-1 0,0 0 0,1 0 0,1-2 0,1 1 0,0-1 0,0 1 0,0 0 0,1 0 0,-1 0 0,0 1 0,6-1 0,33-6 0,1 2 0,0 2 0,60 3 0,-64 0 0,715 12-343,67-1-47,-758-11 390,115-15 0,-178 15 10,-1 1 0,1 0 1,0-1-1,-1 1 0,1 0 0,0 0 0,-1 0 0,1-1 1,0 1-1,0 0 0,-1 0 0,1 0 0,0 0 1,-1 0-1,1 0 0,0 0 0,0 1 0,-1-1 0,1 0 1,0 0-1,-1 1 0,1-1 0,1 1 0,-12 10 383,0-1-297,-3 5-96,0 1 0,2 1 0,0 0 0,1 0 0,0 1 0,2 0 0,0 1 0,1-1 0,-5 25 0,1 5 0,2 1 0,-5 79 0,12-53 0,3 1 0,4-1 0,15 87 0,63 218 0,-82-374 0,2 2 0,-1 1 0,-1 0 0,1 0 0,-1 13 0,-1-21 0,0 0 0,0-1 0,0 1 0,0 0 0,0 0 0,-1-1 0,1 1 0,0 0 0,-1-1 0,1 1 0,0 0 0,-1-1 0,1 1 0,-1 0 0,1-1 0,-1 1 0,1-1 0,-1 1 0,1-1 0,-1 1 0,0-1 0,1 0 0,-1 1 0,1-1 0,-1 1 0,0-1 0,0 0 0,1 0 0,-1 0 0,0 1 0,0-1 0,1 0 0,-1 0 0,0 0 0,0 0 0,1 0 0,-1 0 0,0 0 0,0 0 0,1-1 0,-1 1 0,0 0 0,-1-1 0,-37-14 0,32 12 0,-77-30-66,-2 3 1,-1 4-1,-1 3 0,-1 5 0,-104-9 0,-22 12-131,-219 13-1,79 20-1035,273-11-4935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9.1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77 24575,'-1'6'0,"1"1"0,-1 0 0,-1-1 0,-1 7 0,-4 19 0,-11 192 0,12-139 0,6-83 0,0 0 0,0 1 0,-1-1 0,1 0 0,0 0 0,-1 0 0,0 0 0,0 0 0,1 0 0,-3 2 0,3-4 0,0 1 0,0-1 0,0 0 0,0 0 0,0 0 0,0 0 0,-1 0 0,1 0 0,0 0 0,0 0 0,0 0 0,0 0 0,0 0 0,0 0 0,0 0 0,0 0 0,-1 0 0,1 0 0,0 0 0,0 1 0,0-1 0,0 0 0,0-1 0,0 1 0,-1 0 0,1 0 0,0 0 0,0 0 0,0 0 0,0 0 0,0 0 0,0 0 0,0 0 0,-1 0 0,1 0 0,0 0 0,0 0 0,0 0 0,0 0 0,0 0 0,0 0 0,0-1 0,0 1 0,0 0 0,0 0 0,0 0 0,-1 0 0,1 0 0,0 0 0,0-1 0,-3-14 0,-1-34 0,2 1 0,3-1 0,1 1 0,14-71 0,-13 103 0,1 0 0,0 1 0,1 0 0,0 0 0,9-15 0,-12 26 0,0 0 0,0 1 0,1 0 0,-1-1 0,1 1 0,0 0 0,0 0 0,0 0 0,0 1 0,7-5 0,-7 6 0,-1 0 0,0 0 0,1 0 0,-1 1 0,1-1 0,0 1 0,-1-1 0,1 1 0,-1 0 0,1 0 0,0 0 0,-1 0 0,1 0 0,-1 1 0,1-1 0,-1 1 0,1 0 0,4 2 0,1 1 0,-1 0 0,0 0 0,0 1 0,0 0 0,-1 0 0,0 1 0,0 0 0,0 0 0,9 12 0,2 7 0,19 35 0,-22-35-151,-2 0-1,-1 1 0,-1 0 0,-1 0 1,-2 1-1,0 1 0,-2-1 1,3 45-1,-7-44-6674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9.3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60 24575,'0'-4'0,"3"0"0,5 0 0,3 1 0,3 1 0,6-3 0,5 0 0,5-2 0,4 0 0,5-2 0,-4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9.6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236 223 24575,'2'-3'0,"0"0"0,0-1 0,0 1 0,0 0 0,-1 0 0,1-1 0,-1 1 0,0-1 0,0 1 0,0-1 0,-1 0 0,1-6 0,0-45 0,-1 54 0,-1-7 0,1 0 0,-1 0 0,-1 0 0,1 1 0,-1-1 0,0 1 0,-1-1 0,-6-13 0,7 19 0,1 0 0,-1-1 0,1 1 0,-1 0 0,0 0 0,0 0 0,0 0 0,0 0 0,0 1 0,0-1 0,-1 1 0,1-1 0,0 1 0,-1 0 0,1 0 0,-1 0 0,0 0 0,1 0 0,-1 1 0,0-1 0,1 1 0,-1-1 0,0 1 0,0 0 0,1 0 0,-1 1 0,0-1 0,-4 1 0,-1 2 0,0 0 0,1 0 0,0 0 0,-1 1 0,1 0 0,0 0 0,1 1 0,-1 0 0,1 0 0,0 0 0,0 1 0,1 0 0,0 0 0,0 1 0,-6 9 0,3-4 0,1 0 0,1 0 0,0 0 0,0 1 0,1 0 0,1 0 0,1 1 0,-4 17 0,7-25 0,0 1 0,0-1 0,0 0 0,0 0 0,1 0 0,0 0 0,1 0 0,-1 0 0,1 0 0,0 0 0,1 0 0,-1-1 0,1 1 0,0-1 0,1 0 0,-1 0 0,1 0 0,0 0 0,0-1 0,8 7 0,8 6 0,1-2 0,1 0 0,40 19 0,2 4 0,-57-34 0,0 1 0,0 0 0,-1 0 0,0 1 0,0 0 0,-1 0 0,10 12 0,-14-16 0,0 0 0,0 0 0,0 0 0,0 1 0,0-1 0,0 0 0,-1 0 0,1 1 0,-1-1 0,1 0 0,-1 1 0,0-1 0,0 0 0,0 1 0,-1-1 0,1 0 0,0 1 0,-1-1 0,1 0 0,-1 0 0,0 1 0,0-1 0,0 0 0,0 0 0,0 0 0,0 0 0,-1 0 0,1 0 0,-1 0 0,1-1 0,-4 4 0,-3 1 31,0 1 0,0-2 0,0 1 0,-1-1 0,0 0 0,0-1 0,0 0 0,0 0 1,-1-1-1,-12 3 0,-10 0-885,-58 4 1,43-7-5973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9.9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 24575,'0'1'0,"0"0"0,1 0 0,-1 0 0,0 0 0,1 0 0,-1 0 0,1 0 0,0 0 0,-1 0 0,1 0 0,0 0 0,-1 0 0,1-1 0,0 1 0,0 0 0,0-1 0,0 1 0,0 0 0,0-1 0,0 1 0,0-1 0,0 1 0,0-1 0,0 0 0,1 1 0,31 6 0,-32-7 0,60 6 0,1-4 0,-1-2 0,81-10 0,-112 8 0,381-39 297,242-15-1959,-612 55-5164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21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487 1 24575,'-17'0'0,"0"0"0,0 2 0,0 0 0,0 1 0,0 0 0,1 2 0,-1 0 0,1 0 0,1 2 0,-1 0 0,1 1 0,0 0 0,1 1 0,0 1 0,-23 20 0,16-9 0,0 0 0,1 2 0,2 0 0,0 2 0,1 0 0,2 0 0,1 2 0,-21 52 0,28-58 0,1-1 0,0 1 0,2 0 0,1 0 0,-2 36 0,6-42 0,-1 0 0,2 0 0,0 0 0,0-1 0,2 1 0,-1-1 0,2 1 0,10 22 0,-9-26 0,0-1 0,0 0 0,1 0 0,0 0 0,1-1 0,0 0 0,0-1 0,1 0 0,0 0 0,0-1 0,1 0 0,0 0 0,0-1 0,1 0 0,0-1 0,0-1 0,20 7 0,-17-8 0,0 0 0,1-1 0,-1-1 0,0 0 0,0-1 0,1 0 0,-1-1 0,0-1 0,0 0 0,0-1 0,0 0 0,0-1 0,0-1 0,20-10 0,-21 8 0,0 0 0,0-1 0,-1 0 0,0-1 0,-1-1 0,0 0 0,0 0 0,-1-1 0,0 0 0,-1-1 0,0 0 0,-1-1 0,-1 1 0,0-1 0,0-1 0,-1 0 0,-1 0 0,-1 0 0,0 0 0,0-1 0,-2 1 0,1-1 0,-2 0 0,0 0 0,-1 1 0,-1-1 0,0 0 0,-1 0 0,0 0 0,-1 1 0,-9-27 0,7 28 0,0 0 0,-1 0 0,-1 0 0,0 1 0,0 0 0,-1 1 0,-1-1 0,0 1 0,0 1 0,-12-10 0,14 14 0,-1 0 0,1 1 0,-1 1 0,0-1 0,0 1 0,0 0 0,0 1 0,-1 0 0,1 0 0,-1 1 0,0 0 0,0 1 0,0 0 0,0 0 0,0 1 0,-16 1 0,-11 6-1365,6 2-5461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21.8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0 24575,'-6'29'0,"1"-7"0,-11 141 0,-8 55 0,14-159 0,-14 107 0,23-162 0,1 0 0,0 1 0,0-1 0,0 0 0,1 0 0,-1 1 0,1-1 0,0 0 0,0 0 0,0 0 0,1 0 0,0 0 0,0 0 0,0 0 0,0-1 0,3 4 0,-2-3 0,1 0 0,0 0 0,1 0 0,-1-1 0,1 1 0,-1-1 0,1-1 0,0 1 0,0 0 0,0-1 0,10 3 0,10 1 0,0-1 0,0-1 0,1-1 0,-1-1 0,35-1 0,126-20 0,-175 18 0,0-1 0,0-1 0,20-7 0,-28 9 0,0 0 0,0 0 0,-1-1 0,1 1 0,-1-1 0,1 0 0,-1 0 0,0 0 0,1 0 0,-1 0 0,0 0 0,0-1 0,-1 1 0,1-1 0,-1 1 0,1-1 0,-1 0 0,0 0 0,2-4 0,1-13 0,0 0 0,-2 0 0,0 0 0,-1 0 0,-2-1 0,0 1 0,0 0 0,-2 0 0,-8-30 0,-6-6 0,-1 1 0,-28-54 0,9 29-1365,31 63-5461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22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1 952 24575,'0'0'0,"0"1"0,0 0 0,0-1 0,1 1 0,-1 0 0,0-1 0,1 1 0,-1-1 0,1 1 0,-1-1 0,1 1 0,-1 0 0,1-1 0,-1 0 0,1 1 0,-1-1 0,1 1 0,0-1 0,-1 0 0,1 1 0,0-1 0,-1 0 0,1 0 0,0 1 0,-1-1 0,1 0 0,0 0 0,1 0 0,24 3 0,-21-3 0,39 0 0,0-1 0,-1-3 0,57-12 0,-9 1 0,680-56 0,-750 71 0,-12 0 0,0 0 0,0 0 0,0-1 0,10-1 0,-17 1 0,0 1 0,-1-1 0,1 1 0,-1-1 0,1 1 0,-1-1 0,1 0 0,-1 0 0,1 1 0,-1-1 0,0 0 0,0 0 0,1-1 0,-1 1 0,0 0 0,0 0 0,0 0 0,0-1 0,0 1 0,0-1 0,-1 1 0,1-1 0,0 1 0,-1-1 0,1 1 0,-1-1 0,0 1 0,1-3 0,0-16 0,-1-1 0,-3-26 0,-1-4 0,-1-18 0,-21-103 0,8 66 0,-12-62 0,28 132 0,2 32 0,0-1 0,0 0 0,0 0 0,-1 1 0,1-1 0,-1 0 0,-1 0 0,-2-8 0,3 12 0,0-1 0,1 1 0,-1 0 0,0 0 0,1-1 0,-1 1 0,1-1 0,0 1 0,-1 0 0,1-1 0,0 1 0,0-1 0,0 1 0,0-1 0,0 1 0,0-1 0,1 1 0,-1-1 0,0 1 0,1-2 0,0 1 0,1 1 0,-1 0 0,0 0 0,1 0 0,-1 0 0,0 0 0,1 0 0,-1 1 0,1-1 0,-1 0 0,1 1 0,0-1 0,-1 1 0,1-1 0,0 1 0,-1 0 0,1 0 0,1 0 0,44-4 0,53 4 0,13 0 0,-57-3 0,-17 2 0,0-2 0,43-8 0,-58 3-1365,-8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23.1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2 24575,'-10'-2'0,"0"2"0,10 1 0,0-1 0,0 1 0,0-1 0,0 1 0,0-1 0,1 0 0,-1 1 0,0-1 0,0 1 0,0-1 0,1 1 0,-1-1 0,0 0 0,1 1 0,-1-1 0,0 1 0,1-1 0,-1 0 0,0 0 0,1 1 0,-1-1 0,1 0 0,-1 1 0,1-1 0,56 44 0,-43-35 0,0 2 0,0 0 0,-1 0 0,-1 1 0,1 1 0,9 14 0,-21-25 17,1-1-1,-1 1 0,0 0 0,0 0 1,0 0-1,-1 0 0,1 0 0,0 0 1,-1 0-1,1 0 0,-1 0 0,0 0 1,1 0-1,-1 1 0,0-1 0,-1 0 1,1 0-1,0 0 0,0 0 0,-2 4 1,0-2-207,0 0 0,0 0 1,-1 0-1,1 0 0,-1-1 1,0 1-1,0-1 1,-6 5-1,-18 16-6636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5.3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24575,'14'0'0,"0"1"0,0 0 0,0 1 0,0 1 0,22 6 0,-29-6 0,1 0 0,-1 0 0,0 1 0,0 0 0,0 0 0,0 1 0,-1 0 0,1 0 0,-1 1 0,0-1 0,6 9 0,-2 1 0,-1 0 0,0 0 0,-1 1 0,0 0 0,-2 0 0,0 0 0,7 34 0,-3 2 0,4 70 0,-10-77 0,-2 1 0,-2 0 0,-3-1 0,-1 0 0,-2 1 0,-17 60 0,-60 142 0,47-151 0,-41 173 0,71-232 0,0 0 0,3 0 0,1 1 0,2-1 0,2 1 0,1-1 0,13 57 0,-10-68 0,2 0 0,1 0 0,1-1 0,1 0 0,2-1 0,0 0 0,2-1 0,0 0 0,2-2 0,37 41 0,-36-46 0,0-1 0,2 0 0,-1-1 0,33 17 0,-41-26 0,0 0 0,0-1 0,1-1 0,-1 0 0,1 0 0,0-1 0,0-1 0,0 0 0,1-1 0,22 0 0,-34-1 0,0 0 0,0 0 0,0 0 0,0 0 0,1 0 0,-1 0 0,0 0 0,0-1 0,0 1 0,0-1 0,0 1 0,0 0 0,0-1 0,0 0 0,0 1 0,0-1 0,0 0 0,-1 1 0,1-1 0,1-1 0,-6-2 0,-12 4 0,4 3 0,-1 1 0,1 0 0,-1 0 0,1 1 0,-16 10 0,-56 38 0,67-41 0,-2 1 0,1 1 0,0 0 0,2 1 0,0 1 0,0 0 0,-13 21 0,20-25 0,1 1 0,0 0 0,1 1 0,0 0 0,2 0 0,-1 0 0,2 1 0,0-1 0,-4 30 0,5-2 0,2 0 0,2 0 0,1 0 0,12 62 0,50 164 0,-51-215 0,25 82 0,26 113 0,-53-194 0,-3 0 0,3 95 0,-12-85 0,-3 0 0,-3 0 0,-3-1 0,-31 111 0,33-148 0,-2-1 0,-16 34 0,21-51 0,1 0 0,-1 0 0,0 0 0,-1-1 0,0 0 0,0 0 0,0 0 0,-1-1 0,0 0 0,-13 9 0,18-14 9,0 0 0,0 0 0,0 0 0,0 0 0,-1-1-1,1 1 1,0 0 0,0-1 0,0 1 0,-1-1 0,1 0 0,0 0 0,0 0-1,-1 0 1,1 0 0,0 0 0,0-1 0,0 1 0,-1-1 0,1 0-1,0 1 1,0-1 0,0 0 0,0 0 0,0 0 0,0-1 0,0 1 0,1 0-1,-1-1 1,0 1 0,1-1 0,-1 0 0,1 1 0,-1-1 0,1 0 0,0 0-1,-2-3 1,-4-7-251,1-1-1,1 0 0,0-1 1,-6-22-1,8 25-246,-3-12-6337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5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24575,'47'-15'0,"53"-2"0,1 5 0,196 1 0,-248 12 0,1 2 0,-1 2 0,-1 2 0,89 26 0,-129-31 0,0 1 0,-1 0 0,1 1 0,0-1 0,-1 2 0,0-1 0,0 1 0,-1 0 0,8 7 0,-10-8 0,-1 0 0,1 1 0,-1-1 0,0 1 0,-1 0 0,1 0 0,-1 0 0,0 0 0,0 0 0,0 0 0,-1 1 0,0-1 0,0 0 0,0 12 0,-2 212 0,1 40 0,25-61 0,-13-118 0,-2 1 0,-4 101 0,0-220-1365,-3 13-5461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0.9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351 96 24575,'5'-25'0,"-4"24"0,0-1 0,-1 1 0,1-1 0,-1 1 0,1-1 0,-1 0 0,1 1 0,-1-1 0,0 1 0,0-1 0,0 0 0,0 1 0,0-1 0,0 0 0,-1 1 0,1-1 0,0 1 0,-1-1 0,1 1 0,-1-1 0,0 1 0,1-1 0,-1 1 0,0-1 0,-1-1 0,-2 0 0,1 0 0,-1 0 0,1 1 0,-1-1 0,0 1 0,0 0 0,0 0 0,0 0 0,0 1 0,-1-1 0,1 1 0,0 0 0,-1 0 0,1 1 0,-1-1 0,1 1 0,-1 0 0,1 0 0,-6 2 0,-4-1 0,1 1 0,0 0 0,0 1 0,0 1 0,-15 7 0,16-6 0,1 1 0,0 1 0,0 0 0,1 1 0,0 0 0,1 0 0,0 1 0,0 0 0,0 1 0,1 0 0,1 0 0,0 1 0,0 0 0,-8 20 0,10-22 0,1 1 0,1 1 0,-1-1 0,2 0 0,-1 1 0,1-1 0,1 1 0,0 0 0,1 0 0,0-1 0,0 1 0,1 0 0,0 0 0,1-1 0,1 1 0,0-1 0,6 17 0,-6-22 0,0 0 0,0-1 0,0 0 0,1 1 0,-1-1 0,1 0 0,0-1 0,0 1 0,1-1 0,-1 0 0,1 0 0,-1 0 0,1 0 0,0-1 0,0 0 0,0 0 0,0 0 0,1-1 0,-1 0 0,7 1 0,6 1 0,1-2 0,0 0 0,-1-1 0,31-4 0,-18 0-682,42-12-1,-29 3-6143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7.2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 20 24575,'-3'-16'0,"3"16"0,0-1 0,0 1 0,0 0 0,0 0 0,0 0 0,0 0 0,-1-1 0,1 1 0,0 0 0,0 0 0,0 0 0,0 0 0,-1-1 0,1 1 0,0 0 0,0 0 0,0 0 0,-1 0 0,1 0 0,0 0 0,0 0 0,-1 0 0,1 0 0,0 0 0,0 0 0,0 0 0,-1 0 0,1 0 0,0 0 0,0 0 0,-1 0 0,1 0 0,0 0 0,-1 1 0,-1 0 0,1 0 0,0 0 0,0 0 0,0 0 0,0 0 0,0 0 0,0 0 0,1 0 0,-1 1 0,0-1 0,1 0 0,-1 1 0,1-1 0,-1 0 0,0 3 0,-5 25 0,2 0 0,0 1 0,2 0 0,1-1 0,3 33 0,0-3 0,6 121-1365,-4-149-5461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7.5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14 148 24575,'-2'-5'0,"0"-1"0,0 1 0,0-1 0,0 0 0,1 0 0,0 1 0,0-1 0,1 0 0,-1 0 0,1 0 0,1 0 0,-1 0 0,1 0 0,0 0 0,3-9 0,-3 12 0,0 0 0,0 1 0,1-1 0,-1 1 0,1-1 0,-1 1 0,1-1 0,0 1 0,0 0 0,0 0 0,0 0 0,0 0 0,1 0 0,-1 0 0,1 1 0,-1-1 0,1 1 0,-1 0 0,1 0 0,0 0 0,0 0 0,0 0 0,-1 0 0,1 1 0,0-1 0,0 1 0,0 0 0,0 0 0,0 0 0,0 0 0,0 1 0,4 0 0,2 2 0,0-1 0,0 1 0,-1 0 0,1 1 0,-1 0 0,0 1 0,0-1 0,0 1 0,0 1 0,-1 0 0,0 0 0,0 0 0,-1 1 0,0 0 0,10 14 0,-9-11 0,-1 0 0,0 0 0,-1 0 0,0 1 0,0 0 0,-1 0 0,-1 0 0,0 0 0,0 1 0,-1-1 0,-1 1 0,1 13 0,-2-19 18,-1-1 0,1 1 0,-1-1 0,-1 1 0,1-1 0,-1 0 0,0 1 0,0-1 0,0 0 0,-1 0 0,1-1 0,-1 1 0,0 0 0,-1-1 0,1 0 0,-1 0 0,0 0 0,-8 6 0,5-4-174,-1-2 1,1 1 0,-1-1 0,0 0 0,0-1 0,0 1 0,-1-2-1,1 1 1,-1-1 0,-17 2 0,4-3-6671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8.6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 24575,'2'-15'0,"-2"15"0,0 0 0,1 0 0,-1-1 0,0 1 0,0 0 0,0 0 0,0 0 0,0 0 0,1-1 0,-1 1 0,0 0 0,0 0 0,0 0 0,0 0 0,1 0 0,-1 0 0,0 0 0,0-1 0,0 1 0,1 0 0,-1 0 0,0 0 0,0 0 0,0 0 0,1 0 0,-1 0 0,0 0 0,0 0 0,0 0 0,1 0 0,-1 0 0,0 0 0,0 0 0,1 1 0,0 0 0,0 0 0,0 0 0,0 0 0,0 0 0,0 0 0,0 0 0,0 0 0,0 1 0,0-1 0,0 0 0,-1 1 0,1-1 0,0 0 0,-1 1 0,1 1 0,4 20 0,0 1 0,2 43 0,-3-23 0,3 82 0,-3-28 0,-4-97 0,0-1 0,-1 1 0,1-1 0,0 1 0,0-1 0,0 1 0,0-1 0,0 1 0,0-1 0,0 1 0,1-1 0,-1 1 0,0-1 0,0 0 0,0 1 0,0-1 0,1 1 0,-1-1 0,0 1 0,0-1 0,1 0 0,-1 1 0,0-1 0,1 1 0,-1-1 0,0 0 0,1 1 0,-1-1 0,1 0 0,-1 0 0,0 1 0,2-1 0,-2 0 0,1-1 0,0 1 0,0-1 0,0 1 0,0-1 0,0 0 0,-1 1 0,1-1 0,0 0 0,0 1 0,-1-1 0,1 0 0,-1 0 0,1-1 0,21-37 0,-21 37 0,40-79 0,23-52 0,-63 128 0,-3 5 0,-9 9 0,-21 25 0,24-25 0,-7 7 0,9-11 0,0 1 0,0 0 0,1 0 0,0 1 0,0-1 0,-5 11 0,10-16 0,0 0 0,0-1 0,0 1 0,-1 0 0,1 0 0,0-1 0,0 1 0,0 0 0,0 0 0,0-1 0,1 1 0,-1 0 0,0 0 0,0 0 0,0-1 0,1 1 0,-1 0 0,0-1 0,1 1 0,-1 0 0,1-1 0,-1 1 0,1 0 0,-1-1 0,1 1 0,-1-1 0,1 1 0,-1-1 0,1 1 0,0-1 0,-1 1 0,1-1 0,0 0 0,-1 1 0,1-1 0,1 0 0,36 11 0,-20-7 0,8 7 0,0 1 0,29 18 0,-25-14 0,33 14 0,-58-28 0,0 0 0,0-1 0,0 0 0,0 0 0,0 0 0,0 0 0,1-1 0,-1 0 0,0 0 0,1 0 0,-1-1 0,0 0 0,0 0 0,6-2 0,-3 0 0,0 0 0,-1-1 0,1 0 0,-1 0 0,0-1 0,0 0 0,0 0 0,7-8 0,-3 2 0,0-2 0,-1 1 0,0-1 0,-1 0 0,-1-1 0,0 0 0,-1 0 0,11-31 0,-15 33 0,0-1 0,0 0 0,-1 1 0,0-24 0,-2 31 0,-1 0 0,1 0 0,-1 0 0,0 1 0,0-1 0,0 0 0,-3-5 0,3 9 0,0-1 0,0 0 0,0 0 0,0 0 0,0 1 0,0-1 0,-1 0 0,1 1 0,-1 0 0,1-1 0,-1 1 0,0 0 0,1 0 0,-1-1 0,0 1 0,0 1 0,-2-2 0,2 1 0,0 1 0,1 0 0,-1 0 0,0 0 0,0-1 0,0 2 0,0-1 0,0 0 0,0 0 0,0 1 0,0-1 0,1 1 0,-1-1 0,0 1 0,0 0 0,0 0 0,1-1 0,-1 1 0,0 1 0,1-1 0,-1 0 0,1 0 0,-3 3 0,1-1 0,1 0 0,-1 0 0,0 1 0,1-1 0,0 1 0,0-1 0,0 1 0,0 0 0,-2 7 0,3-7 0,-1 0 0,2 0 0,-1 0 0,0 1 0,1-1 0,0 0 0,0 0 0,0 0 0,0 0 0,1 0 0,-1 1 0,1-1 0,0 0 0,0 0 0,1-1 0,-1 1 0,1 0 0,0 0 0,0-1 0,0 1 0,1-1 0,-1 1 0,1-1 0,0 0 0,0 0 0,0 0 0,0-1 0,0 1 0,0-1 0,1 1 0,0-1 0,-1 0 0,1-1 0,0 1 0,0 0 0,0-1 0,0 0 0,0 0 0,0 0 0,7 0 0,-3-1 0,0 0 0,0-1 0,-1 0 0,1 0 0,0 0 0,-1-1 0,1 0 0,-1-1 0,1 0 0,-1 0 0,0-1 0,11-6 0,-17 9 0,-1 1 0,0-1 0,1 1 0,-1 0 0,1-1 0,-1 1 0,1 0 0,-1-1 0,1 1 0,-1 0 0,1-1 0,-1 1 0,1 0 0,-1 0 0,1 0 0,0 0 0,-1 0 0,1 0 0,-1 0 0,1 0 0,0 0 0,-1 0 0,1 0 0,-1 0 0,1 0 0,-1 0 0,1 0 0,0 1 0,-1-1 0,1 0 0,-1 0 0,1 1 0,-1-1 0,1 0 0,-1 1 0,1-1 0,-1 0 0,0 1 0,1-1 0,-1 1 0,1 0 0,0 2 0,0 1 0,0-1 0,0 0 0,-1 1 0,1-1 0,-1 6 0,1 6 0,38 204 0,22 192 0,-60-408 0,0 10 0,0 0 0,-1 1 0,0-1 0,-4 23 0,3-35 0,1 1 0,0 0 0,0 0 0,-1-1 0,1 1 0,-1 0 0,0 0 0,1-1 0,-1 1 0,0-1 0,0 1 0,0-1 0,0 1 0,0-1 0,-1 1 0,1-1 0,0 0 0,-1 0 0,1 0 0,0 0 0,-1 0 0,1 0 0,-1 0 0,0 0 0,1 0 0,-1-1 0,0 1 0,0-1 0,1 1 0,-1-1 0,0 0 0,0 0 0,1 1 0,-1-1 0,0-1 0,0 1 0,0 0 0,1 0 0,-1-1 0,0 1 0,0-1 0,1 1 0,-1-1 0,-3-1 0,-2-2 0,-1 0 0,1 0 0,-1-1 0,1 0 0,1 0 0,-1-1 0,1 0 0,0 0 0,0 0 0,1-1 0,-10-13 0,4 2 0,1 0 0,1-1 0,-13-35 0,13 27 0,2 0 0,1 0 0,1-1 0,1 0 0,1 0 0,2 0 0,1 0 0,1 0 0,1 0 0,2 0 0,11-44 0,-11 61 57,0-1 0,1 1 0,0 0 0,0 0 0,9-11 0,-12 19-143,0 0 1,1 0 0,-1 0-1,1 0 1,-1 0 0,1 1-1,0-1 1,0 1 0,0-1-1,1 1 1,-1 0 0,0 0-1,1 1 1,0-1 0,-1 1-1,1 0 1,0 0 0,-1 0-1,8-1 1,8 4-6741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9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38 24575,'-1'-5'0,"1"3"0,0 1 0,0-1 0,-1 0 0,1 1 0,0-1 0,0 1 0,1-1 0,-1 0 0,0 1 0,1-1 0,-1 0 0,0 1 0,1-1 0,0 1 0,-1-1 0,1 1 0,0-1 0,0 1 0,1-2 0,-2 4 0,1-1 0,0 1 0,-1 0 0,1-1 0,-1 1 0,1-1 0,-1 1 0,1 0 0,-1-1 0,0 1 0,1 0 0,-1 0 0,0-1 0,0 1 0,1 0 0,-1 0 0,0 0 0,0-1 0,0 1 0,0 0 0,0 0 0,0 0 0,2 23 0,3 221 0,0 6 0,36 301 0,-40-537 0,0-3 0,0-1 0,0 1 0,1 0 0,6 20 0,-7-30 0,0 1 0,0 0 0,1 0 0,-1-1 0,1 1 0,0-1 0,-1 1 0,1-1 0,0 0 0,0 0 0,1 0 0,-1 0 0,0 0 0,1 0 0,-1-1 0,1 1 0,0-1 0,-1 0 0,1 1 0,0-1 0,0 0 0,0-1 0,5 2 0,7-1 0,-1 0 0,0-1 0,1 0 0,27-5 0,60-17 0,-55 10 0,176-32 0,411-26 0,-621 69-1365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09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457 391 24575,'-59'-54'0,"54"49"0,1 1 0,-1-1 0,0 1 0,0-1 0,0 1 0,-1 1 0,1-1 0,-1 1 0,0 0 0,0 0 0,0 1 0,-9-3 0,10 4 0,-1 0 0,0 1 0,0-1 0,0 1 0,0 1 0,0-1 0,0 1 0,0 0 0,0 0 0,0 1 0,0 0 0,1 0 0,-1 0 0,-5 4 0,-9 5 0,1 1 0,0 0 0,1 2 0,0 0 0,1 2 0,1-1 0,0 2 0,1 0 0,1 1 0,-17 27 0,28-39 0,0 0 0,0 0 0,0 1 0,1-1 0,0 0 0,0 1 0,1 0 0,-1-1 0,1 8 0,1-11 0,0 0 0,0 0 0,0 0 0,1 0 0,-1-1 0,1 1 0,0 0 0,0 0 0,0-1 0,0 1 0,0-1 0,1 1 0,-1-1 0,1 1 0,-1-1 0,1 0 0,0 0 0,0 0 0,0 0 0,0 0 0,0 0 0,1 0 0,4 2 0,1 0 0,1-1 0,-1 0 0,1 0 0,-1-1 0,1 0 0,0 0 0,0-1 0,0-1 0,0 1 0,0-1 0,0-1 0,0 0 0,-1 0 0,1 0 0,0-1 0,0-1 0,10-4 0,-4 2 0,-1-1 0,1-1 0,-1 0 0,-1-1 0,0 0 0,0-1 0,0 0 0,-1-2 0,12-12 0,-14 11 0,-2 0 0,0-1 0,0 0 0,-1 0 0,-1-1 0,0 0 0,-1 0 0,-1 0 0,0 0 0,-1-1 0,0 1 0,1-22 0,-2-14 0,-1 0 0,-9-66 0,-6-2 0,13 114 0,0 5 0,-1 13 0,0 24 0,2 35 0,4 1 0,22 131 0,-24-192 19,4 19-365,1-1 0,2 0 0,19 46 0,-17-56-6480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0.6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154 295 24575,'19'-18'0,"-12"13"0,-1-1 0,0 0 0,-1 0 0,6-7 0,2-4 0,0 2 0,1-1 0,22-18 0,-3 3 0,-30 29 0,0-1 0,0 0 0,-1 0 0,0 0 0,1 0 0,-1-1 0,0 1 0,0-1 0,-1 1 0,1-1 0,-1 0 0,0 1 0,1-6 0,-2 7 0,0 0 0,0-1 0,0 1 0,0 0 0,0 0 0,-1 0 0,1 0 0,-1-1 0,0 1 0,0 0 0,1 0 0,-1 0 0,0 0 0,-1 1 0,1-1 0,0 0 0,-1 0 0,1 1 0,0-1 0,-1 1 0,0-1 0,1 1 0,-1-1 0,0 1 0,-2-1 0,-5-3 0,0 1 0,0 0 0,0 1 0,0 0 0,0 1 0,-1 0 0,1 0 0,-1 1 0,1 0 0,-1 0 0,1 1 0,-1 1 0,0-1 0,-12 4 0,14-3 0,0 1 0,0 0 0,-1 0 0,2 1 0,-1 0 0,0 0 0,1 1 0,-1 0 0,1 1 0,0-1 0,1 1 0,-1 0 0,1 1 0,0 0 0,0 0 0,-8 12 0,8-8 0,1 1 0,0-1 0,1 1 0,0 0 0,1 1 0,1-1 0,-1 1 0,2-1 0,-1 1 0,2 15 0,0-4 0,2-1 0,0 0 0,1 0 0,10 33 0,-7-36 0,1 0 0,0-1 0,1 0 0,1 0 0,1-1 0,1 0 0,0 0 0,1-1 0,0-1 0,28 25 0,-33-33 0,1-1 0,0 0 0,0 0 0,0-1 0,1 0 0,0-1 0,0 1 0,0-2 0,1 1 0,-1-2 0,1 1 0,-1-1 0,1 0 0,0-1 0,0-1 0,0 1 0,0-1 0,0-1 0,0 0 0,0 0 0,-1-1 0,1 0 0,13-6 0,-13 4 0,0-1 0,0-1 0,0 1 0,-1-2 0,0 1 0,0-2 0,0 1 0,-1-1 0,0 0 0,-1-1 0,0 1 0,0-1 0,-1-1 0,0 0 0,9-19 0,-7 9 0,1-1 0,-2 0 0,-1 0 0,-1-1 0,-1 0 0,0 0 0,0-27 0,-6-2 0,2 48 0,-1 0 0,1 0 0,-1 0 0,1 1 0,-1-1 0,0 0 0,0 0 0,0 1 0,-1-1 0,1 0 0,0 1 0,-1-1 0,0 1 0,-3-4 0,5 6 0,0 0 0,-1 0 0,1 0 0,0 0 0,-1 0 0,1 0 0,0 0 0,-1 0 0,1 0 0,0 0 0,-1 0 0,1 0 0,0 0 0,-1 0 0,1 0 0,0 0 0,-1 0 0,1 0 0,0 0 0,-1 0 0,1 1 0,0-1 0,-1 0 0,1 0 0,0 0 0,-1 1 0,1-1 0,0 0 0,0 0 0,-1 1 0,1-1 0,0 0 0,0 0 0,0 1 0,0-1 0,-1 0 0,1 1 0,0-1 0,0 0 0,0 1 0,0-1 0,0 0 0,0 1 0,0-1 0,0 0 0,0 1 0,0-1 0,0 1 0,-4 20 0,4-20 0,-4 48 0,3-1 0,5 61 0,20 97 0,-17-150 0,13 54 0,-24-162 0,-9-34 0,2-1 0,5 0 0,4-1 0,10-109 0,-7 187 0,-1 5 0,0 1 0,1-1 0,-1 1 0,1-1 0,0 1 0,0 0 0,1-1 0,-1 1 0,1 0 0,0 0 0,0 0 0,5-7 0,-6 11 0,-1-1 0,1 1 0,0-1 0,-1 1 0,1 0 0,0-1 0,-1 1 0,1 0 0,0-1 0,0 1 0,-1 0 0,1 0 0,0 0 0,0 0 0,0 0 0,-1 0 0,1 0 0,0 0 0,0 0 0,0 0 0,-1 0 0,1 1 0,0-1 0,0 0 0,-1 0 0,1 1 0,0-1 0,0 0 0,-1 1 0,1-1 0,0 1 0,-1-1 0,1 1 0,-1 0 0,1-1 0,-1 1 0,1-1 0,-1 1 0,1 0 0,-1-1 0,1 2 0,19 32 0,-18-31 0,4 8-136,-1 1-1,-1 0 1,1 0-1,-2 0 1,0 0-1,0 1 1,-1-1-1,-1 1 0,1 14 1,-3-11-6690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0.8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0 103 24575,'8'-8'0,"-2"-1"0,1 1 0,8-16 0,-10 16 0,0-1 0,0 1 0,1 1 0,8-9 0,-14 16 0,0-1 0,1 1 0,-1 0 0,0-1 0,1 1 0,-1-1 0,0 1 0,1 0 0,-1 0 0,0-1 0,1 1 0,-1 0 0,1 0 0,-1-1 0,0 1 0,1 0 0,-1 0 0,1 0 0,-1 0 0,1-1 0,-1 1 0,1 0 0,-1 0 0,1 0 0,-1 0 0,1 0 0,-1 0 0,1 1 0,-1-1 0,1 0 0,-1 0 0,0 0 0,1 0 0,-1 0 0,1 1 0,0 0 0,0 0 0,-1 0 0,1 0 0,0 1 0,-1-1 0,1 0 0,-1 0 0,0 1 0,1-1 0,-1 0 0,0 1 0,0 1 0,-1 41 0,-5 7 66,-8 115 188,13-142-591,2 0 0,0-1 0,2 1 0,9 42 0,-4-42-6489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1.7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1 101 24575,'23'-32'0,"-7"8"0,-20 33 0,1 0 0,0 0 0,1 0 0,0 0 0,-2 16 0,3-15 0,1-1 0,-1 1 0,2-1 0,-1 1 0,4 16 0,-4-24 0,1 0 0,-1 1 0,1-1 0,-1 0 0,1 1 0,0-1 0,0 0 0,0 0 0,0 0 0,0 0 0,1 0 0,-1 0 0,1 0 0,-1 0 0,1 0 0,-1-1 0,1 1 0,0-1 0,0 1 0,0-1 0,0 0 0,0 1 0,0-1 0,1 0 0,-1-1 0,0 1 0,0 0 0,3 0 0,-3-1 0,0 0 0,-1 0 0,1-1 0,-1 1 0,1 0 0,0-1 0,-1 1 0,1-1 0,-1 0 0,1 1 0,-1-1 0,1 0 0,-1 0 0,0 0 0,1 0 0,-1 0 0,0 0 0,0-1 0,0 1 0,0 0 0,0-1 0,0 1 0,0 0 0,1-4 0,2-3 0,0-1 0,-1 1 0,3-11 0,-5 17 0,4-13 0,12-49 0,-16 61 0,-1-1 0,1 1 0,-1-1 0,0 1 0,0-1 0,0 0 0,0 1 0,-1-1 0,1 1 0,-1-1 0,0 1 0,0-1 0,0 1 0,-3-6 0,3 8 0,1 1 0,-1-1 0,1 0 0,-1 1 0,1-1 0,-1 0 0,1 1 0,-1-1 0,0 1 0,0-1 0,1 1 0,-1-1 0,0 1 0,0-1 0,1 1 0,-1 0 0,0-1 0,0 1 0,0 0 0,0 0 0,1 0 0,-1 0 0,0 0 0,0 0 0,0 0 0,0 0 0,0 0 0,0 0 0,1 0 0,-1 0 0,0 0 0,0 1 0,0-1 0,0 0 0,1 1 0,-1-1 0,0 1 0,0-1 0,1 1 0,-1-1 0,0 1 0,1 0 0,-1-1 0,1 1 0,-1 0 0,0-1 0,0 2 0,0 0 0,-1 0 0,1-1 0,0 1 0,0 0 0,-1 0 0,1 0 0,0 1 0,1-1 0,-1 0 0,0 0 0,1 0 0,-1 1 0,1-1 0,0 0 0,0 0 0,-1 1 0,2-1 0,-1 3 0,2-1 0,-1-1 0,1 1 0,0-1 0,0 1 0,1-1 0,-1 0 0,1 0 0,0 0 0,0 0 0,0-1 0,0 1 0,0-1 0,0 1 0,1-1 0,-1 0 0,1-1 0,-1 1 0,1 0 0,0-1 0,0 0 0,0 0 0,5 1 0,4 0 0,0 0 0,1 0 0,-1-1 0,0-1 0,19-1 0,-12-3 0,-1 0 0,0-1 0,-1 0 0,1-2 0,31-16 0,-33 16 0,-15 5 0,0 1 0,0 0 0,1 0 0,-1 1 0,0-1 0,0 0 0,1 1 0,-1-1 0,0 1 0,1 0 0,-1-1 0,1 1 0,-1 0 0,0 1 0,1-1 0,-1 0 0,0 1 0,1-1 0,-1 1 0,0 0 0,0 0 0,0 0 0,1 0 0,-1 0 0,0 0 0,0 1 0,-1-1 0,1 0 0,0 1 0,0 0 0,-1-1 0,1 1 0,2 3 0,0 1 0,1-1 0,-1 0 0,2 0 0,-1 0 0,0 0 0,1-1 0,0 0 0,0 0 0,9 3 0,-13-6 0,1 0 0,0 0 0,0 0 0,0-1 0,0 1 0,0-1 0,0 0 0,0 0 0,0 0 0,0 0 0,0-1 0,0 1 0,0-1 0,0 0 0,0 1 0,-1-1 0,1-1 0,0 1 0,0 0 0,-1-1 0,1 1 0,-1-1 0,0 0 0,4-3 0,13-13 0,24-29 0,6-7 0,-48 53 0,0-1 0,0 1 0,0 0 0,0 0 0,0 0 0,1 1 0,-1-1 0,0 0 0,1 0 0,-1 1 0,0-1 0,1 1 0,-1-1 0,1 1 0,-1 0 0,1-1 0,2 1 0,-3 0 0,0 0 0,0 1 0,0-1 0,0 0 0,0 1 0,-1-1 0,1 1 0,0-1 0,0 1 0,0 0 0,0-1 0,0 1 0,-1 0 0,1-1 0,0 1 0,-1 0 0,1 0 0,-1 0 0,2 1 0,1 5 0,0 1 0,0-1 0,-1 1 0,0 0 0,2 10 0,-4-17 0,11 80 0,-4 1 0,-4 127 0,-3-129 0,0-75 0,-6 216 0,3-182 0,-2 0 0,-1 0 0,-19 59 0,21-87 0,1-1 0,-2 0 0,0 0 0,0-1 0,-1 1 0,0-1 0,0-1 0,-1 1 0,-15 14 0,20-21 0,-1 1 0,0-1 0,-1 1 0,1-1 0,0 0 0,-1-1 0,1 1 0,-1 0 0,1-1 0,-1 0 0,0 0 0,0 0 0,0 0 0,1-1 0,-1 1 0,0-1 0,0 0 0,0 0 0,0-1 0,0 1 0,0-1 0,1 0 0,-1 0 0,0 0 0,0 0 0,1 0 0,-1-1 0,1 0 0,-1 0 0,-4-3 0,0-1 0,1-1 0,0 0 0,0 0 0,0 0 0,1-1 0,0 0 0,0 0 0,1 0 0,0-1 0,1 0 0,-7-17 0,4 7 0,1-1 0,1 0 0,1 0 0,-3-35 0,6 31 0,1 0 0,1 1 0,1-1 0,1 0 0,1 0 0,1 1 0,1 0 0,1 0 0,13-29 0,-15 40 0,1 1 0,0-1 0,1 1 0,0 0 0,1 0 0,1 1 0,-1 0 0,2 1 0,-1 0 0,1 0 0,0 1 0,1 0 0,0 1 0,0 0 0,1 1 0,0 0 0,0 1 0,18-5 0,2 3-1365,-4 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2.9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2373 24575,'-2'0'0,"1"0"0,-1 0 0,0 0 0,1 0 0,-1-1 0,0 1 0,1-1 0,-1 1 0,1-1 0,-1 0 0,1 1 0,-1-1 0,-2-2 0,4 3 0,0 0 0,0 0 0,0 0 0,0 0 0,0 0 0,-1-1 0,1 1 0,0 0 0,0 0 0,0 0 0,0 0 0,0 0 0,0-1 0,0 1 0,0 0 0,0 0 0,0 0 0,0 0 0,0 0 0,0-1 0,0 1 0,0 0 0,0 0 0,0 0 0,0 0 0,0 0 0,0-1 0,0 1 0,0 0 0,0 0 0,0 0 0,0 0 0,0 0 0,0-1 0,0 1 0,1 0 0,-1 0 0,0 0 0,0 0 0,0 0 0,0 0 0,0 0 0,0-1 0,1 1 0,15-3 0,347 1 0,-268 4 0,300 5-675,368 4-1132,697-12-2180,533 2 3049,-499 25 52,-1406-24 1291,383 27 5472,-449-25-5280,-18-2-437,0-1 0,1 0 0,-1 0 0,0-1 0,0 1 0,1-1 0,7-1 0,-36-27-26,20 23-134,0 0 0,1 0 0,0 0 0,-1-1 0,2 1 0,-1-1 0,-2-10 0,-10-47 0,7 27 0,-15-77 0,-13-159 0,15-117 0,24-145-271,30 0-1,-19 180 815,-14 350-543,0 0 0,-1-1 0,0 1 0,0-1 0,0 1 0,0-1 0,0 1 0,-1 0 0,0 0 0,-3-6 0,4 9 0,1 0 0,-1 1 0,1-1 0,-1 0 0,0 0 0,1 1 0,-1-1 0,0 1 0,0-1 0,1 1 0,-1-1 0,0 1 0,0-1 0,0 1 0,0 0 0,1-1 0,-1 1 0,0 0 0,0 0 0,0 0 0,-1-1 0,0 2 0,1-1 0,-1 1 0,0-1 0,1 1 0,-1 0 0,1-1 0,-1 1 0,1 0 0,0 0 0,-1 0 0,1 0 0,0 0 0,0 0 0,-1 0 0,1 1 0,-1 1 0,-19 25 0,-23 41 0,-5 6 0,27-44 0,12-15 0,-1-1 0,-20 21 0,31-35 0,-1 0 0,0 0 0,0 0 0,0 0 0,0 0 0,0-1 0,0 1 0,0 0 0,0-1 0,0 1 0,-1-1 0,1 1 0,-2 0 0,3-1 0,0 0 0,0 0 0,-1-1 0,1 1 0,0 0 0,0 0 0,-1 0 0,1 0 0,0 0 0,0 0 0,0-1 0,-1 1 0,1 0 0,0 0 0,0 0 0,0-1 0,-1 1 0,1 0 0,0 0 0,0-1 0,0 1 0,0 0 0,0 0 0,0-1 0,0 1 0,-1 0 0,1 0 0,0-1 0,0 1 0,0 0 0,0 0 0,0-1 0,0 1 0,1-1 0,-1-3 0,0 0 0,1 0 0,0 0 0,0 0 0,0 0 0,2-5 0,3-6 0,1 1 0,1-1 0,0 1 0,13-16 0,-17 25 0,0-1 0,0 1 0,1 1 0,-1-1 0,1 1 0,0-1 0,0 1 0,1 1 0,-1-1 0,1 1 0,0 0 0,0 0 0,9-2 0,-12 4 18,0 1 1,0 0-1,0 0 0,1 0 0,-1 0 0,0 1 0,0-1 0,0 1 1,0 0-1,0 0 0,0 0 0,0 0 0,0 0 0,0 1 0,-1-1 1,5 4-1,4 3-190,0 1 0,14 15 0,-6-6-986,4 3-5668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4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1553 736 24575,'3'-11'0,"0"-1"0,0 0 0,-1 0 0,-1 0 0,0 0 0,-1 0 0,0 0 0,-1 0 0,0-1 0,-1 1 0,0 1 0,-1-1 0,0 0 0,-1 1 0,0-1 0,-10-17 0,9 23 0,0 0 0,-1 0 0,1 1 0,-1-1 0,0 2 0,0-1 0,0 1 0,-1 0 0,0 0 0,0 0 0,0 1 0,0 0 0,0 1 0,-1 0 0,1 0 0,-1 0 0,1 1 0,-9-1 0,-7 1 0,-1 0 0,1 1 0,-1 1 0,-38 8 0,6 3-30,1 3 0,0 2 0,1 2 0,1 3-1,1 2 1,-56 35 0,36-13-68,2 2 0,2 4 0,-91 90 0,104-86 65,2 2 1,3 2-1,-79 127 0,105-147 34,3 0 0,1 2 0,2 1 1,2 0-1,2 1 0,2 0 0,2 1 0,-5 46 0,13-68-2,1 0 0,1 0 0,1 0 0,1-1 0,1 1 0,1 0 0,1-1 0,1 0 0,11 27 0,-10-32 12,1 0 0,1-1 0,1 0 0,0 0 0,1-1 0,1-1-1,0 0 1,1 0 0,1-2 0,0 1 0,28 18 0,-21-19 33,0 0-1,1-1 1,0-1-1,1-1 1,0-1-1,1-1 1,0-1 0,29 4-1,-34-8-25,0 0-1,0-1 1,0-2 0,1 1-1,-1-2 1,0-1-1,0 0 1,-1-2-1,1 0 1,-1 0 0,18-10-1,-31 13-17,0 0 0,0 0 0,-1-1 0,1 1 0,0-1 0,-1 0 0,0-1 0,0 1 0,0-1 0,0 0 0,0 0 0,-1 0 0,5-7 0,-7 3 0,-8 10 0,-9 11 0,4 1 0,2 0 0,-1 0 0,2 1 0,0 0 0,1 0 0,0 1 0,2 0 0,-1 1 0,-6 30 0,9-26 0,1 0 0,1 0 0,1 0 0,1 0 0,1 1 0,1-1 0,6 31 0,-1-23 0,1-1 0,1 0 0,1 0 0,2-1 0,1-1 0,1 0 0,1-1 0,1 0 0,2-1 0,0-1 0,42 41 0,-26-36 0,1 0 0,1-2 0,1-2 0,1-2 0,2-1 0,0-2 0,1-1 0,0-3 0,1-1 0,1-2 0,79 11 0,-75-17 0,0-2 0,0-2 0,1-3 0,-1-1 0,0-3 0,0-1 0,0-3 0,-1-1 0,-1-3 0,87-35 0,-103 32 0,1 0 0,-2-2 0,-1-1 0,0-1 0,-1-2 0,-1 0 0,-1-2 0,-2-1 0,0 0 0,-1-2 0,-2 0 0,25-46 0,-42 69 0,12-16 0,-14 20 0,1-1 0,-1 1 0,1 0 0,-1-1 0,0 1 0,1 0 0,-1 0 0,1 0 0,-1-1 0,1 1 0,-1 0 0,1 0 0,-1 0 0,1 0 0,0 0 0,-1 0 0,1 0 0,-1 0 0,1 0 0,-1 0 0,1 0 0,-1 1 0,1-1 0,-1 0 0,1 0 0,-1 0 0,1 1 0,-1-1 0,0 0 0,1 0 0,-1 1 0,1-1 0,-1 0 0,1 1 0,-1-1 0,0 1 0,1-1 0,-1 0 0,0 1 0,0-1 0,1 1 0,47 71 0,-33-46 0,26 33 0,-18-34 0,0 0 0,2-1 0,1-1 0,1-2 0,0-1 0,46 26 0,-32-25 0,1-1 0,0-3 0,1-1 0,63 14 0,-34-16 0,0-3 0,1-4 0,0-2 0,1-4 0,-1-3 0,76-12 0,-92 6 0,-1-2 0,0-3 0,-1-2 0,0-3 0,-1-2 0,-2-2 0,0-3 0,53-34 0,-77 41 0,-2-2 0,-1 0 0,0-2 0,-2 0 0,0-2 0,32-44 0,-41 47 0,-1-1 0,0 0 0,-2-1 0,-1 0 0,-1 0 0,-1-1 0,0 0 0,-2-1 0,4-36 0,-9 50 0,0 1 0,0 0 0,-1 0 0,0-1 0,-1 1 0,0 0 0,-1 0 0,-4-15 0,11 32 0,0 0 0,1 1 0,0-2 0,0 1 0,0-1 0,1 0 0,0 0 0,0-1 0,0 1 0,1-2 0,0 1 0,0-1 0,11 4 0,-7-4 0,1 0 0,0 0 0,0-1 0,0-1 0,0 0 0,0-1 0,0 0 0,21-2 0,-9-2 0,1-2 0,-1 0 0,-1-2 0,1-1 0,-1-1 0,37-19 0,-15 3 0,-2-2 0,54-42 0,-71 48 0,-1-2 0,-1 0 0,-1-2 0,-1-1 0,-1 0 0,-1-2 0,23-42 0,-33 49 0,0-1 0,-2 0 0,0 0 0,-2-1 0,0 0 0,-2-1 0,0 1 0,-2-1 0,-1 0 0,0 0 0,-4-36 0,-2 25-34,-2 0 0,-2 1 0,-1 0-1,-2 0 1,-1 1 0,-2 0 0,-1 1-1,-1 1 1,-2 1 0,-38-52 0,17 34-29,-1 2 0,-2 2 0,-2 2 1,-2 1-1,-72-48 0,73 59 63,-1 3 0,0 2 0,-57-22 0,79 37 0,-1 2 0,1 0 0,-2 2 0,1 1 0,-1 0 0,1 2 0,-1 2 0,-37 1 0,55 0 20,0 1-1,1 0 1,0 0 0,-1 1-1,1 0 1,0 0 0,0 1-1,0 0 1,0 0-1,0 0 1,0 1 0,1 0-1,0 1 1,0-1-1,0 1 1,1 0 0,-1 1-1,1-1 1,0 1-1,1 0 1,-1 1 0,1-1-1,1 1 1,-1-1-1,1 1 1,0 0 0,1 0-1,-1 1 1,2-1 0,-1 0-1,-1 14 1,2-10-7,1-1 0,0 1 0,0 0 0,1 0 0,0 0 0,1-1 0,0 1 0,1-1 0,0 1 0,1-1 1,7 14-1,-9-19-15,0-1 1,1 1 0,0-1 0,0 0 0,1 0 0,-1 0-1,1-1 1,-1 1 0,1-1 0,0 0 0,1 0 0,-1 0 0,0 0-1,1-1 1,0 0 0,-1 0 0,1 0 0,0 0 0,0-1-1,0 0 1,0 0 0,0 0 0,0-1 0,0 0 0,0 0-1,6 0 1,-2-1 1,-1-1 0,0 1 0,0-1 0,1-1 0,-1 1 0,-1-1 0,1-1 0,0 1 0,-1-2 0,14-8 0,-11 5 0,0-1 0,-1 0 0,0-1 0,0 0 0,-1 0 0,10-17 0,-5 4 0,-1-1 0,-1-1 0,-1 1 0,-1-2 0,-1 1 0,6-38 0,-11 40 0,0 0 0,-2 0 0,-1 0 0,0-1 0,-2 1 0,-1 0 0,0 0 0,-2 0 0,-1 1 0,0-1 0,-2 2 0,0-1 0,-23-39 0,13 31 0,-1 2 0,-1 0 0,-2 1 0,-1 1 0,-1 1 0,0 1 0,-2 2 0,-53-36 0,22 23-54,-2 3 0,-1 2 0,-1 3-1,-118-36 1,65 34-81,-222-29-1,54 38 136,247 21 0,0 1 0,1 1 0,-1 2 0,1 1 0,0 2 0,-35 13 0,57-16 27,0 0 0,0 1 1,0 0-1,0 1 0,1 0 0,0 1 0,1 0 0,-1 1 0,-15 17 0,20-18-7,0 1-1,0-1 0,1 1 1,0 0-1,1 0 0,0 0 1,0 1-1,1-1 0,0 1 1,1 0-1,0 0 1,0 0-1,0 13 0,2-17-19,0 37 0,0-40 0,0-1 0,0 0 0,1 1 0,-1-1 0,0 0 0,1 1 0,0-1 0,0 0 0,0 0 0,0 0 0,0 0 0,0 0 0,0 0 0,3 3 0,-4-5 0,0 0 0,0 0 0,1 0 0,-1 0 0,0 0 0,1 0 0,-1 0 0,0 0 0,1 0 0,-1 0 0,0 0 0,1 0 0,-1 0 0,0 0 0,1-1 0,-1 1 0,0 0 0,0 0 0,1 0 0,-1 0 0,0-1 0,0 1 0,1 0 0,-1 0 0,0 0 0,0-1 0,1 1 0,-1 0 0,0 0 0,0-1 0,0 1 0,0 0 0,1-1 0,-1 1 0,0 0 0,0 0 0,0-1 0,0 1 0,0 0 0,0-1 0,0 1 0,0 0 0,0-1 0,0 1 0,0 0 0,0-1 0,0 1 0,3-19 0,-3 12 0,0-1 0,-1 1 0,0 0 0,0-1 0,0 1 0,-1 0 0,0 0 0,-1 0 0,0 0 0,-6-11 0,3 8 0,-1 0 0,0 1 0,0 0 0,-1 0 0,0 1 0,-12-10 0,1 3 0,-1 2 0,0 0 0,-2 1 0,1 0 0,-46-15 0,19 12 0,-1 3 0,0 2 0,-1 1 0,-78-2 0,33 10 0,-138 15 0,180-9 0,1 3 0,0 1 0,0 3 0,-58 22 0,103-31 0,1 0 0,0 0 0,0 0 0,0 1 0,0 0 0,-10 9 0,13-11 0,1 1 0,-1 0 0,1 1 0,0-1 0,0 0 0,0 1 0,0-1 0,0 1 0,1-1 0,0 1 0,0 0 0,0 0 0,-1 5 0,1-1 0,-1 0 0,0-1 0,-1 1 0,1-1 0,-1 0 0,-1 0 0,-5 9 0,-35 46 0,1-3 0,26-30 86,2 0-1,1 1 0,-11 35 1,19-45-371,0 1 1,2 0-1,0-1 1,2 1-1,-1 42 1,5-27-6542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1.3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218 422 24575,'3'-6'0,"0"0"0,-1 0 0,0-1 0,0 1 0,-1-1 0,0 1 0,0-1 0,-1 0 0,1 1 0,-1-1 0,-1 0 0,1 0 0,-1 1 0,0-1 0,-1 1 0,0-1 0,0 1 0,0-1 0,-5-8 0,-6-26 0,12 35 0,-1 0 0,1-1 0,-2 1 0,1 0 0,-4-8 0,4 12 0,1 0 0,-1 0 0,0 1 0,1-1 0,-1 0 0,0 0 0,0 1 0,0-1 0,0 1 0,0 0 0,0-1 0,0 1 0,-1 0 0,1 0 0,0 1 0,-1-1 0,1 0 0,-4 0 0,2 1 0,0 0 0,-1 0 0,1 0 0,-1 0 0,1 1 0,0 0 0,-1 0 0,1 0 0,0 0 0,0 1 0,0-1 0,0 1 0,0 0 0,0 1 0,0-1 0,1 1 0,-1-1 0,1 1 0,-1 0 0,1 0 0,0 1 0,-2 3 0,-2 1 0,1 0 0,0 0 0,1 1 0,0 0 0,0 0 0,1 1 0,0-1 0,-4 15 0,7-19 0,0 0 0,0 1 0,1-1 0,0 1 0,0-1 0,0 0 0,0 1 0,1-1 0,0 1 0,0-1 0,0 0 0,1 0 0,0 0 0,0 1 0,0-2 0,0 1 0,1 0 0,0 0 0,5 6 0,-5-7 0,1-1 0,-1 0 0,0 0 0,1 0 0,0-1 0,-1 1 0,1-1 0,0 0 0,1 0 0,-1 0 0,0 0 0,0-1 0,1 0 0,-1 0 0,1 0 0,-1 0 0,1-1 0,-1 1 0,1-1 0,-1-1 0,1 1 0,-1 0 0,8-3 0,-3 1 0,-1-1 0,1 1 0,-1-2 0,0 1 0,0-1 0,0 0 0,0-1 0,-1 0 0,0 0 0,0-1 0,0 0 0,-1 0 0,0 0 0,0-1 0,-1 0 0,1 0 0,-1 0 0,-1-1 0,7-13 0,-4 3 0,0-1 0,-2 0 0,0-1 0,-1 1 0,0-1 0,-2 0 0,0-32 0,-1 30 0,0 9 0,-1 1 0,0-1 0,-1 1 0,0-1 0,-1 1 0,0-1 0,-4-11 0,6 23 0,-1 1 0,1-1 0,0 1 0,0-1 0,0 1 0,0-1 0,-1 1 0,1-1 0,0 1 0,0 0 0,-1-1 0,1 1 0,0-1 0,-1 1 0,1 0 0,0-1 0,-1 1 0,1 0 0,0 0 0,-1-1 0,1 1 0,-1 0 0,1 0 0,-1-1 0,1 1 0,-1 0 0,0 0 0,-7 9 0,-1 21 0,7-12-97,1 0-1,0 0 1,1 0-1,1 0 1,0 0-1,2 0 1,0-1-1,1 1 1,1 0-1,0-1 1,1 0-1,1-1 0,13 23 1,-1-9-6729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5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203 283 24575,'-2'-3'0,"1"-1"0,-1 1 0,0 0 0,0-1 0,0 1 0,0 0 0,-1 0 0,1 1 0,-1-1 0,-5-4 0,1 0 0,6 6 0,0 0 0,0 0 0,0 0 0,0 0 0,0 0 0,0 0 0,0 0 0,0 0 0,0 1 0,0-1 0,0 0 0,-1 1 0,1-1 0,0 1 0,-1-1 0,1 1 0,0 0 0,-2-1 0,2 2 0,0-1 0,1 0 0,-1 0 0,1 1 0,-1-1 0,0 1 0,1-1 0,-1 0 0,1 1 0,-1-1 0,0 1 0,1-1 0,0 1 0,-1 0 0,1-1 0,-1 1 0,1-1 0,0 1 0,-1 0 0,1-1 0,0 1 0,0 0 0,-1 1 0,-1 6 0,1 0 0,0 1 0,0-1 0,1 12 0,0-18 0,3 149 0,0-125 0,0-1 0,1 1 0,14 43 0,-56-164 0,-21-59 0,48 116 0,-2-2 0,3 0 0,0-1 0,-6-78 0,16 117 0,0-1 0,0 1 0,0-1 0,0 1 0,0 0 0,0-1 0,1 1 0,-1-1 0,1 1 0,0 0 0,0-1 0,0 1 0,0 0 0,0 0 0,0 0 0,1 0 0,-1 0 0,1 0 0,-1 0 0,1 0 0,2-1 0,-1 1 0,0 0 0,1 1 0,-1-1 0,1 1 0,-1 0 0,1 0 0,-1 0 0,1 1 0,0-1 0,-1 1 0,1 0 0,0 0 0,4 0 0,16 2 0,0 0 0,0 2 0,-1 0 0,0 2 0,0 1 0,0 0 0,0 2 0,-1 0 0,32 20 0,-50-26 0,0-1 0,0 1 0,-1 0 0,1 0 0,-1 1 0,1-1 0,-1 1 0,0-1 0,-1 1 0,1 0 0,-1 0 0,1 0 0,-1 1 0,2 5 0,-3-6 0,-1-1 0,1 1 0,-1-1 0,0 1 0,0-1 0,0 1 0,0-1 0,-1 0 0,1 1 0,-1-1 0,0 1 0,0-1 0,0 0 0,-1 0 0,1 0 0,-1 1 0,1-1 0,-1-1 0,0 1 0,-3 3 0,-20 19 0,20-21 0,0 1 0,0-1 0,1 1 0,0 0 0,-7 10 0,10-14 0,0 1 0,1 0 0,-1 0 0,1-1 0,-1 1 0,1 0 0,-1 0 0,1 0 0,0 0 0,0 0 0,0 0 0,0 0 0,0-1 0,1 1 0,-1 0 0,1 0 0,-1 0 0,1 0 0,-1-1 0,1 1 0,0 0 0,0 0 0,0-1 0,1 3 0,9 8 0,0 0 0,0 0 0,1-1 0,0-1 0,1 0 0,0-1 0,16 9 0,5 4 0,-3-2 0,33 25 0,-59-41 0,0 1 0,0-1 0,-1 1 0,1 0 0,-1 0 0,0 1 0,0-1 0,5 12 0,-8-15 0,-1-1 0,1 0 0,-1 1 0,0-1 0,1 0 0,-1 1 0,0-1 0,0 0 0,0 1 0,0-1 0,0 0 0,0 1 0,0-1 0,0 1 0,0-1 0,-1 0 0,1 1 0,-1-1 0,1 0 0,-1 0 0,1 1 0,-1-1 0,0 0 0,0 0 0,1 0 0,-1 0 0,0 0 0,0 0 0,0 0 0,0 0 0,0 0 0,0 0 0,-1 0 0,1-1 0,0 1 0,0 0 0,-1-1 0,1 1 0,0-1 0,0 0 0,-3 1 0,-5 2 0,0-1 0,-1 0 0,1-1 0,-15 1 0,9-1-136,0-1-1,0 0 1,0-1-1,0-1 1,0 0-1,1-1 1,-1 0-1,0-2 0,-23-9 1,14-1-6690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6.2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 0 24575,'-24'2'0,"18"3"0,14 3 0,15 1 0,1 0 0,-1-1 0,1-2 0,46 7 0,-37-7 0,105 16 0,-112-19 0,0-1 0,0-2 0,33-3 0,-56 3 0,0-1 0,1 1 0,-1-1 0,0 0 0,0 0 0,0 0 0,0 0 0,0-1 0,5-2 0,-8 4 0,1 0 0,-1-1 0,0 1 0,1 0 0,-1-1 0,0 1 0,0 0 0,1 0 0,-1-1 0,0 1 0,0 0 0,0-1 0,0 1 0,1 0 0,-1-1 0,0 1 0,0-1 0,0 1 0,0 0 0,0-1 0,0 1 0,0 0 0,0-1 0,0 1 0,0-1 0,0 1 0,0 0 0,0-1 0,-1 0 0,1 0 0,-1 0 0,0 0 0,0 0 0,0 0 0,0 0 0,0 0 0,0 0 0,0 0 0,0 1 0,-1-1 0,1 0 0,-3 0 0,-16-7 0,-1 1 0,-1 1 0,1 0 0,-1 2 0,0 1 0,0 1 0,-44 1 0,64 0 0,-1 1 0,1 1 0,-1-1 0,1 0 0,-1 1 0,1-1 0,-1 1 0,1-1 0,-1 1 0,1 0 0,0 0 0,0 1 0,-1-1 0,1 0 0,0 1 0,0-1 0,0 1 0,0-1 0,0 1 0,1 0 0,-1 0 0,1 0 0,-1 0 0,1 0 0,-1 0 0,1 1 0,0-1 0,0 0 0,0 1 0,1-1 0,-1 1 0,0-1 0,1 1 0,-1 2 0,0 9 0,1-1 0,0 1 0,1-1 0,1 1 0,3 14 0,-4-19 0,0-6 0,27 144 0,-21-119 0,2 1 0,0-1 0,15 28 0,-21-51-170,-1 0-1,1 0 0,1 0 1,-1 0-1,1 0 0,0-1 1,7 7-1,7 2-6655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16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19 190 24575,'1'-23'0,"0"22"0,0 5 0,5 41 0,-3-23 0,65 361 0,-63-363 0,-4-18 0,-1-4 0,-8-33 0,-17-48 0,-25-101 0,43 150 0,1-1 0,2 1 0,0-52 0,4 77 0,1 0 0,0-1 0,0 1 0,1 0 0,0 0 0,1-1 0,5-13 0,-6 19 0,0 0 0,1 0 0,-1 1 0,0-1 0,1 1 0,0-1 0,0 1 0,0 0 0,0 0 0,0 1 0,1-1 0,-1 0 0,1 1 0,0 0 0,0 0 0,0 0 0,0 1 0,8-3 0,-2 2 0,1 1 0,-1 0 0,1 0 0,0 2 0,0-1 0,-1 1 0,1 0 0,-1 1 0,1 1 0,-1 0 0,0 0 0,0 1 0,0 0 0,17 10 0,-5-1 0,-1 0 0,-1 2 0,0 0 0,-1 1 0,21 24 0,-36-36 0,-1-1 0,0 1 0,0 0 0,0 0 0,0 0 0,-1 0 0,1 1 0,-1-1 0,2 7 0,-4-9 0,0 0 0,1-1 0,-1 1 0,0 0 0,0-1 0,0 1 0,-1 0 0,1-1 0,0 1 0,-1 0 0,1-1 0,0 1 0,-1-1 0,0 1 0,1-1 0,-1 1 0,0-1 0,0 1 0,0-1 0,0 0 0,0 1 0,0-1 0,-1 0 0,1 0 0,0 0 0,0 0 0,-1 0 0,1 0 0,-1 0 0,1 0 0,-2 0 0,-8 4 56,0-1 0,0 1 1,0-2-1,-1 0 0,-14 2 0,-60 5-1241,74-9 668,-46 4-6309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2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24575,'0'3'0,"3"1"0,1 3 0,3 3 0,3 1 0,7 4 0,6 2 0,2 2 0,4 4 0,2 1 0,3 2 0,1 1 0,-1 1 0,-2-1 0,-1-1 0,-5-3 0,-2-2 0,-6-4-8191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0.4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24575,'0'633'-1365,"0"-609"-5461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0.8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14 356 24575,'-7'-100'0,"1"1"0,6 86 0,0-1 0,2 0 0,0 1 0,0-1 0,6-15 0,-7 26 0,0-1 0,0 1 0,0 0 0,0 0 0,1 0 0,-1 1 0,1-1 0,0 0 0,0 0 0,0 1 0,0-1 0,0 1 0,0 0 0,1 0 0,-1 0 0,1 0 0,0 0 0,-1 0 0,1 1 0,0-1 0,0 1 0,0 0 0,0 0 0,0 0 0,0 0 0,1 0 0,-1 1 0,0-1 0,0 1 0,1 0 0,-1 0 0,0 0 0,0 1 0,1-1 0,-1 1 0,0-1 0,6 3 0,3 1 0,-1 1 0,1 0 0,-1 1 0,0 0 0,0 0 0,-1 2 0,1-1 0,13 14 0,-14-10 0,0 0 0,-1 1 0,0 0 0,-1 1 0,-1 0 0,0 0 0,0 0 0,-1 1 0,-1 0 0,-1 0 0,0 1 0,0-1 0,2 28 0,-5-33 0,-1 0 0,0 1 0,-1-1 0,0 0 0,0 0 0,-1 0 0,0-1 0,0 1 0,-1 0 0,-6 12 0,6-15 0,-1 0 0,0 0 0,0-1 0,0 1 0,-1-1 0,0 0 0,0 0 0,0-1 0,0 1 0,-1-1 0,0 0 0,0-1 0,0 0 0,0 0 0,-8 3 0,7-3 31,-1-1 0,0 0 0,0 0 0,0 0 0,0-1 0,0-1 0,0 1 0,0-1 1,0 0-1,-8-2 0,11 1-121,0 0 0,1 0 0,-1 0 0,1-1 0,0 0 1,-1 0-1,1 0 0,0 0 0,0-1 0,0 1 1,0-1-1,1 0 0,-1 0 0,1-1 0,0 1 0,-1-1 1,2 1-1,-5-6 0,-1-7-6736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1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55 24575,'-1'-10'0,"1"8"0,0-1 0,-1 0 0,1 0 0,0 1 0,0-1 0,1 0 0,-1 1 0,0-1 0,1 0 0,0 1 0,-1-1 0,1 1 0,0-1 0,0 1 0,3-4 0,-4 6 0,1 0 0,-1 0 0,1 0 0,-1 0 0,1 0 0,-1 0 0,1 0 0,-1 0 0,1 0 0,-1 0 0,1 1 0,-1-1 0,1 0 0,-1 0 0,0 0 0,1 1 0,-1-1 0,1 0 0,-1 1 0,1-1 0,-1 0 0,0 1 0,1-1 0,-1 0 0,0 1 0,1-1 0,-1 1 0,0-1 0,0 0 0,1 1 0,-1-1 0,0 1 0,0-1 0,0 1 0,0-1 0,0 1 0,1 0 0,7 23 0,-7-24 0,16 66 0,14 105 0,-18-89 0,27 164-1365,-32-200-5461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1.7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205 638 24575,'6'-14'0,"-1"-1"0,-1 0 0,0 0 0,-1 0 0,1-21 0,-1 13 0,-1 9 0,0 0 0,-1 1 0,-1-1 0,0 0 0,-4-21 0,4 31 0,-1 1 0,0-1 0,1 1 0,-1-1 0,-1 1 0,1-1 0,-1 1 0,1 0 0,-1 0 0,0 0 0,0 0 0,0 0 0,0 0 0,-1 0 0,1 1 0,-1-1 0,0 1 0,1 0 0,-1 0 0,0 0 0,-1 0 0,1 0 0,0 1 0,0-1 0,-1 1 0,-4-1 0,4 1 0,1 1 0,0 0 0,-1 0 0,1 0 0,-1 0 0,1 1 0,-1 0 0,1-1 0,0 1 0,0 0 0,-1 1 0,1-1 0,0 0 0,0 1 0,0 0 0,0 0 0,0 0 0,1 0 0,-1 0 0,1 1 0,-1-1 0,-3 6 0,-4 5 0,0 0 0,1 1 0,-10 19 0,17-29 0,-9 16 0,-14 38 0,23-53 0,0 1 0,0-1 0,1 0 0,0 1 0,0-1 0,0 1 0,1 0 0,0-1 0,0 1 0,0 0 0,1-1 0,0 1 0,2 5 0,-2-9 0,0 0 0,0 0 0,1 0 0,-1 0 0,0-1 0,1 1 0,0 0 0,-1-1 0,1 1 0,0-1 0,0 0 0,0 0 0,0 1 0,0-1 0,0-1 0,0 1 0,0 0 0,1 0 0,-1-1 0,0 1 0,0-1 0,1 0 0,-1 0 0,0 0 0,0 0 0,4 0 0,0 0 0,0-1 0,1 1 0,-1-1 0,0 0 0,0-1 0,0 1 0,0-1 0,10-5 0,-15 5 0,1 1 0,0 0 0,0 0 0,0 0 0,1 0 0,-1 0 0,0 1 0,0-1 0,0 1 0,1-1 0,-1 1 0,0 0 0,4 0 0,-4 0 0,0 1 0,0 0 0,0 0 0,0 0 0,0 0 0,-1 0 0,1 0 0,0 0 0,-1 1 0,1-1 0,-1 1 0,1-1 0,-1 1 0,0-1 0,2 4 0,5 6 0,1 0 0,-1 0 0,2-1 0,0 0 0,0-1 0,19 14 0,-24-20 0,0 0 0,0-1 0,0 1 0,0-1 0,0 0 0,1-1 0,-1 1 0,0-1 0,1 0 0,0-1 0,-1 1 0,1-1 0,-1 0 0,1 0 0,0-1 0,-1 0 0,1 0 0,-1 0 0,7-3 0,-1 0 0,-1-1 0,0 0 0,0 0 0,0-1 0,-1-1 0,0 0 0,0 0 0,-1 0 0,0-1 0,0-1 0,-1 1 0,0-1 0,8-14 0,-3 2 0,0 0 0,-2 0 0,-1-1 0,0-1 0,6-31 0,-6 17 0,-2 0 0,-2 0 0,2-50 0,-7 67 0,-1 0 0,0 0 0,-2 0 0,0 0 0,-1 0 0,-1 1 0,-14-36 0,16 49 0,0 1 0,0-1 0,-1 1 0,1 0 0,-1 0 0,0 0 0,-9-8 0,12 12 0,0 1 0,-1-1 0,1 0 0,0 0 0,0 1 0,0-1 0,0 1 0,-1-1 0,1 1 0,0-1 0,0 1 0,-1 0 0,1-1 0,0 1 0,-1 0 0,1 0 0,-3 0 0,3 1 0,0-1 0,-1 1 0,1 0 0,0-1 0,0 1 0,-1 0 0,1 0 0,0 0 0,0 0 0,0 0 0,0 0 0,0 0 0,0 0 0,1 0 0,-1 1 0,0-1 0,1 0 0,-1 0 0,0 1 0,0 1 0,-3 9 0,1 0 0,0 0 0,1 0 0,0 0 0,0 0 0,2 1 0,0 13 0,1 4 0,11 55 0,-3-42-195,3 0 0,1 0 0,2-2 0,1 0 0,3 0 0,34 55 0,-36-72-6631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1.9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96 24575,'0'-3'0,"0"-5"0,0-3 0,0-3 0,3 0 0,4 0 0,8 2 0,3 3 0,6 4 0,4 2 0,4 1 0,3 2 0,-1 0 0,-1 1 0,-3-1 0,1 1 0,-6-1-8191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3.2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0 143 24575,'3'-6'0,"1"-5"0,3-8 0,0-2 0,3-2 0,-2 0 0,-1 1 0,-2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1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129 184 24575,'0'-5'0,"-3"-73"0,2 69 0,-1 0 0,0 0 0,0 0 0,0 1 0,-1-1 0,-7-12 0,9 19 0,1 0 0,-1 1 0,0-1 0,0 1 0,0-1 0,0 1 0,0 0 0,0-1 0,0 1 0,0 0 0,-1 0 0,1 0 0,0 0 0,-1 0 0,1 0 0,-1 0 0,1 0 0,-1 1 0,0-1 0,1 0 0,-1 1 0,0 0 0,1-1 0,-1 1 0,0 0 0,1 0 0,-1 0 0,0 0 0,0 0 0,1 0 0,-1 0 0,0 1 0,1-1 0,-1 0 0,0 1 0,1 0 0,-1-1 0,-2 3 0,1-1 0,-1 0 0,1 0 0,0 1 0,0-1 0,0 1 0,1 0 0,-1 0 0,1 0 0,-1 0 0,1 0 0,0 1 0,0-1 0,0 1 0,1-1 0,-3 8 0,2-4 0,1 0 0,1 0 0,-1 0 0,1 0 0,0 0 0,1 0 0,0 0 0,0 0 0,0 0 0,1 0 0,0 0 0,0-1 0,1 1 0,0-1 0,0 0 0,0 1 0,1-1 0,0-1 0,0 1 0,0-1 0,1 1 0,0-1 0,7 5 0,11 10 0,1-2 0,1-1 0,0-1 0,29 13 0,-44-24 0,-4-2 0,-1 0 0,0 0 0,-1 0 0,1 1 0,0 0 0,-1 0 0,5 5 0,-8-8 0,0 0 0,0 0 0,-1 0 0,1 0 0,0 1 0,-1-1 0,1 0 0,-1 0 0,1 1 0,-1-1 0,0 0 0,0 1 0,1-1 0,-1 0 0,0 0 0,0 1 0,0-1 0,0 0 0,0 1 0,-1-1 0,1 0 0,0 1 0,-1-1 0,1 0 0,-1 0 0,1 1 0,-1-1 0,1 0 0,-1 0 0,0 0 0,0 0 0,0 0 0,1 0 0,-1 0 0,0 0 0,-2 2 0,-5 2-56,0 0 0,0 0-1,0 0 1,0-1 0,-1 0-1,0-1 1,0 0 0,-10 2-1,6-1-801,-30 8-5968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4.4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161 356 24575,'6'-12'0,"-1"-1"0,0-1 0,-1 1 0,-1-1 0,4-23 0,0-71 0,-7 104 0,2-25 0,-1 18 0,0 0 0,0 0 0,-1 0 0,-1 0 0,0 0 0,0 0 0,-5-14 0,6 24 0,0 1 0,0-1 0,0 1 0,0-1 0,-1 1 0,1-1 0,0 1 0,0 0 0,-1-1 0,1 1 0,0-1 0,0 1 0,-1 0 0,1-1 0,-1 1 0,1 0 0,0-1 0,-1 1 0,1 0 0,-1 0 0,1 0 0,-1-1 0,1 1 0,0 0 0,-1 0 0,1 0 0,-1 0 0,1 0 0,-1 0 0,1 0 0,-1 0 0,1 0 0,-1 0 0,1 0 0,-1 0 0,1 0 0,-1 0 0,1 0 0,-1 0 0,1 0 0,-1 1 0,1-1 0,-1 0 0,1 0 0,0 1 0,-1-1 0,1 0 0,0 1 0,-1-1 0,0 1 0,-17 21 0,10-7 0,0 1 0,1 0 0,0 0 0,2 1 0,-5 19 0,-13 88 0,3 134 0,20 1 0,1-33 0,-2-188 171,-8 52 0,8-80-342,-1 1 0,-1 0 1,0-1-1,0 0 0,-1 0 1,0 0-1,-1 0 0,0 0 1,-10 13-1,1-8-6655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5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1 239 24575,'0'-3'0,"0"1"0,0-1 0,0 0 0,0 0 0,1 1 0,-1-1 0,1 0 0,0 1 0,0-1 0,0 1 0,2-5 0,-2 6 0,0-1 0,1 1 0,-1-1 0,1 1 0,-1 0 0,1 0 0,-1 0 0,1 0 0,0 0 0,0 0 0,-1 0 0,1 0 0,0 1 0,0-1 0,0 1 0,0-1 0,2 1 0,35-4 0,1 2 0,61 3 0,-28 2 0,-15-3 0,94 0 0,-148 0 0,0-1 0,0 1 0,0-1 0,0 0 0,0 0 0,0 0 0,0-1 0,0 1 0,-1-1 0,1 0 0,5-4 0,-8 5 0,0 0 0,0 0 0,0 0 0,0 0 0,0 0 0,0 0 0,0 0 0,-1-1 0,1 1 0,0 0 0,-1 0 0,1-1 0,-1 1 0,1-1 0,-1 1 0,0 0 0,0-1 0,0 1 0,1-1 0,-1 1 0,-1-1 0,1 1 0,0 0 0,0-1 0,0 1 0,-1-1 0,1 1 0,-1 0 0,1-1 0,-1 1 0,1 0 0,-1 0 0,0-1 0,0 1 0,0 0 0,-1-1 0,1-1 0,-1 1 0,0-1 0,0 1 0,1 0 0,-2 0 0,1 0 0,0 0 0,0 0 0,-1 0 0,1 1 0,-1-1 0,1 1 0,-1-1 0,0 1 0,1 0 0,-5-1 0,5 2 0,0 0 0,0 0 0,0 0 0,0 0 0,0 0 0,0 1 0,0-1 0,0 1 0,0-1 0,0 1 0,1 0 0,-1 0 0,0 0 0,0 0 0,1 0 0,-1 0 0,0 0 0,1 0 0,-1 1 0,1-1 0,0 1 0,-1-1 0,1 1 0,-2 2 0,-2 5 0,0 0 0,0 1 0,1 0 0,0 0 0,1 0 0,0 0 0,1 0 0,0 0 0,0 1 0,1 0 0,0-1 0,1 1 0,1-1 0,-1 1 0,2-1 0,2 15 0,-3-23 0,0 1 0,-1-1 0,1 1 0,0 0 0,1-1 0,-1 0 0,0 1 0,1-1 0,-1 0 0,1 0 0,0 1 0,-1-1 0,1-1 0,0 1 0,0 0 0,1 0 0,-1-1 0,0 1 0,1-1 0,-1 0 0,0 0 0,1 0 0,-1 0 0,1 0 0,0 0 0,-1 0 0,1-1 0,0 0 0,-1 1 0,1-1 0,0 0 0,0 0 0,-1-1 0,1 1 0,0-1 0,-1 1 0,1-1 0,0 0 0,-1 0 0,1 0 0,-1 0 0,1 0 0,-1 0 0,0-1 0,0 1 0,1-1 0,-1 0 0,0 0 0,0 0 0,-1 0 0,1 0 0,3-4 0,1-7 0,0 1 0,0-1 0,-1 0 0,-1-1 0,0 1 0,-1-1 0,3-25 0,-4 21 0,1 0 0,1 0 0,1 1 0,10-25 0,-13 37 0,1 0 0,-1 1 0,1-1 0,1 1 0,-1 0 0,0 0 0,1 0 0,0 0 0,0 0 0,0 1 0,0 0 0,1 0 0,-1 0 0,1 0 0,0 1 0,0-1 0,0 1 0,0 1 0,7-3 0,-6 4 0,0-1 0,0 1 0,1-1 0,-1 2 0,0-1 0,1 1 0,-1 0 0,0 0 0,0 1 0,0-1 0,0 1 0,0 1 0,0-1 0,-1 1 0,1 0 0,-1 0 0,0 1 0,8 6 0,-2-1 0,0 1 0,-1 0 0,0 0 0,-1 1 0,0 0 0,-1 0 0,9 16 0,-14-20 0,3 2 0,-1 1 0,-1 0 0,6 16 0,-10-25 0,1 1 0,-1 0 0,1 0 0,-1 0 0,0 0 0,1 0 0,-1 0 0,0-1 0,0 1 0,0 0 0,-1 0 0,1 0 0,0 0 0,-1 0 0,1 0 0,-1-1 0,0 1 0,1 0 0,-1 0 0,0-1 0,0 1 0,0 0 0,-1-1 0,1 1 0,0-1 0,-3 3 0,4-4 0,-1 1 0,1-1 0,-1 1 0,1-1 0,-1 0 0,1 1 0,-1-1 0,1 0 0,-1 1 0,1-1 0,-1 0 0,1 1 0,-1-1 0,1 0 0,-1 0 0,0 0 0,1 0 0,-1 0 0,0 0 0,1 0 0,-1 0 0,1 0 0,-1 0 0,0 0 0,1 0 0,-1 0 0,1 0 0,-1 0 0,0-1 0,1 1 0,-1 0 0,1 0 0,-1-1 0,1 1 0,-1 0 0,1-1 0,-1 1 0,1-1 0,-1 1 0,1-1 0,0 1 0,-1-1 0,1 1 0,0-1 0,-1 1 0,1-1 0,0 1 0,-1-1 0,1 1 0,0-1 0,0 0 0,0 1 0,0-1 0,0 0 0,0 1 0,0-2 0,-1-2 0,0 1 0,1-1 0,0 0 0,0 0 0,0 0 0,1 0 0,1-7 0,3-6 0,1 1 0,1-1 0,1 1 0,15-24 0,-17 32 0,-1 0 0,1 0 0,1 1 0,-1 0 0,1 0 0,0 1 0,1-1 0,-1 2 0,1-1 0,10-4 0,-16 9 0,0 0 0,-1 0 0,1 1 0,0-1 0,0 1 0,0-1 0,0 1 0,0 0 0,0-1 0,0 1 0,0 0 0,0 1 0,-1-1 0,1 0 0,0 0 0,0 1 0,0-1 0,3 2 0,-2 0 0,-1-1 0,1 1 0,0 0 0,-1 0 0,1 0 0,-1 0 0,1 1 0,-1-1 0,0 1 0,2 3 0,3 6 0,0 1 0,0 0 0,-2 0 0,5 14 0,-8-21 0,1 3 0,6 14 0,-2 0 0,0 1 0,5 42 0,-15-38 0,-4-17 0,7-11 0,-1 0 0,1 0 0,0 0 0,-1 0 0,1 0 0,0 1 0,-1-1 0,1 0 0,0 0 0,-1 0 0,1 0 0,0 0 0,-1 0 0,1 0 0,0 0 0,-1-1 0,1 1 0,0 0 0,-1 0 0,1 0 0,0 0 0,-1 0 0,1 0 0,0-1 0,0 1 0,-1 0 0,1 0 0,0 0 0,0-1 0,-1 1 0,1 0 0,0-1 0,-2-1 0,1 0 0,0 0 0,0 0 0,0 0 0,1 0 0,-1 0 0,0 0 0,1 0 0,-1-1 0,1 1 0,0 0 0,0 0 0,0-1 0,0 1 0,0 0 0,0 0 0,1 0 0,-1-1 0,2-3 0,14-41 0,-8 29 0,25-54 0,-28 63 0,0 1 0,0 0 0,0 0 0,1 0 0,13-12 0,-18 19 0,0 0 0,0 1 0,0-1 0,-1 0 0,1 0 0,0 1 0,0-1 0,0 1 0,0-1 0,0 1 0,0-1 0,0 1 0,0 0 0,0-1 0,0 1 0,0 0 0,0 0 0,0 0 0,1 0 0,-1 0 0,0 0 0,0 0 0,0 0 0,2 0 0,-2 1 0,0 0 0,0 0 0,0 0 0,1 0 0,-1 0 0,0 0 0,0 0 0,0 0 0,-1 0 0,1 1 0,0-1 0,0 0 0,-1 0 0,1 1 0,0 1 0,2 7 0,0-1 0,-1 1 0,0 0 0,0 10 0,-2-19 0,17 141 0,-17-141 0,0 1 0,0-1 0,0 1 0,0-1 0,1 1 0,-1-1 0,1 0 0,-1 1 0,1-1 0,-1 1 0,1-1 0,0 0 0,0 1 0,-1-1 0,1 0 0,0 0 0,0 0 0,0 0 0,1 0 0,-1 0 0,0 0 0,0 0 0,0 0 0,1 0 0,-1 0 0,0-1 0,3 2 0,-1-2 0,0-1 0,0 1 0,-1 0 0,1-1 0,0 1 0,0-1 0,-1 0 0,1 0 0,0 0 0,-1 0 0,1-1 0,-1 1 0,1-1 0,2-2 0,39-27 0,-18 12 0,49-28 0,-66 43 0,0 0 0,0 0 0,0 1 0,0 0 0,1 1 0,-1 0 0,1 0 0,0 1 0,-1 0 0,13 1 0,-20 0 17,1 0-1,-1 0 0,1 1 0,-1-1 1,1 1-1,-1-1 0,1 1 0,-1 0 1,0 0-1,0 0 0,1 0 0,-1 1 1,0-1-1,0 1 0,0-1 0,0 1 1,-1 0-1,1-1 0,0 1 0,1 3 1,-1-1-207,1 1 0,-1-1 1,0 1-1,-1 0 0,1 0 1,-1-1-1,0 1 1,1 9-1,1 17-6636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7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250 17 24575,'-12'4'0,"0"2"0,1-1 0,-1 2 0,1-1 0,0 2 0,1-1 0,0 1 0,0 1 0,1 0 0,0 0 0,0 1 0,-12 18 0,7-7 0,1 1 0,2-1 0,0 2 0,1 0 0,-12 40 0,15-35 0,2 1 0,1-1 0,1 1 0,1 0 0,2 0 0,1 0 0,1 0 0,1 0 0,2-1 0,1 0 0,1 1 0,1-2 0,1 1 0,2-1 0,1-1 0,15 25 0,-13-27 0,0-1 0,2-1 0,1 0 0,0-1 0,2-1 0,0-1 0,1 0 0,1-2 0,1 0 0,0-1 0,1-1 0,1-2 0,0 0 0,0-2 0,2 0 0,-1-2 0,31 8 0,-38-14 0,1 0 0,-1-1 0,0-1 0,1 0 0,-1-2 0,1 0 0,-1-1 0,0-1 0,0 0 0,21-8 0,-18 4 0,0-2 0,0 0 0,-1-1 0,0-2 0,-1 0 0,-1-1 0,29-24 0,-24 14 0,0-1 0,-1-1 0,-2 0 0,-1-2 0,-1 0 0,-1-1 0,-1-1 0,-2-1 0,0 0 0,-3 0 0,13-51 0,-17 51 0,-2 0 0,-2 0 0,0 0 0,-2 0 0,-1 0 0,-2-1 0,-1 1 0,-1 0 0,-13-47 0,11 59 0,0 0 0,-2 1 0,0-1 0,0 1 0,-2 1 0,0 0 0,-14-16 0,15 21 0,-1 0 0,-1 1 0,0 0 0,0 1 0,-1 0 0,0 0 0,0 2 0,-1 0 0,0 0 0,-14-5 0,17 9-52,-1-1-1,1 2 1,-1-1-1,1 2 1,-1-1-1,0 1 1,0 1-1,0 0 1,1 0-1,-1 1 1,0 1-1,0 0 1,1 0-1,-1 1 1,1 0-1,0 1 1,0 0-1,0 1 1,0 0-1,1 0 0,0 1 1,0 0-1,1 1 1,-1 0-1,-12 13 1,-3 10-6774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8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268 0 24575,'-1'0'0,"0"1"0,0-1 0,-1 0 0,1 1 0,0-1 0,0 1 0,-1-1 0,1 1 0,0 0 0,0-1 0,0 1 0,0 0 0,0 0 0,0 0 0,0 0 0,0 0 0,0 0 0,1 0 0,-1 0 0,-1 2 0,-12 25 0,13-25 0,-65 188 0,-1 3 0,-24 41 0,90-233 0,0 0 0,0 0 0,1 0 0,-1-1 0,1 1 0,-1 0 0,1 0 0,0 0 0,0 0 0,0 0 0,0 0 0,0 0 0,0 0 0,0 0 0,1 0 0,0 2 0,0-3 0,0 1 0,0-1 0,0 0 0,0 0 0,1 1 0,-1-1 0,0 0 0,1 0 0,-1 0 0,1 0 0,-1-1 0,1 1 0,0 0 0,-1-1 0,1 1 0,0-1 0,-1 1 0,3-1 0,33 7 0,68 2 0,-50-5 0,37 4 0,209 10 0,-286-18 0,0 0 0,0-1 0,1-1 0,-2-1 0,1 0 0,0-1 0,-1 0 0,1-1 0,-1-1 0,18-10 0,-24 11 0,-1 0 0,1-1 0,-1 0 0,0 0 0,0 0 0,-1-1 0,0 0 0,0 0 0,-1-1 0,0 0 0,0 0 0,0 0 0,-1 0 0,-1-1 0,1 0 0,-1 1 0,3-20 0,-3 11 0,-2-1 0,0 0 0,-1 0 0,0 1 0,-1-1 0,-2 0 0,1 1 0,-8-24 0,1 11 0,-2 1 0,-1 0 0,-30-53 0,41 81 4,-26-38 333,27 38-396,-1 0 0,0 0 0,0-1 0,0 1 1,0 0-1,0 0 0,0 1 0,0-1 0,0 0 1,0 0-1,-1 0 0,1 1 0,0-1 0,0 1 0,-1-1 1,1 1-1,0-1 0,-1 1 0,1 0 0,0-1 1,-1 1-1,1 0 0,-1 0 0,1 0 0,0 0 0,-1 1 1,1-1-1,-3 1 0,-4 5-6767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9.1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24575,'0'6'0,"0"1"0,0-1 0,1 0 0,0 1 0,1-1 0,-1 0 0,1 1 0,0-1 0,1 0 0,-1-1 0,1 1 0,1 0 0,-1-1 0,1 1 0,0-1 0,0 0 0,0 0 0,6 4 0,-3-3 0,1-1 0,-1 0 0,2 0 0,-1 0 0,0-1 0,1-1 0,0 1 0,0-1 0,0-1 0,0 1 0,17 0 0,-8 0 0,0-2 0,-1 0 0,1-1 0,0-1 0,27-4 0,-41 4 0,0 0 0,1 0 0,-1 0 0,0 0 0,0-1 0,0 0 0,-1 1 0,1-1 0,0-1 0,-1 1 0,1-1 0,-1 1 0,0-1 0,0 0 0,0 0 0,0 0 0,0-1 0,-1 1 0,1-1 0,-1 1 0,0-1 0,0 0 0,0 0 0,-1 0 0,1 0 0,-1 0 0,0 0 0,1-8 0,-1 6-195,-1-1 0,0 0 0,0 1 0,-1-1 0,1 0 0,-4-9 0,-1 0-6631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9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24575,'0'3'0,"3"2"0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6:19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24575,'0'3'0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9.3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2751 21 24575,'-308'-10'0,"39"1"0,-954 8 0,630 2 0,571 0 0,-40 8 0,40-5 0,-39 1 0,21-4 0,-83-3 0,107-1-1365,5-1-5461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39.7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357 31 24575,'6'-1'0,"-1"0"0,0 0 0,1 0 0,-1-1 0,0 0 0,0 0 0,8-4 0,23-8 0,-19 14 0,-17 0 0,0 1 0,0-1 0,0 0 0,0 1 0,0-1 0,0 0 0,0 0 0,0 1 0,0-1 0,0 0 0,0 1 0,0-1 0,0 0 0,0 0 0,0 1 0,0-1 0,0 0 0,0 0 0,0 1 0,0-1 0,-1 0 0,1 0 0,0 1 0,0-1 0,0 0 0,0 0 0,-1 1 0,1-1 0,0 0 0,0 0 0,-1 0 0,-27 23 0,24-20 0,-392 284 0,393-285 0,-18 17 0,20-18 0,1-1 0,-1 1 0,1-1 0,0 1 0,0-1 0,-1 0 0,1 1 0,0-1 0,0 1 0,-1-1 0,1 1 0,0 0 0,0-1 0,0 1 0,0-1 0,0 1 0,0-1 0,0 1 0,0-1 0,0 1 0,0-1 0,0 1 0,0-1 0,0 1 0,1-1 0,-1 1 0,0-1 0,0 1 0,0-1 0,1 1 0,-1-1 0,0 1 0,1-1 0,-1 1 0,0-1 0,1 0 0,-1 1 0,1-1 0,-1 0 0,0 1 0,1-1 0,-1 0 0,1 1 0,-1-1 0,2 0 0,36 16 0,-28-12 0,-1 0 0,1 0 0,13 9 0,-8-2 31,0 1 0,-1 1 0,0 0 0,-2 1 0,1 0 0,-2 1 0,0 1 0,0 0 1,-2 0-1,9 20 0,5 16-600,-3 1 0,14 58 0,-16-44-6257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41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79 24575,'0'-79'0,"-9"252"0,1-21 0,7-132 16,4 128 305,-1-131-564,0-1 0,1 0 0,0 0-1,1 0 1,1-1 0,14 29 0,-7-24-6583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2.5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296 365 24575,'0'0'0,"0"0"0,-1 0 0,1 0 0,0 0 0,0 0 0,-1 0 0,1-1 0,0 1 0,0 0 0,-1 0 0,1 0 0,0 0 0,0 0 0,-1 0 0,1 0 0,0-1 0,0 1 0,0 0 0,-1 0 0,1 0 0,0 0 0,0-1 0,0 1 0,0 0 0,-1 0 0,1-1 0,0 1 0,0 0 0,0 0 0,0-1 0,0 1 0,0 0 0,0-1 0,1-12 0,10-16 0,-8 23 0,-2 3 0,22-66 0,-22 63 0,1 0 0,-1 0 0,-1 1 0,1-1 0,-1 0 0,0 0 0,0 0 0,-1 0 0,0 0 0,-1-6 0,1 11 0,0-1 0,1 1 0,-1-1 0,0 0 0,0 1 0,0-1 0,0 1 0,-1 0 0,1-1 0,0 1 0,0 0 0,-1 0 0,1 0 0,-1 0 0,1 0 0,-1 0 0,1 0 0,-1 1 0,0-1 0,1 0 0,-1 1 0,0-1 0,0 1 0,1 0 0,-1 0 0,0 0 0,0-1 0,0 2 0,1-1 0,-1 0 0,0 0 0,0 0 0,-1 1 0,-4 1 0,1-1 0,-1 1 0,1 0 0,-1 1 0,1-1 0,0 1 0,-9 6 0,6-2 0,0 1 0,0 0 0,0 0 0,1 1 0,0 0 0,1 1 0,0-1 0,0 1 0,1 1 0,-10 21 0,15-28 0,-1 0 0,0 0 0,1 0 0,0 0 0,0 1 0,0-1 0,1 0 0,0 1 0,-1-1 0,1 0 0,1 1 0,-1-1 0,1 0 0,-1 0 0,1 1 0,0-1 0,1 0 0,-1 0 0,1 0 0,0 0 0,0 0 0,0 0 0,0-1 0,1 1 0,0-1 0,-1 0 0,1 1 0,0-1 0,1 0 0,-1-1 0,0 1 0,8 4 0,-5-4 0,-1 0 0,1-1 0,-1 0 0,1 0 0,-1 0 0,1-1 0,0 1 0,0-1 0,0-1 0,0 1 0,0-1 0,0 0 0,0-1 0,0 1 0,0-1 0,0 0 0,0 0 0,8-4 0,-6 2 0,-1 0 0,0-1 0,1 0 0,-1 0 0,-1-1 0,1 0 0,-1 0 0,1 0 0,-1-1 0,-1 0 0,1 0 0,8-13 0,-14 19 0,0 0 0,0 0 0,1 0 0,-1-1 0,0 1 0,1 0 0,-1 0 0,0 0 0,0 0 0,1 0 0,-1 0 0,0 0 0,1 0 0,-1 0 0,0 0 0,1 0 0,-1 0 0,0 0 0,0 0 0,1 0 0,-1 0 0,0 0 0,1 1 0,-1-1 0,0 0 0,0 0 0,1 0 0,-1 0 0,0 1 0,0-1 0,1 0 0,-1 0 0,0 0 0,0 1 0,0-1 0,1 0 0,-1 1 0,0-1 0,0 0 0,0 0 0,0 1 0,0-1 0,0 0 0,1 1 0,14 23 0,5 5 0,-18-27 0,1 0 0,-1 1 0,1-1 0,0 0 0,0 0 0,0-1 0,0 1 0,0-1 0,0 1 0,1-1 0,-1 0 0,0 0 0,1-1 0,-1 1 0,1-1 0,-1 1 0,1-1 0,-1 0 0,1 0 0,-1-1 0,1 1 0,-1-1 0,0 0 0,1 0 0,-1 0 0,0 0 0,0 0 0,1-1 0,-1 1 0,5-5 0,-2 2 0,0 0 0,-1-1 0,1 0 0,-1 0 0,0 0 0,0-1 0,-1 0 0,1 0 0,-1 0 0,-1 0 0,1-1 0,-1 1 0,4-14 0,-4 7 0,0 0 0,-1 0 0,-1 0 0,0 0 0,-1 0 0,0 0 0,-1 0 0,0 0 0,-1 0 0,-1 0 0,0 0 0,0 1 0,-2-1 0,-9-20 0,10 25 0,0 0 0,-1 1 0,0 0 0,0 0 0,0 0 0,-1 1 0,0-1 0,0 2 0,-1-1 0,1 0 0,-1 1 0,-1 1 0,1-1 0,-1 1 0,1 0 0,-1 1 0,0 0 0,0 0 0,-1 0 0,1 1 0,-1 1 0,1-1 0,-11 1 0,6 1 0,-1 1 0,1 0 0,0 1 0,0 0 0,0 1 0,0 0 0,0 1 0,1 1 0,-21 10 0,17-5 0,0 0 0,0 0 0,1 2 0,0 0 0,1 0 0,-18 22 0,17-16 0,2-1 0,0 2 0,1 0 0,0 0 0,2 1 0,0 0 0,2 1 0,0 0 0,1 1 0,1-1 0,1 1 0,-2 26 0,6-36 0,1 0 0,0 1 0,1-1 0,0 0 0,1 1 0,0-1 0,1 0 0,0 0 0,1 0 0,1-1 0,0 1 0,0-1 0,1 0 0,0-1 0,14 17 0,-13-18 0,1 0 0,1-1 0,0-1 0,0 1 0,0-1 0,1-1 0,0 0 0,0 0 0,1-1 0,0 0 0,-1-1 0,2 0 0,-1-1 0,0 0 0,1-1 0,19 2 0,-12-4-341,-1 0 0,1-1-1,36-7 1,-6-2-6485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42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 24575,'0'-3'0,"0"-4"0,0 2 0,0 5 0,0 6 0,0 7 0,0 6 0,0 2 0,0 4 0,0 0 0,3 0 0,1-2 0,0-1 0,3-5 0,-1-5-8191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42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79 24575,'0'-6'0,"0"-6"0,0-3 0,0-2 0,-3 1 0,-1 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42.8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24575,'6'8'0,"0"0"0,-1 1 0,1-1 0,-2 1 0,1 0 0,-1 0 0,-1 1 0,5 18 0,-1-7 0,-2-5 0,-2 0 0,4 24 0,-1 1 0,-6-41 0,0 0 0,0 0 0,0 0 0,0 0 0,0 0 0,0 0 0,0 1 0,0-1 0,1 0 0,-1 0 0,0 0 0,0 0 0,0 0 0,0 0 0,0 0 0,0 0 0,0 0 0,0 0 0,0 0 0,0 0 0,0 0 0,0 0 0,0 0 0,1 0 0,-1 0 0,0 0 0,0 0 0,0 1 0,0-1 0,0 0 0,0 0 0,0 0 0,0 0 0,0 0 0,1-1 0,-1 1 0,0 0 0,0 0 0,0 0 0,0 0 0,0 0 0,0 0 0,0 0 0,0 0 0,0 0 0,0 0 0,0 0 0,1 0 0,-1 0 0,0 0 0,0 0 0,0 0 0,0 0 0,0 0 0,0 0 0,0-1 0,0 1 0,0 0 0,7-8 0,5-10 0,4-11 0,16-24 0,-29 48 0,0 0 0,1 1 0,-1 0 0,1-1 0,0 2 0,1-1 0,-1 0 0,5-2 0,-7 5 0,-1 0 0,0 1 0,0-1 0,0 1 0,0 0 0,0-1 0,0 1 0,1 0 0,-1 0 0,0 0 0,0-1 0,1 1 0,-1 0 0,0 1 0,0-1 0,0 0 0,1 0 0,-1 0 0,0 1 0,0-1 0,0 1 0,0-1 0,0 1 0,0-1 0,0 1 0,0 0 0,0-1 0,0 1 0,0 0 0,0 0 0,0 0 0,0 0 0,0 0 0,0 1 0,4 5 0,-1 0 0,0 0 0,-1 0 0,4 10 0,-1-3 0,-3-7 19,3 6-296,0 0 1,1-1-1,0 0 0,17 21 0,-15-24-6549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6:47:43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59 24575,'-1'-19'0,"1"-19"0,0 38 0,1 0 0,-1 0 0,0 0 0,0 0 0,0 0 0,0 0 0,0 0 0,0 0 0,0 0 0,0 0 0,0 0 0,0 0 0,0 0 0,1 0 0,-1 0 0,0 0 0,0 0 0,0 0 0,0 0 0,0 0 0,0 0 0,0 0 0,0 0 0,0 0 0,0 0 0,0 0 0,0 0 0,0-1 0,0 1 0,1 0 0,-1 0 0,0 0 0,0 0 0,0 0 0,0 0 0,0 0 0,0 0 0,0 0 0,0 0 0,0 0 0,0 0 0,0 0 0,0-1 0,0 1 0,0 0 0,0 0 0,5 22 0,18 142 0,-4-18 0,-19-145 0,0 0 0,0 0 0,0 0 0,0 0 0,1 0 0,-1 0 0,0 0 0,1-1 0,-1 1 0,1 0 0,-1 0 0,1 0 0,-1 0 0,1 0 0,-1-1 0,2 2 0,-1-2 0,-1 0 0,0 1 0,1-1 0,-1 0 0,1 0 0,-1 0 0,0 0 0,1 0 0,-1-1 0,1 1 0,-1 0 0,0 0 0,1 0 0,-1 0 0,1 0 0,-1-1 0,0 1 0,1 0 0,-1 0 0,0 0 0,1-1 0,-1 1 0,0 0 0,0-1 0,1 1 0,-1 0 0,1-1 0,20-34 0,-15 23 0,5-6 0,14-22 0,-23 37 0,0 0 0,1 1 0,-1-1 0,0 1 0,1 0 0,-1 0 0,1 0 0,0 0 0,0 0 0,-1 0 0,5-1 0,-7 3 0,0 0 0,0 0 0,0 0 0,0 0 0,0 0 0,0 0 0,0 0 0,0 0 0,0 0 0,0 0 0,0-1 0,0 1 0,0 0 0,1 0 0,-1 0 0,0 0 0,0 0 0,0 0 0,0 0 0,0 0 0,0 0 0,0 0 0,0 0 0,0 0 0,0 0 0,0 0 0,1 0 0,-1 0 0,0 0 0,0 0 0,0 0 0,0 0 0,0 0 0,0 0 0,0 0 0,0 0 0,0 0 0,0 0 0,1 0 0,-1 0 0,0 0 0,0 0 0,0 0 0,0 0 0,0 0 0,0 0 0,0 1 0,0-1 0,0 0 0,0 0 0,0 0 0,0 0 0,0 0 0,0 0 0,0 0 0,1 0 0,-1 0 0,0 0 0,0 0 0,0 0 0,0 1 0,0-1 0,0 0 0,0 0 0,0 0 0,0 0 0,0 0 0,0 0 0,0 0 0,-7 8 0,-10 7 0,13-13 0,-4 3 0,0 1 0,1-1 0,-1 1 0,2 0 0,-12 13 0,16-17 0,1 0 0,0 0 0,-1 0 0,1 0 0,0 0 0,1 1 0,-1-1 0,0 0 0,1 1 0,-1-1 0,1 0 0,-1 1 0,1-1 0,0 0 0,0 1 0,0-1 0,1 1 0,-1-1 0,1 0 0,-1 1 0,1-1 0,0 0 0,-1 0 0,1 0 0,0 1 0,1-1 0,-1 0 0,2 2 0,19 26 62,2-1-1,37 37 0,-8-10-1610,-25-25-5277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0.7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777 470 24575,'-27'-100'0,"-3"0"0,-56-119 0,83 213 0,0 0 0,0 0 0,-1 1 0,1 0 0,-1-1 0,-6-5 0,9 11 0,1-1 0,-1 1 0,1-1 0,-1 1 0,0-1 0,1 1 0,-1-1 0,0 1 0,1 0 0,-1-1 0,0 1 0,1 0 0,-1 0 0,0 0 0,0-1 0,1 1 0,-1 0 0,0 0 0,0 0 0,0 0 0,1 0 0,-1 0 0,-1 1 0,1 0 0,-1 0 0,1 0 0,0 0 0,0 0 0,0 0 0,0 0 0,0 0 0,0 0 0,1 0 0,-1 1 0,0-1 0,0 0 0,1 1 0,-1-1 0,1 1 0,-1-1 0,1 3 0,-5 20 0,1-1 0,1 1 0,1 0 0,2 32 0,-1-17 0,-2 352-594,-26 549-2292,-7-626 2270,-13-2 0,-142 483 0,103-508 68,-38 134-418,92-298-383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1.0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169 961 24575,'-16'7'0,"0"-2"0,0 1 0,-1-2 0,1 0 0,-34 2 0,48-5 0,-1-1 0,1 0 0,-1 0 0,1 0 0,-1-1 0,0 1 0,1-1 0,-1 1 0,1-1 0,0 0 0,-3-1 0,4 2 0,1 0 0,0-1 0,-1 1 0,1 0 0,0 0 0,-1-1 0,1 1 0,0 0 0,0-1 0,-1 1 0,1 0 0,0-1 0,0 1 0,-1 0 0,1-1 0,0 1 0,0 0 0,0-1 0,0 1 0,0-1 0,0 1 0,0 0 0,0-1 0,0 1 0,0-1 0,0 0 0,0 0 0,1 0 0,-1 0 0,1 0 0,-1-1 0,1 1 0,0 0 0,-1 0 0,1 0 0,0 0 0,0 0 0,0 0 0,0 1 0,1-2 0,21-15 0,0 2 0,44-22 0,-27 16 0,579-299-1783,-135 73 558,-92 33 361,-230 122-3455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1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2059 24575,'-12'-14'-22,"1"-2"0,1 0 0,0 0 0,1-1 0,1 0-1,0 0 1,1-1 0,1 0 0,1 0 0,1 0 0,0-1 0,1 0-1,1 1 1,1-1 0,1-23 0,3 13-44,0 1 1,2-1-1,2 1 0,0 1 0,1 0 0,2 0 1,1 0-1,1 1 0,22-35 0,4 5-220,2 1-1,2 3 1,2 1-1,85-75 0,230-151-2174,-114 116 2313,7 10 0,434-188 0,-308 199-1072,-237 101-401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1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49 745 24575,'-1'0'0,"-1"0"0,0 0 0,0-1 0,0 1 0,0-1 0,0 1 0,0-1 0,1 0 0,-1 0 0,0 0 0,0 0 0,1 0 0,-1 0 0,1 0 0,-1-1 0,1 1 0,0 0 0,-1-1 0,1 1 0,0-1 0,0 0 0,0 1 0,0-1 0,0 0 0,0 0 0,1 1 0,-1-1 0,1 0 0,-1-2 0,-1-5 0,0 1 0,1-1 0,0 0 0,0 0 0,1-10 0,1 1 0,2-1 0,0 1 0,0 0 0,2 0 0,0 1 0,2-1 0,-1 1 0,15-25 0,-7 19 0,0 0 0,1 1 0,2 0 0,0 2 0,25-25 0,-27 32 0,1 0 0,0 1 0,0 0 0,1 1 0,27-11 0,-35 17 0,1 1 0,-1 1 0,1 0 0,0 0 0,0 1 0,1 0 0,-1 0 0,0 1 0,1 1 0,-1 0 0,1 0 0,12 3 0,-16-1 0,-1 0 0,-1 0 0,1 1 0,0-1 0,-1 1 0,1 0 0,-1 1 0,0-1 0,0 1 0,0 0 0,-1 1 0,1-1 0,-1 1 0,0 0 0,0 0 0,-1 0 0,1 0 0,-1 1 0,4 10 0,0 2 0,0-1 0,-2 1 0,0 1 0,-1-1 0,2 26 0,-3-3 0,-2 0 0,-2 0 0,-2 0 0,-2 0 0,-10 43 0,-65 193 0,162-488 0,-44 118 0,74-177 0,-73 189 0,59-96 0,-81 152 0,30-37 0,-41 55 0,1 0 0,0 0 0,0 1 0,0 0 0,1 0 0,0 1 0,0 0 0,0 0 0,10-3 0,-15 7 0,1-1 0,-1 1 0,1 1 0,-1-1 0,1 0 0,-1 1 0,1 0 0,-1 0 0,1 0 0,-1 0 0,1 0 0,-1 1 0,1-1 0,-1 1 0,0 0 0,1 0 0,4 3 0,-3-1 0,0 0 0,0 0 0,0 1 0,-1 0 0,0 0 0,1 0 0,-1 0 0,-1 1 0,7 7 0,0 6 0,0 0 0,-2 0 0,0 1 0,11 38 0,-6-8 0,-3 0 0,3 51 0,1 102 0,1 20 0,-9-185-1365,1-11-5461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2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0 185 24575,'6'-30'0,"-1"-1"0,1-52 0,-4 50 0,-1 26 0,-1 12 0,2 21 0,-1-12 0,130 1115-854,-18-515-369,-100-530-4891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2.4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0 512 24575,'0'-13'0,"0"1"0,1 0 0,0 0 0,1 0 0,6-21 0,-6 27 0,1 0 0,0 0 0,0 0 0,0 1 0,1 0 0,0-1 0,0 1 0,0 0 0,0 1 0,1-1 0,0 1 0,9-7 0,2 1 0,1 1 0,-1 0 0,2 1 0,25-9 0,79-17 0,-93 27 0,594-98 0,-328 65 0,-294 40 0,17-3 0,-1 0 0,0-1 0,27-9 0,-43 13 0,0-1 0,0 1 0,0-1 0,1 1 0,-1-1 0,0 1 0,0-1 0,0 0 0,0 0 0,0 1 0,0-1 0,0 0 0,-1 0 0,1 0 0,0 0 0,0 0 0,-1 0 0,2-1 0,-2 1 0,0 0 0,0 0 0,0 1 0,0-1 0,-1 0 0,1 1 0,0-1 0,0 0 0,0 1 0,0-1 0,-1 1 0,1-1 0,0 0 0,-1 1 0,1-1 0,0 1 0,-1-1 0,1 1 0,-1-1 0,1 1 0,-1-1 0,1 1 0,-2-1 0,-3-3 0,-1 1 0,0 0 0,1 0 0,-1 0 0,-11-3 0,-11-2 0,-1 2 0,0 0 0,0 2 0,-1 1 0,1 1 0,-45 3 0,51 1 0,1 0 0,-1 2 0,1 1 0,0 0 0,0 2 0,0 0 0,1 2 0,0 0 0,-19 13 0,29-15 0,1 0 0,0 2 0,1-1 0,0 1 0,0 0 0,1 1 0,0 0 0,0 0 0,1 1 0,1 0 0,0 0 0,0 1 0,1-1 0,1 1 0,0 0 0,1 1 0,0-1 0,0 1 0,1-1 0,1 1 0,1 0 0,-1-1 0,2 1 0,0 0 0,0-1 0,1 1 0,1 0 0,0-1 0,1 0 0,0 0 0,1 0 0,0-1 0,1 1 0,0-1 0,1 0 0,12 15 0,-2-9-151,0-1-1,0-1 0,1-1 0,1 0 1,1-1-1,0-2 0,0 0 1,36 14-1,22 5-6674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3.0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222 151 24575,'2'-3'0,"-1"-1"0,1 1 0,-1-1 0,0 1 0,0-1 0,0 0 0,-1 1 0,1-1 0,-1 0 0,0 0 0,0 1 0,-1-1 0,1 0 0,-1 0 0,1 1 0,-1-1 0,0 1 0,0-1 0,-1 1 0,-1-5 0,1 6 0,1-1 0,-1 1 0,1 0 0,-1 0 0,0 0 0,0 0 0,0 0 0,0 1 0,0-1 0,0 1 0,0-1 0,0 1 0,-1 0 0,1 0 0,-1-1 0,1 2 0,-1-1 0,1 0 0,-1 1 0,1-1 0,-1 1 0,0-1 0,1 1 0,-1 0 0,1 0 0,-1 1 0,0-1 0,1 0 0,-4 2 0,-2 0 0,1 1 0,0 0 0,0 0 0,0 1 0,0 0 0,0 0 0,1 1 0,0 0 0,0 0 0,0 0 0,0 1 0,1 0 0,0 0 0,0 0 0,1 0 0,0 1 0,-6 11 0,3-4 0,2-1 0,-1 1 0,2 0 0,0 0 0,0 0 0,1 1 0,1 0 0,0 23 0,1-34 0,1 0 0,0 0 0,1 0 0,-1 0 0,0 0 0,1 0 0,0 0 0,0 0 0,0-1 0,1 1 0,-1 0 0,1-1 0,0 1 0,0-1 0,0 1 0,1-1 0,-1 0 0,1 0 0,-1 0 0,1 0 0,0-1 0,0 1 0,1-1 0,-1 1 0,0-1 0,1 0 0,-1-1 0,1 1 0,0 0 0,-1-1 0,1 0 0,0 0 0,0 0 0,0-1 0,0 1 0,0-1 0,0 0 0,0 0 0,0 0 0,8-2 0,-3 1 0,0-2 0,1 1 0,-1-1 0,0-1 0,-1 0 0,1 0 0,0 0 0,-1-1 0,0-1 0,-1 1 0,1-1 0,-1-1 0,0 1 0,0-1 0,-1 0 0,0-1 0,0 0 0,8-14 0,-9 13 0,0 0 0,-1 0 0,0-1 0,-1 1 0,0-1 0,0 0 0,-1 0 0,0 0 0,-1 0 0,0 0 0,-1-1 0,0 1 0,0 0 0,-1 0 0,0-1 0,-1 1 0,-4-14 0,4 19-62,-1 0 0,1 0 0,-1 0 0,0 0 0,0 1 0,0-1 0,-1 1 0,1 0 0,-1 0 0,0 0 0,-1 0 0,1 1-1,0-1 1,-1 1 0,0 0 0,0 1 0,0-1 0,0 1 0,0 0 0,0 0 0,-10-1 0,-5-1-6764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2.7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58 357 24575,'-7'-4'0,"0"0"0,1 0 0,-1-1 0,1 0 0,0 0 0,-9-11 0,15 16 0,0 0 0,0 0 0,-1-1 0,1 1 0,0 0 0,0 0 0,-1-1 0,1 1 0,0 0 0,0 0 0,0-1 0,0 1 0,-1 0 0,1 0 0,0-1 0,0 1 0,0 0 0,0-1 0,0 1 0,0 0 0,0-1 0,0 1 0,0 0 0,0 0 0,0-1 0,0 1 0,0 0 0,0-1 0,0 1 0,0 0 0,1-1 0,8 0 0,17 9 0,27 16 0,-2 3 0,-1 1 0,-1 3 0,-2 2 0,84 75 0,-114-92 0,-1 1 0,-1 0 0,0 1 0,15 24 0,-26-35 0,0 1 0,-1-1 0,0 1 0,0 0 0,0 0 0,2 14 0,-4-18 0,-1 0 0,0 1 0,0-1 0,0 1 0,0-1 0,-1 1 0,1-1 0,-1 0 0,0 1 0,-1-1 0,1 0 0,-1 0 0,-3 6 0,4-7 0,-1 0 0,0 0 0,0 0 0,-1-1 0,1 1 0,0 0 0,-1-1 0,0 0 0,1 0 0,-1 0 0,0 0 0,0 0 0,0 0 0,-1-1 0,1 0 0,0 1 0,-1-1 0,1 0 0,0-1 0,-1 1 0,1 0 0,-1-1 0,1 0 0,-1 0 0,1 0 0,-1 0 0,-6-2 0,4 0 0,0 1 0,0-1 0,0 0 0,0 0 0,1-1 0,-1 0 0,1 0 0,-1 0 0,1-1 0,0 1 0,1-1 0,-1 0 0,1-1 0,-1 1 0,-3-7 0,2 1 0,0-1 0,1 1 0,0-1 0,1 0 0,0 0 0,1-1 0,0 1 0,1-1 0,0 0 0,1 0 0,0 1 0,2-21 0,1 1 0,2 0 0,1 0 0,15-49 0,-8 41 69,1 1-1,3 1 0,1 0 0,41-66 1,-46 85-225,0 1 1,2 0 0,0 1 0,0 0 0,2 1 0,0 1 0,0 0-1,1 1 1,1 1 0,38-19 0,-18 17-6671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3.2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51 281 24575,'-6'-6'0,"1"0"0,1 1 0,-1-2 0,1 1 0,0-1 0,1 1 0,-1-1 0,1 0 0,1 0 0,-1 0 0,1-1 0,1 1 0,-1-1 0,1 1 0,0-10 0,1 16 0,0 1 0,0-1 0,0 1 0,0-1 0,0 1 0,0-1 0,1 1 0,-1-1 0,0 0 0,0 1 0,0-1 0,1 1 0,-1-1 0,0 1 0,1-1 0,-1 1 0,0 0 0,1-1 0,-1 1 0,1-1 0,-1 1 0,1 0 0,-1-1 0,1 1 0,-1 0 0,1 0 0,-1-1 0,2 1 0,-1 0 0,0 0 0,0 0 0,1 0 0,-1 0 0,0 0 0,0 1 0,1-1 0,-1 0 0,0 1 0,0-1 0,0 1 0,2 0 0,30 24 0,-18-9 0,0 0 0,-2 1 0,0 1 0,-1 0 0,0 1 0,16 40 0,-8-9 0,23 87 0,-36-109 0,-1 1 0,-1-1 0,-2 1 0,0 43 0,-1-98 0,11-48 0,3 14 0,4 0 0,49-104 0,-51 129 0,2 0 0,1 1 0,2 2 0,1 0 0,45-45 0,-60 68 0,1 0 0,1 0 0,-1 1 0,1 1 0,1 0 0,-1 0 0,1 1 0,0 1 0,21-7 0,-27 10 0,1 1 0,-1 0 0,1 0 0,0 0 0,-1 1 0,1 0 0,-1 0 0,1 1 0,0 0 0,-1 0 0,1 1 0,-1-1 0,0 1 0,1 1 0,-1-1 0,0 1 0,-1 0 0,1 0 0,0 1 0,-1 0 0,6 5 0,0 2 25,0 0-1,-1 1 0,0 1 1,0 0-1,-2 0 1,0 1-1,0 0 0,-1 0 1,-1 1-1,0 0 0,-1 0 1,-1 0-1,3 21 1,1 16-594,-2 1 0,-3 84 0,-3-75-6257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3.7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454 469 24575,'4'-2'0,"0"0"0,1 0 0,-1-1 0,0 0 0,0 1 0,0-1 0,-1 0 0,1-1 0,-1 1 0,0-1 0,0 1 0,0-1 0,0 0 0,0 0 0,-1-1 0,0 1 0,0 0 0,0-1 0,0 1 0,-1-1 0,0 0 0,0 1 0,0-1 0,-1 0 0,1 0 0,-1 1 0,0-1 0,0 0 0,-1 0 0,1 0 0,-1 1 0,0-1 0,-1 0 0,1 1 0,-5-9 0,-10-20 0,-1 0 0,-1 2 0,-2 0 0,-2 2 0,-29-33 0,42 51 0,-1 0 0,0 1 0,0 1 0,-1-1 0,0 2 0,-1 0 0,-18-10 0,26 16 0,-1 0 0,1 0 0,0 1 0,-1-1 0,1 1 0,-1 0 0,1 1 0,-1-1 0,0 1 0,1 0 0,-1 0 0,0 0 0,1 1 0,-1-1 0,1 1 0,-1 0 0,1 1 0,-1-1 0,1 1 0,0 0 0,0 0 0,-1 0 0,1 0 0,1 1 0,-1 0 0,-4 4 0,-3 3 0,2 0 0,-1 1 0,1 1 0,1-1 0,0 1 0,1 1 0,0-1 0,1 1 0,-4 14 0,-3 10 0,2 1 0,-7 42 0,12-48 0,2 1 0,1-1 0,2 51 0,2-65 0,0-1 0,2 0 0,0 0 0,1 0 0,0-1 0,2 1 0,0-1 0,12 23 0,-16-35 0,1 1 0,0-1 0,0 0 0,1 0 0,-1-1 0,1 1 0,-1-1 0,1 1 0,0-1 0,1 0 0,-1-1 0,0 1 0,1-1 0,-1 0 0,1 0 0,0 0 0,0-1 0,0 1 0,0-1 0,0-1 0,0 1 0,0 0 0,0-1 0,0 0 0,0-1 0,0 1 0,0-1 0,0 0 0,0 0 0,0 0 0,0-1 0,0 1 0,-1-1 0,1-1 0,-1 1 0,1-1 0,-1 1 0,0-1 0,0 0 0,4-4 0,5-5 0,-1-1 0,-1 0 0,0-1 0,0 0 0,-2-1 0,1 0 0,-2 0 0,11-29 0,2-12 0,15-70 0,-25 86 0,-10 37 0,-1-1 0,1 1 0,0 0 0,1 0 0,-1 0 0,1 0 0,2-5 0,-4 8 0,1 0 0,-1 0 0,0 0 0,0 0 0,0 0 0,0-1 0,0 1 0,1 0 0,-1 0 0,0 0 0,0 0 0,0 0 0,0 0 0,0 0 0,1 0 0,-1 0 0,0 0 0,0 0 0,0 0 0,0 0 0,1 0 0,-1 0 0,0 0 0,0 0 0,0 0 0,0 0 0,0 0 0,1 0 0,-1 1 0,0-1 0,0 0 0,0 0 0,0 0 0,0 0 0,1 0 0,-1 0 0,0 0 0,0 0 0,0 1 0,0-1 0,0 0 0,0 0 0,0 0 0,0 0 0,0 1 0,6 17 0,3 33 0,-5-23 0,1 1 0,1-1 0,11 29 0,-14-50 0,-1 0 0,1-1 0,1 1 0,-1-1 0,1 0 0,0 0 0,1 0 0,-1 0 0,1-1 0,0 0 0,0 0 0,1 0 0,0-1 0,0 0 0,0 0 0,0 0 0,9 3 0,-4-3-114,0-1 1,0-1-1,0 1 0,0-2 0,1 0 1,-1 0-1,1-1 0,-1-1 0,1 0 1,-1 0-1,13-4 0,27-7-6712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3.9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108 109 24575,'-4'-14'0,"0"-1"0,-1 1 0,-1 0 0,-11-21 0,17 34 0,-1 0 0,1 0 0,-1 0 0,1 0 0,-1 0 0,1 0 0,-1 0 0,0 1 0,0-1 0,1 0 0,-1 0 0,0 1 0,0-1 0,0 0 0,0 1 0,0-1 0,0 1 0,0-1 0,0 1 0,0-1 0,0 1 0,-2 0 0,2 0 0,0 0 0,0 0 0,0 1 0,0-1 0,0 1 0,1-1 0,-1 1 0,0-1 0,0 1 0,0 0 0,0-1 0,1 1 0,-1 0 0,0 0 0,1-1 0,-1 1 0,1 0 0,-1 0 0,0 1 0,-3 6 0,1 1 0,0-1 0,0 1 0,-2 13 0,-3 27 0,2 1 0,2 97 0,22 102 0,6-61-682,87 333-1,-90-444-6143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4.2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12 393 24575,'-2'-3'0,"1"-1"0,-1 0 0,1 1 0,0-1 0,0 0 0,0 0 0,0 0 0,0 0 0,1 0 0,0 0 0,0 0 0,0 0 0,0 0 0,1 0 0,0 0 0,-1 0 0,2 0 0,-1 0 0,0 1 0,1-1 0,-1 0 0,1 1 0,0-1 0,0 1 0,1 0 0,-1-1 0,1 1 0,-1 0 0,1 0 0,0 1 0,0-1 0,4-2 0,9-6 0,-1 1 0,2 1 0,-1 1 0,1 0 0,29-9 0,200-57 0,-140 46 0,150-63 0,-249 88 0,25-9 0,-32 12 0,1 0 0,0 0 0,0 0 0,-1 0 0,1 0 0,0 0 0,0 0 0,0 0 0,-1 0 0,1 0 0,0 0 0,0 1 0,-1-1 0,1 0 0,0 0 0,-1 1 0,1-1 0,0 0 0,-1 1 0,1-1 0,0 1 0,-1-1 0,1 1 0,-1-1 0,1 1 0,-1 0 0,1-1 0,-1 1 0,1 0 0,-1-1 0,1 1 0,-1 0 0,0-1 0,0 1 0,1 0 0,-1 1 0,3 14 0,-2 0 0,0 0 0,-1 31 0,-1 6 0,22 185 342,-13-184-911,3-1 0,24 72 0,-23-94-6257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4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37 24575,'0'-6'0,"-3"-9"0,-1-1-8191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5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1 118 24575,'1'0'0,"1"0"0,-1 0 0,1-1 0,-1 1 0,1 0 0,-1 0 0,1 1 0,-1-1 0,0 0 0,1 0 0,-1 1 0,1-1 0,-1 1 0,0-1 0,1 1 0,-1 0 0,0 0 0,1-1 0,-1 1 0,0 0 0,0 0 0,0 0 0,0 0 0,0 0 0,0 0 0,0 1 0,0-1 0,0 0 0,-1 0 0,1 1 0,0-1 0,-1 0 0,1 1 0,-1-1 0,0 1 0,1-1 0,-1 1 0,0-1 0,0 0 0,0 1 0,0-1 0,0 1 0,0-1 0,0 2 0,-10 121 0,1-11 0,9-63 0,1 0 0,12 71 0,-10-102 0,1 0 0,1 0 0,1-1 0,0 0 0,2 0 0,0 0 0,0-1 0,2 0 0,16 22 0,-21-33 0,0 0 0,1 0 0,-1-1 0,1 0 0,0 0 0,1 0 0,-1-1 0,1 0 0,0 0 0,0 0 0,0-1 0,1 0 0,7 1 0,-9-2 0,-1-1 0,1-1 0,-1 1 0,1-1 0,0 0 0,-1 0 0,1-1 0,-1 0 0,1 0 0,-1 0 0,1 0 0,-1-1 0,0 0 0,0 0 0,0-1 0,0 1 0,0-1 0,0 0 0,4-4 0,1-2 0,0-1 0,0 0 0,-2-1 0,1 0 0,-1 0 0,-1 0 0,0-1 0,0-1 0,-1 1 0,-1-1 0,0 0 0,3-14 0,0-3 0,-2 0 0,-1-1 0,-2 0 0,1-40 0,-4 50 0,-1-1 0,-1 1 0,-1 0 0,-1 0 0,0 0 0,-2 0 0,0 1 0,-1 0 0,-14-26 0,15 36 0,1 0 0,-1 1 0,-1 0 0,0 0 0,0 0 0,-1 1 0,0 0 0,0 1 0,-1 0 0,0 0 0,0 1 0,-1 0 0,0 1 0,0 0 0,0 0 0,0 1 0,-1 0 0,0 1 0,-15-3 0,12 4 0,0 1 0,0 0 0,-1 1 0,-19 2 0,25-1 0,1 1 0,0-1 0,-1 1 0,1 1 0,0 0 0,0 0 0,1 0 0,-13 8 0,19-10 0,0-1 0,0 1 0,-1 0 0,1 0 0,0 0 0,0 0 0,0 0 0,0 0 0,0 1 0,0-1 0,0 0 0,0 0 0,1 1 0,-1-1 0,0 1 0,1-1 0,-1 0 0,1 1 0,0-1 0,-1 1 0,1-1 0,0 1 0,0 2 0,0-3 0,1 0 0,-1 0 0,1 0 0,-1 0 0,1 0 0,0 0 0,-1 0 0,1 0 0,0 0 0,0-1 0,-1 1 0,1 0 0,0-1 0,0 1 0,0 0 0,0-1 0,0 1 0,0-1 0,0 1 0,0-1 0,0 0 0,0 1 0,0-1 0,1 0 0,-1 0 0,0 0 0,0 0 0,0 0 0,0 0 0,0 0 0,0 0 0,3-1 0,5 0 0,1-1 0,0 0 0,-1 0 0,1-1 0,-1-1 0,12-5 0,53-33 0,-15 9 0,-28 16 0,2 2 0,0 1 0,1 2 0,0 1 0,0 2 0,38-6 0,-58 14 0,-1-1 0,0 2 0,1 0 0,-1 0 0,1 2 0,-1-1 0,0 2 0,1 0 0,-1 0 0,-1 1 0,1 1 0,-1 0 0,1 1 0,-1 0 0,-1 1 0,1 0 0,-1 1 0,-1 0 0,13 12 0,-10-6 0,0 2 0,-1-1 0,0 2 0,-2 0 0,0 0 0,0 1 0,-2 0 0,0 0 0,-1 1 0,5 26 0,-3-9 0,-3 1 0,-1 1 0,-1-1 0,-3 59 0,-1-95 0,0 0 0,0 0 0,-1 0 0,1 1 0,0-1 0,0 0 0,1 0 0,-1 0 0,0 0 0,0 0 0,1 0 0,-1 1 0,0-1 0,1 0 0,0 1 0,-1-2 0,1 0 0,-1 0 0,1-1 0,-1 1 0,0 0 0,1 0 0,-1 0 0,1-1 0,-1 1 0,0 0 0,1 0 0,-1-1 0,0 1 0,1 0 0,-1-1 0,0 1 0,0 0 0,1-1 0,-1 1 0,0 0 0,0-1 0,1 1 0,-1-1 0,0 0 0,19-41 0,-17 37 0,39-101 0,34-81 0,-61 157 0,2 1 0,0 0 0,41-51 0,-52 73 0,1 1 0,0 0 0,1 0 0,-1 0 0,1 1 0,0-1 0,9-3 0,-13 7 0,-1 1 0,1 0 0,0 0 0,-1 0 0,1 0 0,0 0 0,0 1 0,0 0 0,0-1 0,0 1 0,0 0 0,0 0 0,0 0 0,-1 1 0,1-1 0,0 1 0,0-1 0,0 1 0,0 0 0,-1 0 0,1 1 0,0-1 0,-1 0 0,4 3 0,0 1 0,0 0 0,-1 1 0,1 0 0,-1 0 0,-1 0 0,1 0 0,-1 1 0,0-1 0,-1 1 0,4 8 0,4 14 0,9 35 0,-15-49 0,24 90 199,-11-35-981,52 131 0,-51-162-6044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5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588 1019 24575,'-13'-24'0,"0"0"0,-2 1 0,0 1 0,-2 0 0,0 1 0,-2 1 0,-22-20 0,32 33 0,0 1 0,0-1 0,-1 1 0,0 1 0,0 0 0,0 0 0,-1 1 0,-17-4 0,20 6 0,0 1 0,0 0 0,-1 1 0,1-1 0,0 2 0,-1-1 0,1 1 0,0 0 0,0 1 0,0 0 0,0 0 0,-15 7 0,12-3 0,-1 1 0,1 0 0,1 1 0,-1 0 0,1 1 0,0 0 0,1 0 0,0 1 0,1 1 0,0-1 0,0 1 0,1 0 0,1 1 0,-9 21 0,2-1 0,2 0 0,1 0 0,1 1 0,-6 54 0,11-54 0,1 0 0,2 1 0,1-1 0,8 55 0,-6-74 0,1 0 0,1 0 0,0 0 0,1-1 0,11 23 0,-11-29 0,0 1 0,0-1 0,0 0 0,1 0 0,-1 0 0,2-1 0,-1 0 0,1 0 0,0-1 0,9 6 0,-9-7 0,-1 0 0,1-1 0,1 0 0,-1 0 0,0-1 0,1 0 0,-1 0 0,1 0 0,0-1 0,-1 0 0,1-1 0,14 0 0,-12-2 0,-1 0 0,1 0 0,-1 0 0,1-1 0,-1-1 0,0 1 0,0-2 0,0 1 0,8-7 0,0-2 0,0 0 0,-2 0 0,0-2 0,0 0 0,-1-1 0,-1 0 0,-1-1 0,19-34 0,-9 3 0,-2 0 0,-2-2 0,-2 0 0,11-67 0,-24 105 0,-3 8 0,1-1 0,0 0 0,1 1 0,-1-1 0,1 1 0,-1 0 0,6-8 0,-7 11 0,0 1 0,0 0 0,1 0 0,-1 0 0,0 0 0,0 0 0,1 0 0,-1 0 0,0 0 0,0 0 0,1 0 0,-1 0 0,0 0 0,0 0 0,0 1 0,1-1 0,-1 0 0,0 0 0,0 0 0,1 0 0,-1 0 0,0 0 0,0 0 0,0 1 0,1-1 0,-1 0 0,0 0 0,0 0 0,0 0 0,0 1 0,0-1 0,1 0 0,-1 0 0,0 1 0,0-1 0,0 0 0,0 0 0,0 0 0,0 1 0,0-1 0,0 0 0,0 0 0,0 1 0,0-1 0,0 0 0,0 0 0,0 1 0,5 13 0,5 38 0,-4-20 0,0-1 0,3-1 0,18 47 0,-25-70 0,2 0 0,-1 0 0,1-1 0,0 0 0,0 0 0,0 0 0,1 0 0,0 0 0,0-1 0,1 0 0,0 0 0,-1-1 0,2 0 0,-1 0 0,0 0 0,1 0 0,0-1 0,-1 0 0,1-1 0,13 4 0,-11-5 0,0-1 0,0 1 0,0-2 0,1 1 0,-1-1 0,0 0 0,0-1 0,0 0 0,0-1 0,-1 0 0,1 0 0,-1-1 0,1 0 0,-1 0 0,0-1 0,-1 0 0,9-7 0,1-2 0,0-1 0,-1 0 0,0-2 0,-2 0 0,25-36 0,-23 26 0,-1 0 0,-1-1 0,-1-1 0,-2 0 0,9-34 0,-10 19 0,-1-1 0,5-89 0,-14 43 0,-3-1 0,-30-171 0,28 229 0,-21-102 0,21 115 0,-1 0 0,-1 1 0,-1-1 0,-11-19 0,6 23 0,13 17 0,-1 0 0,1 0 0,0-1 0,-1 1 0,1 0 0,0 0 0,-1 0 0,1 0 0,0 0 0,-1 0 0,1-1 0,0 1 0,-1 0 0,1 0 0,0 0 0,-1 0 0,1 0 0,-1 0 0,1 1 0,0-1 0,-1 0 0,1 0 0,0 0 0,-1 0 0,1 0 0,0 0 0,-1 1 0,1-1 0,0 0 0,-2 2 0,1 0 0,-1 0 0,1 0 0,0 0 0,0 1 0,0-1 0,0 0 0,1 0 0,-1 1 0,1-1 0,-1 0 0,1 4 0,-6 60 0,5 121 0,2-138 0,7 125 0,8 0 0,71 317 0,-79-459-455,1-1 0,15 33 0,-4-23-6371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6.1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1 24575,'-3'0'0,"-7"0"0,-5 0 0,-4 0 0,0 0 0,1 3 0,5 4 0,4 8 0,4 6 0,6 7 0,3 4 0,3 7 0,2 5 0,-2 2 0,1 3 0,3-2 0,-1-8-8191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6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57 24575,'-4'-6'0,"-3"-6"0,-1-3 0,-3 1 0,2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08:22:03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6512 0,'-3'1,"-1"-1,1 1,0-1,-1 1,1 0,0 0,-1 1,1-1,0 1,0-1,0 1,0 0,-3 3,-37 37,32-30,-338 407,205-237,-651 746,437-520,-311 353,-31-28,-571 430,-56-59,1105-923,157-129,-182 159,200-166,3 1,-76 104,77-67,34-71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3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179 405 24575,'4'-5'0,"1"-1"0,-2 1 0,1-1 0,0 0 0,-1 0 0,0 0 0,-1 0 0,1 0 0,-1-1 0,2-9 0,-3 11 0,0 1 0,0-1 0,-1 1 0,0-1 0,1 1 0,-1-1 0,-1 0 0,1 1 0,-1-1 0,0 1 0,0-1 0,0 1 0,0 0 0,-1-1 0,0 1 0,-3-6 0,3 8 0,1 0 0,-1 0 0,0 0 0,0 0 0,0 0 0,0 0 0,-1 1 0,1-1 0,0 1 0,-1-1 0,1 1 0,-1 0 0,1 0 0,-1 0 0,0 0 0,1 1 0,-1-1 0,0 1 0,0-1 0,1 1 0,-1 0 0,0 0 0,0 0 0,0 1 0,1-1 0,-1 1 0,0-1 0,1 1 0,-1 0 0,0 0 0,-2 1 0,-1 1 0,0 0 0,0 1 0,1-1 0,-1 1 0,1 0 0,0 0 0,0 1 0,0-1 0,0 1 0,1 0 0,-7 11 0,1 1 0,1 1 0,-12 34 0,18-41 0,0-1 0,1 1 0,0-1 0,0 1 0,1 0 0,1 19 0,0-27 0,0 1 0,1 0 0,0-1 0,0 1 0,0-1 0,0 1 0,0-1 0,1 1 0,0-1 0,0 0 0,0 0 0,0 0 0,0 0 0,0 0 0,1 0 0,-1-1 0,1 1 0,0-1 0,0 0 0,0 0 0,0 0 0,0 0 0,0 0 0,1-1 0,-1 1 0,0-1 0,1 0 0,6 1 0,-3 0 0,0-1 0,0-1 0,0 1 0,0-1 0,1 0 0,-1-1 0,0 0 0,0 0 0,0 0 0,-1-1 0,1 0 0,0 0 0,-1-1 0,9-4 0,-3-1 0,-1 0 0,0-1 0,0 0 0,-1 0 0,0-1 0,-1-1 0,0 1 0,-1-2 0,0 1 0,0-1 0,-2 0 0,1-1 0,-1 1 0,-1-1 0,5-19 0,-3 6 0,-1-1 0,-2 0 0,0 0 0,-2 0 0,-1-1 0,-4-51 0,2 73 0,1-1 0,0 1 0,-1-1 0,0 0 0,0 1 0,-1-1 0,0 1 0,0-1 0,0 1 0,-1 0 0,0 0 0,-4-6 0,7 11 0,0 1 0,-1-1 0,1 1 0,0-1 0,-1 1 0,1-1 0,-1 1 0,1-1 0,-1 1 0,1-1 0,-1 1 0,1 0 0,-1-1 0,0 1 0,1 0 0,-1 0 0,1-1 0,-1 1 0,0 0 0,1 0 0,-1 0 0,0 0 0,1 0 0,-1-1 0,0 1 0,1 1 0,-1-1 0,0 0 0,1 0 0,-1 0 0,0 0 0,1 0 0,-1 0 0,1 1 0,-1-1 0,0 0 0,1 1 0,-1-1 0,1 0 0,-1 1 0,1-1 0,-1 1 0,1-1 0,-1 1 0,1-1 0,-1 1 0,1-1 0,0 1 0,-1-1 0,1 1 0,-1 0 0,-1 4 0,-1 0 0,1 0 0,0 0 0,-3 10 0,-2 10-105,2 0 0,0 0 0,2 0 0,1 1 0,0 0 0,2-1 0,1 1 0,1 0 0,2-1 0,0 1 0,2-1 0,9 28 0,-1-18-6721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6.6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13 186 24575,'0'-5'0,"0"1"0,-1-1 0,0 1 0,0-1 0,-3-5 0,3 8 0,0-1 0,1 1 0,-1 0 0,0 0 0,0-1 0,1 1 0,0 0 0,-1-1 0,1 1 0,0-1 0,0 1 0,0 0 0,1-1 0,-1 1 0,0-1 0,1 1 0,0 0 0,-1-1 0,1 1 0,0 0 0,0 0 0,0 0 0,2-2 0,2-2 0,0 1 0,0 0 0,1 1 0,-1-1 0,1 1 0,0 0 0,0 1 0,1-1 0,-1 1 0,1 1 0,10-4 0,13-3 0,39-5 0,-61 13 0,139-18 0,-125 18 0,0 0 0,0 2 0,0 1 0,36 7 0,-53-8 0,0 0 0,-1 0 0,1 1 0,-1-1 0,0 1 0,1 0 0,-1 1 0,0-1 0,0 1 0,0-1 0,-1 1 0,1 0 0,-1 1 0,1-1 0,-1 1 0,0-1 0,0 1 0,-1 0 0,1 0 0,-1 0 0,0 1 0,0-1 0,0 0 0,-1 1 0,1-1 0,-1 1 0,0 0 0,0-1 0,-1 1 0,0 0 0,1-1 0,-1 1 0,-1 0 0,1 0 0,-1-1 0,-1 7 0,-8 27 0,-28 74 0,25-80 0,1 2 0,2-1 0,-7 44 0,15-66 0,1 0 0,1 0 0,-1 0 0,2 0 0,0 0 0,0 0 0,1-1 0,0 1 0,1 0 0,0-1 0,1 1 0,0-1 0,1 0 0,9 16 0,-7-16-105,0 0 0,0-1 0,1 1 0,1-2 0,-1 1 0,1-1 0,1 0 0,0-1 0,0 0 0,0 0 0,1-1 0,16 6 0,6-1-6721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7.2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1 384 24575,'476'-19'0,"-367"7"0,0-5 0,139-40 0,-248 56 0,14-2 0,-1-1 0,0-1 0,-1 0 0,21-11 0,-30 14 0,0 0 0,0-1 0,0 1 0,0-1 0,-1 1 0,1-1 0,-1 0 0,1 0 0,-1 0 0,0-1 0,0 1 0,0 0 0,-1-1 0,1 1 0,-1-1 0,0 1 0,0-1 0,0 0 0,0 0 0,-1 1 0,1-6 0,-2-3 0,1-1 0,-2 1 0,1 0 0,-2 0 0,1 0 0,-2 1 0,0-1 0,0 1 0,-1-1 0,-9-15 0,13 25 0,0 1 0,0-1 0,-1 0 0,1 1 0,0-1 0,-1 1 0,1-1 0,-1 1 0,1 0 0,-1 0 0,0 0 0,1 0 0,-1 0 0,0 0 0,0 0 0,0 0 0,0 1 0,1-1 0,-1 1 0,0-1 0,-3 1 0,2 0 0,0 0 0,1 1 0,-1 0 0,0-1 0,0 1 0,0 0 0,1 0 0,-1 0 0,0 1 0,1-1 0,-1 1 0,1-1 0,-3 3 0,-4 5 0,0-1 0,0 2 0,1-1 0,0 1 0,-10 17 0,1 0 0,3 1 0,0 1 0,1 0 0,-15 56 0,23-64 0,0 0 0,2 0 0,0 0 0,1 1 0,1-1 0,2 1 0,0-1 0,4 23 0,-3-35 0,0 0 0,1-1 0,0 1 0,1-1 0,-1 1 0,1-1 0,1 0 0,0 0 0,0-1 0,1 0 0,7 9 0,-10-13 0,0 0 0,0-1 0,0 1 0,0-1 0,1 1 0,-1-1 0,1 0 0,-1 0 0,1 0 0,0-1 0,0 1 0,0-1 0,0 0 0,0 0 0,0-1 0,0 1 0,0-1 0,0 0 0,0 0 0,0 0 0,0 0 0,0-1 0,1 0 0,-1 0 0,0 0 0,6-2 0,-2-2 0,0 0 0,0 0 0,0 0 0,-1-1 0,0 0 0,0 0 0,0-1 0,-1 0 0,0 0 0,0-1 0,-1 1 0,0-1 0,-1 0 0,1-1 0,-1 1 0,3-11 0,4-15 0,-1 0 0,10-66 0,-10 32 0,-4 56 0,-1 20 0,2 25 0,-5-26 0,2 13 0,1-1 0,1 1 0,1-1 0,0-1 0,2 1 0,16 27 0,-20-39 0,0 0 0,0-1 0,1 1 0,0-1 0,0 0 0,0 0 0,1-1 0,0 0 0,0 0 0,0-1 0,0 1 0,1-2 0,0 1 0,0-1 0,0 0 0,0-1 0,0 0 0,12 2 0,-7-3 34,0-1 1,0-1-1,0 1 0,0-2 0,-1 0 0,1-1 0,-1 0 0,1 0 0,20-10 1,-6 0-462,-1-1 0,0-1 1,25-19-1,1-6-6399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7.4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166 518 24575,'-48'-191'0,"-28"-86"0,58 238 0,18 38 0,0 1 0,0-1 0,0 1 0,0-1 0,-1 1 0,1-1 0,0 1 0,0-1 0,-1 1 0,1-1 0,0 1 0,-1-1 0,1 1 0,-1 0 0,1-1 0,0 1 0,-1 0 0,1-1 0,-1 1 0,1 0 0,-1 0 0,1-1 0,-1 1 0,1 0 0,-1 0 0,1 0 0,-1 0 0,0-1 0,1 1 0,-1 0 0,0 0 0,0 1 0,1 0 0,-1 0 0,0 0 0,1 0 0,-1 0 0,1 0 0,-1 0 0,1 0 0,-1 0 0,1 0 0,0 0 0,0 0 0,-1 1 0,1-1 0,0 1 0,-2 31 0,1 0 0,1-1 0,7 43 0,-3-32 0,59 502-293,-34-378 146,62 202 0,-41-229-1120,-28-92-5070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7.7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117 372 24575,'-46'-18'0,"37"15"0,1 0 0,-1 0 0,1-1 0,-1 0 0,-13-10 0,21 14 0,1 0 0,0 0 0,0-1 0,-1 1 0,1 0 0,0 0 0,-1-1 0,1 1 0,0 0 0,0 0 0,-1-1 0,1 1 0,0 0 0,0-1 0,0 1 0,-1 0 0,1-1 0,0 1 0,0-1 0,0 1 0,0 0 0,0-1 0,0 1 0,0 0 0,0-1 0,0 1 0,0-1 0,0 1 0,0 0 0,0-1 0,0 1 0,0-1 0,0 1 0,0 0 0,1-1 0,-1 1 0,0 0 0,0-1 0,0 1 0,1 0 0,-1-1 0,0 1 0,0 0 0,1 0 0,-1-1 0,0 1 0,1 0 0,-1 0 0,0 0 0,1-1 0,-1 1 0,0 0 0,1 0 0,0 0 0,22-9 0,-22 9 0,82-16 0,115-8 0,-5 2 0,-174 19 0,23-4 0,51-15 0,-83 20 0,0-2 0,0 1 0,0-2 0,-1 1 0,0-1 0,0-1 0,0 1 0,0-2 0,-1 1 0,12-13 0,-16 14 0,0 0 0,-1 0 0,0-1 0,0 0 0,0 1 0,-1-1 0,1 0 0,1-11 0,-3 13 0,0-1 0,0 1 0,-1 0 0,1-1 0,-1 1 0,0-1 0,-1 1 0,1 0 0,-1-1 0,1 1 0,-1 0 0,-1-1 0,-1-4 0,3 8 0,0 1 0,0-1 0,-1 1 0,1-1 0,0 1 0,0-1 0,-1 1 0,1-1 0,0 1 0,0-1 0,-1 1 0,1 0 0,-1-1 0,1 1 0,0-1 0,-1 1 0,1 0 0,-1-1 0,1 1 0,-1 0 0,1 0 0,-1-1 0,1 1 0,-1 0 0,1 0 0,-1 0 0,1 0 0,-1-1 0,1 1 0,-1 0 0,0 0 0,0 1 0,0 0 0,0-1 0,1 1 0,-1-1 0,0 1 0,0 0 0,1 0 0,-1 0 0,0-1 0,1 1 0,-1 0 0,1 0 0,-1 0 0,1 0 0,-1 1 0,-10 40 0,8-7 0,1 0 0,2 0 0,8 68 0,34 102 0,-33-175-273,1 0 0,2-1 0,1-1 0,17 31 0,-5-20-6553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7.9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71 24575,'-6'-7'0,"-5"-7"0,-5-5 0,-1 0 0,1 8 0,4 10 0,7 13 0,4 4-8191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48.7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360 378 24575,'0'-2'0,"0"-1"0,0 1 0,0 0 0,0 0 0,-1-1 0,1 1 0,-1 0 0,1 0 0,-1 0 0,0 0 0,0 0 0,0 0 0,0 0 0,0 0 0,0 0 0,0 0 0,-1 0 0,1 1 0,-1-1 0,1 1 0,-1-1 0,0 1 0,0-1 0,1 1 0,-1 0 0,0 0 0,0 0 0,0 0 0,0 0 0,0 0 0,-3 0 0,1 0 0,-1 1 0,1-1 0,-1 1 0,1 0 0,-1 0 0,1 1 0,-1-1 0,1 1 0,-1 0 0,1 0 0,0 0 0,-1 1 0,1 0 0,-6 3 0,-6 5 0,0 1 0,1 0 0,0 1 0,0 1 0,2 1 0,0 0 0,0 0 0,-13 22 0,10-12 0,1 0 0,2 2 0,0-1 0,-17 54 0,25-65 0,1 1 0,1 0 0,0 0 0,1 0 0,1 0 0,1 0 0,0 0 0,0 0 0,5 21 0,-3-26 0,0 0 0,1 0 0,1-1 0,0 0 0,0 0 0,0 0 0,1 0 0,1 0 0,0-1 0,0 0 0,0 0 0,1-1 0,0 0 0,0 0 0,11 7 0,-2-4 0,0 0 0,1-1 0,1 0 0,-1-2 0,1 0 0,0-1 0,1-1 0,-1 0 0,1-2 0,0 0 0,0-1 0,36-1 0,-34-2 0,0 0 0,-1-2 0,1 0 0,0-1 0,-1-1 0,0-1 0,0-1 0,-1-1 0,0 0 0,0-1 0,28-20 0,-37 21 0,0 0 0,0 0 0,-1-1 0,0-1 0,-1 1 0,0-2 0,0 1 0,-1-1 0,-1 0 0,10-21 0,-10 16 0,-1 0 0,-1 0 0,0 0 0,-1-1 0,-1 0 0,0 0 0,-1-24 0,-4 8 0,-1 0 0,-1 0 0,-1 0 0,-3 0 0,0 1 0,-2 1 0,-26-54 0,26 63 0,-1 0 0,-1 1 0,0 1 0,-2 1 0,-32-36 0,40 49 0,0 0 0,0 1 0,0 0 0,-1 0 0,1 0 0,-1 1 0,0 0 0,-13-4 0,15 7 0,0-1 0,0 1 0,0 0 0,-1 1 0,1-1 0,0 1 0,0 1 0,0-1 0,-1 1 0,1 0 0,0 0 0,0 1 0,-8 3 0,4 0 0,-1 0 0,1 1 0,1 1 0,-1-1 0,1 2 0,0-1 0,1 1 0,0 0 0,0 1 0,1 0 0,0 0 0,1 1 0,-1 0 0,2 0 0,0 0 0,-6 16 0,7-16 0,0 0 0,1 0 0,0 0 0,1 1 0,0-1 0,0 1 0,2-1 0,-1 1 0,1 0 0,0-1 0,1 1 0,1-1 0,0 1 0,0-1 0,1 1 0,0-1 0,0 0 0,6 9 0,-5-13 0,-1 0 0,2 0 0,-1 0 0,1-1 0,-1 0 0,1 0 0,1 0 0,-1-1 0,1 0 0,-1 0 0,1 0 0,13 5 0,-9-5 0,1 0 0,-1-1 0,1-1 0,0 1 0,0-2 0,0 0 0,18 0 0,-5-2 0,0-1 0,0-2 0,0 0 0,0-2 0,-1-1 0,43-17 0,-36 9 0,0-1 0,-1-2 0,-1-1 0,0 0 0,-2-3 0,33-32 0,126-160 0,-148 168 0,-32 40 0,0-1 0,0 1 0,1 0 0,-1 0 0,1 0 0,11-8 0,-16 14 0,0-1 0,0 0 0,1 1 0,-1-1 0,0 1 0,0-1 0,0 1 0,1 0 0,-1-1 0,0 1 0,1 0 0,-1 0 0,0 0 0,1 0 0,-1 0 0,0 0 0,2 1 0,-1 0 0,-1-1 0,1 1 0,-1 0 0,1 0 0,-1 0 0,0 0 0,1 0 0,-1 0 0,0 1 0,0-1 0,1 0 0,-1 1 0,0-1 0,0 1 0,-1-1 0,2 3 0,14 32 0,-1 0 0,15 63 0,-11-35 0,-12-40 0,47 133 0,-45-135 0,1-1 0,1 0 0,1-1 0,1-1 0,16 21 0,-26-36 0,1 0 0,-1-1 0,1 1 0,0-1 0,0 0 0,0 0 0,0 0 0,0 0 0,1-1 0,-1 1 0,1-1 0,0 0 0,0-1 0,-1 1 0,1-1 0,0 0 0,0 0 0,9 0 0,-7-2 0,-1 0 0,1 0 0,0 0 0,-1-1 0,1 0 0,-1 0 0,1-1 0,-1 0 0,0 0 0,0 0 0,0-1 0,-1 0 0,9-7 0,4-5 0,0-1 0,-2-1 0,0 0 0,18-29 0,48-88 0,-75 124 0,97-193 0,-38 73 0,-65 128 0,3-6 0,1 1 0,0 0 0,0 0 0,8-9 0,-12 16 0,0 0 0,-1 0 0,1 0 0,0 0 0,0 1 0,0-1 0,0 0 0,0 0 0,0 1 0,0-1 0,0 1 0,0-1 0,0 1 0,0-1 0,0 1 0,1-1 0,-1 1 0,0 0 0,0 0 0,0 0 0,1 0 0,-1 0 0,0 0 0,0 0 0,0 0 0,1 0 0,-1 0 0,0 1 0,0-1 0,0 0 0,0 1 0,0-1 0,1 1 0,-1-1 0,0 1 0,0 0 0,0 0 0,-1-1 0,1 1 0,0 0 0,1 1 0,5 7 0,-1-1 0,0 1 0,-1 0 0,0 0 0,-1 1 0,0 0 0,3 10 0,5 11 0,13 26 0,2-1 0,45 70 0,-59-106 0,0-1 0,2 0 0,1-1 0,0 0 0,1-2 0,1 0 0,0-1 0,1 0 0,27 14 0,-32-22 0,0 0 0,0-2 0,1 0 0,-1 0 0,23 3 0,-32-7 0,-1 0 0,1-1 0,0 1 0,0-1 0,-1 0 0,1 0 0,0 0 0,0-1 0,-1 0 0,1 0 0,0 0 0,-1 0 0,1-1 0,-1 0 0,1 0 0,-1 0 0,0 0 0,0-1 0,0 0 0,0 0 0,3-3 0,-5 4-97,0-1-1,0 0 1,0 1-1,-1-1 1,1 0-1,-1 0 1,0 0-1,0 0 1,0 0-1,0 0 1,-1 0-1,1 0 0,-1-5 1,0-16-6729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1.0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1287 24575,'15'-2'0,"1"0"0,0-1 0,0-1 0,17-6 0,-14 4 0,419-153-1123,-312 108 676,1374-511-5791,36 111 4106,-1376 415 3881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1.7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0 270 24575,'6'0'0,"9"-3"0,14-4 0,20-4 0,24-4 0,31-4 0,35-3 0,33-4 0,39 0-2106,32-3 2106,24 5 0,15 2-2811,1 2 2811,-9 5 0,-24 2 0,-38 2 0,-56 4-3274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3.1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3217 24575,'0'-6'0,"0"0"0,0 0 0,1 1 0,0-1 0,0 0 0,0 0 0,0 1 0,5-11 0,-6 16 0,0 0 0,0-1 0,1 1 0,-1 0 0,0 0 0,0-1 0,0 1 0,0 0 0,0 0 0,0 0 0,1-1 0,-1 1 0,0 0 0,0 0 0,0 0 0,0 0 0,1 0 0,-1-1 0,0 1 0,0 0 0,1 0 0,-1 0 0,0 0 0,0 0 0,0 0 0,1 0 0,-1 0 0,0 0 0,0 0 0,1 0 0,-1 0 0,0 0 0,0 0 0,1 0 0,-1 0 0,0 0 0,0 0 0,1 0 0,-1 0 0,0 0 0,0 0 0,1 0 0,-1 0 0,0 1 0,0-1 0,0 0 0,1 0 0,-1 0 0,0 0 0,0 1 0,0-1 0,0 0 0,1 0 0,-1 0 0,0 1 0,0-1 0,0 0 0,0 0 0,0 1 0,0-1 0,0 0 0,0 1 0,7 16 0,8 96 0,-13-81 0,2-1 0,12 48 0,-8-52 0,1 0 0,2-2 0,0 1 0,2-1 0,1-1 0,0 0 0,25 29 0,-30-42 0,1 0 0,0-1 0,1 0 0,0 0 0,0-1 0,1-1 0,0 0 0,1-1 0,0 0 0,0-1 0,0 0 0,1-1 0,0 0 0,0-1 0,26 3 0,-15-5 0,-1-2 0,1 0 0,0-2 0,45-9 0,98-32 0,-150 37 0,1240-419-2875,-787 254 2537,794-281-2460,20 60 853,-854 290 1945,3 20 0,515-32 0,-91 67-343,-2 53-293,-387 34 437,-387-27 594,1 3-1,-2 5 1,123 46-1,-162-49 153,-2 2 0,0 2 0,-1 1 0,-2 2-1,0 2 1,-2 1 0,-1 2 0,43 48 0,-56-54-264,-6-6 94,1-1 0,0 0-1,35 26 1,-45-39-330,-1-1 0,1 0 0,0 1 0,1-2-1,-1 1 1,0-1 0,1 0 0,-1 0 0,1-1 0,0 0 0,-1 0 0,1 0 0,0-1 0,0 0 0,-1 0-1,1-1 1,12-2 0,-4-2-47,0 0 0,0 0 0,0-2 0,-1 0 0,19-12 0,67-53 0,-60 42 0,317-219-392,-249 183 4,171-77 1,-92 69-413,3 7 0,340-71 0,413-17-875,-877 146 1652,456-60-608,538-86-992,-789 101 1190,490-164 0,-628 166 609,-2-5 0,124-75 0,-170 81 112,-2-4 0,-3-4 0,126-118 0,-92 51 2028,-98 106-1870,-2-1-1,0 0 0,-2-1 1,16-37-1,-25 52-202,0-1-1,-1 1 1,0-1-1,2-15 0,-4 20-275,0 1 0,0-1 0,0 0 0,0 0 0,-1 1-1,1-1 1,-1 0 0,1 0 0,-1 1 0,0-1 0,0 1 0,-1-1 0,1 1-1,0-1 1,-1 1 0,-2-4 0,-14-10-6645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3.6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1 141 24575,'6'-8'0,"0"0"0,0-1 0,-1 1 0,0-1 0,7-18 0,-7 16 0,1-1 0,11-18 0,-16 29 0,0 0 0,-1 0 0,1-1 0,0 1 0,0 0 0,0 0 0,0 0 0,0 0 0,0 0 0,1 0 0,-1 0 0,0 0 0,0 1 0,1-1 0,-1 0 0,0 1 0,1-1 0,-1 1 0,1-1 0,-1 1 0,1 0 0,1 0 0,-2 0 0,1 0 0,0 1 0,-1-1 0,0 1 0,1 0 0,-1 0 0,1-1 0,-1 1 0,0 0 0,0 0 0,1 0 0,-1 0 0,0 0 0,0 1 0,0-1 0,0 0 0,1 2 0,4 8 0,0-1 0,-1 1 0,0 0 0,3 15 0,-6-22 0,87 300 341,3 10-2047,-70-253-5120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4.0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292 224 24575,'0'-9'0,"-1"1"0,0-1 0,0 1 0,-1 0 0,0-1 0,0 1 0,-1 0 0,0 0 0,-1 0 0,1 1 0,-1-1 0,-6-6 0,8 11 0,0 0 0,0 1 0,0-1 0,-1 1 0,1-1 0,-1 1 0,0 0 0,0 0 0,1 0 0,-1 0 0,0 1 0,-1-1 0,1 1 0,0 0 0,0 0 0,-1 0 0,1 0 0,0 0 0,-1 1 0,1 0 0,-1-1 0,1 1 0,-1 0 0,1 1 0,-1-1 0,1 1 0,0 0 0,-1-1 0,1 1 0,0 1 0,-6 2 0,-2 2 0,0 0 0,0 1 0,1 0 0,0 1 0,1 0 0,0 1 0,0 0 0,0 0 0,2 1 0,-1 0 0,1 0 0,0 1 0,1 0 0,1 0 0,-1 1 0,2-1 0,-6 22 0,9-31 0,0 0 0,1 1 0,-1-1 0,1 0 0,0 1 0,0-1 0,0 1 0,0-1 0,0 0 0,0 1 0,1-1 0,-1 1 0,1-1 0,-1 0 0,1 0 0,0 1 0,0-1 0,0 0 0,0 0 0,1 0 0,-1 0 0,0 0 0,1 0 0,0 0 0,-1-1 0,1 1 0,0 0 0,0-1 0,0 0 0,0 1 0,0-1 0,0 0 0,0 0 0,3 1 0,0 0 0,1-1 0,0 0 0,0 0 0,-1-1 0,1 1 0,0-1 0,0 0 0,0-1 0,-1 1 0,1-1 0,0-1 0,0 1 0,5-3 0,-3 1 0,0 0 0,-1-1 0,0 0 0,0 0 0,0 0 0,0-1 0,0 0 0,-1-1 0,0 1 0,0-1 0,-1 0 0,0-1 0,0 1 0,0-1 0,-1 0 0,0-1 0,5-11 0,-15 60 0,5-35 0,-1 0 0,1 0 0,0 0 0,1 1 0,0-1 0,0 0 0,0 1 0,0-1 0,1 0 0,2 7 0,-3-11 0,1 0 0,0 0 0,0 0 0,-1 0 0,1-1 0,1 1 0,-1 0 0,0 0 0,0-1 0,1 1 0,-1-1 0,1 1 0,-1-1 0,1 1 0,-1-1 0,1 0 0,0 0 0,0 0 0,0 0 0,0 0 0,-1 0 0,1 0 0,0-1 0,1 1 0,-1-1 0,0 0 0,0 1 0,0-1 0,0 0 0,0 0 0,0 0 0,0 0 0,0-1 0,3 0 0,1 0 0,1-1 0,0 0 0,-1 0 0,0-1 0,1 0 0,-1 0 0,0 0 0,0-1 0,-1 0 0,1 0 0,-1-1 0,5-4 0,3-5 0,0 0 0,-1 0 0,12-20 0,-15 20 0,-1-1 0,0 0 0,-1-1 0,-1 0 0,0 0 0,-1 0 0,-1 0 0,-1-1 0,0 0 0,-1 0 0,-1-30 0,-1 44 0,0 1 0,0-1 0,0 0 0,-1 1 0,1-1 0,-1 1 0,0-1 0,0 1 0,0-1 0,0 1 0,-2-4 0,2 6 0,1-1 0,0 1 0,-1 0 0,1-1 0,0 1 0,-1 0 0,1 0 0,0-1 0,-1 1 0,1 0 0,-1 0 0,1 0 0,0-1 0,-1 1 0,1 0 0,-1 0 0,1 0 0,-1 0 0,1 0 0,0 0 0,-1 0 0,1 0 0,-1 0 0,1 0 0,-1 0 0,-1 1 0,1-1 0,0 1 0,0 0 0,0-1 0,0 1 0,0 0 0,0 0 0,0 0 0,0 0 0,0 0 0,1 0 0,-1 0 0,-1 1 0,-4 8 27,1 0-1,0 0 0,1 0 0,0 0 1,0 1-1,1-1 0,0 1 0,1 0 1,1 0-1,-1 0 0,2 0 0,0 17 1,1-9-271,1-1 0,1 0 0,1 0 0,0 0 1,2 0-1,12 29 0,0-9-6582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4.0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50 522 24575,'0'-1'0,"0"1"0,0-1 0,0 0 0,0 1 0,0-1 0,1 1 0,-1-1 0,0 0 0,0 1 0,0-1 0,0 1 0,1-1 0,-1 1 0,0-1 0,1 0 0,-1 1 0,0-1 0,2 0 0,-2 1 0,0 0 0,0 1 0,1-1 0,-1 0 0,0 0 0,1 1 0,-1-1 0,0 0 0,0 0 0,1 1 0,-1-1 0,0 0 0,0 1 0,0-1 0,0 0 0,1 0 0,-1 1 0,0-1 0,0 0 0,0 1 0,0-1 0,0 1 0,0-1 0,0 0 0,0 1 0,0-1 0,0 0 0,0 1 0,0-1 0,0 0 0,0 1 0,0-1 0,-1 0 0,1 1 0,0-1 0,0 0 0,0 1 0,-11 82 0,5-42 0,1 1 0,1 41 0,4-71 0,1-1 0,0 0 0,1 0 0,0 0 0,0-1 0,1 1 0,0 0 0,1-1 0,1 0 0,-1 0 0,2 0 0,8 13 0,-7-16 0,-1 0 0,1-1 0,0 0 0,1 0 0,-1 0 0,1-1 0,1 0 0,-1-1 0,0 0 0,1 0 0,0-1 0,0 0 0,0 0 0,0-1 0,14 2 0,-3-2 0,0 0 0,0-2 0,0 0 0,0-1 0,-1-1 0,28-6 0,-30 4 0,-1-1 0,1 0 0,-1-1 0,0-1 0,-1-1 0,1 0 0,-2-1 0,1 0 0,23-21 0,-33 25 0,0 0 0,0 0 0,0 0 0,0-1 0,-1 0 0,0 0 0,0 0 0,-1-1 0,0 1 0,0-1 0,0 0 0,-1 0 0,0 0 0,0 0 0,-1 0 0,0 0 0,0 0 0,0-1 0,-1 1 0,0 0 0,-1-1 0,0 1 0,0 0 0,0 0 0,-4-10 0,-2 1 0,0 0 0,-1 1 0,0 0 0,-1 0 0,-1 1 0,-1 0 0,0 0 0,0 2 0,-1-1 0,-1 1 0,-19-13 0,-9-5 0,-2 2 0,-73-36 0,39 28 0,43 22 0,2-2 0,-59-37 0,87 51 0,1-1 0,0 1 0,0-1 0,0 0 0,0 0 0,0 0 0,0-1 0,1 1 0,0 0 0,-1-1 0,1 0 0,1 0 0,-1 1 0,0-1 0,1 0 0,0 0 0,0-1 0,0 1 0,0-7 0,1 6 0,1 0 0,-1 0 0,1-1 0,1 1 0,-1 0 0,1 0 0,-1 0 0,1 1 0,1-1 0,-1 0 0,1 1 0,0-1 0,0 1 0,0 0 0,6-6 0,6-4 0,1 0 0,0 1 0,1 1 0,1 0 0,-1 2 0,2 0 0,0 1 0,0 0 0,0 2 0,1 0 0,0 2 0,1 0 0,-1 1 0,1 1 0,0 1 0,36 0 0,-47 3 0,-1 0 0,1 1 0,-1-1 0,1 2 0,-1-1 0,0 2 0,0-1 0,0 1 0,-1 0 0,1 1 0,-1 0 0,0 0 0,0 1 0,-1 0 0,0 0 0,0 1 0,0 0 0,-1 0 0,0 0 0,0 1 0,-1 0 0,0 0 0,0 1 0,-1-1 0,6 17 0,-4-2 49,-1 0 0,0 0 0,-2 1-1,-1-1 1,0 1 0,-5 46 0,-3-8-903,-21 83 1,0-32-5973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1 271 24575,'11'-19'0,"1"0"0,0 1 0,2 1 0,0 0 0,20-17 0,-33 33 0,21-22 0,1 1 0,42-29 0,-56 44 0,0 1 0,0 1 0,1 0 0,0 0 0,0 1 0,0 0 0,0 1 0,1 0 0,-1 1 0,1 0 0,15-1 0,-23 3 0,1 0 0,0 0 0,-1 0 0,1 1 0,0-1 0,-1 1 0,1 0 0,0 0 0,-1 1 0,0-1 0,1 1 0,-1-1 0,0 1 0,0 0 0,1 0 0,-2 1 0,1-1 0,0 1 0,0-1 0,-1 1 0,1 0 0,-1 0 0,0 0 0,0 0 0,0 0 0,-1 0 0,1 1 0,-1-1 0,1 1 0,0 6 0,1 3 0,-1 0 0,0 1 0,-1-1 0,-1 1 0,0-1 0,-1 0 0,-3 19 0,-5 11 0,-2 0 0,-32 79 0,28-84 0,1 1 0,2 1 0,-10 61 0,21-96 0,0 0 0,1 0 0,0 0 0,0 0 0,0 0 0,1 0 0,-1 0 0,1 0 0,1 0 0,-1 0 0,1 0 0,-1 0 0,1 0 0,3 4 0,-2-6 0,0 1 0,0-1 0,0 1 0,0-1 0,1 0 0,-1 0 0,1-1 0,0 1 0,0-1 0,0 1 0,0-1 0,0-1 0,0 1 0,0 0 0,9 1 0,5 0-151,0-1-1,1-1 0,-1 0 0,1-1 1,-1-1-1,1-1 0,-1-1 1,28-7-1,21-7-6674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5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148 104 24575,'-9'-6'0,"-13"-6"0,-9-3 0,-1-2 0,3-2 0,11 2 0,11 5 0,14 7 0,10 5 0,4 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5.7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12 24575,'-4'-3'0,"-3"-1"0,-4 0 0,0 4 0,1 8 0,4 9 0,1 10 0,6 15 0,2 14 0,1 13 0,-1 11 0,0 8 0,2 3 0,0 0 0,0-4 0,1-4 0,0-7 0,0-16-8191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6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255 709 24575,'-5'1'0,"1"0"0,-1 1 0,1 0 0,0 0 0,-1 0 0,1 1 0,0 0 0,0-1 0,1 1 0,-5 4 0,-2 2 0,-11 6 0,1 1 0,0 1 0,2 1 0,-20 25 0,33-38 0,1 1 0,-1 0 0,1 0 0,0 0 0,1 1 0,0 0 0,0-1 0,0 1 0,1 0 0,0 0 0,0 1 0,1-1 0,0 0 0,0 0 0,1 1 0,-1-1 0,2 1 0,-1-1 0,3 11 0,-1-13 0,0 0 0,0-1 0,0 1 0,1 0 0,-1-1 0,1 0 0,1 0 0,-1 0 0,0 0 0,1 0 0,0-1 0,0 1 0,0-1 0,0 0 0,0 0 0,1 0 0,-1-1 0,1 0 0,0 0 0,0 0 0,0 0 0,0-1 0,6 1 0,3 1 0,1 0 0,-1-2 0,1 0 0,-1 0 0,1-2 0,0 0 0,15-2 0,-16 0 0,0 0 0,0-1 0,-1-1 0,1 0 0,-1 0 0,0-2 0,0 1 0,-1-2 0,19-14 0,-27 19 0,0 0 0,0-1 0,0 1 0,0-1 0,-1 0 0,0 0 0,0 0 0,0-1 0,0 1 0,-1-1 0,0 0 0,0 0 0,0 1 0,0-1 0,-1 0 0,0-1 0,0 1 0,0 0 0,-1 0 0,1 0 0,-1 0 0,-1-1 0,1 1 0,-1 0 0,0 0 0,0 0 0,0 0 0,-1 0 0,-2-7 0,-3-2 0,0 2 0,0-1 0,-1 1 0,-1 0 0,-11-12 0,-56-53 0,52 53 0,-6-4 0,-13-12 0,2-3 0,-69-90 0,99 116 0,1 0 0,1 0 0,0-1 0,2-1 0,-7-21 0,10 27 0,1-1 0,1 0 0,0 0 0,1 0 0,0 0 0,1 0 0,1 0 0,3-17 0,-3 22 0,1 0 0,1 0 0,0 0 0,0 1 0,0-1 0,1 1 0,1-1 0,-1 1 0,1 1 0,1-1 0,-1 1 0,1 0 0,0 0 0,1 1 0,0-1 0,9-6 0,-9 9 0,-1 0 0,0 1 0,1 0 0,0 0 0,0 0 0,0 1 0,0 0 0,0 0 0,1 1 0,-1-1 0,0 2 0,1-1 0,-1 1 0,1 0 0,-1 1 0,0 0 0,1 0 0,-1 0 0,0 1 0,11 4 0,-7-1 0,0 0 0,-1 0 0,1 1 0,-1 0 0,-1 1 0,1 0 0,-1 0 0,0 1 0,8 10 0,-6-4 0,0-1 0,-2 2 0,1-1 0,-2 1 0,12 26 0,-8-7 0,-2 0 0,0 1 0,-3 0 0,-1 1 0,3 49 0,-8-24-341,-2 0 0,-3 1-1,-17 89 1,14-108-6485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6.6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88 337 24575,'-2'-9'0,"1"-1"0,-1 1 0,-1 0 0,0 0 0,0 0 0,-1 0 0,0 0 0,0 0 0,-1 1 0,-9-13 0,7 11 0,1 0 0,0-1 0,0 0 0,1 0 0,-5-18 0,9 25 0,1 0 0,-1-1 0,1 1 0,0 0 0,0-1 0,0 1 0,0 0 0,1-1 0,0 1 0,0 0 0,0 0 0,1 0 0,-1-1 0,1 1 0,0 1 0,0-1 0,0 0 0,1 0 0,4-5 0,-3 4 0,0 0 0,1 1 0,-1 0 0,1-1 0,-1 2 0,1-1 0,1 1 0,-1-1 0,0 1 0,1 1 0,0-1 0,-1 1 0,1 0 0,0 0 0,0 1 0,0 0 0,0 0 0,0 0 0,1 1 0,-1 0 0,0 0 0,0 0 0,10 2 0,-7 0 0,0 1 0,0 0 0,0 0 0,-1 0 0,1 1 0,-1 1 0,1-1 0,-1 1 0,-1 1 0,1-1 0,-1 1 0,0 1 0,0-1 0,11 15 0,-8-6 0,0 1 0,-1 1 0,0-1 0,-2 1 0,0 1 0,-1-1 0,0 1 0,-1 0 0,-2 1 0,0-1 0,0 1 0,-2-1 0,-1 26 0,-2-10 0,-1 0 0,-2 0 0,-1 0 0,-2-1 0,-2 1 0,-17 41 0,22-62 0,-8 24 0,13-36 0,0-1 0,0 0 0,-1 0 0,1 0 0,0 0 0,0 0 0,0 0 0,0 0 0,0 0 0,0 0 0,0 0 0,0 1 0,0-1 0,0 0 0,0 0 0,0 0 0,0 0 0,0 0 0,0 0 0,0 0 0,0 0 0,0 1 0,0-1 0,0 0 0,0 0 0,0 0 0,0 0 0,0 0 0,0 0 0,0 0 0,1 0 0,-1 0 0,0 0 0,0 1 0,0-1 0,0 0 0,0 0 0,0 0 0,0 0 0,0 0 0,0 0 0,0 0 0,0 0 0,0 0 0,1 0 0,-1 0 0,0 0 0,0 0 0,0 0 0,0 0 0,0 0 0,0 0 0,0 0 0,0 0 0,1 0 0,-1 0 0,0 0 0,0 0 0,0 0 0,8-6 0,8-12 0,-15 18 0,138-180 0,6-6 0,-134 172 0,1 1 0,1 0 0,0 1 0,1 1 0,0 0 0,32-18 0,-41 26 0,0 1 0,0 0 0,0 0 0,1 0 0,-1 0 0,1 1 0,0 0 0,-1 0 0,1 1 0,0 0 0,-1 0 0,1 0 0,0 0 0,0 1 0,-1 0 0,1 0 0,-1 1 0,1-1 0,-1 1 0,0 1 0,1-1 0,-1 1 0,0-1 0,-1 2 0,8 4 0,-1 2 0,0 0 0,-1 1 0,-1 0 0,0 0 0,0 1 0,-1 0 0,-1 1 0,11 22 0,-5-3 0,-2 0 0,13 54 0,-18-59-455,-2 0 0,2 42 0,-6-17-6371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5:56.9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413 988 24575,'-102'30'0,"-151"25"0,205-51 0,39-6 0,11-3 0,8-2 0,1 0 0,0 1 0,1 1 0,-1 0 0,1 0 0,24-5 0,5-3 0,121-37 0,62-12-543,58-10-1628,52-8 936,1724-319-7467,21 119 7246,-1827 253 1820,156-14 3971,-383 41-3095,-41 5 698,-21 3-3899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1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19 24575,'0'-3'0,"-3"-4"0,-5 2 0,-3 2 0,-3 4 0,-6 3 0,-2 0 0,2 3 0,2-1 0,4 0-8191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2.3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23 24575,'-6'0'0,"-6"-3"0,-3-5 0,-2 0 0,1 5 0,4 4 0,3 13 0,7 13 0,4 14 0,4 16 0,5 13 0,3 11 0,2 7 0,-1 7 0,0 0 0,-3-1 0,0-3 0,-2-18-8191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2.6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233 639 24575,'-29'-64'0,"-42"-70"0,17 35 0,46 83 0,-39-82 0,42 86 0,1 0 0,0-1 0,1 0 0,0 0 0,1 1 0,-1-15 0,3 23 0,0-1 0,1 1 0,-1 0 0,1 0 0,-1 0 0,1 0 0,1 0 0,-1 0 0,0 1 0,1-1 0,0 0 0,0 1 0,0-1 0,0 1 0,0-1 0,5-3 0,-2 2 0,0 1 0,1-1 0,-1 1 0,1 1 0,0-1 0,0 1 0,0 0 0,0 0 0,8-2 0,6 0 0,0 1 0,0 0 0,0 1 0,0 2 0,34 0 0,-22 3 0,-1 1 0,0 2 0,0 1 0,-1 1 0,43 17 0,-52-16 0,-1 0 0,-1 2 0,0 0 0,0 1 0,-1 1 0,0 1 0,-1 0 0,26 27 0,-38-34 0,1 1 0,-1-1 0,-1 1 0,1 0 0,-1 0 0,-1 0 0,1 0 0,-1 1 0,0 0 0,-1-1 0,0 1 0,0 0 0,0 0 0,-1 1 0,0 13 0,-2-12 0,0 0 0,-1 1 0,0-1 0,-1 0 0,0 0 0,0 0 0,-1 0 0,0-1 0,-1 1 0,0-1 0,-12 15 0,-1-2-227,0-1-1,-2-1 1,0 0-1,-2-2 1,-36 25-1,4-7-6598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4.5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0 250 24575,'1'-1'0,"-1"0"0,0 1 0,1-1 0,-1 0 0,1 1 0,-1-1 0,1 0 0,-1 1 0,1-1 0,-1 1 0,1-1 0,-1 1 0,1-1 0,0 1 0,-1-1 0,1 1 0,0 0 0,0-1 0,-1 1 0,1 0 0,0 0 0,0-1 0,1 1 0,26-6 0,-20 5 0,104-21 0,102-24 0,-203 43 0,0-1 0,-1 0 0,1 0 0,-1-1 0,0 0 0,18-14 0,-26 18 0,0-1 0,-1 1 0,1-1 0,0 1 0,-1-1 0,1 0 0,-1 0 0,1 0 0,-1 0 0,0 0 0,0 0 0,0 0 0,0 0 0,0 0 0,0 0 0,-1-1 0,1 1 0,-1 0 0,1-1 0,-1 1 0,0 0 0,0-1 0,0 1 0,0 0 0,-1-1 0,1 1 0,0 0 0,-1 0 0,0-1 0,0 1 0,1 0 0,-1 0 0,0 0 0,-1 0 0,1 0 0,0 0 0,-1 0 0,1 0 0,-4-3 0,3 3 0,0-1 0,0 0 0,0 1 0,-1 0 0,1-1 0,-1 1 0,1 0 0,-1 1 0,0-1 0,1 0 0,-1 1 0,0-1 0,0 1 0,0 0 0,-1 0 0,1 0 0,0 0 0,0 1 0,0-1 0,-1 1 0,1 0 0,0 0 0,0 0 0,-1 0 0,1 1 0,0-1 0,0 1 0,-1 0 0,1 0 0,0 0 0,0 0 0,0 1 0,0-1 0,1 1 0,-1 0 0,0 0 0,0 0 0,1 0 0,0 0 0,-1 0 0,1 1 0,0-1 0,0 1 0,0-1 0,0 1 0,1 0 0,-3 5 0,0 0 0,0 0 0,1 0 0,0 0 0,0 0 0,1 1 0,0-1 0,0 1 0,1 0 0,1 0 0,-1-1 0,1 1 0,2 16 0,-1-20 0,0-1 0,0 1 0,1 0 0,-1-1 0,1 0 0,0 1 0,0-1 0,1 0 0,-1 0 0,1 0 0,0 0 0,0-1 0,0 1 0,1-1 0,-1 1 0,1-1 0,-1 0 0,1-1 0,0 1 0,0-1 0,1 0 0,-1 0 0,0 0 0,1 0 0,5 1 0,-6-2 0,0 0 0,0 0 0,0-1 0,1 1 0,-1-1 0,0 0 0,0 0 0,0 0 0,0-1 0,0 0 0,0 1 0,0-1 0,0-1 0,0 1 0,0 0 0,-1-1 0,1 0 0,0 0 0,-1 0 0,0 0 0,1-1 0,-1 1 0,0-1 0,0 0 0,0 0 0,-1 0 0,1 0 0,-1-1 0,0 1 0,1-1 0,1-6 0,-1 4 0,0 0 0,-1 0 0,0-1 0,0 1 0,0-1 0,-1 0 0,0 1 0,-1-1 0,1 0 0,-1 1 0,-1-1 0,1 0 0,-1 0 0,0 1 0,-1-1 0,1 1 0,-1-1 0,-5-10 0,6 16 0,1 1 0,0-1 0,0 0 0,-1 1 0,1-1 0,0 1 0,-1-1 0,1 1 0,0-1 0,-1 1 0,1-1 0,-1 1 0,1-1 0,-1 1 0,1 0 0,-1-1 0,1 1 0,-1 0 0,0-1 0,1 1 0,-2-1 0,2 2 0,0-1 0,-1 0 0,1 0 0,-1 0 0,1 1 0,0-1 0,-1 0 0,1 0 0,0 1 0,-1-1 0,1 0 0,0 1 0,-1-1 0,1 0 0,0 1 0,0-1 0,-1 0 0,1 1 0,0-1 0,0 1 0,0-1 0,-1 1 0,-4 30 0,5-15-170,2 0-1,0-1 0,1 1 1,0-1-1,1 0 0,1 0 1,8 18-1,1 1-6655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2.9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0 249 24575,'5'-4'0,"-1"1"0,0-1 0,0 0 0,0 0 0,0 0 0,-1-1 0,0 1 0,0-1 0,0 0 0,3-6 0,6-10 0,-6 11 0,1 1 0,0 0 0,0 0 0,1 1 0,14-12 0,-19 18 0,1 0 0,-1-1 0,1 1 0,0 0 0,-1 1 0,1-1 0,0 1 0,0 0 0,0 0 0,0 0 0,1 0 0,-1 1 0,0 0 0,0-1 0,0 2 0,0-1 0,1 0 0,5 2 0,1 2 0,0-1 0,0 2 0,-1-1 0,0 1 0,0 1 0,0 0 0,-1 0 0,1 1 0,-2 0 0,1 1 0,-1 0 0,0 0 0,-1 1 0,0 0 0,11 17 0,-7-8 0,-2-1 0,0 1 0,-1 1 0,0 0 0,-2 0 0,0 0 0,-2 1 0,4 23 0,-7-30 0,0 1 0,-1-1 0,-1 0 0,0 0 0,-1 0 0,0 0 0,-7 21 0,7-28 0,0 1 0,0-1 0,-1 0 0,0-1 0,0 1 0,-1 0 0,1-1 0,-1 0 0,0 0 0,-1 0 0,1 0 0,-1-1 0,0 1 0,0-1 0,0 0 0,-1-1 0,-7 5 0,11-7 0,0 0 0,0-1 0,0 1 0,-1 0 0,1-1 0,0 1 0,-1-1 0,1 1 0,0-1 0,-1 0 0,1 0 0,-1 0 0,1-1 0,0 1 0,-1-1 0,1 1 0,0-1 0,0 0 0,-4-1 0,3 0 0,0 0 0,0 0 0,0-1 0,0 1 0,1-1 0,0 0 0,-1 1 0,1-1 0,0 0 0,0 0 0,-2-6 0,-1-2 0,1 0 0,1 1 0,0-1 0,0-1 0,1 1 0,1 0 0,-1-14 0,3 1 38,1 0 0,1 0 0,1 1 0,1 0 0,1-1 0,1 2 0,2-1 0,20-41 0,-15 38-282,1 0 0,2 1 0,0 1 0,2 1 1,0 0-1,39-34 0,-17 25-6582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3.2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 59 24575,'0'0'0,"0"1"0,0 0 0,0-1 0,-1 1 0,1-1 0,0 1 0,-1 0 0,1-1 0,0 1 0,-1-1 0,1 1 0,-1-1 0,1 1 0,0-1 0,-1 1 0,1-1 0,-1 0 0,0 1 0,1-1 0,-1 0 0,1 1 0,-1-1 0,0 0 0,-19 7 0,13-5 0,-6 2 0,-1 1 0,1 1 0,0 0 0,0 1 0,1 0 0,-22 17 0,26-17 0,1 0 0,0 0 0,1 1 0,-1-1 0,2 1 0,-1 1 0,1-1 0,0 1 0,1 0 0,-7 18 0,6-9 0,0 0 0,2 0 0,0 1 0,1-1 0,0 38 0,2-43 0,2 1 0,-1-1 0,2 1 0,0-1 0,0 0 0,1 0 0,1 0 0,11 22 0,-14-31 0,0 0 0,1 0 0,0 0 0,0-1 0,0 1 0,0-1 0,0 0 0,1 1 0,-1-2 0,1 1 0,0 0 0,0-1 0,0 0 0,0 1 0,0-2 0,6 3 0,-4-3 0,0 0 0,0 0 0,0 0 0,1-1 0,-1 0 0,0 0 0,1 0 0,-1-1 0,0 0 0,11-3 0,-2-2 0,1 0 0,-1 0 0,0-2 0,0 0 0,-1 0 0,0-2 0,-1 1 0,14-14 0,-13 9 0,-1 0 0,-1 0 0,0-1 0,0-1 0,-2 0 0,0 0 0,-1-1 0,0 0 0,-2-1 0,0 0 0,-1 0 0,5-25 0,-9 32 0,-1 1 0,0-1 0,0 0 0,-1 0 0,-1 0 0,0 0 0,0 1 0,-1-1 0,-1 0 0,-3-10 0,3 12 0,-1 1 0,0 0 0,-1 0 0,0 0 0,0 0 0,-1 1 0,1 0 0,-2 0 0,1 0 0,-1 1 0,0 0 0,0 1 0,-9-7 0,9 8 43,0 1 0,0-1-1,0 1 1,0 0 0,0 1-1,-1-1 1,-8 0 0,11 2-175,0 0 1,1 1 0,-1 0-1,0 0 1,0 0 0,1 0 0,-1 1-1,0 0 1,1 0 0,-1 0 0,1 1-1,-9 3 1,-1 4-6695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4.6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89 384 24575,'0'-9'0,"-1"1"0,0 0 0,0-1 0,-1 1 0,0 0 0,-1 0 0,0 0 0,-4-7 0,7 15 0,0 0 0,0 0 0,0 0 0,0-1 0,0 1 0,0 0 0,0 0 0,0 0 0,0 0 0,-1 0 0,1 0 0,0 0 0,0 0 0,0 0 0,0 0 0,0 0 0,0 0 0,0 0 0,0 0 0,-1 0 0,1 0 0,0 0 0,0 0 0,0 0 0,0 0 0,0 0 0,0 0 0,-1 0 0,1 0 0,0 0 0,0 0 0,0 0 0,0 0 0,0 0 0,0 0 0,0 0 0,0 0 0,-1 0 0,1 0 0,0 1 0,0-1 0,0 0 0,0 0 0,0 0 0,0 0 0,0 0 0,0 0 0,0 0 0,0 0 0,0 0 0,0 1 0,0-1 0,0 0 0,0 0 0,0 0 0,0 0 0,-5 13 0,1 14 0,0 69 0,4 0 0,16 126 0,51 189 0,-64-397 0,37 167 0,-37-176 0,-1-14 0,-2-21 0,-47-381 0,35 337 0,-100-592 0,109 648 0,0-1 0,1 0 0,-1-23 0,3 38 0,0 1 0,0-1 0,1 0 0,-1 0 0,1 0 0,0 0 0,0 1 0,0-1 0,0 0 0,1 1 0,-1-1 0,1 1 0,0-1 0,0 1 0,0 0 0,5-6 0,-4 8 0,0-1 0,-1 0 0,1 1 0,0 0 0,0-1 0,0 1 0,0 0 0,0 1 0,0-1 0,0 0 0,0 1 0,1 0 0,-1 0 0,0 0 0,0 0 0,0 0 0,0 1 0,0-1 0,6 3 0,3 0 0,0 1 0,0 0 0,19 12 0,-8-3 0,-1 1 0,0 1 0,-1 1 0,29 28 0,-36-30 0,-1 1 0,-1-1 0,0 2 0,-1 0 0,-1 0 0,16 34 0,-23-43 0,-1 0 0,1-1 0,-1 1 0,-1 0 0,0 0 0,0 0 0,0 0 0,-1 1 0,1-1 0,-2 0 0,1 0 0,-1 0 0,0 0 0,-1 0 0,0 0 0,-2 7 0,0-7 0,0 1 0,0-1 0,0 1 0,-1-1 0,0 0 0,-1-1 0,0 1 0,0-1 0,0-1 0,0 1 0,-1-1 0,-15 9 0,-17 8-1365,1-5-5461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5.0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0 291 24575,'2'-1'0,"0"1"0,0-1 0,0 0 0,0 1 0,0-1 0,0 0 0,0 0 0,0 0 0,0-1 0,-1 1 0,1 0 0,1-2 0,13-8 0,-3 7 0,0 0 0,0 1 0,0 1 0,0 0 0,1 1 0,-1 1 0,0 0 0,17 2 0,26-1 0,-45-1 0,0-1 0,0 0 0,-1 0 0,1-1 0,15-5 0,-24 6 0,0 0 0,1 0 0,-1 0 0,0 0 0,0-1 0,0 1 0,1 0 0,-1-1 0,-1 0 0,1 1 0,0-1 0,0 0 0,-1 0 0,1 0 0,-1 0 0,0-1 0,1 1 0,-1 0 0,0 0 0,0-1 0,0 1 0,-1-1 0,1 1 0,-1-1 0,1 1 0,-1-1 0,0 1 0,0-1 0,0-2 0,-1-3 0,0 1 0,-1-1 0,0 1 0,0-1 0,0 1 0,-1 0 0,0 0 0,-1 0 0,0 0 0,0 1 0,0-1 0,-1 1 0,0 0 0,-11-10 0,9 9 0,0 0 0,-1 1 0,0 0 0,0 0 0,-1 1 0,0 0 0,0 0 0,0 1 0,0 0 0,-20-5 0,25 9 0,0-1 0,-1 1 0,1-1 0,0 1 0,0 0 0,-1 1 0,1-1 0,0 1 0,0 0 0,-1 0 0,1 0 0,0 0 0,0 1 0,0 0 0,1 0 0,-6 3 0,4-1 0,-1 0 0,1 1 0,1-1 0,-1 1 0,0 0 0,1 1 0,0-1 0,1 1 0,-6 10 0,3-4 0,1 1 0,0 0 0,1 1 0,1-1 0,0 1 0,0-1 0,2 1 0,-1 0 0,2 22 0,1-23-76,1 0 1,0 0-1,1 0 0,1-1 0,0 1 0,0-1 0,1 0 0,1 0 1,0-1-1,0 1 0,1-1 0,1-1 0,0 0 0,0 0 1,1 0-1,0-1 0,16 13 0,11 2-6750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5.3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30 175 24575,'-5'-18'0,"0"5"0,0-1 0,1 0 0,1 1 0,0-1 0,1 0 0,0-1 0,1-18 0,1 32 0,0 0 0,0 0 0,0-1 0,0 1 0,1 0 0,-1 0 0,0 0 0,0 0 0,1 0 0,-1 0 0,1 0 0,-1-1 0,1 1 0,-1 0 0,1 1 0,0-1 0,0 0 0,-1 0 0,1 0 0,0 0 0,0 0 0,0 1 0,0-1 0,0 0 0,2 0 0,-2 1 0,1-1 0,0 1 0,0 0 0,0 0 0,-1 0 0,1 0 0,0 1 0,0-1 0,-1 0 0,1 1 0,0-1 0,0 1 0,-1 0 0,4 1 0,4 3 0,0 1 0,0 0 0,-1 1 0,12 11 0,12 16 0,-2 2 0,-1 1 0,-1 2 0,-3 0 0,33 68 0,-49-87 0,-1 0 0,9 31 0,-15-42 0,0-1 0,0 1 0,-1-1 0,-1 1 0,1 0 0,-1-1 0,-1 1 0,1 0 0,-3 9 0,2-17 0,1 0 0,0 1 0,0-1 0,-1 0 0,1 0 0,-1 1 0,1-1 0,-1 0 0,0 0 0,1 0 0,-1 1 0,0-1 0,0 0 0,0 0 0,0 0 0,0 0 0,0-1 0,0 1 0,0 0 0,0 0 0,0-1 0,0 1 0,0 0 0,-3 0 0,2-1 0,0 0 0,-1 0 0,1 0 0,0 0 0,0 0 0,0-1 0,0 1 0,0-1 0,-1 1 0,1-1 0,0 0 0,0 0 0,-3-2 0,-3-2 0,0 0 0,1-1 0,-1 0 0,1 0 0,-12-14 0,10 6 0,0 0 0,1-1 0,0 0 0,1 0 0,1 0 0,0-1 0,1 0 0,1 0 0,0 0 0,1-1 0,0-17 0,1 16 0,2 1 0,0-1 0,1 1 0,0-1 0,2 1 0,0 0 0,1 0 0,0 0 0,2 0 0,10-23 0,-14 36 23,0 0 0,1 0 0,-1 0-1,1 0 1,0 1 0,0-1 0,0 1-1,1-1 1,-1 1 0,1 0 0,0 0-1,0 1 1,0-1 0,4-1 0,-4 3-124,0-1 1,-1 1-1,1 1 1,0-1 0,0 0-1,0 1 1,0 0-1,0 0 1,-1 0 0,1 0-1,0 1 1,0-1 0,0 1-1,0 0 1,-1 0-1,8 3 1,8 6-6726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5.6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92 24575,'-1'-8'0,"0"-1"0,-1 1 0,1 0 0,-2 0 0,1 1 0,-7-14 0,3 7 0,1 6 0,2 11 0,0 17 0,6 25 0,2 0 0,2 0 0,15 53 0,-7-37 0,90 389-1365,-93-398-5461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5.9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31 435 24575,'-3'-3'0,"0"-2"0,0 1 0,0 0 0,0-1 0,1 1 0,-1-1 0,1 0 0,0 1 0,1-1 0,-1 0 0,1 0 0,0 0 0,0-1 0,1 1 0,0-10 0,0 11 0,0-1 0,1 1 0,-1 0 0,1 0 0,0-1 0,1 1 0,-1 0 0,1 0 0,-1 0 0,1 0 0,0 1 0,1-1 0,-1 0 0,1 1 0,-1 0 0,1-1 0,0 1 0,0 0 0,5-3 0,3-1 0,1 1 0,0 0 0,0 1 0,0 0 0,1 0 0,22-3 0,82-10 0,-99 16 0,83-7 0,-53 6 0,0-2 0,0-2 0,47-13 0,-90 18 0,-1 1 0,0 0 0,0-1 0,0 0 0,0 0 0,-1 0 0,1-1 0,4-3 0,-7 6 0,-1-1 0,1 0 0,0 0 0,0 0 0,0 0 0,-1 0 0,1 0 0,-1 0 0,1 0 0,-1 0 0,1-1 0,-1 1 0,0 0 0,1 0 0,-1 0 0,0-1 0,0 1 0,0 0 0,0 0 0,0 0 0,0-1 0,0 1 0,0 0 0,-1 0 0,1 0 0,0-1 0,-1 1 0,1 0 0,-1 0 0,1 0 0,-1 0 0,-1-2 0,-6-9 0,0 0 0,-1 1 0,-1-1 0,0 2 0,-1-1 0,0 1 0,-18-12 0,28 21 0,1 1 0,0 0 0,-1-1 0,1 1 0,0 0 0,-1-1 0,1 1 0,0 0 0,-1-1 0,1 1 0,-1 0 0,1 0 0,-1 0 0,1-1 0,-1 1 0,1 0 0,-1 0 0,1 0 0,-1 0 0,1 0 0,-1 0 0,1 0 0,-1 0 0,1 0 0,-1 0 0,1 0 0,-1 0 0,1 0 0,0 0 0,-1 1 0,1-1 0,-1 0 0,1 0 0,-1 0 0,1 1 0,-1-1 0,1 0 0,0 1 0,-1-1 0,1 0 0,0 1 0,-1-1 0,1 0 0,0 1 0,-1-1 0,1 1 0,0-1 0,0 1 0,0-1 0,-1 1 0,1-1 0,0 0 0,0 1 0,0-1 0,0 1 0,0-1 0,0 1 0,0-1 0,0 1 0,0-1 0,0 2 0,5 34 0,-5-34 0,80 264-951,-75-251 537,9 23-6412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6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58 24575,'0'-6'0,"-3"-8"0,-1-6 0,1 2-8191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6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0 581 24575,'1'3'0,"-1"1"0,1-1 0,0 0 0,0 1 0,0-1 0,0 0 0,0 0 0,1 0 0,-1 1 0,1-1 0,0-1 0,0 1 0,0 0 0,1 0 0,-1-1 0,0 1 0,1-1 0,0 0 0,-1 0 0,1 0 0,0 0 0,0 0 0,0-1 0,4 2 0,4 2 0,-1-1 0,0-1 0,1 0 0,0 0 0,0-1 0,15 1 0,-18-2 0,0-1 0,0-1 0,1 1 0,-1-1 0,0-1 0,0 0 0,0 0 0,0 0 0,0-1 0,-1 0 0,1-1 0,-1 1 0,0-2 0,0 1 0,0-1 0,-1 0 0,1 0 0,-1-1 0,9-10 0,-8 7 0,0 0 0,-1 0 0,0 0 0,-1-1 0,0 0 0,0 0 0,-1 0 0,-1-1 0,1 1 0,-2-1 0,1 0 0,-2 0 0,1 0 0,-1-16 0,-2 18 0,0 0 0,0 0 0,-1 0 0,0 0 0,-1 0 0,0 0 0,0 0 0,-1 1 0,0 0 0,0-1 0,-6-7 0,8 14 0,1-1 0,-1 1 0,0 0 0,0 0 0,0 0 0,0 0 0,0 0 0,0 0 0,-1 0 0,1 1 0,0-1 0,-1 1 0,0 0 0,1-1 0,-1 1 0,0 0 0,1 1 0,-1-1 0,0 0 0,0 1 0,0 0 0,0 0 0,1 0 0,-1 0 0,0 0 0,0 0 0,0 1 0,0-1 0,1 1 0,-1 0 0,0 0 0,0 0 0,1 0 0,-1 0 0,1 0 0,-1 1 0,1 0 0,0-1 0,-3 3 0,-4 4 0,0 0 0,1 1 0,0 0 0,0 0 0,1 0 0,1 1 0,-1 0 0,1 1 0,-7 18 0,3-3 0,0 1 0,3 0 0,-6 28 0,10-42 0,2 1 0,-1-1 0,1 1 0,1-1 0,1 1 0,-1-1 0,5 18 0,-4-26 0,0 1 0,1-1 0,0 0 0,0 0 0,0 0 0,0 0 0,1-1 0,0 1 0,0-1 0,0 1 0,1-1 0,-1 0 0,1 0 0,0-1 0,0 1 0,0-1 0,1 0 0,-1 0 0,1 0 0,9 4 0,0-3 0,-1 0 0,1-1 0,-1 0 0,1-1 0,0-1 0,0 0 0,0-1 0,0-1 0,0 0 0,0-1 0,-1 0 0,24-7 0,-5-1 0,-1-1 0,0-2 0,-1-1 0,34-21 0,-35 16 0,-1-1 0,-1-1 0,-1-1 0,-1-1 0,-1-1 0,-1-2 0,-1 0 0,-2-1 0,0-1 0,-2-1 0,-1-1 0,-1 0 0,-2-1 0,-1-1 0,-2 0 0,-1-1 0,12-66 0,-21 87 0,0 0 0,0-1 0,-1 1 0,-1-1 0,-2-15 0,2 25 0,0 0 0,0 0 0,0 0 0,0-1 0,0 1 0,-1 1 0,1-1 0,-1 0 0,0 0 0,0 1 0,-2-4 0,3 5 0,-1 0 0,1 0 0,-1 0 0,0 0 0,1 0 0,-1 0 0,0 0 0,0 0 0,1 1 0,-1-1 0,0 1 0,0-1 0,0 1 0,0 0 0,0 0 0,1-1 0,-1 1 0,0 1 0,0-1 0,-3 1 0,0 0 0,1 0 0,-1 1 0,1 0 0,-1 0 0,1 0 0,0 0 0,0 1 0,0 0 0,0 0 0,0 0 0,0 0 0,1 0 0,-1 1 0,1 0 0,0-1 0,0 1 0,1 0 0,-1 1 0,1-1 0,0 0 0,0 1 0,-2 5 0,0 3 0,0-1 0,1 1 0,1 0 0,0-1 0,0 1 0,1 0 0,1 17 0,3-8 0,0-1 0,1 1 0,2-1 0,0 0 0,1-1 0,1 0 0,1 0 0,1 0 0,0-1 0,15 20 0,14 14 0,2-1 0,50 47 0,47 38 0,-134-133 0,-1 0 0,1 0 0,-1 0 0,0 1 0,0-1 0,3 6 0,-5-9 0,-1 0 0,1 1 0,-1-1 0,0 0 0,1 0 0,-1 0 0,0 1 0,0-1 0,0 0 0,0 0 0,0 1 0,0-1 0,0 0 0,0 0 0,0 1 0,-1-1 0,1 0 0,0 0 0,-1 0 0,1 0 0,-1 1 0,0-1 0,1 0 0,-1 0 0,0 0 0,1 0 0,-1 0 0,0 0 0,0-1 0,0 1 0,0 0 0,-1 1 0,-4 1 0,0 1 0,-1-1 0,1 0 0,-1 0 0,1 0 0,-1-1 0,0 0 0,-12 1 0,-63 4 0,66-6 0,-55 1-1365,4-1-5461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06:07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1871 24575,'-21'7'0,"12"-3"0,1-2 0,0 1 0,-16 2 0,22-6 0,6-3 0,9-4 0,64-28-195,84-28 0,90-17-584,-196 64 619,177-52-632,49-12-1313,54-10 939,54-10-1394,50-7 1306,1420-302-4069,12 54 3691,-1388 270 1576,-47 11 200,-58 9 52,-61 10 449,-64 7-147,-245 48-441,306-68 2184,-238 44 212,-73 24-2330,0 0-1,-1 0 1,1-1 0,0 1 0,-1-1 0,1 1-1,-1-1 1,3-3 0,-5 5-91,0 0 0,0 0 0,0 0 0,1 0-1,-1-1 1,0 1 0,0 0 0,0 0 0,0 0 0,0-1 0,0 1-1,0 0 1,0 0 0,0-1 0,0 1 0,0 0 0,0 0 0,0 0-1,0-1 1,0 1 0,0 0 0,0 0 0,0 0 0,0-1 0,0 1-1,0 0 1,0 0 0,-1 0 0,1-1 0,0 1 0,0 0 0,0 0-1,0 0 1,-1-1 0,-13-5 1870,-14 2-1231,-1 1-1,1 2 1,-1 0 0,0 2-1,-30 5 1,14-2-1587,-65 5-4522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5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39 24575,'-1'-7'0,"1"6"0,0-1 0,0 0 0,0 0 0,0 0 0,0 1 0,0-1 0,0 0 0,0 0 0,1 1 0,-1-1 0,1 0 0,-1 1 0,1-1 0,0 0 0,0 1 0,-1-1 0,3-1 0,-3 4 0,1-1 0,-1 0 0,1 0 0,-1 1 0,0-1 0,1 1 0,-1-1 0,1 0 0,-1 1 0,0-1 0,1 1 0,-1-1 0,0 1 0,1-1 0,-1 1 0,0-1 0,0 1 0,1-1 0,-1 1 0,0 0 0,0-1 0,0 1 0,0-1 0,0 1 0,0 0 0,5 19 0,39 335 0,-21-135 0,0-4-1365,-21-185-5461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0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 24575,'3'-6'0,"4"1"0,4 2 0,-3 13 0,-3 17 0,-2 5-8191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1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862 1157 24575,'-50'514'0,"-25"331"0,57-519 0,-3 400 0,22-712 0,-1-1 0,0 0 0,1 0 0,1 1 0,5 18 0,-6-29 0,0 0 0,0 0 0,0 0 0,0 0 0,1 0 0,-1-1 0,1 1 0,0-1 0,0 1 0,0-1 0,0 0 0,0 0 0,0 0 0,1 0 0,-1 0 0,1 0 0,-1 0 0,1-1 0,0 0 0,-1 1 0,1-1 0,0 0 0,0 0 0,0-1 0,4 2 0,7-1 0,0 0 0,1-1 0,-1 0 0,0-1 0,19-4 0,75-21 0,-54 12 0,2024-410-5939,17 106 0,-66 62 4639,-1049 137 1021,-21-19 5477,-948 136-5095,26-4 1356,59-18-1,-93 23-1311,0 1-1,-1-1 0,1 0 1,0 0-1,-1-1 1,1 1-1,-1 0 1,0-1-1,1 0 0,-1 1 1,0-1-1,0 0 1,4-4-1,-6 5-78,0 1-1,0-1 1,1 1 0,-1-1-1,0 0 1,0 1 0,0-1 0,0 1-1,0-1 1,0 0 0,0 1-1,0-1 1,0 1 0,0-1-1,-1 1 1,1-1 0,0 0-1,0 1 1,0-1 0,-1 1-1,1-1 1,-1 0 0,-18-15 960,-19-6-824,-74-48 130,99 60-324,0-1-1,1 0 0,0 0 1,1-2-1,0 1 1,-9-16-1,-1-7-9,1-1 0,2 0 0,2-2 0,-15-48 0,-28-163 0,31 54 0,-5-234 0,29-201 0,6 440 0,-2 167 0,-2-59 0,2 73 0,-2 1 0,1-1 0,-1 0 0,0 1 0,-1 0 0,-7-17 0,8 22 0,0 0 0,-1 0 0,1 0 0,-1 0 0,1 1 0,-1-1 0,0 1 0,0 0 0,0-1 0,0 1 0,-1 1 0,1-1 0,-1 0 0,1 1 0,-1 0 0,1 0 0,-1 0 0,0 0 0,-6-1 0,-7 1 0,-1 0 0,1 1 0,-19 3 0,-333 50-695,222-28 295,-690 110-1068,-597 97-3769,4 22 2069,624-99 2913,-1398 247-959,1365-279 1552,284-60 2972,489-57-2712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1.9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20 24575,'0'-2'0,"0"1"0,0-1 0,-1 1 0,1-1 0,0 1 0,-1-1 0,1 1 0,-1-1 0,0 1 0,-1-3 0,-1 3 0,2 12 0,28 198 0,-9-98 0,-15-91 8,49 423-1381,-49-397-5453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2.0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12 384 24575,'0'-13'0,"-3"-16"0,-2-9 0,1-8 0,4 1 0,5 5 0,8 3 0,8 8 0,10 5 0,8 4 0,8 3 0,8 3 0,3 2 0,2 3 0,-3 2 0,-11 3-8191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2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67 24575,'-6'3'0,"-3"5"0,5 0 0,4-1 0,10-4 0,12-7 0,15-5 0,16-4 0,15-7 0,12-5 0,-9 1-8191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2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0 24575,'-3'0'0,"-4"0"0,-4 3 0,-1 5 0,3 6 0,2 8 0,2 6 0,3 7 0,1 8 0,1 5 0,0 4 0,4-1 0,0 1 0,1-9-8191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2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 24575,'0'-6'0,"0"-6"0,0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3.2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144 273 24575,'-3'1'0,"0"1"0,0-1 0,1 0 0,-1 1 0,1-1 0,-1 1 0,1 0 0,0 0 0,-1 0 0,1 0 0,0 0 0,-3 5 0,-3 2 0,-2 1 0,2 1 0,-1 0 0,1 0 0,1 0 0,0 1 0,1 0 0,-8 18 0,7-11 0,1 0 0,1 0 0,0 1 0,-2 28 0,6-37 0,1-1 0,0 1 0,0 0 0,1-1 0,1 1 0,0-1 0,0 0 0,1 0 0,1 0 0,-1 0 0,8 14 0,-8-19 0,0-1 0,0 1 0,0-1 0,0 1 0,1-1 0,0 0 0,-1 0 0,1-1 0,1 1 0,-1-1 0,1 0 0,-1 0 0,1 0 0,0-1 0,0 0 0,0 1 0,0-2 0,0 1 0,0-1 0,1 0 0,-1 0 0,1 0 0,9 0 0,-6-2 0,-1 0 0,0 0 0,0 0 0,0-1 0,0 0 0,0-1 0,0 0 0,-1 0 0,1-1 0,-1 1 0,11-9 0,-9 5 0,1-1 0,-1 0 0,-1 0 0,1-1 0,-1 0 0,-1-1 0,10-15 0,-10 13 0,0-1 0,0-1 0,-2 1 0,1-1 0,-2 0 0,0 0 0,0-1 0,-2 1 0,0-1 0,0 0 0,-1 1 0,-1-1 0,-2-22 0,0 27 0,0 1 0,0-1 0,-1 1 0,0 0 0,-1 0 0,0 0 0,0 0 0,-1 0 0,0 1 0,0 0 0,-1 0 0,0 0 0,-1 1 0,1 0 0,-1 0 0,-15-11 0,21 18 0,1 0 0,0 0 0,0 0 0,0 0 0,0 0 0,0 0 0,0 0 0,0 0 0,0 0 0,0 0 0,0 0 0,-1 0 0,1 0 0,0 0 0,0-1 0,0 1 0,0 0 0,0 0 0,0 0 0,0 0 0,0 0 0,0 0 0,0 0 0,0 0 0,0 0 0,0-1 0,0 1 0,0 0 0,0 0 0,0 0 0,0 0 0,0 0 0,0 0 0,0 0 0,0 0 0,0-1 0,0 1 0,0 0 0,0 0 0,0 0 0,0 0 0,0 0 0,0 0 0,1 0 0,-1 0 0,0 0 0,0 0 0,0-1 0,0 1 0,0 0 0,0 0 0,0 0 0,0 0 0,0 0 0,10-3 0,19-2 0,-23 4 0,165-34 0,-120 22 0,1 2 0,0 2 0,78-3 0,-125 12 0,0 0 0,0 1 0,0-1 0,0 1 0,0 0 0,-1 0 0,1 0 0,0 1 0,0 0 0,-1 0 0,1 0 0,-1 0 0,6 5 0,-5-3 0,-2 0 0,1 0 0,0 0 0,-1 0 0,1 1 0,-1 0 0,-1-1 0,1 1 0,-1 0 0,1 1 0,1 8 0,5 16 0,-1 0 0,-2 0 0,4 60 0,-10-82 0,0-1 0,-1 1 0,0-1 0,0 0 0,-1 1 0,-2 8 0,3-13 0,0 0 0,0 0 0,-1 0 0,1 0 0,-1-1 0,1 1 0,-1 0 0,0-1 0,0 1 0,0-1 0,-1 0 0,1 1 0,0-1 0,-1 0 0,1 0 0,-5 2 0,6-4 0,1 0 0,-1 1 0,1-1 0,-1 0 0,1 0 0,-1 0 0,1 0 0,-1 0 0,0 0 0,1 0 0,-1 0 0,1 0 0,-1 0 0,1 0 0,-1 0 0,1 0 0,-1 0 0,1 0 0,-1 0 0,1-1 0,-1 1 0,1 0 0,-1 0 0,1-1 0,0 1 0,-1 0 0,1-1 0,-1 0 0,-7-16 0,4-24 0,5 17 0,1 1 0,1-1 0,2 1 0,0-1 0,15-41 0,-1 17 0,40-74 0,-51 107 0,0 1 0,1 0 0,1 1 0,21-24 0,-28 34 0,0 0 0,1 1 0,-1-1 0,1 1 0,-1-1 0,1 1 0,0 0 0,0 1 0,0-1 0,6-1 0,-8 2 0,1 1 0,0 0 0,0 0 0,0 0 0,0 0 0,-1 0 0,1 0 0,0 1 0,0-1 0,-1 1 0,1 0 0,0 0 0,-1 0 0,1 0 0,-1 1 0,1-1 0,2 3 0,5 3 0,-1 1 0,0 0 0,-1 1 0,0 0 0,0 0 0,11 18 0,-9-11 0,-1 1 0,-1-1 0,10 30 0,-16-41-195,0 0 0,-1 0 0,0 1 0,0-1 0,0 1 0,-1 7 0,-2 2-6631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3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24575,'3'3'0,"4"1"0,4 3 0,1 4 0,-3 2 0,-2 3 0,-3 1 0,-1-1-8191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4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128 1 24575,'-1'1'0,"1"0"0,-1 0 0,0 0 0,0 0 0,0 0 0,0-1 0,0 1 0,0 0 0,0 0 0,0-1 0,0 1 0,0 0 0,0-1 0,0 1 0,0-1 0,0 1 0,-3-1 0,-5 5 0,6-3 0,1 0 0,0 0 0,0 0 0,0 0 0,0 0 0,0 1 0,1-1 0,-1 1 0,1-1 0,-1 1 0,1-1 0,0 1 0,0 0 0,0 0 0,1 0 0,-1 3 0,-1 6 0,1 1 0,1 20 0,-2 14 0,-28 74 0,0-2 0,27-102 0,1 0 0,0 1 0,1-1 0,4 35 0,-3-45 0,2-1 0,-1 1 0,1 0 0,0-1 0,0 0 0,0 1 0,1-1 0,0 0 0,1 0 0,-1 0 0,1-1 0,0 1 0,0-1 0,1 0 0,0 0 0,0-1 0,0 1 0,0-1 0,9 5 0,-5-4 0,0-1 0,1 0 0,-1 0 0,1-1 0,0 0 0,0-1 0,0 0 0,0-1 0,0 0 0,1 0 0,-1-1 0,14-1 0,-6-2-170,-1 0-1,1-2 0,-1 1 1,0-2-1,0-1 0,0 0 1,19-11-1,8-9-6655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6.3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279 84 24575,'-4'0'0,"0"1"0,-1-1 0,1 1 0,-1 0 0,1 0 0,0 0 0,-1 1 0,1 0 0,0-1 0,0 2 0,0-1 0,0 0 0,1 1 0,-1-1 0,-5 7 0,-3 3 0,2 0 0,-1 1 0,-8 15 0,6-10 0,-46 82 0,42-70 0,0 0 0,-33 39 0,73-117 0,1 8 0,15-27 0,3 2 0,68-82 0,-104 140 0,1 0 0,0 0 0,0 1 0,0 0 0,1 0 0,15-8 0,-22 13 0,1 0 0,0 0 0,0 0 0,0 1 0,0-1 0,0 1 0,0-1 0,0 1 0,0 0 0,0 0 0,0-1 0,0 2 0,0-1 0,0 0 0,0 0 0,0 1 0,0-1 0,0 1 0,0-1 0,0 1 0,0 0 0,0 0 0,0 0 0,-1 0 0,1 0 0,0 0 0,-1 1 0,1-1 0,-1 1 0,1-1 0,-1 1 0,0-1 0,1 1 0,-1 0 0,0-1 0,0 1 0,1 3 0,4 7 51,-1 1 0,0-1 0,-1 1-1,0 0 1,3 25 0,2 72-517,-6-57-738,2 4-5622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4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24575,'3'0'0,"4"0"0,4 0 0,3 0 0,3-3 0,-2-1-8191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4.8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24575,'0'3'0,"0"4"0,0 8 0,0 6 0,3 7 0,4 7 0,1 8 0,2 5 0,3 4 0,1 3 0,0 1 0,-1 0 0,2-2 0,-3-12-8191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5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92 579 24575,'-4'-25'0,"4"25"0,0 0 0,0 0 0,0-1 0,0 1 0,0 0 0,0 0 0,0 0 0,0 0 0,0-1 0,-1 1 0,1 0 0,0 0 0,0 0 0,0 0 0,0 0 0,0 0 0,0-1 0,0 1 0,0 0 0,-1 0 0,1 0 0,0 0 0,0 0 0,0 0 0,0 0 0,0 0 0,-1 0 0,1-1 0,0 1 0,0 0 0,0 0 0,0 0 0,-1 0 0,1 0 0,0 0 0,0 0 0,0 0 0,0 0 0,-1 0 0,-5 13 0,-1 10 0,2 0 0,0 1 0,2-1 0,-1 33 0,3-40 0,2 1 0,0-1 0,1 0 0,0 0 0,1 0 0,1 0 0,8 20 0,-10-31 0,1 1 0,0 0 0,1-1 0,-1 1 0,1-1 0,0 0 0,1 0 0,-1-1 0,1 1 0,0-1 0,0 0 0,0 0 0,0-1 0,1 1 0,0-1 0,-1 0 0,1-1 0,0 0 0,1 0 0,-1 0 0,0 0 0,0-1 0,1 0 0,-1-1 0,1 1 0,-1-1 0,1 0 0,-1-1 0,0 1 0,1-1 0,-1-1 0,0 1 0,0-1 0,1 0 0,5-3 0,-2 0 0,0 0 0,0 0 0,0-1 0,-1 0 0,0-1 0,0 0 0,-1 0 0,1-1 0,-2 0 0,1 0 0,-1-1 0,0 0 0,-1-1 0,6-11 0,-7 13 0,-2-1 0,1 0 0,-1 0 0,0 0 0,-1 0 0,0-1 0,-1 1 0,0-1 0,0 1 0,-1-1 0,0 1 0,-1-1 0,0 1 0,0-1 0,-1 1 0,-1-1 0,-2-8 0,-1 4 0,0 1 0,-1 0 0,0 0 0,-1 1 0,0 0 0,-1 0 0,0 1 0,-1 0 0,-1 1 0,-15-13 0,-11-5 0,-79-44 0,28 19 0,82 50 0,0-1 0,0-1 0,0 1 0,1-1 0,0 0 0,0 0 0,0-1 0,0 1 0,1-1 0,-6-10 0,9 12 0,-1 0 0,1 0 0,0 0 0,0-1 0,0 1 0,0 0 0,1-1 0,0 1 0,0 0 0,0-1 0,0 1 0,1 0 0,0 0 0,-1-1 0,2 1 0,-1 0 0,0 0 0,4-7 0,3-4 0,0 1 0,0 1 0,1 0 0,1 0 0,0 0 0,1 1 0,16-13 0,-17 17 0,0-1 0,0 1 0,1 1 0,0 0 0,1 1 0,-1 0 0,1 1 0,1 0 0,17-5 0,-26 9 0,1 1 0,0-1 0,-1 1 0,1 0 0,0 0 0,-1 0 0,1 1 0,0-1 0,-1 1 0,1 1 0,-1-1 0,1 0 0,-1 1 0,0 0 0,1 0 0,-1 0 0,0 1 0,0-1 0,-1 1 0,1 0 0,0 0 0,-1 1 0,0-1 0,0 1 0,5 6 0,3 7 0,0 1 0,-1 1 0,-1-1 0,9 29 0,-17-44 0,15 43-455,-3 0 0,10 67 0,-15-66-6371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45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0 163 24575,'0'-4'0,"1"0"0,0 0 0,0-1 0,0 1 0,0 0 0,1 0 0,3-6 0,-4 8 0,-1 1 0,1 0 0,-1 0 0,1 0 0,0 0 0,0 1 0,0-1 0,-1 0 0,1 0 0,0 0 0,0 1 0,0-1 0,2-1 0,-3 2 0,1 0 0,0 0 0,-1 0 0,1 0 0,-1 0 0,1 0 0,0 0 0,-1 0 0,1 0 0,-1 0 0,1 1 0,-1-1 0,1 0 0,0 0 0,-1 0 0,1 1 0,-1-1 0,1 0 0,-1 1 0,1-1 0,-1 0 0,1 1 0,-1-1 0,0 1 0,1-1 0,-1 0 0,0 1 0,1 0 0,3 5 0,0 1 0,0-1 0,-1 0 0,0 1 0,0 0 0,4 13 0,7 49 0,-7-27 0,30 164 0,-36-204 0,-1-1 0,0 1 0,0-1 0,1 1 0,-1-1 0,1 0 0,0 1 0,-1-1 0,1 0 0,0 0 0,0 1 0,1 0 0,-2-1 0,0-1 0,1 0 0,-1 0 0,0 0 0,1 0 0,-1 0 0,0 1 0,1-1 0,-1 0 0,0 0 0,1 0 0,-1 0 0,0 0 0,1 0 0,-1 0 0,0 0 0,1 0 0,-1 0 0,0-1 0,1 1 0,-1 0 0,0 0 0,1 0 0,-1 0 0,0 0 0,1-1 0,-1 1 0,0 0 0,0 0 0,1 0 0,-1-1 0,4-3 0,-1 0 0,1-1 0,-1 1 0,-1-1 0,4-5 0,-2 2 0,165-325 0,-126 241 0,-42 92 0,1-6 0,1 0 0,0 1 0,0-1 0,0 1 0,8-8 0,-11 12 0,0 1 0,1 0 0,-1-1 0,1 1 0,-1 0 0,1-1 0,-1 1 0,0 0 0,1 0 0,-1-1 0,1 1 0,-1 0 0,1 0 0,-1 0 0,1 0 0,-1 0 0,1 0 0,0 0 0,-1 0 0,1 0 0,-1 0 0,1 0 0,-1 0 0,1 0 0,-1 0 0,1 0 0,-1 0 0,1 1 0,1 0 0,-1 0 0,0 0 0,0 1 0,1-1 0,-1 0 0,0 1 0,0-1 0,0 1 0,-1 0 0,1-1 0,0 1 0,-1-1 0,2 3 0,32 114 0,6 13 0,-34-115 0,1 0 0,1-1 0,0 1 0,1-2 0,19 26 0,-26-38 0,-1-1 0,1 1 0,-1 0 0,1-1 0,-1 1 0,1-1 0,0 1 0,0-1 0,0 0 0,0 0 0,0 0 0,0 0 0,0 0 0,0 0 0,0 0 0,0-1 0,0 1 0,1-1 0,-1 0 0,0 1 0,3-1 0,-2-1 0,0 0 0,0 0 0,-1 0 0,1 0 0,0 0 0,-1-1 0,1 1 0,-1-1 0,1 1 0,-1-1 0,0 0 0,0 0 0,0 0 0,0-1 0,0 1 0,1-3 0,6-8-136,0 0-1,-1 0 1,-1-1-1,-1 1 1,0-2-1,0 1 1,-1-1-1,-1 0 0,3-26 1,-5 24-6690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8.4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33 24575,'-1'-1'0,"1"0"0,0 0 0,-1 0 0,1 0 0,-1 0 0,1 0 0,-1 0 0,1 0 0,-1 0 0,1 0 0,-1 0 0,0 0 0,0 1 0,1-1 0,-1 0 0,0 1 0,0-1 0,0 0 0,0 1 0,0-1 0,0 1 0,-1-1 0,-24-8 0,25 9 0,-2-1 0,0 0 0,0 0 0,0 1 0,0-1 0,0 1 0,0 0 0,-1 0 0,1 0 0,0 0 0,0 1 0,0-1 0,0 1 0,-4 1 0,5-1 0,0 0 0,0 0 0,0 0 0,0 1 0,0-1 0,0 1 0,1-1 0,-1 1 0,1 0 0,-1-1 0,1 1 0,-1 0 0,1 0 0,0 0 0,0 0 0,0 0 0,0 1 0,0-1 0,0 3 0,-2 9 0,0 0 0,1 1 0,1-1 0,0 0 0,1 1 0,2 18 0,17 89 0,-11-77 0,24 125-1365,-25-124-5461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8.6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61 147 24575,'-6'-3'0,"-6"-7"0,0-5 0,-1-4 0,1 0 0,6 1 0,11 5 0,10 5 0,8 2 0,8 1 0,7 0 0,6 2 0,6-2 0,3-4 0,-8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8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0 24575,'-4'0'0,"-3"0"0,-4 0 0,0 3 0,1 5 0,3 3 0,6 3 0,6 3 0,2 1 0,3 1 0,3 0 0,2 0 0,2 0 0,2-3 0,-1-2 0,1-3 0,-3-3-8191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8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256 32 24575,'0'-3'0,"0"-5"0,-3 0 0,-5 1 0,-3 2 0,-3 4 0,-6 6 0,-5 5 0,-5 7 0,-4 7 0,-1 6 0,-5 0 0,4-4-8191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9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829 163 24575,'-4'-5'0,"1"1"0,-1 0 0,0 1 0,0-1 0,-1 1 0,1-1 0,0 1 0,-1 1 0,0-1 0,0 1 0,0-1 0,0 1 0,0 1 0,0-1 0,0 1 0,-1 0 0,1 0 0,-1 0 0,1 1 0,0 0 0,-10 1 0,-4 0 0,0 1 0,0 1 0,1 1 0,-35 11 0,22-2 0,0 0 0,1 2 0,0 2 0,2 0 0,0 2 0,0 1 0,-43 43 0,35-27 0,2 1 0,2 2 0,2 1 0,-42 71 0,56-81 0,0 2 0,2-1 0,1 1 0,2 1 0,1 0 0,1 1 0,-4 42 0,11-58 0,1 1 0,0-1 0,1 1 0,2-1 0,-1 1 0,2-1 0,1 0 0,0 0 0,1 0 0,1 0 0,1-1 0,0 0 0,1 0 0,1-1 0,12 17 0,-9-17 0,1 0 0,1-1 0,0-1 0,1-1 0,0 0 0,1-1 0,0 0 0,30 15 0,-22-16 0,0 0 0,0-2 0,0-1 0,1-1 0,0-1 0,33 3 0,-24-6 0,1-1 0,0-2 0,-1-2 0,1-1 0,-1-1 0,0-2 0,0-1 0,0-2 0,-1-2 0,44-19 0,-48 16 0,-2-2 0,0 0 0,0-1 0,-2-2 0,0-1 0,-1-1 0,-1 0 0,-2-2 0,0-1 0,-1-1 0,-1 0 0,-2-1 0,0-1 0,-2-1 0,-1 0 0,-1-1 0,-2-1 0,0 1 0,-2-2 0,-2 1 0,6-49 0,-9 38 0,-1-1 0,-2 1 0,-3-1 0,-1 1 0,-15-77 0,11 91 0,0-1 0,-2 2 0,-1-1 0,-1 1 0,-1 1 0,-1 0 0,-2 1 0,0 0 0,-29-32 0,33 44 0,0 1 0,0 0 0,-1 1 0,-1 1 0,0 0 0,0 0 0,-1 1 0,0 1 0,0 0 0,0 1 0,-1 1 0,0 0 0,0 1 0,-1 1 0,1 0 0,-1 1 0,1 1 0,-1 0 0,-30 3 0,13 2-682,-63 17-1,-26 17-6143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2.2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559 643 24575,'-19'22'0,"0"1"0,2 1 0,1 0 0,0 1 0,2 1 0,-20 52 0,7-6 0,-26 119 0,-53 477 0,5-15 0,-19-228 0,117-417 0,0-1 0,1 1 0,-1-1 0,1 0 0,-1 11 0,3-18 0,0 0 0,0 1 0,0-1 0,0 1 0,0-1 0,0 0 0,0 1 0,0-1 0,0 1 0,0-1 0,0 0 0,0 1 0,0-1 0,0 1 0,1-1 0,-1 0 0,0 1 0,0-1 0,0 0 0,0 1 0,1-1 0,-1 0 0,0 1 0,0-1 0,1 0 0,-1 1 0,0-1 0,1 0 0,-1 0 0,0 1 0,1-1 0,-1 0 0,0 0 0,1 0 0,-1 0 0,1 1 0,-1-1 0,0 0 0,1 0 0,-1 0 0,1 0 0,-1 0 0,0 0 0,1 0 0,-1 0 0,1 0 0,20-8 0,-16 6 0,85-32-117,1 4-1,100-20 1,197-21-538,729-65-2611,10 53 302,431 2 3040,652-45-479,-1467 58-1631,-12-51 2875,-675 107 417,0-3-1,-2-1 1,82-38-1,-132 52-1075,0 0 0,-1 0 0,1 0-1,-1 0 1,0 0 0,1-1 0,-1 0 0,-1 0 0,1 1-1,0-2 1,2-2 0,-4 4-125,-1 1 1,1-1-1,0 0 0,-1 1 0,0-1 0,1 0 1,-1 0-1,0 1 0,0-1 0,0 0 1,0 0-1,0 1 0,0-1 0,0 0 1,-1 0-1,1 1 0,-1-1 0,1 0 0,-1 1 1,0-1-1,1 1 0,-1-1 0,0 1 1,0-1-1,0 1 0,-2-3 0,-21-26-57,15 20 0,0-1 0,1 0 0,0-1 0,1 0 0,0 0 0,1 0 0,0-1 0,1 0 0,-4-14 0,3-6 0,1-1 0,2 0 0,2 0 0,2-40 0,22-136 0,87-329 0,-23 139 0,-59 265 0,15-92 0,-43 225 0,1-1 0,-1 1 0,0 0 0,0 0 0,0-1 0,0 1 0,0 0 0,0 0 0,-1 0 0,1 0 0,-1-1 0,0 1 0,1 0 0,-1 0 0,0 0 0,0 0 0,0 0 0,0 0 0,-1 1 0,1-1 0,-3-2 0,1 2 0,0-1 0,-1 1 0,1 1 0,-1-1 0,0 0 0,0 1 0,0 0 0,0 0 0,0 0 0,0 0 0,-4 0 0,-54-3 0,1 2 0,-72 7 0,76-2 0,-1125 84-3313,-2 41-747,-902 160 919,10 62 747,1389-235 4724,-190 35 1941,837-141-3225,28-2 53,14-1-5128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6.7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289 238 24575,'9'-9'0,"-1"-1"0,0 0 0,-1 0 0,0-1 0,-1 0 0,6-12 0,-10 19 0,0-1 0,0 1 0,0-1 0,0 0 0,-1 0 0,0 0 0,0 0 0,-1 0 0,1 0 0,-1 0 0,0 0 0,0 0 0,-1 0 0,1 0 0,-1 0 0,0 0 0,-3-8 0,1 9 0,1 1 0,-1-1 0,0 0 0,0 1 0,-1 0 0,1-1 0,-1 1 0,1 0 0,-1 1 0,0-1 0,0 1 0,0 0 0,-1 0 0,1 0 0,0 0 0,-1 1 0,-8-2 0,0 0 0,1 1 0,-1 1 0,0 0 0,1 0 0,-19 3 0,19-1 0,1 1 0,-1 0 0,1 1 0,0 1 0,0 0 0,0 0 0,0 1 0,1 0 0,0 1 0,-15 10 0,21-13 0,1 0 0,-1 0 0,0 1 0,1-1 0,0 1 0,0-1 0,0 1 0,0 0 0,0 0 0,1 1 0,0-1 0,0 0 0,0 1 0,0 0 0,1-1 0,0 1 0,0 0 0,0-1 0,0 1 0,1 0 0,0 0 0,0 0 0,0 0 0,1-1 0,-1 1 0,1 0 0,3 8 0,0-1 0,2 0 0,0-1 0,0 1 0,1-1 0,1 0 0,-1-1 0,17 18 0,72 59 0,-91-82 0,77 54 0,-55-41 0,46 40 0,-72-57 0,0 0 0,0-1 0,0 1 0,-1 0 0,1 0 0,0 0 0,0 0 0,0 0 0,-1 0 0,1 0 0,0 0 0,-1 0 0,1 0 0,-1 0 0,0 0 0,1 1 0,-1-1 0,0 0 0,1 0 0,-1 0 0,0 1 0,0-1 0,0 0 0,0 0 0,-1 2 0,1-2 0,-1 1 0,0-1 0,0 0 0,0 0 0,0 0 0,0 0 0,0 0 0,-1 0 0,1 0 0,0-1 0,0 1 0,-1 0 0,1-1 0,0 1 0,-1-1 0,1 1 0,-3 0 0,-7 1 0,0 0 0,-1 0 0,-22-1 0,-2-3-1365,3-2-5461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2.6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529 605 24575,'0'-59'0,"-4"0"0,-2 0 0,-2 1 0,-3 0 0,-3 0 0,-33-90 0,43 138 0,-1-1 0,0 1 0,0 1 0,-1-1 0,0 1 0,-14-16 0,19 23 0,-1 0 0,0 1 0,0-1 0,0 0 0,0 1 0,0-1 0,0 1 0,0-1 0,-1 1 0,1 0 0,0 0 0,-1 0 0,1 1 0,-1-1 0,1 0 0,-1 1 0,1-1 0,-1 1 0,1 0 0,-1 0 0,0 0 0,1 0 0,-1 1 0,1-1 0,-1 1 0,1-1 0,-1 1 0,1 0 0,0 0 0,-1 0 0,1 0 0,0 1 0,-1-1 0,1 0 0,-2 3 0,-5 4 0,0 0 0,1 1 0,0 0 0,0 1 0,1 0 0,1 0 0,-1 0 0,1 1 0,1 0 0,0 0 0,1 1 0,-6 20 0,1 7 0,2 1 0,-4 62 0,8 12 0,11 115 0,1 24 0,-10-202 0,-3 0 0,-18 96 0,14-116 114,-1 0 0,-25 59 0,26-74-358,-1 0 0,0 0 0,-1-1 0,0 0 1,-2-1-1,-21 22 0,5-13-6582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2.9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2 451 24575,'-1'-46'0,"2"-66"0,0 99 0,1 0 0,0 0 0,1 0 0,0 1 0,1-1 0,6-14 0,-7 23 0,0-1 0,0 0 0,1 1 0,-1 0 0,1 0 0,0 0 0,0 0 0,0 1 0,1-1 0,-1 1 0,1 0 0,0 1 0,-1-1 0,1 1 0,1 0 0,8-3 0,10-2 0,1 2 0,36-4 0,-25 5 0,20-5 0,392-75 0,-441 82 0,-2 0 0,1 1 0,-1-1 0,0 1 0,1 1 0,-1-1 0,8 1 0,-12 0 0,0 0 0,0 0 0,0 1 0,1-1 0,-1 1 0,0-1 0,0 1 0,0-1 0,0 1 0,0-1 0,0 1 0,0 0 0,0 0 0,-1-1 0,1 1 0,0 0 0,0 0 0,0 0 0,-1 0 0,1 0 0,-1 0 0,1 0 0,-1 0 0,1 0 0,-1 0 0,1 0 0,-1 1 0,0-1 0,0 0 0,0 0 0,1 0 0,-1 0 0,0 1 0,-1 1 0,-3 142 313,0-39-1991,4-80-5148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3.0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0 173 24575,'0'-9'0,"0"-12"0,0-10 0,0-5 0,0 1 0,0 9 0,0 12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3.7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129 151 24575,'-29'-5'0,"27"4"0,0 1 0,0-1 0,1 0 0,-1 1 0,0-1 0,0 1 0,0 0 0,0 0 0,0-1 0,0 1 0,0 1 0,0-1 0,0 0 0,0 0 0,0 1 0,0-1 0,0 1 0,0 0 0,0-1 0,0 1 0,1 0 0,-1 0 0,0 0 0,1 0 0,-1 1 0,0-1 0,-1 2 0,-2 3 0,1 0 0,0 0 0,0 0 0,1 1 0,0-1 0,0 1 0,0 0 0,1 0 0,0 0 0,-2 11 0,0 3 0,2 0 0,0 28 0,2-40 0,1-1 0,0 1 0,0-1 0,1 0 0,0 0 0,1 0 0,-1 0 0,2 0 0,5 11 0,-8-16 0,0-1 0,1 0 0,-1 1 0,1-1 0,-1 0 0,1 0 0,0 0 0,0 0 0,0 0 0,0-1 0,0 1 0,0 0 0,0-1 0,1 0 0,-1 1 0,1-1 0,-1 0 0,1 0 0,-1 0 0,1-1 0,-1 1 0,1-1 0,0 1 0,-1-1 0,1 0 0,0 0 0,-1 0 0,1 0 0,0-1 0,-1 1 0,1-1 0,-1 1 0,5-3 0,-1 0 0,0 0 0,0-1 0,-1 0 0,0 0 0,0 0 0,0 0 0,0-1 0,0 0 0,-1 0 0,0 0 0,0 0 0,4-10 0,2-3 0,0-1 0,10-33 0,-13 26 0,-1 0 0,0-1 0,-3 0 0,2-42 0,-4 57 0,-1 9 0,0 1 0,0 0 0,1 0 0,-1-1 0,1 1 0,-1 0 0,1 0 0,0 0 0,0 0 0,0-1 0,0 1 0,0 1 0,1-1 0,-1 0 0,1 0 0,-1 0 0,1 1 0,-1-1 0,4-2 0,-1 2 0,0 0 0,-1 0 0,1 1 0,0-1 0,0 1 0,1-1 0,-1 1 0,0 1 0,9-2 0,1 2 0,0 0 0,1 1 0,-1 1 0,1 0 0,18 6 0,-15-3 0,0 1 0,0 1 0,-1 1 0,0 0 0,-1 1 0,0 1 0,0 1 0,16 13 0,-26-18 0,1-1 0,-1 1 0,0 0 0,-1 1 0,0-1 0,0 1 0,0 0 0,-1 1 0,0-1 0,0 1 0,-1 0 0,0 0 0,0 0 0,-1 0 0,0 0 0,0 0 0,-1 1 0,0-1 0,-1 1 0,0 11 0,-1-14 0,-1 0 0,0 0 0,0 0 0,0 0 0,0 0 0,-1 0 0,0-1 0,0 1 0,-1-1 0,1 0 0,-1 0 0,-9 8 0,10-9 0,0-1 0,-1 0 0,0 1 0,1-2 0,-1 1 0,-1 0 0,1-1 0,0 0 0,0 0 0,-1 0 0,1 0 0,-1-1 0,0 0 0,1 0 0,-1 0 0,0-1 0,-7 1 0,10-1 0,1-1 0,-1 1 0,0 0 0,0-1 0,1 0 0,-1 1 0,0-1 0,1 0 0,-1 0 0,1 0 0,-1 0 0,1 0 0,-1 0 0,1 0 0,0-1 0,0 1 0,-1-1 0,1 1 0,0 0 0,0-1 0,0 0 0,1 1 0,-1-1 0,0 0 0,0 1 0,1-1 0,-1 0 0,1 0 0,0 1 0,0-1 0,-1-3 0,1-3 0,0 1 0,0-1 0,0 1 0,1 0 0,0-1 0,3-11 0,2 1 0,1 1 0,1 0 0,0 0 0,1 0 0,1 1 0,0 1 0,20-24 0,-12 19 0,1 1 0,0 1 0,2 0 0,38-25 0,-45 34 0,0 1 0,0 1 0,1 0 0,0 1 0,1 1 0,-1 0 0,1 1 0,27-4 0,-38 8 0,0-1 0,1 1 0,-1 0 0,1 0 0,-1 1 0,1-1 0,-1 1 0,1 0 0,-1 1 0,0 0 0,0-1 0,0 1 0,0 1 0,0-1 0,0 1 0,0 0 0,-1 0 0,1 1 0,-1-1 0,0 1 0,0 0 0,0 0 0,-1 0 0,0 0 0,1 1 0,-1-1 0,-1 1 0,4 8 0,-1-2-85,-1 0 0,-1 0-1,0 1 1,-1-1 0,0 1-1,-1-1 1,0 1 0,-1 0-1,0-1 1,-1 1 0,0 0-1,-1-1 1,0 1 0,-1-1-1,-5 13 1,0-3-6741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3.8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1 135 24575,'3'-10'0,"1"-11"0,0-6 0,2-5 0,3 4 0,1 12 0,-2 15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6.0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313 785 24575,'5'-12'0,"-2"-1"0,0 1 0,0 0 0,-1-1 0,0 0 0,-1 1 0,-1-1 0,-1-14 0,-2-5 0,3 30 0,0 0 0,-1 0 0,1 1 0,-1-1 0,0 0 0,1 0 0,-1 1 0,0-1 0,0 0 0,0 1 0,0-1 0,0 1 0,0-1 0,-2-1 0,2 3 0,1 0 0,0 0 0,0 0 0,-1 0 0,1 0 0,0-1 0,0 1 0,-1 0 0,1 0 0,0 0 0,-1 0 0,1 0 0,0 0 0,0 0 0,-1 0 0,1 0 0,0 0 0,-1 0 0,1 0 0,0 1 0,0-1 0,-1 0 0,1 0 0,0 0 0,0 0 0,-1 0 0,1 0 0,0 1 0,0-1 0,-1 0 0,1 0 0,0 0 0,0 1 0,0-1 0,0 0 0,-1 0 0,1 1 0,-7 11 0,7-12 0,-13 35 0,2 0 0,1 1 0,-7 54 0,11-57 0,-77 583-455,37 5-1,45-603 452,-14 557-83,15-572 65,1 19 112,1 1 0,1-1 0,8 34 0,-10-50-58,1-1 1,0 1-1,0-1 1,1 0-1,-1 0 1,1 0-1,0 0 0,0 0 1,1 0-1,0-1 1,-1 0-1,1 0 1,1 0-1,-1 0 0,1 0 1,-1-1-1,1 0 1,0 0-1,7 3 0,-1-2-29,1 0 0,0-1 0,0-1 0,-1 0-1,2 0 1,12-1 0,77-5-6,-81 2 2,494-61-1256,-342 39 566,4383-534-8297,-3000 398 8252,-851 88 583,-600 62 526,424-58 4189,-519 66-4295,-5 2-12,-1 0 0,1-1 0,-1 0 0,1 0 0,-1-1 0,1 1 0,-1-1 0,0 0 0,0 0-1,0 0 1,5-4 0,-9 6-197,1-1 1,-1 0-1,0 1 0,1-1 0,-1 1 0,0-1 1,1 0-1,-1 0 0,0 1 0,1-1 0,-1 0 1,0 1-1,0-1 0,0 0 0,0 0 0,0 1 1,0-1-1,0 0 0,0 0 0,0 1 1,0-1-1,0 0 0,-1 1 0,1-1 0,0 0 1,0 0-1,-1 1 0,1-1 0,-1-1 0,-16-19 1057,12 16-1135,-8-10 99,2 0-1,0-1 0,1 0 1,0-1-1,-14-34 0,15 24-15,1 0 1,1-1-1,-5-40 0,6 3-63,2 1 0,3-1 0,9-78 0,42-192 0,44-54 0,-35 163 0,-54 208 0,-1-1 0,-1 1 0,0-1 0,-2 0 0,0-22 0,-2 35 0,1 0 0,-1 0 0,0 0 0,-1 1 0,1-1 0,-1 0 0,-1 1 0,1-1 0,-1 1 0,1 0 0,-2 0 0,1 0 0,0 0 0,-1 0 0,0 1 0,0 0 0,0-1 0,-1 1 0,0 1 0,-7-5 0,0 0 0,-2 2 0,1 0 0,-1 0 0,1 2 0,-1-1 0,-18-2 0,-92-9 0,-342 9-1257,-5 38-819,369-22 1761,-2111 218-4576,5 64-60,1946-255 4868,-2038 308 637,2236-334 197,-213 47 3640,253-48-3655,19-6-160,10-1 1127,18-2-5032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6.7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627 802 24575,'15'-27'0,"-2"0"0,-1-1 0,0 0 0,13-56 0,-10 24 0,14-99 0,-25 124 0,-2-1 0,-1 0 0,-2 1 0,-7-45 0,6 68 0,0 0 0,-1 0 0,0 0 0,-1 1 0,-1-1 0,0 1 0,0 0 0,-8-10 0,10 17 0,1 0 0,-2 0 0,1 0 0,0 1 0,-1-1 0,0 1 0,1 0 0,-1 0 0,-1 0 0,1 0 0,0 1 0,-1 0 0,1 0 0,-1 0 0,1 0 0,-1 1 0,0 0 0,0 0 0,0 0 0,0 0 0,0 1 0,-6 0 0,1 1 0,-1 1 0,1 0 0,-1 1 0,1 0 0,0 0 0,0 1 0,0 0 0,1 1 0,0 0 0,-1 1 0,2 0 0,-1 0 0,1 1 0,0 0 0,0 0 0,1 1 0,-13 17 0,4-3 0,1 0 0,2 2 0,0-1 0,1 2 0,2-1 0,-9 28 0,6-4 0,2 1 0,2 0 0,2 0 0,3 1 0,1 0 0,5 53 0,46 300 0,-25-252 0,-18-118 0,-2 1 0,-1-1 0,-1 0 0,-5 37 0,3-60 0,0 0 0,-1 0 0,0-1 0,0 1 0,-1-1 0,-1 0 0,0 0 0,0 0 0,0 0 0,-1-1 0,-1 0 0,1 0 0,-1 0 0,0 0 0,-1-1 0,0 0 0,0-1 0,-12 9 0,14-12 0,0 0 0,1 0 0,-1-1 0,-1 1 0,1-1 0,0-1 0,0 1 0,-1-1 0,1 0 0,-1 0 0,1 0 0,-1-1 0,1 0 0,-1 0 0,0 0 0,1-1 0,-1 0 0,1 0 0,0 0 0,-1-1 0,1 1 0,-10-6 0,8 3 0,-1-1 0,0 0 0,1-1 0,0 1 0,0-2 0,1 1 0,0-1 0,0 0 0,0 0 0,1 0 0,0-1 0,0 0 0,-4-10 0,1-2 0,1 0 0,1 0 0,1-1 0,0 0 0,2 0 0,0 0 0,1-1 0,2 1 0,0-1 0,1 1 0,6-34 0,-5 46 0,1 0 0,0 0 0,0 1 0,1-1 0,0 1 0,1-1 0,0 1 0,0 1 0,1-1 0,-1 1 0,2 0 0,-1 0 0,1 0 0,0 1 0,0 0 0,1 1 0,0-1 0,10-4 0,14-6 0,2 1 0,0 1 0,47-12 0,-46 16 0,247-69 0,27-8 0,-307 87 0,-1-1 0,1 1 0,-1-1 0,1 1 0,-1 0 0,1 0 0,0-1 0,-1 1 0,1 0 0,0 0 0,-1 1 0,1-1 0,1 1 0,-2-1 0,0 0 0,-1 1 0,1-1 0,0 0 0,-1 1 0,1-1 0,-1 1 0,1-1 0,-1 1 0,1-1 0,-1 1 0,1 0 0,-1-1 0,1 1 0,-1 0 0,0-1 0,1 1 0,-1 0 0,0-1 0,1 2 0,-1 4 0,0-1 0,0 0 0,0 1 0,0-1 0,-1 1 0,-1 7 0,-1 7 0,-3 152 0,6-141 0,2 7-682,7 51-1,-4-60-6143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6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15 195 24575,'0'-13'0,"0"-12"0,-3-13 0,-1-5 0,0 1 0,0 8-8191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7.5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106 108 24575,'-5'0'0,"0"0"0,0 0 0,0 0 0,0 1 0,0 0 0,0 0 0,0 0 0,-8 3 0,11-2 0,-1 0 0,1 0 0,0-1 0,-1 1 0,1 0 0,0 1 0,0-1 0,0 0 0,1 1 0,-1-1 0,0 1 0,1-1 0,0 1 0,0 0 0,-1 0 0,0 3 0,-3 12 0,0 1 0,1-1 0,1 1 0,1 0 0,0 0 0,2 31 0,1-38 0,0 1 0,1-1 0,0 0 0,1 0 0,0 0 0,1 0 0,0-1 0,1 1 0,0-1 0,1 0 0,9 13 0,-14-22 0,1 0 0,-1 0 0,1 0 0,-1-1 0,1 1 0,0 0 0,0-1 0,0 1 0,0-1 0,0 0 0,0 0 0,0 0 0,0 0 0,1 0 0,-1 0 0,0 0 0,3 0 0,-3-1 0,1 0 0,-1 0 0,0 0 0,0-1 0,0 1 0,0-1 0,0 1 0,0-1 0,0 0 0,0 1 0,0-1 0,0 0 0,-1 0 0,1-1 0,3-1 0,1-3 0,-1 0 0,0 0 0,0 0 0,0 0 0,-1-1 0,0 0 0,0 1 0,0-2 0,2-8 0,1-4 0,-1-1 0,-2 0 0,0 0 0,-1 0 0,-1 0 0,-1 0 0,-1-1 0,0 1 0,-2 0 0,-1 0 0,0-1 0,-10-30 0,12 49 0,0-1 0,0 0 0,0 0 0,0 1 0,1-1 0,0 0 0,0-5 0,0 8 0,0 0 0,0 0 0,1 0 0,-1 0 0,0 0 0,1 0 0,-1 1 0,1-1 0,-1 0 0,1 0 0,-1 0 0,1 0 0,-1 1 0,1-1 0,0 0 0,0 1 0,-1-1 0,1 1 0,0-1 0,0 1 0,0-1 0,0 1 0,-1-1 0,1 1 0,0 0 0,0-1 0,0 1 0,0 0 0,0 0 0,0 0 0,0 0 0,0 0 0,2 0 0,8 0 0,1 1 0,-1 0 0,1 0 0,-1 2 0,1-1 0,12 6 0,65 27 0,-86-33 0,28 12 0,0 1 0,50 35 0,-71-43 0,1 1 0,-2 0 0,1 0 0,-1 1 0,-1 1 0,1-1 0,-2 2 0,1-1 0,-1 1 0,9 19 0,-14-26 0,-1 0 0,1 1 0,-1-1 0,0 0 0,0 1 0,0-1 0,-1 0 0,1 1 0,-1-1 0,0 1 0,-1-1 0,1 0 0,-1 1 0,0-1 0,0 1 0,0-1 0,0 0 0,-1 0 0,1 0 0,-1 0 0,-1 0 0,1 0 0,0 0 0,-1-1 0,0 1 0,1-1 0,-1 0 0,-1 0 0,1 0 0,0 0 0,-1 0 0,0-1 0,-5 4 0,9-6 0,-1 1 0,0-1 0,0 0 0,0 1 0,0-1 0,0 0 0,0 0 0,0 1 0,0-1 0,0 0 0,-1 0 0,1 0 0,0 0 0,0 0 0,0-1 0,0 1 0,0 0 0,0 0 0,0-1 0,0 1 0,0-1 0,0 1 0,1-1 0,-1 1 0,0-1 0,0 1 0,0-1 0,0 0 0,1 1 0,-1-1 0,0 0 0,1 0 0,-1 0 0,0 1 0,1-1 0,-1 0 0,1 0 0,-1 0 0,1 0 0,0 0 0,-1 0 0,1 0 0,0 0 0,0-1 0,-2-5 0,1 0 0,0 0 0,0 0 0,0 0 0,2-10 0,0-1 0,2 0 0,0-1 0,1 2 0,1-1 0,1 1 0,9-22 0,-3 13 0,1 1 0,2 0 0,22-30 0,-29 45 0,0 0 0,1 1 0,0 0 0,0 0 0,1 1 0,0 0 0,21-12 0,-28 19 0,0-1 0,0 1 0,0-1 0,0 1 0,0 0 0,0 0 0,0 0 0,1 1 0,-1-1 0,0 1 0,1 0 0,-1-1 0,0 2 0,1-1 0,-1 0 0,0 1 0,1-1 0,-1 1 0,0 0 0,0 0 0,0 0 0,0 1 0,0-1 0,0 1 0,0-1 0,0 1 0,-1 0 0,1 0 0,0 1 0,-1-1 0,0 0 0,1 1 0,-1-1 0,2 5 0,3 4 43,-2-1 0,1 1-1,-2 0 1,1 0 0,-1 0-1,-1 0 1,2 13 0,1 11-897,2 37 1,-7-42-5973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7.6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85 24575,'0'-6'0,"0"-9"0,-3-4 0,-1-2 0,1 5 0,-4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7.3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1 277 24575,'2'0'0,"0"0"0,1 0 0,-1 0 0,1 1 0,-1-1 0,1 0 0,-1 1 0,0 0 0,1 0 0,-1-1 0,0 1 0,0 1 0,0-1 0,1 0 0,-1 0 0,3 4 0,-3-2 0,1 0 0,-1 0 0,0 1 0,0-1 0,0 1 0,0-1 0,-1 1 0,0 0 0,2 7 0,2 10 0,-2 1 0,2 36 0,1 6 0,-4-45 0,-2-13 0,0 0 0,1 0 0,0 0 0,0 0 0,0 0 0,1 0 0,0 0 0,0 0 0,0-1 0,6 9 0,-8-14 0,0 0 0,0 0 0,0 0 0,1 0 0,-1 0 0,0 0 0,0 0 0,0 0 0,1 0 0,-1 0 0,0 0 0,0 0 0,0 0 0,1 0 0,-1 0 0,0 0 0,0 0 0,0 0 0,1-1 0,-1 1 0,0 0 0,0 0 0,0 0 0,0 0 0,0 0 0,1-1 0,-1 1 0,0 0 0,0 0 0,0 0 0,0 0 0,0-1 0,0 1 0,0 0 0,0 0 0,0 0 0,1-1 0,-1 1 0,0 0 0,0 0 0,0-1 0,0 1 0,0 0 0,0 0 0,-1 0 0,1-1 0,0 1 0,0 0 0,0 0 0,0 0 0,0-1 0,2-13 0,-3-117 0,-1 73 0,8-83 0,-5 125 0,2 0 0,0 0 0,1 1 0,0-1 0,1 1 0,1 0 0,1 0 0,0 1 0,17-25 0,-20 33 0,0 1 0,0 0 0,1 1 0,0-1 0,0 1 0,1 0 0,-1 0 0,1 0 0,0 1 0,-1 0 0,2 0 0,-1 1 0,0 0 0,0 0 0,1 0 0,-1 0 0,1 1 0,0 0 0,-1 1 0,1 0 0,0 0 0,-1 0 0,1 1 0,-1-1 0,1 2 0,8 2 0,-8-3 0,-2 1 0,1 1 0,0-1 0,0 1 0,-1 0 0,1 0 0,-1 1 0,0 0 0,0 0 0,0 0 0,-1 0 0,1 1 0,-1-1 0,0 1 0,0 0 0,-1 1 0,0-1 0,0 1 0,0-1 0,0 1 0,-1 0 0,0 0 0,0 0 0,-1 0 0,1 0 0,-2 0 0,2 13 0,-2-12 0,-1 1 0,0 0 0,0-1 0,0 1 0,-1-1 0,0 0 0,0 1 0,-1-1 0,0 0 0,0 0 0,-6 7 0,2-4 0,0 0 0,-1 0 0,0-1 0,0-1 0,-1 1 0,-14 9 0,-1-2 0,0-1 0,0-2 0,-1 0 0,-1-2 0,-36 11 0,41-15 0,-1-1 0,-28 3 0,64-7 0,0 1 0,0 0 0,0 1 0,-1 1 0,25 12 0,-11-3 0,44 31 0,83 80-1365,-130-107-5461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9.1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156 392 24575,'1'-1'0,"1"-1"0,-1 1 0,1 0 0,-1 0 0,1 0 0,-1 0 0,1 0 0,-1 0 0,1 0 0,0 0 0,0 1 0,-1-1 0,1 1 0,0-1 0,0 1 0,0 0 0,-1 0 0,1 0 0,0 0 0,0 0 0,0 0 0,0 0 0,0 0 0,-1 1 0,1-1 0,0 1 0,0 0 0,-1-1 0,1 1 0,0 0 0,-1 0 0,1 0 0,-1 0 0,1 0 0,-1 0 0,1 1 0,-1-1 0,0 0 0,0 1 0,0-1 0,1 1 0,-1-1 0,1 4 0,2 6 0,0 1 0,-1 0 0,0 0 0,-1 0 0,1 15 0,-1 66 0,-2-69 0,-43 506-615,34-448 487,-171 1065-82,175-1121 223,2-16-1,0 0 0,2-1 1,-1 1-1,1 0 0,0 0 1,1-1-1,0 1 0,1 0 1,0 0-1,4 14 0,-4-21 8,1 0 0,0 0 0,-1 0 1,1-1-1,0 1 0,1-1 0,-1 1 0,0-1 0,1 0 0,-1 0 0,1 0 0,0 0 0,0 0 0,-1-1 0,1 1 0,0-1 1,0 0-1,1 0 0,-1 0 0,0 0 0,0-1 0,0 1 0,5-1 0,11 2 86,0-2 0,36-2-1,-44 1-99,352-44-681,-158 16 80,792-66-1661,6 34-1442,35-2 1658,913-122 1914,-359 53 73,-1484 127 320,151-11 1725,-7-20 40,-237 33-1734,0-1 0,-1 0 0,0-1 0,0-1 0,0 0 0,0-1 0,-1 0 1,14-11-1,-18 11-138,-1-1 1,1 0 0,-1 0-1,-1-1 1,1 0-1,-2-1 1,1 1 0,-1-1-1,-1-1 1,0 1 0,5-13-1,10-41-28,-2 0-1,9-72 0,18-68 17,87-147-148,-60 174 0,-64 156 0,-1-1 0,0 0 0,-2 0 0,5-45 0,-9 56 0,-1 0 0,0 0 0,-1 0 0,0 0 0,-1-1 0,0 2 0,-1-1 0,0 0 0,-1 0 0,0 1 0,-1 0 0,-6-11 0,-3 0 0,-1 0 0,-1 1 0,-1 1 0,0 0 0,-2 1 0,0 1 0,-1 1 0,-41-26 0,21 20 0,0 1 0,-1 2 0,-1 2 0,-54-15 0,4 9-186,-142-18-1,-104 12-922,-640 21-3085,-3 73 1990,112 22-562,-1150 209 2807,559-17-1501,837-146 3617,536-114-440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9.5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517 667 24575,'2'0'0,"-1"0"0,1-1 0,0 1 0,-1-1 0,1 0 0,-1 0 0,1 1 0,-1-1 0,1 0 0,-1 0 0,0 0 0,1 0 0,-1-1 0,0 1 0,0 0 0,0-1 0,2-1 0,18-29 0,-17 24 0,31-55 0,-2-2 0,40-114 0,-65 156 0,0-1 0,-2 0 0,0-1 0,-2 0 0,-1 1 0,0-1 0,-3-36 0,0 57 0,0 1 0,-1-1 0,0 1 0,1-1 0,-2 1 0,1-1 0,0 1 0,-1 0 0,1 0 0,-1-1 0,0 1 0,0 0 0,0 1 0,0-1 0,-4-4 0,3 5 0,1 1 0,-1-1 0,1 1 0,-1-1 0,0 1 0,0 0 0,1 0 0,-1 0 0,0 0 0,0 1 0,0-1 0,0 1 0,0 0 0,0 0 0,0 0 0,0 0 0,0 0 0,0 0 0,-4 2 0,-8 2 0,0 1 0,0 0 0,0 2 0,0-1 0,1 2 0,0 0 0,1 0 0,-18 16 0,9-6 0,0 2 0,2 0 0,-33 42 0,35-35 0,1 1 0,1 0 0,2 1 0,1 0 0,1 1 0,2 0 0,0 1 0,3 0 0,-6 46 0,3 21 0,4 173 0,18-36 0,-2 125 0,-10-344 0,-1 0 0,-1 0 0,-1 0 0,0 0 0,-1-1 0,-12 28 0,15-39 0,-1-1 0,1 1 0,-1-1 0,0 0 0,0 0 0,-1 0 0,1 0 0,-1 0 0,1 0 0,-1-1 0,0 1 0,0-1 0,0 0 0,0 0 0,0 0 0,-1 0 0,1-1 0,-1 1 0,1-1 0,-1 0 0,1 0 0,-1 0 0,0 0 0,0-1 0,1 0 0,-1 1 0,0-1 0,0 0 0,1-1 0,-1 1 0,0-1 0,1 0 0,-1 0 0,-5-2 0,0 0-114,0-1 1,0-1-1,0 0 0,1 0 0,0 0 1,0-1-1,0-1 0,0 1 0,1-1 1,0 0-1,-6-10 0,-16-20-6712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19.8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1 348 24575,'25'-37'0,"2"2"0,2 1 0,1 1 0,57-48 0,-68 65 0,0 2 0,1 1 0,0 0 0,1 1 0,1 2 0,0 0 0,0 1 0,1 1 0,0 1 0,32-5 0,-34 10 0,0 1 0,1 1 0,-1 1 0,0 0 0,34 8 0,104 34 0,-102-26 0,210 47 0,-263-63 54,-3-1-119,0 1 1,0-1-1,0 0 1,0 0-1,0 1 1,0-1-1,0 0 1,0 0-1,1 0 1,-1 0-1,0 0 1,0 0-1,0-1 1,0 1-1,0 0 1,0 0-1,0-1 1,0 1-1,0-1 1,0 1-1,1-1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0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5 24575,'-3'-4'0,"-1"3"0,0 5 0,4 3 0,2 6 0,0 5 0,4 6 0,0 6 0,2 4 0,1 1 0,-3 2 0,2 1 0,-1-3 0,-1-8-8191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0.2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1 107 24575,'0'-6'0,"0"-12"0,0-8 0,0-4 0,0 4-8191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0.8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86 183 24575,'-4'0'0,"1"-1"0,0 0 0,0 1 0,0-1 0,0 0 0,0-1 0,-3-1 0,4 2 0,0 0 0,-1 0 0,1 0 0,0 0 0,-1 1 0,1-1 0,-1 1 0,-4-1 0,6 1 0,1 0 0,-1 1 0,0-1 0,0 0 0,0 1 0,0-1 0,1 1 0,-1-1 0,0 1 0,0-1 0,1 1 0,-1 0 0,0-1 0,1 1 0,-1 0 0,1 0 0,-1-1 0,1 1 0,-1 0 0,1 0 0,-1 0 0,1-1 0,0 1 0,0 0 0,-1 0 0,1 0 0,0 0 0,0 0 0,0 1 0,-7 44 0,-1 76 0,8-120 0,-1 14 0,2 0 0,0 0 0,0 0 0,2 0 0,0 0 0,1-1 0,11 29 0,-13-38 0,0-1 0,1-1 0,0 1 0,0 0 0,0-1 0,1 1 0,-1-1 0,1 0 0,0 0 0,0-1 0,7 5 0,-7-6 0,0 0 0,-1 0 0,1 0 0,0-1 0,0 0 0,1 0 0,-1 0 0,0 0 0,0-1 0,0 1 0,1-1 0,-1 0 0,0 0 0,0-1 0,1 0 0,6-1 0,-2-1 0,-1 0 0,1 0 0,-1-1 0,1 0 0,-1-1 0,-1 1 0,1-1 0,-1-1 0,1 0 0,-1 0 0,-1 0 0,0-1 0,0 0 0,0 0 0,0-1 0,-1 1 0,-1-1 0,8-17 0,-7 13 0,0 0 0,-1 0 0,0 0 0,-1-1 0,-1 1 0,0-1 0,-1 0 0,0 1 0,-1-1 0,0 0 0,-1 0 0,-1 0 0,-3-13 0,1 13 0,0 1 0,-2-1 0,0 1 0,-14-23 0,-4-8 0,24 42 0,-1 1 0,1-1 0,-1 0 0,1 0 0,0 0 0,-1 1 0,1-1 0,0 0 0,0 0 0,0 0 0,0 0 0,-1 0 0,1 1 0,0-1 0,0 0 0,1 0 0,-1 0 0,0 0 0,0 0 0,0 1 0,1-1 0,-1 0 0,0 0 0,1 0 0,-1 1 0,0-1 0,1 0 0,-1 0 0,1 1 0,0-1 0,-1 0 0,1 1 0,-1-1 0,1 1 0,0-1 0,0 1 0,-1-1 0,1 1 0,0-1 0,0 1 0,-1 0 0,1-1 0,0 1 0,0 0 0,0 0 0,0 0 0,0-1 0,-1 1 0,3 0 0,6-1 0,1 0 0,0 1 0,16 1 0,-14 0 0,16-1 0,35 1 0,67 9 0,-111-7 0,-1 0 0,1 1 0,-1 1 0,0 1 0,-1 1 0,1 0 0,-1 1 0,18 12 0,-30-17 0,-1 0 0,0 1 0,0-1 0,-1 1 0,1-1 0,-1 1 0,1 0 0,-1 1 0,-1-1 0,1 0 0,0 1 0,-1 0 0,0-1 0,0 1 0,-1 0 0,1 0 0,-1 0 0,0 0 0,0 0 0,-1 0 0,0 1 0,0-1 0,0 0 0,0 0 0,-1 0 0,1 0 0,-2 0 0,0 6 0,-1-4 0,1 0 0,-1 0 0,0-1 0,0 1 0,0-1 0,-1 0 0,0 0 0,-1 0 0,1 0 0,-1-1 0,0 0 0,0 0 0,-1 0 0,0 0 0,0-1 0,0 0 0,0-1 0,0 1 0,-11 3 0,15-6 0,1 0 0,0-1 0,0 1 0,-1-1 0,1 1 0,0-1 0,-1 0 0,1 1 0,-1-1 0,1 0 0,0 0 0,-1 0 0,1 0 0,-1 0 0,1-1 0,0 1 0,-1 0 0,1-1 0,0 1 0,-1-1 0,1 1 0,0-1 0,-1 1 0,1-1 0,0 0 0,0 0 0,0 0 0,0 0 0,0 0 0,0 0 0,0 0 0,0 0 0,0 0 0,0 0 0,1 0 0,-1 0 0,0-1 0,0-1 0,0-1 0,0 0 0,0 0 0,1 0 0,0 0 0,-1 0 0,1 0 0,1 0 0,-1 0 0,1 0 0,-1 0 0,1 0 0,0 0 0,2-3 0,4-9 0,0 2 0,2-1 0,-1 1 0,2 0 0,0 1 0,1 0 0,14-14 0,2 1 0,2 0 0,34-21 0,-35 28 0,0 1 0,2 1 0,0 2 0,1 1 0,34-10 0,-52 19 0,1 1 0,1 0 0,-1 2 0,0-1 0,1 2 0,-1 0 0,1 1 0,-1 0 0,1 1 0,-1 1 0,1 0 0,-1 1 0,0 0 0,17 7 0,-24-7 18,0 1 0,-1 0 0,1 0 0,-1 1 0,0 0 0,0 0 0,-1 0 0,1 1 0,-1-1 0,-1 1 0,1 1 0,-1-1 0,0 1 0,0-1 0,-1 1 0,0 0 0,0 1 0,2 9 0,-3-10-104,0 0 1,-1 0 0,0 0-1,0 1 1,0-1 0,-1 1-1,-1-1 1,1 0 0,-1 1-1,0-1 1,-1 0 0,0 0-1,0 0 1,0 0 0,-1 0-1,0 0 1,-1-1 0,1 1-1,-5 5 1,-8 6-6741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1.0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 24575,'0'-6'0,"0"-5"0,0 2 0,0 9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2.4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0 808 24575,'0'-1'0,"0"0"0,0 0 0,0 0 0,0 1 0,0-1 0,0 0 0,0 0 0,0 0 0,1 0 0,-1 1 0,0-1 0,0 0 0,1 0 0,-1 0 0,1 1 0,-1-1 0,0 0 0,1 1 0,0-2 0,0 2 0,-1 0 0,1 0 0,-1-1 0,1 1 0,-1 0 0,0 0 0,1 0 0,-1 0 0,1 0 0,-1 0 0,1 1 0,-1-1 0,1 0 0,-1 0 0,1 0 0,-1 0 0,0 0 0,1 1 0,-1-1 0,1 0 0,-1 0 0,0 1 0,1-1 0,0 1 0,2 2 0,-1-1 0,1 1 0,-1 0 0,1 0 0,-1 0 0,0 1 0,3 4 0,5 18 0,-1 1 0,-1 0 0,8 46 0,3 87 0,-13-47 0,-12 169 0,-36 113 0,39-376 0,-2 12 0,2 0 0,1 1 0,3 54 0,0-77 0,1 0 0,0 0 0,0 0 0,1 0 0,0-1 0,0 1 0,7 10 0,-7-13 0,1-1 0,-1 0 0,1 0 0,0-1 0,1 1 0,-1-1 0,1 0 0,0 0 0,0 0 0,0-1 0,12 6 0,-4-3 0,1-1 0,0-1 0,0 0 0,0 0 0,24 1 0,75 0 0,-77-5 0,898-30-3399,-637 14 2819,88-3 265,1988-117-5286,235-95 4611,-2594 230 1024,343-42-30,-9-23 1528,-313 58-903,-1-2 0,0-1 1,48-24-1,-72 30-360,0 0 0,0-1 1,-1-1-1,0 1 0,0-1 0,-1-1 1,0 1-1,0-2 0,-1 1 0,0-1 1,0 0-1,-1 0 0,0-1 0,-1 0 1,5-13-1,-3 1-4,0 0 0,-2-1 0,3-32 1,0-74 818,-3 34-739,5-21-345,6 0 0,4 1 0,6 2 0,76-210 0,-68 251 0,2 2 0,60-85 0,-78 127 0,-15 23 0,1 0 0,-1-1 0,0 1 0,0-1 0,4-10 0,-7 15 0,1 0 0,-1-1 0,0 1 0,0 0 0,1-1 0,-1 1 0,0 0 0,0 0 0,0-1 0,-1 1 0,1 0 0,0-1 0,0 1 0,-1 0 0,1 0 0,0-1 0,-1 1 0,0 0 0,1 0 0,-1 0 0,1 0 0,-1 0 0,0 0 0,0 0 0,0 0 0,0 0 0,0 0 0,0 0 0,-1 0 0,-5-3 0,1 1 0,-1 1 0,0-1 0,0 1 0,0 0 0,0 1 0,-1 0 0,1 0 0,-15 0 0,13 1 0,-495-1-1347,439 4 1128,-1953 127-9013,86 119 8742,17 98-1138,1705-305 1774,-366 70 1500,1-22-454,385-75 1314,133-15-3271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3.1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442 490 24575,'18'-1'0,"0"0"0,-1-1 0,1-1 0,-1-1 0,0 0 0,0-1 0,18-8 0,-24 8 0,1-1 0,-1 0 0,0 0 0,0-1 0,-1 0 0,0-1 0,0-1 0,-1 1 0,0-1 0,11-15 0,-15 17 0,-2 1 0,1-1 0,-1 0 0,1 0 0,-2 0 0,1 0 0,-1-1 0,0 1 0,-1-1 0,0 1 0,0-1 0,-1 0 0,0 1 0,0-1 0,0 0 0,-1 1 0,0-1 0,-1 0 0,0 1 0,0 0 0,-1-1 0,-5-10 0,1 2 0,-2 2 0,0-1 0,0 1 0,-2 0 0,1 1 0,-2 0 0,0 1 0,0 0 0,-18-12 0,25 20 0,-1 0 0,0 0 0,0 1 0,0 0 0,0 0 0,-1 0 0,1 1 0,-1-1 0,0 2 0,-12-3 0,16 4 0,0 0 0,0 0 0,0 0 0,0 0 0,0 1 0,0-1 0,0 1 0,0 0 0,0 0 0,0 0 0,0 0 0,1 1 0,-1-1 0,0 1 0,1-1 0,-1 1 0,1 0 0,0 0 0,-1 0 0,1 1 0,0-1 0,0 0 0,0 1 0,1-1 0,-1 1 0,-2 4 0,-2 8 0,-1 0 0,2 1 0,0 0 0,1 0 0,1 0 0,-2 24 0,-1 104 0,6-103 0,2 193 0,-12 223 0,6-420 0,-1 0 0,-19 69 0,21-97 0,0 0 0,0 0 0,-1-1 0,0 1 0,0-1 0,-1 0 0,0 0 0,-1 0 0,0-1 0,0 1 0,-1-2 0,1 1 0,-1-1 0,-1 0 0,1 0 0,-17 9 0,18-13 0,-1 1 0,0-1 0,1 0 0,-1-1 0,0 0 0,0 0 0,0 0 0,0-1 0,0 0 0,0 0 0,0 0 0,0-1 0,0-1 0,0 1 0,0-1 0,0 0 0,1 0 0,-1-1 0,1 0 0,0 0 0,-8-6 0,5 3 0,0 0 0,1 0 0,0-1 0,1 0 0,0-1 0,0 1 0,0-1 0,1-1 0,0 1 0,1-1 0,0 0 0,0-1 0,-6-17 0,7 13 0,1 1 0,0-2 0,1 1 0,0 0 0,1 0 0,1-1 0,0 1 0,1 0 0,0-1 0,2 1 0,-1 0 0,2 0 0,0 0 0,0 1 0,1-1 0,11-19 0,-8 19 0,1 0 0,1 0 0,0 1 0,1 0 0,1 1 0,0 0 0,0 1 0,1 0 0,0 1 0,1 1 0,0 0 0,1 0 0,29-11 0,-10 8 0,0 1 0,1 2 0,0 1 0,1 2 0,47-2 0,-15 6 0,128 14 0,-169-9 0,0-1 0,1-1 0,49-6 0,-64 3 0,1-1 0,-1 0 0,1-1 0,-1 0 0,0-1 0,-1-1 0,1 0 0,-1 0 0,16-13 0,-26 18 0,-1 0 0,1 0 0,-1 0 0,1 0 0,0 0 0,-1 0 0,1 0 0,0 0 0,0 1 0,-1-1 0,1 1 0,0-1 0,3 1 0,-4 0 0,-1 0 0,1 1 0,0-1 0,0 1 0,-1-1 0,1 1 0,0-1 0,0 1 0,-1 0 0,1-1 0,-1 1 0,1 0 0,-1-1 0,1 1 0,-1 0 0,1 0 0,-1-1 0,0 1 0,1 0 0,-1 0 0,0 0 0,0 0 0,1-1 0,-1 1 0,0 0 0,0 0 0,0 0 0,0 0 0,0 0 0,-1 1 0,4 38 92,18 159-1549,-17-174-5369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3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0 125 24575,'0'-10'0,"0"-8"0,0-5 0,0-2 0,0 1 0,0 7 0,0 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7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16 207 24575,'-1'-21'0,"-6"-36"0,-1-8 0,19 105 0,10 78 0,40 164 0,-59-274 0,1 0 0,0 1 0,1-1 0,5 9 0,-8-16 0,0 0 0,0 1 0,0-1 0,0 0 0,0 0 0,0 0 0,0 0 0,1 0 0,-1 0 0,0 0 0,0 0 0,1 0 0,2 0 0,-3 0 0,0-1 0,0 0 0,0 0 0,0 0 0,0 0 0,0 0 0,0-1 0,0 1 0,0 0 0,-1 0 0,1-1 0,0 1 0,0 0 0,0-1 0,0 1 0,0-1 0,0 1 0,-1-1 0,1 1 0,0-1 0,0 0 0,-1 0 0,1 1 0,0-2 0,8-11 0,-1 0 0,-1 0 0,0 0 0,-1-1 0,-1 0 0,0 0 0,4-19 0,-2 10 0,83-377 0,-88 391-1365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4.0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69 24575,'1'0'0,"0"0"0,1 1 0,-1-1 0,0 0 0,1 1 0,-1-1 0,0 1 0,0 0 0,1-1 0,-1 1 0,0 0 0,0 0 0,0-1 0,0 1 0,0 0 0,0 0 0,0 0 0,0 0 0,-1 1 0,1-1 0,0 0 0,0 0 0,-1 0 0,1 1 0,0 0 0,10 38 0,-9-30 0,15 72 0,-14-57 0,2 0 0,1 0 0,1-1 0,17 42 0,-21-62 0,-1 1 0,1-1 0,-1 0 0,1 0 0,0 0 0,1 0 0,-1-1 0,1 1 0,0-1 0,-1 0 0,1 0 0,1 0 0,-1-1 0,0 1 0,1-1 0,7 3 0,-5-3 0,0-1 0,0 1 0,0-1 0,1-1 0,-1 1 0,0-1 0,0-1 0,0 1 0,1-1 0,11-3 0,-9 1 0,-1 0 0,0 0 0,0-1 0,0 0 0,0 0 0,-1-1 0,1 0 0,-1 0 0,0-1 0,-1 0 0,0-1 0,0 0 0,0 0 0,0 0 0,-1-1 0,-1 0 0,7-11 0,-9 12 0,0-1 0,-1 0 0,0 0 0,0-1 0,0 1 0,-1 0 0,-1-1 0,1 1 0,-1-1 0,-1 1 0,0 0 0,0-1 0,0 1 0,-1 0 0,0 0 0,-1 0 0,-6-15 0,1 9 0,0-1 0,0 2 0,-1-1 0,-1 1 0,-1 0 0,1 1 0,-2 0 0,-16-13 0,27 24 0,-22-16 0,22 17 0,0-1 0,0 0 0,1 1 0,-1-1 0,0 1 0,0-1 0,0 1 0,0 0 0,0-1 0,0 1 0,0 0 0,-1 0 0,1-1 0,0 1 0,0 0 0,0 0 0,0 0 0,0 0 0,0 1 0,0-1 0,0 0 0,-1 1 0,2-1 0,-1 1 0,1-1 0,0 0 0,0 1 0,0-1 0,0 1 0,0-1 0,0 0 0,0 1 0,0-1 0,0 1 0,0-1 0,0 1 0,0-1 0,0 0 0,0 1 0,0-1 0,0 1 0,1-1 0,-1 0 0,0 1 0,0-1 0,0 1 0,1-1 0,-1 0 0,0 1 0,1-1 0,-1 0 0,0 1 0,0-1 0,1 0 0,-1 0 0,1 1 0,-1-1 0,0 0 0,1 0 0,0 1 0,15 10 0,-8-6 0,1 0 0,0-1 0,1 0 0,-1-1 0,1 0 0,-1 0 0,1-1 0,0 0 0,0-1 0,17 0 0,2-2 0,-1-2 0,41-9 0,-47 8 0,-7 1 0,1 1 0,-1 0 0,1 1 0,0 0 0,19 3 0,-29-1 0,1 0 0,-1 1 0,1-1 0,-1 2 0,0-1 0,1 1 0,-1-1 0,0 2 0,-1-1 0,1 1 0,-1-1 0,1 2 0,-1-1 0,8 10 0,-6-5 0,0 0 0,0 0 0,-2 0 0,1 1 0,-1 0 0,0 0 0,2 11 0,-5-16 0,-1-1 0,0 0 0,0 1 0,-1-1 0,1 0 0,-1 1 0,0-1 0,0 1 0,-2 5 0,2-8 0,-1 0 0,1 0 0,-1 1 0,0-1 0,0 0 0,0 0 0,0 0 0,0 0 0,-1 0 0,1-1 0,-1 1 0,1 0 0,-1 0 0,0-1 0,1 1 0,-1-1 0,0 0 0,-3 2 0,4-2 0,1-1 0,-1 0 0,0 1 0,1-1 0,-1 0 0,1 0 0,-1 1 0,0-1 0,1 0 0,-1 0 0,0 0 0,1 0 0,-1 0 0,0 0 0,1 0 0,-1 0 0,0 0 0,1 0 0,-1 0 0,1-1 0,-1 1 0,0 0 0,1 0 0,-1-1 0,1 1 0,-1 0 0,0-1 0,1 1 0,-1 0 0,1-1 0,-1 1 0,1-1 0,0 1 0,-1-1 0,1 1 0,-1-1 0,1 1 0,0-1 0,-1 0 0,1 1 0,0-1 0,0 1 0,0-1 0,-1-1 0,0 0 0,1-1 0,-1 1 0,1-1 0,-1 1 0,1-1 0,0 0 0,0 1 0,0-1 0,1 1 0,0-5 0,2-1 0,0 1 0,1-1 0,0 0 0,0 1 0,1 0 0,0 0 0,0 0 0,0 1 0,1-1 0,0 1 0,8-5 0,13-11 0,39-23 0,-59 40 0,10-6 0,1 1 0,1 1 0,-1 0 0,1 1 0,1 1 0,0 1 0,40-7 0,-52 12 0,1 0 0,-1 1 0,1 0 0,0 0 0,-1 1 0,1 0 0,0 1 0,-1 0 0,12 4 0,-14-3 0,0 0 0,0 0 0,-1 0 0,1 1 0,-1 0 0,0 0 0,0 0 0,0 1 0,0 0 0,-1 0 0,0 0 0,0 0 0,5 11 0,-5-10 38,-1 0 0,0 1 0,-1 0 0,0-1 0,0 1 0,0 0 0,-1 0 0,1 9 0,-2-11-145,0-1 0,0 0 1,0 0-1,0 0 0,-1 0 1,0 0-1,0 0 0,0 0 1,0 0-1,-1 0 0,1 0 1,-1 0-1,0 0 0,0-1 1,-3 5-1,-8 4-6719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4.1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0 126 24575,'0'-6'0,"0"-9"0,3-7 0,2-4 0,-1 0 0,-1 7 0,-1 7-8191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5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7 157 24575,'0'0'0,"0"0"0,0 0 0,0 0 0,-1 0 0,1 0 0,0 0 0,0 0 0,-1 0 0,1 0 0,0 0 0,0 0 0,0 0 0,-1-1 0,1 1 0,0 0 0,0 0 0,0 0 0,-1 0 0,1 0 0,0 0 0,0 0 0,0-1 0,-1 1 0,1 0 0,0 0 0,0 0 0,0 0 0,0-1 0,0 1 0,-1 0 0,1 0 0,0 0 0,0-1 0,0 1 0,0 0 0,0 0 0,0 0 0,0-1 0,0 1 0,0 0 0,0 0 0,0-1 0,0 1 0,0 0 0,0 0 0,0 0 0,0-1 0,0 1 0,0 0 0,0 0 0,0-1 0,0 1 0,0 0 0,1 0 0,-1 0 0,0 0 0,0-1 0,0 1 0,0 0 0,0 0 0,1 0 0,-1 0 0,0-1 0,0 1 0,13-13 0,16-6 0,1 1 0,1 2 0,0 1 0,1 1 0,1 2 0,48-12 0,-65 20 0,0 0 0,0 1 0,1 1 0,-1 0 0,1 2 0,31 1 0,-44 0 0,0-1 0,1 1 0,-1 0 0,0 0 0,0 1 0,0-1 0,-1 1 0,1 0 0,0 0 0,-1 0 0,1 0 0,-1 1 0,1-1 0,-1 1 0,0 0 0,0 0 0,0 0 0,-1 0 0,1 1 0,-1-1 0,0 1 0,0-1 0,0 1 0,0 0 0,0 0 0,-1 0 0,0 0 0,0 0 0,0 0 0,0 0 0,-1 0 0,1 7 0,-1 2 0,-1 0 0,0 1 0,-1-1 0,0 0 0,-1 0 0,-8 25 0,-37 75 0,39-94 0,-45 85 0,-7 15 0,59-113 0,-1 0 0,1 0 0,0 1 0,0-1 0,1 0 0,-1 7 0,2-12 0,0 0 0,0 1 0,0-1 0,0 0 0,0 0 0,0 0 0,0 0 0,0 0 0,1 0 0,-1 0 0,0 0 0,1 0 0,-1 0 0,1 0 0,-1 0 0,1 0 0,0 0 0,-1 0 0,1 0 0,0 0 0,0 0 0,-1-1 0,1 1 0,0 0 0,0-1 0,0 1 0,0 0 0,0-1 0,0 1 0,0-1 0,0 0 0,0 1 0,0-1 0,0 0 0,1 0 0,-1 1 0,0-1 0,0 0 0,0 0 0,0 0 0,2-1 0,8 0 31,1 0 0,-1-1 0,0 0 0,0-1 0,0-1 0,-1 1 0,1-2 0,-1 1 1,0-2-1,17-10 0,5-6-885,49-45 1,-27 16-5973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5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284 184 24575,'-6'-9'0,"-9"-10"0,-7-7 0,-10-3 0,-5 1 0,-3 1 0,2 7 0,5 5 0,5 6 0,7 8 0,10 6 0,10 6 0,9 5 0,2-2-8191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5.7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 24575,'-3'3'0,"-1"4"0,0 4 0,1 3 0,0 6 0,2 9 0,0 8 0,1 10 0,0 11 0,3 7 0,1 7 0,4 6 0,2-3 0,7-4 0,0-14-8191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6.2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168 418 24575,'0'-86'0,"-2"79"0,-3 18 0,-3 19 0,-3 36 0,4 0 0,2 1 0,5 95 0,1-147 0,0-1 0,0 1 0,1 0 0,1-1 0,9 27 0,-11-37 0,0-1 0,1 0 0,-1 0 0,1 0 0,0 0 0,-1 0 0,1 0 0,0 0 0,1-1 0,-1 1 0,0-1 0,1 1 0,0-1 0,-1 0 0,1 0 0,0 0 0,0 0 0,0-1 0,0 1 0,0-1 0,1 0 0,-1 0 0,0 0 0,1 0 0,-1-1 0,0 1 0,1-1 0,-1 0 0,1 0 0,-1 0 0,4-1 0,-1 0 0,0 0 0,0-1 0,-1 0 0,1 0 0,0 0 0,-1-1 0,1 0 0,-1 0 0,0 0 0,0 0 0,0-1 0,-1 0 0,1 0 0,-1-1 0,0 1 0,0-1 0,0 0 0,-1 0 0,0 0 0,0 0 0,0 0 0,-1-1 0,4-9 0,-2 2 0,0 0 0,-1 0 0,-1 0 0,0 0 0,0 0 0,-2 0 0,1 0 0,-2-1 0,-3-24 0,0 19 0,-2 1 0,1 0 0,-2 1 0,0-1 0,-1 1 0,-1 1 0,-1 0 0,-15-21 0,-14-10 0,-55-54 0,-2-2 0,90 96 0,1 0 0,-1-1 0,1 0 0,1 0 0,-1 0 0,1 0 0,1-1 0,-1 0 0,2 0 0,-4-13 0,6 18 0,-1 0 0,1 0 0,0 0 0,0 0 0,0 0 0,1 1 0,-1-1 0,1 0 0,0 0 0,0 0 0,0 0 0,1 1 0,-1-1 0,1 1 0,0-1 0,0 1 0,0-1 0,1 1 0,-1 0 0,1 0 0,-1 0 0,1 1 0,0-1 0,0 1 0,0-1 0,7-3 0,-5 4 0,-1-1 0,1 1 0,1 0 0,-1 0 0,0 0 0,0 1 0,1 0 0,-1 0 0,1 0 0,-1 1 0,1-1 0,-1 1 0,1 1 0,-1-1 0,0 1 0,1 0 0,-1 0 0,1 1 0,-1-1 0,0 1 0,0 0 0,0 1 0,0-1 0,6 5 0,-3-1 0,0 0 0,0 0 0,-1 1 0,1 0 0,-2 1 0,1-1 0,-1 1 0,0 0 0,-1 1 0,0-1 0,0 1 0,6 16 0,-1 12-273,-1 0 0,-2 1 0,-1 0 0,1 66 0,-6-60-6553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6.5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0 186 24575,'4'-11'0,"0"0"0,-1 0 0,4-22 0,4-13 0,-11 46 0,0-1 0,0 1 0,-1 0 0,1 0 0,0 0 0,0 0 0,0 0 0,0 0 0,0-1 0,0 1 0,0 0 0,0 0 0,0 0 0,0 0 0,0 0 0,0 0 0,0-1 0,0 1 0,0 0 0,0 0 0,0 0 0,0 0 0,1 0 0,-1 0 0,0-1 0,0 1 0,0 0 0,0 0 0,0 0 0,0 0 0,0 0 0,0 0 0,0 0 0,0 0 0,1 0 0,-1 0 0,0-1 0,0 1 0,0 0 0,0 0 0,0 0 0,0 0 0,0 0 0,1 0 0,-1 0 0,0 0 0,0 0 0,0 0 0,0 0 0,0 0 0,0 0 0,1 0 0,-1 0 0,0 0 0,0 0 0,0 0 0,0 0 0,0 0 0,0 0 0,1 0 0,-1 1 0,0-1 0,3 12 0,-2 19 0,7 112 0,-6-123 0,1 0 0,1 0 0,1 0 0,1-1 0,9 20 0,-14-35 0,1-1 0,0 0 0,0 1 0,0-1 0,0 0 0,1 0 0,-1 0 0,6 4 0,-8-7 0,1 1 0,0 0 0,0-1 0,0 1 0,0-1 0,-1 0 0,1 1 0,0-1 0,0 0 0,0 1 0,0-1 0,0 0 0,0 0 0,0 0 0,0 0 0,0 0 0,0 0 0,0 0 0,0 0 0,0 0 0,0-1 0,0 1 0,0 0 0,0 0 0,0-1 0,0 1 0,-1-1 0,1 1 0,0-1 0,0 1 0,0-1 0,-1 0 0,1 1 0,0-1 0,0 0 0,-1 0 0,2-1 0,6-11 0,0 0 0,0 0 0,-2-1 0,0 0 0,8-27 0,3-5 0,3-5 0,-9 19 0,2 1 0,1 1 0,2 0 0,19-30 0,-33 58 0,0-1 0,0 0 0,0 1 0,1-1 0,-1 1 0,1 0 0,-1-1 0,1 1 0,0 0 0,0 1 0,0-1 0,0 1 0,0-1 0,4 0 0,-5 1 0,0 1 0,0 0 0,0 0 0,0 1 0,0-1 0,0 0 0,0 1 0,-1-1 0,1 1 0,0-1 0,0 1 0,0 0 0,0 0 0,-1 0 0,1 0 0,0 0 0,-1 0 0,1 0 0,-1 1 0,1-1 0,-1 1 0,0-1 0,0 1 0,0-1 0,2 4 0,8 12 66,-1-1 1,-1 2-1,-1 0 0,7 18 0,20 80-1025,-27-91 222,14 53-6089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7.0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1 163 24575,'0'-6'0,"1"-1"0,0 1 0,0 0 0,1-1 0,0 1 0,0 0 0,1 0 0,0 0 0,0 0 0,0 1 0,0-1 0,1 1 0,0 0 0,0 0 0,1 0 0,6-6 0,-3 4 0,-1 1 0,1 0 0,0 0 0,0 1 0,1 0 0,0 1 0,-1 0 0,1 0 0,1 1 0,13-4 0,-20 7 0,-1-1 0,1 1 0,-1-1 0,1 1 0,0 0 0,-1 0 0,1 0 0,-1 1 0,1-1 0,0 1 0,-1-1 0,1 1 0,-1 0 0,1 0 0,-1 0 0,0 0 0,1 0 0,-1 1 0,4 2 0,-3-1 0,-1-1 0,0 1 0,0 0 0,1 0 0,-2 1 0,1-1 0,0 0 0,-1 1 0,1-1 0,-1 1 0,0-1 0,1 7 0,-1 1 0,0 0 0,0 1 0,-1-1 0,0 1 0,-1-1 0,-1 0 0,0 1 0,-4 12 0,-15 31 0,15-42 0,0-1 0,1 1 0,1 0 0,0 0 0,-2 20 0,6-29 13,-1-1 1,2 1-1,-1-1 0,0 1 0,1-1 0,-1 1 0,1-1 0,0 1 0,1-1 1,-1 0-1,0 1 0,1-1 0,0 0 0,-1 0 0,1 0 0,1 0 0,-1 0 1,0-1-1,1 1 0,-1-1 0,1 1 0,0-1 0,0 0 0,-1 0 0,6 2 1,1 1-258,1-1 0,1 0 0,-1 0 0,0-1 1,1 0-1,20 2 0,9-1-6582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7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 0 24575,'-6'0'0,"-12"0"0,-5 0 0,-3 0 0,4 4 0,6 3 0,8 4 0,8 3 0,11 3 0,10 1 0,8-2 0,-2-4-8191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7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1 24575,'-1'2'0,"1"0"0,-1 0 0,0 0 0,0 0 0,0 0 0,0 0 0,0 0 0,0 0 0,-1 0 0,1-1 0,-3 4 0,-8 12 0,10-13 0,1 1 0,0-1 0,0 0 0,1 0 0,-1 1 0,1-1 0,0 0 0,0 1 0,1 5 0,9 42 0,-4-28 0,19 97 244,29 130-1853,-43-206-5217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8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63 24575,'-1'-8'0,"0"-1"0,0 1 0,-1 0 0,0 0 0,-5-14 0,2 56 0,55 401 0,-28-283 0,43 256-172,-3-21-124,-22 1 139,-38-191-687,-3-173-5878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7.8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180 287 24575,'-3'0'0,"1"0"0,-1 0 0,0 0 0,0 0 0,0 0 0,1 1 0,-1-1 0,0 1 0,1 0 0,-1 0 0,0 0 0,1 0 0,-1 0 0,1 1 0,-1-1 0,1 1 0,0-1 0,0 1 0,0 0 0,0 0 0,0 0 0,0 0 0,0 0 0,0 0 0,1 1 0,-1-1 0,1 1 0,0-1 0,0 1 0,0-1 0,0 1 0,0 0 0,0-1 0,1 1 0,0 0 0,-1 0 0,1-1 0,0 5 0,0 15 0,1 0 0,1-1 0,1 1 0,1-1 0,1 0 0,1 0 0,1 0 0,0-1 0,13 25 0,-17-39 0,0-1 0,0 1 0,1-1 0,-1 1 0,1-1 0,1 0 0,-1-1 0,0 1 0,1-1 0,0 0 0,0 0 0,6 4 0,-6-6 0,-1 0 0,1 0 0,0-1 0,-1 1 0,1-1 0,0 0 0,0 0 0,0-1 0,0 1 0,0-1 0,0 0 0,0 0 0,0-1 0,0 0 0,0 1 0,4-3 0,-1 1 0,-1-1 0,1 1 0,-1-1 0,0-1 0,0 0 0,0 0 0,-1 0 0,1-1 0,-1 1 0,0-2 0,-1 1 0,1-1 0,-1 1 0,0-2 0,0 1 0,4-9 0,-6 11 0,-1-1 0,0 1 0,0-1 0,-1 0 0,1 0 0,-1 0 0,0 0 0,-1 0 0,1 0 0,-1 0 0,0 0 0,0 0 0,0 0 0,-1 0 0,0 0 0,0 0 0,0 0 0,0 0 0,-1 0 0,0 1 0,0-1 0,0 0 0,-1 1 0,1 0 0,-7-8 0,-1 0 0,-1 1 0,0 0 0,0 0 0,-1 1 0,-23-15 0,-74-34 0,81 46 0,1-1 0,1-1 0,0-2 0,-31-26 0,52 39 0,1 0 0,0 0 0,0-1 0,0 1 0,1-1 0,-1 0 0,1 0 0,0-1 0,1 1 0,-4-11 0,5 13 0,0 0 0,1-1 0,-1 1 0,1 0 0,0-1 0,0 1 0,0-1 0,1 1 0,-1 0 0,1-1 0,0 1 0,0 0 0,0-1 0,0 1 0,0 0 0,1 0 0,0 0 0,-1 0 0,1 0 0,3-3 0,0 0 0,1-1 0,0 1 0,1 1 0,-1-1 0,1 1 0,0 0 0,0 0 0,1 1 0,-1 0 0,1 0 0,0 1 0,0 0 0,0 0 0,1 1 0,9-2 0,-12 4 0,0-1 0,-1 1 0,1-1 0,-1 2 0,1-1 0,0 0 0,-1 1 0,1 0 0,-1 1 0,1-1 0,-1 1 0,0 0 0,0 0 0,0 1 0,0 0 0,0-1 0,0 2 0,-1-1 0,1 0 0,-1 1 0,0 0 0,0 0 0,0 0 0,3 5 0,-1 2 49,1 0 0,-1 0 0,-1 1-1,0-1 1,-1 1 0,6 23 0,-5-10-618,-2 0 0,2 35 0,-4-28-6257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8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1 105 24575,'-1'-8'0,"1"0"0,1 0 0,0 0 0,0 0 0,0 0 0,1 0 0,0 1 0,5-12 0,-7 18 0,0 1 0,0-1 0,1 1 0,-1 0 0,0-1 0,0 1 0,0 0 0,0-1 0,1 1 0,-1 0 0,0-1 0,0 1 0,1 0 0,-1-1 0,0 1 0,0 0 0,1 0 0,-1 0 0,0-1 0,1 1 0,-1 0 0,0 0 0,1 0 0,-1-1 0,1 1 0,-1 0 0,0 0 0,1 0 0,-1 0 0,0 0 0,1 0 0,-1 0 0,1 0 0,-1 0 0,0 0 0,1 0 0,-1 0 0,1 0 0,-1 0 0,0 1 0,1-1 0,-1 0 0,0 0 0,1 0 0,-1 0 0,0 1 0,1-1 0,-1 0 0,0 0 0,1 1 0,-1-1 0,0 0 0,0 1 0,0-1 0,1 0 0,-1 1 0,0-1 0,0 0 0,0 1 0,1-1 0,11 27 0,-10-23 0,14 43 0,-13-34 0,1 0 0,1 0 0,1 0 0,-1-1 0,9 13 0,-13-24 0,0 0 0,-1 0 0,1 1 0,0-1 0,0 0 0,0 0 0,0 0 0,0 0 0,1 0 0,-1 0 0,0-1 0,0 1 0,0 0 0,1-1 0,-1 1 0,1 0 0,1 0 0,-2-1 0,0 0 0,1-1 0,-1 1 0,0 0 0,0 0 0,0 0 0,0-1 0,0 1 0,0-1 0,0 1 0,-1 0 0,1-1 0,0 0 0,0 1 0,0-1 0,0 0 0,-1 1 0,3-3 0,1-3 0,1-1 0,-1 0 0,0 0 0,0 0 0,3-9 0,-3 6 0,0 2 0,2-7 0,1 0 0,1 1 0,0 0 0,1 0 0,11-13 0,-18 24 0,0 1 0,0 0 0,0 0 0,0 0 0,0 0 0,1 0 0,-1 1 0,1-1 0,-1 1 0,1-1 0,0 1 0,-1 0 0,1 0 0,0 0 0,0 0 0,0 1 0,0-1 0,0 1 0,0 0 0,0 0 0,0 0 0,0 0 0,0 0 0,-1 0 0,1 1 0,0 0 0,0-1 0,0 1 0,0 0 0,-1 1 0,1-1 0,0 0 0,-1 1 0,1-1 0,2 3 0,4 4-151,0 0-1,0 0 0,-1 1 0,0 0 1,0 1-1,-1 0 0,-1 0 1,9 17-1,6 16-6674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0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34 264 24575,'-4'-3'0,"1"0"0,0-1 0,0 1 0,1-1 0,-1 1 0,1-1 0,0 0 0,0 0 0,0-1 0,0 1 0,1 0 0,-1 0 0,1-1 0,1 1 0,-1-1 0,0 1 0,1-1 0,0-5 0,1 3 0,0 1 0,1-1 0,-1 1 0,1-1 0,1 1 0,-1 0 0,1 0 0,0 0 0,0 1 0,1-1 0,6-8 0,-2 5 0,0 0 0,1 1 0,0-1 0,0 2 0,0-1 0,1 1 0,0 1 0,1 0 0,0 0 0,-1 1 0,2 0 0,-1 1 0,18-4 0,-26 7 0,0 1 0,0-1 0,0 1 0,0 0 0,0 0 0,0 0 0,1 0 0,-1 1 0,0-1 0,0 1 0,0 0 0,0 0 0,-1 0 0,1 0 0,0 0 0,0 1 0,0-1 0,-1 1 0,1 0 0,-1 0 0,0 0 0,1 0 0,-1 0 0,0 0 0,0 1 0,0-1 0,0 1 0,-1-1 0,1 1 0,-1 0 0,0-1 0,1 1 0,0 5 0,1 3 0,0 0 0,-2 0 0,1 0 0,-1 0 0,0 1 0,-1-1 0,-1 0 0,-1 12 0,-6 20 0,-2 0 0,-27 71 0,-7 34 0,42-144 0,2 0 0,-1 0 0,0 1 0,1-1 0,0 0 0,0 1 0,0-1 0,0 0 0,1 0 0,0 1 0,2 5 0,-2-7 0,0-1 0,0 0 0,1 1 0,-1-1 0,1 0 0,0 0 0,-1 0 0,1 0 0,0 0 0,0 0 0,0-1 0,1 1 0,-1-1 0,0 1 0,1-1 0,-1 0 0,0 0 0,1 0 0,3 1 0,5 1-195,0-1 0,0-1 0,0 0 0,0 0 0,0-1 0,20-2 0,5-2-6631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0.7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169 70 24575,'-6'-6'0,"-9"-6"0,-7-3 0,-3 1 0,-4 2 0,0 4 0,5 6 0,9 3 0,11 2 0,9 3 0,7 1 0,1-1-8191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0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5 24575,'-3'0'0,"-1"-3"0,0 2 0,1 4 0,3 5 0,6 4 0,1 7 0,3 8 0,3 7 0,2 6 0,2 10 0,1 4 0,0 7 0,1 1 0,0-3 0,-4-2 0,-4-5 0,-3-11-8191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1.4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212 418 24575,'-9'-10'0,"6"6"0,0 1 0,0-1 0,-1 1 0,1-1 0,-8-4 0,11 8 0,0 0 0,-1 0 0,1-1 0,0 1 0,-1 0 0,1 0 0,0 0 0,-1 0 0,1 0 0,-1 0 0,1 0 0,0 0 0,-1 0 0,1 0 0,-1 0 0,1 0 0,0 0 0,-1 0 0,1 0 0,0 0 0,-1 0 0,1 0 0,-1 0 0,1 1 0,0-1 0,-1 0 0,1 0 0,0 0 0,-1 1 0,0 0 0,1 0 0,-1 1 0,0-1 0,1 0 0,-1 1 0,1-1 0,-1 1 0,1-1 0,-1 0 0,1 1 0,0-1 0,0 3 0,0 20 0,1 0 0,1 0 0,11 45 0,-8-45 0,1 7 0,1 0 0,14 34 0,-17-54 0,0-1 0,1 1 0,1-1 0,0 0 0,0 0 0,1 0 0,0-1 0,1 0 0,9 8 0,-16-15 0,1 0 0,-1-1 0,1 0 0,-1 1 0,1-1 0,0 0 0,-1 0 0,1 0 0,0 0 0,0 0 0,0 0 0,0-1 0,0 1 0,0-1 0,0 1 0,0-1 0,0 0 0,0 0 0,0 1 0,0-1 0,0-1 0,0 1 0,0 0 0,0 0 0,0-1 0,0 0 0,0 1 0,0-1 0,0 0 0,0 0 0,-1 0 0,1 0 0,0 0 0,0 0 0,-1 0 0,1-1 0,-1 1 0,1 0 0,-1-1 0,2-2 0,2-3 0,-1 1 0,-1 0 0,1-1 0,-1 0 0,0 0 0,-1 0 0,0 0 0,0 0 0,0-1 0,0-8 0,-1-4 0,-1-1 0,-1 1 0,-1-1 0,-1 1 0,0 0 0,-2 0 0,0 0 0,-1 0 0,-1 1 0,-1 0 0,-1 0 0,0 1 0,-22-30 0,8 16 0,-1 2 0,-1 1 0,-2 1 0,-1 1 0,0 1 0,-47-31 0,65 51 0,2 1 0,1 0 0,0-1 0,0 1 0,0-1 0,-10-13 0,16 18 0,0-1 0,0 1 0,0-1 0,0 0 0,0 1 0,0-1 0,1 0 0,-1 1 0,1-1 0,0 0 0,-1 0 0,1 0 0,0 1 0,0-1 0,0 0 0,0 0 0,0 0 0,0 0 0,1 1 0,-1-1 0,1 0 0,-1 0 0,1 1 0,0-1 0,0 0 0,-1 1 0,1-1 0,0 1 0,0-1 0,1 1 0,-1-1 0,0 1 0,0 0 0,3-2 0,5-5 0,0 1 0,0 0 0,0 1 0,1 0 0,0 0 0,0 1 0,0 0 0,1 1 0,0 0 0,15-3 0,-19 6 0,0 0 0,-1 0 0,1 1 0,0 0 0,-1 0 0,1 0 0,0 1 0,9 2 0,-12-2 0,0 0 0,0 1 0,0 0 0,0-1 0,0 1 0,0 1 0,-1-1 0,1 1 0,-1-1 0,0 1 0,0 0 0,0 0 0,0 0 0,3 4 0,1 4 0,-1 1 0,0-1 0,-1 1 0,0 1 0,0-1 0,-1 0 0,-1 1 0,3 21 0,3 108 0,-9-133 0,10 204-1365,-7-173-5461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1.8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38 174 24575,'0'-27'0,"1"17"0,0 0 0,-1-1 0,0 1 0,-1-1 0,0 1 0,-1 0 0,0 0 0,-1 0 0,-5-14 0,8 24 0,0 0 0,0-1 0,0 1 0,0-1 0,0 1 0,0 0 0,-1-1 0,1 1 0,0-1 0,0 1 0,0 0 0,-1-1 0,1 1 0,0 0 0,0-1 0,-1 1 0,1 0 0,0 0 0,-1-1 0,1 1 0,0 0 0,-1 0 0,1-1 0,0 1 0,-1 0 0,1 0 0,-1 0 0,1 0 0,0 0 0,-1 0 0,1 0 0,-1-1 0,1 1 0,-1 0 0,1 0 0,0 1 0,-1-1 0,-6 16 0,3 26 0,6-1 0,3 1 0,1-1 0,20 70 0,-24-106 0,-1 0 0,1 1 0,0-1 0,0 0 0,1 0 0,0 0 0,0-1 0,3 6 0,-5-10 0,0 1 0,-1 0 0,1 0 0,0 0 0,0-1 0,0 1 0,0-1 0,0 1 0,0 0 0,0-1 0,0 0 0,0 1 0,0-1 0,0 0 0,0 1 0,1-1 0,-1 0 0,1 0 0,0 0 0,0-1 0,-1 1 0,1-1 0,0 1 0,-1-1 0,1 0 0,0 1 0,-1-1 0,1 0 0,-1 0 0,0 0 0,1 0 0,-1 0 0,0-1 0,2-1 0,10-13 0,-2 0 0,0-2 0,-1 1 0,-1-1 0,0 0 0,8-27 0,-5 14 0,-1 4 0,23-50 0,-30 68 0,1 1 0,0 0 0,0 0 0,1 1 0,0-1 0,11-9 0,-16 16 0,0 0 0,0-1 0,0 1 0,1 1 0,-1-1 0,0 0 0,1 0 0,-1 0 0,1 1 0,-1-1 0,1 1 0,-1-1 0,1 1 0,0 0 0,-1-1 0,1 1 0,-1 0 0,1 0 0,0 0 0,-1 0 0,1 0 0,-1 1 0,1-1 0,0 0 0,-1 1 0,1-1 0,-1 1 0,1 0 0,-1-1 0,0 1 0,1 0 0,-1 0 0,0 0 0,1 0 0,-1 0 0,0 0 0,2 3 0,3 3 0,-1 0 0,0 1 0,0-1 0,0 1 0,4 12 0,7 22 49,-2 0 0,-2 1 0,10 67-1,2 8-1608,-16-85-5266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2.4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1 284 24575,'6'-3'0,"8"-8"0,12-4 0,16-9 0,17-7 0,13-11 0,17-7 0,12-8 0,-11 6-8191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8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85 24575,'-1'1'0,"-1"-1"0,1 0 0,-1 0 0,1 0 0,-1 0 0,0 0 0,1-1 0,-1 1 0,1 0 0,-1-1 0,1 1 0,0-1 0,-1 1 0,1-1 0,-1 0 0,1 0 0,0 0 0,-1 1 0,1-1 0,0 0 0,0-1 0,0 1 0,0 0 0,0 0 0,0 0 0,-1-3 0,2 2 0,-1 1 0,1-1 0,1 1 0,-1-1 0,0 1 0,0 0 0,0-1 0,1 1 0,-1-1 0,1 1 0,-1-1 0,1 1 0,0 0 0,-1-1 0,1 1 0,0 0 0,0 0 0,0 0 0,0-1 0,0 1 0,0 0 0,0 0 0,0 1 0,0-1 0,1 0 0,-1 0 0,3-1 0,3-2 0,0 0 0,0 0 0,1 1 0,0 0 0,0 0 0,0 0 0,0 1 0,0 1 0,14-2 0,-18 2 0,0 1 0,0 0 0,-1 1 0,1-1 0,0 1 0,0-1 0,-1 1 0,1 0 0,-1 0 0,1 1 0,-1-1 0,1 1 0,-1 0 0,0 0 0,0 0 0,0 0 0,0 0 0,0 1 0,0-1 0,0 1 0,-1 0 0,0 0 0,5 6 0,-2 1 0,0 1 0,-1 0 0,0 0 0,-1 1 0,0-1 0,-1 1 0,0 0 0,0 19 0,-5 97 0,3-118 0,-16 124 0,4-49 0,11-79 0,1-1 0,-1 0 0,1 1 0,0-1 0,1 0 0,-1 1 0,1-1 0,0 0 0,3 8 0,-4-12 0,1 1 0,0-1 0,0 1 0,0-1 0,1 1 0,-1-1 0,0 0 0,0 1 0,1-1 0,-1 0 0,1 0 0,-1 0 0,1 0 0,-1 0 0,1 0 0,0-1 0,-1 1 0,1 0 0,0-1 0,-1 0 0,1 1 0,0-1 0,0 0 0,0 0 0,-1 0 0,1 0 0,0 0 0,0 0 0,0 0 0,-1-1 0,4 0 0,9-3-136,1-1-1,-1 0 1,0-1-1,0-1 1,-1 0-1,0 0 1,0-2-1,-1 0 0,14-12 1,13-11-6690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8.8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93 24575,'-7'-6'0,"-7"-5"0,-8-8 0,-4-2 0,0 1 0,4 7 0,10 10 0,8 8 0,7 6 0,4 5 0,6 5 0,-1-1-8191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9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598 46 24575,'-6'-1'0,"0"0"0,0 0 0,0-1 0,0 0 0,0 0 0,-10-6 0,-13-4 0,10 7 0,1 1 0,0 1 0,-1 1 0,0 0 0,1 2 0,-1 0 0,0 1 0,1 1 0,-1 0 0,1 1 0,-27 9 0,24-5 0,1 1 0,0 0 0,0 2 0,1 0 0,0 1 0,1 1 0,0 1 0,1 0 0,-25 27 0,37-35 0,-1 1 0,1 0 0,1 0 0,-1 0 0,1 1 0,0 0 0,1 0 0,-1 0 0,2 0 0,-1 0 0,1 1 0,0-1 0,0 1 0,0 10 0,2-12 0,0 0 0,0 0 0,1 0 0,0 0 0,0-1 0,1 1 0,0 0 0,0-1 0,0 1 0,1-1 0,-1 0 0,1 1 0,0-1 0,1-1 0,-1 1 0,1 0 0,0-1 0,0 0 0,8 6 0,2 1 0,2 0 0,-1-1 0,1-1 0,1 0 0,-1-1 0,2-1 0,18 5 0,15 2 0,65 9 0,-23-11 0,1-3 0,0-5 0,0-5 0,-1-3 0,1-4 0,113-25 0,-153 21 0,57-20 0,-96 27 0,-1 0 0,0-1 0,0-1 0,0 0 0,-1-1 0,0-1 0,-1 0 0,20-19 0,-30 26 0,0 0 0,1 0 0,-2-1 0,1 1 0,0-1 0,0 0 0,-1 0 0,0 1 0,1-1 0,-1 0 0,0 0 0,0 0 0,-1 0 0,1 0 0,-1 0 0,1 0 0,-1 0 0,0-1 0,-1-2 0,1 2 0,-2 0 0,1-1 0,0 1 0,-1 0 0,0 0 0,0 0 0,0 1 0,0-1 0,-1 0 0,1 1 0,-1-1 0,-3-2 0,-8-6 0,1 0 0,-2 1 0,1 1 0,-2 1 0,-22-12 0,-8 0 69,-1 2-1,-1 1 0,-1 3 0,-92-16 1,59 20-638,0 3 0,-100 3 0,98 8-6257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9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24575,'0'3'0,"0"4"0,0 5 0,3 5 0,1 7 0,0 8 0,2 8 0,1 7 0,1 5 0,0 2 0,2 5 0,1-1 0,0-11-8191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9.6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256 473 24575,'-10'12'0,"1"1"0,0 0 0,1 0 0,0 0 0,1 1 0,0 0 0,2 1 0,-7 22 0,9-29 0,1-1 0,1 1 0,0-1 0,0 1 0,0-1 0,1 1 0,0 0 0,1-1 0,-1 1 0,1-1 0,1 1 0,0-1 0,4 12 0,-4-14 0,0-1 0,0 0 0,0 0 0,1 0 0,0 0 0,0 0 0,0 0 0,0-1 0,1 0 0,0 0 0,-1 0 0,1 0 0,0 0 0,0-1 0,0 1 0,1-1 0,-1 0 0,1 0 0,-1-1 0,1 0 0,-1 1 0,9 0 0,-8-2 0,1 1 0,-1-1 0,0 0 0,1 0 0,-1 0 0,0-1 0,0 0 0,0 0 0,0 0 0,0-1 0,0 0 0,0 0 0,0 0 0,0 0 0,-1-1 0,1 1 0,-1-1 0,0-1 0,0 1 0,0 0 0,0-1 0,0 0 0,-1 0 0,0 0 0,0 0 0,0-1 0,0 1 0,0-1 0,-1 0 0,0 0 0,0 0 0,-1 0 0,1 0 0,-1 0 0,0 0 0,0 0 0,-1 0 0,0-1 0,1 1 0,-2 0 0,1 0 0,-1-1 0,0 1 0,0 0 0,0 0 0,-1 0 0,1 0 0,-1 0 0,-5-8 0,-1-1 0,-1 0 0,0 0 0,-1 1 0,-16-16 0,-53-47 0,29 31 0,17 12 0,2 0 0,-41-56 0,63 77 0,1-1 0,0 0 0,1-1 0,0 0 0,1 0 0,0 0 0,2-1 0,-1 0 0,2 0 0,0 0 0,-1-18 0,4 29 0,0 1 0,0-1 0,0 1 0,0 0 0,1-1 0,0 1 0,-1-1 0,1 1 0,1 0 0,-1 0 0,0 0 0,1 0 0,-1 0 0,1 0 0,0 0 0,0 0 0,0 0 0,5-4 0,-5 6 0,0 0 0,0 0 0,0 0 0,0 0 0,1 0 0,-1 0 0,0 0 0,0 1 0,1-1 0,-1 1 0,0-1 0,1 1 0,-1 0 0,0 0 0,1 0 0,-1 1 0,0-1 0,1 0 0,-1 1 0,0 0 0,1-1 0,-1 1 0,0 0 0,0 0 0,0 0 0,0 0 0,3 3 0,5 3 0,0 1 0,-1 0 0,0 0 0,-1 1 0,0 0 0,0 0 0,-1 1 0,11 18 0,1 7 0,19 50 0,33 131-1365,-60-175-5461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29.9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0 243 24575,'0'-3'0,"1"1"0,-1-1 0,0 0 0,1 1 0,0-1 0,0 0 0,0 1 0,0-1 0,0 1 0,0 0 0,0-1 0,1 1 0,0 0 0,-1 0 0,1 0 0,0 0 0,0 0 0,3-3 0,-4 4 0,0 1 0,0-1 0,1 0 0,-1 1 0,0-1 0,0 1 0,0-1 0,1 1 0,-1-1 0,0 1 0,0 0 0,1 0 0,-1 0 0,0 0 0,1 0 0,-1 0 0,0 0 0,0 0 0,1 0 0,-1 0 0,0 1 0,1-1 0,-1 1 0,0-1 0,0 1 0,0-1 0,0 1 0,1 0 0,-1-1 0,0 1 0,0 0 0,0 0 0,0 0 0,-1 0 0,1 0 0,0 0 0,0 0 0,1 2 0,4 8 0,-1 0 0,0 0 0,0 0 0,3 14 0,-3-9 0,14 30 0,-17-42 0,0 0 0,0-1 0,0 0 0,1 1 0,-1-1 0,1 0 0,0 0 0,0 0 0,0 0 0,0-1 0,1 1 0,6 3 0,-8-5 0,0-1 0,1 1 0,-1-1 0,0 1 0,1-1 0,-1 0 0,1 1 0,-1-1 0,1-1 0,-1 1 0,0 0 0,1-1 0,-1 1 0,1-1 0,-1 1 0,0-1 0,1 0 0,-1 0 0,0 0 0,0-1 0,0 1 0,0 0 0,0-1 0,0 1 0,0-1 0,0 0 0,-1 0 0,3-2 0,4-6 0,0 0 0,-1 0 0,0 0 0,6-14 0,34-88 0,-36 84 0,0-1 0,2 2 0,1 0 0,18-27 0,-31 53 0,0-1 0,0 1 0,0-1 0,0 1 0,0 0 0,0 0 0,0 0 0,1 0 0,-1-1 0,0 2 0,1-1 0,-1 0 0,1 0 0,-1 0 0,1 1 0,0-1 0,1 0 0,-2 1 0,0 0 0,0 0 0,0 0 0,0 1 0,0-1 0,0 0 0,0 1 0,0-1 0,0 0 0,-1 1 0,1-1 0,0 1 0,0-1 0,0 1 0,0 0 0,-1-1 0,1 1 0,0 0 0,-1-1 0,1 1 0,0 1 0,3 4 0,0 1 0,0 0 0,-1 0 0,0 1 0,3 12 0,50 200-1365,-45-168-5461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2.8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0 244 24575,'3'-4'0,"1"-3"0,0-4 0,-1-3 0,2 0 0,4 0 0,6-1 0,7-1 0,9 0 0,5-2 0,7-3 0,4 2 0,4 0 0,3 2 0,-2 2 0,-1 2 0,-8 2-8191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3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1 181 24575,'3'-3'0,"7"-5"0,12-6 0,11-8 0,12-5 0,15-6 0,11-5 0,-5 2-8191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3.8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1 214 24575,'6'-4'0,"12"-6"0,15-9 0,17-6 0,19-9 0,20-5 0,19-5 0,-9 5-8191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4.2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52 24575,'16'-4'0,"23"-6"0,33-8 0,5-2-8191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7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50 156 24575,'-2'-15'0,"0"1"0,0-1 0,-1 1 0,-1-1 0,0 1 0,-1 0 0,-1 1 0,0-1 0,-9-13 0,54 101 31,31 86-1,20 85-252,-78-211 135,451 1365-5353,-216-640 1775,868 2644 1312,-592-1863 2353,-70-215 0,-217-566 60,262 1499 1,-479-2134 167,81 691 5691,-99-758-5097,-6-35-169,5-21-799,0-1 0,-1 0 1,1 0-1,0 0 0,0 1 0,0-1 0,-1 0 0,1 0 1,0 0-1,0 0 0,-1 0 0,1 1 0,0-1 1,0 0-1,-1 0 0,1 0 0,0 0 0,0 0 1,-1 0-1,1 0 0,0 0 0,-1 0 0,1 0 1,0 0-1,0 0 0,-1 0 0,1 0 0,-1 0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38.1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530 1 24575,'7'37'0,"-2"2"0,-2-1 0,-2 62 0,-1-33 0,5 833-3618,-1-123 30,-5 991-1118,-55 4 2576,-119 820 899,29-513 608,32 164 932,98-1922 214,0-60-43,0-64 1690,2-55 2053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3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221 605 24575,'1'1'0,"0"-1"0,0 0 0,0 0 0,0 0 0,1 1 0,-1-1 0,0 1 0,0-1 0,0 1 0,0-1 0,0 1 0,0 0 0,0-1 0,0 1 0,0 0 0,0 0 0,0 0 0,-1 0 0,1 0 0,0 0 0,-1 0 0,1 0 0,0 0 0,-1 0 0,1 0 0,-1 0 0,0 0 0,1 0 0,-1 1 0,0-1 0,0 0 0,0 0 0,0 2 0,1 7 0,0 0 0,-1 0 0,-2 13 0,1-7 0,-121 1545 0,19-967 0,90-530 0,11-53 0,1-6 0,0 1 0,0-1 0,0 1 0,1-1 0,0 11 0,0-15 0,0 0 0,0 1 0,1-1 0,-1 0 0,0 0 0,1 0 0,-1 1 0,1-1 0,0 0 0,-1 0 0,1 0 0,0 0 0,0 0 0,-1 0 0,1 0 0,0 0 0,0-1 0,0 1 0,0 0 0,0 0 0,0-1 0,1 1 0,-1-1 0,0 1 0,0-1 0,0 1 0,1-1 0,-1 0 0,0 0 0,0 1 0,2-1 0,37 3 0,-1-2 0,76-7 0,-39 0 0,1067-27-2940,6 32-1856,-658 2 3668,185 1-860,897-5-104,-2-49 1806,-558-43 4301,-971 89-3872,12-1 1778,98-26 0,-147 31-1606,0 1 0,0-1 0,-1 0 0,1 0 0,4-3 0,-9 4-270,1 1-1,-1 0 1,1-1 0,-1 1 0,1 0 0,-1-1-1,0 1 1,1-1 0,-1 1 0,0-1 0,1 1-1,-1-1 1,0 1 0,0-1 0,1 1-1,-1-1 1,0 1 0,0-1 0,0 1 0,0-1-1,0 1 1,0-1 0,0 0 0,0 1 0,0-1-1,0 1 1,0-1 0,0 1 0,0-1 0,0 0-1,0 1 1,-1-1 0,1 1 0,0-1 0,0 1-1,-1-1 1,1 1 0,0-1 0,-1 1 0,1 0-1,0-1 1,-1 1 0,1-1 0,-1 1 0,1 0-1,-1-1 1,1 1 0,-1 0 0,1-1 0,-1 1-1,0 0 1,-21-14 233,0 1-1,-28-12 1,-21-12-100,43 20-178,0-2 0,1-2 0,1 0 0,1-1 0,1-2 0,1-1 0,1 0 0,2-2 0,-19-30 0,20 25 0,2-2 0,1 1 0,1-2 0,3 0 0,0 0 0,3-1 0,0-1 0,-2-38 0,6 11-22,2-1 0,4 0-1,2 1 1,3-1 0,3 1-1,18-64 1,130-367-259,-14 59 155,-132 395 124,-1-1 0,-3 0 0,3-49 0,-9 76 4,-2 0 0,0 1 0,0-1 1,-2 1-1,-5-21 0,5 26 7,0 0 0,-1 0 0,0 1 0,0-1 0,-1 1-1,0 0 1,-1 0 0,0 0 0,-9-8 0,2 4 42,-1 1 1,0 1 0,0 0-1,-1 1 1,-1 0 0,0 1-1,0 1 1,0 1 0,-23-6 0,-21-3-173,-83-9 0,-302-10-1861,-9 34 39,-737 45-2263,-1 41 287,-2427 257 4252,3475-327 521,40-3 2012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1:41.7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19.8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0 24575,'-28'434'0,"0"-12"0,26-379 0,2 51 0,1-86 0,0 0 0,0-1 0,1 1 0,0 0 0,0 0 0,1-1 0,0 1 0,7 13 0,-6-16 0,0-1 0,0 0 0,0 0 0,1 0 0,-1 0 0,1 0 0,0-1 0,0 0 0,0 0 0,0 0 0,1-1 0,-1 0 0,1 0 0,0 0 0,-1 0 0,12 0 0,9 2 0,0-2 0,38-1 0,-52-2 0,400-38 0,-138 5 0,-218 30 0,217-25 0,-264 28 0,-1 0 0,0-1 0,0 0 0,1 0 0,-1-1 0,-1 0 0,1 0 0,0-1 0,-1 0 0,0-1 0,0 1 0,0-1 0,0-1 0,-1 1 0,0-1 0,0 0 0,0-1 0,-1 1 0,0-1 0,0 0 0,-1 0 0,0-1 0,0 1 0,-1-1 0,0 0 0,0 0 0,1-9 0,7-26 0,-3-1 0,-1 0 0,0-76 0,-16-136 0,-11 86 0,15 141 0,-1 0 0,-1 1 0,-22-50 0,29 76 0,-1 0 0,0 0 0,0 0 0,0 0 0,0 1 0,0-1 0,0 0 0,0 1 0,-1-1 0,1 1 0,0-1 0,-1 1 0,1 0 0,-1 0 0,0 0 0,1 0 0,-1 0 0,0 0 0,-2-1 0,3 2 0,0 0 0,0 1 0,-1-1 0,1 0 0,0 0 0,0 1 0,-1-1 0,1 1 0,0-1 0,0 1 0,0 0 0,0-1 0,0 1 0,0 0 0,0 0 0,0-1 0,0 1 0,0 0 0,0 0 0,1 0 0,-1 0 0,0 0 0,1 1 0,-1-1 0,1 0 0,-1 0 0,1 0 0,-1 0 0,1 1 0,0 1 0,-13 48-1365,9-25-5461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5.7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636 684 24575,'1'-5'0,"-1"1"0,2-1 0,-1 0 0,0 1 0,1-1 0,4-7 0,2-8 0,-6 12 0,0 1 0,0 0 0,-1-1 0,0 1 0,0-1 0,-1 1 0,0-1 0,0 0 0,-1 1 0,-2-12 0,2 14 0,-1 1 0,1 0 0,-1 0 0,0 0 0,0 0 0,0 0 0,0 0 0,-1 1 0,1-1 0,-1 1 0,0-1 0,0 1 0,0 0 0,-1 0 0,1 1 0,-1-1 0,0 1 0,1-1 0,-7-1 0,0 0 0,0 1 0,0 0 0,-1 1 0,1 1 0,0-1 0,-1 1 0,1 1 0,-1 0 0,1 1 0,-1 0 0,1 0 0,0 1 0,-1 0 0,1 1 0,-18 8 0,3-1 0,1 2 0,-1 1 0,2 1 0,-43 33 0,42-27 0,1 0 0,1 2 0,1 1 0,1 1 0,1 0 0,0 2 0,3 0 0,0 1 0,1 0 0,2 1 0,1 1 0,-17 58 0,27-74 0,-1-1 0,2 0 0,0 0 0,0 1 0,1-1 0,1 0 0,0 1 0,4 19 0,-4-27 0,1 1 0,0-1 0,0 0 0,0 0 0,0 0 0,1 0 0,0 0 0,0 0 0,0-1 0,1 0 0,-1 1 0,1-1 0,0-1 0,0 1 0,0 0 0,1-1 0,-1 0 0,1 0 0,0 0 0,0-1 0,8 3 0,-3-2 0,1-1 0,-1 0 0,1-1 0,-1 0 0,1 0 0,-1-1 0,1-1 0,0 0 0,-1 0 0,0-1 0,1 0 0,-1-1 0,0 0 0,15-8 0,0 0 0,-1-2 0,0 0 0,-1-2 0,32-25 0,-25 13 0,-1 0 0,-2-2 0,0-2 0,-2 0 0,-2-1 0,-1-2 0,-1 0 0,-2-1 0,-1-1 0,-2-1 0,15-51 0,-17 41 0,-2-1 0,-2-1 0,-2 0 0,-3 0 0,-1-1 0,-3 0 0,-2 1 0,-13-88 0,13 127 0,-1 0 0,0-1 0,-1 1 0,0 0 0,-1 0 0,-6-12 0,10 21 0,0 1 0,0-1 0,0 1 0,-1-1 0,1 1 0,0-1 0,0 1 0,-1-1 0,1 1 0,0-1 0,-1 1 0,1 0 0,-1-1 0,1 1 0,0 0 0,-1-1 0,1 1 0,-1 0 0,1 0 0,-1-1 0,1 1 0,-1 0 0,1 0 0,-1 0 0,1 0 0,-1 0 0,1 0 0,-1 0 0,1 0 0,-1 0 0,0 0 0,1 0 0,-1 0 0,1 0 0,-1 0 0,1 0 0,-1 0 0,1 1 0,-1-1 0,1 0 0,-1 0 0,1 1 0,0-1 0,-1 0 0,1 1 0,-1-1 0,1 0 0,0 1 0,-1-1 0,1 0 0,0 1 0,-1-1 0,1 1 0,0-1 0,0 1 0,-1-1 0,1 1 0,0-1 0,0 1 0,0 0 0,-13 34 0,5 1 0,2 0 0,-2 47 0,4 77 0,4-120 0,1 93-682,31 221-1,-23-300-6143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6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92 24575,'8'-18'0,"12"-24"0,-18 39 0,0 0 0,0 0 0,0 0 0,0 0 0,0 1 0,1-1 0,-1 1 0,1-1 0,4-2 0,-7 5 0,1 0 0,-1-1 0,0 1 0,1 0 0,-1 0 0,0 0 0,1 0 0,-1 0 0,1 0 0,-1 0 0,0 0 0,1 0 0,-1 0 0,0 0 0,1 0 0,-1 0 0,1 0 0,-1 0 0,0 0 0,1 0 0,-1 1 0,0-1 0,1 0 0,-1 0 0,0 0 0,1 1 0,-1-1 0,0 0 0,1 0 0,-1 1 0,0-1 0,0 0 0,1 1 0,-1-1 0,0 0 0,0 1 0,0-1 0,0 0 0,1 1 0,-1-1 0,0 0 0,0 1 0,0-1 0,0 1 0,0-1 0,0 0 0,0 1 0,0-1 0,0 0 0,0 1 0,1 22 0,-8 112 0,-4 108 0,11-175 0,14 105 0,-14-172 0,6 27 0,-6-27 0,0-1 0,0 0 0,0 1 0,0-1 0,0 0 0,0 1 0,1-1 0,-1 0 0,0 1 0,0-1 0,0 0 0,0 0 0,0 1 0,1-1 0,-1 0 0,0 1 0,0-1 0,0 0 0,1 0 0,-1 1 0,0-1 0,0 0 0,1 0 0,-1 0 0,0 1 0,1-1 0,-1 0 0,0 0 0,0 0 0,1 0 0,-1 0 0,0 1 0,1-1 0,-1 0 0,0 0 0,1 0 0,-1 0 0,1 0 0,-1 0 0,0 0 0,1 0 0,-1 0 0,0-1 0,1 1 0,-1 0 0,0 0 0,0 0 0,1 0 0,-1 0 0,0-1 0,1 1 0,-1 0 0,0 0 0,0 0 0,1-1 0,-1 1 0,0 0 0,0 0 0,1-1 0,-1 1 0,0 0 0,0-1 0,0 1 0,0 0 0,1 0 0,-1-1 0,10-15 0,-1-1 0,12-31 0,7-15 0,-17 43 0,1 1 0,1 0 0,0 0 0,2 2 0,26-27 0,-35 38 0,1 0 0,0 1 0,0-1 0,1 2 0,0-1 0,0 1 0,0 0 0,0 0 0,0 1 0,1 0 0,-1 1 0,1 0 0,0 0 0,0 1 0,0 0 0,0 0 0,12 2 0,-16-1 0,0 1 0,0 0 0,1 1 0,-1-1 0,0 1 0,0 0 0,0 0 0,-1 1 0,1-1 0,0 1 0,-1 0 0,0 1 0,0-1 0,0 1 0,0-1 0,0 1 0,-1 0 0,1 1 0,-1-1 0,0 1 0,-1-1 0,1 1 0,-1 0 0,2 6 0,-2-6 0,0 1 0,0 0 0,-1 0 0,0 0 0,0 0 0,-1 0 0,0 0 0,0 0 0,0 0 0,0 0 0,-1 0 0,0 0 0,-1-1 0,1 1 0,-1 0 0,0 0 0,-1-1 0,1 0 0,-1 1 0,0-1 0,-6 8 0,1-5 0,0 0 0,0 0 0,-1-1 0,-1 0 0,1 0 0,-1-1 0,0 0 0,0-1 0,0 0 0,-17 4 0,-2 0 0,-1-1 0,-53 7 0,-57-5-1365,79-9-5461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6.8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8 24575,'0'-3'0,"-3"-2"0,-1 8 0,0 5 0,1 11 0,1 11 0,0 14 0,-2 11 0,0 12 0,0 10 0,1 11 0,4 5 0,5 7 0,4 0 0,1 3 0,-1-16-8191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7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28 24575,'-3'0'0,"-5"0"0,-3 0 0,3 0 0,6 0 0,10 0 0,9 0 0,11 0 0,14 0 0,11 0 0,10 0 0,10-3 0,4-1 0,2-3 0,0 0 0,-14 1-8191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7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0 24575,'-3'7'0,"-5"4"0,-3 4 0,0 3 0,2 1 0,5-3 0,7-4 0,5-4 0,12 0 0,8-2 0,11-1 0,13-3 0,12-3 0,14-6 0,12-4 0,10-6 0,6-8 0,-14 2-8191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8.1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119 1 24575,'-6'0'0,"-8"3"0,-9 1 0,-2-1 0,-1 0 0,7 0 0,14-2 0,16 0 0,16-4 0,19-1 0,14 0 0,15 1 0,8 0 0,-11 2-8191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7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7 24575,'-6'6'0,"-9"6"0,-4 3 0,-3 2 0,3 2 0,8-2 0,11-5 0,13-7 0,16-8 0,19-6 0,16-4 0,17-4 0,13-2 0,9 0 0,5 2 0,-15 5-8191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7.7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24575,'0'3'0,"6"4"0,9 4 0,7 0 0,7-1 0,7-4 0,8-1 0,4-3 0,5-1 0,2-4 0,-2-4 0,-1-2 0,-3-1 0,-4 0 0,-9 2-8191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8.3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0 24575,'-3'6'0,"-4"9"0,-1 7 0,3 4 0,7 0 0,6-1 0,10-2 0,9-4 0,12-6 0,-1-5-8191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6:58.4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1 119 24575,'0'3'0,"0"5"0,3 0 0,7-4 0,11-6 0,12-5 0,12-9 0,11-3 0,9-6 0,5-1 0,0 0 0,-11 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1.6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382 327 24575,'12'59'0,"-1"159"0,-4-36 0,21 151-207,21 380-448,-45-216 642,-10-356 92,-36 211-1,31-307 305,7-29-216,-5 31 1,9-45-168,0 0 0,0 0 0,1 0 0,-1-1 0,0 1 0,1 0 0,-1 0 0,1-1 0,-1 1 0,1 0 0,0-1 0,0 1 0,0-1 0,0 1 0,0-1 0,0 1 0,0-1 0,0 0 0,0 1 0,1-1 0,-1 0 0,1 0 0,-1 0 0,1 0 0,-1 0 0,1 0 0,-1-1 0,1 1 0,0 0 0,-1-1 0,1 1 0,0-1 0,2 0 0,9 3 0,0-1 0,0-1 0,22-1 0,-20 0 0,485-8-973,-197 0 515,964 27-4712,0 50 4498,-753-35 1008,1170 58-2522,-1638-91 2121,248 2 2479,-279-3-1923,-10 0-255,0 0 1,1 0 0,-1 0-1,1-1 1,-1 1-1,1-1 1,-1-1-1,0 1 1,0-1 0,10-4-1,-15 6-179,1 0 0,-1-1 0,1 1 0,-1 0 0,0-1 0,1 1 0,-1-1-1,0 1 1,1 0 0,-1-1 0,0 1 0,0-1 0,1 1 0,-1-1 0,0 1 0,0-1 0,0 1 0,0-1 0,0 1 0,1-1 0,-1 0-1,0 1 1,0-1 0,0 1 0,-1-1 0,1 1 0,0-1 0,0 1 0,0-1 0,0 1 0,0-1 0,-1 1 0,1-1 0,-1 0-1,-13-16 472,-14-3-270,-1 0 1,-1 2-1,-44-21 0,15 9-130,0-1-128,-197-115 0,211 117 0,1-2 0,2-2 0,-55-55 0,79 68 0,1 0 0,1-1 0,1 0 0,1-2 0,0 0 0,2 0 0,1-1 0,-14-44 0,13 25 0,2-1 0,2-1 0,2 1 0,0-60 0,7-31-185,5-1 0,46-249-1,-21 244 186,6 3 0,6 1 0,6 2 0,6 2 0,5 3 0,102-160 0,-121 224 0,32-54 93,-72 118-73,1 0 0,-1-1 0,0 1 0,0-1 0,0 1 1,0-1-1,0 0 0,-1 1 0,1-1 0,-1 0 0,0 0 0,0 1 0,0-1 0,0-4 0,-1 5-12,1 0-1,-1 1 0,0-1 1,0 0-1,0 0 0,0 1 1,0-1-1,-1 1 0,1-1 1,0 1-1,-1 0 1,1-1-1,-1 1 0,0 0 1,1 0-1,-1 0 0,0 0 1,1 0-1,-1 0 1,0 1-1,-2-2 0,-27-6-7,0 1 0,-1 1 0,1 1 0,-50 0 0,28 2 0,-630-27-1177,492 24 614,-1263-27-5915,-727 30 4651,1624 14 1007,4 22 1474,501-28 526,-86 19 1,94-9 515,21 0-3733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5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183 334 24575,'-7'-4'0,"1"0"0,-1-1 0,1 1 0,0-1 0,1-1 0,-1 1 0,-8-12 0,-30-48 0,41 60 0,-7-10 0,-34-60 0,40 66 0,0 0 0,0 0 0,1 0 0,0 0 0,1 0 0,-3-19 0,6 27 0,-1-1 0,0 0 0,0 1 0,0-1 0,1 0 0,-1 1 0,1-1 0,-1 0 0,1 1 0,0-1 0,0 1 0,0 0 0,-1-1 0,1 1 0,0-1 0,1 1 0,-1 0 0,0 0 0,0 0 0,1 0 0,-1 0 0,0 0 0,1 0 0,-1 0 0,1 0 0,-1 1 0,1-1 0,-1 1 0,1-1 0,0 1 0,-1-1 0,1 1 0,3 0 0,8-2 0,0 1 0,0 0 0,18 2 0,-17-1 0,18 0 0,32 0 0,-58 1 0,0-1 0,0 1 0,0 0 0,-1 1 0,1-1 0,0 1 0,10 5 0,-15-6 0,1 1 0,0-1 0,-1 0 0,1 1 0,-1 0 0,1-1 0,-1 1 0,0 0 0,0-1 0,0 1 0,0 0 0,0 0 0,0 0 0,0 0 0,0 0 0,-1 0 0,1 0 0,-1 0 0,0 0 0,0 1 0,1-1 0,-1 0 0,-1 0 0,1 0 0,0 0 0,-1 3 0,-1 6 0,-1 0 0,0-1 0,-7 18 0,9-26 0,-27 62 0,-17 46 0,40-94 0,0 1 0,1-1 0,1 1 0,-2 34 0,5-48 13,0 1 1,0-1-1,0 1 0,0-1 0,1 1 0,0-1 0,0 1 0,0-1 0,0 1 1,0-1-1,1 0 0,-1 0 0,1 0 0,0 0 0,0 0 0,0 0 0,0 0 1,1 0-1,-1-1 0,1 1 0,-1-1 0,1 0 0,0 0 0,0 0 0,6 3 1,-3-3-146,0 1 1,1-1 0,-1-1-1,1 1 1,0-1 0,0 0 0,-1-1-1,1 1 1,0-1 0,0-1 0,0 1-1,9-3 1,16-5-6695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6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24575,'0'-3'0,"0"-4"0,3-1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6.2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1 24575,'-1'0'0,"0"0"0,-1 0 0,1 0 0,0 0 0,0 0 0,0 1 0,0-1 0,0 0 0,-1 1 0,1-1 0,0 1 0,0-1 0,0 1 0,0 0 0,0-1 0,0 1 0,0 0 0,0 0 0,1-1 0,-1 1 0,0 0 0,0 0 0,1 0 0,-1 0 0,0 0 0,1 0 0,-1 0 0,1 0 0,0 1 0,-1-1 0,1 0 0,0 0 0,0 0 0,-1 0 0,1 1 0,0-1 0,0 0 0,0 0 0,0 0 0,1 1 0,-1 0 0,2 9 0,0 0 0,0 0 0,7 18 0,-4-11 0,9 40-170,-3 0-1,-3 0 0,-2 1 1,-3-1-1,-2 1 0,-3 0 1,-11 70-1,6-92-6655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6.8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146 380 24575,'-1'-1'0,"0"0"0,0 0 0,0 0 0,-1 0 0,1 0 0,0 0 0,-1 1 0,1-1 0,0 0 0,-1 1 0,1-1 0,-1 1 0,1-1 0,-1 1 0,1 0 0,-1 0 0,0 0 0,1 0 0,-1 0 0,-2 0 0,1 1 0,1 0 0,-1 0 0,1 0 0,-1 0 0,1 0 0,0 1 0,-1-1 0,1 1 0,0-1 0,0 1 0,-2 2 0,-4 5 0,2-1 0,-1 1 0,1 0 0,1 0 0,-6 12 0,5-8 0,1 0 0,0 0 0,1 0 0,0 0 0,1 1 0,1 0 0,0 0 0,1-1 0,1 1 0,0 0 0,0 0 0,4 15 0,-3-20 0,1 1 0,1-1 0,0 1 0,0-1 0,1 0 0,0 0 0,1-1 0,0 1 0,0-1 0,1 0 0,0 0 0,0-1 0,1 1 0,0-2 0,0 1 0,1-1 0,-1 0 0,10 5 0,-12-8 0,-1-1 0,1 1 0,-1-1 0,1-1 0,0 1 0,0-1 0,0 1 0,-1-1 0,2-1 0,-1 1 0,0-1 0,0 0 0,0 0 0,0 0 0,7-2 0,-8 1 0,-1 0 0,1 0 0,-1 0 0,0-1 0,1 0 0,-1 1 0,0-1 0,0 0 0,0-1 0,0 1 0,-1 0 0,1-1 0,-1 0 0,1 1 0,-1-1 0,0 0 0,0 0 0,0 0 0,0-1 0,-1 1 0,1 0 0,0-5 0,1-3 0,0-1 0,-1 1 0,0-1 0,-1 1 0,-1-1 0,0 0 0,0 0 0,-1 1 0,-1-1 0,0 1 0,0-1 0,-1 1 0,-1 0 0,0 0 0,-6-12 0,-10-17 0,-1 1 0,-44-59 0,41 64 0,-9-11 0,-17-26 0,44 62 0,1 0 0,0-1 0,1 0 0,0 0 0,-5-18 0,8 23 0,1 0 0,0 0 0,0-1 0,0 1 0,0 0 0,1 0 0,0 0 0,0 0 0,0 0 0,1 0 0,0 0 0,0 0 0,0 0 0,0 0 0,1 1 0,0 0 0,0-1 0,0 1 0,0 0 0,1 0 0,0 1 0,0-1 0,0 1 0,5-4 0,-3 2 0,1 0 0,0 1 0,0 0 0,0 0 0,1 0 0,-1 1 0,1 0 0,0 1 0,0 0 0,0 0 0,0 1 0,0 0 0,0 0 0,16 1 0,-21 0 0,1 1 0,-1 0 0,0 0 0,0 0 0,1 0 0,-1 1 0,0-1 0,0 1 0,0 0 0,0 0 0,0 0 0,-1 0 0,1 0 0,-1 1 0,1-1 0,-1 1 0,0-1 0,0 1 0,0 0 0,0 0 0,-1 0 0,1 0 0,-1 0 0,1 1 0,-1-1 0,1 6 0,1 7 0,0 1 0,-1-1 0,0 1 0,-1 18 0,-1-34 0,-3 54 142,-16 105 0,0-25-1791,16-101-5177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7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14 150 24575,'1'-21'0,"1"0"0,5-21 0,-1 8 0,1 9 0,-2 18 0,0 16 0,-2 14 0,-1 0 0,0 0 0,-2 0 0,-2 25 0,-18 93 0,11-83 0,-12 46 0,21-104 0,-1 1 0,1 0 0,0 0 0,0 0 0,0 0 0,0-1 0,-1 1 0,1 0 0,0 0 0,1 0 0,-1 0 0,0 0 0,0-1 0,0 1 0,0 0 0,1 0 0,-1 0 0,0 0 0,1-1 0,-1 1 0,1 0 0,0 0 0,-1-1 0,1 1 0,0-1 0,-1 0 0,1 0 0,-1 0 0,1 0 0,0 0 0,-1-1 0,1 1 0,0 0 0,-1 0 0,1 0 0,-1 0 0,1-1 0,0 1 0,-1 0 0,1-1 0,-1 1 0,1 0 0,-1-1 0,2 0 0,28-29 0,113-171 0,-102 139 0,-33 49 0,-3 5 0,-1 1 0,2-1 0,-1 1 0,1 1 0,0-1 0,0 1 0,0 0 0,10-7 0,-15 13 0,0-1 0,0 1 0,-1-1 0,1 1 0,0 0 0,0-1 0,0 1 0,-1 0 0,1-1 0,0 1 0,0 0 0,0 0 0,0 0 0,0 0 0,0 0 0,-1 0 0,1 0 0,0 0 0,0 0 0,0 1 0,0-1 0,0 0 0,-1 0 0,1 1 0,1 0 0,0 0 0,-1 0 0,0 1 0,0-1 0,0 0 0,0 1 0,0-1 0,0 1 0,0-1 0,0 1 0,-1-1 0,1 1 0,0 2 0,2 7 0,-1 1 0,-1-1 0,1 15 0,-1-17 0,1 17 0,1 25 0,13 62 0,-13-99 0,0-1 0,1 1 0,1 0 0,0-1 0,1 0 0,0 0 0,1-1 0,0 0 0,13 15 0,-18-24-52,0-1-1,0 1 1,0-1-1,1 1 1,-1-1-1,1 0 1,-1 0-1,1-1 1,0 1-1,0 0 1,0-1-1,0 0 1,0 1-1,0-1 1,0 0-1,0-1 1,0 1-1,1-1 1,-1 1-1,0-1 0,1 0 1,-1 0-1,0 0 1,0-1-1,7-1 1,10-4-6774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7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3136 655 24575,'-2'-21'0,"0"1"0,-2-1 0,0 1 0,-1 0 0,-2 0 0,-15-36 0,20 52 0,-10-23 0,-1 1 0,-1 0 0,-1 1 0,-2 0 0,0 1 0,-2 1 0,0 1 0,-2 0 0,0 2 0,-1 0 0,-1 2 0,-1 0 0,0 2 0,-2 0 0,-51-22 0,21 16-181,-1 2 0,-1 3 0,-1 3 0,0 2 0,0 3 0,-1 2 0,-63 2 0,10 6-302,0 6 0,-206 39 0,211-23 495,2 5 0,1 4 1,1 5-1,2 5 0,-100 55 0,130-55-126,1 2 0,2 4 0,2 2 0,2 4 0,3 2 0,3 3 0,-65 81 0,74-74 62,4 2-1,-56 105 0,77-122-18,3 0 0,1 1-1,3 1 1,-16 83-1,28-104 63,2 1 1,2 0-1,1 0 0,1 1 1,2-1-1,1 0 0,2 0 1,1-1-1,14 44 0,-6-35 12,3 0-1,1-1 1,2-1-1,1-1 1,3-1-1,43 55 1,-11-27-3,3-2 0,3-2 0,110 83 0,-85-82 0,2-4 0,149 72 0,-182-105 0,1-2 0,1-3 0,1-3 0,1-2 0,0-2 0,1-3 0,81 2 0,-71-11 0,0-3 0,0-3 0,-1-4 0,0-2 0,-1-3 0,72-25 0,-70 14 0,-1-3 0,-1-3 0,-1-2 0,-2-4 0,97-72 0,-109 67 0,-1-3 0,-2-2 0,-3-3 0,-1-1 0,-3-2 0,46-74 0,-46 54-13,-4-1 0,-2-2 0,-5-2 0,-2 0 0,25-106 0,-40 116 48,-3-1 0,-2 0 0,-4 0 0,-3-1-1,-3 0 1,-14-123 0,7 155 136,-1 0-1,-2 0 0,-2 1 0,-1 1 0,-2 0 1,-27-52-1,27 64-68,-1 1 0,-1 1-1,0 0 1,-2 1 0,-1 1 0,0 0 0,-1 2 0,-1 0 0,-44-28-1,32 28 92,0 2 0,-2 1-1,1 1 1,-2 2-1,0 1 1,0 2-1,-65-7 1,-1 8-674,-159 7 0,199 3-6345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8.3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1287 1400 24575,'-1'0'0,"0"-1"0,0 1 0,-1-1 0,1 1 0,0-1 0,0 0 0,0 1 0,0-1 0,0 0 0,0 0 0,1 0 0,-1 0 0,0 0 0,0 0 0,1 0 0,-1 0 0,0 0 0,0-2 0,-11-22 0,4 6 0,-1 1 0,-1 0 0,0 0 0,-2 1 0,0 0 0,0 1 0,-2 0 0,-16-14 0,7 10 0,-1 1 0,-1 0 0,-1 2 0,-49-24 0,-184-73 0,-16-7 0,225 96 0,2-1 0,1-2 0,1-3 0,-47-40 0,79 59 0,1 0 0,1-1 0,0-1 0,0 0 0,1-1 0,1 0 0,1 0 0,0-1 0,1 0 0,1-1 0,0 0 0,1 0 0,1-1 0,1 1 0,0-1 0,-1-25 0,4 19 0,2 0 0,1 0 0,0 0 0,12-44 0,38-88 0,-35 120-1365,-11 24-5461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48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18 439 24575,'-14'39'0,"13"-32"0,-2 10 0,6-16 0,5-10 0,7-15 0,-2-1 0,0-1 0,-2 1 0,-1-2 0,11-42 0,-4 12 0,4-14 0,-10 32 0,19-45 0,-28 80 0,0-1 0,0 1 0,0 0 0,1 0 0,0 0 0,6-7 0,-8 9 0,0 1 0,1 0 0,-1 1 0,0-1 0,0 0 0,1 0 0,-1 0 0,1 1 0,-1-1 0,1 1 0,-1-1 0,1 1 0,-1 0 0,1-1 0,-1 1 0,1 0 0,-1 0 0,1 0 0,-1 0 0,1 0 0,-1 1 0,1-1 0,-1 0 0,1 1 0,2 0 0,7 5 0,0 1 0,-1 0 0,0 0 0,0 1 0,-1 0 0,0 0 0,0 1 0,-1 1 0,8 10 0,-3-5 0,164 202-1365,-118-142-5461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0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2640 18 24575,'-47'-7'0,"9"0"0,-18 4 0,-1 3 0,1 2 0,0 2 0,-60 13 0,-683 86-641,448-65 457,295-32 184,-724 99 0,708-91-2,-66 8-674,120-21-6012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0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287 184 24575,'55'-21'0,"-39"15"0,0 0 0,26-14 0,-38 18 0,0 0 0,-1-1 0,1 1 0,-1-1 0,1 0 0,-1 0 0,0 0 0,0-1 0,-1 1 0,1-1 0,-1 0 0,1 1 0,-1-1 0,0 0 0,1-5 0,-2 7 0,-1 1 0,0-1 0,1 1 0,-1-1 0,0 1 0,0-1 0,0 0 0,0 1 0,0-1 0,0 1 0,0-1 0,0 0 0,-1 1 0,1-1 0,-1 1 0,1-1 0,-1 1 0,0-1 0,1 1 0,-2-2 0,0 0 0,-1 1 0,1 0 0,0 0 0,0 0 0,-1 0 0,1 0 0,-1 1 0,0-1 0,1 1 0,-4-2 0,-5-1 0,-1 1 0,1 0 0,0 0 0,-19-1 0,8 3 0,-1 0 0,0 2 0,1 0 0,-1 2 0,1 0 0,0 2 0,0 0 0,0 1 0,1 2 0,0 0 0,0 1 0,-22 14 0,39-21 0,1 0 0,-1 0 0,1 1 0,-1 0 0,1 0 0,0 0 0,0 0 0,0 0 0,0 1 0,1-1 0,-1 1 0,1 0 0,-4 7 0,6-8 0,-1-1 0,1 1 0,-1-1 0,1 1 0,0 0 0,0-1 0,0 1 0,0 0 0,1-1 0,-1 1 0,1 0 0,0-1 0,-1 1 0,1-1 0,0 1 0,0-1 0,1 0 0,-1 1 0,0-1 0,1 0 0,0 0 0,-1 0 0,5 3 0,13 13 0,1-2 0,1 0 0,0-2 0,43 23 0,-41-25 0,53 28 0,-47-27 0,-1 2 0,-1 0 0,0 2 0,33 28 0,-57-43 0,0 0 0,-1 1 0,0-1 0,0 1 0,1-1 0,-1 1 0,-1 0 0,1-1 0,0 1 0,-1 0 0,1 0 0,-1 1 0,0-1 0,0 0 0,0 0 0,-1 0 0,1 1 0,-1-1 0,0 0 0,0 6 0,-1-5 0,0-1 0,0 1 0,0 0 0,-1-1 0,0 1 0,1-1 0,-1 1 0,-1-1 0,1 0 0,0 0 0,-1 0 0,0 0 0,1 0 0,-1 0 0,0-1 0,-7 4 0,-2 2-195,0-1 0,0 0 0,-1-1 0,0-1 0,-1 0 0,-26 5 0,2-2-6631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2.1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176 841 24575,'73'-78'0,"73"-99"0,-114 132 0,-1-3 0,-2 0 0,42-98 0,-63 125 0,-1-1 0,-1 1 0,0-1 0,2-30 0,-7 44 0,0 1 0,-1 0 0,0 0 0,0 0 0,0 0 0,-1 0 0,0 0 0,-1 0 0,1 0 0,-1 1 0,-1-1 0,1 0 0,-1 1 0,-1-1 0,1 1 0,-1 0 0,-8-10 0,9 13 0,0 1 0,0-1 0,0 0 0,-1 1 0,1 0 0,-1 0 0,1 0 0,-1 0 0,0 1 0,0 0 0,1-1 0,-1 1 0,0 0 0,-6 0 0,3 1 0,-1 0 0,1 0 0,-1 1 0,1 0 0,-1 0 0,1 0 0,-10 4 0,-1 2 0,0 1 0,1 0 0,0 2 0,0 0 0,-18 14 0,10-4 0,2 0 0,0 1 0,2 1 0,0 1 0,2 1 0,0 1 0,2 1 0,1 0 0,-17 37 0,18-28 0,2 1 0,1 0 0,1 0 0,3 2 0,1-1 0,1 1 0,0 47 0,6-6-56,4 0-1,3 0 0,19 88 1,71 229-337,-19-95 250,-49-152 143,-26-121 0,0 1 0,-2-1 0,-3 36 0,2-56-1,-1 0 0,0-1 0,-1 1 0,0 0 0,0-1 1,-1 1-1,0-1 0,0 0 0,0 0 0,-1 0 0,0 0 0,-7 7 1,7-10 7,0 0 1,0 0 0,0 0-1,-1-1 1,0 1 0,0-1-1,0 0 1,0-1 0,0 1-1,-1-1 1,1 0 0,-1 0-1,1-1 1,-1 0 0,1 0-1,-1 0 1,-7 0 0,-1-1-294,0 0 1,-19-4-1,-26-7-6413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1.2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59 24575,'10'-6'0,"-4"3"0,0 0 0,-1 0 0,1 0 0,0 1 0,0 0 0,9-2 0,-13 4 0,0 0 0,0 0 0,0 0 0,0 1 0,0-1 0,0 0 0,0 1 0,0-1 0,-1 1 0,1 0 0,0-1 0,0 1 0,0 0 0,-1 0 0,1 0 0,0 0 0,-1 1 0,1-1 0,-1 0 0,1 1 0,-1-1 0,0 1 0,0-1 0,1 1 0,0 2 0,8 14 0,0 1 0,-2 1 0,10 27 0,-4-7 0,26 77 0,-36-99 0,0 0 0,-1 1 0,-1-1 0,0 31 0,-7-27 0,1-15 0,-1-16 0,2-2 0,2-1 0,-1 0 0,2 0 0,-1 1 0,2-1 0,0 0 0,2-14 0,2 1 0,1-1 0,11-29 0,-7 30 86,0 0-1,2 1 0,18-29 1,-22 40-330,2 0 0,0 0 0,1 1 0,0 0 1,0 1-1,23-17 0,-7 10-6582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1.5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88 24575,'2'24'0,"1"1"0,2-1 0,7 24 0,5 27 0,-11-38 0,-2-10 0,1 0 0,11 32 0,-16-58 0,0-1 0,1 1 0,-1 0 0,0 0 0,0 0 0,1-1 0,-1 1 0,0 0 0,1-1 0,-1 1 0,1 0 0,-1-1 0,1 1 0,-1-1 0,1 1 0,0 0 0,-1-1 0,1 0 0,0 1 0,-1-1 0,1 1 0,1-1 0,-2 0 0,1 0 0,0 0 0,-1 0 0,1 0 0,-1 0 0,1-1 0,0 1 0,-1 0 0,1-1 0,-1 1 0,1 0 0,-1-1 0,1 1 0,0 0 0,-1-1 0,0 1 0,1-1 0,-1 1 0,1-1 0,0 0 0,17-37 0,-17 37 0,119-317 0,-93 249-1365,-22 54-5461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2.0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1334 37 24575,'0'-1'0,"1"1"0,-1 0 0,1-1 0,-1 1 0,1-1 0,-1 1 0,1-1 0,-1 1 0,0-1 0,1 1 0,-1-1 0,0 1 0,1-1 0,-1 0 0,0 1 0,0-1 0,1 1 0,-1-1 0,0 0 0,0 1 0,0-1 0,0 0 0,0 1 0,0-1 0,0 0 0,0 1 0,0-1 0,0 0 0,-1 1 0,1-1 0,0 0 0,-1 0 0,0 0 0,0 0 0,-1 0 0,1 0 0,0 0 0,0 0 0,0 1 0,-1-1 0,1 0 0,0 1 0,-1-1 0,1 1 0,-2-1 0,-8-1 0,0 0 0,-18-1 0,-389 4 0,-2 22 0,271-13 0,-133 12-1365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4.0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4086 6164 24575,'-1'-7'0,"0"0"0,-1 0 0,0 0 0,0 0 0,-1 0 0,0 1 0,0-1 0,0 1 0,-8-10 0,-7-16 0,12 16 0,0 0 0,1 0 0,1 0 0,0-1 0,-1-16 0,-3-89 0,7 99 0,-82-1174-113,50 80-512,74-1 726,-30 878-146,41-506 45,-25 411 0,-9-482 682,-36 630-682,18 186 0,0-1 0,-1 0 0,1 1 0,-1-1 0,1 0 0,-1 1 0,0-1 0,1 0 0,-1 1 0,0-1 0,0 1 0,0-1 0,0 1 0,-1 0 0,1 0 0,0-1 0,0 1 0,-1 0 0,1 0 0,-1 0 0,1 0 0,-1 0 0,1 1 0,-1-1 0,0 0 0,1 1 0,-1-1 0,0 1 0,-3-1 0,-5 0 0,-1 0 0,1 1 0,-21 1 0,11 0 0,-940 55-720,717-37 634,-1578 81 86,977-89-1231,819-11-4923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04.3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280 39 24575,'9'-29'0,"-4"19"0,-6 19 0,-6 13 0,-1 0 0,-1 0 0,-1-1 0,0 0 0,-16 21 0,-2-2 0,-45 52 0,2-23 0,27-27 0,44-42 0,-1 1 0,1-1 0,-1 1 0,1-1 0,-1 1 0,1-1 0,-1 1 0,1-1 0,0 1 0,-1-1 0,1 1 0,0 0 0,0-1 0,-1 1 0,1-1 0,0 1 0,0 0 0,0-1 0,0 1 0,0 0 0,0-1 0,0 1 0,0 0 0,0-1 0,0 1 0,0 0 0,0-1 0,0 1 0,1 0 0,-1-1 0,0 1 0,1-1 0,-1 1 0,0-1 0,1 1 0,-1 0 0,0-1 0,1 1 0,-1-1 0,1 0 0,-1 1 0,1-1 0,-1 1 0,1-1 0,-1 0 0,1 1 0,0-1 0,-1 0 0,2 1 0,5 2 0,1 1 0,0-1 0,11 2 0,-4 0 0,84 37-1365,-45-16-5461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1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4083 2780 24575,'-15'-1'0,"1"-1"0,0-1 0,0 0 0,-20-8 0,14 5 0,-306-98 0,165 51 0,87 28 0,1-3 0,1-4 0,2-2 0,2-4 0,1-3 0,-115-91 0,142 97 0,1-2 0,1-1 0,2-2 0,3-1 0,0-2 0,3-1 0,2-1 0,2-1 0,2-2 0,-35-98 0,38 73 0,4 0 0,3-2 0,-5-83 0,13 44 0,11-158 0,5 190 0,25-109 0,4-16 0,-37 193 0,0-1 0,-2 0 0,1 0 0,-2 0 0,0 0 0,-1 0 0,0 0 0,-1 1 0,-1-1 0,0 1 0,-1 0 0,-1 0 0,0 0 0,-1 1 0,0 0 0,-1 0 0,0 1 0,-1 0 0,-1 0 0,0 1 0,0 1 0,-1-1 0,-14-9 0,1 4 0,0 2 0,-1 1 0,0 0 0,-1 2 0,0 1 0,-1 1 0,0 2 0,-54-9 0,-13 6 0,-120 1 0,-154 12 0,-378 51 0,550-30 0,-210 23 0,399-46 70,-25 1 178,31-2-318,0 0 0,0 0 0,0 0-1,0 0 1,0 0 0,0 0 0,0 0 0,0 0 0,0-1 0,0 1 0,0 0-1,0-1 1,1 1 0,-1 0 0,0-1 0,0 1 0,0-1 0,0 0 0,1 1-1,-1-1 1,0 0 0,1 1 0,-2-2 0,2-6-6756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1.5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489 31 24575,'-4'-4'0,"1"0"0,0 1 0,0 0 0,-1 0 0,1 0 0,-1 1 0,-5-4 0,7 6 0,1-1 0,-1 0 0,0 1 0,0 0 0,0-1 0,0 1 0,0 0 0,0 0 0,0 0 0,0 0 0,1 0 0,-1 1 0,0-1 0,0 1 0,0-1 0,0 1 0,0 0 0,-2 1 0,-19 11 0,2 1 0,0 0 0,0 2 0,-19 19 0,12-11 0,9-8 0,-93 84 0,89-78 0,1 1 0,-31 44 0,48-61 0,1 1 0,0 0 0,1-1 0,-1 1 0,1 1 0,1-1 0,-1 0 0,1 1 0,1-1 0,-1 1 0,1 0 0,0-1 0,1 1 0,0 8 0,2-8 0,-1 0 0,1 1 0,0-1 0,1 0 0,0 0 0,0-1 0,1 1 0,-1-1 0,2 1 0,-1-1 0,1 0 0,11 11 0,9 8-455,2-1 0,31 22 0,6 1-6371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2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4024 475 24575,'2'0'0,"-1"0"0,1 0 0,-1 1 0,1-1 0,0 0 0,-1 1 0,0-1 0,1 1 0,-1-1 0,1 1 0,-1 0 0,1-1 0,-1 1 0,0 0 0,0 0 0,1 0 0,-1 0 0,0 0 0,0 0 0,0 1 0,0-1 0,0 0 0,0 0 0,-1 1 0,1-1 0,0 1 0,-1-1 0,1 0 0,-1 1 0,1-1 0,-1 1 0,0-1 0,0 1 0,1 0 0,-1-1 0,0 1 0,0-1 0,-1 1 0,1 2 0,-1 1 0,1 0 0,-1 0 0,0 0 0,0 0 0,-1 0 0,1 0 0,-1 0 0,0-1 0,-1 1 0,1-1 0,-5 7 0,-1-3 0,-1 0 0,1-1 0,-1 0 0,-1 0 0,1-1 0,-1 0 0,0-1 0,-1 0 0,-19 7 0,-10 0 0,-55 9 0,90-20 0,-109 17 0,-187 7 0,-118-31 0,347 2 0,0-4 0,1-2 0,-81-23 0,116 22 0,1-1 0,1-1 0,0-2 0,1-1 0,0-2 0,1-1 0,2-2 0,-30-25 0,-73-78 0,-8-8 0,111 106 0,-2 2 0,-65-37 0,55 40 0,-2 1 0,0 2 0,-1 2 0,-1 3 0,-60-11 0,49 15 0,-1 3 0,1 3 0,-1 2 0,-59 6 0,-635 116 0,531-70 301,71-16-1967,125-29-5160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2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473 1 24575,'-16'0'0,"1"2"0,0 0 0,0 1 0,0 0 0,0 1 0,1 1 0,-1 1 0,1 0 0,1 0 0,-18 12 0,-5 6 0,0 1 0,-42 41 0,72-61 0,-22 20 0,-26 30 0,47-47 0,0 0 0,1 1 0,0-1 0,1 1 0,0 0 0,0 0 0,1 1 0,-6 18 0,10-23 0,-1 1 0,1-1 0,0 0 0,0 0 0,0 1 0,1-1 0,0 0 0,0 0 0,0 1 0,1-1 0,-1 0 0,1-1 0,1 1 0,-1 0 0,6 8 0,4 5 0,2 0 0,20 22 0,-29-35 0,70 71-682,165 129-1,-168-151-6143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3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3654 0 24575,'5'151'0,"-2"-81"0,-2 1 0,-13 109 0,7-152 0,-1 0 0,-1-1 0,-1 0 0,-1 0 0,-2-1 0,-16 30 0,17-38 0,-2 0 0,0-1 0,-1-1 0,0 0 0,-2 0 0,0-1 0,0-1 0,-35 23 0,13-14 0,0-2 0,-1-2 0,-68 23 0,-129 27 0,162-49 0,-194 53-95,-556 162-442,225-31 537,412-130 0,-204 114 0,286-130 132,2 5-1,3 5 1,-145 128 0,234-187-113,0 0 0,1 1-1,0 0 1,1 1 0,0 0 0,-13 23 0,20-30-20,-1-1 0,1 1 0,0-1 0,0 1 0,0 0 0,0 0 0,1-1 0,-1 1 0,1 0 1,0 0-1,0 0 0,1-1 0,-1 1 0,1 0 0,0 0 0,0-1 0,0 1 0,0 0 0,0-1 0,1 1 1,0-1-1,0 0 0,0 1 0,0-1 0,0 0 0,1 0 0,-1-1 0,6 6 0,15 11 1,1-2 0,1 0 0,45 22 0,-11-6 0,-59-32 0,25 13 114,-1 2 0,32 26 0,-50-37-246,0 1 1,0 0 0,0 1-1,-1 0 1,0 0 0,0 0 0,0 0-1,-1 1 1,0 0 0,-1 0 0,0 0-1,3 12 1,-2 0-6695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2.4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24575,'37'-13'0,"0"1"0,0 3 0,1 0 0,66-4 0,-84 12 0,0 1 0,0 1 0,-1 1 0,1 1 0,0 0 0,-1 2 0,0 0 0,24 10 0,-5 1 0,-21-8 0,0-1 0,1-1 0,0 0 0,0-1 0,0-1 0,27 3 0,-42-7 0,0-1 0,0 1 0,0-1 0,0 1 0,0-1 0,0 0 0,0 0 0,0 0 0,4-4 0,18-4 0,-25 9 0,1 0 0,-1 0 0,1 0 0,-1 0 0,1 0 0,-1 0 0,1 1 0,0-1 0,-1 0 0,1 0 0,-1 0 0,1 1 0,-1-1 0,1 0 0,-1 1 0,0-1 0,1 0 0,-1 1 0,1-1 0,-1 1 0,0-1 0,1 0 0,-1 1 0,0-1 0,1 1 0,-1-1 0,0 1 0,0-1 0,1 1 0,-1 0 0,0-1 0,0 1 0,0-1 0,0 1 0,0-1 0,0 2 0,2 25 0,-2-21 0,0 36 40,1 64-742,18 143-1,-13-216-6123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3.9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13 24575,'-2'-1'0,"-1"-1"0,1 1 0,0-1 0,-1 1 0,1 0 0,-1 0 0,1 0 0,-1 1 0,0-1 0,1 1 0,-1-1 0,0 1 0,1 0 0,-1 0 0,0 0 0,0 0 0,1 0 0,-1 1 0,0-1 0,1 1 0,-1 0 0,1 0 0,-5 2 0,-3 1 0,0 0 0,0 1 0,1 1 0,-14 9 0,17-10 0,0 1 0,0-1 0,0 1 0,1 0 0,0 1 0,0-1 0,0 1 0,1 0 0,0 0 0,1 1 0,-1-1 0,2 1 0,-1 0 0,1-1 0,0 1 0,0 0 0,1 0 0,0 1 0,1-1 0,-1 0 0,3 13 0,-1-4 0,2-1 0,0 1 0,1-1 0,1 0 0,0 0 0,1 0 0,1-1 0,0 0 0,15 23 0,-9-21-76,0-1 1,0 0-1,2-1 0,0-1 0,0 0 0,1-1 0,1-1 0,0 0 1,1-1-1,0-1 0,1-1 0,0-1 0,0 0 0,1-2 1,0 0-1,0-1 0,38 5 0,-8-5-6750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4.9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3024 0 24575,'-44'200'0,"-18"223"0,-8 495-498,44-476 333,10-218 165,-55 613 0,42-629 0,-8-2 0,-65 202 0,-37 18-127,-35-13 703,147-361-562,-3 0 0,-2-3 1,-1 0-1,-3-2 0,-2-2 1,-2-1-1,-2-3 0,-1-1 0,-2-2 1,-2-2-1,-1-2 0,-2-2 1,-1-2-1,-65 27 0,38-28-14,0-3 0,-133 27 0,-168 2 0,176-38 0,-249-10 0,434-7 0,-52-5 0,64 4 0,0 0 0,0 0 0,0-1 0,0 1 0,0-1 0,0-1 0,0 1 0,-7-6 0,11 6-105,0 1 0,0-1 0,0 1 0,0-1 0,1 0 0,-1 0 0,1 0 0,0 0 0,-1 0 0,1 0 0,0 0 0,-2-5 0,0-7-6721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5.2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286 2 24575,'-8'-1'0,"3"0"0,0 11 0,-119 311 0,80-222 0,-43 145 0,84-232 0,0 0 0,1 0 0,0 0 0,1 1 0,0-1 0,1 1 0,0-1 0,4 21 0,-2-23 0,1-1 0,0 0 0,0 0 0,1 0 0,0 0 0,0-1 0,1 0 0,0 0 0,1 0 0,0 0 0,12 12 0,5 0-227,1 0-1,1-2 1,1-1-1,0-1 1,32 15-1,-8-7-6598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7:57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4755 944 24575,'2'0'0,"-1"0"0,1 0 0,0 0 0,0 0 0,-1 0 0,1 0 0,0 0 0,0-1 0,-1 1 0,1-1 0,0 1 0,-1-1 0,1 0 0,0 1 0,-1-1 0,1 0 0,-1 0 0,0 0 0,1 0 0,-1-1 0,0 1 0,1 0 0,-1-1 0,0 1 0,0 0 0,0-1 0,0 1 0,0-1 0,-1 0 0,1 1 0,0-1 0,-1 0 0,1 1 0,-1-1 0,0 0 0,1 1 0,-1-1 0,0 0 0,0-3 0,-1-1 0,1 0 0,-1 0 0,-1 0 0,1 0 0,-1 0 0,0 0 0,-1 0 0,1 0 0,-1 1 0,-4-7 0,-12-14 0,-1 1 0,-1 1 0,-1 1 0,-47-39 0,-113-66 0,64 58-224,-2 4 0,-3 6 0,-163-56 0,126 64-433,-3 8 0,-206-31-1,145 47-328,-268-1 1,-224 57 88,-539 159 763,1156-166-29,-166 57 0,210-55-1832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1.6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24575,'3'7'0,"7"10"0,9 19 0,9 18 0,20 19 0,26 19 0,28 21 0,28 17-1380,26 14 1380,18 10 0,13 5-2346,6-4 2346,-8-10 0,-17-13 0,-21-17-1319,-27-19 1319,-34-25-3146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1.7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848 152 24575,'-9'-22'0,"-16"-23"0,-13-6 0,-9 17 0,-6 37 0,0 49 0,-1 52 0,0 56 0,-3 53-2087,-2 46 2087,-3 32-3030,-3 17 3030,-3-1 0,-3-10 0,-1-20 0,11-58-3074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2.0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88 24575,'10'-23'0,"-8"17"0,1-1 0,1 0 0,-1 1 0,8-11 0,-9 15 0,-1 1 0,1-1 0,0 0 0,0 0 0,0 1 0,0-1 0,1 1 0,-1 0 0,0 0 0,0 0 0,1 0 0,-1 0 0,1 0 0,-1 0 0,1 1 0,-1-1 0,5 1 0,1 0 0,-1 1 0,1-1 0,0 1 0,-1 1 0,0 0 0,1 0 0,-1 0 0,0 1 0,0 0 0,0 0 0,10 8 0,9 6 0,35 31 0,-54-43 0,202 192 0,-141-128 0,3-2 0,97 68 0,-150-123-151,-1-1-1,1 0 0,1-2 0,-1 0 1,2-1-1,-1-1 0,1-1 1,26 5-1,3-6-6674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2.2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533 279 24575,'-6'-22'0,"-12"-25"0,-8-18 0,-7-4 0,-3 17 0,-3 28 0,0 42 0,0 41 0,1 42 0,0 41 0,-3 34 0,0 28-1558,-3 18 1558,-6 10-2271,6-35-2091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2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 24575,'3'-3'0,"4"-1"0,4 0 0,7 1 0,9 4 0,9 4 0,8 9 0,13 7 0,8 10 0,9 9 0,4 9 0,5 7 0,-3 3 0,-2 0 0,-6-3 0,-8-5 0,-12-8 0,-15-12-8191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2.7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535 180 24575,'-3'-13'0,"-4"-16"0,-4-12 0,-4-3 0,-1 9 0,1 17 0,0 24 0,0 27 0,-1 29 0,-4 29 0,-7 27 0,-10 24 0,-9 23-1278,-14 17 1278,-12 9 0,-12 6-1714,8-31-3485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2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43 24575,'0'-3'0,"0"-7"0,-3-5 0,-1 2 0,0 11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3.0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24575,'1'0'0,"0"-1"0,1 0 0,-1 0 0,0 0 0,1 1 0,-1-1 0,1 1 0,-1-1 0,1 1 0,-1 0 0,1 0 0,-1-1 0,1 1 0,-1 0 0,1 0 0,0 0 0,-1 1 0,1-1 0,-1 0 0,1 1 0,-1-1 0,1 1 0,-1-1 0,0 1 0,1-1 0,-1 1 0,0 0 0,3 1 0,6 5 0,0-1 0,15 15 0,-17-15 0,214 208 0,-146-136 0,80 81 185,296 272-1735,-405-393-5276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3.2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898 0 24575,'-6'0'0,"-8"0"0,-12 3 0,-6 11 0,-6 11 0,-4 12 0,-2 14 0,-3 15 0,-5 14 0,-7 13 0,-5 8 0,-5 10 0,-6 4 0,-5 4-699,-6 1 699,-2-4 0,12-23-7492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3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24575,'0'6'0,"1"0"0,-1 0 0,1 0 0,1 0 0,-1-1 0,1 1 0,0 0 0,0-1 0,1 1 0,5 7 0,4 5 0,24 27 0,-32-41 0,64 71-259,137 116 0,98 45-306,-283-221 562,383 270 107,23-41-1393,-329-198-4631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1379 8 24575,'-9'-3'0,"-13"-1"0,-14 6 0,-15 12 0,-13 20 0,-11 25 0,-12 28 0,-13 30 0,-17 29-1581,-17 33 1581,-17 31-2522,-19 28 2522,-22 24-2917,22-33 1746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7.9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15 118 24575,'0'0'0,"0"0"0,0 0 0,0 0 0,0 1 0,0-1 0,0 0 0,0 0 0,-1 0 0,1 0 0,0 0 0,0 0 0,0 0 0,0 0 0,0 0 0,-1 0 0,1 1 0,0-1 0,0 0 0,0 0 0,0 0 0,-1 0 0,1 0 0,0 0 0,0 0 0,0 0 0,0 0 0,-1 0 0,1 0 0,0-1 0,0 1 0,0 0 0,0 0 0,-1 0 0,1 0 0,0 0 0,0 0 0,0 0 0,0 0 0,0 0 0,-1 0 0,1-1 0,0 1 0,0 0 0,0 0 0,0 0 0,0 0 0,0 0 0,0-1 0,-5-12 0,1-14 0,4 21 0,1-1 0,-1 1 0,1-1 0,0 1 0,1-1 0,0 1 0,4-11 0,-6 16 0,1 0 0,-1 0 0,1 0 0,-1 1 0,1-1 0,-1 0 0,1 0 0,-1 0 0,1 1 0,0-1 0,0 1 0,-1-1 0,1 0 0,0 1 0,0-1 0,0 1 0,-1-1 0,1 1 0,0 0 0,0-1 0,0 1 0,0 0 0,1 0 0,0 0 0,-1 0 0,1 1 0,0-1 0,-1 1 0,1 0 0,-1 0 0,1 0 0,-1-1 0,1 1 0,-1 0 0,0 1 0,1-1 0,-1 0 0,0 0 0,0 1 0,0-1 0,0 0 0,1 3 0,6 8 0,-1 0 0,-1 0 0,0 1 0,-1-1 0,0 1 0,-1 1 0,4 19 0,11 104 0,-17-119 0,9 141-466,-7 1 0,-7-1-1,-45 300 1,38-396-5860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8.3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375 2599 24575,'-124'-450'-1825,"64"245"541,49 167 1146,-110-433-393,100 370 538,5-2 1,-6-173-1,23 230-19,1 1 1,2-1-1,3 1 0,1 0 0,2 0 1,31-82-1,-27 93 8,2 1-1,1 1 1,2 0-1,1 1 1,1 1-1,2 1 1,1 1 0,1 1-1,30-24 1,-24 25-1,2 1 0,1 2 0,1 1 1,0 2-1,2 1 0,0 2 0,1 2 1,1 1-1,0 2 0,1 2 0,0 1 1,0 2-1,1 2 0,0 2 0,0 2 1,0 1-1,0 2 0,0 2 0,-1 2 1,1 1-1,-1 2 0,-1 2 0,0 2 1,0 1-1,37 21 0,-34-13-38,-2 3 1,-1 1-1,-1 2 0,-1 1 0,-1 3 1,49 55-1,-47-41-136,-1 2-1,-3 1 1,-2 2 0,44 95-1,-43-65 14,-4 1-1,-3 1 0,-4 1 1,-3 1-1,-4 1 0,-4 0 1,0 120-1,-11-121 167,-5 1-1,-3-1 1,-4-1 0,-4 0 0,-3 0-1,-4-2 1,-45 108 0,37-121 3,-2 0-1,-4-2 1,-3-2-1,-3-2 1,-2-1 0,-3-3-1,-3-2 1,-83 74 0,77-82 28,-3-3 0,-102 59 1,116-80 27,-2-1 0,-1-2 0,-1-3 0,-70 18 0,95-31-16,0-1 0,0-1 0,0-1-1,-41-1 1,57-3 33,0 0 0,0 0 1,1-1-1,-1 0 0,0 0 0,1-1 1,-10-4-1,14 5 1,-1-1 1,1 0-1,0 0 0,0 0 1,0 0-1,0 0 0,0-1 1,1 0-1,-1 0 1,1 0-1,0 0 0,1 0 1,-4-7-1,3 5 59,1 0 0,0 0 0,0 0 0,1-1-1,-1 1 1,1 0 0,1-1 0,-1 0 0,1 1 0,1-1-1,-1 1 1,1-1 0,0 1 0,0 0 0,1-1 0,0 1-1,0 0 1,0 0 0,1 0 0,6-11 0,-3 8-40,0 1 0,0-1 1,0 2-1,1-1 0,0 0 1,1 1-1,0 1 0,0-1 1,0 1-1,1 1 0,-1-1 1,19-6-1,-16 7-84,1 2 1,0 0-1,0 0 1,0 1-1,0 0 1,0 1-1,1 1 1,22 1-1,-16 2-7,0 0 0,0 2-1,0 0 1,-1 0 0,20 10-1,2 5-9,0 2-1,-1 1 0,-2 2 1,39 34-1,5 11 6,-2 4 0,-4 3 0,-3 4 0,98 143 0,-118-136-1365,-37-59-5461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9.4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0 498 24575,'5'-4'0,"-5"3"0,1 0 0,0 0 0,-1 0 0,1 0 0,0 0 0,0 1 0,0-1 0,0 0 0,0 1 0,0-1 0,0 0 0,0 1 0,0-1 0,0 1 0,0-1 0,0 1 0,0 0 0,0 0 0,1-1 0,-1 1 0,0 0 0,0 0 0,0 0 0,0 0 0,1 0 0,-1 1 0,0-1 0,0 0 0,0 0 0,0 1 0,0-1 0,0 1 0,2 0 0,22 6 0,-18-4 0,1 0 0,-1-1 0,1 0 0,-1-1 0,1 1 0,-1-1 0,1-1 0,0 0 0,0 0 0,12-2 0,-12 0 0,1 0 0,-1-1 0,0 0 0,1 0 0,-2-1 0,1 0 0,0 0 0,-1-1 0,1 0 0,-2 0 0,1-1 0,0 0 0,10-13 0,-12 14 0,-1-1 0,0 0 0,-1 0 0,0 0 0,0 0 0,0-1 0,-1 1 0,1-1 0,-2 0 0,1 0 0,-1 1 0,0-1 0,0 0 0,-1 0 0,0 0 0,0 0 0,-1 0 0,-1-8 0,1 11 0,0-1 0,0 1 0,0 0 0,0 1 0,-1-1 0,0 0 0,1 0 0,-1 1 0,-1-1 0,1 1 0,-1-1 0,1 1 0,-1 0 0,0 0 0,0 0 0,0 1 0,0-1 0,-1 1 0,1-1 0,-1 1 0,0 0 0,1 1 0,-1-1 0,0 0 0,0 1 0,0 0 0,0 0 0,0 0 0,0 1 0,0-1 0,-1 1 0,1 0 0,0 0 0,0 1 0,0-1 0,0 1 0,0 0 0,0 0 0,0 0 0,0 0 0,0 1 0,0 0 0,-5 3 0,-2 2 0,0 1 0,1 0 0,1 1 0,-1 0 0,1 1 0,1 0 0,0 0 0,0 0 0,1 1 0,0 0 0,1 1 0,1 0 0,-1 0 0,-5 23 0,4-10 0,1 1 0,1 0 0,1 0 0,2 0 0,0 0 0,4 39 0,-1-50 0,1 0 0,1 0 0,0 0 0,1 0 0,1 0 0,0-1 0,1 0 0,15 26 0,-18-35 0,1 1 0,-1-1 0,1 0 0,0 0 0,1-1 0,-1 1 0,1-1 0,-1 0 0,1 0 0,1-1 0,-1 1 0,0-1 0,1 0 0,0-1 0,-1 1 0,1-1 0,0 0 0,0-1 0,1 1 0,-1-1 0,0-1 0,0 1 0,1-1 0,8 0 0,-4-2 0,1-1 0,-1 1 0,0-2 0,0 0 0,0 0 0,0-1 0,-1 0 0,1-1 0,-2 0 0,1-1 0,0 0 0,-1 0 0,8-9 0,-2 0 0,0 0 0,-1-1 0,0-1 0,-1 0 0,-2 0 0,11-22 0,-5 1 0,-1-1 0,-3-1 0,-1 0 0,-1-1 0,-3-1 0,-2 1 0,-1-1 0,-2 0 0,-4-52 0,-1 81 0,-3 21 0,-4 27 0,7-20 0,-19 115 0,19-112 0,1-1 0,1 1 0,1 0 0,0 0 0,7 28 0,-7-41 0,0 0 0,0 1 0,1-1 0,0-1 0,-1 1 0,2 0 0,-1 0 0,0-1 0,1 1 0,-1-1 0,1 0 0,0 1 0,0-1 0,4 2 0,-5-3 0,0-1 0,0 0 0,1 0 0,-1 0 0,0 0 0,0 0 0,1-1 0,-1 1 0,1-1 0,-1 1 0,0-1 0,1 0 0,-1 0 0,1 0 0,-1 0 0,1 0 0,-1-1 0,0 1 0,1-1 0,-1 0 0,0 1 0,1-1 0,-1 0 0,0 0 0,0-1 0,3 0 0,3-5 0,1 0 0,-1 0 0,0 0 0,-1-1 0,1 0 0,-2 0 0,1-1 0,-1 0 0,0 0 0,7-19 0,0-1 0,-1-1 0,10-42 0,-7 14 0,-14 82 0,-1 12 0,1 0 0,2 0 0,10 45 0,-11-72 0,0 0 0,1 0 0,0 0 0,1 0 0,0-1 0,0 1 0,0-1 0,1 0 0,1-1 0,-1 1 0,1-1 0,1 0 0,-1 0 0,1-1 0,0 0 0,1 0 0,-1 0 0,9 4 0,-11-8 0,-1 0 0,1 0 0,-1-1 0,1 1 0,-1-1 0,1 0 0,0 0 0,0-1 0,-1 1 0,1-1 0,0 0 0,0-1 0,0 1 0,-1-1 0,6-1 0,-2 0 0,-1-1 0,0 0 0,1 0 0,-1-1 0,-1 0 0,1 0 0,-1 0 0,11-9 0,-5 0 0,1 1 0,-1-2 0,-1 0 0,-1 0 0,0-1 0,-1 0 0,12-25 0,-11 14 0,-1 1 0,-1-1 0,-2 0 0,0-1 0,-2 0 0,-1 1 0,0-1 0,-3-1 0,0 1 0,-1 0 0,-8-37 0,9 60 0,-1 0 0,0 1 0,0-1 0,-1 1 0,1 0 0,-1-1 0,1 1 0,-1 0 0,0 0 0,0 0 0,0 0 0,-1 0 0,1 0 0,-1 1 0,0-1 0,1 1 0,-1 0 0,0 0 0,-6-3 0,6 4 0,1 0 0,-1 0 0,0 1 0,1-1 0,-1 1 0,0 0 0,0 0 0,0 0 0,1 0 0,-1 1 0,0-1 0,0 1 0,1-1 0,-1 1 0,1 0 0,-1 0 0,0 0 0,1 0 0,-1 1 0,1-1 0,0 1 0,0-1 0,-1 1 0,1 0 0,0 0 0,-2 3 0,1-3 0,1 1 0,0-1 0,0 1 0,1 0 0,-1 0 0,0-1 0,1 1 0,0 0 0,0 0 0,0 0 0,0 1 0,0-1 0,0 0 0,1 0 0,-1 6 0,1-3 0,1 0 0,0 1 0,0-1 0,0 0 0,0 0 0,1 0 0,5 10 0,-1-3 0,1 0 0,1 0 0,0-1 0,1 0 0,0-1 0,14 14 0,-15-18 0,0-1 0,0 0 0,9 5 0,-11-8 0,0 1 0,-1-1 0,1 1 0,-1 0 0,0 1 0,0-1 0,-1 1 0,1 0 0,5 9 0,-5-6 0,-1 1 0,0-1 0,0 1 0,-1 0 0,0 0 0,-1 1 0,0-1 0,-1 1 0,1-1 0,-1 11 0,-1-14 0,0 1 0,-1-1 0,0 1 0,0-1 0,0 1 0,0-1 0,-1 0 0,0 0 0,-1 0 0,1 0 0,-1 0 0,0 0 0,-1-1 0,1 1 0,-9 8 0,9-11-76,-1 0 1,0 0-1,0-1 0,-1 0 0,1 0 0,0 0 0,-1 0 0,1 0 1,-1-1-1,0 0 0,1 0 0,-1 0 0,0-1 0,0 0 1,0 1-1,0-2 0,-5 0 0,-6 1-6750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09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1 290 24575,'1'1'0,"0"0"0,1 0 0,-1 0 0,0-1 0,1 1 0,-1 0 0,0 1 0,0-1 0,0 0 0,0 0 0,0 0 0,0 1 0,0-1 0,0 0 0,0 3 0,8 9 0,-6-11 0,-1 0 0,1 0 0,0 0 0,0 0 0,-1-1 0,1 1 0,0-1 0,0 0 0,1 0 0,-1 0 0,0 0 0,0 0 0,0-1 0,1 1 0,-1-1 0,0 0 0,0 0 0,1 0 0,-1 0 0,0-1 0,1 0 0,-1 1 0,0-1 0,0 0 0,0 0 0,0-1 0,0 1 0,0-1 0,5-3 0,-2 1 0,0 0 0,-1-1 0,1 1 0,-1-1 0,0 0 0,0-1 0,-1 1 0,0-1 0,0 0 0,0 0 0,0 0 0,-1-1 0,3-7 0,-3 4 0,-1-1 0,0 0 0,0 1 0,-1-1 0,0 0 0,-1 0 0,0 0 0,-4-19 0,3 21 0,-1 0 0,0 1 0,-1-1 0,0 1 0,0 0 0,-1-1 0,0 2 0,0-1 0,-1 0 0,0 1 0,-8-9 0,12 14 0,-1 0 0,1 1 0,-1-1 0,0 0 0,0 1 0,0-1 0,0 1 0,0-1 0,0 1 0,-1 0 0,1 0 0,0 0 0,-1 0 0,1 1 0,0-1 0,-1 1 0,1-1 0,-1 1 0,1 0 0,-1 0 0,1 0 0,-1 0 0,1 0 0,-1 0 0,1 1 0,-1-1 0,1 1 0,0 0 0,-1 0 0,1 0 0,0 0 0,0 0 0,0 0 0,-1 1 0,1-1 0,0 1 0,-3 3 0,0 0 0,-1 1 0,1 0 0,0 0 0,0 1 0,1 0 0,0 0 0,0 0 0,0 0 0,1 0 0,-4 14 0,4-5 22,0-1-1,1 0 0,1 1 1,0 0-1,1-1 0,1 1 1,1-1-1,0 1 0,0-1 1,2 0-1,0 0 0,1 0 1,0 0-1,1-1 0,12 20 1,-11-21-117,0-2 0,1 1 0,1-1 0,-1-1 1,2 1-1,0-2 0,0 1 0,1-1 0,0-1 0,0 0 1,1 0-1,0-1 0,0-1 0,0 0 0,1-1 1,0 0-1,20 5 0,-2-5-6731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0.2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287 846 24575,'-102'66'0,"-40"30"0,106-66 0,30-18 0,6-12 0,0 1 0,0-1 0,0 0 0,0 0 0,0 1 0,1-1 0,-1 0 0,0 0 0,0 1 0,0-1 0,1 0 0,-1 0 0,0 1 0,0-1 0,1 0 0,-1 0 0,0 0 0,1 0 0,-1 1 0,0-1 0,0 0 0,1 0 0,-1 0 0,0 0 0,1 0 0,0 0 0,30-1 0,21-10 0,63-21 0,-84 23 0,335-101-939,898-254-6294,-19 62 3760,-413 127 4130,-600 132 1663,-182 36-1271,-41 7 118,-9 2-460,-12 6-3153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1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7 127 24575,'0'0'0,"-1"0"0,1 0 0,0 0 0,0 0 0,0 0 0,-1 0 0,1 0 0,0 0 0,0 0 0,-1 0 0,1 0 0,0 0 0,0-1 0,0 1 0,-1 0 0,1 0 0,0 0 0,0 0 0,0 0 0,-1 0 0,1 0 0,0-1 0,0 1 0,0 0 0,0 0 0,-1 0 0,1 0 0,0-1 0,0 1 0,0 0 0,0 0 0,0-1 0,0 1 0,0 0 0,0 0 0,-1 0 0,1-1 0,0 1 0,0 0 0,0 0 0,0-1 0,0 1 0,0 0 0,0 0 0,0 0 0,1-1 0,-1 1 0,0 0 0,0 0 0,0-1 0,0 1 0,0 0 0,0 0 0,0-1 0,1 1 0,-1 0 0,0 0 0,1-1 0,-1 1 0,0 0 0,1 0 0,-1 0 0,0 0 0,1 0 0,-1-1 0,0 1 0,1 0 0,-1 0 0,0 0 0,1 0 0,-1 0 0,0 0 0,1 0 0,-1 0 0,0 0 0,1 0 0,-1 0 0,0 0 0,1 0 0,-1 1 0,0-1 0,1 0 0,-1 0 0,0 0 0,1 0 0,-1 1 0,0-1 0,1 0 0,-1 0 0,0 0 0,0 1 0,1-1 0,-1 0 0,0 1 0,0-1 0,0 0 0,1 1 0,4 7 0,0 0 0,-1 0 0,0 0 0,-1 0 0,1 1 0,-1 0 0,-1 0 0,0-1 0,1 13 0,6 17 0,-5-25 0,0 0 0,1-1 0,1 1 0,0-1 0,0 0 0,1 0 0,1-1 0,0 0 0,0 0 0,19 17 0,-21-23 0,0 1 0,1-2 0,0 1 0,0-1 0,1 0 0,-1 0 0,1-1 0,-1 0 0,1 0 0,0-1 0,0 0 0,1-1 0,-1 1 0,0-2 0,0 1 0,1-1 0,-1 0 0,17-3 0,-12 0 0,1 0 0,-1-1 0,0 0 0,0-2 0,-1 1 0,1-1 0,-1-1 0,0 0 0,-1-1 0,0 0 0,0-1 0,-1 0 0,0 0 0,0-1 0,10-14 0,-11 12 0,-1-1 0,0 0 0,-1 0 0,0 0 0,-1-1 0,-1 1 0,0-1 0,-1-1 0,0 1 0,-1-1 0,-1 0 0,0 1 0,-1-1 0,-1-15 0,0 25-49,0 1 1,-1-1-1,1 1 0,-1-1 0,0 1 1,-1 0-1,1 0 0,-1-1 0,0 1 1,0 0-1,0 0 0,0 1 0,-1-1 1,1 0-1,-1 1 0,0 0 0,0-1 1,-1 1-1,1 0 0,0 1 0,-1-1 1,0 0-1,0 1 0,0 0 0,0 0 0,0 0 1,-7-2-1,-6-1-6777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3.3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 24575,'2'0'0,"1"0"0,0 0 0,0 0 0,-1 0 0,1 1 0,0-1 0,0 1 0,-1 0 0,1 0 0,-1 0 0,1 0 0,-1 0 0,1 0 0,-1 1 0,0-1 0,1 1 0,-1 0 0,0-1 0,0 1 0,0 0 0,0 0 0,-1 1 0,1-1 0,-1 0 0,1 0 0,-1 1 0,0-1 0,1 1 0,-1-1 0,-1 1 0,1 0 0,0-1 0,-1 1 0,1 0 0,-1 5 0,-2 27 0,-9 41 0,5-48 0,2 1 0,1 0 0,2 33 0,1-54 0,1 1 0,0-1 0,0 1 0,1-1 0,1 0 0,-1 0 0,1 0 0,0 0 0,1 0 0,0 0 0,0-1 0,1 0 0,0 0 0,11 13 0,-10-15 0,0 0 0,0-1 0,0 0 0,1 0 0,-1 0 0,1-1 0,0 0 0,0 0 0,0-1 0,0 1 0,1-2 0,-1 1 0,1-1 0,-1 0 0,1-1 0,-1 0 0,1 0 0,0 0 0,-1-1 0,1 0 0,-1-1 0,0 1 0,9-4 0,-9 2 0,1 1 0,-1-1 0,0 0 0,0 0 0,0-1 0,0 0 0,-1 0 0,0-1 0,0 1 0,0-1 0,0-1 0,-1 1 0,0-1 0,0 0 0,0 0 0,-1-1 0,0 1 0,0-1 0,-1 0 0,1 0 0,-2 0 0,4-11 0,-4 8 0,-1 1 0,-1 0 0,1 0 0,-1 0 0,-1 0 0,0 0 0,0 0 0,-1 0 0,0 0 0,0 0 0,-6-11 0,3 7 0,-2 1 0,1 0 0,-2 0 0,0 1 0,0 0 0,-19-19 0,6 11 0,-1 0 0,-1 2 0,0 0 0,-2 2 0,0 0 0,-41-17 0,64 31 0,-22-11 0,19 6 0,16 2 0,40 1 0,68 4 0,-43 1 0,-70-2 0,189 10 0,-176-8 0,0 1 0,0 1 0,-1 1 0,1 1 0,-2 0 0,1 1 0,-1 1 0,20 12 0,-28-13 0,-1 0 0,0 0 0,0 1 0,0 0 0,-1 0 0,-1 0 0,1 1 0,-1 0 0,-1 1 0,0-1 0,0 1 0,-1 0 0,0 0 0,4 17 0,-2 1 0,0 1 0,-2 0 0,-2 0 0,0 35 0,-2-52 0,0-1 0,-1 0 0,0 1 0,-1-1 0,0 0 0,-1 0 0,-7 18 0,9-26 0,-1 1 0,0-1 0,0 0 0,0 0 0,0 0 0,0-1 0,0 1 0,-1 0 0,1-1 0,-1 0 0,0 1 0,0-1 0,0 0 0,0 0 0,0-1 0,0 1 0,0-1 0,-1 1 0,1-1 0,-1 0 0,1 0 0,0-1 0,-1 1 0,0-1 0,1 0 0,-1 1 0,1-2 0,-5 1 0,5 0 0,0-1 0,0 1 0,1-1 0,-1 1 0,0-1 0,0 0 0,0 0 0,0 0 0,1-1 0,-1 1 0,1-1 0,-1 1 0,1-1 0,-1 0 0,1 0 0,0 0 0,-2-2 0,1 0 0,1 1 0,0-1 0,-1 0 0,2 0 0,-1 0 0,0 0 0,1 0 0,0 0 0,0 0 0,-1-8 0,1 1 0,0 0 0,1 0 0,1 0 0,0-1 0,1 1 0,0 0 0,0 0 0,6-14 0,-1 8 0,2 0 0,0 0 0,1 1 0,0 0 0,1 0 0,1 1 0,0 1 0,27-24 0,-17 20 0,1 0 0,0 1 0,1 1 0,1 1 0,30-13 0,-41 22 0,-1 1 0,1 0 0,0 1 0,1 1 0,-1 0 0,1 1 0,23-1 0,-34 3 0,1 0 0,0 0 0,0 1 0,0-1 0,-1 1 0,1 0 0,0 0 0,-1 1 0,1 0 0,-1-1 0,0 1 0,1 1 0,-1-1 0,0 1 0,0-1 0,-1 1 0,1 0 0,0 1 0,-1-1 0,0 1 0,0-1 0,0 1 0,0 0 0,-1 0 0,1 0 0,2 9 0,-1-3 0,-2 1 0,1-1 0,-1 1 0,-1 0 0,0 0 0,0 0 0,-1 0 0,-1 0 0,0 0 0,-3 12 0,-3 13 0,-20 57 0,15-61-1365,1-9-5461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2.1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69 24575,'0'3'0,"-4"1"0,-3 0 0,-1-4 0,0-5 0,3-4 0,4-5 0,7-3 0,4 2 0,4 4 0,0 2-8191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2.5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 11 24575,'0'3'0,"0"4"0,-3 4 0,-4 0 0,-4-1 0,-1-6 0,3-7 0,2-6 0,2-4 0,3-4 0,1 2-8191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3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1208 404 24575,'-5'-7'0,"1"1"0,-2 0 0,1 0 0,0 1 0,-1-1 0,0 1 0,0 0 0,-1 1 0,-9-6 0,8 5 0,-18-11 0,0 1 0,-1 2 0,0 1 0,-1 0 0,0 3 0,-1 0 0,0 1 0,-1 2 0,0 2 0,1 0 0,-1 2 0,0 1 0,-1 1 0,1 2 0,1 1 0,-1 1 0,0 2 0,1 1 0,0 1 0,0 1 0,1 2 0,1 1 0,0 1 0,0 1 0,-42 31 0,41-22 0,1 2 0,1 0 0,1 2 0,1 0 0,2 2 0,1 1 0,1 0 0,1 2 0,2 0 0,1 1 0,-19 61 0,17-33 0,2 0 0,3 1 0,3 1 0,3 0 0,1 124 0,9-124 0,2 1 0,3-1 0,3-1 0,22 73 0,-21-98 0,0-1 0,3 0 0,1-1 0,2-1 0,1-1 0,1 0 0,2-2 0,30 35 0,-37-50 0,1-1 0,1 0 0,0-1 0,1-1 0,0-1 0,1 0 0,0-2 0,1 0 0,0-1 0,28 8 0,-21-10 0,0 0 0,1-3 0,0 0 0,-1-2 0,1 0 0,0-2 0,49-7 0,-21-2 0,0-2 0,-1-3 0,0-3 0,-1-1 0,79-41 0,-69 25 0,-1-2 0,-2-3 0,108-92 0,-134 99 0,-1-1 0,-2-2 0,-2-1 0,-1-1 0,35-60 0,-45 63 0,-1-1 0,-2-1 0,-2 0 0,-1-1 0,-2-1 0,12-76 0,-18 66 0,-3-1 0,-1 1 0,-3 0 0,-1 0 0,-3 0 0,-2 1 0,-2-1 0,-2 2 0,-1 0 0,-3 0 0,-2 1 0,-41-73 0,37 81 0,-1 1 0,-1 1 0,-2 1 0,-1 1 0,-2 2 0,-1 0 0,-2 2 0,0 2 0,-2 1 0,-1 1 0,-1 2 0,-1 2 0,-1 1 0,-64-24 0,66 32 0,-1 2 0,0 0 0,0 3 0,-51-4 0,72 10 0,0 2 0,0-1 0,0 2 0,0 0 0,-23 7 0,29-7 0,1 2 0,0-1 0,0 2 0,0-1 0,0 1 0,1 0 0,-1 1 0,1 0 0,-12 12 0,16-14-124,1 0 0,-1 0 0,1 0 0,0 0 0,1 1 0,-1-1-1,1 1 1,0 0 0,0 0 0,-2 8 0,1 3-6702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8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435 909 24575,'-45'0'0,"0"3"0,0 1 0,0 3 0,1 1 0,0 2 0,-76 29 0,114-37 0,2 0 0,0-1 0,0 1 0,0 0 0,0 0 0,1 0 0,-1 0 0,1 1 0,-7 5 0,10-8 0,0 0 0,0 0 0,0 0 0,0 1 0,0-1 0,0 0 0,0 0 0,-1 0 0,1 0 0,0 0 0,0 1 0,0-1 0,0 0 0,0 0 0,0 0 0,0 0 0,1 0 0,-1 0 0,0 1 0,0-1 0,0 0 0,0 0 0,0 0 0,0 0 0,0 0 0,0 1 0,0-1 0,0 0 0,0 0 0,0 0 0,0 0 0,1 0 0,-1 0 0,0 0 0,0 0 0,0 0 0,0 1 0,0-1 0,0 0 0,1 0 0,-1 0 0,0 0 0,0 0 0,0 0 0,0 0 0,0 0 0,0 0 0,1 0 0,-1 0 0,0 0 0,0 0 0,0 0 0,0 0 0,0 0 0,1 0 0,-1 0 0,0 0 0,0 0 0,0 0 0,0-1 0,0 1 0,0 0 0,1 0 0,-1 0 0,8-1 0,1-1 0,0 1 0,-1-2 0,16-5 0,-4 1 0,717-280-2157,-315 115 682,836-291 40,-1218 450 1431,-18 6 416,0 0 1,-1-2 0,21-11-1,-33 13 1037,-13 5-576,-18 5 17,-12 7-2046,-3 1-5670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9.2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174 884 24575,'-141'114'0,"135"-109"0,-18 19 0,24-24 0,0 0 0,0 0 0,-1 0 0,1 0 0,0 0 0,0 1 0,0-1 0,0 0 0,0 0 0,0 0 0,0 0 0,0 0 0,0 0 0,-1 0 0,1 0 0,0 0 0,0 0 0,0 0 0,0 1 0,0-1 0,0 0 0,0 0 0,0 0 0,0 0 0,0 0 0,0 0 0,0 0 0,0 1 0,0-1 0,0 0 0,0 0 0,0 0 0,0 0 0,0 0 0,0 0 0,0 0 0,0 1 0,0-1 0,0 0 0,0 0 0,0 0 0,0 0 0,0 0 0,0 0 0,1 0 0,-1 0 0,0 0 0,0 1 0,0-1 0,0 0 0,0 0 0,0 0 0,0 0 0,0 0 0,0 0 0,1 0 0,-1 0 0,0 0 0,0 0 0,0 0 0,0 0 0,0 0 0,19-7 0,624-296-2363,1241-399 0,-1863 697 2569,-16 3 203,0 1 0,1-1 1,-1 0-1,10-5 0,-49 7 1689,12 2-3162,0-1-5687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19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1105 24575,'1'2'0,"-1"-1"0,1 1 0,0 0 0,-1-1 0,1 1 0,0-1 0,0 1 0,0-1 0,0 0 0,0 1 0,0-1 0,0 0 0,0 0 0,0 0 0,1 0 0,-1 0 0,0 0 0,3 1 0,26 14 0,-14-10 0,0 0 0,0-2 0,1 0 0,-1-1 0,1 0 0,0-2 0,0 0 0,0 0 0,29-4 0,-24-1 0,0-1 0,0 0 0,0-2 0,-1 0 0,0-2 0,32-17 0,-14 2 0,-1-1 0,-2-2 0,0-2 0,-2-1 0,-2-2 0,50-61 0,-37 34 0,-3-1 0,-2-2 0,45-96 0,-60 101 0,-2 0 0,-2-2 0,-3 0 0,14-89 0,-28 122-455,-1-1 0,-1-31 0,-3 38-6371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20.0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34 256 24575,'-12'-9'0,"-7"-7"0,19 16 0,-1-1 0,1 1 0,0-1 0,0 1 0,-1 0 0,1-1 0,0 1 0,0-1 0,0 1 0,-1-1 0,1 1 0,0-1 0,0 1 0,0-1 0,0 1 0,0-1 0,0 1 0,0-1 0,0 1 0,0-1 0,0 1 0,1-1 0,-1 1 0,0-1 0,0 1 0,0-1 0,1 1 0,-1-1 0,0 1 0,0-1 0,1 1 0,-1 0 0,0-1 0,1 1 0,-1 0 0,0-1 0,1 1 0,-1 0 0,1-1 0,21-15 0,1 2 0,34-17 0,-32 18 0,-1 0 0,27-21 0,-41 26 0,-1 1 0,-1-2 0,1 1 0,-1-1 0,-1-1 0,0 1 0,10-18 0,-17 27 0,0 0 0,0-1 0,1 1 0,-1 0 0,0 0 0,0-1 0,0 1 0,1 0 0,-1 0 0,0-1 0,0 1 0,0 0 0,1 0 0,-1 0 0,0 0 0,1 0 0,-1-1 0,0 1 0,0 0 0,1 0 0,-1 0 0,0 0 0,1 0 0,-1 0 0,0 0 0,0 0 0,1 0 0,-1 0 0,0 0 0,1 0 0,-1 0 0,0 0 0,1 0 0,-1 0 0,0 0 0,0 1 0,1-1 0,-1 0 0,0 0 0,0 0 0,1 0 0,-1 1 0,0-1 0,0 0 0,1 0 0,-1 0 0,0 1 0,0-1 0,0 0 0,0 0 0,1 1 0,12 19 0,-8-12 0,18 29 0,30 69 0,-37-73 0,25 68-1365,-26-55-5461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367 110 24575,'6'-1'0,"-1"0"0,0-1 0,1 0 0,-1 0 0,0-1 0,0 1 0,-1-1 0,1 0 0,0-1 0,-1 1 0,0-1 0,6-5 0,2-1 0,-10 8 0,-1 1 0,1-1 0,0 1 0,0-1 0,-1 0 0,1 1 0,-1-1 0,0 0 0,1 0 0,-1 0 0,0 0 0,0 0 0,0 0 0,-1-1 0,2-3 0,-2 5 0,0 1 0,0-1 0,0 0 0,0 0 0,0 1 0,0-1 0,-1 0 0,1 0 0,0 1 0,0-1 0,-1 0 0,1 1 0,0-1 0,-1 0 0,1 1 0,-1-1 0,1 1 0,-1-1 0,0 0 0,-1 0 0,0-1 0,0 1 0,0 0 0,0 0 0,0 0 0,0 1 0,0-1 0,0 0 0,-4 0 0,-5 0 0,-1 0 0,1 0 0,-1 1 0,1 1 0,-1 0 0,1 0 0,-14 4 0,-81 28 0,80-24 0,-70 29 0,84-32 0,0 0 0,1 1 0,0 1 0,0-1 0,-16 17 0,25-22 0,0 0 0,0 0 0,0 0 0,1 0 0,-1 0 0,0 0 0,1 1 0,0-1 0,0 0 0,-1 1 0,1 0 0,1-1 0,-1 1 0,0-1 0,1 1 0,-1 0 0,1-1 0,0 1 0,0 0 0,0 4 0,1-4 0,0 0 0,0 0 0,1 0 0,-1 0 0,1 0 0,0-1 0,-1 1 0,1 0 0,0-1 0,1 0 0,-1 1 0,0-1 0,1 0 0,-1 0 0,1-1 0,-1 1 0,5 2 0,13 5 0,1 0 0,-1-1 0,1-1 0,26 5 0,46 15 0,-84-23 0,0 0 0,0 0 0,0 1 0,0 0 0,-1 1 0,0 0 0,10 9 0,-16-13 0,0-1 0,0 1 0,0 0 0,-1 0 0,1 0 0,0 0 0,-1 0 0,1 0 0,-1 1 0,0-1 0,0 0 0,0 1 0,0-1 0,0 1 0,0-1 0,-1 1 0,1-1 0,-1 1 0,0 0 0,0-1 0,1 1 0,-2-1 0,1 1 0,0 0 0,-1-1 0,1 1 0,-1-1 0,0 1 0,0-1 0,0 1 0,0-1 0,0 1 0,0-1 0,-1 0 0,1 0 0,-1 0 0,1 0 0,-1 0 0,0 0 0,-2 2 0,-3 2 0,0-1 0,0 0 0,0-1 0,0 1 0,-1-1 0,1-1 0,-1 1 0,0-1 0,0-1 0,-1 1 0,-11 1 0,8-3 0,-1 0 0,0-1 0,0 0 0,1-1 0,-1 0 0,1-1 0,-1-1 0,1 0 0,-17-6 0,24 7 0,0 0 0,0 0 0,1-1 0,-1 1 0,1-1 0,0 0 0,-1 0 0,1-1 0,1 1 0,-1-1 0,0 0 0,1 0 0,0 0 0,0 0 0,0 0 0,1-1 0,-1 0 0,1 1 0,0-1 0,0 0 0,1 0 0,-1 0 0,1 0 0,0 0 0,0-9 0,2-5-1365,3 3-5461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6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76 24575,'1'30'0,"7"38"0,1 18 0,-7-34 0,-3 0 0,-2 0 0,-11 61 0,0-179 0,8-200 0,7 252 0,0-1 0,1 0 0,0 1 0,1-1 0,1 1 0,1 0 0,7-18 0,-10 28 0,0 0 0,0 0 0,0 0 0,0 1 0,0-1 0,1 1 0,0 0 0,0-1 0,0 1 0,0 1 0,0-1 0,0 0 0,1 1 0,-1-1 0,1 1 0,0 0 0,0 0 0,0 1 0,0-1 0,0 1 0,0 0 0,0 0 0,0 0 0,0 0 0,1 1 0,-1 0 0,0 0 0,1 0 0,6 1 0,0 1 0,-1 1 0,1 0 0,-1 1 0,0 0 0,0 0 0,0 1 0,17 12 0,-23-14 0,1-1 0,-1 2 0,0-1 0,0 1 0,-1-1 0,1 1 0,-1 0 0,0 0 0,0 0 0,0 1 0,0-1 0,-1 1 0,0 0 0,0-1 0,0 1 0,0 0 0,-1 0 0,1 8 0,-2-10 0,0 0 0,0-1 0,-1 1 0,0-1 0,1 1 0,-1-1 0,0 1 0,0-1 0,0 0 0,-1 1 0,1-1 0,0 0 0,-1 0 0,0 0 0,1 0 0,-1 0 0,0 0 0,0-1 0,0 1 0,0 0 0,0-1 0,0 0 0,-1 1 0,1-1 0,0 0 0,-1 0 0,-3 1 0,-6 2 0,0 0 0,-1-1 0,0 0 0,-14 0 0,-50 1-1365,58-4-5461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7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461 205 24575,'-1'-10'0,"0"1"0,0-1 0,-4-12 0,-3-19 0,7 33 0,1 1 0,-2-1 0,1 1 0,-1-1 0,0 1 0,0 0 0,-1 0 0,0 0 0,-5-9 0,6 14 0,0 0 0,1-1 0,-1 1 0,0 0 0,0 0 0,-1 0 0,1 0 0,0 1 0,0-1 0,-1 1 0,1-1 0,-1 1 0,0 0 0,1 0 0,-1 0 0,0 0 0,1 0 0,-1 1 0,0-1 0,0 1 0,0 0 0,1 0 0,-1 0 0,0 0 0,0 0 0,0 1 0,0-1 0,-3 2 0,-4 1 0,-1 1 0,1 0 0,0 1 0,0 0 0,1 0 0,0 1 0,0 1 0,0-1 0,0 1 0,1 1 0,-10 11 0,1 0 0,2 1 0,0 0 0,-22 43 0,26-40 0,1 1 0,1 0 0,1 0 0,1 1 0,1 0 0,1 0 0,2 1 0,-1 27 0,4 24 0,13 104 0,-12-164 0,0-8 0,0 1 0,0 0 0,0 0 0,-1 0 0,-1 1 0,-1 10 0,2-18 0,-1-1 0,0 1 0,0-1 0,0 1 0,0 0 0,0-1 0,-1 0 0,1 1 0,-1-1 0,1 0 0,-1 0 0,0 0 0,0 0 0,0 0 0,0 0 0,0 0 0,0-1 0,-1 1 0,1-1 0,0 0 0,-1 1 0,1-1 0,-5 1 0,-17 3-1365,3-2-5461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3.5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30 114 24575,'0'-7'0,"-3"-4"0,-1-4 0,0-3 0,1-1 0,-2 3 0,-1 0 0,2 4-8191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8.0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0 129 24575,'11'-8'0,"0"0"0,1 1 0,0 0 0,0 1 0,1 0 0,0 1 0,0 1 0,14-4 0,-1 2 0,1 1 0,0 1 0,-1 2 0,1 0 0,0 2 0,0 1 0,0 1 0,31 6 0,-48-5 0,-1 0 0,0 0 0,1 1 0,-1 0 0,-1 1 0,1 0 0,-1 0 0,0 1 0,0 0 0,0 0 0,-1 1 0,0 0 0,0 0 0,-1 1 0,0 0 0,0 0 0,-1 1 0,0-1 0,0 1 0,3 10 0,-7-17 0,0 1 0,0-1 0,0 1 0,0-1 0,0 1 0,-1-1 0,1 1 0,-1 0 0,0-1 0,0 1 0,0 0 0,0-1 0,0 1 0,-1 0 0,1-1 0,-1 1 0,0-1 0,0 1 0,1-1 0,-2 1 0,1-1 0,0 1 0,0-1 0,-1 0 0,1 0 0,-1 0 0,0 0 0,0 0 0,-2 2 0,1-2 0,0 1 0,0-1 0,0-1 0,-1 1 0,1 0 0,0-1 0,-1 1 0,0-1 0,1 0 0,-1 0 0,0-1 0,1 1 0,-1-1 0,0 0 0,0 0 0,1 0 0,-1 0 0,0-1 0,0 1 0,-4-2 0,6 1 0,0 1 0,0-1 0,0 0 0,0 0 0,0 1 0,0-1 0,1 0 0,-1 0 0,0-1 0,0 1 0,1 0 0,-1-1 0,1 1 0,0-1 0,-1 1 0,1-1 0,0 1 0,0-1 0,0 0 0,0 0 0,-1-3 0,1 2 0,0 0 0,1-1 0,0 1 0,0 0 0,0-1 0,0 1 0,0 0 0,0-1 0,1 1 0,0 0 0,0 0 0,1-5 0,2-2 0,1 1 0,0-1 0,0 1 0,1-1 0,0 2 0,1-1 0,9-10 0,1 4 0,0 2 0,1 0 0,1 0 0,0 2 0,0 0 0,1 2 0,0 0 0,1 1 0,0 1 0,0 0 0,0 2 0,28-3 0,-40 7 49,0 0 0,0 1 0,-1 1-1,1-1 1,0 1 0,10 3 0,-16-4-115,-1 1 0,1 0 1,-1 0-1,0 0 0,1 0 1,-1 0-1,0 0 0,0 1 1,1-1-1,-1 1 1,0-1-1,-1 1 0,1 0 1,0 0-1,0 0 0,-1 0 1,1 0-1,-1 0 0,0 0 1,1 0-1,-1 1 1,0-1-1,0 1 0,-1-1 1,2 4-1,-1 9-6760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8.9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307 462 24575,'15'-16'0,"-1"0"0,0-1 0,16-27 0,-25 35 0,0 0 0,0 0 0,-1 0 0,0-1 0,0 0 0,-1 0 0,-1 0 0,0 0 0,1-13 0,-2 22 0,-1 0 0,0-1 0,0 1 0,-1 0 0,1 0 0,0 0 0,0 0 0,0-1 0,-1 1 0,1 0 0,-1 0 0,1 0 0,-1 0 0,1 0 0,-1 0 0,0 0 0,1 0 0,-1 0 0,0 0 0,0 0 0,0 0 0,0 0 0,0 1 0,1-1 0,-2 0 0,1 1 0,0-1 0,0 1 0,0-1 0,0 1 0,0-1 0,0 1 0,0 0 0,-1 0 0,1-1 0,0 1 0,0 0 0,0 0 0,-1 0 0,1 0 0,-2 1 0,-6 0 0,0 0 0,1 1 0,-1 0 0,-11 5 0,-3 2 0,0 1 0,0 1 0,1 1 0,1 1 0,0 1 0,1 0 0,1 2 0,0 0 0,1 2 0,1 0 0,0 1 0,2 0 0,0 1 0,-21 38 0,33-52 0,0 0 0,0 0 0,1 0 0,0 1 0,0-1 0,1 1 0,0-1 0,0 1 0,0 13 0,1-18 0,0 1 0,0-1 0,1 1 0,0 0 0,-1-1 0,1 0 0,0 1 0,0-1 0,1 1 0,-1-1 0,0 0 0,1 0 0,-1 0 0,1 0 0,0 0 0,0 0 0,0 0 0,0 0 0,0-1 0,0 1 0,0-1 0,0 0 0,0 1 0,1-1 0,-1 0 0,1 0 0,-1-1 0,4 2 0,7 1 0,0-1 0,1 0 0,-1-1 0,1 0 0,-1-1 0,1 0 0,-1-2 0,0 1 0,1-1 0,-1-1 0,0-1 0,0 0 0,0 0 0,-1-1 0,17-9 0,-13 5 0,-1 0 0,1-2 0,-1 1 0,-1-1 0,0-1 0,-1-1 0,0 0 0,-1-1 0,0 0 0,18-30 0,-21 26 0,-1 1 0,-1-1 0,-1-1 0,0 1 0,-2-1 0,0 0 0,-1 0 0,2-34 0,-5 25 0,-1 0 0,-1 0 0,-1 0 0,-2 0 0,-10-38 0,14 61 0,-1 1 0,1-1 0,-1 0 0,0 1 0,0 0 0,0-1 0,-6-7 0,7 12 0,1 0 0,0 0 0,0 0 0,0-1 0,0 1 0,-1 0 0,1 0 0,0 0 0,0 0 0,0 0 0,-1 0 0,1-1 0,0 1 0,0 0 0,-1 0 0,1 0 0,0 0 0,0 0 0,-1 0 0,1 0 0,0 0 0,0 0 0,-1 0 0,1 0 0,0 0 0,0 0 0,-1 0 0,1 0 0,0 0 0,0 1 0,-1-1 0,1 0 0,0 0 0,0 0 0,0 0 0,-1 1 0,-6 9 0,-1 15 0,-4 46 0,3-1 0,2 2 0,5 96 0,3-145 171,7 43 0,-6-57-385,0 0 1,1 0 0,0 0-1,0 0 1,1-1 0,0 1-1,8 10 1,0-4-6613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49.4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1 292 24575,'0'-4'0,"1"0"0,-1 0 0,1 1 0,0-1 0,0 0 0,0 1 0,1-1 0,-1 1 0,1 0 0,0-1 0,0 1 0,0 0 0,0 0 0,1 0 0,-1 0 0,1 1 0,0-1 0,0 1 0,5-4 0,1 3 0,0 1 0,0-1 0,0 2 0,0-1 0,0 2 0,0-1 0,15 2 0,-10-1 0,1-1 0,16-2 0,-15 0 0,-1 0 0,1-2 0,-1 0 0,0-1 0,0 0 0,17-11 0,-27 14 0,0-1 0,0 1 0,0-1 0,-1 0 0,0 0 0,0-1 0,0 1 0,0-1 0,3-5 0,-6 7 0,1 0 0,-1-1 0,1 1 0,-1 0 0,0-1 0,0 1 0,-1-1 0,1 1 0,-1-1 0,0 1 0,1-1 0,-2 0 0,1 1 0,0-1 0,-1 1 0,-1-5 0,1 5 0,0 0 0,-1 0 0,1 0 0,-1 0 0,0 0 0,0 0 0,0 1 0,0-1 0,0 1 0,-1-1 0,1 1 0,-1 0 0,1 0 0,-1 0 0,0 0 0,0 0 0,0 1 0,0 0 0,0-1 0,0 1 0,-1 0 0,1 0 0,0 1 0,-7-2 0,1 1 0,-1 0 0,1 0 0,-1 1 0,0 1 0,1-1 0,-1 2 0,-14 2 0,14-1 0,1 1 0,-1 0 0,1 1 0,0-1 0,0 2 0,1-1 0,-1 1 0,1 1 0,1-1 0,-1 1 0,1 1 0,0-1 0,1 1 0,-1 0 0,2 1 0,-1 0 0,1-1 0,1 2 0,-1-1 0,-3 14 0,4-11 0,1-1 0,0 0 0,1 1 0,0 0 0,1-1 0,0 1 0,1 0 0,0-1 0,1 1 0,1 0 0,0-1 0,0 1 0,1-1 0,0 1 0,1-1 0,0 0 0,11 18 0,-12-24 0,0 0 0,1 0 0,0 0 0,0-1 0,0 0 0,0 1 0,1-1 0,0-1 0,0 1 0,0-1 0,0 0 0,0 0 0,9 3 0,-5-3 0,0 0 0,-1-1 0,1-1 0,0 1 0,0-2 0,0 1 0,0-1 0,12-1 0,0-2 0,0-1 0,0-1 0,0-1 0,-1-1 0,0 0 0,36-20 0,-50 24 0,12-7 0,33-23 0,-48 30 0,1 1 0,-1-1 0,0 1 0,0-1 0,0 0 0,-1 0 0,1 0 0,-1-1 0,1 1 0,-1-1 0,0 1 0,-1-1 0,1 0 0,0 1 0,-1-1 0,2-7 0,-6-5-1365,-4 4-5461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58.9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627 151 24575,'-2'-1'0,"-1"1"0,1-1 0,-1 0 0,1 1 0,0-1 0,0 0 0,-1-1 0,1 1 0,0 0 0,0-1 0,0 1 0,0-1 0,0 0 0,1 1 0,-1-1 0,0 0 0,-2-4 0,0-1 0,-1 1 0,1-1 0,0 0 0,-3-9 0,1-7 0,6 20 0,0 1 0,-1 0 0,1-1 0,-1 1 0,1 0 0,-1-1 0,0 1 0,0 0 0,0 0 0,0 0 0,0-1 0,0 1 0,-1 0 0,1 1 0,-1-1 0,1 0 0,-1 0 0,0 1 0,0-1 0,0 1 0,1-1 0,-2 1 0,1 0 0,-4-2 0,-3 1 0,0 0 0,0 1 0,0-1 0,0 2 0,0 0 0,0 0 0,0 0 0,-12 3 0,-76 19 0,73-16 0,-3 2 0,0 1 0,0 1 0,-27 14 0,38-15 0,0 0 0,1 1 0,0 1 0,1 0 0,-26 26 0,37-35 0,0 1 0,1 0 0,-1 0 0,1 1 0,0-1 0,0 0 0,0 1 0,1 0 0,-1-1 0,1 1 0,0 0 0,0 0 0,0-1 0,0 1 0,1 0 0,-1 8 0,2-9 0,0 0 0,-1 0 0,1 1 0,0-1 0,0 0 0,1 0 0,-1 0 0,1 0 0,0 0 0,-1-1 0,1 1 0,0 0 0,1-1 0,-1 1 0,0-1 0,1 0 0,-1 0 0,1 0 0,0 0 0,4 2 0,20 9 0,0-1 0,1-2 0,0 0 0,46 8 0,-18-4 0,-29-8 0,-18-4 0,0-1 0,0 2 0,-1-1 0,1 1 0,0 0 0,-1 1 0,0 0 0,0 0 0,10 8 0,-17-11 0,-1 0 0,1 0 0,0 0 0,0 0 0,-1 0 0,1 0 0,0 0 0,-1 0 0,1 0 0,-1 0 0,0 1 0,1-1 0,-1 0 0,0 0 0,0 1 0,0-1 0,0 0 0,0 1 0,0-1 0,0 0 0,0 0 0,0 1 0,-1-1 0,1 0 0,0 0 0,-1 0 0,1 1 0,-1-1 0,0 0 0,1 0 0,-1 0 0,0 0 0,1 0 0,-1 0 0,0 0 0,0 0 0,0 0 0,0-1 0,-1 2 0,-6 5 0,0 0 0,-1-1 0,-14 8 0,18-11 0,-26 15 0,-1-3 0,0 0 0,-1-2 0,0-2 0,-1-1 0,-51 9 0,76-18-227,0 0-1,0 0 1,0-1-1,-1 0 1,-15-3-1,1-3-6598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59.4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1 209 24575,'2'-2'0,"0"1"0,0 0 0,1 0 0,-1 0 0,0 0 0,1 0 0,-1 1 0,1-1 0,-1 1 0,1-1 0,-1 1 0,1 0 0,-1 0 0,1 0 0,-1 0 0,1 1 0,-1-1 0,1 1 0,-1-1 0,5 3 0,-4-1 0,0 0 0,0 1 0,-1-1 0,1 1 0,-1-1 0,1 1 0,-1 0 0,0 0 0,0 0 0,0 0 0,-1 0 0,1 0 0,-1 1 0,2 4 0,16 52 0,-2 0 0,-4 1 0,-1 1 0,-4 1 0,-2-1 0,-3 77 0,-3-129 0,0-6 0,0 0 0,0 0 0,0 0 0,0 0 0,0 0 0,-1 0 0,0-1 0,0 1 0,0 0 0,0 0 0,-3 5 0,0-9 0,1-7 0,0-10 0,-1-46 0,4-1 0,9-83 0,31-125 0,-34 235 0,2-1 0,1 2 0,23-61 0,-31 94 0,1 0 0,-1 1 0,0-1 0,1 1 0,-1-1 0,1 1 0,0 0 0,0 0 0,0 0 0,0 0 0,0 0 0,0 0 0,1 0 0,-1 1 0,1-1 0,-1 1 0,1 0 0,-1-1 0,4 0 0,-3 2 0,-1 0 0,0 0 0,1 0 0,-1 0 0,1 0 0,-1 0 0,1 1 0,-1-1 0,1 1 0,-1 0 0,0 0 0,1 0 0,-1 0 0,0 0 0,0 0 0,0 1 0,0-1 0,0 0 0,0 1 0,0 0 0,3 3 0,1 2 0,-1-1 0,1 1 0,-2 0 0,1 0 0,-1 0 0,0 1 0,0 0 0,-1 0 0,0 0 0,0 0 0,-1 0 0,0 1 0,0-1 0,-1 0 0,0 1 0,-1 0 0,0-1 0,-2 15 0,1-13 0,-1-1 0,0 1 0,-1-1 0,0 0 0,-1 0 0,1 0 0,-2 0 0,1-1 0,-1 0 0,-1 0 0,1 0 0,-1 0 0,-1-1 0,1 0 0,-1 0 0,-10 7 0,5-6-195,0 0 0,0-1 0,-1-1 0,0 0 0,0 0 0,-15 3 0,0-1-6631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59.6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24575,'3'0'0,"4"0"0,4 0 0,3 3 0,0 5 0,-4 3 0,-2 3 0,-3 3 0,-3 1 0,-1 1 0,-1 0 0,-1 0 0,1 3 0,-1 1 0,1-1 0,-1 0 0,1-2 0,0-3-8191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8:59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271 436 24575,'20'-33'0,"-1"0"0,-1-1 0,17-49 0,-26 57 0,-1 0 0,-1-1 0,-1 0 0,-2-1 0,2-36 0,-6 60 0,0 0 0,0 0 0,-1 0 0,0 0 0,1 0 0,-1 0 0,0 0 0,-1 0 0,-2-6 0,4 9 0,-1 0 0,1 1 0,0-1 0,-1 1 0,1-1 0,-1 1 0,1-1 0,-1 1 0,1 0 0,-1-1 0,1 1 0,-1 0 0,1-1 0,-1 1 0,1 0 0,-1-1 0,1 1 0,-1 0 0,0 0 0,1 0 0,-1 0 0,1-1 0,-1 1 0,0 0 0,0 0 0,-1 1 0,1 0 0,-1-1 0,1 1 0,-1 0 0,1 0 0,-1 0 0,1-1 0,0 2 0,0-1 0,0 0 0,-1 0 0,1 0 0,0 0 0,0 1 0,0 1 0,-16 21 0,2 1 0,1 1 0,-13 33 0,-27 86 0,52-138 0,-21 66 0,-20 123 0,5 79 0,9-51 0,23-183-227,-2 0-1,-1-1 1,-3 1-1,-1-2 1,-19 41-1,16-51-6598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9:00.3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1 272 24575,'6'-10'0,"1"1"0,1 0 0,0 0 0,0 1 0,1 0 0,0 0 0,13-8 0,-12 8 0,0 1 0,2-1 0,-1 1 0,1 1 0,0 0 0,0 1 0,1 0 0,-1 1 0,1 0 0,18-2 0,-5 3 0,0 0 0,0 2 0,47 4 0,-69-3 0,0 1 0,-1-1 0,1 1 0,-1-1 0,1 1 0,-1 0 0,1 1 0,-1-1 0,0 0 0,0 1 0,1 0 0,-1 0 0,0 0 0,-1 0 0,1 0 0,0 1 0,-1-1 0,1 1 0,-1 0 0,3 4 0,-1 0 0,0 1 0,-1 1 0,0-1 0,0 0 0,-1 1 0,0-1 0,1 12 0,0 1 0,-1-1 0,0 31 0,-2-44 0,-1-1 0,0 0 0,0 0 0,0 0 0,0 0 0,-1 0 0,0 0 0,0 0 0,-1 0 0,0-1 0,0 1 0,-6 8 0,8-13 0,0 1 0,-1-1 0,1 1 0,-1-1 0,1 1 0,-1-1 0,0 0 0,1 0 0,-1 0 0,0 0 0,0 0 0,-2 1 0,3-2 0,0 0 0,0 1 0,0-1 0,0 0 0,0 0 0,0 0 0,0 0 0,0 0 0,0-1 0,1 1 0,-1 0 0,0 0 0,0-1 0,0 1 0,0 0 0,0-1 0,0 1 0,0-1 0,0 0 0,-1-1 0,0 0 0,0 0 0,0 0 0,1 0 0,-1-1 0,1 1 0,0 0 0,-1-1 0,1 1 0,0-1 0,1 0 0,-1 1 0,0-1 0,1 0 0,-1 1 0,1-6 0,0-4 0,0 0 0,2 0 0,-1 0 0,1 0 0,1 0 0,0 0 0,1 0 0,0 1 0,1-1 0,0 1 0,1 1 0,7-12 0,2 0 0,0 1 0,2 0 0,1 1 0,29-27 0,-39 41 0,13-13 0,25-17 0,-41 32 0,0 0 0,1 1 0,-1 0 0,1 0 0,0 1 0,0-1 0,0 1 0,0 0 0,0 1 0,13-2 0,-18 3 12,1 0 1,-1 0-1,1 0 0,-1 0 0,1 1 0,-1-1 1,1 0-1,-1 1 0,0-1 0,1 1 0,-1 0 1,0-1-1,1 1 0,-1 0 0,0 0 0,0 0 0,0 0 1,0 0-1,0 0 0,0 0 0,0 0 0,0 0 1,0 0-1,0 1 0,-1-1 0,1 0 0,0 2 1,1 2-257,-1 0 0,0 0 0,0 0 0,0 0 1,0 0-1,-1 8 0,0 4-6582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9:00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24575,'3'0'0,"4"0"0,4 0 0,4 3 0,-2 4 0,-2 7 0,-3 8 0,-7 2 0,-6 5 0,-5 2 0,-1 0 0,-2 1 0,1-6-8191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19:01.5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255 430 24575,'0'-18'0,"1"5"0,-1 1 0,0-1 0,-1 1 0,-1-1 0,-4-18 0,6 29 0,-1 0 0,0 0 0,0 0 0,0 0 0,0 0 0,0 0 0,0 0 0,-1 1 0,1-1 0,-1 0 0,1 1 0,-1-1 0,0 1 0,1-1 0,-4-1 0,3 2 0,-1 0 0,1 1 0,-1-1 0,1 0 0,-1 1 0,0 0 0,1-1 0,-1 1 0,1 0 0,-1 1 0,1-1 0,-1 0 0,0 1 0,1-1 0,-1 1 0,-3 1 0,-6 3 0,1 0 0,-1 0 0,1 1 0,0 1 0,0 0 0,1 0 0,0 1 0,0 1 0,-16 18 0,21-21 0,-1 0 0,1 1 0,0 0 0,1 0 0,0 0 0,0 0 0,0 1 0,1 0 0,0 0 0,1-1 0,0 2 0,0-1 0,0 0 0,1 0 0,1 1 0,-1 9 0,2-15 0,-1 1 0,1 0 0,0 0 0,0-1 0,0 1 0,0-1 0,1 1 0,-1-1 0,1 0 0,0 1 0,0-1 0,0 0 0,1 0 0,-1 0 0,1 0 0,-1-1 0,1 1 0,0-1 0,0 0 0,0 1 0,0-2 0,1 1 0,-1 0 0,0 0 0,1-1 0,-1 0 0,1 0 0,0 0 0,-1 0 0,5 0 0,1 0 0,0 0 0,0 0 0,-1-1 0,1-1 0,0 1 0,0-1 0,0-1 0,-1 0 0,1 0 0,0-1 0,14-6 0,-11 3 0,-1 0 0,-1-1 0,0 0 0,0-1 0,0 0 0,-1-1 0,0 0 0,0 0 0,10-15 0,-10 9 0,0 0 0,-1 0 0,0-1 0,-2 0 0,1 0 0,3-19 0,-1-9 0,-2 1 0,-2-1 0,-2-1 0,-4-65 0,1 99 0,0 7 0,1 0 0,-1 0 0,0 1 0,-1-1 0,1 0 0,0 1 0,-1-1 0,0 0 0,0 1 0,0-1 0,-1 1 0,1-1 0,-3-3 0,4 7 0,0 0 0,-1 0 0,1 0 0,0 0 0,-1 0 0,1-1 0,0 1 0,-1 0 0,1 0 0,-1 0 0,1 0 0,0 0 0,-1 0 0,1 0 0,-1 0 0,1 0 0,0 0 0,-1 1 0,1-1 0,0 0 0,-1 0 0,1 0 0,0 0 0,-1 1 0,1-1 0,0 0 0,-1 0 0,1 0 0,0 1 0,0-1 0,-1 0 0,1 1 0,0-1 0,0 0 0,-1 1 0,1-1 0,0 0 0,0 1 0,0-1 0,0 0 0,-1 1 0,1-1 0,0 0 0,0 1 0,0-1 0,0 1 0,-7 21 0,6-21 0,-5 24 0,0 1 0,1 0 0,2 0 0,1 1 0,1-1 0,1 0 0,6 50 0,-4-64 0,1 0 0,0-1 0,1 1 0,0-1 0,1 0 0,0 0 0,1-1 0,10 17 0,-10-20 0,-1-1 0,1 1 0,1-1 0,-1 0 0,1-1 0,0 0 0,0 0 0,1 0 0,-1-1 0,1 0 0,0 0 0,0-1 0,9 2 0,-8-3 0,0 0 0,0-1 0,0 0 0,0-1 0,1 0 0,-1-1 0,0 1 0,0-2 0,0 1 0,0-1 0,0-1 0,0 0 0,-1 0 0,1-1 0,8-4 0,0-2 0,0 0 0,-1-1 0,0 0 0,0-1 0,-1-1 0,13-16 0,-21 21 0,-1-1 0,0 0 0,0 0 0,-1-1 0,0 1 0,-1-1 0,0 0 0,-1-1 0,0 1 0,0-1 0,2-18 0,-5 23 0,1 0 0,-1 0 0,-1 0 0,1 0 0,-1 0 0,0 0 0,0 0 0,0 0 0,-1 1 0,-3-7 0,4 8 0,-1 1 0,0 0 0,0 0 0,-1 0 0,1 0 0,-1 0 0,1 0 0,-1 0 0,0 1 0,0 0 0,0-1 0,0 1 0,0 0 0,-1 0 0,1 1 0,-1-1 0,-3 0 0,3 1 0,0 0 0,1 0 0,-1 0 0,0 1 0,0-1 0,0 1 0,0 0 0,0 0 0,0 1 0,0-1 0,0 1 0,0 0 0,0 0 0,0 0 0,1 1 0,-1-1 0,0 1 0,1 0 0,-1 0 0,1 0 0,0 1 0,0-1 0,0 1 0,0-1 0,0 1 0,-4 5 0,2-1 0,0-1 0,1 1 0,0 0 0,0 0 0,0 0 0,1 1 0,0-1 0,1 1 0,-1 0 0,1-1 0,1 1 0,-1 10 0,2-9 14,0 0 0,1 0-1,0 0 1,0 0 0,1 0-1,0 0 1,1-1-1,0 1 1,0-1 0,1 1-1,0-1 1,0 0 0,1-1-1,0 1 1,1-1 0,-1 0-1,2 0 1,-1-1 0,0 0-1,1 0 1,0 0 0,1-1-1,-1 0 1,11 5 0,-10-6-86,1 0 1,-1 0 0,1-1 0,0 0 0,0 0 0,0-1 0,0 0 0,0-1 0,1 0-1,-1 0 1,0-1 0,1 0 0,-1-1 0,0 0 0,0-1 0,1 0 0,-1 0 0,0-1 0,-1 0-1,1 0 1,0-1 0,-1 0 0,10-7 0,6-7-6755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5.5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3 100 24575,'-1'-16'0,"1"11"0,-1-1 0,1 1 0,0 0 0,0 0 0,1 0 0,-1-1 0,1 1 0,0 0 0,1 0 0,-1 0 0,1 0 0,0 0 0,4-5 0,-6 9 0,0 1 0,0 0 0,0-1 0,0 1 0,0 0 0,1-1 0,-1 1 0,0 0 0,0 0 0,0-1 0,1 1 0,-1 0 0,0 0 0,0-1 0,1 1 0,-1 0 0,0 0 0,1 0 0,-1 0 0,0-1 0,0 1 0,1 0 0,-1 0 0,0 0 0,1 0 0,-1 0 0,0 0 0,1 0 0,-1 0 0,0 0 0,1 0 0,-1 0 0,1 0 0,-1 0 0,0 0 0,1 0 0,-1 0 0,0 0 0,0 1 0,1-1 0,-1 0 0,0 0 0,1 0 0,-1 1 0,0-1 0,0 0 0,1 0 0,-1 0 0,0 1 0,0-1 0,1 0 0,-1 1 0,0-1 0,0 0 0,0 0 0,0 1 0,0-1 0,1 0 0,-1 1 0,0 0 0,6 24 0,-6-22 0,115 613 0,-31-191 0,-84-425 0,24 160 342,-22-134-684,0 1 1,-2-1 0,-1 1-1,-4 26 1,0-30-6485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45.6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757 14 24575,'0'-1'0,"0"1"0,0-1 0,1 0 0,-1 1 0,0-1 0,0 0 0,1 1 0,-1-1 0,1 1 0,-1-1 0,1 0 0,-1 1 0,1-1 0,-1 1 0,1 0 0,-1-1 0,1 1 0,-1-1 0,1 1 0,0 0 0,-1-1 0,1 1 0,0 0 0,-1 0 0,1-1 0,0 1 0,0 0 0,-1 0 0,1 0 0,0 0 0,1 0 0,-1 0 0,0 0 0,0 0 0,0 0 0,1 0 0,-1 0 0,0 0 0,0 0 0,0 0 0,1 1 0,-1-1 0,0 0 0,0 1 0,0-1 0,0 1 0,0-1 0,0 1 0,0 0 0,0-1 0,1 2 0,-1 0 0,0-1 0,-1 1 0,1 0 0,-1 0 0,1-1 0,-1 1 0,0 0 0,0 0 0,0-1 0,0 1 0,0 0 0,0 0 0,0 0 0,0-1 0,-1 1 0,1 0 0,-1-1 0,1 1 0,-1 0 0,0-1 0,-1 3 0,-22 36 0,21-36 0,-69 94 0,-86 90 0,-98 79 0,164-174 0,45-44 0,-86 68 0,133-117 0,-1 0 0,1 0 0,0 1 0,0-1 0,0 0 0,0 0 0,0 0 0,0 1 0,-1-1 0,1 0 0,0 0 0,0 0 0,0 0 0,-1 1 0,1-1 0,0 0 0,0 0 0,0 0 0,-1 0 0,1 0 0,0 0 0,0 0 0,0 0 0,-1 0 0,1 0 0,0 1 0,0-1 0,-1 0 0,1 0 0,0 0 0,0-1 0,-1 1 0,1 0 0,0 0 0,0 0 0,-1 0 0,1 0 0,0 0 0,0 0 0,0 0 0,-1 0 0,1 0 0,0-1 0,0 1 0,0 0 0,0 0 0,-1 0 0,1 0 0,0-1 0,0 1 0,0 0 0,0 0 0,0 0 0,-1-1 0,1 1 0,0-1 0,1 1 0,-1 0 0,0-1 0,0 1 0,0-1 0,1 1 0,-1 0 0,0-1 0,1 1 0,-1 0 0,0-1 0,1 1 0,-1 0 0,0 0 0,1-1 0,-1 1 0,1 0 0,-1 0 0,0 0 0,1-1 0,-1 1 0,1 0 0,-1 0 0,1 0 0,-1 0 0,0 0 0,1 0 0,-1 0 0,1 0 0,-1 0 0,1 0 0,-1 0 0,1 1 0,18 3 0,0 2 0,-1 0 0,0 1 0,0 1 0,-1 0 0,0 2 0,16 11 0,-4-1 0,-1 1 0,0 1 0,-2 2 0,-1 0 0,0 2 0,-2 1 0,-2 1 0,0 0 0,17 34 0,-3 2 0,27 43 0,-61-105 0,1 1 0,0-1 0,-1 0 0,1 0 0,0 1 0,0-1 0,0-1 0,0 1 0,0 0 0,4 2 0,-4-4 0,-1 1 0,1-1 0,-1 0 0,1 0 0,-1 0 0,1 0 0,-1 0 0,1 0 0,-1 0 0,1-1 0,-1 1 0,1 0 0,-1-1 0,1 1 0,-1-1 0,1 0 0,-1 1 0,0-1 0,1 0 0,0-1 0,11-5 0,0 1 0,0 0 0,0 1 0,1 0 0,0 1 0,16-2 0,89-8 0,-70 10 0,457-11 0,-454 15 0,-47 0 0,1 0 0,-1 0 0,0 0 0,0-1 0,0 0 0,7-2 0,-11 3 0,1-1 0,-1 0 0,1 0 0,-1 0 0,1 0 0,-1 0 0,1 0 0,-1 0 0,0-1 0,0 1 0,0 0 0,0-1 0,0 1 0,0-1 0,0 1 0,0-1 0,0 1 0,-1-1 0,1 0 0,0 1 0,-1-1 0,1-2 0,4-21 0,1 1 0,1 0 0,1 0 0,1 1 0,1 0 0,23-37 0,6 7 0,2 1 0,3 2 0,1 2 0,84-67 0,-125 112 0,0 0 0,-1 0 0,1-1 0,-1 1 0,0-1 0,0 0 0,0 0 0,-1 0 0,1 0 0,-1-1 0,0 1 0,0-1 0,-1 1 0,2-6 0,-3 5 0,1 1 0,-1 0 0,0-1 0,0 1 0,-1 0 0,0-1 0,1 1 0,-1 0 0,-1 0 0,1 0 0,0 0 0,-1 0 0,0 0 0,0 0 0,-5-7 0,-4-3 0,0 1 0,0-1 0,-2 2 0,1 0 0,-19-13 0,-74-47 0,40 34 0,-31-21 0,82 48 0,0 1 0,1-2 0,0 0 0,-17-21 0,24 27 0,0 0 0,-1 0 0,1 0 0,-1 1 0,-1 0 0,1 0 0,-1 1 0,1 0 0,-1 0 0,0 1 0,-16-4 0,-10-2 0,-54-6 0,72 13 0,-35-5-195,0 2 0,0 2 0,-1 3 0,1 2 0,0 2 0,-71 15 0,99-13-6631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46.5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92 24575,'2'0'0,"0"0"0,0-1 0,-1 1 0,1 0 0,0-1 0,0 0 0,-1 1 0,1-1 0,-1 0 0,1 0 0,-1 0 0,1 0 0,-1 0 0,1 0 0,-1 0 0,0 0 0,0-1 0,2-2 0,20-32 0,-7 8 0,-15 27 0,0 0 0,0 0 0,0 0 0,0 1 0,0-1 0,0 0 0,1 0 0,-1 1 0,0-1 0,0 1 0,1-1 0,-1 1 0,0 0 0,1 0 0,-1-1 0,0 1 0,1 0 0,-1 0 0,0 0 0,1 0 0,-1 0 0,1 1 0,-1-1 0,0 0 0,0 1 0,1-1 0,-1 1 0,0-1 0,0 1 0,1 0 0,0 0 0,6 4 0,0 0 0,0 1 0,10 9 0,-12-10 0,270 267 0,-23 22 0,-220-255 0,-8-9-1365,-8-7-5461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46.8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478 0 24575,'-2'22'0,"0"-1"0,-1 1 0,-1-1 0,-1 0 0,-1-1 0,-1 1 0,-1-1 0,0 0 0,-19 30 0,-17 21 0,-63 77 0,43-62 0,51-68 0,-138 211 0,151-228 1,-13 17 339,13-17-365,0-1 0,0 0-1,0 0 1,0 1-1,-1-1 1,1 0-1,0 0 1,0 1-1,0-1 1,-1 0-1,1 0 1,0 0-1,0 0 1,-1 1-1,1-1 1,0 0-1,0 0 1,-1 0 0,1 0-1,0 0 1,0 0-1,-1 0 1,1 0-1,0 0 1,-1 0-1,1 0 1,0 0-1,0 0 1,-1 0-1,1 0 1,0 0-1,-1 0 1,1 0-1,0 0 1,0 0 0,-1-1-1,1 1 1,0 0-1,0 0 1,-1 0-1,1 0 1,0-1-1,0 1 1,0 0-1,-1 0 1,1 0-1,0-1 1,0 1-1,0 0 1,0 0-1,0-1 1,-1 1 0,1 0-1,0 0 1,0-1-1,0 1 1,0 0-1,0 0 1,0-1-1,0 1 1,0 0-1,0-1 1,0 1-1,0 0 1,0 0-1,0-1 1,-1-9-6801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2.5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742 77 24575,'1'0'0,"-1"0"0,1 0 0,-1 0 0,1 0 0,-1 0 0,1 0 0,-1 0 0,1 0 0,-1 0 0,1 0 0,-1 0 0,1 0 0,-1 1 0,1-1 0,-1 0 0,1 0 0,-1 0 0,1 1 0,-1-1 0,1 0 0,-1 1 0,0-1 0,1 0 0,-1 1 0,0-1 0,1 1 0,-1-1 0,0 0 0,1 1 0,-1 0 0,0 0 0,0 0 0,0 0 0,0 0 0,0 0 0,-1-1 0,1 1 0,0 0 0,-1 0 0,1 0 0,0 0 0,-1 0 0,1 0 0,-1-1 0,1 1 0,-2 1 0,-29 30 0,27-29 0,-238 198 0,-54 50 0,132-81 0,152-149 0,12-15 0,11-11 0,-8 3 0,0 0 0,0 1 0,1-1 0,-1 1 0,1 0 0,0 0 0,-1 0 0,1 0 0,0 1 0,-1-1 0,1 1 0,0 0 0,0 0 0,-1 1 0,1-1 0,0 1 0,-1-1 0,1 1 0,0 0 0,-1 1 0,7 2 0,7 4 0,-1 0 0,0 2 0,16 11 0,-26-17 0,36 25 0,0 3 0,-3 1 0,51 53 0,-61-55 0,2-1 0,66 48 0,-63-50 0,-28-22 0,0 0 0,1-1 0,0 0 0,0 0 0,0-1 0,1 1 0,0-2 0,-1 1 0,11 2 0,31 1 0,-41-6 0,1 0 0,0 0 0,-1 0 0,1 1 0,0 1 0,8 3 0,67 33 0,-83-39 0,0 1 0,0-1 0,0 0 0,1 0 0,-1 0 0,0 0 0,0 0 0,0 0 0,1 0 0,-1 0 0,0 0 0,0 0 0,0-1 0,0 1 0,1-1 0,-1 1 0,0-1 0,0 1 0,2-2 0,25-18 0,-8 5 0,23-7 0,0 2 0,2 2 0,0 2 0,70-15 0,-47 17 0,0 4 0,107-3 0,-148 14 0,50 8 0,-48-5 0,41 1 0,-58-5 0,0 1 0,0-1 0,0-1 0,0 0 0,19-5 0,-27 5 0,0 0 0,0-1 0,0 0 0,-1 0 0,1 0 0,0 0 0,-1-1 0,0 1 0,1-1 0,-1 0 0,0 0 0,0 0 0,-1 0 0,1-1 0,-1 1 0,0-1 0,3-4 0,36-73 0,-16 29 0,3 1 0,1 1 0,57-72 0,-43 72 0,1 2 0,76-64 0,-115 107 0,1 0 0,-1 0 0,-1-1 0,1 0 0,-1 0 0,0 0 0,0 0 0,-1-1 0,6-12 0,4-9 0,-7 17 0,-5 9 0,1-1 0,-1 0 0,1 0 0,-1 0 0,0 0 0,0 0 0,0 0 0,1-4 0,-3 5 0,1 1 0,0-1 0,0 0 0,-1 1 0,1-1 0,-1 1 0,0-1 0,1 1 0,-1-1 0,0 1 0,0-1 0,0 1 0,0 0 0,0 0 0,0-1 0,0 1 0,0 0 0,0 0 0,-3-2 0,-12-8 0,0 0 0,-1 1 0,-35-15 0,-14-8 0,-91-66 0,-36-21 0,187 117 0,0 1 0,1 0 0,-1 0 0,0 0 0,0 1 0,-1 0 0,1 0 0,0 0 0,0 1 0,0 0 0,-9 1 0,-9 2 0,-38 10 0,28-6 0,-458 75 0,395-65 0,-69 8 0,143-23 0,0-1 0,-1-1 0,1-1 0,0-1 0,-32-8 0,41 7-227,0 1-1,1 0 1,-1 1-1,-1 1 1,-14 1-1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3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896 238 24575,'17'-26'0,"-7"6"0,-6 15 0,0-1 0,-1-1 0,0 1 0,0 0 0,0-1 0,-1 0 0,0 1 0,0-1 0,-1 0 0,0 0 0,0 0 0,0 0 0,-1-11 0,-1 15 0,1-1 0,-1 0 0,1 1 0,-1-1 0,0 1 0,0-1 0,-1 1 0,1-1 0,-1 1 0,0 0 0,1 0 0,-1 0 0,-1 0 0,1 0 0,0 0 0,-1 0 0,0 1 0,1-1 0,-1 1 0,0 0 0,0 0 0,0 0 0,-1 0 0,1 0 0,0 1 0,-1 0 0,-4-2 0,-7 0 0,0 0 0,-1 1 0,1 1 0,-1 0 0,1 1 0,-1 1 0,0 0 0,-17 4 0,-18 6 0,-52 18 0,-79 39 0,154-55 0,1 1 0,0 2 0,1 0 0,-30 26 0,51-37 0,0-1 0,0 0 0,1 1 0,-1 0 0,2 0 0,-1 0 0,0 1 0,1-1 0,0 1 0,0 0 0,-3 9 0,5-12 0,1 1 0,-1 0 0,1-1 0,0 1 0,0 0 0,0 0 0,0 0 0,0-1 0,1 1 0,0 0 0,0 0 0,0-1 0,0 1 0,0-1 0,1 1 0,0-1 0,0 1 0,0-1 0,0 0 0,4 5 0,4 3 0,1 0 0,0-1 0,1 0 0,0-1 0,0 0 0,1-1 0,17 9 0,103 40 0,-129-56 0,235 77 0,-64-24 0,-162-49 0,1 0 0,-1 0 0,1 2 0,-1-1 0,13 11 0,-25-17 0,0 1 0,0 0 0,1-1 0,-1 1 0,0 0 0,0 0 0,0 0 0,0 0 0,-1 0 0,1 0 0,0 0 0,0 0 0,-1 0 0,1 1 0,0-1 0,-1 0 0,1 0 0,-1 1 0,0-1 0,1 0 0,-1 1 0,0-1 0,0 0 0,0 1 0,0-1 0,0 0 0,0 1 0,0-1 0,0 0 0,0 1 0,-1-1 0,1 0 0,-1 1 0,1-1 0,-1 0 0,1 0 0,-1 0 0,0 1 0,1-1 0,-1 0 0,0 0 0,0 0 0,0 0 0,0 0 0,0 0 0,-1 0 0,-6 5 0,0 0 0,0-1 0,0 0 0,0-1 0,-14 6 0,-39 12 0,0-1 0,-2-4 0,-78 12 0,-197 3 0,285-31-682,-65-6-1,55-3-6143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3.9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42 24575,'4'-4'0,"1"-1"0,-1 1 0,1-1 0,-1 1 0,1 0 0,1 0 0,10-5 0,-15 8 0,0 1 0,0 0 0,0 0 0,0-1 0,0 1 0,0 0 0,0 0 0,0 0 0,0 0 0,0 0 0,0 0 0,0 0 0,0 0 0,0 1 0,0-1 0,0 0 0,0 1 0,0-1 0,1 1 0,0 0 0,0 1 0,-1-1 0,1 1 0,-1-1 0,1 1 0,-1 0 0,0 0 0,0-1 0,0 1 0,0 0 0,0 0 0,0 0 0,1 3 0,5 20 0,-1 1 0,-1 0 0,3 50 0,-2-19 0,99 786-1365,-99-794-5461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4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439 295 24575,'12'-13'0,"-1"1"0,0-2 0,-1 1 0,0-1 0,11-23 0,-18 32 0,-1-1 0,1 0 0,-1 1 0,-1-1 0,1 0 0,-1 0 0,0 0 0,0 0 0,-1 0 0,1 0 0,-1 0 0,-1 0 0,1 0 0,-1 0 0,0 0 0,-1 0 0,1 0 0,-5-11 0,3 13 0,1 0 0,-1 0 0,1 0 0,-1 0 0,0 0 0,0 1 0,-1-1 0,1 1 0,-1 0 0,0 0 0,0 0 0,-8-4 0,5 3 0,0 1 0,0 1 0,-1-1 0,1 1 0,-1 1 0,1-1 0,-12 1 0,1 0 0,1 2 0,-1 0 0,1 1 0,0 0 0,0 2 0,-25 8 0,15-3 0,0 2 0,1 0 0,-41 26 0,58-32 0,1 0 0,0 1 0,0 0 0,1 1 0,-1 0 0,1 0 0,1 0 0,-1 1 0,2 0 0,-1 0 0,1 1 0,0-1 0,0 1 0,-3 11 0,7-16 0,0 0 0,1 0 0,-1 0 0,1 0 0,0 0 0,0 0 0,0 1 0,1-1 0,-1 0 0,1 0 0,0-1 0,0 1 0,1 0 0,-1 0 0,1 0 0,0-1 0,0 1 0,0-1 0,0 1 0,1-1 0,-1 0 0,1 0 0,0 0 0,0 0 0,0-1 0,4 4 0,7 4 0,0-1 0,0 0 0,1-1 0,0-1 0,17 6 0,37 9 0,1-2 0,76 10 0,-52-12 0,-84-16 0,-2-1 0,0 1 0,0 0 0,0 0 0,0 0 0,-1 1 0,1 0 0,-1 0 0,1 1 0,-1 0 0,11 9 0,-17-12 0,0 0 0,0 0 0,0 0 0,0 0 0,-1 0 0,1 1 0,0-1 0,-1 0 0,1 1 0,-1-1 0,1 0 0,-1 1 0,0-1 0,0 0 0,1 1 0,-1-1 0,0 0 0,0 1 0,0-1 0,-1 1 0,1-1 0,0 0 0,0 1 0,-1-1 0,1 0 0,-1 1 0,1-1 0,-1 0 0,0 1 0,1-1 0,-1 0 0,0 0 0,0 0 0,0 0 0,0 0 0,0 0 0,0 0 0,-1 1 0,-6 5 0,1-1 0,-1 0 0,0 0 0,-11 5 0,-23 11-195,-2-2 0,-1-2 0,0-1 0,-1-3 0,0-2 0,-95 13 0,80-19-6631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4.5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21 24575,'0'-1'0,"0"0"0,0 0 0,0 0 0,1 0 0,-1 0 0,0 0 0,0 0 0,1 0 0,-1 0 0,1 0 0,-1 0 0,1 0 0,-1 1 0,1-1 0,0 0 0,-1 0 0,1 0 0,1-1 0,-1 2 0,-1 0 0,1 0 0,-1-1 0,0 1 0,1 0 0,-1 0 0,1 0 0,-1 0 0,1 0 0,-1 0 0,1 0 0,-1 0 0,1 0 0,-1 0 0,1 0 0,-1 0 0,1 0 0,-1 0 0,1 1 0,-1-1 0,1 0 0,-1 0 0,0 0 0,1 1 0,-1-1 0,1 0 0,-1 1 0,0-1 0,1 0 0,-1 1 0,0-1 0,1 0 0,-1 1 0,0-1 0,0 1 0,1-1 0,-1 0 0,0 1 0,0-1 0,0 1 0,1-1 0,-1 2 0,10 23 0,-1 2 0,-2-1 0,0 1 0,5 50 0,-3-17 0,1-2 26,43 267 282,-42-233-1158,-2 141 1,-12-173-5977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6.8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1953 24575,'4'0'0,"0"0"0,0 1 0,0 0 0,0 0 0,0 0 0,-1 0 0,1 1 0,0-1 0,-1 1 0,1 0 0,4 3 0,37 32 0,-12-9 0,-3-6 0,61 41 0,-89-61 0,1-1 0,-1 0 0,0 1 0,1-1 0,-1 0 0,1 0 0,-1-1 0,1 1 0,-1 0 0,1-1 0,0 0 0,-1 1 0,1-1 0,0 0 0,-1 0 0,1-1 0,-1 1 0,1 0 0,0-1 0,-1 0 0,1 1 0,-1-1 0,1 0 0,-1-1 0,0 1 0,1 0 0,-1 0 0,0-1 0,0 0 0,0 1 0,0-1 0,2-3 0,5-5 0,-1-1 0,0 0 0,-1 0 0,0-1 0,6-13 0,-11 20 0,126-316 0,-88 209 0,0-10 0,10-26 0,-49 145 0,0 1 0,0-1 0,0 0 0,1 1 0,-1-1 0,1 1 0,0 0 0,0-1 0,3-2 0,-5 4 0,1 1 0,-1 0 0,1 0 0,-1-1 0,0 1 0,1 0 0,-1 0 0,1 0 0,-1 0 0,0 0 0,1 0 0,-1-1 0,1 1 0,-1 0 0,1 0 0,-1 0 0,0 1 0,1-1 0,-1 0 0,1 0 0,-1 0 0,1 0 0,-1 0 0,1 1 0,0-1 0,0 1 0,0 0 0,0 0 0,0 0 0,0 0 0,-1 0 0,1 0 0,0 0 0,0 0 0,-1 0 0,1 0 0,0 2 0,45 124 0,-37-96 0,2 0 0,1 0 0,1-1 0,20 33 0,-29-56 0,2 2 0,-1 0 0,1 0 0,0-1 0,1 0 0,0 0 0,0 0 0,1-1 0,12 9 0,-19-16 0,1 1 0,-1-1 0,0 1 0,1-1 0,-1 0 0,1 1 0,-1-1 0,0 0 0,1 0 0,-1 0 0,1 0 0,-1 0 0,1-1 0,-1 1 0,0 0 0,1 0 0,-1-1 0,1 1 0,-1-1 0,0 0 0,0 1 0,1-1 0,-1 0 0,0 0 0,0 0 0,0 0 0,0 0 0,0 0 0,0 0 0,1-1 0,4-5 0,-1 0 0,0 0 0,7-13 0,-11 17 0,29-57 0,22-66 0,-31 71 0,2 2 0,32-56 0,-55 109 0,24-31 0,-9 21 0,-15 10 0,1 0 0,-1 0 0,1 0 0,-1 0 0,1 0 0,-1 0 0,1 0 0,0 1 0,-1-1 0,1 0 0,-1 0 0,1 0 0,-1 0 0,1 1 0,-1-1 0,1 0 0,-1 0 0,1 1 0,-1-1 0,0 0 0,1 1 0,-1-1 0,1 1 0,-1-1 0,0 1 0,0-1 0,1 1 0,9 17 0,-6-12 0,-1 0 0,1 0 0,0 0 0,1 0 0,7 7 0,-10-11 0,-1-1 0,1 0 0,-1 0 0,1 0 0,0 0 0,-1 0 0,1 0 0,0-1 0,0 1 0,0 0 0,-1-1 0,1 0 0,0 1 0,0-1 0,0 0 0,0 0 0,0 0 0,0 0 0,0 0 0,0-1 0,0 1 0,-1 0 0,1-1 0,0 0 0,0 1 0,2-2 0,3-2 0,1-1 0,-1 0 0,0 0 0,0 0 0,-1-1 0,0 0 0,0 0 0,0-1 0,8-12 0,4-8 0,18-36 0,0-12 0,39-113 0,11-89 0,-40 123 0,-29 96 0,44-124 0,-53 169 0,-4 21 0,-3 26 0,-1-30 0,-2 46 0,0-22 0,1 0 0,2 1 0,1-1 0,7 38 0,-9-65 0,0 1 0,0-1 0,1 1 0,-1-1 0,1 1 0,-1-1 0,1 0 0,-1 1 0,1-1 0,0 0 0,0 0 0,0 1 0,-1-1 0,1 0 0,0 0 0,2 1 0,-2-1 0,-1-1 0,1 0 0,-1 0 0,1 0 0,0 0 0,-1 0 0,1 0 0,-1 0 0,1 0 0,0 0 0,-1 0 0,1 0 0,-1-1 0,1 1 0,-1 0 0,1 0 0,0 0 0,-1-1 0,1 1 0,-1 0 0,1-1 0,-1 1 0,1 0 0,-1-1 0,0 1 0,1-1 0,4-5 0,-1 0 0,0 1 0,0-1 0,0 0 0,3-8 0,160-354 0,-166 366 0,2-4-273,0-1 0,-1 1 0,0-1 0,3-13 0,-5 6-6553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57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0 699 24575,'1'-5'0,"1"0"0,-1-1 0,1 1 0,0 1 0,1-1 0,-1 0 0,6-7 0,0-2 0,33-68 0,22-38 0,-53 104 0,0 2 0,1-1 0,0 1 0,2 1 0,21-20 0,4 6 0,40-24 0,-39 27 0,42-34 0,-54 36 0,0-1 0,-2-2 0,-1 0 0,23-31 0,-46 55 0,0-1 0,0 0 0,0 1 0,1-1 0,-1 1 0,1-1 0,-1 1 0,1 0 0,-1-1 0,1 1 0,0 0 0,0 0 0,2-1 0,-3 2 0,0 0 0,0 0 0,0 0 0,0 1 0,0-1 0,-1 0 0,1 0 0,0 1 0,0-1 0,0 0 0,0 1 0,0-1 0,-1 1 0,1-1 0,0 1 0,0-1 0,-1 1 0,1 0 0,0-1 0,-1 1 0,1 0 0,-1 0 0,1-1 0,-1 1 0,1 0 0,-1 0 0,0 0 0,1 0 0,-1 0 0,0 0 0,1 1 0,73 227 0,-34-97 0,-15-57 0,62 229 0,-78-279-1365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5.9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241 231 24575,'-2'-1'0,"1"-1"0,-1 1 0,1 0 0,-1 0 0,1-1 0,-1 1 0,1 0 0,-1 1 0,0-1 0,0 0 0,0 0 0,1 1 0,-1-1 0,0 1 0,0 0 0,0-1 0,0 1 0,0 0 0,0 0 0,0 0 0,0 1 0,0-1 0,1 0 0,-1 1 0,0-1 0,0 1 0,0-1 0,0 1 0,1 0 0,-1 0 0,0 0 0,1 0 0,-1 0 0,1 0 0,-3 2 0,-4 5 0,-1 0 0,1 1 0,1 0 0,-11 15 0,12-15 0,-35 52 0,23-32 0,-24 28 0,42-56 0,0 0 0,0-1 0,-1 1 0,1-1 0,0 1 0,-1-1 0,1 1 0,-1-1 0,1 0 0,-1 1 0,1-1 0,0 1 0,-1-1 0,1 0 0,-1 0 0,0 1 0,1-1 0,-1 0 0,1 0 0,-1 1 0,1-1 0,-1 0 0,0 0 0,1 0 0,-1 0 0,1 0 0,-2 0 0,1-1 0,1 1 0,-1-1 0,1 0 0,0 1 0,-1-1 0,1 0 0,0 1 0,-1-1 0,1 0 0,0 0 0,0 1 0,-1-1 0,1 0 0,0 0 0,0 0 0,0 1 0,0-2 0,3-39 0,3 10 0,2 0 0,1 0 0,1 1 0,2 1 0,0 0 0,3 0 0,0 2 0,1 0 0,28-34 0,-38 53 0,2 0 0,-1 0 0,1 1 0,0 0 0,19-12 0,-24 17 0,0 0 0,1 0 0,0 0 0,-1 1 0,1 0 0,0 0 0,0 0 0,0 0 0,-1 0 0,1 1 0,0-1 0,0 1 0,0 0 0,0 1 0,0-1 0,0 1 0,0-1 0,0 1 0,5 2 0,0 2 0,0 0 0,0 0 0,-1 1 0,0 0 0,0 0 0,-1 1 0,1 0 0,-2 0 0,1 0 0,8 13 0,8 15 0,22 43 0,-34-56 0,90 177-1365,-55-101-5461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00.3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40 132 24575,'-4'-5'0,"0"0"0,0 0 0,0 0 0,1-1 0,0 1 0,0-1 0,0 0 0,-2-9 0,3 11 0,1 0 0,0-1 0,0 1 0,1 0 0,-1 0 0,1 0 0,0-1 0,0 1 0,0 0 0,1 0 0,-1 0 0,1-1 0,2-5 0,-3 10 0,0-1 0,0 1 0,1-1 0,-1 1 0,0-1 0,0 1 0,1-1 0,-1 1 0,0-1 0,1 1 0,-1 0 0,0-1 0,1 1 0,-1 0 0,1-1 0,-1 1 0,1 0 0,-1-1 0,0 1 0,1 0 0,-1 0 0,1 0 0,-1 0 0,1-1 0,-1 1 0,1 0 0,0 0 0,0 0 0,15 8 0,9 20 0,-7-2 0,27 55 0,1 2 0,-31-59 0,-3-4 0,24 30 0,-32-46 0,0 1 0,0-1 0,0-1 0,0 1 0,1 0 0,-1-1 0,1 0 0,0 0 0,0 0 0,0-1 0,0 1 0,7 1 0,-8-4 0,0 1 0,0-1 0,0 0 0,1 0 0,-1-1 0,0 1 0,0-1 0,0 0 0,0 0 0,0 0 0,0-1 0,0 1 0,0-1 0,7-4 0,6-5 0,28-23 0,-30 22 0,25-20 0,53-39 0,-91 69 0,1 0 0,-1 0 0,1 1 0,-1-1 0,1 1 0,0 0 0,-1 0 0,1 0 0,0 0 0,0 0 0,0 1 0,0-1 0,4 1 0,-5 0 0,-1 0 0,1 1 0,0-1 0,0 1 0,-1 0 0,1 0 0,-1 0 0,1-1 0,0 1 0,-1 1 0,1-1 0,-1 0 0,0 0 0,1 0 0,-1 1 0,0-1 0,0 1 0,0-1 0,0 1 0,0-1 0,0 1 0,0 2 0,17 34 0,15 53 0,-26-65 0,2-1 0,1 0 0,1-1 0,0 0 0,31 44 0,-39-64 0,0 0 0,1 0 0,-1 0 0,1 0 0,0-1 0,0 0 0,1 0 0,-1 0 0,0 0 0,1-1 0,0 1 0,9 2 0,-10-4 0,0 0 0,0-1 0,0 0 0,0 0 0,0 0 0,0 0 0,0-1 0,1 1 0,-1-1 0,0 0 0,-1 0 0,1 0 0,0-1 0,0 0 0,0 1 0,5-5 0,5-4 0,0 0 0,-1-1 0,16-17 0,22-18 0,-50 45 0,0 0 0,-1 1 0,1-1 0,0 1 0,0-1 0,-1 1 0,1-1 0,0 1 0,0-1 0,0 1 0,0 0 0,0-1 0,0 1 0,-1 0 0,1 0 0,0 0 0,0 0 0,0 0 0,0 0 0,0 0 0,0 0 0,0 0 0,0 0 0,0 0 0,0 1 0,-1-1 0,1 0 0,0 1 0,0-1 0,0 0 0,0 1 0,-1-1 0,1 1 0,0 0 0,0-1 0,-1 1 0,1-1 0,-1 1 0,1 0 0,0 0 0,-1-1 0,1 1 0,-1 0 0,0 0 0,1 0 0,-1 0 0,0-1 0,1 3 0,2 5 0,0 1 0,-1 0 0,0 0 0,0 10 0,0-8 0,1 11 0,18 79 0,-19-91 0,1-1 0,0 0 0,1-1 0,0 1 0,0-1 0,1 1 0,0-1 0,10 11 0,-13-17 0,1 0 0,-1 0 0,0 0 0,1 0 0,-1-1 0,1 1 0,-1-1 0,1 1 0,0-1 0,0 0 0,-1 0 0,1-1 0,0 1 0,0 0 0,0-1 0,0 0 0,0 0 0,0 0 0,0 0 0,0 0 0,0 0 0,0-1 0,4-1 0,6-2 0,0-1 0,0 0 0,23-13 0,-9 4 0,-19 10 0,-5 2 0,0 1 0,0-1 0,0 1 0,0 0 0,0 0 0,0 0 0,0 1 0,5-2 0,-7 3 0,0-1 0,0 0 0,1 1 0,-1-1 0,0 0 0,0 1 0,0 0 0,0-1 0,0 1 0,0-1 0,0 1 0,0 0 0,0 0 0,0 0 0,0 0 0,0 0 0,-1-1 0,1 1 0,0 1 0,-1-1 0,1 0 0,-1 0 0,1 0 0,-1 0 0,1 0 0,-1 3 0,6 10 0,55 132 0,-52-127 0,1-1 0,1 0 0,1 0 0,0-1 0,22 21 0,-32-35 0,1-1 0,0 0 0,0 0 0,0 0 0,0 0 0,1-1 0,-1 1 0,0-1 0,1 0 0,-1 0 0,1 0 0,-1-1 0,1 1 0,0-1 0,-1 0 0,1 0 0,0 0 0,-1 0 0,1 0 0,-1-1 0,1 0 0,-1 0 0,5-1 0,9-4 0,-1 0 0,0-2 0,22-12 0,-29 15 0,30-19 0,-28 16 0,1 0 0,0 1 0,1 1 0,-1 0 0,20-6 0,-29 11 0,-1 1 0,1 0 0,-1 0 0,1 0 0,-1 0 0,1 1 0,-1-1 0,1 1 0,-1-1 0,0 1 0,1 0 0,-1 0 0,0 0 0,1 0 0,-1 0 0,0 1 0,0-1 0,0 1 0,0-1 0,0 1 0,-1 0 0,1 0 0,1 2 0,7 7 0,-1 1 0,13 24 0,-8-12 0,207 268 0,-217-287 0,0 0 0,1 0 0,0 0 0,0-1 0,1 0 0,-1 0 0,1 0 0,0-1 0,0 1 0,0-2 0,0 1 0,1-1 0,-1 1 0,1-2 0,-1 1 0,1-1 0,0 0 0,-1 0 0,1-1 0,0 0 0,0 0 0,7-1 0,-11 0 0,0 1 0,1 0 0,-1 1 0,1-1 0,-1 1 0,0-1 0,0 1 0,1 0 0,-1 0 0,0 1 0,0-1 0,0 1 0,0-1 0,0 1 0,0 0 0,-1 0 0,1 0 0,4 5 0,-1 0 0,0 1 0,0 0 0,-1 1 0,0-1 0,4 12 0,-2-6 0,1-1 0,0 1 0,1-1 0,0-1 0,1 0 0,0 0 0,1-1 0,15 12 0,14 17 0,-33-31 0,1-1 0,0 0 0,1 0 0,-1-1 0,1 0 0,13 7 0,-21-13 12,-1-1 0,1 1 0,0-1-1,-1 0 1,1 1 0,-1-1 0,1 0-1,0 1 1,-1-1 0,1 0 0,0 0-1,0 0 1,-1 0 0,1 1 0,0-1 0,-1 0-1,1 0 1,0 0 0,0-1 0,-1 1-1,1 0 1,0 0 0,-1 0 0,1 0-1,0-1 1,-1 1 0,1 0 0,0-1 0,0 0-87,-1 0 1,0 0 0,0 0 0,0 1 0,0-1-1,0 0 1,0 0 0,0 0 0,0 0 0,0 0-1,0 1 1,0-1 0,0 0 0,-1 0 0,1 0-1,0 0 1,-1 1 0,1-1 0,-1 0 0,1 0-1,-1 1 1,0-2 0,-8-11-6752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01.0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402 0 24575,'0'0'0,"1"1"0,0-1 0,-1 0 0,1 1 0,0-1 0,-1 0 0,1 1 0,0-1 0,-1 1 0,1-1 0,-1 1 0,1-1 0,-1 1 0,1-1 0,-1 1 0,1 0 0,-1-1 0,1 1 0,-1 0 0,0-1 0,0 1 0,1 0 0,-1-1 0,0 1 0,0 0 0,0 0 0,1 1 0,3 26 0,-4-20 0,4 9 0,1-1 0,1 0 0,0 0 0,1-1 0,0 1 0,16 21 0,7 16 0,-17-27 0,1 1 0,2-2 0,0 0 0,36 40 0,-47-60 0,-1-1 0,0 0 0,-1 0 0,1 1 0,-1-1 0,5 9 0,-8-12 0,0 0 0,1 0 0,-1 0 0,1 0 0,-1 0 0,0 0 0,0 0 0,0 0 0,0 0 0,0 0 0,0 0 0,0 0 0,0 1 0,0-1 0,0 0 0,0 0 0,-1 0 0,1 0 0,0 0 0,-1 0 0,1 0 0,-1 0 0,0 0 0,1 0 0,-1 0 0,1-1 0,-1 1 0,0 0 0,0 0 0,0 0 0,1-1 0,-1 1 0,0 0 0,0-1 0,-1 1 0,-5 2 0,-1 0 0,1 0 0,-1-1 0,0 0 0,1 0 0,-1-1 0,0 0 0,0 0 0,-10-1 0,-14 2 0,-307 25 0,317-25 66,-51 3 187,65-5-463,1-1-1,0 1 1,0-1-1,0 0 1,0-1-1,0 0 1,-11-5-1,3-1-6615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28.8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14 24575,'-1'0'0,"1"-1"0,0 1 0,0-1 0,0 1 0,0-1 0,0 1 0,0 0 0,0-1 0,0 1 0,0-1 0,0 1 0,0-1 0,0 1 0,0-1 0,0 1 0,1 0 0,-1-1 0,0 1 0,0-1 0,0 1 0,1 0 0,-1-1 0,0 1 0,0 0 0,1-1 0,-1 1 0,0 0 0,1-1 0,-1 1 0,0 0 0,1 0 0,-1-1 0,1 1 0,-1 0 0,0 0 0,1 0 0,-1 0 0,1-1 0,-1 1 0,1 0 0,-1 0 0,0 0 0,1 0 0,-1 0 0,1 0 0,-1 0 0,1 0 0,0 1 0,0-1 0,1 1 0,-1-1 0,0 1 0,0 0 0,0-1 0,0 1 0,0 0 0,0 0 0,-1 0 0,1-1 0,0 1 0,0 0 0,-1 0 0,1 0 0,1 2 0,7 24 0,-2-1 0,0 1 0,-2 1 0,5 54 0,-6-41 0,-1-6 0,-2 1 0,-1-1 0,-2 1 0,-8 51 0,6-67-341,2 1 0,0 0-1,2 39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29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37 24575,'-3'2'0,"9"2"0,12 4 0,5-5 0,0 0 0,1-2 0,-1-1 0,37-3 0,94-22 0,-136 22 0,-17 3 0,22-4 0,37-12 0,-54 11 0,-16 4 0,-16 2 0,-224 46 0,248-47 34,0 1 1,0-1-1,-1 1 0,1 0 0,0 0 0,0 0 0,0 0 0,0 1 0,-2 1 1,4-3-44,0 0 0,0 0 0,-1 0 0,1 0 0,0 0 0,0 0 0,0 1 0,0-1 0,0 0 0,0 0 0,0 0 0,0 0 0,0 1 0,-1-1 0,1 0 0,0 0 0,0 0 0,0 0 0,0 1 0,0-1 0,0 0 0,0 0 0,0 0 0,0 0 0,0 1 0,0-1 0,1 0 0,-1 0 0,0 0 0,0 0 0,0 1 0,0-1 0,0 0 0,0 0 0,0 0 0,0 0 0,1 1 0,12 4-1356,4-3-5461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1.8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84 167 24575,'648'-40'0,"-435"21"0,-111 11 0,475-54 0,-562 60 0,-10 2 0,1-1 0,-1 1 0,1-1 0,-1-1 0,0 1 0,0-1 0,1 0 0,-1 0 0,0 0 0,7-5 0,-12 7 0,0 0 0,0 0 0,0 0 0,0-1 0,1 1 0,-1 0 0,0 0 0,0 0 0,0 0 0,0 0 0,0 0 0,0-1 0,0 1 0,0 0 0,1 0 0,-1 0 0,0 0 0,0-1 0,0 1 0,0 0 0,0 0 0,0 0 0,0 0 0,0-1 0,0 1 0,0 0 0,0 0 0,0 0 0,0 0 0,0 0 0,0-1 0,0 1 0,0 0 0,-1 0 0,1 0 0,0 0 0,0-1 0,0 1 0,0 0 0,0 0 0,0 0 0,0 0 0,0 0 0,-1 0 0,1-1 0,0 1 0,0 0 0,0 0 0,-12-4 0,-14 1 0,21 2 0,0 1 0,0 0 0,0 0 0,-1 0 0,1 1 0,0-1 0,0 2 0,0-1 0,0 0 0,0 1 0,1 0 0,-1 0 0,0 0 0,1 1 0,0-1 0,-1 1 0,1 0 0,0 1 0,0-1 0,1 0 0,-1 1 0,1 0 0,0 0 0,0 0 0,0 1 0,0-1 0,1 0 0,-1 1 0,1 0 0,0 0 0,-2 8 0,-31 140 0,3-13 0,-27 43 0,9-34 0,41-114 0,2 0 0,-3 53 0,5-46 0,3 37 0,1-12 0,0-65 0,1 0 0,0 0 0,-1-1 0,1 1 0,-1 0 0,1-1 0,-1 1 0,0 0 0,0-1 0,0 1 0,0-1 0,0 1 0,0-1 0,0 1 0,0-1 0,0 0 0,-1 0 0,1 0 0,-1 1 0,1-1 0,-1-1 0,1 1 0,-1 0 0,0 0 0,1 0 0,-1-1 0,0 1 0,1-1 0,-1 0 0,-2 1 0,-7 0 0,0 0 0,0 0 0,-23-3 0,6 1 0,-50 7 0,-145 30 0,107-14 0,70-13 0,-54 7 0,96-16 0,1 0 0,-1 0 0,0-1 0,1 1 0,-1-1 0,0 1 0,1-1 0,-1 0 0,1-1 0,-1 1 0,1-1 0,0 1 0,-1-1 0,1 0 0,0 0 0,0-1 0,1 1 0,-1 0 0,0-1 0,1 0 0,-1 0 0,1 1 0,-3-6 0,-4-7 0,1 0 0,0-1 0,-10-29 0,6 13 0,-32-72 0,-69-154 0,101 235 0,-1 1 0,-1 1 0,-33-38 0,-59-50 0,78 83 0,16 13 0,0 0 0,0 0 0,1-1 0,1 0 0,1-1 0,0-1 0,0 1 0,2-1 0,0 0 0,1-1 0,-5-21 0,10 37 14,1-1 0,-1 1-1,1-1 1,-1 1 0,1-1-1,0 0 1,0 1-1,0-1 1,0 1 0,0-1-1,0 1 1,0-1 0,0 0-1,1 1 1,-1-1 0,1 1-1,-1-1 1,1 1 0,-1-1-1,1 1 1,0 0 0,0-1-1,0 1 1,1-1 0,0 0-115,0 2 1,0-1-1,0 0 1,0 0 0,0 1-1,0-1 1,0 1-1,0 0 1,1-1 0,-1 1-1,0 0 1,0 0 0,0 1-1,1-1 1,-1 0-1,3 1 1,8 2-6726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30 151 24575,'-3'-21'0,"0"0"0,-2 0 0,-11-36 0,14 52 0,9 29 0,69 268 0,-62-224 0,-2 1 0,2 91 0,-11-138 0,-2-22 0,-1 0 0,0 0 0,0 0 0,0 0 0,1 0 0,-1 0 0,0 0 0,0 0 0,0 0 0,1 0 0,-1 0 0,0 0 0,0 0 0,0 0 0,1 0 0,-1 0 0,0 0 0,0 0 0,0 0 0,1 0 0,-1 0 0,0 0 0,0 0 0,0 0 0,0-1 0,1 1 0,-1 0 0,0 0 0,0 0 0,0 0 0,0 0 0,0-1 0,1 1 0,-1 0 0,0 0 0,0 0 0,0 0 0,0-1 0,0 1 0,0 0 0,0 0 0,0 0 0,0-1 0,0 1 0,16-39 0,-15 34 0,49-162 0,-32 99 0,3 0 0,39-85 0,-39 104 0,-13 31 0,0 0 0,1 0 0,18-27 0,-27 45 0,0-1 0,1 0 0,-1 1 0,1-1 0,-1 1 0,1-1 0,-1 1 0,1-1 0,-1 1 0,1-1 0,-1 1 0,1 0 0,0-1 0,-1 1 0,1 0 0,-1-1 0,1 1 0,0 0 0,0 0 0,-1 0 0,1-1 0,0 1 0,-1 0 0,1 0 0,0 0 0,-1 0 0,1 0 0,0 1 0,-1-1 0,1 0 0,0 0 0,0 0 0,-1 0 0,1 1 0,-1-1 0,1 0 0,0 1 0,-1-1 0,1 1 0,-1-1 0,1 0 0,-1 1 0,1-1 0,-1 1 0,1-1 0,-1 1 0,1 0 0,-1-1 0,1 2 0,3 4 0,-1 0 0,1 0 0,-1 0 0,2 7 0,-4-9 0,106 314 276,-44-120-1917,-53-169-5185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3.6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74 363 24575,'2'-1'0,"-1"-1"0,0 1 0,0 0 0,0-1 0,-1 0 0,1 1 0,0-1 0,0 1 0,-1-1 0,1 0 0,-1 0 0,1-1 0,-1 1 0,0 1 0,0-1 0,1 1 0,-1-1 0,1 1 0,-1-1 0,1 1 0,0-1 0,-1 1 0,1 0 0,0-1 0,0 1 0,0 0 0,0 0 0,0-1 0,0 1 0,0 0 0,2-1 0,7-3 0,0 0 0,1 1 0,-1 0 0,0 1 0,15-2 0,-10 1 0,1 0 0,16-8 0,-28 10 0,-1 1 0,1-1 0,-1 0 0,1 0 0,-1-1 0,0 1 0,0-1 0,0 1 0,0-1 0,-1 0 0,1 0 0,-1 0 0,3-5 0,-3 3 0,0 1 0,-1-1 0,0 1 0,0-1 0,0 1 0,-1-1 0,1 0 0,-1 1 0,0-1 0,-1 0 0,1 1 0,-1-1 0,0 1 0,0-1 0,0 1 0,0-1 0,-1 1 0,0-1 0,-3-5 0,-2-3 0,-1 1 0,1 0 0,-2 0 0,0 1 0,-12-12 0,17 19 0,0 0 0,-1 0 0,1 0 0,-1 0 0,0 1 0,-1 0 0,1 0 0,0 0 0,-1 1 0,0-1 0,1 1 0,-12-2 0,13 4 0,0 0 0,0 0 0,0 0 0,0 0 0,0 0 0,0 1 0,0 0 0,0 0 0,0 0 0,0 0 0,1 1 0,-1-1 0,0 1 0,1 0 0,-1 0 0,1 0 0,0 1 0,0-1 0,-1 1 0,-2 4 0,0 0 0,-1 1 0,2 0 0,-1 0 0,1 0 0,0 1 0,1 0 0,0 0 0,1 0 0,-1 1 0,2-1 0,-1 1 0,1-1 0,1 1 0,0 0 0,0 0 0,1 0 0,2 18 0,0-14 0,0 0 0,0 0 0,2 0 0,0 0 0,1 0 0,0-1 0,0 1 0,2-1 0,0-1 0,0 1 0,15 18 0,-13-22 0,0 1 0,1-1 0,-1-1 0,2 1 0,-1-2 0,1 1 0,0-2 0,1 1 0,-1-2 0,18 7 0,-13-7 0,1 0 0,-1-2 0,1 0 0,0-1 0,0 0 0,-1-2 0,27-1 0,-21-1 0,0-2 0,0 0 0,0-1 0,-1-1 0,1-2 0,-1 0 0,-1-1 0,0 0 0,0-2 0,-1-1 0,0 0 0,25-23 0,-29 22 0,-1-1 0,0-1 0,-1 0 0,-1-1 0,-1 0 0,0-1 0,10-21 0,-16 27 0,-1 0 0,0 0 0,0 0 0,-1 0 0,-1 0 0,0 0 0,-1-1 0,0 1 0,0-1 0,-1 0 0,-1 1 0,0-1 0,-4-20 0,4 29 0,0 0 0,1 1 0,-1-1 0,0 0 0,-1 0 0,1 0 0,0 1 0,-1-1 0,1 0 0,-1 1 0,0-1 0,0 1 0,0 0 0,0 0 0,0 0 0,-1 0 0,1 0 0,-1 0 0,1 1 0,-1-1 0,1 1 0,-1-1 0,0 1 0,0 0 0,0 0 0,0 1 0,0-1 0,-5 0 0,3 1 0,0 0 0,-1 0 0,1 1 0,0 0 0,-1 0 0,1 0 0,0 1 0,0 0 0,0 0 0,0 0 0,1 0 0,-1 1 0,0 0 0,1 0 0,-6 5 0,0 1 0,1-1 0,0 2 0,1-1 0,0 2 0,0-1 0,1 1 0,1 0 0,-11 22 0,15-28 0,0-1 0,1 1 0,0-1 0,-1 1 0,1-1 0,1 1 0,-1 0 0,1 0 0,0-1 0,0 1 0,0 0 0,1-1 0,-1 1 0,1 0 0,0-1 0,1 1 0,-1-1 0,1 1 0,0-1 0,0 0 0,0 1 0,0-1 0,1 0 0,0-1 0,0 1 0,0 0 0,4 3 0,-3-3 0,0-1 0,1 1 0,-1-1 0,1 0 0,0 0 0,0 0 0,0-1 0,1 1 0,-1-1 0,0-1 0,1 1 0,-1-1 0,1 0 0,0 0 0,11 0 0,-13-1 0,0-1 0,0 0 0,0 1 0,0-1 0,0-1 0,-1 1 0,1-1 0,0 1 0,-1-1 0,1 0 0,-1 0 0,1-1 0,-1 1 0,0-1 0,0 1 0,0-1 0,0 0 0,0 0 0,-1-1 0,0 1 0,1 0 0,2-8 0,15-44 0,-18 47 0,0 0 0,1 0 0,-1 0 0,2 0 0,-1 0 0,1 0 0,1 1 0,8-13 0,-12 20 0,-1-1 0,0 1 0,1-1 0,-1 1 0,1 0 0,0-1 0,-1 1 0,1 0 0,-1-1 0,1 1 0,-1 0 0,1-1 0,0 1 0,-1 0 0,1 0 0,0 0 0,-1 0 0,1-1 0,0 1 0,-1 0 0,1 0 0,0 0 0,-1 1 0,1-1 0,0 0 0,-1 0 0,1 0 0,0 0 0,-1 1 0,1-1 0,-1 0 0,1 0 0,0 1 0,-1-1 0,1 1 0,-1-1 0,1 0 0,-1 1 0,1-1 0,-1 1 0,1-1 0,-1 2 0,16 26 0,-14-25 0,24 73 225,-17-46-223,15 30-1,-21-52-178,1 0 0,1 0 0,-1 0 0,1-1 0,1 0 0,-1 0 0,1-1 0,9 9 0,1-4-6649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3.9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32 110 24575,'-1'-3'0,"1"0"0,-1 0 0,0 0 0,-1 1 0,1-1 0,0 0 0,-1 0 0,-2-3 0,-7-3 0,11 9 0,0 0 0,-1 0 0,1 0 0,0 0 0,0 0 0,-1 0 0,1 0 0,0 0 0,-1 0 0,1 0 0,0 1 0,0-1 0,-1 0 0,1 0 0,0 0 0,0 0 0,-1 0 0,1 1 0,0-1 0,0 0 0,0 0 0,-1 0 0,1 1 0,0-1 0,0 0 0,0 0 0,0 1 0,0-1 0,-1 0 0,1 0 0,0 1 0,0-1 0,0 0 0,0 0 0,0 1 0,0-1 0,0 0 0,0 1 0,0-1 0,0 3 0,0-1 0,0 1 0,0-1 0,0 1 0,0-1 0,1 0 0,-1 1 0,1-1 0,0 0 0,-1 1 0,1-1 0,0 0 0,1 0 0,-1 1 0,3 2 0,26 32 0,-26-32 0,9 9 0,0 0 0,1-1 0,0-1 0,1-1 0,0 0 0,32 17 0,-44-26 0,0-1 0,0 0 0,1 1 0,-1-1 0,0-1 0,1 1 0,-1 0 0,1-1 0,-1 0 0,1 0 0,-1 0 0,1 0 0,-1 0 0,1-1 0,-1 1 0,0-1 0,7-2 0,-6 1 0,0-1 0,0 1 0,-1-1 0,1 0 0,-1 1 0,1-2 0,-1 1 0,0 0 0,0-1 0,0 1 0,-1-1 0,3-4 0,1-5 0,0 1 0,-1-1 0,0 0 0,-1 0 0,-1 0 0,0 0 0,-1-1 0,1-13 0,-2-48-1365,-2 57-5461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4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24575,'1'0'0,"1"0"0,-1 0 0,1 1 0,-1-1 0,1 0 0,-1 1 0,0-1 0,1 1 0,-1 0 0,0-1 0,1 1 0,-1 0 0,0 0 0,0-1 0,0 1 0,0 0 0,0 0 0,0 0 0,0 1 0,0-1 0,1 2 0,15 34 0,-1-3 0,-12-28 0,1-1 0,0-1 0,0 1 0,1-1 0,-1 0 0,1 0 0,0-1 0,0 1 0,0-1 0,1-1 0,-1 1 0,1-1 0,-1 0 0,1-1 0,10 2 0,-2-1 0,0-1 0,1 0 0,-1-1 0,1-1 0,28-5 0,-31 3 0,-1-1 0,1-1 0,-1 0 0,16-8 0,13-7 0,-40 19 0,1 1 0,-1-1 0,0 1 0,0-1 0,0 1 0,1 0 0,-1-1 0,0 1 0,1 0 0,-1 0 0,0 0 0,1 0 0,-1 0 0,0 0 0,0 0 0,1 0 0,-1 1 0,0-1 0,0 1 0,1-1 0,-1 0 0,0 1 0,0 0 0,0-1 0,0 1 0,1 0 0,-1 0 0,0-1 0,-1 1 0,1 0 0,0 0 0,0 0 0,0 0 0,0 0 0,-1 1 0,1-1 0,0 0 0,-1 0 0,1 0 0,-1 1 0,1 0 0,1 7 0,0 0 0,0 0 0,-1 0 0,1 17 0,-2-22 0,8 245 0,5 85 0,-2-185 0,6 134 0,-17-280 0,1 9 0,-1 0 0,0 0 0,-1 0 0,0 0 0,0 0 0,-6 20 0,6-31 0,1 0 0,-1 0 0,1 0 0,0 0 0,-1 0 0,0 0 0,1 0 0,-1 0 0,0 0 0,1 0 0,-1 0 0,0 0 0,0-1 0,0 1 0,0 0 0,1-1 0,-3 2 0,3-2 0,-1 0 0,0 0 0,1 0 0,-1 0 0,0 0 0,1 0 0,-1 0 0,0 0 0,1 0 0,-1 0 0,0 0 0,1-1 0,-1 1 0,0 0 0,1 0 0,-1-1 0,1 1 0,-1 0 0,0-1 0,1 1 0,-1-1 0,-2-2 0,0 0 0,0 0 0,1 0 0,-1 0 0,1 0 0,0-1 0,0 1 0,-2-6 0,-4-13 0,1 1 0,1-1 0,1-1 0,1 1 0,1-1 0,1 1 0,1-1 0,2-27 0,2 6 0,2 0 0,3 0 0,15-54 0,-8 50 0,2 1 0,1 0 0,3 1 0,2 2 0,2 0 0,2 2 0,1 1 0,49-54 0,-53 69 0,1 2 0,2 0 0,0 2 0,2 1 0,41-24 0,-46 32 0,0 2 0,1 0 0,1 2 0,-1 0 0,1 2 0,1 1 0,43-4 0,-51 8 86,1 2-1,-1 0 0,36 6 1,-44-5-276,0 2 0,-1-1 1,0 2-1,0-1 0,0 1 1,0 1-1,0 0 1,10 8-1,3 5-6636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6.2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1276 24575,'-5'-1'0,"12"-1"0,-1 1 0,-1 0 0,1 0 0,-1-1 0,0 0 0,7-3 0,-3-2 0,-1-1 0,1 1 0,-1-1 0,0-1 0,-1 0 0,0 0 0,0 0 0,-1-1 0,6-14 0,0-2 0,0 0 0,11-45 0,-13 28 0,-2 0 0,-2-1 0,-2 1 0,-1-1 0,-3 0 0,-5-50 0,-7-3 0,-40-158 0,49 242 0,-36-129 0,30 116 0,0 1 0,-2 0 0,-18-30 0,26 49 0,-1 0 0,0 1 0,0 0 0,-9-9 0,12 13 0,1 0 0,-1 1 0,0-1 0,0 0 0,1 1 0,-1-1 0,0 1 0,0-1 0,0 1 0,0-1 0,0 1 0,0 0 0,0-1 0,0 1 0,0 0 0,0 0 0,0 0 0,0 0 0,0-1 0,0 1 0,0 1 0,0-1 0,0 0 0,0 0 0,0 0 0,0 0 0,0 1 0,0-1 0,0 1 0,1-1 0,-1 0 0,0 1 0,0 0 0,0-1 0,0 1 0,1-1 0,-1 1 0,0 0 0,-1 1 0,-1 3 0,-1 0 0,1 0 0,1 0 0,-1 1 0,1-1 0,0 1 0,0-1 0,0 1 0,0 7 0,-6 58 0,6-51 0,-2 66 0,4 1 0,4 0 0,4 0 0,3-1 0,43 162 0,-47-222 0,2 0 0,0-1 0,2 0 0,1-1 0,0 0 0,19 25 0,-24-41 0,-1 0 0,1 0 0,0-1 0,1 0 0,0 0 0,0 0 0,0-1 0,12 6 0,-13-9 0,0 0 0,0 0 0,-1-1 0,1 0 0,1 0 0,-1-1 0,0 0 0,0 0 0,1-1 0,-1 0 0,0 0 0,14-2 0,-11-1 0,0 1 0,0-2 0,0 1 0,-1-1 0,1-1 0,-1 0 0,0 0 0,-1 0 0,1-1 0,-1-1 0,0 0 0,-1 0 0,1 0 0,-1-1 0,8-12 0,-1 1 0,-1-1 0,-1-1 0,-1 0 0,-1-1 0,12-37 0,11-68 0,-29 108 0,-2 1 0,0-1 0,-1 0 0,-2-35 0,1 53 0,0-1 0,0 1 0,0 0 0,-1 0 0,1 0 0,0 0 0,-1 0 0,1 0 0,0 0 0,-1 0 0,1 0 0,-1 0 0,0 0 0,-1-2 0,2 3 0,0 0 0,0 0 0,-1 0 0,1 0 0,0 0 0,-1-1 0,1 1 0,0 0 0,-1 0 0,1 0 0,0 0 0,-1 0 0,1 0 0,0 0 0,-1 0 0,1 0 0,0 1 0,-1-1 0,1 0 0,0 0 0,-1 0 0,1 0 0,0 0 0,-1 1 0,1-1 0,0 0 0,0 0 0,-1 0 0,1 1 0,0-1 0,-3 3 0,1-1 0,0 1 0,0 0 0,0 0 0,0 0 0,1 0 0,-1 0 0,-1 4 0,-4 14 0,0 1 0,1 1 0,2-1 0,0 1 0,1 0 0,2-1 0,1 43 0,1-55 0,1 0 0,0 1 0,0-1 0,1 0 0,0 0 0,1 0 0,0-1 0,8 15 0,-8-18 0,1 0 0,-1 0 0,1 0 0,0-1 0,1 0 0,-1 0 0,1 0 0,0-1 0,0 1 0,1-2 0,-1 1 0,1-1 0,7 4 0,-6-5-170,0 0-1,0 0 0,-1-1 1,1 0-1,0 0 0,0-1 1,15 0-1,13-5-6655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7.2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24575,'1'-1'0,"0"1"0,0-1 0,0 0 0,-1 0 0,1 1 0,0-1 0,0 1 0,0-1 0,0 1 0,0-1 0,1 1 0,-1 0 0,0-1 0,0 1 0,0 0 0,0 0 0,0 0 0,0 0 0,0 0 0,1 0 0,0 0 0,1 1 0,0 0 0,0-1 0,0 2 0,-1-1 0,1 0 0,0 0 0,4 4 0,3 2 0,-1 1 0,17 17 0,-25-24 0,53 62 103,80 123 0,-44-56-1674,-78-113-5255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6.4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15 24575,'0'-3'0,"-3"-1"0,-1-3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7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131 506 24575,'11'-1'0,"0"0"0,0 0 0,1-1 0,-2-1 0,1 0 0,0 0 0,0-1 0,-1-1 0,0 1 0,0-2 0,0 1 0,14-12 0,-17 11 0,0 1 0,0-1 0,-1 0 0,0-1 0,0 1 0,-1-1 0,0 0 0,0-1 0,-1 1 0,1-1 0,-2 0 0,1 0 0,-1 0 0,0 0 0,-1-1 0,3-15 0,-5 21 0,1-1 0,-1 1 0,0-1 0,0 1 0,-1-1 0,1 1 0,-1-1 0,1 1 0,-1-1 0,0 1 0,0 0 0,-1-1 0,1 1 0,-1 0 0,1 0 0,-1 0 0,0 0 0,0 0 0,-1 1 0,1-1 0,0 0 0,-1 1 0,0 0 0,1 0 0,-1-1 0,0 2 0,0-1 0,0 0 0,0 1 0,-1-1 0,1 1 0,0 0 0,-1 0 0,1 0 0,-4 0 0,-4-1 0,0 1 0,0 0 0,0 1 0,0 0 0,0 1 0,0 0 0,0 0 0,0 1 0,0 1 0,-11 4 0,8-1 0,0 0 0,0 1 0,1 0 0,0 1 0,0 1 0,1 0 0,-14 14 0,21-18 0,0 0 0,1 0 0,-1 1 0,1-1 0,1 1 0,-1 0 0,1 1 0,-3 6 0,5-10 0,0 1 0,0 0 0,0 0 0,0 0 0,1 0 0,-1 0 0,1 0 0,0 0 0,0 0 0,1 0 0,-1 0 0,1 0 0,0 0 0,3 7 0,-2-6 0,1 0 0,0 0 0,0-1 0,0 1 0,1-1 0,-1 0 0,1 0 0,0 0 0,0 0 0,1-1 0,-1 1 0,1-1 0,0 0 0,0-1 0,0 1 0,0-1 0,0 0 0,0 0 0,0-1 0,1 1 0,6 0 0,7 1 0,-1-1 0,1-1 0,0 0 0,0-2 0,18-2 0,24-9 0,-32 5 0,-28 7 0,0 0 0,-1-1 0,1 1 0,0 0 0,0 0 0,-1 0 0,1 0 0,0 0 0,-1 0 0,1 0 0,0 0 0,0 0 0,-1 0 0,1 0 0,0 0 0,-1 0 0,1 1 0,0-1 0,-1 0 0,1 0 0,0 1 0,-1-1 0,1 0 0,0 1 0,-1-1 0,1 1 0,-1-1 0,1 1 0,-1-1 0,1 1 0,-1-1 0,0 1 0,1 0 0,-1-1 0,0 1 0,1 0 0,-1-1 0,0 1 0,0 0 0,1-1 0,-1 1 0,0 0 0,0-1 0,0 1 0,0 1 0,0 3 0,0 1 0,-1 0 0,0-1 0,-3 11 0,2-8 0,-27 116 0,-15 139 0,31-44 0,11-146 0,2-68 0,-1-1 0,1 1 0,-1-1 0,0 0 0,-1 7 0,1-10 0,1-1 0,0 0 0,0 0 0,0 0 0,0 1 0,0-1 0,0 0 0,0 0 0,0 0 0,0 0 0,-1 1 0,1-1 0,0 0 0,0 0 0,0 0 0,0 0 0,0 0 0,-1 0 0,1 1 0,0-1 0,0 0 0,0 0 0,-1 0 0,1 0 0,0 0 0,0 0 0,0 0 0,-1 0 0,1 0 0,0 0 0,0 0 0,0 0 0,-1 0 0,1 0 0,0 0 0,0 0 0,0 0 0,-1 0 0,1 0 0,0 0 0,-11-15 0,-3-14 0,2 0 0,1-1 0,2 0 0,0 0 0,2-1 0,2 0 0,0-1 0,2 1 0,2-1 0,1 1 0,1-1 0,2 1 0,1-1 0,15-56 0,-10 55 0,2 0 0,1 1 0,1 1 0,2 0 0,1 1 0,2 1 0,1 0 0,1 1 0,1 1 0,1 1 0,2 1 0,0 2 0,44-34 0,48-15 0,-74 47 0,60-44 0,-90 60 0,-1-1 0,0-1 0,-1 1 0,0-2 0,0 1 0,-2-1 0,1-1 0,-1 0 0,7-17 0,-25 59 0,0 0 0,3 1 0,0 0 0,-4 49 0,3 134 0,8-208 0,6 88 0,-5-83 0,1 0 0,0 1 0,1-1 0,-1-1 0,2 1 0,8 18 0,-11-27 0,0 1 0,0-1 0,-1 1 0,1-1 0,0 1 0,0-1 0,1 0 0,-1 0 0,0 0 0,0 1 0,1-1 0,-1 0 0,0 0 0,1-1 0,-1 1 0,1 0 0,-1 0 0,1-1 0,0 1 0,-1-1 0,1 1 0,-1-1 0,1 0 0,0 0 0,0 0 0,-1 1 0,1-2 0,0 1 0,-1 0 0,1 0 0,0 0 0,-1-1 0,1 1 0,-1-1 0,1 0 0,0 1 0,-1-1 0,1 0 0,-1 0 0,0 0 0,1 0 0,1-1 0,5-4 0,-1-1 0,0 0 0,0 0 0,0 0 0,10-17 0,16-30 0,-21 33 0,1 0 0,21-25 0,-33 45 0,-1 0 0,1 0 0,0 0 0,0 0 0,0 0 0,0 0 0,0 0 0,0 0 0,1 1 0,-1-1 0,0 0 0,0 1 0,1-1 0,-1 1 0,0-1 0,1 1 0,-1 0 0,2-1 0,-2 1 0,0 1 0,0-1 0,0 0 0,0 0 0,0 1 0,0-1 0,0 1 0,0-1 0,0 1 0,0-1 0,0 1 0,0 0 0,-1-1 0,1 1 0,0 0 0,0 0 0,-1 0 0,2 1 0,2 6 0,0-1 0,-1 1 0,0 0 0,4 16 0,-3-11 0,0 0 0,1 0 0,0-1 0,1 1 0,0-1 0,14 20 0,-17-28 0,0 0 0,0-1 0,0 0 0,0 1 0,1-1 0,-1-1 0,1 1 0,0 0 0,0-1 0,0 0 0,0 0 0,0 0 0,0 0 0,1-1 0,-1 0 0,1 0 0,-1 0 0,1 0 0,-1-1 0,10 1 0,-2-3 0,-1 0 0,1 0 0,0-1 0,-1 0 0,1-1 0,-1 0 0,0-1 0,-1-1 0,1 1 0,-1-2 0,0 1 0,0-1 0,-1-1 0,0 0 0,-1 0 0,12-13 0,-3-1 0,0 0 0,-1-1 0,-1-1 0,-1 0 0,20-51 0,-22 44 0,14-62 0,-23 78 0,-1 0 0,0-1 0,-1 1 0,0-1 0,-1 1 0,-3-19 0,3 33 0,0 0 0,0 0 0,0-1 0,-1 1 0,1 0 0,0 0 0,0 0 0,-1 0 0,1 0 0,-1 0 0,1 0 0,-1 1 0,1-1 0,-1 0 0,0 0 0,1 0 0,-1 0 0,0 1 0,-1-2 0,1 2 0,1 0 0,-1-1 0,0 1 0,1 0 0,-1 0 0,0 1 0,1-1 0,-1 0 0,1 0 0,-1 0 0,0 0 0,1 0 0,-1 1 0,1-1 0,-1 0 0,0 1 0,1-1 0,-1 0 0,1 1 0,-1-1 0,1 0 0,-1 1 0,0 0 0,-2 3 0,-1 0 0,1 1 0,0-1 0,0 1 0,0 0 0,-2 7 0,-5 15 0,2 1 0,0 0 0,3 1 0,-5 39 0,7-17 0,4 84 0,0-115-151,1 1-1,1-1 0,0 0 0,2-1 1,0 1-1,1-1 0,1 0 1,18 34-1,-5-23-6674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7.7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63 152 24575,'-3'-9'0,"-7"-10"0,-5-4 0,-1-2 0,4 0 0,6 5 0,11 6 0,10 4 0,9 5 0,10 3 0,8 2 0,7 1 0,-6 0-8191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7.8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24575,'3'-3'0,"5"-1"0,6-3 0,1 0-8191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9.0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146 129 24575,'-10'-11'0,"1"0"0,1-1 0,-12-21 0,2 3 0,18 30 0,0-1 0,-1 1 0,1-1 0,0 1 0,0-1 0,-1 0 0,1 1 0,0 0 0,-1-1 0,1 1 0,0-1 0,-1 1 0,1-1 0,-1 1 0,1 0 0,-1-1 0,1 1 0,0 0 0,-1-1 0,0 1 0,1 0 0,-1 0 0,1 0 0,-1-1 0,1 1 0,-1 0 0,1 0 0,-1 0 0,0 0 0,1 0 0,-1 0 0,1 0 0,-1 0 0,1 0 0,-1 0 0,1 1 0,-1-1 0,0 0 0,1 0 0,-1 0 0,1 1 0,-1-1 0,1 0 0,-1 1 0,1-1 0,0 0 0,-1 1 0,1-1 0,-1 0 0,1 1 0,0-1 0,-1 1 0,1-1 0,0 1 0,-1-1 0,1 1 0,0-1 0,0 1 0,-1-1 0,1 1 0,0 0 0,-3 7 0,-1 0 0,2 0 0,-3 11 0,3-12 0,-3 8 0,-6 24 0,-7 46 0,16-74 0,1 0 0,0 0 0,1 0 0,0-1 0,0 1 0,2 0 0,-1 0 0,1 0 0,5 14 0,-6-22 0,-1-1 0,1 1 0,0 0 0,1-1 0,-1 1 0,0-1 0,1 1 0,0-1 0,-1 0 0,1 0 0,0 1 0,0-1 0,0 0 0,0-1 0,1 1 0,-1 0 0,0-1 0,1 1 0,-1-1 0,1 0 0,0 0 0,-1 0 0,1 0 0,0 0 0,0 0 0,-1-1 0,1 1 0,0-1 0,0 0 0,0 0 0,0 0 0,0 0 0,-1-1 0,1 1 0,0-1 0,0 0 0,-1 1 0,6-3 0,4-3 0,0 1 0,0-2 0,0 1 0,-1-2 0,0 0 0,20-18 0,-9 4 0,-1-1 0,-1-2 0,-1 0 0,-1-1 0,-1-1 0,17-38 0,-26 50 0,-12 22 0,-10 27 0,11-24 0,0 0 0,1 0 0,1 0 0,-1 1 0,2-1 0,-1 0 0,2 1 0,-1-1 0,1 0 0,1 0 0,4 18 0,-4-22 0,0-1 0,0 0 0,1 0 0,0 0 0,-1 0 0,2 0 0,-1-1 0,0 1 0,1-1 0,0 0 0,0 0 0,0 0 0,1-1 0,-1 1 0,1-1 0,0 0 0,0 0 0,0-1 0,0 1 0,1-1 0,-1 0 0,0-1 0,7 2 0,1-2 0,0 1 0,1-2 0,-1 0 0,1 0 0,-1-1 0,1-1 0,-1 0 0,0-1 0,0-1 0,0 0 0,0 0 0,-1-2 0,1 1 0,-1-2 0,-1 1 0,1-1 0,15-14 0,-16 12 0,1 0 0,-2-1 0,1 0 0,-1-1 0,-1 0 0,0-1 0,0 0 0,-1 0 0,-1-1 0,0 0 0,-1 0 0,0 0 0,-1-1 0,-1 0 0,0 0 0,2-16 0,-5 4 0,-1 25 0,0-1 0,0 1 0,0 0 0,0 0 0,0-1 0,-1 1 0,1 0 0,0 0 0,-1 0 0,1-1 0,-1 1 0,0 0 0,1 0 0,-1 0 0,0 0 0,0 0 0,-1-1 0,2 2 0,0 0 0,0 0 0,0 0 0,0 0 0,-1-1 0,1 1 0,0 0 0,0 0 0,0 0 0,0 0 0,-1 0 0,1 0 0,0 0 0,0 0 0,0 0 0,-1 0 0,1 0 0,0 0 0,0 0 0,0 0 0,-1 0 0,1 0 0,0 0 0,0 1 0,0-1 0,0 0 0,-1 0 0,1 0 0,0 0 0,0 0 0,0 0 0,0 0 0,0 1 0,-1-1 0,1 0 0,0 0 0,0 0 0,0 0 0,0 0 0,0 1 0,-5 11 0,1 12 0,4-18 0,0 0 0,0 0 0,0 0 0,1 0 0,0 0 0,0 0 0,1-1 0,-1 1 0,1 0 0,1-1 0,-1 1 0,1-1 0,0 0 0,0 0 0,0 0 0,1 0 0,-1 0 0,1-1 0,1 1 0,-1-1 0,0 0 0,1-1 0,0 1 0,0-1 0,0 0 0,0 0 0,1 0 0,-1-1 0,1 0 0,0 0 0,-1 0 0,1-1 0,0 0 0,0 0 0,0 0 0,0-1 0,0 0 0,0 0 0,0-1 0,0 1 0,8-3 0,1-1 0,-1-1 0,0 0 0,0 0 0,0-2 0,19-11 0,-27 14 0,0 0 0,-1 1 0,0-2 0,0 1 0,0-1 0,0 0 0,0 0 0,-1 0 0,0 0 0,0-1 0,-1 0 0,1 0 0,-1 0 0,3-10 0,-5 13 0,0 1 0,-1 0 0,1-1 0,-1 1 0,0-1 0,0 1 0,0-1 0,0 1 0,0-1 0,0 1 0,-1 0 0,1-1 0,-1 1 0,0-1 0,1 1 0,-1 0 0,0 0 0,-1-1 0,1 1 0,-2-2 0,1 1 0,0 1 0,-1-1 0,0 1 0,1 0 0,-1 0 0,0 0 0,0 1 0,0-1 0,0 1 0,0-1 0,0 1 0,-1 0 0,-3-1 0,1 1 0,-1 0 0,1 0 0,0 0 0,-1 1 0,1 0 0,-1 0 0,1 1 0,0 0 0,-1 0 0,1 0 0,0 1 0,0 0 0,0 0 0,0 1 0,-8 4 0,9-4 0,0 1 0,1 1 0,-1-1 0,1 1 0,0-1 0,0 1 0,0 0 0,1 1 0,0-1 0,0 1 0,0-1 0,0 1 0,1 0 0,0 0 0,1 0 0,-1 0 0,1 0 0,0 1 0,1-1 0,-1 0 0,1 0 0,0 1 0,1-1 0,0 0 0,0 0 0,2 7 0,-2-6 0,1 0 0,1 1 0,-1-1 0,1 0 0,1-1 0,-1 1 0,1 0 0,0-1 0,1 0 0,0 0 0,-1 0 0,2-1 0,-1 0 0,1 0 0,0 0 0,0 0 0,0-1 0,0 0 0,1 0 0,0-1 0,10 4 0,-6-4 0,0 0 0,1-1 0,-1-1 0,1 1 0,0-2 0,0 0 0,-1 0 0,1-1 0,0-1 0,-1 1 0,1-2 0,-1 0 0,0 0 0,0-1 0,0-1 0,0 0 0,-1 0 0,1-1 0,-1 0 0,-1-1 0,1 0 0,-1 0 0,-1-1 0,1 0 0,-1-1 0,-1 0 0,1 0 0,-2-1 0,1 1 0,-1-2 0,-1 1 0,0-1 0,5-12 0,-6 7 0,0 0 0,1-17 0,-4 28 0,0 0 0,-1 0 0,0 0 0,0 0 0,0 0 0,-1 0 0,0 0 0,0 0 0,0 1 0,-3-9 0,3 13 0,1 0 0,0 0 0,0 0 0,0 0 0,0 1 0,0-1 0,0 0 0,0 0 0,0 0 0,0 0 0,0 1 0,0-1 0,0 0 0,-1 0 0,1 0 0,0 0 0,0 0 0,0 0 0,0 1 0,0-1 0,-1 0 0,1 0 0,0 0 0,0 0 0,0 0 0,0 0 0,-1 0 0,1 0 0,0 0 0,0 0 0,0 0 0,0 0 0,-1 0 0,1 0 0,0 0 0,0 0 0,0 0 0,-1 0 0,1 0 0,0 0 0,0 0 0,0 0 0,0 0 0,-1 0 0,1 0 0,0 0 0,0-1 0,0 1 0,0 0 0,0 0 0,-1 0 0,1 0 0,0 0 0,0 0 0,0-1 0,0 1 0,0 0 0,0 0 0,0 0 0,0 0 0,0-1 0,0 1 0,-1 0 0,1 0 0,0 0 0,0 0 0,0-1 0,-3 15 0,2 5 0,1 0 0,1-1 0,0 1 0,1-1 0,1 1 0,1-1 0,1 0 0,1 0 0,0-1 0,1 0 0,1 0 0,18 30 0,-8-24-1365,-2-6-5461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39.1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 12 24575,'-6'-3'0,"-8"-1"0,-5 0 0,-6 4 0,-1 8 0,0 6 0,2 6 0,5 1-8191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40.2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54 709 24575,'5'-1'0,"-1"1"0,0-1 0,0 0 0,1 0 0,-1-1 0,0 1 0,0-1 0,0 0 0,-1 0 0,1-1 0,0 1 0,-1-1 0,0 1 0,1-1 0,-1 0 0,0 0 0,0-1 0,-1 1 0,1-1 0,-1 1 0,0-1 0,3-4 0,2-7 0,0 0 0,0-1 0,-1 1 0,5-24 0,-7 22 0,-1 0 0,2-30 0,-4 43 0,-1 0 0,0 0 0,0 0 0,0 0 0,-1 0 0,1 0 0,-1 0 0,0 0 0,0 0 0,-1 0 0,1 0 0,-1 1 0,0-1 0,0 1 0,0-1 0,0 1 0,-5-6 0,5 7 0,0 1 0,0 0 0,0 0 0,0 0 0,-1 0 0,1 0 0,0 0 0,0 1 0,0-1 0,-1 1 0,1-1 0,0 1 0,-1 0 0,1 0 0,0 0 0,-1 0 0,1 0 0,0 1 0,0-1 0,-1 1 0,1-1 0,0 1 0,0 0 0,0 0 0,-1 0 0,1 0 0,0 0 0,1 1 0,-4 1 0,-1 2 0,-1 0 0,2 0 0,-1 0 0,0 1 0,1 0 0,0 0 0,-6 10 0,4-5 0,1 1 0,0 0 0,1 0 0,0 1 0,1-1 0,-3 18 0,5-24 0,2 1 0,-1 0 0,1 0 0,0 0 0,0 0 0,1 0 0,0 0 0,0 0 0,1 0 0,0-1 0,0 1 0,1 0 0,4 9 0,7 10 0,-1 0 0,-1 0 0,-2 1 0,0 0 0,-2 1 0,-1 0 0,6 55 0,-10 49 0,-3-114 0,-2 0 0,-1-1 0,0 1 0,-1-1 0,-8 23 0,12-38 0,-1-1 0,1 1 0,-1-1 0,1 0 0,-1 0 0,1 1 0,-1-1 0,0 0 0,0 0 0,0 0 0,0 0 0,0 0 0,0 0 0,0 0 0,0 0 0,0 0 0,-3 1 0,4-2 0,-1 0 0,0 0 0,0 0 0,1 0 0,-1 0 0,0 0 0,0 0 0,1 0 0,-1 0 0,0 0 0,1-1 0,-1 1 0,0 0 0,0-1 0,1 1 0,-1 0 0,1-1 0,-1 1 0,0-1 0,1 1 0,-1-1 0,1 1 0,-1-2 0,-2-2 0,0 0 0,0-1 0,1 1 0,-1 0 0,1-1 0,1 0 0,-1 1 0,-1-9 0,1 2 0,1 0 0,1 0 0,0 0 0,0 0 0,1-1 0,1 1 0,0 0 0,0 0 0,1 0 0,6-15 0,7-10 0,30-55 0,-14 37 0,64-81 0,50-39 0,-78 96 0,-49 56 0,0 0 0,33-47 0,-47 62 0,-2 1 0,1-1 0,-1 0 0,0 0 0,0 0 0,-1 0 0,0-1 0,0 1 0,-1 0 0,0-1 0,0 1 0,-1-14 0,0 20 0,0-1 0,-1 1 0,1-1 0,0 1 0,-1-1 0,1 1 0,-1-1 0,1 1 0,-1-1 0,0 1 0,0-1 0,-1-1 0,1 3 0,1-1 0,0 1 0,-1 0 0,1 0 0,-1 0 0,1-1 0,0 1 0,-1 0 0,1 0 0,-1 0 0,1 0 0,-1 0 0,1 0 0,-1 0 0,1 0 0,-1 0 0,1 0 0,0 0 0,-1 0 0,1 1 0,-1-1 0,1 0 0,-1 0 0,1 0 0,0 0 0,-1 1 0,1-1 0,0 0 0,-1 1 0,1-1 0,0 0 0,-1 0 0,1 1 0,0-1 0,-1 1 0,1-1 0,0 0 0,0 1 0,-1-1 0,1 1 0,0-1 0,0 0 0,0 1 0,0-1 0,0 1 0,0 0 0,-6 11 0,0 0 0,2 1 0,-1 0 0,2 0 0,0 0 0,-3 26 0,2 84 0,4-97 0,-1-11 0,1 0 0,1 0 0,0 0 0,1 0 0,1 0 0,0 0 0,7 18 0,-9-32 0,-1 0 0,1 1 0,-1-1 0,1 0 0,0 0 0,0 1 0,-1-1 0,1 0 0,0 0 0,0 0 0,0 0 0,0 0 0,0 0 0,1 0 0,-1-1 0,0 1 0,0 0 0,0-1 0,1 1 0,-1-1 0,0 1 0,1-1 0,-1 1 0,0-1 0,1 0 0,-1 0 0,1 0 0,-1 0 0,0 0 0,1 0 0,-1 0 0,1 0 0,-1 0 0,0-1 0,1 1 0,-1-1 0,0 1 0,1-1 0,-1 1 0,0-1 0,0 0 0,3-1 0,5-4 0,-1-1 0,1 1 0,-1-1 0,10-12 0,-12 13 0,14-17 0,-15 16 0,1 1 0,-1 0 0,1 0 0,0 0 0,0 0 0,1 1 0,0 0 0,0 1 0,7-4 0,-13 7 0,-1 1 0,1 0 0,0 0 0,-1 0 0,1 0 0,-1-1 0,1 1 0,0 0 0,-1 0 0,1 0 0,0 0 0,-1 0 0,1 1 0,-1-1 0,1 0 0,0 0 0,-1 0 0,1 0 0,-1 1 0,1-1 0,-1 0 0,1 1 0,-1-1 0,1 0 0,-1 1 0,2 0 0,5 17 0,-6 27 0,-1-39 0,-1 2 0,1 0 0,0 0 0,1 0 0,0 0 0,3 16 0,-3-23 0,-1 1 0,1-1 0,-1 0 0,1 0 0,-1 1 0,1-1 0,0 0 0,0 0 0,0 0 0,0 0 0,-1 0 0,1 0 0,0 0 0,1-1 0,-1 1 0,0 0 0,2 1 0,-1-2 0,0 1 0,0-1 0,-1 0 0,1 0 0,0 0 0,0 0 0,0 0 0,0 0 0,0 0 0,0 0 0,0-1 0,-1 1 0,1-1 0,0 0 0,0 1 0,2-2 0,5-3 0,0-1 0,0 0 0,0 0 0,-1 0 0,0-1 0,0 0 0,-1-1 0,0 0 0,0 0 0,7-12 0,4-9 0,27-58 0,-27 46 0,-2-2 0,-2 0 0,-1 0 0,-3-1 0,-1-1 0,4-76 0,-13 118 0,1-1 0,-1-1 0,0 1 0,0 0 0,0 0 0,0 0 0,0-1 0,-1 1 0,0 0 0,0 0 0,0 0 0,0 0 0,-1 0 0,-3-6 0,5 9 0,-1 0 0,0 1 0,0-1 0,1 1 0,-1 0 0,0-1 0,0 1 0,0-1 0,1 1 0,-1 0 0,0 0 0,0 0 0,0-1 0,0 1 0,0 0 0,1 0 0,-1 0 0,0 0 0,0 0 0,0 1 0,0-1 0,0 0 0,1 0 0,-1 1 0,0-1 0,0 0 0,0 1 0,0-1 0,1 1 0,-1-1 0,0 1 0,1-1 0,-1 1 0,0-1 0,1 1 0,-1 0 0,1-1 0,-1 1 0,0 1 0,-22 29 0,9-6 57,2 1 0,1 0 0,1 1 0,1 0 0,-8 44 0,5-3-911,-2 77 1,11-95-5973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40.3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0 369 24575,'6'-7'0,"6"-10"0,6-13 0,7-10 0,5-7 0,7-3 0,6 2 0,3 2 0,2 10 0,-1 10 0,-2 9 0,-5 12 0,-10 6-8191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0:57.7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0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1 24575,'0'0'0,"1"1"0,0-1 0,-1 0 0,1 1 0,0-1 0,-1 1 0,1-1 0,-1 1 0,1-1 0,0 1 0,-1-1 0,1 1 0,-1-1 0,0 1 0,1 0 0,-1-1 0,0 1 0,1 0 0,-1 0 0,0-1 0,0 1 0,1 0 0,-1-1 0,0 1 0,0 0 0,0 1 0,3 22 0,-8 119 0,1-55 0,-1 466 0,4-168 0,-17-98-1365,11-218-5461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4.1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236 432 24575,'-4'-7'0,"-1"-1"0,0 1 0,0 0 0,0 0 0,-1 0 0,0 1 0,-7-6 0,10 9 0,-1 1 0,1-1 0,-1 1 0,0-1 0,0 1 0,1 0 0,-1 1 0,0-1 0,-1 1 0,1-1 0,0 1 0,0 0 0,-1 1 0,1-1 0,-7 1 0,9 0 0,1 0 0,0 1 0,-1-1 0,1 1 0,0-1 0,-1 1 0,1-1 0,0 1 0,-1 0 0,1 0 0,0-1 0,0 1 0,0 0 0,0 0 0,0 0 0,0 0 0,0 0 0,0 1 0,0-1 0,0 0 0,1 0 0,-1 1 0,1-1 0,-1 0 0,1 1 0,-1-1 0,1 0 0,-1 1 0,1 1 0,-1 5 0,0 1 0,0 0 0,1 15 0,0-14 0,3 159 0,-2 114 0,-1-271 0,-1-1 0,0 0 0,-4 14 0,6-25 0,-1 0 0,0 0 0,0 0 0,0 0 0,0 1 0,0-1 0,0 0 0,0 0 0,0 0 0,0 0 0,0 0 0,0 1 0,0-1 0,0 0 0,0 0 0,0 0 0,-1 0 0,1 0 0,0 1 0,0-1 0,0 0 0,0 0 0,0 0 0,0 0 0,0 0 0,0 0 0,0 0 0,0 0 0,-1 1 0,1-1 0,0 0 0,0 0 0,0 0 0,0 0 0,0 0 0,0 0 0,-1 0 0,1 0 0,0 0 0,0 0 0,0 0 0,0 0 0,0 0 0,-1 0 0,1 0 0,0 0 0,0 0 0,0 0 0,-4-8 0,-1-18 0,5 25 0,-6-32 0,-56-498 0,61 493 0,8-74 0,-5 98 0,0 0 0,1 1 0,1-1 0,0 0 0,1 1 0,0 0 0,1 0 0,12-18 0,-14 26 0,1 0 0,-1 0 0,1 0 0,0 1 0,0-1 0,0 1 0,1 1 0,0-1 0,-1 1 0,1 0 0,0 0 0,1 0 0,-1 1 0,0 0 0,1 1 0,-1-1 0,1 1 0,0 0 0,-1 1 0,1-1 0,0 1 0,-1 1 0,1-1 0,7 3 0,-4-2 0,0 1 0,0 1 0,0 0 0,-1 0 0,1 1 0,-1 0 0,0 1 0,0 0 0,0 0 0,-1 1 0,1 0 0,-1 0 0,-1 1 0,1 0 0,6 9 0,-8-7 0,0 0 0,-1 1 0,0-1 0,-1 1 0,0 0 0,0 0 0,-1 0 0,0 0 0,-1 1 0,0-1 0,-1 1 0,0-1 0,-1 1 0,0-1 0,0 1 0,-1 0 0,-1-1 0,0 1 0,0-1 0,-1 0 0,-8 20 0,4-13 0,-1 0 0,-1-1 0,-1 0 0,0-1 0,-1 0 0,0 0 0,-1-1 0,-1 0 0,0-2 0,-1 1 0,-27 18 0,35-27 0,-9 6 0,14-8 0,11-3 0,7-4 0,1 2 0,-1 1 0,1 0 0,0 1 0,0 0 0,-1 2 0,1 0 0,31 7 0,-35-5 0,-1 0 0,1 1 0,-1 1 0,1 0 0,-1 1 0,-1 0 0,1 1 0,-1 0 0,0 1 0,-1 0 0,16 16 0,-23-20 0,0 0 0,0 0 0,-1 1 0,1-1 0,-1 1 0,-1 0 0,1 0 0,0 0 0,-1 0 0,0 0 0,-1 1 0,1-1 0,-1 1 0,0-1 0,0 1 0,-1-1 0,1 9 0,-2-7 0,0 0 0,-1 0 0,0 0 0,0 0 0,0-1 0,-1 1 0,0-1 0,0 1 0,-1-1 0,0 0 0,0 0 0,0-1 0,-8 8 0,-3 2 0,0-1 0,-1-1 0,0 0 0,-1-1 0,0-1 0,-1 0 0,0-2 0,-1 0 0,0-1 0,-1-1 0,1-1 0,-1 0 0,-1-2 0,1 0 0,0-1 0,-1-1 0,0-1 0,1-1 0,-29-4 0,41 3-151,0-1-1,0 0 0,0 0 0,0-1 1,1 0-1,-1 0 0,1-1 1,-13-9-1,-9-11-6674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7.5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11 24575,'0'-10'0,"-1"22"0,-2 30 0,-11 14 0,-2-1 0,-35 79 0,4-13 0,21-39-1365,21-63-5461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1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606 434 24575,'-416'18'0,"342"-17"0,72-1 0,-95-3 0,81-1 0,16 4 0,0 0 0,0 0 0,0 0 0,0 0 0,0 0 0,0-1 0,0 1 0,0 0 0,0 0 0,0 0 0,0 0 0,0 0 0,0 0 0,0 0 0,0-1 0,0 1 0,0 0 0,0 0 0,0 0 0,0 0 0,0 0 0,0 0 0,0 0 0,0-1 0,0 1 0,0 0 0,0 0 0,0 0 0,0 0 0,0 0 0,0 0 0,0 0 0,1 0 0,-1 0 0,0-1 0,0 1 0,0 0 0,0 0 0,0 0 0,0 0 0,0 0 0,0 0 0,1 0 0,-1 0 0,0 0 0,0 0 0,0 0 0,0 0 0,0 0 0,0 0 0,0 0 0,1 0 0,-1 0 0,0 0 0,30-8 0,338-38-844,-251 34 482,123-13-402,62-4-1329,65-4 854,70-3-1625,66 0 1507,65 2-1204,61 0 1559,56 5-448,2078-28 256,0 58 541,-2753-1 653,735 4 0,-48 1 0,-60 0 0,-69-1 0,-73-5 0,-73-1 118,-74-5 354,-72-3-65,80-19 1577,-270 12 594,-40 2 55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2.0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182 0 24575,'0'3'0,"-3"7"0,-4 12 0,-4 10 0,-4 14 0,-1 13 0,-2 16 0,2 14 0,1 10 0,0 7 0,2 4 0,1 2 0,-1-2 0,-2-5 0,2-20-8191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2.5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0 157 24575,'2'-12'0,"-1"0"0,1 0 0,1 0 0,1 0 0,-1 1 0,2-1 0,-1 1 0,2 0 0,12-20 0,-17 30 0,-1-1 0,1 1 0,1-1 0,-1 1 0,0 0 0,0-1 0,0 1 0,1 0 0,-1 0 0,1 0 0,-1 0 0,1 0 0,-1 0 0,1 1 0,-1-1 0,1 0 0,0 1 0,-1-1 0,1 1 0,0 0 0,0-1 0,-1 1 0,1 0 0,0 0 0,0 0 0,-1 0 0,1 0 0,0 1 0,0-1 0,-1 1 0,1-1 0,0 1 0,-1-1 0,1 1 0,-1 0 0,1 0 0,-1 0 0,1 0 0,-1 0 0,1 0 0,1 2 0,5 5 0,1 0 0,-2 0 0,1 1 0,-1 0 0,6 11 0,0 3 0,0 0 0,8 27 0,-14-33 0,1 1 0,0-1 0,1 0 0,1-1 0,19 25 0,-27-39 0,0 0 0,0 0 0,0 0 0,0 0 0,0 0 0,1-1 0,-1 1 0,0-1 0,1 0 0,0 0 0,-1 0 0,1 0 0,-1 0 0,1 0 0,0-1 0,0 1 0,0-1 0,4 0 0,-2 0 0,0-1 0,0 0 0,-1 0 0,1 0 0,0-1 0,0 0 0,-1 0 0,1 0 0,7-5 0,3-4 0,0 0 0,-1-1 0,-1-1 0,20-22 0,-17 14 0,22-37 0,-24 35 0,21-26 0,-25 42 171,-7 14 0,-7 18-1878,-2-4-5119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3.3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 24575,'12'-16'0,"-9"12"0,0-1 0,0 1 0,0 0 0,1 1 0,4-5 0,-7 7 0,-1 1 0,1-1 0,0 1 0,-1-1 0,1 1 0,0 0 0,0-1 0,-1 1 0,1 0 0,0 0 0,0-1 0,0 1 0,-1 0 0,1 0 0,0 0 0,0 0 0,0 0 0,0 0 0,0 0 0,-1 0 0,1 1 0,0-1 0,0 0 0,0 0 0,-1 1 0,1-1 0,0 0 0,0 1 0,-1-1 0,1 1 0,0-1 0,-1 1 0,1-1 0,-1 1 0,1 0 0,0 0 0,4 6 0,-1-1 0,-1 1 0,1 0 0,-1 0 0,-1 0 0,1 1 0,-1-1 0,0 0 0,-1 1 0,1 14 0,0-13 0,9 109 0,-7 222 0,-5-311 0,-11 172 342,7-165-769,-1 1 0,-2-2 1,-18 51-1,13-52-6399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3.6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 24575,'0'-8'0,"1"-2"0,6 15 0,5 5 0,4 2 0,1-1 0,1 0 0,0-1 0,0-1 0,1-1 0,0 0 0,39 9 0,-50-15 0,-1-1 0,0 0 0,1 0 0,-1 0 0,0-1 0,1-1 0,-1 1 0,1-1 0,-1 0 0,0-1 0,0 0 0,1 0 0,-1 0 0,-1-1 0,1 0 0,0 0 0,-1-1 0,1 0 0,-1 0 0,0 0 0,-1-1 0,1 0 0,-1 0 0,0-1 0,6-7 0,2-12 342,-13 25-383,0-1 0,0 0 1,1 1-1,-1-1 0,0 1 1,0-1-1,0 0 1,0 1-1,0-1 0,0 1 1,0-1-1,0 0 0,0 1 1,0-1-1,-1 1 0,1-1 1,0 0-1,0 1 1,-1-1-1,1 1 0,0-1 1,0 1-1,-1-1 0,1 1 1,-1-1-1,1 1 0,0 0 1,-1-1-1,1 1 1,-1-1-1,1 1 0,-1 0 1,1-1-1,-1 1 0,0 0 1,1 0-1,-1-1 1,1 1-1,-1 0 0,1 0 1,-2 0-1,-9-1-6785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5.3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24 24575,'-1'-1'0,"1"0"0,0-1 0,-1 1 0,1 0 0,0 0 0,-1 0 0,1-1 0,-1 1 0,0 0 0,1 0 0,-1 0 0,0 0 0,0 0 0,0 0 0,1 0 0,-1 1 0,0-1 0,-2-1 0,3 2 0,0 0 0,-1-1 0,1 1 0,-1 0 0,1 0 0,0-1 0,-1 1 0,1 0 0,-1 0 0,1 0 0,-1 0 0,1 0 0,-1 0 0,1 0 0,-1 0 0,1 0 0,-1 0 0,1 0 0,-1 0 0,1 0 0,-1 0 0,1 0 0,-1 0 0,1 0 0,-1 1 0,1-1 0,0 0 0,-1 0 0,1 0 0,-1 1 0,1-1 0,0 0 0,-1 1 0,1-1 0,-1 0 0,1 1 0,0-1 0,0 1 0,-1-1 0,1 0 0,0 1 0,0-1 0,-1 1 0,1-1 0,0 1 0,0-1 0,0 1 0,0 0 0,-3 11 0,1 1 0,0 0 0,1-1 0,1 1 0,1 17 0,0 0 0,-1-16 0,-20 498 0,15-478-1365,1-8-5461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5.7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0 673 24575,'16'-276'0,"-13"248"0,-3 17 0,18-139 0,-14 130 0,0 0 0,2 0 0,0 1 0,1 0 0,12-24 0,-16 39 0,-1-1 0,1 1 0,0-1 0,0 1 0,1 0 0,-1 0 0,1 1 0,0-1 0,0 1 0,0-1 0,0 1 0,1 1 0,-1-1 0,1 1 0,0-1 0,0 1 0,0 1 0,0-1 0,0 1 0,7-2 0,-2 3 0,-1-1 0,0 2 0,1-1 0,-1 1 0,0 1 0,0-1 0,0 2 0,0-1 0,0 1 0,14 7 0,-5-1 0,-1 0 0,0 2 0,-1 0 0,0 1 0,-1 0 0,0 1 0,-1 1 0,0 0 0,-1 1 0,-1 0 0,-1 1 0,14 23 0,-20-28 0,1 0 0,-1 1 0,-1 0 0,0 0 0,-1 0 0,0 0 0,-1 0 0,1 25 0,-3-27 0,0 0 0,-1 0 0,-1 0 0,0-1 0,0 1 0,-1 0 0,0-1 0,0 1 0,-1-1 0,0 0 0,-1-1 0,-7 11 0,1-4 0,0-2 0,-1 1 0,0-1 0,-2-1 0,1 0 0,-1-1 0,-30 17 0,-7 0 0,-59 23 0,35-18 0,72-31 0,0-1 0,0 1 0,0-1 0,0 1 0,1 0 0,-1 0 0,0 0 0,1 1 0,-1-1 0,-3 6 0,5-7 0,0 1 0,1-1 0,-1 1 0,1-1 0,-1 1 0,1 0 0,0-1 0,-1 1 0,1 0 0,0-1 0,0 1 0,0 0 0,0-1 0,1 1 0,-1 0 0,0-1 0,1 1 0,-1-1 0,1 1 0,-1 0 0,1-1 0,0 1 0,2 2 0,13 20 0,1 1 0,38 39 0,-14-18 0,-10-7 90,50 56 129,-66-79-637,0-1-1,1-1 1,31 21-1,-24-22-6407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6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196 554 24575,'11'-48'0,"-2"-1"0,4-68 0,-13 116 0,0-3 0,1-1 0,-1 0 0,0 1 0,0-1 0,-1 1 0,1-1 0,-1 1 0,0-1 0,0 1 0,-2-6 0,3 10 0,-1 0 0,1-1 0,0 1 0,0 0 0,0 0 0,0-1 0,-1 1 0,1 0 0,0 0 0,0-1 0,-1 1 0,1 0 0,0 0 0,-1 0 0,1-1 0,0 1 0,0 0 0,-1 0 0,1 0 0,0 0 0,-1 0 0,1 0 0,0 0 0,-1 0 0,1-1 0,0 1 0,-1 0 0,1 1 0,-1-1 0,1 0 0,0 0 0,-1 0 0,1 0 0,0 0 0,0 0 0,-1 0 0,-12 12 0,-4 19 0,-66 178 0,60-145 0,-52 167 0,117-360 0,120-335 0,-159 458 0,8-23 0,1 0 0,1 1 0,2 1 0,1 0 0,19-24 0,-33 48 0,1 0 0,-1 0 0,1 0 0,0 0 0,0 1 0,0-1 0,0 1 0,1 0 0,-1 0 0,0 0 0,1 0 0,0 1 0,-1 0 0,1-1 0,0 1 0,6-1 0,-8 3 0,1-1 0,-1 0 0,1 0 0,0 1 0,-1 0 0,1-1 0,-1 1 0,1 0 0,-1 0 0,0 1 0,1-1 0,-1 0 0,0 1 0,0-1 0,0 1 0,0 0 0,0 0 0,0 0 0,-1 0 0,1 0 0,0 0 0,-1 0 0,0 0 0,1 1 0,0 1 0,4 10 0,0 1 0,0-1 0,-1 1 0,-1-1 0,2 18 0,8 81 0,-11-82 0,11 188 338,-3-25-2041,-8-162-5123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6.2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22 194 24575,'-3'-3'0,"-4"-5"0,-1-3 0,4-3 0,6-3 0,9-1 0,11-1 0,12 3 0,13 1 0,10 0 0,5-4 0,4-1 0,-9 2-8191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6.6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74 417 24575,'-3'0'0,"0"-1"0,0 0 0,0 0 0,0-1 0,1 1 0,-1-1 0,0 1 0,1-1 0,-1 0 0,1 0 0,0 0 0,0 0 0,-1 0 0,1 0 0,1-1 0,-3-2 0,-17-16 0,21 21 0,0 0 0,0 0 0,-1 0 0,1 0 0,0 0 0,0 0 0,-1 0 0,1 0 0,0 0 0,0 0 0,-1 0 0,1 0 0,0 0 0,0 0 0,-1 0 0,1 0 0,0 0 0,0 0 0,-1 0 0,1 0 0,0 0 0,0 0 0,-1 0 0,1 0 0,0 1 0,0-1 0,0 0 0,-1 0 0,1 0 0,0 0 0,0 1 0,0-1 0,0 0 0,-1 0 0,1 0 0,0 1 0,0-1 0,0 0 0,0 0 0,0 0 0,0 1 0,0-1 0,0 0 0,-1 0 0,1 1 0,0-1 0,0 0 0,0 0 0,0 1 0,0-1 0,0 0 0,0 0 0,1 1 0,-1-1 0,0 0 0,0 1 0,1 17 0,-1-17 0,37 498 0,-38-358 0,18-521 0,-5 225 0,-12 152 0,6-99 0,28-153 0,-31 240 0,1 0 0,0 0 0,1 0 0,8-15 0,-12 27 0,1 0 0,-1 0 0,1 1 0,0-1 0,0 0 0,0 1 0,0-1 0,1 1 0,-1-1 0,1 1 0,-1 0 0,1 0 0,0 0 0,0 0 0,0 1 0,0-1 0,0 1 0,0 0 0,0 0 0,0 0 0,0 0 0,1 0 0,-1 1 0,6-1 0,-2 2 0,0 0 0,0 0 0,0 1 0,-1 0 0,1 0 0,0 1 0,-1-1 0,0 1 0,0 1 0,0-1 0,0 1 0,0 0 0,5 6 0,6 5 0,-1 2 0,24 29 0,-24-27 0,-2 1 0,0 1 0,-1 0 0,-1 0 0,13 37 0,-21-49 0,-1 1 0,-1 0 0,0 0 0,-1 0 0,1 0 0,-2 0 0,0 11 0,0-14 0,-1 0 0,0-1 0,-1 1 0,0 0 0,0-1 0,0 0 0,0 1 0,-1-1 0,0 0 0,-1 0 0,-6 9 0,0-4 27,0-1-1,-1 0 0,0 0 0,0-1 1,-1 0-1,-1-1 0,1-1 0,-1 0 1,0 0-1,-1-1 0,0-1 0,-18 4 1,-12 3-596,-1-3 0,-73 6 0,56-11-6257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28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15 294 24575,'0'-7'0,"1"-1"0,0 1 0,1 0 0,-1-1 0,2 1 0,-1 0 0,1 0 0,4-8 0,34-54 0,-31 53 0,3-3 0,-3 1 0,2 0 0,0 1 0,24-25 0,-34 40 0,-1 0 0,1 0 0,0 1 0,0-1 0,1 0 0,-1 1 0,0 0 0,1-1 0,-1 1 0,0 0 0,1 0 0,-1 0 0,1 1 0,0-1 0,-1 1 0,1-1 0,0 1 0,-1 0 0,1 0 0,0 0 0,-1 0 0,1 0 0,-1 1 0,1-1 0,0 1 0,-1 0 0,1 0 0,-1 0 0,1 0 0,-1 0 0,0 0 0,1 1 0,-1-1 0,0 1 0,0-1 0,0 1 0,0 0 0,0 0 0,0 0 0,-1 0 0,1 0 0,-1 1 0,1-1 0,-1 0 0,0 1 0,0-1 0,0 1 0,1 2 0,2 7 0,-1-1 0,1 1 0,-2 1 0,0-1 0,0 0 0,-1 0 0,-1 1 0,0-1 0,0 0 0,-5 21 0,2-16 0,-2 1 0,0-1 0,-2-1 0,1 1 0,-2-1 0,-16 26 0,1-9 0,-2-2 0,-1 0 0,-1-1 0,-2-2 0,-58 44 0,75-58 0,12-14 0,0 1 0,0-1 0,0 0 0,0 0 0,0 0 0,0 1 0,0-1 0,0 0 0,0 0 0,0 1 0,0-1 0,0 0 0,0 0 0,0 0 0,0 1 0,0-1 0,1 0 0,-1 0 0,0 0 0,0 1 0,0-1 0,0 0 0,0 0 0,1 0 0,-1 0 0,0 1 0,0-1 0,0 0 0,1 0 0,-1 0 0,0 0 0,0 0 0,0 0 0,1 0 0,-1 0 0,0 0 0,1 1 0,32 0 0,-23-2 0,291 9 0,-184-1-1365,-106-6-5461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08.2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4 200 24575,'0'0'0,"0"0"0,0 0 0,1-1 0,-1 1 0,0 0 0,0 0 0,0 0 0,0 0 0,0 0 0,0-1 0,0 1 0,0 0 0,0 0 0,0 0 0,0 0 0,1 0 0,-1-1 0,0 1 0,0 0 0,0 0 0,0 0 0,0 0 0,0-1 0,0 1 0,-1 0 0,1 0 0,0 0 0,0 0 0,0 0 0,0-1 0,0 1 0,0 0 0,0 0 0,0 0 0,0 0 0,0 0 0,0-1 0,0 1 0,-1 0 0,1 0 0,0 0 0,0 0 0,0 0 0,0 0 0,0 0 0,-1 0 0,1 0 0,0 0 0,0-1 0,0 1 0,0 0 0,0 0 0,-1 0 0,1 0 0,0 0 0,0 0 0,0 0 0,0 0 0,-1 0 0,1 0 0,0 0 0,0 0 0,0 0 0,0 1 0,0-1 0,-1 0 0,14-9 0,3 5 0,0 0 0,1 0 0,-1 2 0,33-2 0,-14 2 0,618-28-1591,-447 25 858,636-19-2671,922-34 366,-1732 57 2915,90-4 482,127-23-1,-186 15-377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1.6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107 116 24575,'1'-28'0,"0"17"0,-1 1 0,0-1 0,-1 1 0,0-1 0,-2-11 0,3 21 0,0 1 0,0-1 0,0 1 0,0-1 0,0 1 0,0-1 0,0 1 0,0 0 0,-1-1 0,1 1 0,0-1 0,0 1 0,0-1 0,0 1 0,-1 0 0,1-1 0,0 1 0,0 0 0,-1-1 0,1 1 0,0-1 0,-1 1 0,1 0 0,0 0 0,-1-1 0,1 1 0,-1 0 0,1 0 0,0-1 0,-1 1 0,1 0 0,-1 0 0,1 0 0,-1 0 0,1 0 0,-1 0 0,1 0 0,0 0 0,-1 0 0,1 0 0,-1 0 0,1 0 0,-1 0 0,1 0 0,-1 0 0,1 0 0,0 0 0,-1 1 0,1-1 0,-1 0 0,1 0 0,0 0 0,-1 1 0,1-1 0,-1 0 0,1 1 0,0-1 0,-1 0 0,1 1 0,0-1 0,0 0 0,-1 1 0,1-1 0,0 1 0,0-1 0,0 0 0,-1 1 0,-15 30 0,1 5 0,3 1 0,0 1 0,-11 71 0,21-92 0,1-1 0,0 1 0,1 0 0,1 0 0,0-1 0,1 1 0,1 0 0,1-1 0,0 0 0,1 0 0,11 25 0,-1-14 0,-11-22 0,0 0 0,0 1 0,-1 0 0,0 0 0,0 0 0,-1 0 0,0 1 0,0-1 0,0 0 0,-1 1 0,1 12 0,-2-17-65,0-1 0,0 0 0,-1 1 0,1-1 0,-1 1 0,1-1 0,-1 0 0,0 0 0,1 1 0,-1-1 0,0 0 0,0 0 0,0 0 0,0 0 0,0 0 0,0 0 0,0 0 0,0 0 0,0 0 0,-2 1 0,-13 5-6761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1.8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0 186 24575,'0'-6'0,"3"-5"0,1-5 0,3 2 0,3-1 0,4 3 0,2 0 0,1 2 0,5-1 0,4 2 0,4 0 0,6-3 0,3-1 0,5 0 0,1 1 0,-8 1-8191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2.0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24575,'0'3'0,"3"1"0,1 3 0,3 0 0,3-1 0,4-1 0,2-2 0,1-2 0,1 0 0,4-4 0,1-4 0,3-1 0,-3 0-8191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2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15 24575,'0'-3'0,"0"-4"0,0 2 0,0 8 0,0 7 0,0 8 0,0 10 0,0 7 0,0 6 0,0 3 0,-3 0 0,-1-2 0,0-1 0,1-1 0,0-9-8191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2.5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96 24575,'16'-62'0,"-13"91"0,-5 17 0,1-33 0,0-1 0,0 1 0,2 0 0,-1-1 0,2 1 0,-1 0 0,2-1 0,5 19 0,-7-29 0,0 0 0,0 0 0,-1 0 0,1 0 0,1 0 0,-1-1 0,0 1 0,0 0 0,1-1 0,-1 1 0,1-1 0,-1 1 0,1-1 0,0 0 0,-1 0 0,1 0 0,0 0 0,0 0 0,2 1 0,-2-2 0,-1 0 0,1 0 0,0 0 0,0 0 0,0 0 0,-1 0 0,1-1 0,0 1 0,0-1 0,-1 1 0,1-1 0,0 0 0,-1 1 0,1-1 0,-1 0 0,1 0 0,2-2 0,2-3 0,1-1 0,-1 1 0,1-1 0,-2-1 0,1 1 0,-1-1 0,4-9 0,-4 8 0,0 0 0,-1-1 0,0 0 0,-1 0 0,0 0 0,0 0 0,-1 0 0,1-20 0,-3 27 0,0-1 0,0 1 0,-1-1 0,1 1 0,-1 0 0,0-1 0,0 1 0,0 0 0,0 0 0,-1 0 0,1-1 0,-1 1 0,0 1 0,0-1 0,0 0 0,0 0 0,0 1 0,0-1 0,-1 1 0,0 0 0,1 0 0,-1 0 0,0 0 0,0 0 0,0 0 0,0 1 0,0 0 0,0-1 0,-1 1 0,-5-1 0,-37-5-1365,26 6-5461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2.6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 24575,'0'-3'0,"4"-4"0,0-4 0,3-1 0,3 0 0,1 1-8191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2.8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0 24575,'0'3'0,"-3"1"0,-1 4 0,1 2 0,-1 4 0,2-2-8191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3.0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125 9 24575,'0'-4'0,"3"0"0,1 3 0,0 6 0,-4 7 0,-2 5 0,-3 6 0,-5 5 0,-3 7 0,-3 4 0,-1 2 0,-2 2 0,3-2 0,4-2 0,4-5 0,1-4 0,1-5 0,1-7-8191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3.2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24575,'0'3'0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8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62 24575,'0'-4'0,"-2"-1"0,1 0 0,0 0 0,-1 0 0,0 1 0,-5-10 0,-5-5 0,27 45 0,-1 1 0,16 45 0,13 62 0,-39-122 0,23 90 114,-4 1 0,14 164 0,-18 211-1821,-19-393-5119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3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2180 66 24575,'-96'3'-510,"-101"15"-1,-93 32-1385,127-17 1010,-253 89-1,317-85 662,2 5 1,2 3-1,-150 98 1,197-110 178,1 2 0,2 2 0,2 3 1,2 0-1,1 3 0,2 1 0,-33 53 0,55-71 10,1 0 0,1 1 0,2 0 0,0 1 0,2 1 0,-10 45 0,16-52 25,1 0 0,1 0-1,1 0 1,1 1-1,1-1 1,1 0-1,1 0 1,1 0-1,11 37 1,-7-36 12,1-1-1,1 0 1,1 0 0,0-1 0,2-1-1,0 0 1,2-1 0,25 28 0,-17-25 1,1-1 1,1-1 0,1-1 0,1-1-1,51 26 1,-21-19 3,1-3 1,0-2-1,2-3 0,0-3 0,0-2 0,80 5 0,-28-10 19,1-6-1,0-4 0,-1-5 1,0-5-1,-1-5 0,-1-5 1,0-5-1,145-57 0,-179 54-35,-1-3-1,-1-3 0,-3-4 0,-1-2 0,113-93 1,-145 101 1,-1-1 0,-1-2 0,-3-1 1,33-50-1,-45 57 7,-1-2 0,-2 0-1,-2-1 1,-1-1 0,-2 0 0,11-45 0,-18 56-13,-1-1 0,-1 0 0,-1 0 0,-2-1 0,0 1 0,-2 0 0,-1 0 0,-1-1 0,-1 1 0,-1 1 0,-2-1 0,0 1 0,-2 0 0,0 0 0,-2 1 0,-1 1 0,-29-44 0,23 44 19,-1 0-1,-1 1 1,-1 1-1,-1 1 1,-48-33 0,34 30-72,0 2 0,-2 1 0,-63-22 0,17 15-84,-2 4-1,0 4 1,-116-11 0,-44 7-613,224 21 679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4.7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1939 109 24575,'1'0'0,"1"0"0,-1 0 0,0-1 0,1 1 0,-1-1 0,0 1 0,1-1 0,-1 0 0,0 1 0,1-1 0,-1 0 0,0 0 0,0 0 0,0 0 0,0 0 0,0 0 0,0 0 0,0 0 0,0 0 0,0-1 0,-1 1 0,1 0 0,0-1 0,-1 1 0,1 0 0,0-3 0,-1 2 0,1 0 0,0 0 0,-1 0 0,0 0 0,1 0 0,-1 0 0,0 0 0,0 0 0,0 0 0,0 0 0,-1-1 0,1 1 0,0 0 0,-1 0 0,0 1 0,1-1 0,-1 0 0,-2-4 0,0 3 0,0 0 0,-1 0 0,1 0 0,-1 1 0,0-1 0,0 1 0,1 0 0,-2 0 0,1 0 0,0 1 0,0-1 0,0 1 0,-9-1 0,-9-1 0,-35-1 0,37 3 0,-365-1-328,-2 24-361,296-16 523,-7 0-570,-639 33-1096,633-37-2608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5.0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717 87 24575,'2'-1'0,"-1"-1"0,0 1 0,0 0 0,1-1 0,-1 1 0,0-1 0,0 1 0,-1-1 0,1 1 0,0-1 0,0 0 0,-1 1 0,1-1 0,-1 0 0,1 0 0,-1 1 0,0-1 0,0 0 0,0 0 0,0 0 0,0 1 0,0-1 0,0 0 0,-1 0 0,1 0 0,-1 1 0,1-1 0,-1 0 0,1 1 0,-1-1 0,-1-1 0,0 0 0,0 1 0,0-1 0,0 1 0,0 0 0,0 0 0,-1-1 0,1 2 0,-1-1 0,0 0 0,1 0 0,-1 1 0,0 0 0,0-1 0,0 1 0,0 0 0,-6-1 0,1 2 0,-1-1 0,0 1 0,0 0 0,0 1 0,1 0 0,-1 1 0,0 0 0,1 0 0,-1 1 0,1 0 0,-9 4 0,-10 6 0,-47 32 0,-17 19 0,3 3 0,-110 111 0,186-167 0,0 1 0,2 0 0,-1 1 0,-13 22 0,22-30 0,-1 0 0,1 0 0,0 0 0,0 0 0,0 1 0,1-1 0,0 1 0,0-1 0,0 1 0,1-1 0,0 1 0,0-1 0,0 1 0,1-1 0,-1 1 0,1-1 0,3 8 0,8 17 20,1-1-1,2 0 1,1-1-1,24 33 1,3 5-1483,-25-34-5363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5.7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376 35 24575,'2'0'0,"25"-2"0,-27 2 0,1 0 0,0 0 0,0-1 0,0 1 0,-1 0 0,1-1 0,0 1 0,0 0 0,-1-1 0,1 1 0,0-1 0,-1 1 0,1-1 0,-1 1 0,1-1 0,0 1 0,-1-1 0,1 0 0,-1 1 0,0-1 0,1 0 0,-1 1 0,1-1 0,-1 0 0,0 0 0,0 1 0,1-1 0,-1-1 0,0 1 0,0 0 0,0 1 0,-1-1 0,1 1 0,0-1 0,0 0 0,-1 1 0,1-1 0,0 1 0,-1-1 0,1 1 0,0-1 0,-1 1 0,1-1 0,-1 1 0,1-1 0,-1 1 0,1 0 0,-1-1 0,1 1 0,-1 0 0,1-1 0,-1 1 0,0 0 0,1 0 0,-1-1 0,1 1 0,-1 0 0,-1 0 0,-20-3 0,9 3 0,-1 1 0,0 0 0,0 1 0,1 1 0,-1 0 0,1 1 0,0 0 0,0 1 0,0 1 0,1 0 0,0 1 0,-12 8 0,4-2 0,2 0 0,0 2 0,1 0 0,0 1 0,1 1 0,-20 27 0,28-33 0,1 1 0,0-1 0,0 1 0,1 0 0,1 1 0,0 0 0,1-1 0,0 1 0,-2 18 0,5-26 0,1 0 0,0 0 0,0 0 0,0-1 0,0 1 0,1 0 0,0-1 0,0 1 0,0 0 0,0-1 0,1 1 0,0-1 0,0 0 0,0 1 0,0-1 0,1 0 0,0 0 0,0 0 0,0-1 0,0 1 0,0-1 0,1 0 0,-1 0 0,1 0 0,0 0 0,0 0 0,0-1 0,0 0 0,9 3 0,3 1-273,0-1 0,1-1 0,0 0 0,27 1 0,14 0-6553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6.2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384 630 24575,'9'-9'0,"-4"5"0,0-1 0,0 0 0,0 0 0,-1-1 0,6-8 0,-9 12 0,0 1 0,-1 0 0,1-1 0,-1 1 0,1-1 0,-1 1 0,0-1 0,0 1 0,1-1 0,-1 1 0,0-1 0,0 1 0,0-1 0,-1 1 0,1-1 0,0 1 0,0-1 0,-1 1 0,1-1 0,-1 1 0,1 0 0,-1-1 0,0 1 0,0 0 0,1-1 0,-1 1 0,0 0 0,0 0 0,0 0 0,0 0 0,-3-2 0,-2-1 0,0 0 0,0 0 0,-1 0 0,0 1 0,0 0 0,0 0 0,0 1 0,0 0 0,0 0 0,-1 1 0,1 0 0,-1 0 0,1 0 0,-1 1 0,1 0 0,-8 2 0,-14 1 0,1 1 0,-50 15 0,65-15 0,0 0 0,0 1 0,1 0 0,-1 1 0,1 1 0,-18 12 0,26-16 0,0 0 0,1 0 0,-1 1 0,1-1 0,-1 1 0,1 0 0,0 0 0,0 0 0,1 0 0,-1 1 0,1-1 0,0 1 0,0 0 0,1-1 0,-1 1 0,1 0 0,0 0 0,0 0 0,1 0 0,-1 0 0,2 7 0,0 0 0,1 1 0,0-1 0,1 0 0,0 1 0,1-1 0,0-1 0,1 1 0,1-1 0,10 17 0,-13-23 0,0-1 0,1 0 0,-1 0 0,1 0 0,0 0 0,0 0 0,1-1 0,-1 0 0,1 0 0,7 4 0,-8-5 0,0-1 0,-1 0 0,1 0 0,0 0 0,0 0 0,0-1 0,0 0 0,0 1 0,0-2 0,0 1 0,-1 0 0,1-1 0,0 1 0,0-1 0,0 0 0,5-3 0,1 0 0,0-2 0,-1 1 0,1-1 0,-1 0 0,0-1 0,0 0 0,-1-1 0,10-11 0,4-7 0,27-41 0,-17 17 0,-3-2 0,-2 0 0,-2-2 0,-3-1 0,-2 0 0,-3-2 0,-2 0 0,15-115 0,-29 162 0,1-1 0,-1 1 0,-1-1 0,0 0 0,0 0 0,-2-11 0,2 22 0,0 0 0,0-1 0,0 1 0,0 0 0,0-1 0,0 1 0,0 0 0,0-1 0,0 1 0,0 0 0,0-1 0,0 1 0,0 0 0,-1-1 0,1 1 0,0 0 0,0 0 0,0-1 0,0 1 0,-1 0 0,1-1 0,0 1 0,0 0 0,-1 0 0,1 0 0,0-1 0,0 1 0,-1 0 0,1 0 0,0 0 0,-1-1 0,1 1 0,0 0 0,-1 0 0,1 0 0,0 0 0,-1 0 0,1 0 0,-1 0 0,-8 12 0,-1 14 0,1 1 0,-11 47 0,-3 62 0,17-98 0,-21 185 342,26-195-627,1 1 1,1-1-1,1 0 1,1 0-1,14 52 1,-6-49-6542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6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338 271 24575,'9'-10'0,"0"-1"0,12-19 0,1-2 0,3 1 0,-11 15 0,0-1 0,-1 0 0,-1-2 0,17-33 0,-29 51 0,1 0 0,0 0 0,-1-1 0,0 1 0,1 0 0,-1 0 0,0 0 0,1-1 0,-1 1 0,0 0 0,0 0 0,0-1 0,0 1 0,0 0 0,0 0 0,-1 0 0,1-1 0,0 1 0,0 0 0,-1 0 0,0-2 0,0 2 0,0 0 0,0 1 0,0-1 0,0 0 0,0 1 0,0-1 0,0 1 0,0-1 0,0 1 0,0 0 0,0-1 0,0 1 0,0 0 0,0 0 0,0 0 0,0 0 0,0 0 0,0 0 0,-2 0 0,-4 1 0,-1 0 0,1 1 0,-1 0 0,1 0 0,-11 5 0,-4 4 0,0 0 0,0 2 0,1 0 0,-29 25 0,41-30 0,-1 1 0,1 0 0,1 0 0,0 1 0,0 0 0,1 0 0,0 1 0,0 0 0,2 0 0,-9 21 0,13-28 0,-1 1 0,1 0 0,0-1 0,0 1 0,1 0 0,-1-1 0,1 1 0,0 0 0,1-1 0,-1 1 0,1 0 0,-1-1 0,2 1 0,-1 0 0,0-1 0,1 1 0,0-1 0,0 0 0,0 0 0,0 0 0,1 0 0,0 0 0,0 0 0,4 4 0,6 3 0,1 1 0,0-2 0,1 0 0,0 0 0,20 8 0,-19-10 0,0 1 0,0 1 0,25 20 0,-39-29 0,0 1 0,-1-1 0,1 1 0,-1-1 0,1 1 0,-1 0 0,0 0 0,1 0 0,-1 0 0,0-1 0,0 1 0,0 1 0,-1-1 0,1 0 0,0 0 0,-1 0 0,0 0 0,1 0 0,-1 1 0,0-1 0,0 0 0,0 0 0,0 1 0,0-1 0,-1 0 0,1 0 0,-1 0 0,0 0 0,1 1 0,-1-1 0,0 0 0,0 0 0,0 0 0,0-1 0,-1 1 0,1 0 0,0 0 0,-1-1 0,1 1 0,-1-1 0,0 1 0,0-1 0,-2 2 0,-12 8 0,-1-2 0,0 1 0,0-2 0,-1-1 0,-33 11 0,-98 14 0,79-22-1365,9-3-5461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8.8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53 217 24575,'0'-36'0,"0"34"0,0 4 0,0 20 0,-4 101 0,-5-1 0,-30 145 0,45-327 0,16-38 0,4 0 0,4 2 0,76-163 0,-101 249 0,25-45 0,-27 52 0,-1-1 0,1 1 0,0 0 0,0 0 0,0 0 0,0 0 0,0 0 0,1 1 0,-1-1 0,1 1 0,6-3 0,-9 4 0,1 1 0,-1 0 0,0-1 0,1 1 0,-1 0 0,1 0 0,-1 0 0,1 0 0,-1 0 0,1 1 0,-1-1 0,0 0 0,1 0 0,-1 1 0,1-1 0,-1 1 0,0 0 0,0-1 0,1 1 0,-1 0 0,0 0 0,0 0 0,0 0 0,0 0 0,0 0 0,0 0 0,0 0 0,0 0 0,0 0 0,0 0 0,-1 1 0,1-1 0,0 0 0,-1 1 0,1-1 0,0 2 0,3 8 0,-1 0 0,0-1 0,2 19 0,-3-22 0,8 81-101,-3 1-1,-7 129 1,-2-137-960,2-54-5765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9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67 407 24575,'-28'-16'0,"24"14"0,0 0 0,0 0 0,1 0 0,-1-1 0,0 1 0,-5-6 0,8 7 0,0 0 0,1 0 0,-1 0 0,0 0 0,1 0 0,-1 0 0,1-1 0,-1 1 0,1 0 0,0 0 0,0-1 0,-1 1 0,1 0 0,0 0 0,0-1 0,0 1 0,0 0 0,0 0 0,0-1 0,1 1 0,-1 0 0,0-1 0,1 1 0,-1 0 0,1 0 0,-1 0 0,1 0 0,0-2 0,2-2 0,1 0 0,-1 1 0,1-1 0,0 1 0,0 0 0,0 0 0,8-6 0,36-23 0,-39 28 0,33-22 0,1 3 0,1 1 0,2 3 0,0 1 0,87-23 0,-130 42 0,0-1 0,0 0 0,0 1 0,1 0 0,-1-1 0,0 1 0,0 0 0,0 1 0,0-1 0,0 0 0,0 1 0,0 0 0,0 0 0,0 0 0,0 0 0,-1 0 0,1 0 0,0 1 0,-1 0 0,1-1 0,-1 1 0,1 0 0,-1 0 0,0 0 0,0 0 0,0 1 0,0-1 0,0 1 0,0-1 0,-1 1 0,1 0 0,-1-1 0,2 4 0,2 9 0,-1 0 0,0 1 0,-1-1 0,0 1 0,0 19 0,-1-10 0,0 0 0,-2-18 0,0 1 0,1-1 0,-1 0 0,2 0 0,-1 1 0,1-1 0,0 0 0,0 0 0,6 11 0,-8-18 0,1 0 0,-1 1 0,1-1 0,-1 0 0,0 0 0,1 0 0,-1 0 0,1 1 0,-1-1 0,1 0 0,-1 0 0,1 0 0,0 0 0,-1 0 0,1 0 0,-1 0 0,1 0 0,-1-1 0,1 1 0,-1 0 0,1 0 0,-1 0 0,0 0 0,1-1 0,-1 1 0,1 0 0,-1 0 0,1-1 0,-1 1 0,0 0 0,1-1 0,-1 1 0,0-1 0,1 1 0,-1 0 0,0-1 0,1 1 0,-1-1 0,0 1 0,0-1 0,1 0 0,13-21 0,-14 21 0,26-51 0,23-71 0,13-26 0,-60 146 0,-1-1 0,1 1 0,0 0 0,0 1 0,0-1 0,0 0 0,0 0 0,1 1 0,4-5 0,-6 7 0,-1 0 0,0 0 0,1-1 0,-1 1 0,0 0 0,1 0 0,-1 0 0,0 0 0,1 0 0,-1 0 0,0 0 0,1 0 0,-1 0 0,1 0 0,-1 0 0,0 0 0,1 0 0,-1 0 0,0 0 0,1 0 0,-1 0 0,0 0 0,1 0 0,-1 1 0,0-1 0,1 0 0,-1 0 0,0 0 0,1 1 0,-1-1 0,0 0 0,1 1 0,0 1 0,0-1 0,0 1 0,-1 0 0,1 0 0,0 0 0,-1-1 0,1 1 0,-1 0 0,0 0 0,1 3 0,-1 47 0,0-39 0,0-1 0,0 1 0,3 15 0,-3-27 0,0-1 0,0 1 0,1 0 0,-1-1 0,0 1 0,0-1 0,0 1 0,1 0 0,-1-1 0,0 1 0,0 0 0,1-1 0,-1 1 0,1-1 0,-1 1 0,0-1 0,1 1 0,-1-1 0,1 1 0,-1-1 0,1 0 0,0 1 0,-1-1 0,1 0 0,-1 1 0,1-1 0,0 0 0,-1 0 0,1 1 0,0-1 0,-1 0 0,1 0 0,0 0 0,-1 0 0,1 0 0,0 0 0,-1 0 0,1 0 0,0 0 0,-1 0 0,1-1 0,0 1 0,-1 0 0,1 0 0,-1-1 0,1 1 0,0 0 0,-1-1 0,1 1 0,-1 0 0,1-1 0,0 0 0,6-3 0,-1-1 0,0 0 0,9-10 0,-8 9 0,2-2 0,9-9 0,36-25 0,-49 39 0,0 0 0,0 0 0,0 0 0,1 0 0,-1 1 0,1 0 0,-1 0 0,1 0 0,0 1 0,0 0 0,0 0 0,0 1 0,6-1 0,-9 2 14,0-1-1,0 1 0,0 0 1,0 0-1,0 0 0,0 0 1,-1 0-1,1 1 1,-1-1-1,1 1 0,-1 0 1,1 0-1,-1 0 0,0 0 1,0 0-1,0 0 1,0 0-1,0 1 0,0-1 1,-1 1-1,3 5 0,2 5-99,-1 1-1,0-1 0,4 22 0,2 7-1225,-4-23-5514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19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145 529 24575,'31'-54'0,"4"-5"0,-32 53 0,0 0 0,-1 0 0,0-1 0,0 1 0,0-1 0,-1 1 0,1-11 0,-2 16 0,0 0 0,0 0 0,0 0 0,1 0 0,-1 0 0,0 0 0,-1 0 0,1 0 0,0 0 0,0 0 0,0 1 0,0-1 0,-1 0 0,1 0 0,0 0 0,-1 0 0,1 0 0,-1 1 0,1-1 0,-1 0 0,1 0 0,-1 1 0,0-1 0,1 0 0,-1 1 0,0-1 0,1 1 0,-1-1 0,0 1 0,0-1 0,0 1 0,1-1 0,-1 1 0,0 0 0,0 0 0,0-1 0,0 1 0,0 0 0,0 0 0,0 0 0,0 0 0,1 0 0,-1 0 0,0 0 0,0 0 0,0 0 0,0 0 0,0 1 0,0-1 0,-1 1 0,-4 1 0,0 0 0,0 0 0,1 1 0,-1 0 0,-10 7 0,0 3 0,0 0 0,1 1 0,0 1 0,1 0 0,1 1 0,0 1 0,1 0 0,1 0 0,-10 23 0,20-39 0,0 1 0,0 0 0,1 0 0,-1-1 0,0 1 0,1 0 0,0 0 0,-1 0 0,1 0 0,0 0 0,0 0 0,0 0 0,0 0 0,0 0 0,1-1 0,-1 1 0,0 0 0,1 0 0,-1 0 0,1 0 0,0 0 0,1 2 0,0-3 0,-1 1 0,1-1 0,-1 0 0,1 0 0,-1 0 0,1 0 0,0-1 0,-1 1 0,1 0 0,0-1 0,0 1 0,0-1 0,-1 1 0,1-1 0,0 0 0,0 0 0,0 0 0,0 0 0,0 0 0,-1 0 0,1 0 0,0-1 0,3 0 0,6-2 0,-1-1 0,1 0 0,-1 0 0,0-1 0,0 0 0,0-1 0,-1 0 0,0 0 0,0-1 0,0-1 0,-1 1 0,9-12 0,-5 6 0,-1-1 0,-1-1 0,0 0 0,-1 0 0,0-1 0,12-32 0,-14 23 0,0-1 0,-2 1 0,0-1 0,0-28 0,-3 4 0,-5-57 0,2 100 0,1 3 0,0 1 0,0-1 0,0 1 0,-1-1 0,1 1 0,-1-1 0,0 1 0,0 0 0,0-1 0,-3-3 0,4 7 0,0 0 0,-1-1 0,1 1 0,0 0 0,0 0 0,0 0 0,-1 0 0,1 0 0,0 0 0,0 0 0,-1 0 0,1 0 0,0 0 0,0 0 0,-1 0 0,1 0 0,0 0 0,0 0 0,-1 0 0,1 0 0,0 0 0,0 0 0,-1 0 0,1 0 0,0 0 0,0 0 0,-1 0 0,1 0 0,0 1 0,0-1 0,0 0 0,-1 0 0,1 0 0,0 0 0,0 1 0,0-1 0,0 0 0,-1 0 0,1 0 0,0 1 0,0-1 0,0 0 0,0 0 0,0 1 0,0-1 0,0 0 0,0 0 0,0 1 0,0-1 0,-7 16 0,-1 16 0,1-1 0,1 1 0,-1 36 0,1 100 0,6-128 0,-1 16-682,12 90-1,-3-97-6143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0.2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1 304 24575,'-1'-4'0,"1"-1"0,1 1 0,-1 0 0,0 0 0,1 0 0,0 0 0,0 0 0,3-6 0,-4 10 0,0 0 0,0 0 0,0 0 0,0 1 0,0-1 0,0 0 0,0 0 0,0 0 0,0 0 0,0 0 0,0 0 0,0 1 0,0-1 0,0 0 0,0 0 0,0 0 0,1 0 0,-1 0 0,0 0 0,0 0 0,0 0 0,0 1 0,0-1 0,0 0 0,0 0 0,1 0 0,-1 0 0,0 0 0,0 0 0,0 0 0,0 0 0,0 0 0,1 0 0,-1 0 0,0 0 0,0 0 0,0 0 0,0 0 0,0 0 0,0 0 0,1 0 0,-1 0 0,0 0 0,0 0 0,0 0 0,0 0 0,0-1 0,0 1 0,1 0 0,-1 0 0,0 0 0,0 0 0,0 0 0,0 0 0,0 0 0,0 0 0,0 0 0,0-1 0,0 1 0,0 0 0,1 0 0,-1 0 0,3 15 0,-3-13 0,32 249 0,-25-187 0,-2-112 0,1 2 0,-3-4 0,2-33 0,3 0 0,26-108 0,-33 185 0,15-43 0,-15 47 0,0-1 0,1 0 0,-1 1 0,1-1 0,-1 1 0,1-1 0,0 1 0,0 0 0,0 0 0,0 0 0,0 0 0,0 0 0,1 0 0,2-1 0,-4 3 0,0-1 0,0 1 0,-1 0 0,1-1 0,0 1 0,0 0 0,0 0 0,0 0 0,0 0 0,0 0 0,0 0 0,0 0 0,0 0 0,0 0 0,0 0 0,0 1 0,0-1 0,0 0 0,-1 0 0,1 1 0,0-1 0,1 1 0,0 1 0,0 0 0,0-1 0,0 1 0,-1 0 0,1 0 0,0 0 0,-1 0 0,2 3 0,2 3 0,-1 1 0,-1 0 0,5 15 0,-5-15-52,-1 0-1,-1 1 1,1-1-1,-1 1 1,-1-1-1,0 1 1,0-1-1,-1 1 1,0-1-1,0 1 1,-1-1-1,-1 0 1,1 0-1,-2 0 1,1 0-1,-1 0 1,0-1-1,-1 1 1,0-1-1,-1-1 0,1 1 1,-1-1-1,-1 1 1,1-2-1,-15 12 1,-17 8-6774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8.3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24575,'2'34'0,"2"-1"0,1 0 0,1 0 0,18 51 0,10 49 0,-24-69 147,0 95 0,-11 66-490,-2-90-973,3-86-5510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0.7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265 335 24575,'10'-6'0,"-1"0"0,1-1 0,-2-1 0,1 0 0,-1 0 0,11-13 0,-8 8 0,10-10 0,30-46 0,-45 61 0,-1-1 0,-1 1 0,1-1 0,-1 0 0,-1 0 0,0 0 0,0 0 0,0-1 0,1-17 0,-4 25 0,0 0 0,0 0 0,0-1 0,0 1 0,-1 0 0,1 0 0,0 0 0,-1 0 0,0 1 0,1-1 0,-1 0 0,0 0 0,0 0 0,0 0 0,0 1 0,-1-1 0,1 0 0,0 1 0,-2-2 0,0 1 0,0 0 0,0 0 0,0 0 0,0 0 0,0 1 0,-1 0 0,1-1 0,0 1 0,-1 0 0,-4 0 0,-5-1 0,1 2 0,-1-1 0,1 2 0,-1-1 0,-14 4 0,9-1 0,1 1 0,1 0 0,-1 1 0,1 1 0,-1 1 0,2 0 0,-1 1 0,1 0 0,0 2 0,-25 20 0,38-28 0,-1 0 0,1 1 0,0 0 0,0-1 0,0 1 0,0 0 0,0 0 0,1 0 0,-1 0 0,1 1 0,0-1 0,0 0 0,0 0 0,0 1 0,0-1 0,1 1 0,0-1 0,-1 1 0,2 5 0,0-5 0,0 1 0,0-1 0,1 0 0,-1 1 0,1-1 0,0 0 0,0 0 0,1-1 0,-1 1 0,1 0 0,0-1 0,0 1 0,0-1 0,5 5 0,10 5 0,0 0 0,0-2 0,35 17 0,-35-19 0,0 0 0,-1 1 0,0 1 0,25 22 0,-39-32 0,-1 1 0,0 0 0,0 0 0,-1 1 0,1-1 0,0 0 0,-1 0 0,1 1 0,-1-1 0,0 1 0,0-1 0,0 1 0,0 0 0,0 0 0,0 4 0,-1-5 0,0 1 0,-1-1 0,1 0 0,-1 0 0,1 0 0,-1 0 0,0 0 0,0 0 0,0 0 0,0-1 0,0 1 0,0 0 0,0 0 0,-1-1 0,1 1 0,-1-1 0,1 1 0,-1-1 0,0 0 0,1 1 0,-5 1 0,-18 10 0,-2-1 0,1 0 0,-2-2 0,1-1 0,-1-2 0,-1 0 0,-28 2 0,46-7-227,-1-1-1,1 0 1,-1-1-1,1 0 1,-15-2-1,1-4-6598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1.3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0 283 24575,'28'-3'0,"-24"2"0,1 0 0,0 0 0,-1 1 0,1 0 0,0 0 0,6 1 0,-9-1 0,-1 0 0,0 1 0,0-1 0,1 1 0,-1-1 0,0 1 0,0 0 0,0 0 0,0-1 0,0 1 0,0 0 0,0 0 0,0 0 0,0 0 0,0 0 0,0 0 0,0 0 0,-1 0 0,1 1 0,-1-1 0,1 0 0,-1 0 0,1 1 0,-1-1 0,1 0 0,-1 1 0,0 0 0,3 20 0,-1 0 0,-1 0 0,-2 0 0,-3 31 0,4-50 0,0-1 0,0 1 0,0-1 0,-1 1 0,1-1 0,-1 1 0,0-1 0,1 0 0,-1 1 0,0-1 0,-1 0 0,1 0 0,0 0 0,0 0 0,-1 0 0,1 0 0,-5 4 0,6-6 0,0 0 0,-1 0 0,1 0 0,0 0 0,-1 0 0,1 0 0,-1 0 0,1 0 0,0 0 0,-1 0 0,1 0 0,-1 0 0,1 0 0,0 0 0,-1 0 0,1-1 0,0 1 0,-1 0 0,1 0 0,0 0 0,-1-1 0,1 1 0,0 0 0,-1 0 0,1-1 0,0 1 0,0 0 0,-1 0 0,1-1 0,0 1 0,0 0 0,0-1 0,-1 1 0,1 0 0,0-1 0,0 1 0,0-1 0,0 1 0,0 0 0,0-1 0,0 0 0,-5-18 0,5 19 0,-2-20 0,2 0 0,0 0 0,0 0 0,2 1 0,1-1 0,0 0 0,9-25 0,-1 8 0,3 0 0,30-61 0,-39 89 0,0 0 0,1 1 0,0-1 0,0 1 0,1 0 0,0 1 0,0 0 0,1 0 0,12-9 0,-17 14 0,1 0 0,0-1 0,-1 2 0,1-1 0,0 0 0,0 1 0,0 0 0,0-1 0,1 2 0,-1-1 0,0 0 0,0 1 0,0 0 0,1 0 0,-1 0 0,0 1 0,0-1 0,1 1 0,-1 0 0,0 0 0,0 0 0,0 1 0,0-1 0,0 1 0,4 3 0,-5-3 0,-1-1 0,1 1 0,-1-1 0,0 1 0,1 0 0,-1 0 0,0 0 0,-1 0 0,1 0 0,0 1 0,0-1 0,-1 0 0,0 1 0,1 0 0,-1-1 0,0 1 0,0-1 0,0 1 0,-1 0 0,1 0 0,-1 0 0,1-1 0,-1 1 0,0 0 0,0 0 0,0 0 0,-1 0 0,1-1 0,0 1 0,-1 0 0,0 0 0,0-1 0,-2 6 0,-2 1 0,1 0 0,-2 0 0,1-1 0,-1 1 0,-1-1 0,1-1 0,-1 1 0,-10 7 0,14-13 0,1 0 0,-1 0 0,1 0 0,0 1 0,0-1 0,0 1 0,0-1 0,0 1 0,0 0 0,1 0 0,0 0 0,-1 0 0,1 0 0,0 0 0,0 3 0,1-4 0,0 1 0,0-1 0,0 0 0,0 0 0,1 0 0,0 1 0,-1-1 0,1 0 0,0 0 0,0 0 0,0 0 0,0 0 0,0 0 0,0-1 0,1 1 0,-1 0 0,1 0 0,-1-1 0,1 1 0,-1-1 0,1 0 0,3 3 0,47 28 0,7 4 0,-54-32 0,0 0 0,0 0 0,-1 0 0,1 1 0,-1-1 0,0 1 0,-1 0 0,6 8 0,-9-11 0,1 0 0,0-1 0,0 1 0,-1 0 0,1-1 0,-1 1 0,1 0 0,-1 0 0,0 0 0,0-1 0,0 1 0,0 0 0,0 0 0,0 0 0,0 0 0,-1-1 0,1 1 0,-1 0 0,-1 3 0,1-2 0,-1-1 0,0 1 0,0-1 0,0 1 0,0-1 0,0 1 0,0-1 0,-1 0 0,1 0 0,-5 2 0,-5 3 0,-1-1 0,0 0 0,0-1 0,-14 3 0,26-8 0,-25 8-227,1-2-1,-1-1 1,-1-1-1,1-2 1,-35 0-1,23-4-6598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1.4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24575,'9'3'0,"10"4"0,4 1 0,1 2 0,-3 3 0,-5 2 0,-9 1 0,-8 5 0,-7 4 0,-9 2 0,-4 2 0,-2 2 0,-3 0 0,2-7-8191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2.2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172 132 24575,'19'-17'0,"-12"12"0,-1-1 0,1 1 0,-1-2 0,7-9 0,-12 15 0,0-1 0,0 1 0,0-1 0,0 0 0,0 0 0,0 1 0,-1-1 0,1 0 0,-1 0 0,1 0 0,-1 0 0,0 0 0,0 0 0,0 0 0,0 0 0,0 0 0,0 1 0,0-1 0,-1 0 0,1 0 0,-1 0 0,1 0 0,-1 0 0,-1-2 0,0 2 0,1-1 0,-1 1 0,0 1 0,0-1 0,0 0 0,1 0 0,-2 1 0,1-1 0,0 1 0,0-1 0,0 1 0,-1 0 0,1 0 0,-1 0 0,1 0 0,-1 1 0,1-1 0,-1 1 0,1-1 0,-1 1 0,0 0 0,1 0 0,-1 0 0,1 0 0,-4 1 0,-1 0 0,0 0 0,1 0 0,-1 1 0,0 0 0,1 0 0,0 0 0,-1 1 0,-8 5 0,12-6 0,0 0 0,1 0 0,-1 0 0,0 0 0,1 0 0,-1 0 0,1 1 0,0-1 0,0 1 0,0 0 0,0 0 0,0 0 0,1-1 0,-1 2 0,1-1 0,0 0 0,0 0 0,0 0 0,0 0 0,1 1 0,-1-1 0,1 0 0,0 1 0,0-1 0,0 1 0,0-1 0,0 0 0,1 1 0,0-1 0,0 0 0,0 0 0,0 0 0,0 1 0,3 4 0,3 4 0,0-1 0,1 0 0,0 0 0,0 0 0,1-1 0,1-1 0,15 13 0,34 22 0,-37-29 0,-1 2 0,31 29 0,-50-44 0,0 0 0,0 0 0,0 1 0,-1-1 0,1 0 0,-1 1 0,1-1 0,-1 1 0,0-1 0,0 1 0,0 0 0,-1 0 0,2 4 0,-2-5 0,0 0 0,0 0 0,-1 0 0,1 0 0,-1 0 0,1 0 0,-1 0 0,1-1 0,-1 1 0,0 0 0,0 0 0,0-1 0,0 1 0,0-1 0,0 1 0,-1-1 0,1 1 0,0-1 0,-1 0 0,-2 3 0,-6 2 0,0 0 0,0-1 0,0 1 0,0-2 0,-1 0 0,1 0 0,-1-1 0,-12 3 0,6-3 0,0-1 0,-1 0 0,1-1 0,-28-3 0,41 2 0,-1 0 0,1-1 0,1 1 0,-1-1 0,0 0 0,0-1 0,0 1 0,0-1 0,1 1 0,-1-1 0,1 0 0,-1-1 0,1 1 0,0 0 0,0-1 0,0 0 0,0 0 0,0 0 0,1 0 0,-1 0 0,1 0 0,0-1 0,0 1 0,0-1 0,0 0 0,1 1 0,-1-1 0,1 0 0,0 0 0,0 0 0,1 0 0,-1 0 0,1 0 0,0 0 0,0 0 0,0 0 0,0 0 0,1 0 0,1-6 0,8-20-1365,4 2-5461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4.3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24575,'0'-3'0,"3"-2"0,1 5 0,1 4 0,-2 4 0,-1 8 0,-1 8 0,0 5 0,0 4 0,-1 2 0,-1 3 0,1 0 0,-3 0 0,-1-7-8191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4.6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1 231 24575,'17'-55'0,"11"-31"0,-24 77 0,1-1 0,-1 1 0,2 0 0,-1 0 0,1 0 0,9-9 0,-13 16 0,-1 1 0,1-1 0,-1 1 0,1 0 0,0-1 0,-1 1 0,1 0 0,0 0 0,0 0 0,0 0 0,0 1 0,0-1 0,0 1 0,0-1 0,0 1 0,0-1 0,0 1 0,0 0 0,0 0 0,0 0 0,0 0 0,0 1 0,0-1 0,0 0 0,0 1 0,0-1 0,0 1 0,0 0 0,0 0 0,0 0 0,0 0 0,0 0 0,2 2 0,6 5 0,0 0 0,-1 0 0,0 1 0,12 15 0,-10-11 0,110 111 0,-100-106 0,0-1 0,1-1 0,0-1 0,34 17 0,-51-29 0,0-1 0,1 0 0,-1 0 0,0 0 0,1-1 0,-1 0 0,1 0 0,-1 0 0,1-1 0,8 0 0,-12 0 0,1-1 0,0 1 0,-1-1 0,1 0 0,-1 0 0,1 0 0,-1 0 0,1 0 0,-1 0 0,1-1 0,-1 1 0,0-1 0,0 0 0,0 0 0,0 0 0,0 0 0,0 0 0,-1 0 0,1 0 0,-1 0 0,1-1 0,-1 1 0,2-4 0,1-5 0,-1 0 0,0 0 0,0 0 0,-1 0 0,-1 0 0,0 0 0,0-17 0,-2 3 0,-1 0 0,-6-32 0,7 53 0,0-1 0,0 0 0,-1 1 0,1 0 0,-1-1 0,0 1 0,-4-7 0,5 10 0,0 0 0,1 1 0,-1-1 0,0 0 0,1 1 0,-1-1 0,0 0 0,0 1 0,0-1 0,0 1 0,0 0 0,1-1 0,-1 1 0,0 0 0,0-1 0,0 1 0,0 0 0,0 0 0,0 0 0,0 0 0,0 0 0,0 0 0,0 0 0,0 0 0,0 0 0,0 0 0,0 1 0,0-1 0,0 0 0,0 1 0,0-1 0,0 1 0,1-1 0,-1 1 0,0-1 0,0 1 0,0-1 0,1 1 0,-1 0 0,0 0 0,1-1 0,-2 2 0,-21 25-1365,-1 4-5461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8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827 164 24575,'8'-8'0,"1"0"0,16-10 0,19-15 0,-42 31 0,1-1 0,-1 1 0,0-1 0,0 0 0,0 1 0,0-1 0,0 0 0,0 0 0,-1 0 0,0-1 0,1 1 0,0-5 0,-2 7 0,0-1 0,0 0 0,0 1 0,0-1 0,-1 0 0,1 1 0,0-1 0,-1 0 0,1 1 0,-1-1 0,0 1 0,1-1 0,-1 1 0,0-1 0,0 1 0,0 0 0,0-1 0,0 1 0,0 0 0,-1 0 0,1 0 0,0-1 0,-1 1 0,1 1 0,-1-1 0,1 0 0,-1 0 0,1 0 0,-1 1 0,1-1 0,-1 1 0,-2-1 0,-6-2 0,-1 0 0,0 1 0,-19-2 0,-5 3 0,0 1 0,0 2 0,1 1 0,-1 2 0,1 1 0,-63 20 0,50-9 0,0 1 0,1 3 0,1 2 0,-48 32 0,65-36 0,2 0 0,0 2 0,1 1 0,1 1 0,-22 28 0,36-39 0,1 0 0,0 1 0,1 0 0,0 1 0,1-1 0,1 1 0,0 0 0,1 1 0,1 0 0,0 0 0,1 0 0,0 0 0,0 17 0,3-23 0,1-1 0,-1 1 0,2-1 0,-1 0 0,1 1 0,0-1 0,1 0 0,0 0 0,0 0 0,0-1 0,1 1 0,0-1 0,1 0 0,0 0 0,0 0 0,1-1 0,-1 0 0,1 0 0,0 0 0,1 0 0,0-1 0,0-1 0,0 1 0,11 5 0,4 0 0,1 0 0,0-2 0,1 0 0,0-2 0,0 0 0,0-2 0,30 2 0,-2-4-341,1-2 0,0-2-1,57-10 1,-33 0-6485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9.0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222 316 24575,'3'-4'0,"0"0"0,0-1 0,0 1 0,0-1 0,-1 1 0,0-1 0,0 0 0,0 0 0,-1 0 0,1 0 0,-1 0 0,0 0 0,0-8 0,-1 11 0,0 1 0,-1 0 0,1-1 0,0 1 0,0-1 0,-1 1 0,1 0 0,-1-1 0,0 1 0,1 0 0,-1 0 0,0-1 0,0 1 0,0 0 0,1 0 0,-1 0 0,-1 0 0,1 0 0,0 0 0,0 0 0,-2-1 0,0 1 0,1 0 0,0 1 0,0-1 0,0 1 0,-1 0 0,1-1 0,0 1 0,-1 0 0,1 0 0,0 1 0,0-1 0,-4 1 0,-3 2 0,0-1 0,1 2 0,-1-1 0,1 1 0,-14 9 0,11-6 0,0 1 0,0 1 0,1 0 0,0 0 0,1 1 0,0 1 0,0-1 0,1 1 0,1 1 0,0-1 0,0 1 0,1 0 0,1 1 0,-8 23 0,13-33 0,-1 0 0,0 0 0,1 0 0,0 0 0,0 0 0,0 0 0,0 0 0,0 0 0,0-1 0,1 1 0,-1 0 0,1 0 0,0 0 0,0 0 0,0 0 0,0-1 0,1 1 0,2 4 0,-1-3 0,0-1 0,0 0 0,0-1 0,1 1 0,-1 0 0,1-1 0,-1 0 0,1 0 0,0 0 0,0 0 0,8 2 0,-1-1 0,1-1 0,-1 0 0,1-1 0,0 0 0,0 0 0,-1-2 0,1 1 0,21-5 0,-27 4 0,0-1 0,0 1 0,0-1 0,-1-1 0,1 1 0,0-1 0,-1 0 0,0 0 0,0-1 0,0 1 0,0-1 0,0 0 0,-1-1 0,6-5 0,-5 3 0,-1 0 0,1-1 0,-2 1 0,1-1 0,-1 0 0,0 0 0,0 0 0,-1 0 0,-1 0 0,2-9 0,0-13 0,-1 0 0,-2-32 0,5 64 0,6 12 0,10 18 0,-16-19 0,-1 0 0,0 0 0,-1 0 0,3 27 0,5 17 0,-7-38 0,2 0 0,0 1 0,1-2 0,1 1 0,13 20 0,-18-34 0,0 0 0,0-1 0,0 0 0,1 1 0,0-1 0,-1 0 0,1-1 0,1 1 0,-1-1 0,1 0 0,-1 0 0,1 0 0,0-1 0,0 1 0,0-1 0,0-1 0,0 1 0,0-1 0,1 1 0,-1-1 0,1-1 0,-1 1 0,1-1 0,6-1 0,-2 0 0,0 0 0,0-1 0,0-1 0,0 1 0,0-2 0,-1 1 0,1-1 0,-1-1 0,0 0 0,-1 0 0,1-1 0,-1 0 0,0 0 0,0-1 0,-1 0 0,0 0 0,8-11 0,-7 7 0,0-1 0,0 0 0,-1-1 0,-1 0 0,0 0 0,-1 0 0,0-1 0,-1 1 0,-1-1 0,0 0 0,2-25 0,-5 31 0,1-1 0,0 1 0,-1-1 0,0 0 0,0 0 0,-1 0 0,0 1 0,0-1 0,-1 1 0,-3-10 0,0 15 0,2 10 0,-1 11 0,0 268 0,6-162 0,-3-54 0,-33-339 0,31 215 0,2 1 0,3-1 0,9-56 0,-9 94 0,1 0 0,1 1 0,1-1 0,0 1 0,1 0 0,0 0 0,16-26 0,-18 35 0,1 0 0,0 0 0,-1 0 0,2 1 0,-1-1 0,1 1 0,0 1 0,0-1 0,0 1 0,0 0 0,1 0 0,0 1 0,-1 0 0,1 0 0,1 1 0,-1 0 0,0 0 0,15-2 0,-8 4 0,-1 0 0,0 1 0,0 0 0,1 1 0,-1 0 0,0 1 0,0 1 0,-1 0 0,1 1 0,-1 0 0,19 11 0,-17-8 0,1 2 0,-1-1 0,-1 2 0,0-1 0,-1 2 0,0 0 0,0 0 0,16 25 0,-25-33 0,0 1 0,0 0 0,-1 0 0,1 0 0,-1 1 0,0-1 0,-1 0 0,1 1 0,-1-1 0,0 1 0,0 0 0,-1-1 0,0 8 0,0-9 0,-1 0 0,0-1 0,0 0 0,0 1 0,0-1 0,-1 0 0,1 1 0,-1-1 0,1 0 0,-1 0 0,0 0 0,-1 0 0,1-1 0,0 1 0,-1-1 0,0 1 0,1-1 0,-1 0 0,0 0 0,0 0 0,0 0 0,-4 1 0,-8 3-170,0-1-1,0-1 0,0 0 1,-1-1-1,0-1 0,1 0 1,-19-1-1,-18 0-6655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1:29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235 1 24575,'-80'26'0,"61"-20"0,-1 0 0,1 0 0,1 2 0,-1 1 0,-29 18 0,47-26 0,0-1 0,0 1 0,1-1 0,-1 1 0,0 0 0,0-1 0,1 1 0,-1 0 0,0 0 0,1 0 0,-1 0 0,1-1 0,-1 1 0,1 0 0,-1 0 0,1 0 0,-1 2 0,1-2 0,0-1 0,1 1 0,-1-1 0,0 1 0,0-1 0,0 1 0,0 0 0,1-1 0,-1 1 0,0-1 0,1 1 0,-1-1 0,0 1 0,1-1 0,-1 1 0,1-1 0,-1 0 0,1 1 0,-1-1 0,0 0 0,1 1 0,0-1 0,4 3 0,0-1 0,0 0 0,0-1 0,0 1 0,9 1 0,45 5 0,115 1 0,-106-8 0,1954 80-5888,-662-21 2721,-1301-58 3152,-15 1 666,1-2 0,0-2 0,46-7 1,-89 8-518,-1 0 0,1 0 0,0 0 1,-1-1-1,1 1 0,0-1 0,-1 1 1,1-1-1,-1 1 0,1-1 0,-1 0 0,1 0 1,-1 0-1,0 0 0,2-1 0,-3 1-73,0 1-1,0-1 0,0 1 0,0-1 0,0 1 0,0-1 0,0 1 1,0-1-1,-1 1 0,1-1 0,0 1 0,0 0 0,-1-1 0,1 1 1,0-1-1,-1 1 0,1 0 0,0-1 0,-1 1 0,1-1 0,-1 1 0,1 0 1,0 0-1,-1-1 0,1 1 0,-1 0 0,1 0 0,-1 0 0,0-1 1,-9-3 292,-1 0 1,1 0 0,-12-1 0,-27-5-841,1 2-6119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50.0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68 933 24575,'0'-16'0,"-1"11"0,1 0 0,0 0 0,0 0 0,0 0 0,1 0 0,0 0 0,1-7 0,-2 12 0,1 0 0,-1 1 0,0-1 0,0 0 0,0 0 0,0 0 0,0 0 0,0 0 0,0 0 0,0 1 0,0-1 0,0 0 0,0 0 0,1 0 0,-1 0 0,0 0 0,0 0 0,0 0 0,0 0 0,0 0 0,0 1 0,1-1 0,-1 0 0,0 0 0,0 0 0,0 0 0,0 0 0,1 0 0,-1 0 0,0 0 0,0 0 0,0 0 0,0 0 0,0 0 0,1 0 0,-1 0 0,0 0 0,0 0 0,0 0 0,0 0 0,0-1 0,1 1 0,-1 0 0,0 0 0,0 0 0,0 0 0,0 0 0,0 0 0,0 0 0,0 0 0,1-1 0,-1 1 0,0 0 0,0 0 0,0 0 0,0 0 0,0 0 0,0 0 0,0-1 0,0 1 0,0 0 0,0 0 0,0 0 0,0 0 0,0-1 0,3 14 0,-3 15 0,-2 0 0,-1-1 0,-1 1 0,-12 39 0,4-14 0,-31 213 0,43-257 0,-1 0 0,1 0 0,2 16 0,-2-23 0,0-1 0,0 0 0,0 0 0,0 0 0,1 0 0,-1 0 0,0 1 0,1-1 0,-1 0 0,0 0 0,1 0 0,-1 0 0,1 0 0,0 0 0,-1 0 0,1 0 0,0 0 0,-1-1 0,1 1 0,0 0 0,0 0 0,0-1 0,0 1 0,0 0 0,0-1 0,0 1 0,0-1 0,0 1 0,0-1 0,0 1 0,0-1 0,0 0 0,1 0 0,-1 0 0,0 1 0,0-1 0,0 0 0,0 0 0,0-1 0,2 1 0,9-4 0,-1-1 0,1-1 0,-1 0 0,0 0 0,-1-1 0,0 0 0,0-1 0,12-12 0,4-2 0,978-768-3611,-400 336 2507,-440 330-2372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39.7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24575,'0'9'0,"0"13"0,0 11 0,0 7 0,0 6 0,0 4 0,0 3 0,0 2 0,3 1 0,1 0 0,0-3 0,-1-1 0,3-1 0,-1-2 0,0-10-8191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51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131 123 24575,'-22'-16'0,"1"-1"0,1-2 0,-29-32 0,32 32 0,16 19 0,2 2 0,7 12 0,16 22 0,191 320-273,-19 15-137,-111-206 345,-32-64-555,110 158 0,-124-209-5583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51.2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1398 411 24575,'-3'-19'0,"-8"-21"0,-4-20 0,-4-12 0,0-3 0,-5 8 0,0 15 0,-6 26 0,-7 34 0,-13 36 0,-19 35 0,-27 43 0,-33 40 0,-39 39-2786,-44 36 2786,-44 30-3862,21-31 2319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58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73 414 24575,'1'-1'0,"1"-1"0,-1 0 0,0 1 0,0-1 0,0 0 0,0 0 0,-1 0 0,1 0 0,0 0 0,-1 0 0,1 0 0,-1 0 0,0 0 0,0 0 0,0 0 0,0 0 0,0 0 0,0 0 0,0 0 0,-1 0 0,0-2 0,-5 35 0,5 26 0,8 70 0,0-20 0,-6-69 0,1-2 0,-1 0 0,-2-1 0,-7 47 0,7-79 0,1 0 0,-1 0 0,0 0 0,0-1 0,-1 1 0,1 0 0,0-1 0,-1 1 0,-2 3 0,3-6 0,1 1 0,-1-1 0,1 1 0,0-1 0,-1 0 0,0 1 0,1-1 0,-1 0 0,1 1 0,-1-1 0,1 0 0,-1 0 0,0 1 0,1-1 0,-1 0 0,1 0 0,-1 0 0,0 0 0,1 0 0,-1 0 0,0 0 0,1 0 0,-1 0 0,1 0 0,-1-1 0,0 1 0,1 0 0,-1 0 0,1 0 0,-1-1 0,1 1 0,-1 0 0,0-1 0,1 1 0,-1 0 0,1-1 0,0 1 0,-1-1 0,1 1 0,-1-1 0,1 1 0,0-1 0,-1 1 0,1-1 0,0 1 0,-1-1 0,1 0 0,0 1 0,0-2 0,-5-6 0,1-1 0,0 0 0,0 0 0,1-1 0,1 1 0,-3-15 0,-5-64 0,9 72 0,-3-42 0,2 0 0,3 0 0,2 0 0,3 0 0,2 0 0,3 1 0,28-85 0,-33 124 0,2 0 0,0 1 0,0-1 0,2 2 0,0-1 0,1 1 0,1 1 0,13-15 0,-21 25 0,1 1 0,0-1 0,1 1 0,-1 0 0,1 1 0,-1-1 0,1 1 0,0 0 0,1 0 0,-1 1 0,0 0 0,1 0 0,-1 0 0,1 1 0,-1 0 0,1 1 0,0-1 0,0 1 0,-1 0 0,1 1 0,0-1 0,-1 2 0,1-1 0,-1 1 0,1-1 0,7 5 0,-2-1 0,-1 1 0,0 0 0,0 1 0,-1 0 0,0 1 0,0 0 0,-1 1 0,0-1 0,0 2 0,-1-1 0,0 1 0,-1 1 0,0-1 0,-1 1 0,0 1 0,-1-1 0,0 1 0,4 13 0,-5-12 0,-1 0 0,0 0 0,0 0 0,-1 0 0,-1 0 0,-1 1 0,1-1 0,-2 0 0,0 1 0,-1-1 0,0 0 0,-1 0 0,0 0 0,-1 0 0,-1 0 0,0-1 0,-7 13 0,2-10 0,0 0 0,-2-1 0,1-1 0,-2 0 0,1-1 0,-2 0 0,0-1 0,0 0 0,-1-1 0,0-1 0,-1 0 0,-19 7 0,-21 6 0,-1-2 0,-71 14 0,124-33 0,-26 8 0,21-2 0,9-7 0,-1 1 0,1-1 0,0 0 0,0 0 0,0 1 0,0-1 0,0 0 0,0 1 0,0-1 0,0 0 0,0 1 0,0-1 0,0 0 0,1 1 0,-1-1 0,0 0 0,0 1 0,0-1 0,0 0 0,0 0 0,1 1 0,-1-1 0,0 0 0,0 0 0,0 1 0,1-1 0,-1 0 0,0 0 0,0 0 0,1 1 0,-1-1 0,1 0 0,19 14 0,1-2 0,36 17 0,-8-5 0,112 62-1365,-115-62-5461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2:59.2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77 331 24575,'0'0'0,"0"0"0,0 0 0,-1 0 0,1 0 0,0 0 0,0 0 0,0 1 0,0-1 0,0 0 0,0 0 0,0 0 0,0 0 0,0 0 0,0 0 0,0 0 0,-1 0 0,1 0 0,0 0 0,0 0 0,0 0 0,0 0 0,0 0 0,0 0 0,0 0 0,0 0 0,0 0 0,0 0 0,-1-1 0,1 1 0,0 0 0,0 0 0,0 0 0,0 0 0,0 0 0,0 0 0,0 0 0,0 0 0,0 0 0,0 0 0,0 0 0,0 0 0,0 0 0,0 0 0,0-1 0,0 1 0,0 0 0,-1 0 0,1 0 0,0 0 0,0 0 0,0 0 0,0 0 0,0 0 0,0 0 0,0 0 0,0-1 0,-7 14 0,-7 19 0,0 22 0,2 0 0,2 1 0,2 0 0,3 0 0,3 0 0,4 65 0,-4-211 0,4 1 0,4 0 0,4 0 0,4 0 0,32-109 0,-41 182 0,0 0 0,2 0 0,-1 1 0,19-30 0,-23 42 0,1-1 0,0 1 0,0 0 0,1 0 0,-1 1 0,1-1 0,0 1 0,0-1 0,0 1 0,0 1 0,0-1 0,1 0 0,-1 1 0,1 0 0,0 0 0,-1 1 0,1-1 0,0 1 0,0 0 0,0 0 0,9 0 0,-3 2 0,1 0 0,0 1 0,0 1 0,0 0 0,-1 0 0,0 1 0,0 1 0,0-1 0,0 2 0,-1 0 0,13 9 0,-6-3 0,-1 0 0,0 2 0,-1 0 0,0 1 0,20 27 0,-29-34 0,0 0 0,-1 1 0,0 0 0,-1 0 0,0 0 0,0 0 0,-1 1 0,0-1 0,-1 1 0,0 0 0,-1 0 0,1 18 0,-2-19 0,-1-1 0,0 1 0,0 0 0,-1-1 0,0 1 0,-1-1 0,0 0 0,0 0 0,-1 0 0,0 0 0,0-1 0,-1 1 0,0-1 0,-11 12 0,-3-1 0,-1 0 0,0-2 0,-2 0 0,0-1 0,-30 14 0,10-4 0,39-24 0,1 0 0,0 0 0,0 0 0,0 1 0,0-1 0,0 1 0,1-1 0,-1 1 0,0 0 0,1 0 0,-1 0 0,1 0 0,0 0 0,-3 4 0,4-4 0,0-1 0,0 1 0,0-1 0,1 1 0,-1-1 0,0 1 0,0-1 0,1 1 0,-1-1 0,1 1 0,0-1 0,-1 1 0,1-1 0,0 0 0,0 1 0,0-1 0,-1 0 0,2 0 0,-1 0 0,0 0 0,0 0 0,0 0 0,3 2 0,13 11 0,-7-7 0,-1 1 0,0 0 0,-1 0 0,0 0 0,12 18 0,-19-25 0,0 1 0,0 0 0,0 0 0,0 0 0,0 0 0,-1 0 0,1 0 0,-1 0 0,0 0 0,1 0 0,-1 0 0,0 0 0,0 0 0,0 0 0,0 0 0,-1 2 0,0-1 0,0-1 0,0 1 0,-1-1 0,1 0 0,0 1 0,-1-1 0,0 0 0,1 0 0,-1 0 0,0 0 0,0-1 0,0 1 0,0 0 0,0-1 0,-5 3 0,-4 2-114,0 0 1,-1-1-1,1 0 0,-1-1 0,0 0 1,-1-1-1,1 0 0,-1-1 0,1 0 1,-1-1-1,-14-1 0,8-3-6712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00.1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19 285 24575,'0'-37'0,"0"33"0,0 24 0,-10 312 0,1-125 0,34-327 0,4-21 0,83-240 0,-106 365 0,25-60 0,-28 69 0,1 1 0,-1-1 0,2 1 0,-1 0 0,1 0 0,0 0 0,0 1 0,7-7 0,-11 11 0,0 1 0,0-1 0,0 0 0,0 0 0,0 1 0,0-1 0,0 1 0,0-1 0,0 1 0,0 0 0,0-1 0,0 1 0,0 0 0,0 0 0,0-1 0,1 1 0,-1 0 0,0 0 0,0 0 0,0 1 0,0-1 0,0 0 0,0 0 0,0 1 0,1-1 0,-1 0 0,0 1 0,0-1 0,0 1 0,0-1 0,0 1 0,-1 0 0,1-1 0,0 1 0,0 0 0,0 0 0,0-1 0,0 3 0,3 2 0,-1 0 0,0 0 0,0 1 0,-1-1 0,0 1 0,2 6 0,18 71 0,18 162 0,-29-164 0,32 233-1365,-36-264-5461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00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7 560 24575,'-1'-2'0,"1"1"0,-1 0 0,0-1 0,0 1 0,1 0 0,-1-1 0,1 1 0,0-1 0,-1 1 0,1-1 0,0 1 0,0-1 0,0 1 0,0-1 0,0 1 0,0-1 0,0 1 0,0-1 0,1 0 0,-1 1 0,0 0 0,1-1 0,0 1 0,-1-1 0,1 1 0,0 0 0,0-1 0,-1 1 0,1 0 0,0 0 0,0 0 0,1-1 0,-1 1 0,0 0 0,0 1 0,0-1 0,1 0 0,-1 0 0,3-1 0,5-1 0,0-1 0,0 2 0,0-1 0,1 1 0,11 0 0,-19 1 0,185-16 0,-105 11 0,128-25 0,-200 29 0,1-1 0,-1 0 0,1-1 0,-1 0 0,0-1 0,11-7 0,-19 11 0,1-1 0,0 0 0,-1 0 0,1 0 0,-1-1 0,0 1 0,1 0 0,-1-1 0,0 0 0,-1 1 0,1-1 0,0 0 0,-1 0 0,0 0 0,1 0 0,-1 0 0,-1 0 0,1 0 0,0-1 0,-1 1 0,1 0 0,-1 0 0,0-1 0,0-3 0,18 161 0,10 95 0,-28-229 0,-1-13 0,-4-12 0,-2-15 0,0-1 0,1 0 0,-4-28 0,5 21 0,-6-25 0,3-1 0,-2-101 0,11 128 0,0 0 0,2 0 0,0 0 0,2 1 0,1 0 0,1 0 0,19-44 0,-23 64 0,-1 0 0,2 0 0,-1 0 0,1 0 0,0 1 0,0 0 0,0-1 0,1 2 0,0-1 0,0 0 0,0 1 0,1 0 0,-1 0 0,1 1 0,0-1 0,0 1 0,0 0 0,0 1 0,1 0 0,-1 0 0,1 0 0,-1 1 0,1-1 0,0 2 0,0-1 0,-1 1 0,1 0 0,0 0 0,0 1 0,-1 0 0,1 0 0,6 3 0,-1-1 0,-1 0 0,0 1 0,0 0 0,0 1 0,-1 0 0,0 0 0,0 1 0,0 1 0,-1 0 0,0 0 0,0 1 0,8 9 0,-12-12 0,-1 2 0,1-1 0,-1 0 0,0 1 0,-1 0 0,1 0 0,-2 0 0,1 0 0,-1 1 0,0-1 0,0 1 0,-1-1 0,0 1 0,0 0 0,-1-1 0,0 1 0,0 0 0,-1-1 0,-1 9 0,-1-3 0,-1-1 0,0 0 0,-1-1 0,0 1 0,-1-1 0,-13 19 0,-12 26 0,30-54 0,0 1 0,0-1 0,1 1 0,-1 0 0,1-1 0,-1 1 0,1 0 0,0-1 0,0 1 0,0 0 0,0-1 0,1 1 0,-1 0 0,1 0 0,-1-1 0,1 1 0,0-1 0,0 1 0,0-1 0,1 1 0,-1-1 0,0 0 0,1 1 0,0-1 0,-1 0 0,1 0 0,0 0 0,0 0 0,4 2 0,6 5 0,0-1 0,0 0 0,1 0 0,16 6 0,-20-10 0,-1 0 0,17 8 0,-1 1 0,37 25 0,-56-35 0,0 1 0,-1 0 0,1 0 0,-1 0 0,1 1 0,-1-1 0,-1 1 0,1 0 0,-1 0 0,1 0 0,-1 1 0,-1-1 0,1 1 0,-1-1 0,0 1 0,0 0 0,1 12 0,-3-15 0,0 0 0,0 0 0,0 0 0,-1 0 0,1 0 0,-1 0 0,1 0 0,-1 0 0,0-1 0,-1 1 0,1 0 0,0 0 0,-1-1 0,1 1 0,-1-1 0,-3 4 0,1-2 0,0 0 0,0-1 0,0 1 0,-1-1 0,1 0 0,-1-1 0,0 1 0,-8 2 0,-3 1 0,-1-2 0,0 0 0,0 0 0,-31 0 0,16-2-170,0-1-1,0-2 0,0-2 1,0 0-1,0-2 0,0-2 1,-40-14-1,29 4-6655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02.1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2304 101 24575,'-28'-13'0,"0"1"0,-1 2 0,-53-13 0,-93-5 0,89 19-105,-1 4-1,0 4 1,1 4 0,-1 3-1,1 4 1,0 4-1,1 3 1,1 5 0,1 3-1,-83 37 1,94-30-55,2 3 1,1 4-1,1 2 1,-98 81 0,114-77 98,1 3 1,3 1-1,2 3 1,2 2 0,-58 92-1,80-109 41,1 1 0,1 1 0,3 0-1,1 2 1,2 0 0,2 1 0,-9 55 0,18-74 9,0 0 1,2 0 0,1 0 0,1 0 0,0 0 0,2 0 0,1 0 0,0-1 0,2 1 0,1-1-1,1 0 1,0-1 0,2 0 0,0 0 0,18 25 0,-10-22-44,2 0 1,1-1-1,1-1 0,0-1 0,2-1 1,0-1-1,1-1 0,1-1 1,1-2-1,39 17 0,-5-6-220,1-3 0,1-3 0,121 21-1,-60-23 4,1-5-1,1-6 0,0-5 0,-1-5 0,1-6 0,-1-6 0,-1-5 0,-1-5 1,129-45-1,-170 42 276,-2-4 0,-2-3 0,142-87 0,-180 96-13,0-3 0,-2-1 0,-1-2 0,-2-2 1,-1-1-1,-2-1 0,-1-2 0,35-57 0,-51 70-24,-2-1 0,0-1 0,-2 0 0,-1 0 1,-1-1-1,-2 0 0,0-1 0,3-45 0,-8 50 31,-2 0 0,-1 0 0,0 0 0,-2 1 0,-1-1 0,-1 1 1,-1 0-1,-1 0 0,0 0 0,-22-41 0,11 34-15,0 2-1,-1 0 1,-2 1-1,-1 1 1,-1 1-1,-1 1 0,-1 1 1,-2 1-1,0 1 1,-35-20-1,2 7-282,-2 3-1,-1 2 1,-1 2-1,-79-20 1,29 17-48,-168-22 0,-178 12-510,12 29 3345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14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5029 557 24575,'-38'-9'0,"-1"-2"0,-51-23 0,12 4 0,-571-172-2686,446 153 1016,-266-29-1,289 61 1409,1 9-1,-1 7 1,0 8 0,0 8-1,2 8 1,-183 47-1,216-32 116,1 7-1,2 5 0,3 7 0,2 6 1,3 5-1,4 7 0,-196 146 0,234-147-6,4 3 0,-120 135 0,163-159 89,4 1 0,1 1 0,3 3 1,2 1-1,-46 110 0,68-135 88,2 0 0,1 1 1,2 0-1,1 1 0,2 0 0,-1 37 0,5-49-15,2 0 0,1-1 0,1 1 0,1-1-1,1 0 1,1 0 0,1 0 0,0-1 0,2 0 0,14 25 0,-7-20-6,1-2 0,2 1 0,0-2 0,2-1 0,0 0-1,2-2 1,0 0 0,2-2 0,34 22 0,0-6-26,1-3 0,1-2 0,86 27 0,173 35-283,61-22 51,55-24-460,-43-28-212,0-17 0,0-17 0,509-87 1,-601 49 676,378-118 1,-510 117 136,-2-9 0,-3-6 0,250-147-1,-326 160 115,149-123 0,-189 137 25,-2-3 0,-2-1 0,54-74 0,-76 89 35,-1-1 0,-2-1 0,-1 0 0,-2-2 1,17-52-1,-26 62-19,-1 0 0,-1 1 1,-1-2-1,-1 1 0,-2 0 1,0-1-1,-2 1 0,-7-46 1,2 45 62,-1 0 1,-1 1-1,-1 0 1,-1 1-1,-1 0 1,-1 1-1,-2 0 1,-22-31-1,9 20-65,-2 2 0,-2 0 1,-1 2-1,-1 1 0,-64-44 0,23 27-39,-1 3 0,-3 4 0,-85-33 0,10 17 0,-221-53 0,-284-9-69,-116 50-209,-69 48 1191,114 27 3512,665-6-3942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28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24575,'0'-3'0,"0"-4"0,3-1 0,4 4 0,1 6 0,-1 9 0,2 11 0,-1 15 0,1 14 0,-1 13 0,2 15 0,-1 15 0,0 11 0,3 6 0,2 2 0,2 2 0,-3-20-8191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29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 24575,'-4'8'0,"1"1"0,0-1 0,1 1 0,0 0 0,0 0 0,0 11 0,1 59 0,1-46 0,3 78-455,5 0 0,22 109 0,-24-181-6371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0.0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1 24575,'2'148'0,"-11"254"0,-28-191 80,21-131-1525,10-46-5381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29.3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0 24575,'-1'20'0,"-5"32"0,3-38 0,1 0 0,1 0 0,0 0 0,1 0 0,3 24 0,13 52 0,31 254 0,-44 34 0,-2-84 0,1-244-1365,2-8-5461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29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0 24575,'0'12'0,"-2"0"0,0 1 0,-6 20 0,-1 6 0,-3 27 0,3 1 0,3 0 0,3 0 0,5 71 0,12 345-1365,-15-441-5461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29.7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24575,'0'3'0,"0"4"0,0 8 0,0 3 0,3 3 0,1 0 0,0 3 0,2 1 0,0 2 0,0-4-8191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7:33:30.0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0 24575,'-2'207'0,"11"373"0,22-290 0,4 86 0,-36-140 0,-3-191 0,-1-1 0,-2 0 0,-17 55 0,12-60-1365,3-6-5461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08:56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6.5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2427 441 24575,'-1'-4'0,"0"0"0,-1 1 0,0-1 0,1 1 0,-1-1 0,-1 1 0,1-1 0,0 1 0,-1 0 0,0 0 0,1 0 0,-1 1 0,-6-5 0,6 4 0,-8-7 0,-1 0 0,-1 1 0,1 0 0,-1 1 0,-1 1 0,1 0 0,-1 1 0,-1 0 0,1 1 0,-1 0 0,0 2 0,-27-4 0,-93-6-124,0 7-1,-263 21 1,-262 90-250,312-22 374,263-57 0,2 3 0,-83 41 0,166-69 0,-28 12-15,-48 32-1,70-41 27,0 1 0,1-1 0,-1 1 1,1 0-1,0 0 0,0 0 0,1 1 0,-1 0 0,1 0 0,0 0 0,1 0 1,0 1-1,-5 12 0,7-15 5,1 0 0,0 0 0,-1 0 0,1 0 1,1 0-1,-1 0 0,1 0 0,-1 0 0,1-1 1,0 1-1,1 0 0,-1 0 0,1-1 0,-1 1 1,1-1-1,0 1 0,0-1 0,1 0 0,-1 0 0,1 0 1,-1 0-1,1 0 0,0-1 0,3 3 0,8 6 28,0-1 0,1 0-1,0-2 1,20 10-1,18 5-157,0-3-1,93 23 1,122 9-524,673 45-2756,7-74 1112,339-45-124,-7-92 1843,-856 45 377,-14-35 831,-375 93-545,0-2 1,0-1-1,-2-1 1,42-26-1,-69 37 63,0 0 0,0-1 1,0 0-1,-1 0 0,0 0 0,0 0 0,0-1 0,-1 0 0,1 0 0,5-11 0,-9 14-40,0-1-1,0 1 1,0-1-1,0 1 0,-1-1 1,1 1-1,-1-1 0,0 0 1,0 1-1,0-1 1,-1 0-1,1 1 0,-1-1 1,0 1-1,0-1 0,0 1 1,0 0-1,0-1 1,-1 1-1,0 0 0,0 0 1,-4-6-1,-1 0-26,0 1 1,-1 0-1,0 0 0,0 0 0,-1 1 1,-9-6-1,-9-4-163,-30-13-1,-25-7 303,-2 3-1,-89-23 1,-184-32 86,-628-79-2467,-12 80 383,252 67 1056,8 62-87,581-22 505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7.3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146 1 24575,'-1'31'0,"-10"53"0,2-16 0,-45 677 0,19-197 0,19-416 0,-3 61 0,19-190 0,0 0 0,0 0 0,0 0 0,1 1 0,-1-1 0,1 0 0,-1 0 0,1 0 0,0 0 0,0 0 0,1 0 0,-1 0 0,1 0 0,-1 0 0,1-1 0,0 1 0,0-1 0,0 1 0,3 2 0,-1-2 0,0-1 0,0 1 0,1-1 0,-1 0 0,1 0 0,0 0 0,-1-1 0,1 1 0,0-1 0,0 0 0,8 0 0,38 1 0,-1-2 0,77-10 0,-70 5 0,1167-65-3634,4 47-274,-1164 23 3893,880-4 30,478-10-2201,-1356 13 2097,27-1 1288,103-15 0,-150 6 869,-46 11-2032,1 0 0,-1 0 0,1 0-1,-1 0 1,1 0 0,-1 0 0,1-1 0,-1 1 0,1 0 0,-1 0 0,1-1 0,-1 1-1,1 0 1,-1-1 0,0 1 0,1 0 0,-1-1 0,1 1 0,-1 0 0,0-1 0,1 1-1,-1-1 1,0 1 0,0-1 0,1 1 0,-1-1 0,0 1 0,0-1 0,0 1-1,1-1 1,-1 1 0,0-2 0,-1 1 75,1 1 0,-1-1 0,0 0 0,1 0-1,-1 0 1,0 1 0,0-1 0,0 0 0,0 1 0,1-1-1,-1 1 1,0-1 0,0 1 0,-2-1 0,-25-9 339,-1 1 0,-1 2 0,0 1 0,-43-3 0,11 0-196,-42-8-1619,66 10-5461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8.0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540 38 24575,'0'-6'0,"1"4"0,-1 1 0,0-1 0,0 0 0,0 0 0,0 1 0,0-1 0,0 0 0,-1 1 0,1-1 0,0 0 0,-1 1 0,0-1 0,1 0 0,-1 1 0,0-1 0,0 1 0,-1-3 0,2 5 0,-1-1 0,1 0 0,-1 0 0,1 1 0,-1-1 0,1 0 0,0 1 0,-1-1 0,1 0 0,0 1 0,-1-1 0,1 0 0,0 1 0,-1-1 0,1 1 0,0-1 0,0 1 0,0-1 0,-1 1 0,1-1 0,0 1 0,0-1 0,0 1 0,0-1 0,0 1 0,0 0 0,-5 18 0,-9 69 0,-3 125 0,12-132 0,-29 795 0,31-742 0,-2-29 0,-4 1 0,-28 127 0,37-230 0,-1 0 0,1 0 0,-1 0 0,0 0 0,0 0 0,-1 0 0,1-1 0,0 1 0,-1 0 0,0-1 0,1 1 0,-1-1 0,-4 5 0,4-6 0,-1 0 0,1 1 0,0-1 0,-1 0 0,1 0 0,-1-1 0,1 1 0,-1 0 0,1-1 0,-1 0 0,1 1 0,-1-1 0,0 0 0,1-1 0,-1 1 0,1 0 0,-4-1 0,-59-9 193,-111-15-1751,89 17-5268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2.0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446 11 24575,'3'0'0,"-2"0"0,-4-3 0,-5-1 0,-5 0 0,-5 4 0,-6 5 0,-9 5 0,-7 10 0,-7 11 0,-8 12 0,-4 15 0,3 13 0,3 10 0,12-9-8191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4.5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1 110 24575,'0'0'0,"0"0"0,0 0 0,0 0 0,0 0 0,0 0 0,0 0 0,0 1 0,0-1 0,0 0 0,0 0 0,1 0 0,-1 0 0,0 0 0,0 0 0,0 0 0,0 0 0,0 0 0,0 1 0,0-1 0,0 0 0,0 0 0,0 0 0,0 0 0,0 0 0,0 0 0,0 0 0,0 1 0,0-1 0,0 0 0,0 0 0,0 0 0,0 0 0,0 0 0,0 0 0,0 0 0,0 1 0,0-1 0,0 0 0,0 0 0,0 0 0,0 0 0,-1 0 0,1 0 0,0 0 0,0 0 0,0 0 0,0 0 0,0 1 0,0-1 0,0 0 0,0 0 0,0 0 0,0 0 0,-1 0 0,13 6 0,7-3 0,0-1 0,0-1 0,0 0 0,20-3 0,79-12 0,-83 9 0,-16 2 0,90-15 0,-95 15 0,0-1 0,0 0 0,0-1 0,-1 0 0,18-11 0,-30 16 0,0 0 0,-1-1 0,1 1 0,0-1 0,0 1 0,0-1 0,0 1 0,0-1 0,-1 0 0,1 0 0,0 1 0,0-1 0,-1 0 0,1 0 0,-1 0 0,1 1 0,-1-1 0,1 0 0,-1 0 0,0 0 0,1 0 0,-1 0 0,0 0 0,1-2 0,-2 2 0,1 0 0,-1 0 0,1 0 0,-1 0 0,1 1 0,-1-1 0,0 0 0,1 0 0,-1 0 0,0 1 0,0-1 0,0 0 0,0 1 0,1-1 0,-1 1 0,0-1 0,0 1 0,-2-1 0,-6-2 0,0 0 0,0 0 0,-18-1 0,23 3 0,-1 1 0,1-1 0,-1 1 0,0 0 0,1 1 0,-1-1 0,1 1 0,-1 0 0,1 0 0,-1 0 0,1 0 0,0 1 0,-1 0 0,1 0 0,0 0 0,-6 5 0,6-4 0,0 1 0,1 0 0,0 0 0,0 0 0,0 0 0,0 0 0,0 1 0,1 0 0,0-1 0,0 1 0,0 0 0,1 0 0,-1 0 0,0 9 0,-2 18 0,1-1 0,1 1 0,2 0 0,6 41 0,29 126 0,-28-170-273,2 0 0,0-1 0,2 0 0,16 30 0,-3-17-6553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3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9 24575,'0'-4'0,"-3"0"0,-1 3 0,-3 2 0,0 4 0,-3 4 0,-1 1 0,0 1 0,-1 3 0,1 4 0,3 3 0,3-3-8191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6.0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2 193 24575,'-1'-23'0,"1"-4"0,0 0 0,1 1 0,2-1 0,8-36 0,-8 72 0,-1 11 0,25 323 0,25 0 0,7 57 0,-43-215-455,-7-1 0,-21 253 0,9-398-6371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6.7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27 24575,'0'-17'0,"1"8"0,-6 22 0,-75 214 0,69-197 0,10-29 0,-1 5 0,0-1 0,0 1 0,-1-1 0,0 1 0,-3 4 0,30-57 0,-13 29 0,1 1 0,1 1 0,1 0 0,0 0 0,1 2 0,24-20 0,-32 29 0,0 1 0,-1 0 0,1 0 0,1 0 0,-1 1 0,1 0 0,-1 1 0,1-1 0,0 1 0,0 1 0,-1 0 0,1 0 0,0 0 0,0 1 0,1 0 0,-1 1 0,0 0 0,-1 0 0,1 1 0,8 2 0,-3 1-136,0 1-1,-1 0 1,1 1-1,-2 0 1,1 1-1,-1 0 1,0 1-1,-1 0 0,14 16 1,11 14-6690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8.0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3 544 24575,'-3'-8'0,"4"8"0,-1 0 0,0-1 0,0 1 0,0 0 0,0 0 0,0 0 0,0 0 0,1 0 0,-1 0 0,0 0 0,0 0 0,0 0 0,0 0 0,1 0 0,-1 0 0,0-1 0,0 1 0,0 0 0,0 0 0,1 0 0,-1 0 0,0 0 0,0 0 0,0 1 0,0-1 0,1 0 0,-1 0 0,0 0 0,0 0 0,0 0 0,0 0 0,0 0 0,1 0 0,-1 0 0,0 0 0,0 0 0,0 1 0,0-1 0,0 0 0,0 0 0,1 0 0,-1 0 0,0 0 0,0 0 0,0 1 0,0-1 0,0 0 0,0 0 0,0 0 0,0 0 0,0 1 0,3 3 0,-1 0 0,1 0 0,-1 0 0,0 0 0,0 0 0,-1 1 0,1-1 0,-1 0 0,1 7 0,4 47 0,-4-34 0,49 742-637,-29-389 419,-9-117 218,7 87 0,20-3 0,-36-320 71,1 0 1,1 0-1,1-1 0,1 0 1,12 26-1,-15-39-43,1-1 1,0 0-1,0-1 1,0 1-1,1-1 1,1-1-1,-1 1 1,1-1-1,0 0 1,1-1-1,-1 0 1,1 0-1,1-1 1,14 6-1,4-1-28,0-1 0,0-1 0,1-2 0,31 3 0,125 4 0,-178-13 0,1125 2-5453,-831-7 4278,2836 4-6284,1568 170 6839,-4147-134 3490,-298-19 1405,-238-14-3892,-2 0 716,-1-2 1,28-1-1,-46 1-1031,0 0 0,0 0 0,0 0-1,0 0 1,0-1 0,0 1 0,0 0 0,0 0 0,0-1-1,0 1 1,0-1 0,0 1 0,0-1 0,-1 1 0,1-1-1,0 0 1,0 1 0,1-2 0,-2 1-23,0 1 0,0-1 0,0 1 0,0-1 1,0 1-1,0-1 0,0 1 0,0-1 0,0 1 0,0-1 0,0 1 1,0-1-1,0 0 0,0 1 0,-1-1 0,1 1 0,0-1 0,0 1 1,-1-1-1,1 1 0,0 0 0,-1-1 0,1 1 0,-1-1 0,-3-4 208,-1 0-1,-1 0 1,1 1 0,-7-5-1,7 6-226,-36-27 47,1-2 0,-57-60 0,80 74-78,2-1-1,1 0 1,0-1-1,1 0 1,2-1-1,0-1 1,-15-43-1,14 23 6,2 0 0,2-1 0,2-1 0,-2-81 0,26-177 0,170-868-771,-148 992 771,-11 54 0,13-134 0,-41 251 35,0 0 0,-1-1 0,0 1 0,-1 0 0,1 0 0,-1 0 0,-1 0 0,1 0 1,-1 0-1,-5-11 0,5 13-6,-2 0 1,1 0 0,-1 0-1,0 0 1,0 0 0,0 1-1,0 0 1,-1-1 0,0 2-1,0-1 1,0 1 0,-10-5-1,-14-7-29,0 2 0,-2 1 0,1 2 0,-36-8 0,-131-16 0,190 33 0,-725-80-1960,-8 29-1154,661 47 2886,-2053-101-3845,-7 42 1034,260 45 2483,6 102 612,1772-74 736,-352 45 4142,388-38-3422,21-2-4027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8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612 178 24575,'2'-2'0,"-1"0"0,1-1 0,-1 1 0,0-1 0,1 1 0,-1-1 0,0 1 0,0-1 0,-1 0 0,1 0 0,0-4 0,1-33 0,-2 36 0,0 0 0,0 0 0,0 0 0,-1 0 0,0 0 0,0 1 0,0-1 0,0 0 0,-1 0 0,1 1 0,-1-1 0,0 0 0,0 1 0,0 0 0,-1-1 0,1 1 0,-1 0 0,1 0 0,-1 1 0,0-1 0,0 0 0,-1 1 0,1 0 0,0 0 0,-1 0 0,0 0 0,1 0 0,-5 0 0,-1-1 0,0 0 0,-1 1 0,1 1 0,0 0 0,-1 0 0,1 0 0,-1 1 0,1 1 0,-1 0 0,1 0 0,-11 3 0,-1 2 0,1 1 0,-1 1 0,1 1 0,1 1 0,0 0 0,0 2 0,1 0 0,-23 21 0,14-9 0,2 1 0,0 1 0,2 1 0,-28 42 0,38-50 0,2 1 0,0 0 0,1 0 0,0 1 0,2 0 0,1 1 0,1 0 0,0 0 0,-2 26 0,7-36 0,0 0 0,1 0 0,1 0 0,0 0 0,0 0 0,1 0 0,1 0 0,0-1 0,0 1 0,1-1 0,0 0 0,1 0 0,1 0 0,0-1 0,0 0 0,1 0 0,0 0 0,1-1 0,8 9 0,-4-8 31,1 1 0,0-2 0,0 0 0,1 0 0,0-1 0,1-1 0,0 0 0,0-1 1,0-1-1,28 6 0,-11-5-373,1-1 1,0-2 0,0-1-1,40-3 1,10-6-6485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8.9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423 219 24575,'5'-5'0,"-2"1"0,1-1 0,0-1 0,-1 1 0,0 0 0,-1-1 0,1 0 0,-1 1 0,0-1 0,0 0 0,-1 0 0,1 0 0,-1-1 0,-1 1 0,1 0 0,-1 0 0,0 0 0,-2-7 0,2 8 0,0 0 0,-1 0 0,0 1 0,-1-1 0,1 1 0,-1-1 0,1 1 0,-1-1 0,0 1 0,-1 0 0,1 0 0,-1 0 0,0 0 0,0 1 0,0-1 0,0 1 0,-1 0 0,0 0 0,1 0 0,-1 0 0,0 0 0,0 1 0,-9-4 0,5 4 0,0 0 0,0 0 0,-1 1 0,1 0 0,-1 1 0,1 0 0,-1 0 0,1 1 0,-1 0 0,1 0 0,0 1 0,-1 0 0,1 1 0,0-1 0,0 2 0,1-1 0,-11 7 0,0 0 0,1 1 0,1 1 0,0 1 0,0 0 0,2 1 0,-17 19 0,17-16 0,0 0 0,2 2 0,0 0 0,0 0 0,-7 21 0,15-31 0,0 0 0,1 0 0,0 0 0,1 0 0,0 0 0,1 1 0,-1-1 0,2 1 0,-1-1 0,2 1 0,-1-1 0,1 1 0,0-1 0,4 13 0,-3-18 0,-1 0 0,1 0 0,0 0 0,0 0 0,0 0 0,1 0 0,-1-1 0,1 1 0,0-1 0,0 0 0,0 0 0,0 0 0,1 0 0,-1 0 0,8 3 0,-5-3 0,1 0 0,0-1 0,-1 1 0,1-1 0,0-1 0,0 1 0,0-1 0,1-1 0,7 1 0,0-2 0,0 0 0,0-1 0,1 0 0,-1-1 0,-1-1 0,1 0 0,0-2 0,21-10 0,-23 9 0,0-1 0,-1 0 0,0-1 0,-1-1 0,0 0 0,0 0 0,-1-1 0,0 0 0,-1-1 0,0 0 0,-1-1 0,-1 0 0,1 0 0,-2 0 0,0-1 0,-1 0 0,7-27 0,-14 56 69,2 0-1,0 1 0,1-1 0,3 19 1,17 77-1776,-12-78-5119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59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63 296 24575,'-3'-6'0,"0"-1"0,-1 0 0,0 1 0,0 0 0,-1 0 0,1 0 0,-1 0 0,-12-9 0,17 15 0,0-1 0,-1 1 0,1 0 0,0 0 0,0 0 0,-1-1 0,1 1 0,0 0 0,0 0 0,-1 0 0,1 0 0,0-1 0,-1 1 0,1 0 0,0 0 0,-1 0 0,1 0 0,0 0 0,-1 0 0,1 0 0,0 0 0,-1 0 0,1 0 0,0 0 0,-1 0 0,1 0 0,0 0 0,-1 0 0,1 1 0,0-1 0,-1 0 0,1 0 0,0 0 0,-1 1 0,-2 13 0,9 24 0,-5-33 0,42 187 0,10 58 0,-15-34 0,-37-214 0,0 2 0,-1 0 0,1 0 0,-1 0 0,1 1 0,-1-1 0,0 0 0,-1 0 0,1 0 0,-2 6 0,2-10 0,0 1 0,0-1 0,0 0 0,0 0 0,0 0 0,-1 0 0,1 0 0,0 1 0,0-1 0,0 0 0,0 0 0,0 0 0,0 0 0,-1 0 0,1 0 0,0 1 0,0-1 0,0 0 0,0 0 0,-1 0 0,1 0 0,0 0 0,0 0 0,0 0 0,0 0 0,-1 0 0,1 0 0,0 0 0,0 0 0,0 0 0,0 0 0,-1 0 0,1 0 0,0 0 0,0 0 0,0 0 0,0 0 0,-1 0 0,1 0 0,0 0 0,0 0 0,0-1 0,0 1 0,-1 0 0,1 0 0,0 0 0,0 0 0,0 0 0,0 0 0,0-1 0,0 1 0,-1 0 0,1 0 0,0 0 0,0 0 0,0-1 0,-7-10 0,7 11 0,-10-21 0,0-1 0,2 0 0,-10-37 0,-9-73 0,27 130 0,-9-50 0,2-1 0,3 0 0,2 1 0,2-1 0,2 0 0,3 0 0,2 1 0,24-90 0,-27 130 0,1-1 0,0 1 0,0 0 0,1 0 0,0 0 0,1 1 0,1 0 0,11-14 0,-15 21 0,0 0 0,0 1 0,0-1 0,0 1 0,1 0 0,-1 0 0,1 0 0,0 1 0,0 0 0,0 0 0,0 0 0,0 0 0,0 1 0,1 0 0,-1 0 0,0 0 0,1 1 0,-1 0 0,0 0 0,1 0 0,-1 0 0,11 3 0,-7 0 0,-1-1 0,1 1 0,-1 0 0,0 1 0,0 0 0,0 1 0,0-1 0,-1 1 0,0 1 0,0-1 0,11 13 0,-10-9 0,0 1 0,0 0 0,-1 1 0,-1 0 0,0 0 0,0 0 0,7 24 0,-8-22 0,-2 1 0,1 0 0,-2 0 0,0 0 0,-1 0 0,0 0 0,-1 0 0,0 1 0,-1-1 0,-1 0 0,-1 0 0,0 0 0,0-1 0,-1 1 0,-10 21 0,5-20-195,0-1 0,-2 1 0,1-2 0,-2 1 0,0-2 0,-15 14 0,-1-2-6631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0.0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28 212 24575,'-17'-32'0,"8"19"0,7 12 0,4 5 0,100 182 0,-87-153 0,-1 0 0,-2 1 0,15 68 0,-22-65 0,-18-77 0,11 18 0,1 0 0,1 0 0,0 0 0,2 0 0,5-26 0,2 5 0,23-69 0,-22 86 0,1 0 0,0 0 0,20-30 0,-25 47 0,0 0 0,0 0 0,1 1 0,0 0 0,0 0 0,1 1 0,0 0 0,0 0 0,1 1 0,0 0 0,16-8 0,-21 12 0,1 0 0,0 1 0,0-1 0,0 1 0,0 1 0,0-1 0,0 1 0,0-1 0,0 1 0,0 1 0,0-1 0,0 1 0,0 0 0,0 0 0,0 0 0,0 1 0,0 0 0,-1 0 0,1 0 0,-1 0 0,1 1 0,-1-1 0,0 1 0,0 1 0,0-1 0,3 4 0,3 3 0,0 1 0,-1 0 0,-1 1 0,0 0 0,-1 0 0,0 0 0,0 1 0,4 15 0,0 2 0,-1 1 0,-2 0 0,6 49 0,-11-60 0,-2 0 0,0 0 0,-2 0 0,0 0 0,-1 0 0,-9 37 0,10-52 0,-1 1 0,-1-1 0,1 0 0,-1 1 0,-5 7 0,7-13 0,1 1 0,0 0 0,-1-1 0,1 1 0,0 0 0,-1-1 0,1 1 0,-1-1 0,1 1 0,-1-1 0,1 1 0,-1-1 0,0 1 0,1-1 0,-1 0 0,1 1 0,-1-1 0,0 0 0,0 0 0,1 1 0,-1-1 0,0 0 0,1 0 0,-1 0 0,0 0 0,1 0 0,-1 0 0,0 0 0,0 0 0,1 0 0,-1 0 0,0 0 0,1 0 0,-1-1 0,0 1 0,0 0 0,1 0 0,-1-1 0,1 1 0,-1-1 0,0 1 0,1 0 0,-1-1 0,1 1 0,-1-1 0,1 1 0,-1-1 0,1 0 0,-1 1 0,1-1 0,0 1 0,-1-1 0,1 0 0,0 1 0,0-1 0,-1 0 0,1-1 0,-3-4 0,1 0 0,0 0 0,1-1 0,-1 1 0,1-1 0,0 1 0,1-1 0,0 1 0,0-1 0,0 1 0,1-1 0,1-7 0,2-8 0,2 1 0,9-27 0,-2 15 0,1 0 0,33-57 0,-37 75 0,0 0 0,0 1 0,2 0 0,0 1 0,0 0 0,1 1 0,24-18 0,-32 27 0,0 0 0,0 0 0,0 0 0,0 1 0,0 0 0,0 0 0,0 0 0,1 1 0,-1 0 0,1 0 0,-1 0 0,1 1 0,0 0 0,-1 0 0,1 0 0,-1 1 0,1-1 0,0 1 0,-1 1 0,0-1 0,11 5 0,-7-1 0,0 0 0,0 0 0,-1 1 0,0 0 0,0 1 0,0 0 0,-1 0 0,0 1 0,-1-1 0,1 1 0,6 12 0,-4-4 31,0 0 0,-1 0 0,0 1 0,-2 0 0,0 0 0,0 1 0,-2-1 0,0 1 1,-1 0-1,0 27 0,-2-34-121,-2 0 0,0 0 0,0 0 0,-1 0 0,0 0 1,0 0-1,-2-1 0,1 1 0,-1-1 0,-1 0 1,0 0-1,0-1 0,-1 1 0,0-1 0,0 0 0,-1-1 1,-1 1-1,-11 9 0,-10 5-6736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3.9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56 24575,'-5'-1'0,"0"0"0,0 0 0,-1 0 0,1 0 0,0-1 0,0 0 0,-7-4 0,11 6 0,1 0 0,0 0 0,0 0 0,0 0 0,0 0 0,0-1 0,0 1 0,0 0 0,-1 0 0,1 0 0,0 0 0,0 0 0,0-1 0,0 1 0,0 0 0,0 0 0,0 0 0,0 0 0,0-1 0,0 1 0,0 0 0,0 0 0,0 0 0,0 0 0,0 0 0,0-1 0,0 1 0,0 0 0,0 0 0,0 0 0,0 0 0,0-1 0,0 1 0,1 0 0,-1 0 0,0 0 0,0 0 0,0 0 0,0 0 0,0-1 0,0 1 0,0 0 0,1 0 0,-1 0 0,0 0 0,0 0 0,0 0 0,0 0 0,0 0 0,1 0 0,-1 0 0,0 0 0,0 0 0,0 0 0,0 0 0,1 0 0,-1 0 0,11-5 0,15-1 0,-1 2 0,1 1 0,30 0 0,-2 0 0,208-7 0,-254 10 0,-1 0 0,0 1 0,0 0 0,0 1 0,13 3 0,-19-4 0,0-1 0,0 0 0,0 1 0,0-1 0,0 1 0,0-1 0,0 1 0,0 0 0,-1-1 0,1 1 0,0 0 0,0 0 0,-1-1 0,1 1 0,0 0 0,-1 0 0,1 0 0,-1 0 0,1 0 0,-1 0 0,1 0 0,-1 0 0,0 0 0,1 0 0,-1 0 0,0 0 0,0 0 0,0 0 0,0 0 0,0 0 0,0 0 0,0 0 0,0 0 0,0 0 0,-1 0 0,1 0 0,0 0 0,-1 0 0,1 0 0,-1 0 0,1 0 0,-1 0 0,1 0 0,-1 0 0,0 0 0,1 0 0,-1-1 0,-1 2 0,-9 11 0,-1-1 0,0 0 0,-1-1 0,-1-1 0,0 0 0,-19 11 0,-14 9 0,22-12 0,-87 67 0,93-70 0,2 1 0,0 1 0,-26 34 0,37-44 0,2 1 0,-1-1 0,1 1 0,0 0 0,1 0 0,0 0 0,0 0 0,-2 12 0,4-17 0,1 0 0,0 1 0,-1-1 0,1 0 0,1 1 0,-1-1 0,0 1 0,1-1 0,-1 0 0,1 0 0,0 1 0,0-1 0,1 0 0,-1 0 0,0 0 0,1 0 0,0 0 0,0 0 0,0-1 0,0 1 0,0-1 0,1 1 0,-1-1 0,4 3 0,-1-2 27,1 1-1,-1-1 0,1 0 0,0 0 1,0-1-1,0 1 0,1-1 0,-1-1 1,0 1-1,1-1 0,-1 0 0,10-1 1,-3 0-369,1 0 1,-1-2 0,1 0-1,24-6 1,-2-3-6485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4.1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14 24575,'-6'0'0,"-9"0"0,-4 0 0,4 0 0,10 0 0,13 0 0,11 0 0,9 0 0,5 0 0,4 0 0,4 0 0,2-3 0,-3-1 0,-3 0 0,-6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2:45.0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40 385 24575,'-2'-2'0,"0"0"0,0-1 0,0 0 0,0 1 0,1-1 0,-1 0 0,-1-4 0,2 5 0,0-1 0,0 1 0,0 0 0,0 0 0,-1-1 0,1 1 0,-1 0 0,0 0 0,1 0 0,-4-2 0,5 4 0,0 0 0,0 0 0,0 0 0,0 0 0,0 0 0,0 1 0,0-1 0,1 0 0,-1 0 0,0 0 0,0 0 0,0 0 0,0 1 0,0-1 0,0 0 0,0 0 0,0 0 0,0 0 0,0 1 0,0-1 0,0 0 0,0 0 0,0 0 0,0 0 0,0 1 0,0-1 0,0 0 0,0 0 0,0 0 0,-1 0 0,1 1 0,0-1 0,0 0 0,0 0 0,0 0 0,0 0 0,0 0 0,0 0 0,-1 1 0,1-1 0,0 0 0,0 0 0,0 0 0,0 0 0,0 0 0,-1 0 0,1 0 0,0 0 0,0 0 0,0 0 0,0 0 0,-1 0 0,1 0 0,0 0 0,0 0 0,0 0 0,0 0 0,-1 0 0,1 0 0,0 0 0,0 0 0,0 0 0,0 0 0,0 0 0,-1 0 0,1 0 0,0 0 0,0-1 0,4 19 0,-4-16 0,51 142 0,-3-8 0,-35-89 0,-1-1 0,-3 1 0,4 50 0,-16-116 0,0 1 0,-8-21 0,2 4 0,-26-97 0,-27-124 0,51 201 0,3 0 0,-1-95 0,9 144 0,0-1 0,1 1 0,0 0 0,0-1 0,0 1 0,0 0 0,1 0 0,0 0 0,1 0 0,-1 0 0,6-8 0,-6 12 0,0-1 0,0 0 0,1 1 0,0-1 0,-1 1 0,1-1 0,0 1 0,0 0 0,0 1 0,0-1 0,1 0 0,-1 1 0,0 0 0,1-1 0,-1 1 0,1 1 0,-1-1 0,1 0 0,-1 1 0,1 0 0,4 0 0,7 1 0,0 1 0,0 0 0,-1 1 0,1 0 0,-1 1 0,0 1 0,21 10 0,-5 0 0,0 1 0,32 24 0,-52-33 0,0 0 0,-1 0 0,0 1 0,-1 0 0,0 1 0,12 14 0,-19-21 0,0 0 0,1 0 0,-1 0 0,0 0 0,0 1 0,0-1 0,0 0 0,-1 1 0,1-1 0,-1 1 0,1-1 0,-1 1 0,0-1 0,0 1 0,0-1 0,0 1 0,0-1 0,-1 0 0,1 1 0,-1-1 0,0 1 0,0-1 0,1 0 0,-1 1 0,-1-1 0,1 0 0,0 0 0,-1 0 0,1 0 0,-1 0 0,1 0 0,-1 0 0,0 0 0,0-1 0,0 1 0,0-1 0,-2 2 0,-5 3 43,1-1 0,-1 0-1,0 0 1,-1-1 0,1 0-1,-1-1 1,-10 3 0,-5-1-897,-41 4 1,30-6-5973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4.7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857 99 24575,'-16'-22'0,"14"19"0,-1-1 0,1 1 0,-1 0 0,1 0 0,-1 0 0,0 0 0,-4-3 0,-4 0 0,0 0 0,-1 1 0,1 0 0,-1 0 0,0 1 0,0 1 0,0 0 0,-1 1 0,1 0 0,0 1 0,-1 0 0,0 1 0,-19 3 0,1 1 0,-1 1 0,1 2 0,0 1 0,-34 14 0,36-10 0,0 1 0,1 2 0,1 0 0,0 2 0,2 1 0,0 1 0,0 1 0,2 1 0,1 1 0,0 2 0,2 0 0,-27 41 0,34-44 0,1 1 0,1 0 0,1 1 0,0 0 0,2 0 0,1 1 0,-4 27 0,8-31 0,1 0 0,1 1 0,0-1 0,2 1 0,0-1 0,2 0 0,0 0 0,1 0 0,8 24 0,0-13 0,1-1 0,1 0 0,2-1 0,1-1 0,1-1 0,1 0 0,40 42 0,-20-30 0,1-1 0,2-3 0,85 56 0,-81-64 0,1-1 0,1-3 0,1-2 0,1-2 0,1-3 0,0-1 0,1-3 0,76 8 0,-77-15 0,0-3 0,0-2 0,0-2 0,0-2 0,0-3 0,-1-1 0,0-3 0,92-33 0,-110 31 0,-1-2 0,-1-1 0,0-1 0,-1-1 0,0-2 0,-2-1 0,-1-1 0,0-1 0,-2-1 0,-1-2 0,-1 0 0,-1-1 0,-1-1 0,-1-1 0,-2-1 0,-1-1 0,-2 0 0,0-1 0,-2 0 0,-2-1 0,-1 0 0,-2 0 0,6-59 0,-11 61 0,-1 1 0,-1-1 0,-2 1 0,-1 0 0,-1 0 0,-2 0 0,-17-53 0,15 62 0,-1 0 0,-1 1 0,-1 0 0,0 0 0,-2 1 0,0 1 0,-1 0 0,-1 1 0,0 0 0,-1 1 0,-22-16 0,11 13 34,-1 1 1,-1 2-1,0 0 0,-1 2 0,-1 2 0,0 0 0,-1 2 0,0 2 0,-60-9 1,35 11-377,-1 2 1,1 3 0,-1 3-1,-103 16 1,87-5-6485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6.5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15958 16 24575,'0'0'0,"0"-1"0,1 1 0,-1-1 0,0 1 0,0-1 0,0 1 0,0-1 0,0 1 0,0-1 0,0 0 0,0 1 0,0-1 0,-1 1 0,1-1 0,0 1 0,0-1 0,0 1 0,0-1 0,-1 1 0,1-1 0,0 1 0,-1-1 0,1 1 0,0 0 0,-1-1 0,1 1 0,-1-1 0,1 1 0,0 0 0,-1-1 0,1 1 0,-2-1 0,1 2 0,-1-1 0,1 1 0,0-1 0,-1 1 0,1-1 0,0 1 0,0 0 0,-1-1 0,1 1 0,0 0 0,0 0 0,-2 2 0,-17 16 0,-20 24 0,0 1 0,-17 11 0,-3-2 0,-2-3 0,-74 46 0,-11-9 0,-3-7 0,-174 66 0,-332 91 0,61-63-284,-10-27-130,370-91 361,-2340 425 53,1705-372-486,-4-21-221,529-55 614,-1998 229 93,-222-53-1657,1415-172 1194,1-65 1,290-49 3784,847 76-3046,-25-3 236,35 3-484,0 1 0,1 0 0,-1 0 0,0-1-1,1 1 1,-1-1 0,1 0 0,-1 1 0,1-1 0,-1 0 0,1 0 0,-1 0 0,1 0 0,0 0 0,-3-2 0,4 2-26,0 1 0,0-1 0,0 1 0,0-1 0,0 1 0,0 0 0,0-1 0,0 1 0,0-1 0,1 1 1,-1-1-1,0 1 0,0 0 0,0-1 0,0 1 0,1-1 0,-1 1 0,0 0 0,0-1 0,1 1 0,-1 0 0,0-1 0,1 1 0,-1 0 0,0 0 0,1-1 0,-1 1 0,1 0 0,-1 0 0,0-1 0,1 1 1,-1 0-1,1 0 0,-1 0 0,1 0 0,-1 0 0,1 0 0,18-5-18,9 1 262,-20 3-514,1 0-1,-1 0 1,0-1-1,0 0 1,8-3-1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06.9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256 85 24575,'16'-16'0,"3"-4"0,36-28 0,-55 48 0,1 0 0,-1 0 0,0 0 0,0 0 0,0 0 0,0 0 0,0 0 0,0 0 0,0 0 0,0 1 0,0-1 0,0 0 0,0 0 0,0 0 0,0 0 0,0 0 0,0 0 0,0 0 0,0 0 0,1 0 0,-1 0 0,0 0 0,0 0 0,0 0 0,0 0 0,0 0 0,0 0 0,0 0 0,0 0 0,0 0 0,0 0 0,0 0 0,1 0 0,-1 0 0,0 0 0,0 0 0,0 0 0,0 0 0,0 0 0,0 0 0,0 0 0,0 0 0,0 0 0,0 0 0,0 0 0,0-1 0,0 1 0,0 0 0,1 0 0,-1 0 0,0 0 0,0 0 0,0 0 0,0 0 0,0 0 0,0 0 0,0 0 0,-5 8 0,-12 13 0,-45 41 0,-4-2 0,-80 57 0,139-112 0,1 0 0,-1 0 0,1 1 0,0 0 0,-6 8 0,11-12 0,0 0 0,0-1 0,0 1 0,0 0 0,0 0 0,0 0 0,0 0 0,1 0 0,-1 0 0,1 0 0,0 0 0,-1 0 0,1 0 0,0 0 0,0 0 0,0 0 0,1 1 0,-1-1 0,0 0 0,1 0 0,-1 0 0,1 0 0,0 0 0,0-1 0,0 1 0,1 3 0,6 7 0,1-1 0,0 1 0,1-2 0,20 19 0,52 34 0,-42-33 0,86 65-1365,-69-53-5461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2.7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196 225 24575,'2'-13'0,"2"12"0,-3 2 0,-1 0 0,1 0 0,0 1 0,0-1 0,-1 0 0,1 1 0,0-1 0,-1 0 0,1 1 0,-1-1 0,0 1 0,1 2 0,6 41 0,-2 1 0,-2 0 0,-2 0 0,-5 47 0,-48 167 0,12-81 0,38-170 0,0 0 0,1-1 0,0 0 0,0 1 0,0-1 0,2 16 0,-1-23 0,0 1 0,1-1 0,-1 0 0,1 1 0,-1-1 0,1 1 0,-1-1 0,1 0 0,0 1 0,0-1 0,0 0 0,-1 0 0,1 1 0,0-1 0,1 0 0,-1 0 0,0 0 0,0 0 0,0 0 0,1-1 0,-1 1 0,0 0 0,1 0 0,-1-1 0,0 1 0,1-1 0,-1 0 0,1 1 0,-1-1 0,1 0 0,-1 0 0,1 0 0,-1 0 0,1 0 0,-1 0 0,1 0 0,-1 0 0,3-1 0,53-9 0,66-21 0,-1 1 0,41 3 0,271-7 0,-391 31 0,55-10 0,-96 13 0,-1 0 0,0-1 0,1 1 0,-1 0 0,0-1 0,1 1 0,-1-1 0,0 0 0,0 1 0,0-1 0,1 0 0,-1 1 0,0-1 0,2-2 0,-3 2 0,0 1 0,1-1 0,-1 0 0,0 1 0,1-1 0,-1 0 0,0 0 0,0 1 0,0-1 0,0 0 0,0 0 0,0 1 0,0-1 0,0 0 0,0 0 0,0 1 0,0-1 0,0 0 0,0 1 0,-1-2 0,-1-3 0,-1-1 0,0 1 0,-1 0 0,1 0 0,-8-7 0,-3-6 0,0-6 0,1-2 0,0 1 0,2-2 0,1 1 0,2-1 0,0-1 0,2 0 0,1 0 0,-3-43 0,5-22 0,14-145 0,-7 181 0,-3 49 0,0 0 0,-1 0 0,0 0 0,-1 0 0,1 0 0,-4-11 0,3 16 0,0 1 0,0-1 0,0 1 0,0-1 0,-1 1 0,1 0 0,-1-1 0,0 1 0,0 0 0,0 0 0,0 1 0,0-1 0,0 0 0,0 1 0,0-1 0,-1 1 0,1-1 0,-1 1 0,1 0 0,-1 0 0,1 0 0,-5 0 0,-11-3 0,0 0 0,-1 2 0,1 0 0,-1 1 0,-23 2 0,-96 14 0,96-9 0,-300 54 0,248-38 0,-144 56 0,236-77 3,-7 2 81,0 1 1,0 0-1,-8 6 1,15-9-148,1 0 0,0 0-1,-1-1 1,1 1 0,0 0 0,0 1 0,-1-1-1,1 0 1,0 0 0,0 0 0,0 1 0,0-1-1,1 0 1,-1 1 0,0-1 0,1 1 0,-1-1 0,1 1-1,-1-1 1,1 1 0,0-1 0,-1 1 0,1 0-1,0-1 1,0 1 0,0 1 0,5 8-6763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4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268 116 24575,'0'-1'0,"0"1"0,-1-1 0,1 1 0,0-1 0,-1 1 0,1-1 0,-1 1 0,1-1 0,-1 1 0,1-1 0,-1 1 0,1 0 0,-1-1 0,1 1 0,-1 0 0,0-1 0,1 1 0,-1 0 0,1 0 0,-1 0 0,0 0 0,1-1 0,-1 1 0,0 0 0,1 0 0,-1 0 0,0 0 0,1 0 0,-1 0 0,0 1 0,1-1 0,-1 0 0,1 0 0,-1 0 0,0 1 0,1-1 0,-1 0 0,1 1 0,-1-1 0,1 0 0,-1 1 0,1-1 0,-1 1 0,1-1 0,-1 1 0,1-1 0,-1 1 0,1-1 0,0 1 0,-1-1 0,1 1 0,0-1 0,0 1 0,-1 0 0,1-1 0,0 1 0,0 1 0,-2 3 0,0 1 0,1 0 0,0 0 0,-1 11 0,2 29 0,3 0 0,1 0 0,15 64 0,-6-32 0,-3-21 0,8 55 0,8 171 0,-24-269 0,4-11 0,14-14 0,-13 5 0,13-7 0,-1 1 0,2 2 0,0 0 0,0 0 0,0 2 0,42-9 0,-15 6 0,1 3 0,56-2 0,-10 7 0,171 15 0,-258-11 0,-1 0 0,-1-1 0,0 1 0,0-1 0,0 0 0,8-1 0,-12 0 0,-1 1 0,0 0 0,1-1 0,-1 1 0,0-1 0,0 1 0,1-1 0,-1 0 0,0 1 0,0-1 0,0 0 0,0 0 0,0 0 0,0 0 0,0 0 0,0 0 0,0 0 0,-1 0 0,1 0 0,0 0 0,0 0 0,-1-1 0,1 1 0,-1 0 0,0 0 0,1-1 0,-1 1 0,0 0 0,1-3 0,0-17 0,-1-1 0,-4-32 0,1-1 0,12-210 0,0 47 0,-8 179 0,-3-62 0,2 100 0,0-1 0,-1 0 0,1 1 0,-1-1 0,1 1 0,-1-1 0,0 1 0,0-1 0,0 1 0,0-1 0,0 1 0,0-1 0,0 1 0,0 0 0,0 0 0,0 0 0,-1 0 0,1 0 0,-1 0 0,1 0 0,-1 0 0,1 0 0,-1 1 0,1-1 0,-1 0 0,1 1 0,-1 0 0,0-1 0,-3 1 0,-5-2 0,-1 2 0,1-1 0,-19 3 0,19-1 0,-296 37 0,209-23 0,-16 5-341,0 4 0,2 6-1,-198 79 1,265-90-6485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5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39 151 24575,'2'0'0,"0"-1"0,0 1 0,0-1 0,0 0 0,0 1 0,0-1 0,0 0 0,-1 0 0,1-1 0,0 1 0,-1 0 0,1 0 0,-1-1 0,1 1 0,-1-1 0,0 0 0,2-1 0,-2 1 0,1 0 0,-1 1 0,1-1 0,-1 0 0,1 1 0,0-1 0,-1 1 0,1 0 0,0-1 0,0 1 0,0 0 0,0 0 0,3 0 0,-5 1 0,1 0 0,-1 0 0,1 0 0,-1 0 0,0 0 0,1 0 0,-1 0 0,1 0 0,-1 1 0,1-1 0,-1 0 0,1 0 0,-1 1 0,1-1 0,-1 0 0,0 0 0,1 1 0,-1-1 0,0 1 0,1-1 0,-1 0 0,0 1 0,1-1 0,-1 1 0,0-1 0,0 0 0,1 1 0,-1-1 0,0 1 0,0-1 0,0 1 0,0 0 0,3 19 0,-2-17 0,-1 23 0,-1 0 0,-1 1 0,-2-1 0,0 0 0,-9 29 0,-1 7 0,-8 42 0,4-23 0,4 1 0,-6 104 0,20-184 0,0 1 0,0 0 0,0 0 0,0-1 0,0 1 0,1 0 0,-1-1 0,1 1 0,-1 0 0,1-1 0,0 1 0,0-1 0,0 1 0,1-1 0,-1 1 0,1-1 0,1 3 0,0-3 0,-1-1 0,1 1 0,-1-1 0,1 0 0,0 1 0,0-1 0,-1-1 0,1 1 0,0 0 0,0-1 0,0 1 0,0-1 0,0 0 0,0 0 0,-1 0 0,5-1 0,24-3 0,-1-1 0,0-1 0,37-13 0,18-4 0,41-4 0,1 6 0,210-8 0,-323 29 0,0 0 0,0 0 0,0 2 0,0 0 0,0 0 0,0 1 0,0 1 0,19 8 0,-31-11 0,-1-1 0,1 1 0,-1 0 0,1-1 0,0 0 0,-1 1 0,1-1 0,0 0 0,0 0 0,-1 1 0,1-1 0,0-1 0,-1 1 0,1 0 0,0 0 0,0-1 0,-1 1 0,1-1 0,-1 1 0,1-1 0,0 0 0,-1 0 0,1 1 0,-1-1 0,0 0 0,1 0 0,-1-1 0,0 1 0,1 0 0,-1 0 0,0-1 0,0 1 0,0 0 0,0-1 0,0 1 0,-1-1 0,2-2 0,3-6 0,-1-1 0,0 0 0,-1 0 0,3-16 0,-5 22 0,5-27 0,-2 0 0,-1-1 0,-1-36 0,-12-100 0,0 24 0,8-19 0,2 162 0,0 0 0,0-1 0,-1 1 0,1 0 0,-1 0 0,1 0 0,-1 0 0,0-1 0,0 1 0,0 0 0,0 1 0,-1-1 0,1 0 0,0 0 0,-1 0 0,1 1 0,-1-1 0,0 1 0,1-1 0,-1 1 0,0 0 0,0-1 0,0 1 0,0 0 0,0 0 0,0 0 0,0 1 0,-1-1 0,-1 0 0,-7-1 0,-1 0 0,1 1 0,0 1 0,-20 1 0,13-1 0,-46 3 0,1 3 0,-73 16 0,-123 41 0,52-1-1365,152-46-5461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5.4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26 24575,'-3'0'0,"1"0"0,6 0 0,7 0 0,12 0 0,10-3 0,13-8 0,-2-1-8191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5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 24575,'3'0'0,"8"0"0,7-3 0,7-4 0,9-1 0,-1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16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33 24575,'3'0'0,"4"0"0,7 0 0,7-3 0,7-4 0,8-5 0,-3 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33.7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1 24575,'0'3'0,"-3"1"0,-1 3 0,0 4 0,0 5 0,2 7 0,1 6 0,3 7 0,2 6 0,3 9 0,0 9 0,3 5 0,-1 5 0,-2-9-8191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1:56.5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19 24575,'0'-1'0,"0"0"0,0 0 0,0 0 0,0 0 0,0 0 0,0 0 0,0 0 0,0 0 0,1 0 0,-1 0 0,0 0 0,1 0 0,-1 0 0,1 0 0,0-2 0,-1 3 0,1 0 0,-1 0 0,0 0 0,1 0 0,-1 0 0,0 0 0,1 0 0,-1 0 0,0 0 0,1 0 0,-1 0 0,0 0 0,0 0 0,1 0 0,-1 1 0,0-1 0,1 0 0,-1 0 0,0 0 0,0 0 0,1 1 0,-1-1 0,0 0 0,0 0 0,1 0 0,-1 1 0,0-1 0,0 0 0,0 0 0,1 1 0,-1-1 0,2 3 0,0 1 0,0-1 0,0 0 0,0 1 0,-1-1 0,1 1 0,1 6 0,50 461 0,-51-443 0,26 665 0,-55 2 0,13-562 0,-6 0 0,-49 172 0,64-289 0,3-10 0,0 0 0,0 0 0,1 0 0,-1 0 0,1 0 0,1 1 0,-1-1 0,2 9 0,-1-14 0,0 0 0,0 0 0,1 0 0,-1 0 0,1-1 0,-1 1 0,0 0 0,1-1 0,-1 1 0,1 0 0,0-1 0,-1 1 0,1 0 0,0-1 0,-1 1 0,1-1 0,0 1 0,-1-1 0,1 0 0,0 1 0,0-1 0,0 0 0,-1 1 0,1-1 0,0 0 0,0 0 0,0 0 0,0 0 0,-1 0 0,1 0 0,0 0 0,2 0 0,31-6 0,-28 5 0,56-12 0,104-6 0,67 10 0,-200 8 0,769 16-1855,4 36-1030,-676-41 2593,500 41-2452,315 39 2853,-193-17-1889,-716-69 1777,412 34-513,-3-20 2277,-426-18-1271,1 0 0,0-1 0,-1-1 0,37-9 0,-25-2-2926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34.6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72 989 24575,'2'1'0,"0"-1"0,0 1 0,-1-1 0,1 1 0,0 0 0,-1-1 0,1 1 0,-1 0 0,1 0 0,-1 0 0,1 0 0,-1 0 0,0 0 0,1 1 0,-1-1 0,0 0 0,0 1 0,0-1 0,0 1 0,0-1 0,0 1 0,0 0 0,-1-1 0,1 1 0,0 2 0,3 8 0,0 0 0,3 19 0,-4-19 0,14 85 0,9 155 0,-17-137 0,-8-109 0,0 2 0,0 1 0,-1-1 0,-1 14 0,1-22 0,0 0 0,0 0 0,0 0 0,0 0 0,0 0 0,-1 0 0,1 0 0,0 0 0,0 0 0,0 0 0,0 0 0,0-1 0,0 1 0,0 0 0,0 0 0,0 0 0,0 0 0,0 0 0,0 0 0,0 0 0,-1 0 0,1 0 0,0 0 0,0 0 0,0 1 0,0-1 0,0 0 0,0 0 0,0 0 0,0 0 0,0 0 0,0 0 0,0 0 0,0 0 0,0 0 0,0 0 0,-1 0 0,1 0 0,0 0 0,0 0 0,0 0 0,0 0 0,0 0 0,0 0 0,0 0 0,0 0 0,0 1 0,0-1 0,0 0 0,0 0 0,0 0 0,0 0 0,0 0 0,0 0 0,0 0 0,0 0 0,0 0 0,0 0 0,0 0 0,0 0 0,0 1 0,0-1 0,0 0 0,0 0 0,0 0 0,-4-9 0,-2-15 0,-67-418 0,33 191 0,-9-290 0,48 522 0,-1-26 0,6-54 0,-3 87 0,0 1 0,1 0 0,1 0 0,0 0 0,0 0 0,1 0 0,0 0 0,1 1 0,0 0 0,8-11 0,-10 17 0,0 0 0,0 1 0,1-1 0,-1 1 0,1 0 0,0 0 0,0 0 0,0 0 0,1 1 0,-1-1 0,0 1 0,1 0 0,0 1 0,-1-1 0,1 1 0,0 0 0,0 0 0,-1 0 0,1 1 0,0 0 0,0 0 0,0 0 0,0 0 0,0 1 0,0 0 0,0 0 0,8 3 0,3 2 0,0 0 0,-1 1 0,0 1 0,0 0 0,-1 1 0,25 20 0,-7 0 0,0 1 0,-2 1 0,-1 2 0,-2 0 0,42 70 0,-42-57 0,-3 2 0,-1 0 0,-3 2 0,20 71 0,-31-84 0,-1 0 0,-1 1 0,-3 0 0,-1 0 0,-1 0 0,-3 0 0,-7 54 0,5-71 0,-2 0 0,0 0 0,-2-1 0,0 0 0,-1 0 0,-13 22 0,12-27 0,0-2 0,-1 1 0,0-1 0,-1 0 0,0-1 0,-1-1 0,-1 0 0,-23 17 0,20-18 0,-1-1 0,0 0 0,0-1 0,0-1 0,-1-1 0,0-1 0,0 0 0,-23 3 0,33-7 0,-1 0 0,0 0 0,0-1 0,0 0 0,0 0 0,1-1 0,-1 0 0,0-1 0,1 0 0,-1 0 0,1-1 0,-1 0 0,1-1 0,0 1 0,0-1 0,1-1 0,-1 0 0,1 0 0,-10-9 0,13 10 0,1-1 0,0 0 0,0 0 0,0 0 0,0 0 0,1 0 0,0 0 0,0-1 0,0 1 0,1-1 0,-2-10 0,3 15 0,-1-1 0,1 0 0,0 0 0,0 1 0,0-1 0,0 0 0,0 0 0,0 0 0,1 1 0,-1-1 0,0 0 0,1 1 0,-1-1 0,1 0 0,0 1 0,0-1 0,-1 0 0,1 1 0,0-1 0,0 1 0,1 0 0,-1-1 0,0 1 0,0 0 0,1 0 0,-1 0 0,0 0 0,1 0 0,-1 0 0,1 0 0,0 0 0,-1 0 0,1 1 0,0-1 0,-1 1 0,1-1 0,0 1 0,-1 0 0,1-1 0,0 1 0,2 0 0,1 1 0,0-1 0,-1 1 0,1 0 0,0 0 0,-1 1 0,1-1 0,-1 1 0,1 0 0,-1 0 0,0 1 0,0-1 0,0 1 0,5 4 0,3 3 0,0 1 0,18 22 0,74 102 338,13 16-2041,-83-112-5123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35.6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15 333 24575,'-14'-18'0,"14"18"0,0 0 0,0 0 0,0-1 0,0 1 0,0 0 0,0 0 0,0 0 0,0 0 0,0 0 0,0 0 0,0 0 0,0 0 0,0 0 0,0 0 0,0 0 0,0-1 0,0 1 0,0 0 0,0 0 0,0 0 0,0 0 0,0 0 0,0 0 0,0 0 0,0 0 0,0 0 0,0 0 0,0 0 0,0 0 0,0 0 0,0-1 0,0 1 0,1 0 0,-1 0 0,0 0 0,0 0 0,0 0 0,0 0 0,0 0 0,0 0 0,0 0 0,0 0 0,0 0 0,0 0 0,1 0 0,-1 0 0,0 0 0,0 0 0,0 0 0,0 0 0,0 0 0,0 0 0,0 0 0,0 0 0,0 0 0,0 0 0,0 0 0,1 1 0,12 4 0,6 5 0,0-2 0,0 0 0,1-1 0,25 6 0,-35-11 0,-1 0 0,0-1 0,1 0 0,-1-1 0,1 0 0,-1 0 0,1-1 0,-1 0 0,1-1 0,-1 0 0,16-6 0,-22 7 0,-1 0 0,0 0 0,1 0 0,-1-1 0,0 1 0,0-1 0,0 1 0,0-1 0,0 0 0,0 0 0,0 0 0,0 0 0,-1 0 0,1 0 0,-1 0 0,0 0 0,1-1 0,0-2 0,-1 1 0,0 0 0,-1 0 0,1 0 0,-1 0 0,0 1 0,0-1 0,0 0 0,0 0 0,-1 0 0,0 0 0,-1-4 0,-2-4 0,0 0 0,-1 0 0,-1 1 0,0 0 0,0 0 0,-13-16 0,12 19 0,0-1 0,0 1 0,-1 0 0,0 0 0,-1 1 0,-13-9 0,20 15 0,0-1 0,0 1 0,0 0 0,0 0 0,0 0 0,0 0 0,-1 1 0,1-1 0,0 1 0,0-1 0,-1 1 0,1 0 0,0 0 0,-1 0 0,1 0 0,0 0 0,-1 0 0,1 1 0,0-1 0,0 1 0,-1-1 0,1 1 0,0 0 0,0 0 0,0 0 0,0 0 0,0 1 0,0-1 0,0 0 0,0 1 0,1-1 0,-1 1 0,0 0 0,1 0 0,-1 0 0,1-1 0,-1 4 0,-7 9 0,1 0 0,0 1 0,1 0 0,1 1 0,-8 30 0,8-16 0,0 0 0,-1 40 0,6-53 0,1 1 0,1 0 0,0-1 0,2 1 0,0-1 0,1 1 0,0-1 0,13 28 0,-14-38 0,0 0 0,1-1 0,0 1 0,1-1 0,-1 0 0,1 0 0,0 0 0,1-1 0,11 10 0,-13-12 0,1 0 0,0-1 0,0 1 0,0-1 0,0 0 0,0 0 0,0-1 0,0 0 0,1 0 0,-1 0 0,0 0 0,1-1 0,-1 0 0,1 0 0,7-1 0,-6 0 0,0-1 0,1 0 0,-1 0 0,0 0 0,0-1 0,0 0 0,0 0 0,-1-1 0,1 0 0,9-8 0,-6 4 0,-1 0 0,-1-1 0,0 0 0,0-1 0,-1 0 0,7-11 0,-1-4 0,0-1 0,-2 0 0,-1-1 0,13-52 0,-15 40 0,-1 1 0,-3-1 0,-1 0 0,-3-63 0,0 121 0,4 78 0,3-43 0,17 62 0,-18-95 0,0 0 0,2-1 0,0 0 0,1-1 0,1 0 0,13 19 0,-21-35 0,1 1 0,-1-1 0,1 0 0,0 0 0,0 0 0,0 0 0,0-1 0,0 1 0,0-1 0,1 0 0,0 1 0,-1-2 0,1 1 0,0 0 0,0-1 0,6 2 0,-7-3 0,1 0 0,0 0 0,-1 0 0,1 0 0,-1-1 0,1 0 0,-1 1 0,1-1 0,-1 0 0,0-1 0,1 1 0,-1-1 0,0 1 0,0-1 0,0 0 0,0 0 0,0-1 0,0 1 0,2-3 0,6-6 0,-1-1 0,-1 1 0,0-2 0,0 1 0,-1-1 0,10-24 0,30-90 0,-40 104 0,40-134 0,-45 152 0,-1 7 0,0 18 0,-1 30 0,-3 2 0,0-22 0,2 1 0,0 0 0,9 48 0,-9-77 0,0 0 0,1 0 0,-1 0 0,1 1 0,0-1 0,-1 0 0,1 0 0,0 0 0,0 0 0,0 0 0,1 0 0,-1-1 0,0 1 0,1 0 0,-1-1 0,1 1 0,0-1 0,-1 1 0,1-1 0,0 0 0,0 1 0,0-1 0,0 0 0,0 0 0,0-1 0,0 1 0,0 0 0,0-1 0,1 1 0,-1-1 0,0 0 0,0 0 0,1 0 0,-1 0 0,0 0 0,3 0 0,3-2 0,-1 0 0,1 0 0,-1 0 0,0-1 0,1 0 0,-1-1 0,-1 1 0,1-1 0,8-7 0,0-1 0,0-2 0,-1 0 0,0 0 0,-2-1 0,23-34 0,-12 11 0,28-65 0,-40 79 0,7-28 0,-16 44 0,1-1 0,-2 0 0,1 1 0,-1-1 0,-1 0 0,0-17 0,0 25 0,0-1 0,0 1 0,0 0 0,0-1 0,-1 1 0,1 0 0,0-1 0,-1 1 0,1 0 0,-1 0 0,1-1 0,-1 1 0,0 0 0,1 0 0,-1 0 0,0 0 0,0 0 0,0 0 0,0 0 0,0 0 0,0 0 0,0 0 0,0 0 0,0 1 0,0-1 0,0 1 0,-1-1 0,1 0 0,0 1 0,0 0 0,-1-1 0,1 1 0,0 0 0,-1 0 0,1 0 0,0 0 0,-1 0 0,1 0 0,0 0 0,-1 0 0,1 0 0,-2 1 0,-1 0 0,0 0 0,1 1 0,-1-1 0,0 1 0,1 0 0,-1 0 0,1 0 0,0 0 0,-1 0 0,1 1 0,0 0 0,1 0 0,-4 3 0,4-3 0,0 1 0,0-1 0,0 1 0,1 0 0,0-1 0,0 1 0,0 0 0,0 0 0,0 0 0,1 0 0,-1 0 0,1 0 0,0 0 0,0 0 0,1 0 0,-1 0 0,1-1 0,0 1 0,0 0 0,0 0 0,1 0 0,-1-1 0,1 1 0,0-1 0,3 5 0,4 7 0,1 0 0,1-1 0,0-1 0,16 17 0,4-1 0,-9-9 0,27 34 0,-44-48 0,-1 0 0,1 0 0,-1 1 0,-1-1 0,1 1 0,-1 0 0,0 0 0,-1 0 0,0 0 0,3 15 0,-5-17 14,0 0 1,0 0-1,-1-1 0,0 1 0,0 0 1,0 0-1,0 0 0,-1 0 0,0-1 0,0 1 1,0-1-1,0 1 0,-1-1 0,0 0 1,1 0-1,-2 0 0,1-1 0,0 1 0,-1 0 1,0-1-1,1 0 0,-1 0 0,-8 4 1,2-1-205,-1 0 0,0 0 1,-1-1-1,0-1 0,1 0 1,-2 0-1,1-1 1,-14 2-1,-7-3-6636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36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171 304 24575,'1'7'0,"1"0"0,0 0 0,0 0 0,1 0 0,0 0 0,0-1 0,5 8 0,-6-10 0,1 0 0,0-1 0,0 1 0,0-1 0,0 0 0,0 0 0,1 0 0,-1 0 0,1-1 0,0 1 0,0-1 0,0 0 0,0 0 0,0 0 0,0-1 0,1 1 0,-1-1 0,1 0 0,-1-1 0,1 1 0,-1-1 0,1 1 0,4-2 0,-3 1 0,-1 0 0,1-1 0,0 0 0,0 0 0,0-1 0,-1 1 0,1-1 0,-1 0 0,1-1 0,-1 1 0,0-1 0,0 0 0,0-1 0,0 1 0,-1-1 0,1 0 0,4-5 0,-3-1 0,1 1 0,-1-2 0,-1 1 0,0-1 0,0 0 0,-1 0 0,-1 0 0,0 0 0,3-19 0,-3 8 0,-1 0 0,-1 1 0,-1-1 0,-3-28 0,3 43 0,-1 1 0,-1 0 0,1 0 0,-1 0 0,0 0 0,0 0 0,0 0 0,-1 0 0,0 0 0,0 1 0,-1 0 0,-4-7 0,5 10 0,0-1 0,1 1 0,-1 0 0,0 0 0,0 0 0,0 0 0,0 1 0,0-1 0,-1 1 0,1 0 0,0 0 0,-1 0 0,1 0 0,-1 0 0,1 1 0,-1 0 0,1-1 0,-1 1 0,1 1 0,-1-1 0,1 0 0,-1 1 0,-5 1 0,-3 2 0,-1 1 0,0 0 0,1 1 0,0 0 0,0 1 0,1 0 0,0 1 0,0 0 0,-17 19 0,5-4 0,1 2 0,-36 53 0,45-59 0,2 0 0,0 1 0,2 0 0,0 1 0,1 0 0,1 0 0,1 1 0,-6 41 0,11-52 0,0 0 0,1 0 0,0 1 0,1-1 0,0 0 0,1 0 0,0 0 0,0 0 0,1 0 0,1-1 0,0 1 0,1-1 0,0 0 0,0 0 0,1 0 0,0-1 0,0 0 0,1 0 0,14 12 0,-11-11-455,2-1 0,14 10 0,22 9-6371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36.3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382 0 24575,'-132'13'0,"-104"17"0,222-25 0,14-5 0,0 0 0,0 0 0,0 0 0,0 0 0,0 0 0,0 0 0,0 1 0,0-1 0,0 0 0,0 0 0,0 0 0,0 0 0,0 0 0,0 0 0,0 0 0,0 1 0,0-1 0,0 0 0,0 0 0,0 0 0,0 0 0,0 0 0,0 0 0,0 0 0,0 0 0,0 1 0,1-1 0,-1 0 0,0 0 0,0 0 0,0 0 0,0 0 0,0 0 0,0 0 0,0 0 0,0 0 0,0 0 0,0 0 0,1 0 0,-1 0 0,0 0 0,0 1 0,0-1 0,0 0 0,0 0 0,0 0 0,0 0 0,1 0 0,-1 0 0,0 0 0,0 0 0,0 0 0,0-1 0,32 7 0,304 7-46,-241-12-364,1659 2-5384,-1116-4 5659,-433 1-1671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48.3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1717 151 24575,'-14'-14'0,"1"1"0,-2 1 0,0 0 0,0 0 0,-1 2 0,0 0 0,-1 1 0,0 0 0,-1 2 0,1 0 0,-1 1 0,-1 1 0,1 0 0,-1 1 0,-24-1 0,-48-2 0,0 4 0,0 4 0,0 4 0,0 4 0,-151 34 0,201-33 0,0 2 0,1 2 0,1 1 0,0 2 0,1 2 0,0 1 0,2 2 0,1 2 0,1 1 0,1 2 0,1 1 0,1 1 0,2 2 0,1 0 0,-46 71 0,55-73 0,2 1 0,1 1 0,2 0 0,1 1 0,1 0 0,-8 38 0,16-53 0,2 0 0,-1 0 0,2 0 0,0 0 0,1 0 0,1 0 0,1 1 0,0-1 0,1-1 0,1 1 0,0 0 0,2-1 0,0 0 0,9 19 0,-1-13 0,1 0 0,0 0 0,1-2 0,2 0 0,0-1 0,1-1 0,1 0 0,0-2 0,1 0 0,1-2 0,31 17 0,-2-6 0,1-2 0,1-2 0,1-2 0,66 14 0,-47-19-50,1-2 0,0-4 0,0-3 0,0-3 0,133-14 0,-129 2 0,0-4 0,0-3 0,-2-4 0,0-3 0,94-44 0,-124 46 50,0-2 0,-2-2 0,0-2 0,-2-2 0,-2-1 0,68-69 0,-89 79 0,-2 0 0,0-1 0,-2-1 0,0 0 0,-2-1 0,12-30 0,-17 36 0,-2-2 0,0 1 0,-2-1 0,0 1 0,-1-1 0,-1-1 0,0 1 0,-2 0 0,-2-24 0,-1 27 21,0 0 0,-1 0 0,-1 1 0,0 0 0,-1 0 1,-1 0-1,0 1 0,-1 0 0,-1 0 0,0 1 0,-1 0 0,0 1 0,-2 0 0,-24-22 0,7 10-284,-1 2-1,-1 2 1,-1 0-1,0 2 0,-55-22 1,-40-10-6063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0.8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 24575,'4'0'0,"-1"1"0,0-1 0,1 1 0,-1 0 0,0 1 0,0-1 0,0 0 0,0 1 0,0 0 0,0-1 0,0 1 0,-1 0 0,1 1 0,-1-1 0,1 0 0,2 5 0,5 4 0,-1 0 0,10 19 0,11 26 0,-2 1 0,25 76 0,-35-86 0,6 21 0,-13-36 0,29 62 0,-40-93 0,0 0 0,1 0 0,-1 0 0,1 0 0,0 0 0,-1-1 0,1 1 0,0 0 0,-1 0 0,1 0 0,0-1 0,0 1 0,-1 0 0,1-1 0,0 1 0,0-1 0,0 1 0,2 0 0,-3-1 0,1 0 0,-1 0 0,1 0 0,0-1 0,-1 1 0,1 0 0,-1 0 0,1 0 0,-1-1 0,1 1 0,-1 0 0,1 0 0,-1-1 0,1 1 0,-1-1 0,1 1 0,-1 0 0,1-1 0,-1 1 0,1-1 0,-1 1 0,1-2 0,2-4 0,0 0 0,0 0 0,0 0 0,1-10 0,-2 12 0,20-76 0,16-104 0,-3-85 0,-33 249 0,-1 16 119,-1 3-189,0 0-1,0 0 0,0 1 1,0-1-1,0 0 0,0 0 0,0 1 1,0-1-1,0 0 0,0 0 1,1 1-1,-1-1 0,0 0 1,1 0-1,-1 1 0,0-1 1,1 0-1,-1 1 0,1-1 1,0 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1.3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152 126 24575,'-2'-2'0,"-2"-1"0,1-1 0,0 1 0,0-1 0,0 1 0,0-1 0,0 0 0,-2-5 0,5 7 0,-1 1 0,1 0 0,0-1 0,0 1 0,0-1 0,-1 1 0,1-1 0,1 1 0,-1-1 0,0 1 0,0-1 0,0 1 0,1-1 0,-1 1 0,1-1 0,-1 1 0,1 0 0,0-1 0,-1 1 0,1 0 0,0 0 0,0-1 0,0 1 0,0 0 0,0 0 0,0 0 0,2-2 0,4-2 0,0-1 0,0 1 0,1 1 0,-1-1 0,1 1 0,0 1 0,0-1 0,1 1 0,-1 1 0,0-1 0,1 2 0,17-3 0,-22 4 0,-1-1 0,1 1 0,0 0 0,-1 0 0,1 1 0,0-1 0,-1 1 0,1 0 0,-1 0 0,1 0 0,-1 0 0,1 0 0,-1 1 0,0 0 0,1-1 0,-1 1 0,0 0 0,0 1 0,-1-1 0,1 1 0,0-1 0,-1 1 0,1 0 0,-1 0 0,0 0 0,0 0 0,0 0 0,-1 0 0,1 0 0,-1 1 0,1-1 0,-1 1 0,1 3 0,-1 4 0,0-1 0,0 0 0,-1 1 0,-1-1 0,1 0 0,-2 1 0,1-1 0,-2 0 0,1 0 0,-1 0 0,-1 0 0,1-1 0,-2 1 0,1-1 0,-9 12 0,-5 6 0,-1 0 0,-2-2 0,-36 37 0,14-19 0,-83 61 0,125-103 0,-24 20 0,25-21 0,-1 0 0,1 1 0,0-1 0,0 0 0,-1 0 0,1 1 0,0-1 0,0 0 0,-1 1 0,1-1 0,0 0 0,0 1 0,0-1 0,0 1 0,0-1 0,0 0 0,0 1 0,0-1 0,0 0 0,-1 1 0,2-1 0,-1 1 0,0-1 0,0 0 0,0 1 0,0-1 0,1 1 0,-1-1 0,1 1 0,0-1 0,-1 1 0,1-1 0,0 0 0,0 0 0,-1 1 0,1-1 0,0 0 0,0 0 0,0 0 0,-1 0 0,1 0 0,0 0 0,0 0 0,0 0 0,1 0 0,53-6 0,94-21 0,-55 8 0,20 1 290,74-15-1945,-172 29-5171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1.9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37 24575,'-4'0'0,"-3"0"0,-4-3 0,3-2 0,6 1 0,6 1 0,9 1 0,9 0 0,9 2 0,9-1 0,7 1 0,5 0 0,6-2 0,-1-2 0,0 0 0,-7 1 0,-6 1 0,-11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2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65 24575,'3'0'0,"8"0"0,4 0 0,6 0 0,6 0 0,8 0 0,7-3 0,5-1 0,5 0 0,2-2 0,-1 0 0,-4 0 0,-7-1 0,-8 0 0,-6 2 0,-8-2 0,-7-3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2.4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512 10 24575,'0'0'0,"0"0"0,0-1 0,1 1 0,-1 0 0,0-1 0,0 1 0,0-1 0,0 1 0,0 0 0,0-1 0,0 1 0,-1 0 0,1-1 0,0 1 0,0 0 0,0-1 0,0 1 0,0 0 0,0-1 0,-1 1 0,1 0 0,0-1 0,0 1 0,0 0 0,-1 0 0,1-1 0,0 1 0,-1 0 0,1 0 0,0 0 0,-1-1 0,-8 8 0,-16 26 0,19-24 0,-40 62 0,-52 104 0,-22 85 0,52-92 0,-56 114 0,123-279 105,1-2-178,-1 0-1,1 0 1,0-1-1,0 1 1,-1 0-1,1-1 1,-1 1-1,1 0 1,0-1-1,-1 1 1,1 0-1,-1-1 1,0 1-1,1-1 1,-1 1-1,1-1 0,-1 0 1,0 1-1,0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1:56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1 348 24575,'0'-1'0,"0"-1"0,1 0 0,-1 0 0,1 1 0,-1-1 0,1 0 0,0 1 0,0-1 0,-1 1 0,1-1 0,0 1 0,0-1 0,1 1 0,-1 0 0,0-1 0,0 1 0,1 0 0,-1 0 0,1 0 0,-1 0 0,1 0 0,-1 0 0,1 1 0,-1-1 0,1 0 0,2 0 0,8-3 0,0 1 0,23-4 0,-17 4 0,406-48-30,-316 41-177,840-57-1061,4 25-373,-296 14 1155,799-58-928,-1406 82 1680,4-1 1399,78 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2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 24575,'0'0'0,"0"-1"0,0 0 0,0 0 0,0 1 0,0-1 0,0 0 0,0 0 0,0 1 0,0-1 0,0 0 0,1 1 0,-1-1 0,0 0 0,0 0 0,1 1 0,-1-1 0,0 1 0,1-1 0,0-1 0,0 2 0,-1 0 0,0 0 0,1 0 0,-1 0 0,1 0 0,-1 0 0,1 0 0,-1 1 0,0-1 0,1 0 0,-1 0 0,1 0 0,-1 0 0,0 1 0,1-1 0,-1 0 0,0 0 0,1 1 0,-1-1 0,0 0 0,1 0 0,-1 1 0,0-1 0,1 1 0,20 30 0,-18-27 0,19 33 0,-2 0 0,17 47 0,23 83 0,-11-27 0,-48-138 0,-1 0 0,1 1 0,0-1 0,0 0 0,1 0 0,-1 0 0,0-1 0,0 1 0,1 0 0,-1 0 0,1-1 0,2 3 0,-3-4 0,-1 0 0,1 1 0,-1-1 0,1 0 0,-1 0 0,1 0 0,-1 0 0,1 0 0,-1 0 0,1 0 0,-1 1 0,1-2 0,-1 1 0,1 0 0,-1 0 0,1 0 0,-1 0 0,1 0 0,-1 0 0,1 0 0,0-1 0,11-13 0,-2-10 0,-2 1 0,0-2 0,-1 1 0,6-48 0,-4 21 0,71-284 0,-78 330 96,-2 3-194,0 1 1,1-1 0,-1 1-1,1 0 1,-1 0-1,1-1 1,-1 1 0,1 0-1,0 0 1,0-1 0,0 1-1,-1 0 1,1 0-1,2-1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3.4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24575,'5'-6'0,"3"0"0,-4 20 0,-3 15 0,-2 0 0,-5 45 0,2-45 0,4-27 0,0-1 0,0 1 0,0 0 0,0-1 0,0 1 0,0-1 0,1 1 0,-1-1 0,0 1 0,1-1 0,-1 1 0,1-1 0,0 1 0,-1-1 0,1 1 0,0-1 0,0 0 0,0 1 0,0-1 0,0 0 0,0 0 0,0 0 0,1 0 0,-1 0 0,0 0 0,1 0 0,-1 0 0,0 0 0,1-1 0,-1 1 0,1-1 0,-1 1 0,1-1 0,0 1 0,-1-1 0,1 0 0,1 0 0,9 2 0,1-2 0,-1 0 0,0 0 0,13-2 0,-1 0 0,-13 1 0,0 1 0,0-2 0,0 1 0,0-2 0,0 1 0,0-1 0,0-1 0,-1 0 0,15-8 0,-18 8 0,-1-1 0,0 1 0,0-1 0,-1 0 0,1 0 0,-1-1 0,0 0 0,0 0 0,-1 0 0,0 0 0,0-1 0,0 1 0,-1-1 0,5-14 0,-2 2 0,-1-1 0,0 0 0,-2 0 0,2-22 0,-17 90 0,-15 408-1365,27-398-5461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8.3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56 717 24575,'-28'20'0,"25"-18"0,-1 0 0,1 0 0,0 0 0,0 0 0,0 1 0,-6 5 0,39-20 0,220-119 54,11 21-321,112-35-266,628-156 0,-964 292 533,-13 5 0,0-2 0,0-1 0,25-11 0,-40 12 277,-11 2 160,-14 1-1450,-5 2-5600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9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366 1038 24575,'-15'-6'0,"14"6"0,1-1 0,-1 1 0,0-1 0,1 1 0,-1-1 0,1 1 0,-1 0 0,0-1 0,1 1 0,-1 0 0,0-1 0,1 1 0,-1 0 0,0 0 0,0 0 0,1 0 0,-1 0 0,0 0 0,1 0 0,-1 0 0,0 0 0,0 0 0,1 0 0,-1 0 0,0 0 0,0 0 0,1 1 0,-1-1 0,0 0 0,1 1 0,-1-1 0,1 0 0,-1 1 0,0-1 0,1 1 0,-1-1 0,1 1 0,-1-1 0,1 1 0,-1-1 0,1 1 0,0 0 0,-1 0 0,-2 4 0,1 1 0,0-1 0,0 1 0,0 0 0,1-1 0,0 1 0,0 0 0,0 7 0,1 53 0,1-36 0,2 104 0,-4 123 0,-6-230 0,7-27 0,0 1 0,0-1 0,0 0 0,0 1 0,0-1 0,0 0 0,-1 0 0,1 1 0,0-1 0,0 0 0,0 0 0,-1 0 0,1 1 0,0-1 0,0 0 0,0 0 0,-1 0 0,1 0 0,0 1 0,-1-1 0,1 0 0,0 0 0,0 0 0,-1 0 0,1 0 0,0 0 0,-1 0 0,-7-11 0,-1-12 0,2-1 0,-5-29 0,2 8 0,-96-338 0,38 147 0,9-26 0,51 203 0,2 0 0,2-89 0,5 129 0,0 1 0,1 0 0,1 0 0,1 0 0,1 1 0,0-1 0,2 1 0,-1 0 0,15-23 0,-16 32 0,0 0 0,1 0 0,0 0 0,0 1 0,0 0 0,1 1 0,0-1 0,1 1 0,0 1 0,0-1 0,0 1 0,0 1 0,1 0 0,-1 0 0,1 0 0,0 1 0,0 1 0,1-1 0,15-1 0,-10 3 0,1 1 0,-1 1 0,1 0 0,-1 1 0,0 1 0,1 0 0,-1 1 0,-1 1 0,1 0 0,-1 1 0,0 0 0,0 2 0,-1-1 0,1 2 0,-2-1 0,13 12 0,-4-2 0,-1 1 0,0 0 0,-2 2 0,-1 0 0,0 1 0,-2 0 0,0 1 0,15 33 0,-20-31 0,0 0 0,-1 0 0,-2 1 0,0 0 0,-2 0 0,-1 1 0,-1 0 0,-1 0 0,-2-1 0,0 1 0,-2 0 0,-5 27 0,2-30 0,-1-1 0,0 0 0,-2 0 0,-1-1 0,-1 0 0,0-1 0,-2 0 0,0 0 0,-2-1 0,0-1 0,-1 0 0,-1-1 0,-29 26 0,23-26 0,-1-1 0,0-1 0,-1 0 0,-43 19 0,51-28 0,-1 0 0,0-2 0,0 0 0,0-1 0,0 0 0,-1-2 0,1 0 0,-29 0 0,42-3 0,0 1 0,1-1 0,-1 0 0,0 0 0,1 0 0,-1 0 0,-3-3 0,6 4 0,1 0 0,-1 0 0,1-1 0,-1 1 0,1 0 0,0-1 0,-1 1 0,1 0 0,0 0 0,-1-1 0,1 1 0,0-1 0,-1 1 0,1 0 0,0-1 0,0 1 0,-1-1 0,1 1 0,0-1 0,0 1 0,0 0 0,0-1 0,0 0 0,0 0 0,0 0 0,1 0 0,-1 1 0,1-1 0,-1 0 0,1 1 0,-1-1 0,1 1 0,-1-1 0,1 0 0,-1 1 0,1-1 0,0 1 0,0 0 0,-1-1 0,1 1 0,0-1 0,-1 1 0,3-1 0,4-1 0,0 0 0,0 1 0,0-1 0,0 1 0,0 1 0,0-1 0,1 1 0,-1 1 0,0-1 0,0 1 0,0 0 0,13 4 0,2 2 0,0 1 0,36 17 0,-19-4 0,0 2 0,64 51 0,60 68 0,-108-92 0,-41-38-455,0 0 0,18 10 0,-10-10-6371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9.3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115 259 24575,'-3'-2'0,"0"0"0,0 0 0,0 0 0,0 1 0,0 0 0,0-1 0,0 1 0,-1 0 0,1 1 0,-4-2 0,5 2 0,0 0 0,1-1 0,-1 1 0,1 0 0,-1 0 0,0 0 0,1 0 0,-1 0 0,1 0 0,-1 0 0,0 0 0,1 1 0,-1-1 0,1 1 0,-1-1 0,1 1 0,-1 0 0,1-1 0,-1 1 0,1 0 0,-3 2 0,4-2 0,0-1 0,0 1 0,0 0 0,0 0 0,0-1 0,0 1 0,0 0 0,0-1 0,0 1 0,0 0 0,1 0 0,-1-1 0,0 1 0,0 0 0,1-1 0,-1 1 0,0-1 0,1 1 0,-1 0 0,1-1 0,-1 1 0,1-1 0,-1 1 0,1-1 0,-1 1 0,1-1 0,-1 1 0,1-1 0,0 0 0,-1 1 0,1-1 0,0 0 0,-1 1 0,1-1 0,0 0 0,1 0 0,27 11 0,-13-7 0,0-2 0,0 0 0,0 0 0,0-1 0,0-1 0,0-1 0,1 0 0,-1-1 0,0-1 0,-1-1 0,1 0 0,-1-1 0,1 0 0,24-13 0,-38 16 0,1 1 0,0 0 0,-1-1 0,1 1 0,-1-1 0,0 0 0,1 0 0,-1 0 0,0 0 0,0 0 0,0-1 0,0 1 0,-1 0 0,1-1 0,-1 0 0,1 1 0,-1-1 0,0 0 0,0 1 0,0-1 0,0 0 0,-1 0 0,1 0 0,-1 0 0,0 0 0,1 0 0,-1 0 0,-1 0 0,1 0 0,0 0 0,-1 0 0,0 0 0,1 0 0,-3-4 0,-1-1 0,0-1 0,-1 1 0,0 0 0,0 0 0,-1 0 0,0 0 0,-1 1 0,1 0 0,-13-9 0,8 7 0,-1 1 0,0 0 0,-1 1 0,0 0 0,0 1 0,-1 0 0,1 1 0,-1 1 0,-25-5 0,33 8 0,-1 0 0,0 1 0,0-1 0,1 2 0,-1-1 0,0 1 0,1 0 0,-1 0 0,1 1 0,-9 2 0,11-2 0,0 1 0,0-1 0,0 0 0,0 1 0,0 0 0,0 0 0,1 0 0,-1 1 0,1-1 0,0 1 0,0-1 0,0 1 0,0 0 0,1 0 0,-4 8 0,1 1 0,1 1 0,0-1 0,1 1 0,0 0 0,1-1 0,1 1 0,0 0 0,1 1 0,2 18 0,1-1 0,2 0 0,18 61 0,-18-75 57,2 1 0,0-1 0,1-1 0,0 1 0,21 28 0,-24-39-164,0-1 0,1 1 1,-1-1-1,2 0 0,-1-1 1,1 1-1,-1-1 0,2 0 1,-1-1-1,0 0 0,1 0 1,0 0-1,0-1 0,0-1 1,11 3-1,20 1-6719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3:59.8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281 647 24575,'0'-10'0,"-1"-1"0,0 1 0,0 0 0,-1 0 0,0 0 0,0 0 0,-1 0 0,-1 0 0,0 1 0,-5-10 0,7 15 0,0 1 0,-1 0 0,1-1 0,-1 1 0,0 0 0,0 0 0,0 0 0,0 1 0,0-1 0,-1 1 0,1 0 0,-1 0 0,0 0 0,1 0 0,-1 1 0,0-1 0,0 1 0,0 0 0,0 0 0,0 0 0,0 1 0,0 0 0,-1 0 0,1 0 0,0 0 0,0 0 0,-6 2 0,3 0 0,-1 0 0,1 0 0,0 1 0,1-1 0,-1 2 0,1-1 0,-1 1 0,1 0 0,0 0 0,0 1 0,1 0 0,-1 0 0,1 0 0,0 1 0,0-1 0,1 1 0,0 0 0,0 1 0,0-1 0,-3 11 0,2-7 0,1 1 0,0 0 0,1 0 0,0 1 0,1-1 0,0 0 0,1 1 0,0 0 0,1-1 0,0 1 0,1-1 0,3 18 0,-3-25 0,0 0 0,0 0 0,0 0 0,1 0 0,-1 0 0,1-1 0,0 1 0,0 0 0,1-1 0,-1 0 0,0 1 0,1-1 0,0 0 0,0 0 0,0 0 0,0-1 0,1 1 0,-1-1 0,1 0 0,-1 0 0,1 0 0,5 2 0,-3-3 0,-1 0 0,0 0 0,0 0 0,0-1 0,1 0 0,-1 0 0,0 0 0,0 0 0,0-1 0,1 0 0,-1 0 0,0-1 0,0 1 0,0-1 0,-1 0 0,1-1 0,7-3 0,-3 0 0,-1 0 0,1 0 0,-1-1 0,0 0 0,-1-1 0,0 1 0,0-2 0,-1 1 0,10-15 0,-9 9 0,0-1 0,-1 1 0,0-1 0,-2 0 0,7-29 0,-7 10 0,0-2 0,-3 1 0,-1 0 0,-1 0 0,-7-39 0,2 30 0,-2 1 0,-1 0 0,-2 0 0,-3 1 0,-21-50 0,34 92 0,0-4 0,-1 0 0,0 0 0,0 0 0,0 1 0,-1-1 0,1 1 0,-1-1 0,0 1 0,0 0 0,0 0 0,-5-4 0,7 7 0,0-1 0,1 1 0,-1 0 0,1 0 0,-1 0 0,0 0 0,1 0 0,-1 0 0,1 0 0,-1 0 0,0 0 0,1 0 0,-1 0 0,1 0 0,-1 1 0,0-1 0,1 0 0,-1 0 0,1 1 0,-1-1 0,1 0 0,-1 1 0,1-1 0,-1 0 0,1 1 0,-1-1 0,1 1 0,0-1 0,-1 1 0,1-1 0,-1 1 0,1-1 0,0 1 0,0-1 0,-1 1 0,1-1 0,0 1 0,0 0 0,0-1 0,0 1 0,0-1 0,-1 1 0,1 1 0,-4 29 0,4 8 0,2 0 0,2-1 0,16 75 0,45 111 0,-52-185-682,37 72-1,-30-75-6143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0.2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1 289 24575,'0'-10'0,"0"10"0,0-1 0,-1 0 0,1 0 0,0 0 0,0 0 0,0 1 0,0-1 0,0 0 0,0 0 0,0 0 0,0 0 0,1 1 0,-1-1 0,0 0 0,0 0 0,1 0 0,-1 1 0,0-1 0,1 0 0,-1 0 0,1 1 0,-1-1 0,1 0 0,-1 1 0,1-1 0,0 1 0,-1-1 0,1 1 0,0-1 0,-1 1 0,1-1 0,0 1 0,0 0 0,-1-1 0,1 1 0,0 0 0,0-1 0,0 1 0,0 0 0,-1 0 0,1 0 0,0 0 0,1 0 0,43-6 0,-38 6 0,0 0 0,1-1 0,-1 0 0,0 0 0,0-1 0,0 0 0,0 0 0,0-1 0,8-4 0,-10 4 0,-1-1 0,1 1 0,-1-1 0,0 0 0,0-1 0,0 1 0,0-1 0,-1 1 0,0-1 0,0 0 0,0 0 0,-1-1 0,1 1 0,-1 0 0,-1-1 0,1 0 0,-1 1 0,0-1 0,0 0 0,0 0 0,-1 1 0,0-1 0,0 0 0,-1 0 0,1 1 0,-1-1 0,-1 0 0,1 1 0,-1-1 0,0 0 0,0 1 0,0 0 0,-1 0 0,0 0 0,0 0 0,0 0 0,-1 0 0,-7-7 0,9 9 0,0 1 0,-1 0 0,1 1 0,0-1 0,-1 0 0,1 1 0,-1-1 0,0 1 0,1 0 0,-1 0 0,0 0 0,0 0 0,0 0 0,0 1 0,1-1 0,-1 1 0,0 0 0,0 0 0,0 0 0,0 0 0,0 0 0,0 1 0,-6 1 0,6 0 0,-1 0 0,1 0 0,0 0 0,0 0 0,0 0 0,0 1 0,0-1 0,0 1 0,1 0 0,-1 0 0,1 0 0,0 0 0,0 1 0,0-1 0,0 1 0,0-1 0,1 1 0,-2 4 0,-1 6 0,-1 1 0,2-1 0,0 1 0,1 0 0,0 0 0,1 0 0,1 0 0,1 0 0,0 1 0,5 23 0,-4-30 0,0 0 0,1-1 0,1 1 0,-1-1 0,1 1 0,1-1 0,-1 0 0,1-1 0,1 1 0,-1-1 0,1 0 0,1 0 0,-1-1 0,1 0 0,0 0 0,1 0 0,-1-1 0,15 7 0,12 2-1365,-2-5-5461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0.5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118 223 24575,'-8'-20'0,"-1"1"0,-1 0 0,-20-27 0,3 2 0,-1 0 0,28 44 0,0 0 0,0 0 0,0 0 0,0 0 0,0 0 0,0-1 0,0 1 0,0 0 0,0 0 0,0 0 0,0 0 0,0 0 0,0 0 0,0-1 0,0 1 0,0 0 0,0 0 0,0 0 0,0 0 0,-1 0 0,1 0 0,0 0 0,0 0 0,0-1 0,0 1 0,0 0 0,0 0 0,0 0 0,0 0 0,0 0 0,0 0 0,-1 0 0,1 0 0,0 0 0,0 0 0,0 0 0,0 0 0,0 0 0,0 0 0,0 0 0,-1 0 0,1 0 0,0 0 0,0 0 0,0 0 0,0 0 0,0 0 0,0 0 0,0 0 0,-1 0 0,1 0 0,0 0 0,0 0 0,0 0 0,0 0 0,0 0 0,0 0 0,0 0 0,-1 0 0,1 0 0,0 0 0,0 0 0,0 0 0,0 1 0,0-1 0,0 0 0,0 0 0,1 13 0,9 18 0,23 47 0,81 137 0,-108-205 0,-3-5 0,0 0 0,0 1 0,1-1 0,-1-1 0,1 1 0,7 5 0,-11-9 0,1 0 0,0-1 0,0 1 0,0-1 0,0 1 0,-1-1 0,1 0 0,0 1 0,0-1 0,0 0 0,0 1 0,0-1 0,0 0 0,0 0 0,0 0 0,0 0 0,0 0 0,2 0 0,-2-1 0,1 0 0,-1 1 0,0-1 0,1 0 0,-1 0 0,0 0 0,1 0 0,-1 0 0,0 0 0,0 0 0,0 0 0,0-1 0,0 1 0,0 0 0,1-2 0,11-22 0,-2 0 0,-1-1 0,0 0 0,9-45 0,-5 18-682,12-106-1,-25 141-6143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1.2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14 646 24575,'0'0'0,"-1"0"0,0 0 0,1 0 0,-1 0 0,0 0 0,1 0 0,-1 0 0,0 0 0,0 0 0,1 1 0,-1-1 0,1 0 0,-1 0 0,0 1 0,1-1 0,-1 0 0,0 0 0,1 1 0,-2 0 0,2-1 0,0 1 0,0-1 0,0 1 0,0-1 0,0 0 0,1 1 0,-1-1 0,0 0 0,0 1 0,0-1 0,0 0 0,0 1 0,0-1 0,1 0 0,-1 1 0,0-1 0,0 0 0,0 1 0,1-1 0,-1 0 0,0 0 0,1 1 0,-1-1 0,1 0 0,24 16 0,-18-12 0,0-1 0,1-1 0,-1 1 0,1-1 0,-1-1 0,1 1 0,0-1 0,14 0 0,-19-2 0,1 1 0,0-1 0,-1 0 0,0 1 0,1-2 0,-1 1 0,1 0 0,-1-1 0,0 1 0,0-1 0,0 0 0,0 0 0,0 0 0,0 0 0,-1-1 0,1 1 0,-1-1 0,0 0 0,1 0 0,-1 1 0,3-7 0,-1 1 0,-1 0 0,0-1 0,0 1 0,-1-1 0,0 1 0,0-1 0,-1 0 0,0-12 0,-1 0 0,0 1 0,-6-32 0,4 39 0,-1-1 0,-1 1 0,0 0 0,-9-20 0,11 28 0,0 1 0,-1 0 0,1-1 0,-1 1 0,0 0 0,0 1 0,0-1 0,0 1 0,0-1 0,-1 1 0,0 0 0,0 0 0,0 0 0,0 1 0,0-1 0,-7-1 0,9 3 0,0 0 0,-1 1 0,1 0 0,0-1 0,-1 1 0,1 0 0,0 0 0,-1 0 0,1 1 0,-1-1 0,1 1 0,0-1 0,0 1 0,-1 0 0,1-1 0,0 1 0,0 0 0,0 1 0,0-1 0,0 0 0,0 1 0,0-1 0,0 1 0,1-1 0,-1 1 0,1 0 0,-1 0 0,1 0 0,-1 0 0,1 0 0,0 0 0,-1 3 0,-3 4 0,1 0 0,1 1 0,-1 0 0,2-1 0,-1 1 0,0 12 0,0 5 0,1-1 0,1 1 0,2 0 0,0 0 0,2 0 0,1 0 0,1-1 0,10 29 0,-10-40 0,1 0 0,0-1 0,2 1 0,-1-1 0,2-1 0,14 19 0,-16-23 0,1-1 0,-1-1 0,1 1 0,1-1 0,0-1 0,0 0 0,0 0 0,0-1 0,1 0 0,13 5 0,-16-7 0,0-1 0,0 0 0,1 0 0,-1-1 0,1 0 0,-1-1 0,0 1 0,1-1 0,-1 0 0,1-1 0,-1 0 0,1 0 0,-1-1 0,0 0 0,0 0 0,0-1 0,0 1 0,7-5 0,-6 2 0,0-1 0,0 0 0,-1 0 0,1 0 0,-1-1 0,-1 0 0,0 0 0,0-1 0,0 0 0,-1 0 0,0 0 0,0-1 0,5-13 0,-2-1 0,-1 0 0,-1 0 0,-1-1 0,-1 0 0,-1 0 0,-1 0 0,-1 0 0,-3-27 0,-6-27 0,-19-86 0,20 127 0,3 17 0,-5-29 0,-2 0 0,-23-66 0,34 114 0,-1-1 0,1 1 0,-1 0 0,1-1 0,-1 1 0,0 0 0,1-1 0,-1 1 0,0 0 0,0 0 0,0 0 0,0 0 0,0 0 0,-1-1 0,1 2 0,1 0 0,0 0 0,-1 0 0,1 0 0,0 1 0,-1-1 0,1 0 0,0 0 0,-1 0 0,1 0 0,0 1 0,-1-1 0,1 0 0,0 0 0,0 1 0,-1-1 0,1 0 0,0 1 0,0-1 0,0 0 0,-1 0 0,1 1 0,0-1 0,0 1 0,0-1 0,0 0 0,0 1 0,0-1 0,0 0 0,0 1 0,0-1 0,0 1 0,-2 7 0,1 0 0,0 1 0,1 12 0,8 78 0,28 141 0,-26-194-273,1-1 0,3 0 0,1 0 0,33 63 0,-31-76-6553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5:44:02.0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0 418 24575,'0'-62'0,"3"64"0,3 9 0,7 14 0,-9-15 0,2 0 0,-1 0 0,1-1 0,1 0 0,10 11 0,-16-17 0,1-1 0,0 0 0,0 0 0,0 0 0,1 0 0,-1-1 0,0 1 0,1 0 0,-1-1 0,1 0 0,-1 0 0,1 1 0,0-1 0,0-1 0,-1 1 0,1 0 0,0-1 0,0 0 0,0 1 0,0-1 0,0 0 0,-1 0 0,1-1 0,0 1 0,5-2 0,-6 1 0,0-1 0,0 1 0,0-1 0,0 1 0,0-1 0,0 0 0,0 0 0,-1 0 0,1 0 0,-1 0 0,1-1 0,-1 1 0,0 0 0,0-1 0,0 1 0,0 0 0,0-1 0,-1 1 0,1-1 0,-1 0 0,0 1 0,0-1 0,1 1 0,-2-6 0,1-5 0,-1 0 0,0 0 0,-5-20 0,3 24 0,1 1 0,-1-1 0,-1 1 0,1 0 0,-1 0 0,-1 0 0,1 0 0,-2 1 0,1 0 0,-1 0 0,-7-8 0,12 15 0,1-1 0,0 1 0,-1-1 0,1 1 0,0-1 0,-1 1 0,1 0 0,-1-1 0,1 1 0,-1 0 0,1-1 0,-1 1 0,1 0 0,-1 0 0,1-1 0,-1 1 0,1 0 0,-1 0 0,1 0 0,-1 0 0,0 0 0,1 0 0,-1 0 0,1 0 0,-1 0 0,0 0 0,1 0 0,-1 0 0,1 0 0,-1 0 0,1 0 0,-1 0 0,1 1 0,-1-1 0,1 0 0,-1 0 0,1 1 0,-1-1 0,1 0 0,-1 1 0,1-1 0,-1 1 0,1 0 0,-1 0 0,1 0 0,-1 0 0,1 0 0,0 0 0,0 0 0,0 0 0,0 0 0,-1 0 0,1 0 0,1 0 0,-1 1 0,0-1 0,0 0 0,0 0 0,0 0 0,1 0 0,-1 0 0,1 0 0,-1 0 0,1 0 0,-1 0 0,1 1 0,2 1 0,0 0 0,1 0 0,-1 0 0,0-1 0,1 1 0,-1-1 0,1 0 0,0 0 0,0 0 0,-1-1 0,1 1 0,0-1 0,1 0 0,-1 0 0,0 0 0,6 0 0,6 0 0,0 0 0,31-2 0,-45 1 0,0 0 0,0-1 0,0 1 0,0 0 0,1-1 0,-1 0 0,0 1 0,0-1 0,0 0 0,0 0 0,0 0 0,-1 0 0,1 0 0,0-1 0,0 1 0,-1 0 0,1-1 0,-1 1 0,1-1 0,-1 0 0,1 1 0,-1-1 0,0 0 0,0 0 0,0 0 0,0 0 0,0 0 0,-1 0 0,1 0 0,-1 0 0,1 0 0,-1-4 0,-5 88 0,10 142 0,-1-180 0,2 0 0,2 0 0,2-1 0,30 81 0,-39-122 0,11 25 0,-12-27 0,0 1 0,1 0 0,-1 0 0,0-1 0,1 1 0,-1 0 0,0-1 0,1 1 0,-1 0 0,1-1 0,-1 1 0,1 0 0,-1-1 0,1 1 0,0-1 0,-1 1 0,1-1 0,0 0 0,-1 1 0,1-1 0,0 1 0,-1-1 0,1 0 0,0 0 0,0 0 0,-1 1 0,1-1 0,1 0 0,-1-1 0,-1 0 0,1 1 0,0-1 0,-1 0 0,1 0 0,-1 0 0,1 0 0,-1 0 0,0 0 0,1 0 0,-1 0 0,0 0 0,1 0 0,-1 0 0,0 0 0,0 0 0,0 0 0,0 0 0,0 0 0,0 0 0,-1-2 0,-4-28 0,3 23 0,-42-200 0,17 89 0,-20-196 0,46 289 0,-3-54 0,4 70 0,1 1 0,0-1 0,0 0 0,1 1 0,5-17 0,-6 24 0,-1 1 0,0-1 0,1 1 0,0 0 0,-1-1 0,1 1 0,0 0 0,-1-1 0,1 1 0,0 0 0,0 0 0,0 0 0,0 0 0,0 0 0,0 0 0,0 0 0,1 0 0,-1 0 0,0 0 0,0 1 0,1-1 0,-1 0 0,0 1 0,1-1 0,1 1 0,-1 0 0,0 0 0,1 1 0,-1-1 0,0 1 0,0-1 0,0 1 0,0 0 0,0 0 0,0 0 0,-1 0 0,1 0 0,0 0 0,0 0 0,-1 1 0,3 1 0,5 7 0,0 0 0,-1 0 0,0 0 0,9 18 0,-2 0 0,-2 0 0,0 0 0,12 44 0,-20-54 0,-1 1 0,-1-1 0,0 1 0,-1-1 0,-1 1 0,-1 0 0,-2 19 0,1-32 29,1-1-1,-2 0 1,1 0-1,0 0 0,-1 0 1,0-1-1,0 1 1,-1 0-1,1-1 1,-1 0-1,-5 7 1,6-9-90,0 0 0,1-1 0,-1 1 0,0-1 0,0 1 0,0-1 0,0 0 0,0 0 0,0 0 0,0 0 0,0 0 0,0 0 0,0-1 0,-1 1 0,1-1 0,0 1 0,-1-1 0,1 0 1,0 0-1,-1 0 0,1 0 0,0 0 0,0-1 0,-1 1 0,1-1 0,0 0 0,-3 0 0,-12-7-6765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1" Type="http://schemas.openxmlformats.org/officeDocument/2006/relationships/image" Target="../media/image194.png"/><Relationship Id="rId42" Type="http://schemas.openxmlformats.org/officeDocument/2006/relationships/customXml" Target="../ink/ink197.xml"/><Relationship Id="rId63" Type="http://schemas.openxmlformats.org/officeDocument/2006/relationships/image" Target="../media/image215.png"/><Relationship Id="rId84" Type="http://schemas.openxmlformats.org/officeDocument/2006/relationships/customXml" Target="../ink/ink218.xml"/><Relationship Id="rId138" Type="http://schemas.openxmlformats.org/officeDocument/2006/relationships/customXml" Target="../ink/ink245.xml"/><Relationship Id="rId159" Type="http://schemas.openxmlformats.org/officeDocument/2006/relationships/image" Target="../media/image263.png"/><Relationship Id="rId170" Type="http://schemas.openxmlformats.org/officeDocument/2006/relationships/customXml" Target="../ink/ink261.xml"/><Relationship Id="rId191" Type="http://schemas.openxmlformats.org/officeDocument/2006/relationships/image" Target="../media/image279.png"/><Relationship Id="rId205" Type="http://schemas.openxmlformats.org/officeDocument/2006/relationships/image" Target="../media/image286.png"/><Relationship Id="rId107" Type="http://schemas.openxmlformats.org/officeDocument/2006/relationships/image" Target="../media/image237.png"/><Relationship Id="rId11" Type="http://schemas.openxmlformats.org/officeDocument/2006/relationships/image" Target="../media/image189.png"/><Relationship Id="rId32" Type="http://schemas.openxmlformats.org/officeDocument/2006/relationships/customXml" Target="../ink/ink192.xml"/><Relationship Id="rId53" Type="http://schemas.openxmlformats.org/officeDocument/2006/relationships/image" Target="../media/image210.png"/><Relationship Id="rId74" Type="http://schemas.openxmlformats.org/officeDocument/2006/relationships/customXml" Target="../ink/ink213.xml"/><Relationship Id="rId128" Type="http://schemas.openxmlformats.org/officeDocument/2006/relationships/customXml" Target="../ink/ink240.xml"/><Relationship Id="rId149" Type="http://schemas.openxmlformats.org/officeDocument/2006/relationships/image" Target="../media/image258.png"/><Relationship Id="rId5" Type="http://schemas.openxmlformats.org/officeDocument/2006/relationships/image" Target="../media/image186.png"/><Relationship Id="rId95" Type="http://schemas.openxmlformats.org/officeDocument/2006/relationships/image" Target="../media/image231.png"/><Relationship Id="rId160" Type="http://schemas.openxmlformats.org/officeDocument/2006/relationships/customXml" Target="../ink/ink256.xml"/><Relationship Id="rId181" Type="http://schemas.openxmlformats.org/officeDocument/2006/relationships/image" Target="../media/image274.png"/><Relationship Id="rId22" Type="http://schemas.openxmlformats.org/officeDocument/2006/relationships/customXml" Target="../ink/ink187.xml"/><Relationship Id="rId43" Type="http://schemas.openxmlformats.org/officeDocument/2006/relationships/image" Target="../media/image205.png"/><Relationship Id="rId64" Type="http://schemas.openxmlformats.org/officeDocument/2006/relationships/customXml" Target="../ink/ink208.xml"/><Relationship Id="rId118" Type="http://schemas.openxmlformats.org/officeDocument/2006/relationships/customXml" Target="../ink/ink235.xml"/><Relationship Id="rId139" Type="http://schemas.openxmlformats.org/officeDocument/2006/relationships/image" Target="../media/image253.png"/><Relationship Id="rId85" Type="http://schemas.openxmlformats.org/officeDocument/2006/relationships/image" Target="../media/image226.png"/><Relationship Id="rId150" Type="http://schemas.openxmlformats.org/officeDocument/2006/relationships/customXml" Target="../ink/ink251.xml"/><Relationship Id="rId171" Type="http://schemas.openxmlformats.org/officeDocument/2006/relationships/image" Target="../media/image269.png"/><Relationship Id="rId192" Type="http://schemas.openxmlformats.org/officeDocument/2006/relationships/customXml" Target="../ink/ink272.xml"/><Relationship Id="rId206" Type="http://schemas.openxmlformats.org/officeDocument/2006/relationships/customXml" Target="../ink/ink279.xml"/><Relationship Id="rId12" Type="http://schemas.openxmlformats.org/officeDocument/2006/relationships/customXml" Target="../ink/ink182.xml"/><Relationship Id="rId33" Type="http://schemas.openxmlformats.org/officeDocument/2006/relationships/image" Target="../media/image200.png"/><Relationship Id="rId108" Type="http://schemas.openxmlformats.org/officeDocument/2006/relationships/customXml" Target="../ink/ink230.xml"/><Relationship Id="rId129" Type="http://schemas.openxmlformats.org/officeDocument/2006/relationships/image" Target="../media/image248.png"/><Relationship Id="rId54" Type="http://schemas.openxmlformats.org/officeDocument/2006/relationships/customXml" Target="../ink/ink203.xml"/><Relationship Id="rId75" Type="http://schemas.openxmlformats.org/officeDocument/2006/relationships/image" Target="../media/image221.png"/><Relationship Id="rId96" Type="http://schemas.openxmlformats.org/officeDocument/2006/relationships/customXml" Target="../ink/ink224.xml"/><Relationship Id="rId140" Type="http://schemas.openxmlformats.org/officeDocument/2006/relationships/customXml" Target="../ink/ink246.xml"/><Relationship Id="rId161" Type="http://schemas.openxmlformats.org/officeDocument/2006/relationships/image" Target="../media/image264.png"/><Relationship Id="rId182" Type="http://schemas.openxmlformats.org/officeDocument/2006/relationships/customXml" Target="../ink/ink267.xml"/><Relationship Id="rId6" Type="http://schemas.openxmlformats.org/officeDocument/2006/relationships/customXml" Target="../ink/ink179.xml"/><Relationship Id="rId23" Type="http://schemas.openxmlformats.org/officeDocument/2006/relationships/image" Target="../media/image195.png"/><Relationship Id="rId119" Type="http://schemas.openxmlformats.org/officeDocument/2006/relationships/image" Target="../media/image243.png"/><Relationship Id="rId44" Type="http://schemas.openxmlformats.org/officeDocument/2006/relationships/customXml" Target="../ink/ink198.xml"/><Relationship Id="rId65" Type="http://schemas.openxmlformats.org/officeDocument/2006/relationships/image" Target="../media/image216.png"/><Relationship Id="rId86" Type="http://schemas.openxmlformats.org/officeDocument/2006/relationships/customXml" Target="../ink/ink219.xml"/><Relationship Id="rId130" Type="http://schemas.openxmlformats.org/officeDocument/2006/relationships/customXml" Target="../ink/ink241.xml"/><Relationship Id="rId151" Type="http://schemas.openxmlformats.org/officeDocument/2006/relationships/image" Target="../media/image259.png"/><Relationship Id="rId172" Type="http://schemas.openxmlformats.org/officeDocument/2006/relationships/customXml" Target="../ink/ink262.xml"/><Relationship Id="rId193" Type="http://schemas.openxmlformats.org/officeDocument/2006/relationships/image" Target="../media/image280.png"/><Relationship Id="rId207" Type="http://schemas.openxmlformats.org/officeDocument/2006/relationships/image" Target="../media/image287.png"/><Relationship Id="rId13" Type="http://schemas.openxmlformats.org/officeDocument/2006/relationships/image" Target="../media/image190.png"/><Relationship Id="rId109" Type="http://schemas.openxmlformats.org/officeDocument/2006/relationships/image" Target="../media/image238.png"/><Relationship Id="rId34" Type="http://schemas.openxmlformats.org/officeDocument/2006/relationships/customXml" Target="../ink/ink193.xml"/><Relationship Id="rId55" Type="http://schemas.openxmlformats.org/officeDocument/2006/relationships/image" Target="../media/image211.png"/><Relationship Id="rId76" Type="http://schemas.openxmlformats.org/officeDocument/2006/relationships/customXml" Target="../ink/ink214.xml"/><Relationship Id="rId97" Type="http://schemas.openxmlformats.org/officeDocument/2006/relationships/image" Target="../media/image232.png"/><Relationship Id="rId120" Type="http://schemas.openxmlformats.org/officeDocument/2006/relationships/customXml" Target="../ink/ink236.xml"/><Relationship Id="rId141" Type="http://schemas.openxmlformats.org/officeDocument/2006/relationships/image" Target="../media/image254.png"/><Relationship Id="rId7" Type="http://schemas.openxmlformats.org/officeDocument/2006/relationships/image" Target="../media/image187.png"/><Relationship Id="rId162" Type="http://schemas.openxmlformats.org/officeDocument/2006/relationships/customXml" Target="../ink/ink257.xml"/><Relationship Id="rId183" Type="http://schemas.openxmlformats.org/officeDocument/2006/relationships/image" Target="../media/image275.png"/><Relationship Id="rId24" Type="http://schemas.openxmlformats.org/officeDocument/2006/relationships/customXml" Target="../ink/ink188.xml"/><Relationship Id="rId45" Type="http://schemas.openxmlformats.org/officeDocument/2006/relationships/image" Target="../media/image206.png"/><Relationship Id="rId66" Type="http://schemas.openxmlformats.org/officeDocument/2006/relationships/customXml" Target="../ink/ink209.xml"/><Relationship Id="rId87" Type="http://schemas.openxmlformats.org/officeDocument/2006/relationships/image" Target="../media/image227.png"/><Relationship Id="rId110" Type="http://schemas.openxmlformats.org/officeDocument/2006/relationships/customXml" Target="../ink/ink231.xml"/><Relationship Id="rId131" Type="http://schemas.openxmlformats.org/officeDocument/2006/relationships/image" Target="../media/image249.png"/><Relationship Id="rId152" Type="http://schemas.openxmlformats.org/officeDocument/2006/relationships/customXml" Target="../ink/ink252.xml"/><Relationship Id="rId173" Type="http://schemas.openxmlformats.org/officeDocument/2006/relationships/image" Target="../media/image270.png"/><Relationship Id="rId194" Type="http://schemas.openxmlformats.org/officeDocument/2006/relationships/customXml" Target="../ink/ink273.xml"/><Relationship Id="rId208" Type="http://schemas.openxmlformats.org/officeDocument/2006/relationships/customXml" Target="../ink/ink280.xml"/><Relationship Id="rId19" Type="http://schemas.openxmlformats.org/officeDocument/2006/relationships/image" Target="../media/image193.png"/><Relationship Id="rId14" Type="http://schemas.openxmlformats.org/officeDocument/2006/relationships/customXml" Target="../ink/ink183.xml"/><Relationship Id="rId30" Type="http://schemas.openxmlformats.org/officeDocument/2006/relationships/customXml" Target="../ink/ink191.xml"/><Relationship Id="rId35" Type="http://schemas.openxmlformats.org/officeDocument/2006/relationships/image" Target="../media/image201.png"/><Relationship Id="rId56" Type="http://schemas.openxmlformats.org/officeDocument/2006/relationships/customXml" Target="../ink/ink204.xml"/><Relationship Id="rId77" Type="http://schemas.openxmlformats.org/officeDocument/2006/relationships/image" Target="../media/image222.png"/><Relationship Id="rId100" Type="http://schemas.openxmlformats.org/officeDocument/2006/relationships/customXml" Target="../ink/ink226.xml"/><Relationship Id="rId105" Type="http://schemas.openxmlformats.org/officeDocument/2006/relationships/image" Target="../media/image236.png"/><Relationship Id="rId126" Type="http://schemas.openxmlformats.org/officeDocument/2006/relationships/customXml" Target="../ink/ink239.xml"/><Relationship Id="rId147" Type="http://schemas.openxmlformats.org/officeDocument/2006/relationships/image" Target="../media/image257.png"/><Relationship Id="rId168" Type="http://schemas.openxmlformats.org/officeDocument/2006/relationships/customXml" Target="../ink/ink260.xml"/><Relationship Id="rId8" Type="http://schemas.openxmlformats.org/officeDocument/2006/relationships/customXml" Target="../ink/ink180.xml"/><Relationship Id="rId51" Type="http://schemas.openxmlformats.org/officeDocument/2006/relationships/image" Target="../media/image209.png"/><Relationship Id="rId72" Type="http://schemas.openxmlformats.org/officeDocument/2006/relationships/customXml" Target="../ink/ink212.xml"/><Relationship Id="rId93" Type="http://schemas.openxmlformats.org/officeDocument/2006/relationships/image" Target="../media/image230.png"/><Relationship Id="rId98" Type="http://schemas.openxmlformats.org/officeDocument/2006/relationships/customXml" Target="../ink/ink225.xml"/><Relationship Id="rId121" Type="http://schemas.openxmlformats.org/officeDocument/2006/relationships/image" Target="../media/image244.png"/><Relationship Id="rId142" Type="http://schemas.openxmlformats.org/officeDocument/2006/relationships/customXml" Target="../ink/ink247.xml"/><Relationship Id="rId163" Type="http://schemas.openxmlformats.org/officeDocument/2006/relationships/image" Target="../media/image265.png"/><Relationship Id="rId184" Type="http://schemas.openxmlformats.org/officeDocument/2006/relationships/customXml" Target="../ink/ink268.xml"/><Relationship Id="rId189" Type="http://schemas.openxmlformats.org/officeDocument/2006/relationships/image" Target="../media/image278.png"/><Relationship Id="rId3" Type="http://schemas.openxmlformats.org/officeDocument/2006/relationships/image" Target="../media/image185.png"/><Relationship Id="rId214" Type="http://schemas.openxmlformats.org/officeDocument/2006/relationships/customXml" Target="../ink/ink283.xml"/><Relationship Id="rId25" Type="http://schemas.openxmlformats.org/officeDocument/2006/relationships/image" Target="../media/image196.png"/><Relationship Id="rId46" Type="http://schemas.openxmlformats.org/officeDocument/2006/relationships/customXml" Target="../ink/ink199.xml"/><Relationship Id="rId67" Type="http://schemas.openxmlformats.org/officeDocument/2006/relationships/image" Target="../media/image217.png"/><Relationship Id="rId116" Type="http://schemas.openxmlformats.org/officeDocument/2006/relationships/customXml" Target="../ink/ink234.xml"/><Relationship Id="rId137" Type="http://schemas.openxmlformats.org/officeDocument/2006/relationships/image" Target="../media/image252.png"/><Relationship Id="rId158" Type="http://schemas.openxmlformats.org/officeDocument/2006/relationships/customXml" Target="../ink/ink255.xml"/><Relationship Id="rId20" Type="http://schemas.openxmlformats.org/officeDocument/2006/relationships/customXml" Target="../ink/ink186.xml"/><Relationship Id="rId41" Type="http://schemas.openxmlformats.org/officeDocument/2006/relationships/image" Target="../media/image204.png"/><Relationship Id="rId62" Type="http://schemas.openxmlformats.org/officeDocument/2006/relationships/customXml" Target="../ink/ink207.xml"/><Relationship Id="rId83" Type="http://schemas.openxmlformats.org/officeDocument/2006/relationships/image" Target="../media/image225.png"/><Relationship Id="rId88" Type="http://schemas.openxmlformats.org/officeDocument/2006/relationships/customXml" Target="../ink/ink220.xml"/><Relationship Id="rId111" Type="http://schemas.openxmlformats.org/officeDocument/2006/relationships/image" Target="../media/image239.png"/><Relationship Id="rId132" Type="http://schemas.openxmlformats.org/officeDocument/2006/relationships/customXml" Target="../ink/ink242.xml"/><Relationship Id="rId153" Type="http://schemas.openxmlformats.org/officeDocument/2006/relationships/image" Target="../media/image260.png"/><Relationship Id="rId174" Type="http://schemas.openxmlformats.org/officeDocument/2006/relationships/customXml" Target="../ink/ink263.xml"/><Relationship Id="rId179" Type="http://schemas.openxmlformats.org/officeDocument/2006/relationships/image" Target="../media/image273.png"/><Relationship Id="rId195" Type="http://schemas.openxmlformats.org/officeDocument/2006/relationships/image" Target="../media/image281.png"/><Relationship Id="rId209" Type="http://schemas.openxmlformats.org/officeDocument/2006/relationships/image" Target="../media/image288.png"/><Relationship Id="rId190" Type="http://schemas.openxmlformats.org/officeDocument/2006/relationships/customXml" Target="../ink/ink271.xml"/><Relationship Id="rId204" Type="http://schemas.openxmlformats.org/officeDocument/2006/relationships/customXml" Target="../ink/ink278.xml"/><Relationship Id="rId15" Type="http://schemas.openxmlformats.org/officeDocument/2006/relationships/image" Target="../media/image191.png"/><Relationship Id="rId36" Type="http://schemas.openxmlformats.org/officeDocument/2006/relationships/customXml" Target="../ink/ink194.xml"/><Relationship Id="rId57" Type="http://schemas.openxmlformats.org/officeDocument/2006/relationships/image" Target="../media/image212.png"/><Relationship Id="rId106" Type="http://schemas.openxmlformats.org/officeDocument/2006/relationships/customXml" Target="../ink/ink229.xml"/><Relationship Id="rId127" Type="http://schemas.openxmlformats.org/officeDocument/2006/relationships/image" Target="../media/image247.png"/><Relationship Id="rId10" Type="http://schemas.openxmlformats.org/officeDocument/2006/relationships/customXml" Target="../ink/ink181.xml"/><Relationship Id="rId31" Type="http://schemas.openxmlformats.org/officeDocument/2006/relationships/image" Target="../media/image199.png"/><Relationship Id="rId52" Type="http://schemas.openxmlformats.org/officeDocument/2006/relationships/customXml" Target="../ink/ink202.xml"/><Relationship Id="rId73" Type="http://schemas.openxmlformats.org/officeDocument/2006/relationships/image" Target="../media/image220.png"/><Relationship Id="rId78" Type="http://schemas.openxmlformats.org/officeDocument/2006/relationships/customXml" Target="../ink/ink215.xml"/><Relationship Id="rId94" Type="http://schemas.openxmlformats.org/officeDocument/2006/relationships/customXml" Target="../ink/ink223.xml"/><Relationship Id="rId99" Type="http://schemas.openxmlformats.org/officeDocument/2006/relationships/image" Target="../media/image233.png"/><Relationship Id="rId101" Type="http://schemas.openxmlformats.org/officeDocument/2006/relationships/image" Target="../media/image234.png"/><Relationship Id="rId122" Type="http://schemas.openxmlformats.org/officeDocument/2006/relationships/customXml" Target="../ink/ink237.xml"/><Relationship Id="rId143" Type="http://schemas.openxmlformats.org/officeDocument/2006/relationships/image" Target="../media/image255.png"/><Relationship Id="rId148" Type="http://schemas.openxmlformats.org/officeDocument/2006/relationships/customXml" Target="../ink/ink250.xml"/><Relationship Id="rId164" Type="http://schemas.openxmlformats.org/officeDocument/2006/relationships/customXml" Target="../ink/ink258.xml"/><Relationship Id="rId169" Type="http://schemas.openxmlformats.org/officeDocument/2006/relationships/image" Target="../media/image268.png"/><Relationship Id="rId185" Type="http://schemas.openxmlformats.org/officeDocument/2006/relationships/image" Target="../media/image276.png"/><Relationship Id="rId4" Type="http://schemas.openxmlformats.org/officeDocument/2006/relationships/customXml" Target="../ink/ink178.xml"/><Relationship Id="rId9" Type="http://schemas.openxmlformats.org/officeDocument/2006/relationships/image" Target="../media/image188.png"/><Relationship Id="rId180" Type="http://schemas.openxmlformats.org/officeDocument/2006/relationships/customXml" Target="../ink/ink266.xml"/><Relationship Id="rId210" Type="http://schemas.openxmlformats.org/officeDocument/2006/relationships/customXml" Target="../ink/ink281.xml"/><Relationship Id="rId215" Type="http://schemas.openxmlformats.org/officeDocument/2006/relationships/image" Target="../media/image291.png"/><Relationship Id="rId26" Type="http://schemas.openxmlformats.org/officeDocument/2006/relationships/customXml" Target="../ink/ink189.xml"/><Relationship Id="rId47" Type="http://schemas.openxmlformats.org/officeDocument/2006/relationships/image" Target="../media/image207.png"/><Relationship Id="rId68" Type="http://schemas.openxmlformats.org/officeDocument/2006/relationships/customXml" Target="../ink/ink210.xml"/><Relationship Id="rId89" Type="http://schemas.openxmlformats.org/officeDocument/2006/relationships/image" Target="../media/image228.png"/><Relationship Id="rId112" Type="http://schemas.openxmlformats.org/officeDocument/2006/relationships/customXml" Target="../ink/ink232.xml"/><Relationship Id="rId133" Type="http://schemas.openxmlformats.org/officeDocument/2006/relationships/image" Target="../media/image250.png"/><Relationship Id="rId154" Type="http://schemas.openxmlformats.org/officeDocument/2006/relationships/customXml" Target="../ink/ink253.xml"/><Relationship Id="rId175" Type="http://schemas.openxmlformats.org/officeDocument/2006/relationships/image" Target="../media/image271.png"/><Relationship Id="rId196" Type="http://schemas.openxmlformats.org/officeDocument/2006/relationships/customXml" Target="../ink/ink274.xml"/><Relationship Id="rId200" Type="http://schemas.openxmlformats.org/officeDocument/2006/relationships/customXml" Target="../ink/ink276.xml"/><Relationship Id="rId16" Type="http://schemas.openxmlformats.org/officeDocument/2006/relationships/customXml" Target="../ink/ink184.xml"/><Relationship Id="rId37" Type="http://schemas.openxmlformats.org/officeDocument/2006/relationships/image" Target="../media/image202.png"/><Relationship Id="rId58" Type="http://schemas.openxmlformats.org/officeDocument/2006/relationships/customXml" Target="../ink/ink205.xml"/><Relationship Id="rId79" Type="http://schemas.openxmlformats.org/officeDocument/2006/relationships/image" Target="../media/image223.png"/><Relationship Id="rId102" Type="http://schemas.openxmlformats.org/officeDocument/2006/relationships/customXml" Target="../ink/ink227.xml"/><Relationship Id="rId123" Type="http://schemas.openxmlformats.org/officeDocument/2006/relationships/image" Target="../media/image245.png"/><Relationship Id="rId144" Type="http://schemas.openxmlformats.org/officeDocument/2006/relationships/customXml" Target="../ink/ink248.xml"/><Relationship Id="rId90" Type="http://schemas.openxmlformats.org/officeDocument/2006/relationships/customXml" Target="../ink/ink221.xml"/><Relationship Id="rId165" Type="http://schemas.openxmlformats.org/officeDocument/2006/relationships/image" Target="../media/image266.png"/><Relationship Id="rId186" Type="http://schemas.openxmlformats.org/officeDocument/2006/relationships/customXml" Target="../ink/ink269.xml"/><Relationship Id="rId211" Type="http://schemas.openxmlformats.org/officeDocument/2006/relationships/image" Target="../media/image289.png"/><Relationship Id="rId27" Type="http://schemas.openxmlformats.org/officeDocument/2006/relationships/image" Target="../media/image197.png"/><Relationship Id="rId48" Type="http://schemas.openxmlformats.org/officeDocument/2006/relationships/customXml" Target="../ink/ink200.xml"/><Relationship Id="rId69" Type="http://schemas.openxmlformats.org/officeDocument/2006/relationships/image" Target="../media/image218.png"/><Relationship Id="rId113" Type="http://schemas.openxmlformats.org/officeDocument/2006/relationships/image" Target="../media/image240.png"/><Relationship Id="rId134" Type="http://schemas.openxmlformats.org/officeDocument/2006/relationships/customXml" Target="../ink/ink243.xml"/><Relationship Id="rId80" Type="http://schemas.openxmlformats.org/officeDocument/2006/relationships/customXml" Target="../ink/ink216.xml"/><Relationship Id="rId155" Type="http://schemas.openxmlformats.org/officeDocument/2006/relationships/image" Target="../media/image261.png"/><Relationship Id="rId176" Type="http://schemas.openxmlformats.org/officeDocument/2006/relationships/customXml" Target="../ink/ink264.xml"/><Relationship Id="rId197" Type="http://schemas.openxmlformats.org/officeDocument/2006/relationships/image" Target="../media/image282.png"/><Relationship Id="rId201" Type="http://schemas.openxmlformats.org/officeDocument/2006/relationships/image" Target="../media/image284.png"/><Relationship Id="rId17" Type="http://schemas.openxmlformats.org/officeDocument/2006/relationships/image" Target="../media/image192.png"/><Relationship Id="rId38" Type="http://schemas.openxmlformats.org/officeDocument/2006/relationships/customXml" Target="../ink/ink195.xml"/><Relationship Id="rId59" Type="http://schemas.openxmlformats.org/officeDocument/2006/relationships/image" Target="../media/image213.png"/><Relationship Id="rId103" Type="http://schemas.openxmlformats.org/officeDocument/2006/relationships/image" Target="../media/image235.png"/><Relationship Id="rId124" Type="http://schemas.openxmlformats.org/officeDocument/2006/relationships/customXml" Target="../ink/ink238.xml"/><Relationship Id="rId70" Type="http://schemas.openxmlformats.org/officeDocument/2006/relationships/customXml" Target="../ink/ink211.xml"/><Relationship Id="rId91" Type="http://schemas.openxmlformats.org/officeDocument/2006/relationships/image" Target="../media/image229.png"/><Relationship Id="rId145" Type="http://schemas.openxmlformats.org/officeDocument/2006/relationships/image" Target="../media/image256.png"/><Relationship Id="rId166" Type="http://schemas.openxmlformats.org/officeDocument/2006/relationships/customXml" Target="../ink/ink259.xml"/><Relationship Id="rId187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2.xml"/><Relationship Id="rId28" Type="http://schemas.openxmlformats.org/officeDocument/2006/relationships/customXml" Target="../ink/ink190.xml"/><Relationship Id="rId49" Type="http://schemas.openxmlformats.org/officeDocument/2006/relationships/image" Target="../media/image208.png"/><Relationship Id="rId114" Type="http://schemas.openxmlformats.org/officeDocument/2006/relationships/customXml" Target="../ink/ink233.xml"/><Relationship Id="rId60" Type="http://schemas.openxmlformats.org/officeDocument/2006/relationships/customXml" Target="../ink/ink206.xml"/><Relationship Id="rId81" Type="http://schemas.openxmlformats.org/officeDocument/2006/relationships/image" Target="../media/image224.png"/><Relationship Id="rId135" Type="http://schemas.openxmlformats.org/officeDocument/2006/relationships/image" Target="../media/image251.png"/><Relationship Id="rId156" Type="http://schemas.openxmlformats.org/officeDocument/2006/relationships/customXml" Target="../ink/ink254.xml"/><Relationship Id="rId177" Type="http://schemas.openxmlformats.org/officeDocument/2006/relationships/image" Target="../media/image272.png"/><Relationship Id="rId198" Type="http://schemas.openxmlformats.org/officeDocument/2006/relationships/customXml" Target="../ink/ink275.xml"/><Relationship Id="rId202" Type="http://schemas.openxmlformats.org/officeDocument/2006/relationships/customXml" Target="../ink/ink277.xml"/><Relationship Id="rId18" Type="http://schemas.openxmlformats.org/officeDocument/2006/relationships/customXml" Target="../ink/ink185.xml"/><Relationship Id="rId39" Type="http://schemas.openxmlformats.org/officeDocument/2006/relationships/image" Target="../media/image203.png"/><Relationship Id="rId50" Type="http://schemas.openxmlformats.org/officeDocument/2006/relationships/customXml" Target="../ink/ink201.xml"/><Relationship Id="rId104" Type="http://schemas.openxmlformats.org/officeDocument/2006/relationships/customXml" Target="../ink/ink228.xml"/><Relationship Id="rId125" Type="http://schemas.openxmlformats.org/officeDocument/2006/relationships/image" Target="../media/image246.png"/><Relationship Id="rId146" Type="http://schemas.openxmlformats.org/officeDocument/2006/relationships/customXml" Target="../ink/ink249.xml"/><Relationship Id="rId167" Type="http://schemas.openxmlformats.org/officeDocument/2006/relationships/image" Target="../media/image267.png"/><Relationship Id="rId188" Type="http://schemas.openxmlformats.org/officeDocument/2006/relationships/customXml" Target="../ink/ink270.xml"/><Relationship Id="rId71" Type="http://schemas.openxmlformats.org/officeDocument/2006/relationships/image" Target="../media/image219.png"/><Relationship Id="rId92" Type="http://schemas.openxmlformats.org/officeDocument/2006/relationships/customXml" Target="../ink/ink222.xml"/><Relationship Id="rId213" Type="http://schemas.openxmlformats.org/officeDocument/2006/relationships/image" Target="../media/image290.png"/><Relationship Id="rId2" Type="http://schemas.openxmlformats.org/officeDocument/2006/relationships/customXml" Target="../ink/ink177.xml"/><Relationship Id="rId29" Type="http://schemas.openxmlformats.org/officeDocument/2006/relationships/image" Target="../media/image198.png"/><Relationship Id="rId40" Type="http://schemas.openxmlformats.org/officeDocument/2006/relationships/customXml" Target="../ink/ink196.xml"/><Relationship Id="rId115" Type="http://schemas.openxmlformats.org/officeDocument/2006/relationships/image" Target="../media/image241.png"/><Relationship Id="rId136" Type="http://schemas.openxmlformats.org/officeDocument/2006/relationships/customXml" Target="../ink/ink244.xml"/><Relationship Id="rId157" Type="http://schemas.openxmlformats.org/officeDocument/2006/relationships/image" Target="../media/image262.png"/><Relationship Id="rId178" Type="http://schemas.openxmlformats.org/officeDocument/2006/relationships/customXml" Target="../ink/ink265.xml"/><Relationship Id="rId61" Type="http://schemas.openxmlformats.org/officeDocument/2006/relationships/image" Target="../media/image214.png"/><Relationship Id="rId82" Type="http://schemas.openxmlformats.org/officeDocument/2006/relationships/customXml" Target="../ink/ink217.xml"/><Relationship Id="rId199" Type="http://schemas.openxmlformats.org/officeDocument/2006/relationships/image" Target="../media/image283.png"/><Relationship Id="rId203" Type="http://schemas.openxmlformats.org/officeDocument/2006/relationships/image" Target="../media/image28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6.xml"/><Relationship Id="rId21" Type="http://schemas.openxmlformats.org/officeDocument/2006/relationships/image" Target="../media/image301.png"/><Relationship Id="rId42" Type="http://schemas.openxmlformats.org/officeDocument/2006/relationships/customXml" Target="../ink/ink304.xml"/><Relationship Id="rId47" Type="http://schemas.openxmlformats.org/officeDocument/2006/relationships/image" Target="../media/image314.png"/><Relationship Id="rId63" Type="http://schemas.openxmlformats.org/officeDocument/2006/relationships/image" Target="../media/image322.png"/><Relationship Id="rId68" Type="http://schemas.openxmlformats.org/officeDocument/2006/relationships/customXml" Target="../ink/ink317.xml"/><Relationship Id="rId84" Type="http://schemas.openxmlformats.org/officeDocument/2006/relationships/customXml" Target="../ink/ink325.xml"/><Relationship Id="rId89" Type="http://schemas.openxmlformats.org/officeDocument/2006/relationships/image" Target="../media/image335.png"/><Relationship Id="rId16" Type="http://schemas.openxmlformats.org/officeDocument/2006/relationships/customXml" Target="../ink/ink291.xml"/><Relationship Id="rId11" Type="http://schemas.openxmlformats.org/officeDocument/2006/relationships/image" Target="../media/image296.png"/><Relationship Id="rId32" Type="http://schemas.openxmlformats.org/officeDocument/2006/relationships/customXml" Target="../ink/ink299.xml"/><Relationship Id="rId37" Type="http://schemas.openxmlformats.org/officeDocument/2006/relationships/image" Target="../media/image309.png"/><Relationship Id="rId53" Type="http://schemas.openxmlformats.org/officeDocument/2006/relationships/image" Target="../media/image317.png"/><Relationship Id="rId58" Type="http://schemas.openxmlformats.org/officeDocument/2006/relationships/customXml" Target="../ink/ink312.xml"/><Relationship Id="rId74" Type="http://schemas.openxmlformats.org/officeDocument/2006/relationships/customXml" Target="../ink/ink320.xml"/><Relationship Id="rId79" Type="http://schemas.openxmlformats.org/officeDocument/2006/relationships/image" Target="../media/image330.png"/><Relationship Id="rId5" Type="http://schemas.openxmlformats.org/officeDocument/2006/relationships/image" Target="../media/image293.png"/><Relationship Id="rId90" Type="http://schemas.openxmlformats.org/officeDocument/2006/relationships/customXml" Target="../ink/ink328.xml"/><Relationship Id="rId22" Type="http://schemas.openxmlformats.org/officeDocument/2006/relationships/customXml" Target="../ink/ink294.xml"/><Relationship Id="rId27" Type="http://schemas.openxmlformats.org/officeDocument/2006/relationships/image" Target="../media/image304.png"/><Relationship Id="rId43" Type="http://schemas.openxmlformats.org/officeDocument/2006/relationships/image" Target="../media/image312.png"/><Relationship Id="rId48" Type="http://schemas.openxmlformats.org/officeDocument/2006/relationships/customXml" Target="../ink/ink307.xml"/><Relationship Id="rId64" Type="http://schemas.openxmlformats.org/officeDocument/2006/relationships/customXml" Target="../ink/ink315.xml"/><Relationship Id="rId69" Type="http://schemas.openxmlformats.org/officeDocument/2006/relationships/image" Target="../media/image325.png"/><Relationship Id="rId8" Type="http://schemas.openxmlformats.org/officeDocument/2006/relationships/customXml" Target="../ink/ink287.xml"/><Relationship Id="rId51" Type="http://schemas.openxmlformats.org/officeDocument/2006/relationships/image" Target="../media/image316.png"/><Relationship Id="rId72" Type="http://schemas.openxmlformats.org/officeDocument/2006/relationships/customXml" Target="../ink/ink319.xml"/><Relationship Id="rId80" Type="http://schemas.openxmlformats.org/officeDocument/2006/relationships/customXml" Target="../ink/ink323.xml"/><Relationship Id="rId85" Type="http://schemas.openxmlformats.org/officeDocument/2006/relationships/image" Target="../media/image333.png"/><Relationship Id="rId93" Type="http://schemas.openxmlformats.org/officeDocument/2006/relationships/image" Target="../media/image337.png"/><Relationship Id="rId3" Type="http://schemas.openxmlformats.org/officeDocument/2006/relationships/image" Target="../media/image292.png"/><Relationship Id="rId12" Type="http://schemas.openxmlformats.org/officeDocument/2006/relationships/customXml" Target="../ink/ink289.xml"/><Relationship Id="rId17" Type="http://schemas.openxmlformats.org/officeDocument/2006/relationships/image" Target="../media/image299.png"/><Relationship Id="rId25" Type="http://schemas.openxmlformats.org/officeDocument/2006/relationships/image" Target="../media/image303.png"/><Relationship Id="rId33" Type="http://schemas.openxmlformats.org/officeDocument/2006/relationships/image" Target="../media/image307.png"/><Relationship Id="rId38" Type="http://schemas.openxmlformats.org/officeDocument/2006/relationships/customXml" Target="../ink/ink302.xml"/><Relationship Id="rId46" Type="http://schemas.openxmlformats.org/officeDocument/2006/relationships/customXml" Target="../ink/ink306.xml"/><Relationship Id="rId59" Type="http://schemas.openxmlformats.org/officeDocument/2006/relationships/image" Target="../media/image320.png"/><Relationship Id="rId67" Type="http://schemas.openxmlformats.org/officeDocument/2006/relationships/image" Target="../media/image324.png"/><Relationship Id="rId20" Type="http://schemas.openxmlformats.org/officeDocument/2006/relationships/customXml" Target="../ink/ink293.xml"/><Relationship Id="rId41" Type="http://schemas.openxmlformats.org/officeDocument/2006/relationships/image" Target="../media/image311.png"/><Relationship Id="rId54" Type="http://schemas.openxmlformats.org/officeDocument/2006/relationships/customXml" Target="../ink/ink310.xml"/><Relationship Id="rId62" Type="http://schemas.openxmlformats.org/officeDocument/2006/relationships/customXml" Target="../ink/ink314.xml"/><Relationship Id="rId70" Type="http://schemas.openxmlformats.org/officeDocument/2006/relationships/customXml" Target="../ink/ink318.xml"/><Relationship Id="rId75" Type="http://schemas.openxmlformats.org/officeDocument/2006/relationships/image" Target="../media/image328.png"/><Relationship Id="rId83" Type="http://schemas.openxmlformats.org/officeDocument/2006/relationships/image" Target="../media/image332.png"/><Relationship Id="rId88" Type="http://schemas.openxmlformats.org/officeDocument/2006/relationships/customXml" Target="../ink/ink327.xml"/><Relationship Id="rId91" Type="http://schemas.openxmlformats.org/officeDocument/2006/relationships/image" Target="../media/image3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15" Type="http://schemas.openxmlformats.org/officeDocument/2006/relationships/image" Target="../media/image298.png"/><Relationship Id="rId23" Type="http://schemas.openxmlformats.org/officeDocument/2006/relationships/image" Target="../media/image302.png"/><Relationship Id="rId28" Type="http://schemas.openxmlformats.org/officeDocument/2006/relationships/customXml" Target="../ink/ink297.xml"/><Relationship Id="rId36" Type="http://schemas.openxmlformats.org/officeDocument/2006/relationships/customXml" Target="../ink/ink301.xml"/><Relationship Id="rId49" Type="http://schemas.openxmlformats.org/officeDocument/2006/relationships/image" Target="../media/image315.png"/><Relationship Id="rId57" Type="http://schemas.openxmlformats.org/officeDocument/2006/relationships/image" Target="../media/image319.png"/><Relationship Id="rId10" Type="http://schemas.openxmlformats.org/officeDocument/2006/relationships/customXml" Target="../ink/ink288.xml"/><Relationship Id="rId31" Type="http://schemas.openxmlformats.org/officeDocument/2006/relationships/image" Target="../media/image306.png"/><Relationship Id="rId44" Type="http://schemas.openxmlformats.org/officeDocument/2006/relationships/customXml" Target="../ink/ink305.xml"/><Relationship Id="rId52" Type="http://schemas.openxmlformats.org/officeDocument/2006/relationships/customXml" Target="../ink/ink309.xml"/><Relationship Id="rId60" Type="http://schemas.openxmlformats.org/officeDocument/2006/relationships/customXml" Target="../ink/ink313.xml"/><Relationship Id="rId65" Type="http://schemas.openxmlformats.org/officeDocument/2006/relationships/image" Target="../media/image323.png"/><Relationship Id="rId73" Type="http://schemas.openxmlformats.org/officeDocument/2006/relationships/image" Target="../media/image327.png"/><Relationship Id="rId78" Type="http://schemas.openxmlformats.org/officeDocument/2006/relationships/customXml" Target="../ink/ink322.xml"/><Relationship Id="rId81" Type="http://schemas.openxmlformats.org/officeDocument/2006/relationships/image" Target="../media/image331.png"/><Relationship Id="rId86" Type="http://schemas.openxmlformats.org/officeDocument/2006/relationships/customXml" Target="../ink/ink326.xml"/><Relationship Id="rId4" Type="http://schemas.openxmlformats.org/officeDocument/2006/relationships/customXml" Target="../ink/ink285.xml"/><Relationship Id="rId9" Type="http://schemas.openxmlformats.org/officeDocument/2006/relationships/image" Target="../media/image295.png"/><Relationship Id="rId13" Type="http://schemas.openxmlformats.org/officeDocument/2006/relationships/image" Target="../media/image297.png"/><Relationship Id="rId18" Type="http://schemas.openxmlformats.org/officeDocument/2006/relationships/customXml" Target="../ink/ink292.xml"/><Relationship Id="rId39" Type="http://schemas.openxmlformats.org/officeDocument/2006/relationships/image" Target="../media/image310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318.png"/><Relationship Id="rId76" Type="http://schemas.openxmlformats.org/officeDocument/2006/relationships/customXml" Target="../ink/ink321.xml"/><Relationship Id="rId7" Type="http://schemas.openxmlformats.org/officeDocument/2006/relationships/image" Target="../media/image294.png"/><Relationship Id="rId71" Type="http://schemas.openxmlformats.org/officeDocument/2006/relationships/image" Target="../media/image326.png"/><Relationship Id="rId92" Type="http://schemas.openxmlformats.org/officeDocument/2006/relationships/customXml" Target="../ink/ink329.xml"/><Relationship Id="rId2" Type="http://schemas.openxmlformats.org/officeDocument/2006/relationships/customXml" Target="../ink/ink284.xml"/><Relationship Id="rId29" Type="http://schemas.openxmlformats.org/officeDocument/2006/relationships/image" Target="../media/image305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313.png"/><Relationship Id="rId66" Type="http://schemas.openxmlformats.org/officeDocument/2006/relationships/customXml" Target="../ink/ink316.xml"/><Relationship Id="rId87" Type="http://schemas.openxmlformats.org/officeDocument/2006/relationships/image" Target="../media/image334.png"/><Relationship Id="rId61" Type="http://schemas.openxmlformats.org/officeDocument/2006/relationships/image" Target="../media/image321.png"/><Relationship Id="rId82" Type="http://schemas.openxmlformats.org/officeDocument/2006/relationships/customXml" Target="../ink/ink324.xml"/><Relationship Id="rId19" Type="http://schemas.openxmlformats.org/officeDocument/2006/relationships/image" Target="../media/image300.png"/><Relationship Id="rId14" Type="http://schemas.openxmlformats.org/officeDocument/2006/relationships/customXml" Target="../ink/ink290.xml"/><Relationship Id="rId30" Type="http://schemas.openxmlformats.org/officeDocument/2006/relationships/customXml" Target="../ink/ink298.xml"/><Relationship Id="rId35" Type="http://schemas.openxmlformats.org/officeDocument/2006/relationships/image" Target="../media/image308.png"/><Relationship Id="rId56" Type="http://schemas.openxmlformats.org/officeDocument/2006/relationships/customXml" Target="../ink/ink311.xml"/><Relationship Id="rId77" Type="http://schemas.openxmlformats.org/officeDocument/2006/relationships/image" Target="../media/image329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5.png"/><Relationship Id="rId21" Type="http://schemas.openxmlformats.org/officeDocument/2006/relationships/image" Target="../media/image347.png"/><Relationship Id="rId63" Type="http://schemas.openxmlformats.org/officeDocument/2006/relationships/image" Target="../media/image368.png"/><Relationship Id="rId159" Type="http://schemas.openxmlformats.org/officeDocument/2006/relationships/image" Target="../media/image416.png"/><Relationship Id="rId170" Type="http://schemas.openxmlformats.org/officeDocument/2006/relationships/customXml" Target="../ink/ink414.xml"/><Relationship Id="rId226" Type="http://schemas.openxmlformats.org/officeDocument/2006/relationships/customXml" Target="../ink/ink442.xml"/><Relationship Id="rId268" Type="http://schemas.openxmlformats.org/officeDocument/2006/relationships/customXml" Target="../ink/ink463.xml"/><Relationship Id="rId32" Type="http://schemas.openxmlformats.org/officeDocument/2006/relationships/customXml" Target="../ink/ink345.xml"/><Relationship Id="rId74" Type="http://schemas.openxmlformats.org/officeDocument/2006/relationships/customXml" Target="../ink/ink366.xml"/><Relationship Id="rId128" Type="http://schemas.openxmlformats.org/officeDocument/2006/relationships/customXml" Target="../ink/ink393.xml"/><Relationship Id="rId5" Type="http://schemas.openxmlformats.org/officeDocument/2006/relationships/image" Target="../media/image339.png"/><Relationship Id="rId181" Type="http://schemas.openxmlformats.org/officeDocument/2006/relationships/image" Target="../media/image427.png"/><Relationship Id="rId237" Type="http://schemas.openxmlformats.org/officeDocument/2006/relationships/image" Target="../media/image455.png"/><Relationship Id="rId279" Type="http://schemas.openxmlformats.org/officeDocument/2006/relationships/image" Target="../media/image476.png"/><Relationship Id="rId22" Type="http://schemas.openxmlformats.org/officeDocument/2006/relationships/customXml" Target="../ink/ink340.xml"/><Relationship Id="rId43" Type="http://schemas.openxmlformats.org/officeDocument/2006/relationships/image" Target="../media/image358.png"/><Relationship Id="rId64" Type="http://schemas.openxmlformats.org/officeDocument/2006/relationships/customXml" Target="../ink/ink361.xml"/><Relationship Id="rId118" Type="http://schemas.openxmlformats.org/officeDocument/2006/relationships/customXml" Target="../ink/ink388.xml"/><Relationship Id="rId139" Type="http://schemas.openxmlformats.org/officeDocument/2006/relationships/image" Target="../media/image406.png"/><Relationship Id="rId85" Type="http://schemas.openxmlformats.org/officeDocument/2006/relationships/image" Target="../media/image379.png"/><Relationship Id="rId150" Type="http://schemas.openxmlformats.org/officeDocument/2006/relationships/customXml" Target="../ink/ink404.xml"/><Relationship Id="rId171" Type="http://schemas.openxmlformats.org/officeDocument/2006/relationships/image" Target="../media/image422.png"/><Relationship Id="rId192" Type="http://schemas.openxmlformats.org/officeDocument/2006/relationships/customXml" Target="../ink/ink425.xml"/><Relationship Id="rId206" Type="http://schemas.openxmlformats.org/officeDocument/2006/relationships/customXml" Target="../ink/ink432.xml"/><Relationship Id="rId227" Type="http://schemas.openxmlformats.org/officeDocument/2006/relationships/image" Target="../media/image450.png"/><Relationship Id="rId248" Type="http://schemas.openxmlformats.org/officeDocument/2006/relationships/customXml" Target="../ink/ink453.xml"/><Relationship Id="rId269" Type="http://schemas.openxmlformats.org/officeDocument/2006/relationships/image" Target="../media/image471.png"/><Relationship Id="rId12" Type="http://schemas.openxmlformats.org/officeDocument/2006/relationships/customXml" Target="../ink/ink335.xml"/><Relationship Id="rId33" Type="http://schemas.openxmlformats.org/officeDocument/2006/relationships/image" Target="../media/image353.png"/><Relationship Id="rId108" Type="http://schemas.openxmlformats.org/officeDocument/2006/relationships/customXml" Target="../ink/ink383.xml"/><Relationship Id="rId129" Type="http://schemas.openxmlformats.org/officeDocument/2006/relationships/image" Target="../media/image401.png"/><Relationship Id="rId280" Type="http://schemas.openxmlformats.org/officeDocument/2006/relationships/customXml" Target="../ink/ink469.xml"/><Relationship Id="rId54" Type="http://schemas.openxmlformats.org/officeDocument/2006/relationships/customXml" Target="../ink/ink356.xml"/><Relationship Id="rId75" Type="http://schemas.openxmlformats.org/officeDocument/2006/relationships/image" Target="../media/image374.png"/><Relationship Id="rId96" Type="http://schemas.openxmlformats.org/officeDocument/2006/relationships/customXml" Target="../ink/ink377.xml"/><Relationship Id="rId140" Type="http://schemas.openxmlformats.org/officeDocument/2006/relationships/customXml" Target="../ink/ink399.xml"/><Relationship Id="rId161" Type="http://schemas.openxmlformats.org/officeDocument/2006/relationships/image" Target="../media/image417.png"/><Relationship Id="rId182" Type="http://schemas.openxmlformats.org/officeDocument/2006/relationships/customXml" Target="../ink/ink420.xml"/><Relationship Id="rId217" Type="http://schemas.openxmlformats.org/officeDocument/2006/relationships/image" Target="../media/image445.png"/><Relationship Id="rId6" Type="http://schemas.openxmlformats.org/officeDocument/2006/relationships/customXml" Target="../ink/ink332.xml"/><Relationship Id="rId238" Type="http://schemas.openxmlformats.org/officeDocument/2006/relationships/customXml" Target="../ink/ink448.xml"/><Relationship Id="rId259" Type="http://schemas.openxmlformats.org/officeDocument/2006/relationships/image" Target="../media/image466.png"/><Relationship Id="rId23" Type="http://schemas.openxmlformats.org/officeDocument/2006/relationships/image" Target="../media/image348.png"/><Relationship Id="rId119" Type="http://schemas.openxmlformats.org/officeDocument/2006/relationships/image" Target="../media/image396.png"/><Relationship Id="rId270" Type="http://schemas.openxmlformats.org/officeDocument/2006/relationships/customXml" Target="../ink/ink464.xml"/><Relationship Id="rId44" Type="http://schemas.openxmlformats.org/officeDocument/2006/relationships/customXml" Target="../ink/ink351.xml"/><Relationship Id="rId65" Type="http://schemas.openxmlformats.org/officeDocument/2006/relationships/image" Target="../media/image369.png"/><Relationship Id="rId86" Type="http://schemas.openxmlformats.org/officeDocument/2006/relationships/customXml" Target="../ink/ink372.xml"/><Relationship Id="rId130" Type="http://schemas.openxmlformats.org/officeDocument/2006/relationships/customXml" Target="../ink/ink394.xml"/><Relationship Id="rId151" Type="http://schemas.openxmlformats.org/officeDocument/2006/relationships/image" Target="../media/image412.png"/><Relationship Id="rId172" Type="http://schemas.openxmlformats.org/officeDocument/2006/relationships/customXml" Target="../ink/ink415.xml"/><Relationship Id="rId193" Type="http://schemas.openxmlformats.org/officeDocument/2006/relationships/image" Target="../media/image433.png"/><Relationship Id="rId207" Type="http://schemas.openxmlformats.org/officeDocument/2006/relationships/image" Target="../media/image440.png"/><Relationship Id="rId228" Type="http://schemas.openxmlformats.org/officeDocument/2006/relationships/customXml" Target="../ink/ink443.xml"/><Relationship Id="rId249" Type="http://schemas.openxmlformats.org/officeDocument/2006/relationships/image" Target="../media/image461.png"/><Relationship Id="rId13" Type="http://schemas.openxmlformats.org/officeDocument/2006/relationships/image" Target="../media/image343.png"/><Relationship Id="rId109" Type="http://schemas.openxmlformats.org/officeDocument/2006/relationships/image" Target="../media/image391.png"/><Relationship Id="rId260" Type="http://schemas.openxmlformats.org/officeDocument/2006/relationships/customXml" Target="../ink/ink459.xml"/><Relationship Id="rId281" Type="http://schemas.openxmlformats.org/officeDocument/2006/relationships/image" Target="../media/image477.png"/><Relationship Id="rId34" Type="http://schemas.openxmlformats.org/officeDocument/2006/relationships/customXml" Target="../ink/ink346.xml"/><Relationship Id="rId55" Type="http://schemas.openxmlformats.org/officeDocument/2006/relationships/image" Target="../media/image364.png"/><Relationship Id="rId76" Type="http://schemas.openxmlformats.org/officeDocument/2006/relationships/customXml" Target="../ink/ink367.xml"/><Relationship Id="rId97" Type="http://schemas.openxmlformats.org/officeDocument/2006/relationships/image" Target="../media/image385.png"/><Relationship Id="rId120" Type="http://schemas.openxmlformats.org/officeDocument/2006/relationships/customXml" Target="../ink/ink389.xml"/><Relationship Id="rId141" Type="http://schemas.openxmlformats.org/officeDocument/2006/relationships/image" Target="../media/image407.png"/><Relationship Id="rId7" Type="http://schemas.openxmlformats.org/officeDocument/2006/relationships/image" Target="../media/image340.png"/><Relationship Id="rId162" Type="http://schemas.openxmlformats.org/officeDocument/2006/relationships/customXml" Target="../ink/ink410.xml"/><Relationship Id="rId183" Type="http://schemas.openxmlformats.org/officeDocument/2006/relationships/image" Target="../media/image428.png"/><Relationship Id="rId218" Type="http://schemas.openxmlformats.org/officeDocument/2006/relationships/customXml" Target="../ink/ink438.xml"/><Relationship Id="rId239" Type="http://schemas.openxmlformats.org/officeDocument/2006/relationships/image" Target="../media/image456.png"/><Relationship Id="rId250" Type="http://schemas.openxmlformats.org/officeDocument/2006/relationships/customXml" Target="../ink/ink454.xml"/><Relationship Id="rId271" Type="http://schemas.openxmlformats.org/officeDocument/2006/relationships/image" Target="../media/image472.png"/><Relationship Id="rId24" Type="http://schemas.openxmlformats.org/officeDocument/2006/relationships/customXml" Target="../ink/ink341.xml"/><Relationship Id="rId45" Type="http://schemas.openxmlformats.org/officeDocument/2006/relationships/image" Target="../media/image359.png"/><Relationship Id="rId66" Type="http://schemas.openxmlformats.org/officeDocument/2006/relationships/customXml" Target="../ink/ink362.xml"/><Relationship Id="rId87" Type="http://schemas.openxmlformats.org/officeDocument/2006/relationships/image" Target="../media/image380.png"/><Relationship Id="rId110" Type="http://schemas.openxmlformats.org/officeDocument/2006/relationships/customXml" Target="../ink/ink384.xml"/><Relationship Id="rId131" Type="http://schemas.openxmlformats.org/officeDocument/2006/relationships/image" Target="../media/image402.png"/><Relationship Id="rId152" Type="http://schemas.openxmlformats.org/officeDocument/2006/relationships/customXml" Target="../ink/ink405.xml"/><Relationship Id="rId173" Type="http://schemas.openxmlformats.org/officeDocument/2006/relationships/image" Target="../media/image423.png"/><Relationship Id="rId194" Type="http://schemas.openxmlformats.org/officeDocument/2006/relationships/customXml" Target="../ink/ink426.xml"/><Relationship Id="rId208" Type="http://schemas.openxmlformats.org/officeDocument/2006/relationships/customXml" Target="../ink/ink433.xml"/><Relationship Id="rId229" Type="http://schemas.openxmlformats.org/officeDocument/2006/relationships/image" Target="../media/image451.png"/><Relationship Id="rId240" Type="http://schemas.openxmlformats.org/officeDocument/2006/relationships/customXml" Target="../ink/ink449.xml"/><Relationship Id="rId261" Type="http://schemas.openxmlformats.org/officeDocument/2006/relationships/image" Target="../media/image467.png"/><Relationship Id="rId14" Type="http://schemas.openxmlformats.org/officeDocument/2006/relationships/customXml" Target="../ink/ink336.xml"/><Relationship Id="rId35" Type="http://schemas.openxmlformats.org/officeDocument/2006/relationships/image" Target="../media/image354.png"/><Relationship Id="rId56" Type="http://schemas.openxmlformats.org/officeDocument/2006/relationships/customXml" Target="../ink/ink357.xml"/><Relationship Id="rId77" Type="http://schemas.openxmlformats.org/officeDocument/2006/relationships/image" Target="../media/image375.png"/><Relationship Id="rId100" Type="http://schemas.openxmlformats.org/officeDocument/2006/relationships/customXml" Target="../ink/ink379.xml"/><Relationship Id="rId8" Type="http://schemas.openxmlformats.org/officeDocument/2006/relationships/customXml" Target="../ink/ink333.xml"/><Relationship Id="rId98" Type="http://schemas.openxmlformats.org/officeDocument/2006/relationships/customXml" Target="../ink/ink378.xml"/><Relationship Id="rId121" Type="http://schemas.openxmlformats.org/officeDocument/2006/relationships/image" Target="../media/image397.png"/><Relationship Id="rId142" Type="http://schemas.openxmlformats.org/officeDocument/2006/relationships/customXml" Target="../ink/ink400.xml"/><Relationship Id="rId163" Type="http://schemas.openxmlformats.org/officeDocument/2006/relationships/image" Target="../media/image418.png"/><Relationship Id="rId184" Type="http://schemas.openxmlformats.org/officeDocument/2006/relationships/customXml" Target="../ink/ink421.xml"/><Relationship Id="rId219" Type="http://schemas.openxmlformats.org/officeDocument/2006/relationships/image" Target="../media/image446.png"/><Relationship Id="rId230" Type="http://schemas.openxmlformats.org/officeDocument/2006/relationships/customXml" Target="../ink/ink444.xml"/><Relationship Id="rId251" Type="http://schemas.openxmlformats.org/officeDocument/2006/relationships/image" Target="../media/image462.png"/><Relationship Id="rId25" Type="http://schemas.openxmlformats.org/officeDocument/2006/relationships/image" Target="../media/image349.png"/><Relationship Id="rId46" Type="http://schemas.openxmlformats.org/officeDocument/2006/relationships/customXml" Target="../ink/ink352.xml"/><Relationship Id="rId67" Type="http://schemas.openxmlformats.org/officeDocument/2006/relationships/image" Target="../media/image370.png"/><Relationship Id="rId272" Type="http://schemas.openxmlformats.org/officeDocument/2006/relationships/customXml" Target="../ink/ink465.xml"/><Relationship Id="rId88" Type="http://schemas.openxmlformats.org/officeDocument/2006/relationships/customXml" Target="../ink/ink373.xml"/><Relationship Id="rId111" Type="http://schemas.openxmlformats.org/officeDocument/2006/relationships/image" Target="../media/image392.png"/><Relationship Id="rId132" Type="http://schemas.openxmlformats.org/officeDocument/2006/relationships/customXml" Target="../ink/ink395.xml"/><Relationship Id="rId153" Type="http://schemas.openxmlformats.org/officeDocument/2006/relationships/image" Target="../media/image413.png"/><Relationship Id="rId174" Type="http://schemas.openxmlformats.org/officeDocument/2006/relationships/customXml" Target="../ink/ink416.xml"/><Relationship Id="rId195" Type="http://schemas.openxmlformats.org/officeDocument/2006/relationships/image" Target="../media/image434.png"/><Relationship Id="rId209" Type="http://schemas.openxmlformats.org/officeDocument/2006/relationships/image" Target="../media/image441.png"/><Relationship Id="rId220" Type="http://schemas.openxmlformats.org/officeDocument/2006/relationships/customXml" Target="../ink/ink439.xml"/><Relationship Id="rId241" Type="http://schemas.openxmlformats.org/officeDocument/2006/relationships/image" Target="../media/image457.png"/><Relationship Id="rId15" Type="http://schemas.openxmlformats.org/officeDocument/2006/relationships/image" Target="../media/image344.png"/><Relationship Id="rId36" Type="http://schemas.openxmlformats.org/officeDocument/2006/relationships/customXml" Target="../ink/ink347.xml"/><Relationship Id="rId57" Type="http://schemas.openxmlformats.org/officeDocument/2006/relationships/image" Target="../media/image365.png"/><Relationship Id="rId262" Type="http://schemas.openxmlformats.org/officeDocument/2006/relationships/customXml" Target="../ink/ink460.xml"/><Relationship Id="rId78" Type="http://schemas.openxmlformats.org/officeDocument/2006/relationships/customXml" Target="../ink/ink368.xml"/><Relationship Id="rId99" Type="http://schemas.openxmlformats.org/officeDocument/2006/relationships/image" Target="../media/image386.png"/><Relationship Id="rId101" Type="http://schemas.openxmlformats.org/officeDocument/2006/relationships/image" Target="../media/image387.png"/><Relationship Id="rId122" Type="http://schemas.openxmlformats.org/officeDocument/2006/relationships/customXml" Target="../ink/ink390.xml"/><Relationship Id="rId143" Type="http://schemas.openxmlformats.org/officeDocument/2006/relationships/image" Target="../media/image408.png"/><Relationship Id="rId164" Type="http://schemas.openxmlformats.org/officeDocument/2006/relationships/customXml" Target="../ink/ink411.xml"/><Relationship Id="rId185" Type="http://schemas.openxmlformats.org/officeDocument/2006/relationships/image" Target="../media/image429.png"/><Relationship Id="rId9" Type="http://schemas.openxmlformats.org/officeDocument/2006/relationships/image" Target="../media/image341.png"/><Relationship Id="rId210" Type="http://schemas.openxmlformats.org/officeDocument/2006/relationships/customXml" Target="../ink/ink434.xml"/><Relationship Id="rId26" Type="http://schemas.openxmlformats.org/officeDocument/2006/relationships/customXml" Target="../ink/ink342.xml"/><Relationship Id="rId231" Type="http://schemas.openxmlformats.org/officeDocument/2006/relationships/image" Target="../media/image452.png"/><Relationship Id="rId252" Type="http://schemas.openxmlformats.org/officeDocument/2006/relationships/customXml" Target="../ink/ink455.xml"/><Relationship Id="rId273" Type="http://schemas.openxmlformats.org/officeDocument/2006/relationships/image" Target="../media/image473.png"/><Relationship Id="rId47" Type="http://schemas.openxmlformats.org/officeDocument/2006/relationships/image" Target="../media/image360.png"/><Relationship Id="rId68" Type="http://schemas.openxmlformats.org/officeDocument/2006/relationships/customXml" Target="../ink/ink363.xml"/><Relationship Id="rId89" Type="http://schemas.openxmlformats.org/officeDocument/2006/relationships/image" Target="../media/image381.png"/><Relationship Id="rId112" Type="http://schemas.openxmlformats.org/officeDocument/2006/relationships/customXml" Target="../ink/ink385.xml"/><Relationship Id="rId133" Type="http://schemas.openxmlformats.org/officeDocument/2006/relationships/image" Target="../media/image403.png"/><Relationship Id="rId154" Type="http://schemas.openxmlformats.org/officeDocument/2006/relationships/customXml" Target="../ink/ink406.xml"/><Relationship Id="rId175" Type="http://schemas.openxmlformats.org/officeDocument/2006/relationships/image" Target="../media/image424.png"/><Relationship Id="rId196" Type="http://schemas.openxmlformats.org/officeDocument/2006/relationships/customXml" Target="../ink/ink427.xml"/><Relationship Id="rId200" Type="http://schemas.openxmlformats.org/officeDocument/2006/relationships/customXml" Target="../ink/ink429.xml"/><Relationship Id="rId16" Type="http://schemas.openxmlformats.org/officeDocument/2006/relationships/customXml" Target="../ink/ink337.xml"/><Relationship Id="rId221" Type="http://schemas.openxmlformats.org/officeDocument/2006/relationships/image" Target="../media/image447.png"/><Relationship Id="rId242" Type="http://schemas.openxmlformats.org/officeDocument/2006/relationships/customXml" Target="../ink/ink450.xml"/><Relationship Id="rId263" Type="http://schemas.openxmlformats.org/officeDocument/2006/relationships/image" Target="../media/image468.png"/><Relationship Id="rId37" Type="http://schemas.openxmlformats.org/officeDocument/2006/relationships/image" Target="../media/image355.png"/><Relationship Id="rId58" Type="http://schemas.openxmlformats.org/officeDocument/2006/relationships/customXml" Target="../ink/ink358.xml"/><Relationship Id="rId79" Type="http://schemas.openxmlformats.org/officeDocument/2006/relationships/image" Target="../media/image376.png"/><Relationship Id="rId102" Type="http://schemas.openxmlformats.org/officeDocument/2006/relationships/customXml" Target="../ink/ink380.xml"/><Relationship Id="rId123" Type="http://schemas.openxmlformats.org/officeDocument/2006/relationships/image" Target="../media/image398.png"/><Relationship Id="rId144" Type="http://schemas.openxmlformats.org/officeDocument/2006/relationships/customXml" Target="../ink/ink401.xml"/><Relationship Id="rId90" Type="http://schemas.openxmlformats.org/officeDocument/2006/relationships/customXml" Target="../ink/ink374.xml"/><Relationship Id="rId165" Type="http://schemas.openxmlformats.org/officeDocument/2006/relationships/image" Target="../media/image419.png"/><Relationship Id="rId186" Type="http://schemas.openxmlformats.org/officeDocument/2006/relationships/customXml" Target="../ink/ink422.xml"/><Relationship Id="rId211" Type="http://schemas.openxmlformats.org/officeDocument/2006/relationships/image" Target="../media/image442.png"/><Relationship Id="rId232" Type="http://schemas.openxmlformats.org/officeDocument/2006/relationships/customXml" Target="../ink/ink445.xml"/><Relationship Id="rId253" Type="http://schemas.openxmlformats.org/officeDocument/2006/relationships/image" Target="../media/image463.png"/><Relationship Id="rId274" Type="http://schemas.openxmlformats.org/officeDocument/2006/relationships/customXml" Target="../ink/ink466.xml"/><Relationship Id="rId27" Type="http://schemas.openxmlformats.org/officeDocument/2006/relationships/image" Target="../media/image350.png"/><Relationship Id="rId48" Type="http://schemas.openxmlformats.org/officeDocument/2006/relationships/customXml" Target="../ink/ink353.xml"/><Relationship Id="rId69" Type="http://schemas.openxmlformats.org/officeDocument/2006/relationships/image" Target="../media/image371.png"/><Relationship Id="rId113" Type="http://schemas.openxmlformats.org/officeDocument/2006/relationships/image" Target="../media/image393.png"/><Relationship Id="rId134" Type="http://schemas.openxmlformats.org/officeDocument/2006/relationships/customXml" Target="../ink/ink396.xml"/><Relationship Id="rId80" Type="http://schemas.openxmlformats.org/officeDocument/2006/relationships/customXml" Target="../ink/ink369.xml"/><Relationship Id="rId155" Type="http://schemas.openxmlformats.org/officeDocument/2006/relationships/image" Target="../media/image414.png"/><Relationship Id="rId176" Type="http://schemas.openxmlformats.org/officeDocument/2006/relationships/customXml" Target="../ink/ink417.xml"/><Relationship Id="rId197" Type="http://schemas.openxmlformats.org/officeDocument/2006/relationships/image" Target="../media/image435.png"/><Relationship Id="rId201" Type="http://schemas.openxmlformats.org/officeDocument/2006/relationships/image" Target="../media/image437.png"/><Relationship Id="rId222" Type="http://schemas.openxmlformats.org/officeDocument/2006/relationships/customXml" Target="../ink/ink440.xml"/><Relationship Id="rId243" Type="http://schemas.openxmlformats.org/officeDocument/2006/relationships/image" Target="../media/image458.png"/><Relationship Id="rId264" Type="http://schemas.openxmlformats.org/officeDocument/2006/relationships/customXml" Target="../ink/ink461.xml"/><Relationship Id="rId17" Type="http://schemas.openxmlformats.org/officeDocument/2006/relationships/image" Target="../media/image345.png"/><Relationship Id="rId38" Type="http://schemas.openxmlformats.org/officeDocument/2006/relationships/customXml" Target="../ink/ink348.xml"/><Relationship Id="rId59" Type="http://schemas.openxmlformats.org/officeDocument/2006/relationships/image" Target="../media/image366.png"/><Relationship Id="rId103" Type="http://schemas.openxmlformats.org/officeDocument/2006/relationships/image" Target="../media/image388.png"/><Relationship Id="rId124" Type="http://schemas.openxmlformats.org/officeDocument/2006/relationships/customXml" Target="../ink/ink391.xml"/><Relationship Id="rId70" Type="http://schemas.openxmlformats.org/officeDocument/2006/relationships/customXml" Target="../ink/ink364.xml"/><Relationship Id="rId91" Type="http://schemas.openxmlformats.org/officeDocument/2006/relationships/image" Target="../media/image382.png"/><Relationship Id="rId145" Type="http://schemas.openxmlformats.org/officeDocument/2006/relationships/image" Target="../media/image409.png"/><Relationship Id="rId166" Type="http://schemas.openxmlformats.org/officeDocument/2006/relationships/customXml" Target="../ink/ink412.xml"/><Relationship Id="rId187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5.xml"/><Relationship Id="rId233" Type="http://schemas.openxmlformats.org/officeDocument/2006/relationships/image" Target="../media/image453.png"/><Relationship Id="rId254" Type="http://schemas.openxmlformats.org/officeDocument/2006/relationships/customXml" Target="../ink/ink456.xml"/><Relationship Id="rId28" Type="http://schemas.openxmlformats.org/officeDocument/2006/relationships/customXml" Target="../ink/ink343.xml"/><Relationship Id="rId49" Type="http://schemas.openxmlformats.org/officeDocument/2006/relationships/image" Target="../media/image361.png"/><Relationship Id="rId114" Type="http://schemas.openxmlformats.org/officeDocument/2006/relationships/customXml" Target="../ink/ink386.xml"/><Relationship Id="rId275" Type="http://schemas.openxmlformats.org/officeDocument/2006/relationships/image" Target="../media/image474.png"/><Relationship Id="rId60" Type="http://schemas.openxmlformats.org/officeDocument/2006/relationships/customXml" Target="../ink/ink359.xml"/><Relationship Id="rId81" Type="http://schemas.openxmlformats.org/officeDocument/2006/relationships/image" Target="../media/image377.png"/><Relationship Id="rId135" Type="http://schemas.openxmlformats.org/officeDocument/2006/relationships/image" Target="../media/image404.png"/><Relationship Id="rId156" Type="http://schemas.openxmlformats.org/officeDocument/2006/relationships/customXml" Target="../ink/ink407.xml"/><Relationship Id="rId177" Type="http://schemas.openxmlformats.org/officeDocument/2006/relationships/image" Target="../media/image425.png"/><Relationship Id="rId198" Type="http://schemas.openxmlformats.org/officeDocument/2006/relationships/customXml" Target="../ink/ink428.xml"/><Relationship Id="rId202" Type="http://schemas.openxmlformats.org/officeDocument/2006/relationships/customXml" Target="../ink/ink430.xml"/><Relationship Id="rId223" Type="http://schemas.openxmlformats.org/officeDocument/2006/relationships/image" Target="../media/image448.png"/><Relationship Id="rId244" Type="http://schemas.openxmlformats.org/officeDocument/2006/relationships/customXml" Target="../ink/ink451.xml"/><Relationship Id="rId18" Type="http://schemas.openxmlformats.org/officeDocument/2006/relationships/customXml" Target="../ink/ink338.xml"/><Relationship Id="rId39" Type="http://schemas.openxmlformats.org/officeDocument/2006/relationships/image" Target="../media/image356.png"/><Relationship Id="rId265" Type="http://schemas.openxmlformats.org/officeDocument/2006/relationships/image" Target="../media/image469.png"/><Relationship Id="rId50" Type="http://schemas.openxmlformats.org/officeDocument/2006/relationships/customXml" Target="../ink/ink354.xml"/><Relationship Id="rId104" Type="http://schemas.openxmlformats.org/officeDocument/2006/relationships/customXml" Target="../ink/ink381.xml"/><Relationship Id="rId125" Type="http://schemas.openxmlformats.org/officeDocument/2006/relationships/image" Target="../media/image399.png"/><Relationship Id="rId146" Type="http://schemas.openxmlformats.org/officeDocument/2006/relationships/customXml" Target="../ink/ink402.xml"/><Relationship Id="rId167" Type="http://schemas.openxmlformats.org/officeDocument/2006/relationships/image" Target="../media/image420.png"/><Relationship Id="rId188" Type="http://schemas.openxmlformats.org/officeDocument/2006/relationships/customXml" Target="../ink/ink423.xml"/><Relationship Id="rId71" Type="http://schemas.openxmlformats.org/officeDocument/2006/relationships/image" Target="../media/image372.png"/><Relationship Id="rId92" Type="http://schemas.openxmlformats.org/officeDocument/2006/relationships/customXml" Target="../ink/ink375.xml"/><Relationship Id="rId213" Type="http://schemas.openxmlformats.org/officeDocument/2006/relationships/image" Target="../media/image443.png"/><Relationship Id="rId234" Type="http://schemas.openxmlformats.org/officeDocument/2006/relationships/customXml" Target="../ink/ink446.xml"/><Relationship Id="rId2" Type="http://schemas.openxmlformats.org/officeDocument/2006/relationships/customXml" Target="../ink/ink330.xml"/><Relationship Id="rId29" Type="http://schemas.openxmlformats.org/officeDocument/2006/relationships/image" Target="../media/image351.png"/><Relationship Id="rId255" Type="http://schemas.openxmlformats.org/officeDocument/2006/relationships/image" Target="../media/image464.png"/><Relationship Id="rId276" Type="http://schemas.openxmlformats.org/officeDocument/2006/relationships/customXml" Target="../ink/ink467.xml"/><Relationship Id="rId40" Type="http://schemas.openxmlformats.org/officeDocument/2006/relationships/customXml" Target="../ink/ink349.xml"/><Relationship Id="rId115" Type="http://schemas.openxmlformats.org/officeDocument/2006/relationships/image" Target="../media/image394.png"/><Relationship Id="rId136" Type="http://schemas.openxmlformats.org/officeDocument/2006/relationships/customXml" Target="../ink/ink397.xml"/><Relationship Id="rId157" Type="http://schemas.openxmlformats.org/officeDocument/2006/relationships/image" Target="../media/image415.png"/><Relationship Id="rId178" Type="http://schemas.openxmlformats.org/officeDocument/2006/relationships/customXml" Target="../ink/ink418.xml"/><Relationship Id="rId61" Type="http://schemas.openxmlformats.org/officeDocument/2006/relationships/image" Target="../media/image367.png"/><Relationship Id="rId82" Type="http://schemas.openxmlformats.org/officeDocument/2006/relationships/customXml" Target="../ink/ink370.xml"/><Relationship Id="rId199" Type="http://schemas.openxmlformats.org/officeDocument/2006/relationships/image" Target="../media/image436.png"/><Relationship Id="rId203" Type="http://schemas.openxmlformats.org/officeDocument/2006/relationships/image" Target="../media/image438.png"/><Relationship Id="rId19" Type="http://schemas.openxmlformats.org/officeDocument/2006/relationships/image" Target="../media/image346.png"/><Relationship Id="rId224" Type="http://schemas.openxmlformats.org/officeDocument/2006/relationships/customXml" Target="../ink/ink441.xml"/><Relationship Id="rId245" Type="http://schemas.openxmlformats.org/officeDocument/2006/relationships/image" Target="../media/image459.png"/><Relationship Id="rId266" Type="http://schemas.openxmlformats.org/officeDocument/2006/relationships/customXml" Target="../ink/ink462.xml"/><Relationship Id="rId30" Type="http://schemas.openxmlformats.org/officeDocument/2006/relationships/customXml" Target="../ink/ink344.xml"/><Relationship Id="rId105" Type="http://schemas.openxmlformats.org/officeDocument/2006/relationships/image" Target="../media/image389.png"/><Relationship Id="rId126" Type="http://schemas.openxmlformats.org/officeDocument/2006/relationships/customXml" Target="../ink/ink392.xml"/><Relationship Id="rId147" Type="http://schemas.openxmlformats.org/officeDocument/2006/relationships/image" Target="../media/image410.png"/><Relationship Id="rId168" Type="http://schemas.openxmlformats.org/officeDocument/2006/relationships/customXml" Target="../ink/ink413.xml"/><Relationship Id="rId51" Type="http://schemas.openxmlformats.org/officeDocument/2006/relationships/image" Target="../media/image362.png"/><Relationship Id="rId72" Type="http://schemas.openxmlformats.org/officeDocument/2006/relationships/customXml" Target="../ink/ink365.xml"/><Relationship Id="rId93" Type="http://schemas.openxmlformats.org/officeDocument/2006/relationships/image" Target="../media/image383.png"/><Relationship Id="rId189" Type="http://schemas.openxmlformats.org/officeDocument/2006/relationships/image" Target="../media/image431.png"/><Relationship Id="rId3" Type="http://schemas.openxmlformats.org/officeDocument/2006/relationships/image" Target="../media/image338.png"/><Relationship Id="rId214" Type="http://schemas.openxmlformats.org/officeDocument/2006/relationships/customXml" Target="../ink/ink436.xml"/><Relationship Id="rId235" Type="http://schemas.openxmlformats.org/officeDocument/2006/relationships/image" Target="../media/image454.png"/><Relationship Id="rId256" Type="http://schemas.openxmlformats.org/officeDocument/2006/relationships/customXml" Target="../ink/ink457.xml"/><Relationship Id="rId277" Type="http://schemas.openxmlformats.org/officeDocument/2006/relationships/image" Target="../media/image475.png"/><Relationship Id="rId116" Type="http://schemas.openxmlformats.org/officeDocument/2006/relationships/customXml" Target="../ink/ink387.xml"/><Relationship Id="rId137" Type="http://schemas.openxmlformats.org/officeDocument/2006/relationships/image" Target="../media/image405.png"/><Relationship Id="rId158" Type="http://schemas.openxmlformats.org/officeDocument/2006/relationships/customXml" Target="../ink/ink408.xml"/><Relationship Id="rId20" Type="http://schemas.openxmlformats.org/officeDocument/2006/relationships/customXml" Target="../ink/ink339.xml"/><Relationship Id="rId41" Type="http://schemas.openxmlformats.org/officeDocument/2006/relationships/image" Target="../media/image357.png"/><Relationship Id="rId62" Type="http://schemas.openxmlformats.org/officeDocument/2006/relationships/customXml" Target="../ink/ink360.xml"/><Relationship Id="rId83" Type="http://schemas.openxmlformats.org/officeDocument/2006/relationships/image" Target="../media/image378.png"/><Relationship Id="rId179" Type="http://schemas.openxmlformats.org/officeDocument/2006/relationships/image" Target="../media/image426.png"/><Relationship Id="rId190" Type="http://schemas.openxmlformats.org/officeDocument/2006/relationships/customXml" Target="../ink/ink424.xml"/><Relationship Id="rId204" Type="http://schemas.openxmlformats.org/officeDocument/2006/relationships/customXml" Target="../ink/ink431.xml"/><Relationship Id="rId225" Type="http://schemas.openxmlformats.org/officeDocument/2006/relationships/image" Target="../media/image449.png"/><Relationship Id="rId246" Type="http://schemas.openxmlformats.org/officeDocument/2006/relationships/customXml" Target="../ink/ink452.xml"/><Relationship Id="rId267" Type="http://schemas.openxmlformats.org/officeDocument/2006/relationships/image" Target="../media/image470.png"/><Relationship Id="rId106" Type="http://schemas.openxmlformats.org/officeDocument/2006/relationships/customXml" Target="../ink/ink382.xml"/><Relationship Id="rId127" Type="http://schemas.openxmlformats.org/officeDocument/2006/relationships/image" Target="../media/image400.png"/><Relationship Id="rId10" Type="http://schemas.openxmlformats.org/officeDocument/2006/relationships/customXml" Target="../ink/ink334.xml"/><Relationship Id="rId31" Type="http://schemas.openxmlformats.org/officeDocument/2006/relationships/image" Target="../media/image352.png"/><Relationship Id="rId52" Type="http://schemas.openxmlformats.org/officeDocument/2006/relationships/customXml" Target="../ink/ink355.xml"/><Relationship Id="rId73" Type="http://schemas.openxmlformats.org/officeDocument/2006/relationships/image" Target="../media/image373.png"/><Relationship Id="rId94" Type="http://schemas.openxmlformats.org/officeDocument/2006/relationships/customXml" Target="../ink/ink376.xml"/><Relationship Id="rId148" Type="http://schemas.openxmlformats.org/officeDocument/2006/relationships/customXml" Target="../ink/ink403.xml"/><Relationship Id="rId169" Type="http://schemas.openxmlformats.org/officeDocument/2006/relationships/image" Target="../media/image421.png"/><Relationship Id="rId4" Type="http://schemas.openxmlformats.org/officeDocument/2006/relationships/customXml" Target="../ink/ink331.xml"/><Relationship Id="rId180" Type="http://schemas.openxmlformats.org/officeDocument/2006/relationships/customXml" Target="../ink/ink419.xml"/><Relationship Id="rId215" Type="http://schemas.openxmlformats.org/officeDocument/2006/relationships/image" Target="../media/image444.png"/><Relationship Id="rId236" Type="http://schemas.openxmlformats.org/officeDocument/2006/relationships/customXml" Target="../ink/ink447.xml"/><Relationship Id="rId257" Type="http://schemas.openxmlformats.org/officeDocument/2006/relationships/image" Target="../media/image465.png"/><Relationship Id="rId278" Type="http://schemas.openxmlformats.org/officeDocument/2006/relationships/customXml" Target="../ink/ink468.xml"/><Relationship Id="rId42" Type="http://schemas.openxmlformats.org/officeDocument/2006/relationships/customXml" Target="../ink/ink350.xml"/><Relationship Id="rId84" Type="http://schemas.openxmlformats.org/officeDocument/2006/relationships/customXml" Target="../ink/ink371.xml"/><Relationship Id="rId138" Type="http://schemas.openxmlformats.org/officeDocument/2006/relationships/customXml" Target="../ink/ink398.xml"/><Relationship Id="rId191" Type="http://schemas.openxmlformats.org/officeDocument/2006/relationships/image" Target="../media/image432.png"/><Relationship Id="rId205" Type="http://schemas.openxmlformats.org/officeDocument/2006/relationships/image" Target="../media/image439.png"/><Relationship Id="rId247" Type="http://schemas.openxmlformats.org/officeDocument/2006/relationships/image" Target="../media/image460.png"/><Relationship Id="rId107" Type="http://schemas.openxmlformats.org/officeDocument/2006/relationships/image" Target="../media/image390.png"/><Relationship Id="rId11" Type="http://schemas.openxmlformats.org/officeDocument/2006/relationships/image" Target="../media/image342.png"/><Relationship Id="rId53" Type="http://schemas.openxmlformats.org/officeDocument/2006/relationships/image" Target="../media/image363.png"/><Relationship Id="rId149" Type="http://schemas.openxmlformats.org/officeDocument/2006/relationships/image" Target="../media/image411.png"/><Relationship Id="rId95" Type="http://schemas.openxmlformats.org/officeDocument/2006/relationships/image" Target="../media/image384.png"/><Relationship Id="rId160" Type="http://schemas.openxmlformats.org/officeDocument/2006/relationships/customXml" Target="../ink/ink409.xml"/><Relationship Id="rId216" Type="http://schemas.openxmlformats.org/officeDocument/2006/relationships/customXml" Target="../ink/ink437.xml"/><Relationship Id="rId258" Type="http://schemas.openxmlformats.org/officeDocument/2006/relationships/customXml" Target="../ink/ink45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3.png"/><Relationship Id="rId21" Type="http://schemas.openxmlformats.org/officeDocument/2006/relationships/image" Target="../media/image487.png"/><Relationship Id="rId42" Type="http://schemas.openxmlformats.org/officeDocument/2006/relationships/customXml" Target="../ink/ink490.xml"/><Relationship Id="rId63" Type="http://schemas.openxmlformats.org/officeDocument/2006/relationships/image" Target="../media/image507.png"/><Relationship Id="rId84" Type="http://schemas.openxmlformats.org/officeDocument/2006/relationships/customXml" Target="../ink/ink511.xml"/><Relationship Id="rId138" Type="http://schemas.openxmlformats.org/officeDocument/2006/relationships/customXml" Target="../ink/ink538.xml"/><Relationship Id="rId159" Type="http://schemas.openxmlformats.org/officeDocument/2006/relationships/image" Target="../media/image554.png"/><Relationship Id="rId107" Type="http://schemas.openxmlformats.org/officeDocument/2006/relationships/image" Target="../media/image528.png"/><Relationship Id="rId11" Type="http://schemas.openxmlformats.org/officeDocument/2006/relationships/image" Target="../media/image482.png"/><Relationship Id="rId32" Type="http://schemas.openxmlformats.org/officeDocument/2006/relationships/customXml" Target="../ink/ink485.xml"/><Relationship Id="rId53" Type="http://schemas.openxmlformats.org/officeDocument/2006/relationships/image" Target="../media/image503.png"/><Relationship Id="rId74" Type="http://schemas.openxmlformats.org/officeDocument/2006/relationships/customXml" Target="../ink/ink506.xml"/><Relationship Id="rId128" Type="http://schemas.openxmlformats.org/officeDocument/2006/relationships/customXml" Target="../ink/ink533.xml"/><Relationship Id="rId149" Type="http://schemas.openxmlformats.org/officeDocument/2006/relationships/image" Target="../media/image549.png"/><Relationship Id="rId5" Type="http://schemas.openxmlformats.org/officeDocument/2006/relationships/image" Target="../media/image479.png"/><Relationship Id="rId95" Type="http://schemas.openxmlformats.org/officeDocument/2006/relationships/image" Target="../media/image523.png"/><Relationship Id="rId160" Type="http://schemas.openxmlformats.org/officeDocument/2006/relationships/customXml" Target="../ink/ink549.xml"/><Relationship Id="rId22" Type="http://schemas.openxmlformats.org/officeDocument/2006/relationships/customXml" Target="../ink/ink480.xml"/><Relationship Id="rId43" Type="http://schemas.openxmlformats.org/officeDocument/2006/relationships/image" Target="../media/image498.png"/><Relationship Id="rId64" Type="http://schemas.openxmlformats.org/officeDocument/2006/relationships/customXml" Target="../ink/ink501.xml"/><Relationship Id="rId118" Type="http://schemas.openxmlformats.org/officeDocument/2006/relationships/customXml" Target="../ink/ink528.xml"/><Relationship Id="rId139" Type="http://schemas.openxmlformats.org/officeDocument/2006/relationships/image" Target="../media/image544.png"/><Relationship Id="rId85" Type="http://schemas.openxmlformats.org/officeDocument/2006/relationships/image" Target="../media/image518.png"/><Relationship Id="rId150" Type="http://schemas.openxmlformats.org/officeDocument/2006/relationships/customXml" Target="../ink/ink544.xml"/><Relationship Id="rId12" Type="http://schemas.openxmlformats.org/officeDocument/2006/relationships/customXml" Target="../ink/ink475.xml"/><Relationship Id="rId33" Type="http://schemas.openxmlformats.org/officeDocument/2006/relationships/image" Target="../media/image493.png"/><Relationship Id="rId108" Type="http://schemas.openxmlformats.org/officeDocument/2006/relationships/customXml" Target="../ink/ink523.xml"/><Relationship Id="rId129" Type="http://schemas.openxmlformats.org/officeDocument/2006/relationships/image" Target="../media/image539.png"/><Relationship Id="rId54" Type="http://schemas.openxmlformats.org/officeDocument/2006/relationships/customXml" Target="../ink/ink496.xml"/><Relationship Id="rId70" Type="http://schemas.openxmlformats.org/officeDocument/2006/relationships/customXml" Target="../ink/ink504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517.xml"/><Relationship Id="rId140" Type="http://schemas.openxmlformats.org/officeDocument/2006/relationships/customXml" Target="../ink/ink539.xml"/><Relationship Id="rId145" Type="http://schemas.openxmlformats.org/officeDocument/2006/relationships/image" Target="../media/image547.png"/><Relationship Id="rId161" Type="http://schemas.openxmlformats.org/officeDocument/2006/relationships/image" Target="../media/image555.png"/><Relationship Id="rId166" Type="http://schemas.openxmlformats.org/officeDocument/2006/relationships/customXml" Target="../ink/ink5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23" Type="http://schemas.openxmlformats.org/officeDocument/2006/relationships/image" Target="../media/image488.png"/><Relationship Id="rId28" Type="http://schemas.openxmlformats.org/officeDocument/2006/relationships/customXml" Target="../ink/ink483.xml"/><Relationship Id="rId49" Type="http://schemas.openxmlformats.org/officeDocument/2006/relationships/image" Target="../media/image501.png"/><Relationship Id="rId114" Type="http://schemas.openxmlformats.org/officeDocument/2006/relationships/customXml" Target="../ink/ink526.xml"/><Relationship Id="rId119" Type="http://schemas.openxmlformats.org/officeDocument/2006/relationships/image" Target="../media/image534.png"/><Relationship Id="rId44" Type="http://schemas.openxmlformats.org/officeDocument/2006/relationships/customXml" Target="../ink/ink491.xml"/><Relationship Id="rId60" Type="http://schemas.openxmlformats.org/officeDocument/2006/relationships/customXml" Target="../ink/ink499.xml"/><Relationship Id="rId65" Type="http://schemas.openxmlformats.org/officeDocument/2006/relationships/image" Target="../media/image508.png"/><Relationship Id="rId81" Type="http://schemas.openxmlformats.org/officeDocument/2006/relationships/image" Target="../media/image516.png"/><Relationship Id="rId86" Type="http://schemas.openxmlformats.org/officeDocument/2006/relationships/customXml" Target="../ink/ink512.xml"/><Relationship Id="rId130" Type="http://schemas.openxmlformats.org/officeDocument/2006/relationships/customXml" Target="../ink/ink534.xml"/><Relationship Id="rId135" Type="http://schemas.openxmlformats.org/officeDocument/2006/relationships/image" Target="../media/image542.png"/><Relationship Id="rId151" Type="http://schemas.openxmlformats.org/officeDocument/2006/relationships/image" Target="../media/image550.png"/><Relationship Id="rId156" Type="http://schemas.openxmlformats.org/officeDocument/2006/relationships/customXml" Target="../ink/ink547.xml"/><Relationship Id="rId13" Type="http://schemas.openxmlformats.org/officeDocument/2006/relationships/image" Target="../media/image483.png"/><Relationship Id="rId18" Type="http://schemas.openxmlformats.org/officeDocument/2006/relationships/customXml" Target="../ink/ink478.xml"/><Relationship Id="rId39" Type="http://schemas.openxmlformats.org/officeDocument/2006/relationships/image" Target="../media/image496.png"/><Relationship Id="rId109" Type="http://schemas.openxmlformats.org/officeDocument/2006/relationships/image" Target="../media/image529.png"/><Relationship Id="rId34" Type="http://schemas.openxmlformats.org/officeDocument/2006/relationships/customXml" Target="../ink/ink486.xml"/><Relationship Id="rId50" Type="http://schemas.openxmlformats.org/officeDocument/2006/relationships/customXml" Target="../ink/ink494.xml"/><Relationship Id="rId55" Type="http://schemas.openxmlformats.org/officeDocument/2006/relationships/image" Target="../media/image504.png"/><Relationship Id="rId76" Type="http://schemas.openxmlformats.org/officeDocument/2006/relationships/customXml" Target="../ink/ink507.xml"/><Relationship Id="rId97" Type="http://schemas.openxmlformats.org/officeDocument/2006/relationships/image" Target="../media/image524.png"/><Relationship Id="rId104" Type="http://schemas.openxmlformats.org/officeDocument/2006/relationships/customXml" Target="../ink/ink521.xml"/><Relationship Id="rId120" Type="http://schemas.openxmlformats.org/officeDocument/2006/relationships/customXml" Target="../ink/ink529.xml"/><Relationship Id="rId125" Type="http://schemas.openxmlformats.org/officeDocument/2006/relationships/image" Target="../media/image537.png"/><Relationship Id="rId141" Type="http://schemas.openxmlformats.org/officeDocument/2006/relationships/image" Target="../media/image545.png"/><Relationship Id="rId146" Type="http://schemas.openxmlformats.org/officeDocument/2006/relationships/customXml" Target="../ink/ink542.xml"/><Relationship Id="rId167" Type="http://schemas.openxmlformats.org/officeDocument/2006/relationships/image" Target="../media/image558.png"/><Relationship Id="rId7" Type="http://schemas.openxmlformats.org/officeDocument/2006/relationships/image" Target="../media/image480.png"/><Relationship Id="rId71" Type="http://schemas.openxmlformats.org/officeDocument/2006/relationships/image" Target="../media/image511.png"/><Relationship Id="rId92" Type="http://schemas.openxmlformats.org/officeDocument/2006/relationships/customXml" Target="../ink/ink515.xml"/><Relationship Id="rId162" Type="http://schemas.openxmlformats.org/officeDocument/2006/relationships/customXml" Target="../ink/ink550.xml"/><Relationship Id="rId2" Type="http://schemas.openxmlformats.org/officeDocument/2006/relationships/customXml" Target="../ink/ink470.xml"/><Relationship Id="rId29" Type="http://schemas.openxmlformats.org/officeDocument/2006/relationships/image" Target="../media/image491.png"/><Relationship Id="rId24" Type="http://schemas.openxmlformats.org/officeDocument/2006/relationships/customXml" Target="../ink/ink481.xml"/><Relationship Id="rId40" Type="http://schemas.openxmlformats.org/officeDocument/2006/relationships/customXml" Target="../ink/ink489.xml"/><Relationship Id="rId45" Type="http://schemas.openxmlformats.org/officeDocument/2006/relationships/image" Target="../media/image499.png"/><Relationship Id="rId66" Type="http://schemas.openxmlformats.org/officeDocument/2006/relationships/customXml" Target="../ink/ink502.xml"/><Relationship Id="rId87" Type="http://schemas.openxmlformats.org/officeDocument/2006/relationships/image" Target="../media/image519.png"/><Relationship Id="rId110" Type="http://schemas.openxmlformats.org/officeDocument/2006/relationships/customXml" Target="../ink/ink524.xml"/><Relationship Id="rId115" Type="http://schemas.openxmlformats.org/officeDocument/2006/relationships/image" Target="../media/image532.png"/><Relationship Id="rId131" Type="http://schemas.openxmlformats.org/officeDocument/2006/relationships/image" Target="../media/image540.png"/><Relationship Id="rId136" Type="http://schemas.openxmlformats.org/officeDocument/2006/relationships/customXml" Target="../ink/ink537.xml"/><Relationship Id="rId157" Type="http://schemas.openxmlformats.org/officeDocument/2006/relationships/image" Target="../media/image553.png"/><Relationship Id="rId61" Type="http://schemas.openxmlformats.org/officeDocument/2006/relationships/image" Target="../media/image506.png"/><Relationship Id="rId82" Type="http://schemas.openxmlformats.org/officeDocument/2006/relationships/customXml" Target="../ink/ink510.xml"/><Relationship Id="rId152" Type="http://schemas.openxmlformats.org/officeDocument/2006/relationships/customXml" Target="../ink/ink545.xml"/><Relationship Id="rId19" Type="http://schemas.openxmlformats.org/officeDocument/2006/relationships/image" Target="../media/image486.png"/><Relationship Id="rId14" Type="http://schemas.openxmlformats.org/officeDocument/2006/relationships/customXml" Target="../ink/ink476.xml"/><Relationship Id="rId30" Type="http://schemas.openxmlformats.org/officeDocument/2006/relationships/customXml" Target="../ink/ink484.xml"/><Relationship Id="rId35" Type="http://schemas.openxmlformats.org/officeDocument/2006/relationships/image" Target="../media/image494.png"/><Relationship Id="rId56" Type="http://schemas.openxmlformats.org/officeDocument/2006/relationships/customXml" Target="../ink/ink497.xml"/><Relationship Id="rId77" Type="http://schemas.openxmlformats.org/officeDocument/2006/relationships/image" Target="../media/image514.png"/><Relationship Id="rId100" Type="http://schemas.openxmlformats.org/officeDocument/2006/relationships/customXml" Target="../ink/ink519.xml"/><Relationship Id="rId105" Type="http://schemas.openxmlformats.org/officeDocument/2006/relationships/image" Target="../media/image527.png"/><Relationship Id="rId126" Type="http://schemas.openxmlformats.org/officeDocument/2006/relationships/customXml" Target="../ink/ink532.xml"/><Relationship Id="rId147" Type="http://schemas.openxmlformats.org/officeDocument/2006/relationships/image" Target="../media/image548.png"/><Relationship Id="rId168" Type="http://schemas.openxmlformats.org/officeDocument/2006/relationships/customXml" Target="../ink/ink553.xml"/><Relationship Id="rId8" Type="http://schemas.openxmlformats.org/officeDocument/2006/relationships/customXml" Target="../ink/ink473.xml"/><Relationship Id="rId51" Type="http://schemas.openxmlformats.org/officeDocument/2006/relationships/image" Target="../media/image502.png"/><Relationship Id="rId72" Type="http://schemas.openxmlformats.org/officeDocument/2006/relationships/customXml" Target="../ink/ink505.xml"/><Relationship Id="rId93" Type="http://schemas.openxmlformats.org/officeDocument/2006/relationships/image" Target="../media/image522.png"/><Relationship Id="rId98" Type="http://schemas.openxmlformats.org/officeDocument/2006/relationships/customXml" Target="../ink/ink518.xml"/><Relationship Id="rId121" Type="http://schemas.openxmlformats.org/officeDocument/2006/relationships/image" Target="../media/image535.png"/><Relationship Id="rId142" Type="http://schemas.openxmlformats.org/officeDocument/2006/relationships/customXml" Target="../ink/ink540.xml"/><Relationship Id="rId163" Type="http://schemas.openxmlformats.org/officeDocument/2006/relationships/image" Target="../media/image556.png"/><Relationship Id="rId3" Type="http://schemas.openxmlformats.org/officeDocument/2006/relationships/image" Target="../media/image478.png"/><Relationship Id="rId25" Type="http://schemas.openxmlformats.org/officeDocument/2006/relationships/image" Target="../media/image489.png"/><Relationship Id="rId46" Type="http://schemas.openxmlformats.org/officeDocument/2006/relationships/customXml" Target="../ink/ink492.xml"/><Relationship Id="rId67" Type="http://schemas.openxmlformats.org/officeDocument/2006/relationships/image" Target="../media/image509.png"/><Relationship Id="rId116" Type="http://schemas.openxmlformats.org/officeDocument/2006/relationships/customXml" Target="../ink/ink527.xml"/><Relationship Id="rId137" Type="http://schemas.openxmlformats.org/officeDocument/2006/relationships/image" Target="../media/image543.png"/><Relationship Id="rId158" Type="http://schemas.openxmlformats.org/officeDocument/2006/relationships/customXml" Target="../ink/ink548.xml"/><Relationship Id="rId20" Type="http://schemas.openxmlformats.org/officeDocument/2006/relationships/customXml" Target="../ink/ink479.xml"/><Relationship Id="rId41" Type="http://schemas.openxmlformats.org/officeDocument/2006/relationships/image" Target="../media/image497.png"/><Relationship Id="rId62" Type="http://schemas.openxmlformats.org/officeDocument/2006/relationships/customXml" Target="../ink/ink500.xml"/><Relationship Id="rId83" Type="http://schemas.openxmlformats.org/officeDocument/2006/relationships/image" Target="../media/image517.png"/><Relationship Id="rId88" Type="http://schemas.openxmlformats.org/officeDocument/2006/relationships/customXml" Target="../ink/ink513.xml"/><Relationship Id="rId111" Type="http://schemas.openxmlformats.org/officeDocument/2006/relationships/image" Target="../media/image530.png"/><Relationship Id="rId132" Type="http://schemas.openxmlformats.org/officeDocument/2006/relationships/customXml" Target="../ink/ink535.xml"/><Relationship Id="rId153" Type="http://schemas.openxmlformats.org/officeDocument/2006/relationships/image" Target="../media/image551.png"/><Relationship Id="rId15" Type="http://schemas.openxmlformats.org/officeDocument/2006/relationships/image" Target="../media/image484.png"/><Relationship Id="rId36" Type="http://schemas.openxmlformats.org/officeDocument/2006/relationships/customXml" Target="../ink/ink487.xml"/><Relationship Id="rId57" Type="http://schemas.openxmlformats.org/officeDocument/2006/relationships/image" Target="../media/image505.png"/><Relationship Id="rId106" Type="http://schemas.openxmlformats.org/officeDocument/2006/relationships/customXml" Target="../ink/ink522.xml"/><Relationship Id="rId127" Type="http://schemas.openxmlformats.org/officeDocument/2006/relationships/image" Target="../media/image538.png"/><Relationship Id="rId10" Type="http://schemas.openxmlformats.org/officeDocument/2006/relationships/customXml" Target="../ink/ink474.xml"/><Relationship Id="rId31" Type="http://schemas.openxmlformats.org/officeDocument/2006/relationships/image" Target="../media/image492.png"/><Relationship Id="rId52" Type="http://schemas.openxmlformats.org/officeDocument/2006/relationships/customXml" Target="../ink/ink495.xml"/><Relationship Id="rId73" Type="http://schemas.openxmlformats.org/officeDocument/2006/relationships/image" Target="../media/image512.png"/><Relationship Id="rId78" Type="http://schemas.openxmlformats.org/officeDocument/2006/relationships/customXml" Target="../ink/ink508.xml"/><Relationship Id="rId94" Type="http://schemas.openxmlformats.org/officeDocument/2006/relationships/customXml" Target="../ink/ink516.xml"/><Relationship Id="rId99" Type="http://schemas.openxmlformats.org/officeDocument/2006/relationships/image" Target="../media/image525.png"/><Relationship Id="rId101" Type="http://schemas.openxmlformats.org/officeDocument/2006/relationships/image" Target="../media/image284.png"/><Relationship Id="rId122" Type="http://schemas.openxmlformats.org/officeDocument/2006/relationships/customXml" Target="../ink/ink530.xml"/><Relationship Id="rId143" Type="http://schemas.openxmlformats.org/officeDocument/2006/relationships/image" Target="../media/image546.png"/><Relationship Id="rId148" Type="http://schemas.openxmlformats.org/officeDocument/2006/relationships/customXml" Target="../ink/ink543.xml"/><Relationship Id="rId164" Type="http://schemas.openxmlformats.org/officeDocument/2006/relationships/customXml" Target="../ink/ink551.xml"/><Relationship Id="rId169" Type="http://schemas.openxmlformats.org/officeDocument/2006/relationships/image" Target="../media/image559.png"/><Relationship Id="rId4" Type="http://schemas.openxmlformats.org/officeDocument/2006/relationships/customXml" Target="../ink/ink471.xml"/><Relationship Id="rId9" Type="http://schemas.openxmlformats.org/officeDocument/2006/relationships/image" Target="../media/image481.png"/><Relationship Id="rId26" Type="http://schemas.openxmlformats.org/officeDocument/2006/relationships/customXml" Target="../ink/ink482.xml"/><Relationship Id="rId47" Type="http://schemas.openxmlformats.org/officeDocument/2006/relationships/image" Target="../media/image500.png"/><Relationship Id="rId68" Type="http://schemas.openxmlformats.org/officeDocument/2006/relationships/customXml" Target="../ink/ink503.xml"/><Relationship Id="rId89" Type="http://schemas.openxmlformats.org/officeDocument/2006/relationships/image" Target="../media/image520.png"/><Relationship Id="rId112" Type="http://schemas.openxmlformats.org/officeDocument/2006/relationships/customXml" Target="../ink/ink525.xml"/><Relationship Id="rId133" Type="http://schemas.openxmlformats.org/officeDocument/2006/relationships/image" Target="../media/image541.png"/><Relationship Id="rId154" Type="http://schemas.openxmlformats.org/officeDocument/2006/relationships/customXml" Target="../ink/ink546.xml"/><Relationship Id="rId16" Type="http://schemas.openxmlformats.org/officeDocument/2006/relationships/customXml" Target="../ink/ink477.xml"/><Relationship Id="rId37" Type="http://schemas.openxmlformats.org/officeDocument/2006/relationships/image" Target="../media/image495.png"/><Relationship Id="rId58" Type="http://schemas.openxmlformats.org/officeDocument/2006/relationships/customXml" Target="../ink/ink498.xml"/><Relationship Id="rId79" Type="http://schemas.openxmlformats.org/officeDocument/2006/relationships/image" Target="../media/image515.png"/><Relationship Id="rId102" Type="http://schemas.openxmlformats.org/officeDocument/2006/relationships/customXml" Target="../ink/ink520.xml"/><Relationship Id="rId123" Type="http://schemas.openxmlformats.org/officeDocument/2006/relationships/image" Target="../media/image536.png"/><Relationship Id="rId144" Type="http://schemas.openxmlformats.org/officeDocument/2006/relationships/customXml" Target="../ink/ink541.xml"/><Relationship Id="rId90" Type="http://schemas.openxmlformats.org/officeDocument/2006/relationships/customXml" Target="../ink/ink514.xml"/><Relationship Id="rId165" Type="http://schemas.openxmlformats.org/officeDocument/2006/relationships/image" Target="../media/image557.png"/><Relationship Id="rId27" Type="http://schemas.openxmlformats.org/officeDocument/2006/relationships/image" Target="../media/image490.png"/><Relationship Id="rId48" Type="http://schemas.openxmlformats.org/officeDocument/2006/relationships/customXml" Target="../ink/ink493.xml"/><Relationship Id="rId69" Type="http://schemas.openxmlformats.org/officeDocument/2006/relationships/image" Target="../media/image510.png"/><Relationship Id="rId113" Type="http://schemas.openxmlformats.org/officeDocument/2006/relationships/image" Target="../media/image531.png"/><Relationship Id="rId134" Type="http://schemas.openxmlformats.org/officeDocument/2006/relationships/customXml" Target="../ink/ink536.xml"/><Relationship Id="rId80" Type="http://schemas.openxmlformats.org/officeDocument/2006/relationships/customXml" Target="../ink/ink509.xml"/><Relationship Id="rId155" Type="http://schemas.openxmlformats.org/officeDocument/2006/relationships/image" Target="../media/image552.png"/><Relationship Id="rId17" Type="http://schemas.openxmlformats.org/officeDocument/2006/relationships/image" Target="../media/image485.png"/><Relationship Id="rId38" Type="http://schemas.openxmlformats.org/officeDocument/2006/relationships/customXml" Target="../ink/ink488.xml"/><Relationship Id="rId59" Type="http://schemas.openxmlformats.org/officeDocument/2006/relationships/image" Target="../media/image4.png"/><Relationship Id="rId103" Type="http://schemas.openxmlformats.org/officeDocument/2006/relationships/image" Target="../media/image526.png"/><Relationship Id="rId124" Type="http://schemas.openxmlformats.org/officeDocument/2006/relationships/customXml" Target="../ink/ink5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4.xml"/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2.png"/><Relationship Id="rId4" Type="http://schemas.openxmlformats.org/officeDocument/2006/relationships/hyperlink" Target="http://www.dribbble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jpeg"/><Relationship Id="rId3" Type="http://schemas.openxmlformats.org/officeDocument/2006/relationships/image" Target="../media/image563.jpeg"/><Relationship Id="rId7" Type="http://schemas.openxmlformats.org/officeDocument/2006/relationships/image" Target="../media/image56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6.tiff"/><Relationship Id="rId5" Type="http://schemas.openxmlformats.org/officeDocument/2006/relationships/image" Target="../media/image565.tiff"/><Relationship Id="rId4" Type="http://schemas.openxmlformats.org/officeDocument/2006/relationships/image" Target="../media/image564.tiff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1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9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1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9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1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3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1.png"/><Relationship Id="rId7" Type="http://schemas.openxmlformats.org/officeDocument/2006/relationships/image" Target="../media/image5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2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60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230" Type="http://schemas.openxmlformats.org/officeDocument/2006/relationships/customXml" Target="../ink/ink114.xml"/><Relationship Id="rId251" Type="http://schemas.openxmlformats.org/officeDocument/2006/relationships/image" Target="../media/image127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272" Type="http://schemas.openxmlformats.org/officeDocument/2006/relationships/customXml" Target="../ink/ink13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28" Type="http://schemas.openxmlformats.org/officeDocument/2006/relationships/customXml" Target="../ink/ink163.xml"/><Relationship Id="rId349" Type="http://schemas.openxmlformats.org/officeDocument/2006/relationships/image" Target="../media/image176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74" Type="http://schemas.openxmlformats.org/officeDocument/2006/relationships/customXml" Target="../ink/ink86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09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262" Type="http://schemas.openxmlformats.org/officeDocument/2006/relationships/customXml" Target="../ink/ink130.xml"/><Relationship Id="rId283" Type="http://schemas.openxmlformats.org/officeDocument/2006/relationships/image" Target="../media/image143.png"/><Relationship Id="rId318" Type="http://schemas.openxmlformats.org/officeDocument/2006/relationships/customXml" Target="../ink/ink158.xml"/><Relationship Id="rId339" Type="http://schemas.openxmlformats.org/officeDocument/2006/relationships/image" Target="../media/image171.png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64" Type="http://schemas.openxmlformats.org/officeDocument/2006/relationships/customXml" Target="../ink/ink81.xml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9" Type="http://schemas.openxmlformats.org/officeDocument/2006/relationships/image" Target="../media/image6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252" Type="http://schemas.openxmlformats.org/officeDocument/2006/relationships/customXml" Target="../ink/ink125.xml"/><Relationship Id="rId273" Type="http://schemas.openxmlformats.org/officeDocument/2006/relationships/image" Target="../media/image138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66.png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1.png"/><Relationship Id="rId242" Type="http://schemas.openxmlformats.org/officeDocument/2006/relationships/customXml" Target="../ink/ink120.xml"/><Relationship Id="rId263" Type="http://schemas.openxmlformats.org/officeDocument/2006/relationships/image" Target="../media/image133.png"/><Relationship Id="rId284" Type="http://schemas.openxmlformats.org/officeDocument/2006/relationships/customXml" Target="../ink/ink141.xml"/><Relationship Id="rId319" Type="http://schemas.openxmlformats.org/officeDocument/2006/relationships/image" Target="../media/image161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351" Type="http://schemas.openxmlformats.org/officeDocument/2006/relationships/image" Target="../media/image177.png"/><Relationship Id="rId211" Type="http://schemas.openxmlformats.org/officeDocument/2006/relationships/image" Target="../media/image106.png"/><Relationship Id="rId232" Type="http://schemas.openxmlformats.org/officeDocument/2006/relationships/customXml" Target="../ink/ink115.xml"/><Relationship Id="rId253" Type="http://schemas.openxmlformats.org/officeDocument/2006/relationships/image" Target="../media/image128.png"/><Relationship Id="rId274" Type="http://schemas.openxmlformats.org/officeDocument/2006/relationships/customXml" Target="../ink/ink136.xml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Relationship Id="rId176" Type="http://schemas.openxmlformats.org/officeDocument/2006/relationships/customXml" Target="../ink/ink87.xml"/><Relationship Id="rId197" Type="http://schemas.openxmlformats.org/officeDocument/2006/relationships/image" Target="../media/image99.png"/><Relationship Id="rId341" Type="http://schemas.openxmlformats.org/officeDocument/2006/relationships/image" Target="../media/image172.png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243" Type="http://schemas.openxmlformats.org/officeDocument/2006/relationships/image" Target="../media/image123.png"/><Relationship Id="rId264" Type="http://schemas.openxmlformats.org/officeDocument/2006/relationships/customXml" Target="../ink/ink131.xml"/><Relationship Id="rId285" Type="http://schemas.openxmlformats.org/officeDocument/2006/relationships/image" Target="../media/image144.png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2.xml"/><Relationship Id="rId187" Type="http://schemas.openxmlformats.org/officeDocument/2006/relationships/image" Target="../media/image94.png"/><Relationship Id="rId331" Type="http://schemas.openxmlformats.org/officeDocument/2006/relationships/image" Target="../media/image167.png"/><Relationship Id="rId352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7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275" Type="http://schemas.openxmlformats.org/officeDocument/2006/relationships/image" Target="../media/image139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321" Type="http://schemas.openxmlformats.org/officeDocument/2006/relationships/image" Target="../media/image162.png"/><Relationship Id="rId342" Type="http://schemas.openxmlformats.org/officeDocument/2006/relationships/customXml" Target="../ink/ink170.xml"/><Relationship Id="rId202" Type="http://schemas.openxmlformats.org/officeDocument/2006/relationships/customXml" Target="../ink/ink100.xml"/><Relationship Id="rId223" Type="http://schemas.openxmlformats.org/officeDocument/2006/relationships/image" Target="../media/image112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265" Type="http://schemas.openxmlformats.org/officeDocument/2006/relationships/image" Target="../media/image134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3.png"/><Relationship Id="rId146" Type="http://schemas.openxmlformats.org/officeDocument/2006/relationships/customXml" Target="../ink/ink72.xml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311" Type="http://schemas.openxmlformats.org/officeDocument/2006/relationships/image" Target="../media/image157.png"/><Relationship Id="rId332" Type="http://schemas.openxmlformats.org/officeDocument/2006/relationships/customXml" Target="../ink/ink165.xml"/><Relationship Id="rId353" Type="http://schemas.openxmlformats.org/officeDocument/2006/relationships/image" Target="../media/image178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9.png"/><Relationship Id="rId276" Type="http://schemas.openxmlformats.org/officeDocument/2006/relationships/customXml" Target="../ink/ink137.xml"/><Relationship Id="rId297" Type="http://schemas.openxmlformats.org/officeDocument/2006/relationships/image" Target="../media/image150.png"/><Relationship Id="rId40" Type="http://schemas.openxmlformats.org/officeDocument/2006/relationships/customXml" Target="../ink/ink19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2.png"/><Relationship Id="rId322" Type="http://schemas.openxmlformats.org/officeDocument/2006/relationships/customXml" Target="../ink/ink160.xml"/><Relationship Id="rId343" Type="http://schemas.openxmlformats.org/officeDocument/2006/relationships/image" Target="../media/image173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1.xml"/><Relationship Id="rId245" Type="http://schemas.openxmlformats.org/officeDocument/2006/relationships/image" Target="../media/image124.png"/><Relationship Id="rId266" Type="http://schemas.openxmlformats.org/officeDocument/2006/relationships/customXml" Target="../ink/ink132.xml"/><Relationship Id="rId287" Type="http://schemas.openxmlformats.org/officeDocument/2006/relationships/image" Target="../media/image145.png"/><Relationship Id="rId30" Type="http://schemas.openxmlformats.org/officeDocument/2006/relationships/customXml" Target="../ink/ink14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8.png"/><Relationship Id="rId354" Type="http://schemas.openxmlformats.org/officeDocument/2006/relationships/customXml" Target="../ink/ink176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122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40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3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5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8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55" Type="http://schemas.openxmlformats.org/officeDocument/2006/relationships/image" Target="../media/image179.png"/><Relationship Id="rId4" Type="http://schemas.openxmlformats.org/officeDocument/2006/relationships/customXml" Target="../ink/ink2.xml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30.png"/><Relationship Id="rId278" Type="http://schemas.openxmlformats.org/officeDocument/2006/relationships/customXml" Target="../ink/ink138.xml"/><Relationship Id="rId303" Type="http://schemas.openxmlformats.org/officeDocument/2006/relationships/image" Target="../media/image153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5.png"/><Relationship Id="rId107" Type="http://schemas.openxmlformats.org/officeDocument/2006/relationships/image" Target="../media/image54.png"/><Relationship Id="rId289" Type="http://schemas.openxmlformats.org/officeDocument/2006/relationships/image" Target="../media/image146.png"/><Relationship Id="rId11" Type="http://schemas.openxmlformats.org/officeDocument/2006/relationships/image" Target="../media/image4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6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8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238" Type="http://schemas.openxmlformats.org/officeDocument/2006/relationships/customXml" Target="../ink/ink118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6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7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6.png"/><Relationship Id="rId327" Type="http://schemas.openxmlformats.org/officeDocument/2006/relationships/image" Target="../media/image16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240" Type="http://schemas.openxmlformats.org/officeDocument/2006/relationships/customXml" Target="../ink/ink119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EE19-9A72-0B20-3A9F-1D5B8BE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1B2757-FBBC-32C0-1A64-9BF92A934DBD}"/>
                  </a:ext>
                </a:extLst>
              </p14:cNvPr>
              <p14:cNvContentPartPr/>
              <p14:nvPr/>
            </p14:nvContentPartPr>
            <p14:xfrm>
              <a:off x="2223342" y="159825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1B2757-FBBC-32C0-1A64-9BF92A934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702" y="15892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20338-2858-665D-DB40-557E60536467}"/>
                  </a:ext>
                </a:extLst>
              </p14:cNvPr>
              <p14:cNvContentPartPr/>
              <p14:nvPr/>
            </p14:nvContentPartPr>
            <p14:xfrm>
              <a:off x="1407582" y="1394492"/>
              <a:ext cx="25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20338-2858-665D-DB40-557E605364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8942" y="1385852"/>
                <a:ext cx="20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7AC42D7-7D1C-6591-83DF-2CF6AA6BA2A3}"/>
              </a:ext>
            </a:extLst>
          </p:cNvPr>
          <p:cNvGrpSpPr/>
          <p:nvPr/>
        </p:nvGrpSpPr>
        <p:grpSpPr>
          <a:xfrm>
            <a:off x="1245942" y="4374212"/>
            <a:ext cx="7704720" cy="2039040"/>
            <a:chOff x="1245942" y="4374212"/>
            <a:chExt cx="7704720" cy="20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F8FE0C-FB3F-E9C7-C977-B21CA29D3C13}"/>
                    </a:ext>
                  </a:extLst>
                </p14:cNvPr>
                <p14:cNvContentPartPr/>
                <p14:nvPr/>
              </p14:nvContentPartPr>
              <p14:xfrm>
                <a:off x="2276622" y="4374212"/>
                <a:ext cx="12240" cy="38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F8FE0C-FB3F-E9C7-C977-B21CA29D3C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7622" y="4365572"/>
                  <a:ext cx="29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FE42DB-EF83-C8A6-9716-34DE652EF632}"/>
                    </a:ext>
                  </a:extLst>
                </p14:cNvPr>
                <p14:cNvContentPartPr/>
                <p14:nvPr/>
              </p14:nvContentPartPr>
              <p14:xfrm>
                <a:off x="2215782" y="4742852"/>
                <a:ext cx="155160" cy="66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FE42DB-EF83-C8A6-9716-34DE652EF6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7142" y="4733852"/>
                  <a:ext cx="172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CF42D1-EB81-08A4-917D-8DA6A383F161}"/>
                    </a:ext>
                  </a:extLst>
                </p14:cNvPr>
                <p14:cNvContentPartPr/>
                <p14:nvPr/>
              </p14:nvContentPartPr>
              <p14:xfrm>
                <a:off x="1245942" y="5294372"/>
                <a:ext cx="3272760" cy="111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CF42D1-EB81-08A4-917D-8DA6A383F1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302" y="5285372"/>
                  <a:ext cx="3290400" cy="11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6D2212-897D-C105-9C53-476422AA5BEA}"/>
                    </a:ext>
                  </a:extLst>
                </p14:cNvPr>
                <p14:cNvContentPartPr/>
                <p14:nvPr/>
              </p14:nvContentPartPr>
              <p14:xfrm>
                <a:off x="1723662" y="4916732"/>
                <a:ext cx="1476360" cy="34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6D2212-897D-C105-9C53-476422AA5B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4662" y="4908092"/>
                  <a:ext cx="14940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190DF5-D721-F50B-7095-3F1D0C7E1651}"/>
                    </a:ext>
                  </a:extLst>
                </p14:cNvPr>
                <p14:cNvContentPartPr/>
                <p14:nvPr/>
              </p14:nvContentPartPr>
              <p14:xfrm>
                <a:off x="5654862" y="5446292"/>
                <a:ext cx="234360" cy="27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190DF5-D721-F50B-7095-3F1D0C7E1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5862" y="5437292"/>
                  <a:ext cx="252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EA2834-CC1D-6F44-421D-A77ADF4219E2}"/>
                    </a:ext>
                  </a:extLst>
                </p14:cNvPr>
                <p14:cNvContentPartPr/>
                <p14:nvPr/>
              </p14:nvContentPartPr>
              <p14:xfrm>
                <a:off x="5593302" y="5716292"/>
                <a:ext cx="276120" cy="32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EA2834-CC1D-6F44-421D-A77ADF421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4662" y="5707652"/>
                  <a:ext cx="293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BA3847-554C-64BF-70E2-E62B6B53C553}"/>
                    </a:ext>
                  </a:extLst>
                </p14:cNvPr>
                <p14:cNvContentPartPr/>
                <p14:nvPr/>
              </p14:nvContentPartPr>
              <p14:xfrm>
                <a:off x="4001382" y="5801252"/>
                <a:ext cx="1646280" cy="7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BA3847-554C-64BF-70E2-E62B6B53C5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2382" y="5792612"/>
                  <a:ext cx="1663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C7D9C5-69BB-8A99-F13B-7D72686CDA18}"/>
                    </a:ext>
                  </a:extLst>
                </p14:cNvPr>
                <p14:cNvContentPartPr/>
                <p14:nvPr/>
              </p14:nvContentPartPr>
              <p14:xfrm>
                <a:off x="4084542" y="5755892"/>
                <a:ext cx="12600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C7D9C5-69BB-8A99-F13B-7D72686CDA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5902" y="5746892"/>
                  <a:ext cx="143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C8A3F3-9A80-05AE-9F41-35D8A7064F6E}"/>
                    </a:ext>
                  </a:extLst>
                </p14:cNvPr>
                <p14:cNvContentPartPr/>
                <p14:nvPr/>
              </p14:nvContentPartPr>
              <p14:xfrm>
                <a:off x="2389662" y="5716292"/>
                <a:ext cx="141480" cy="31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C8A3F3-9A80-05AE-9F41-35D8A7064F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1022" y="5707292"/>
                  <a:ext cx="159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83A918-7CF7-B942-AF67-6C3CE708C82D}"/>
                    </a:ext>
                  </a:extLst>
                </p14:cNvPr>
                <p14:cNvContentPartPr/>
                <p14:nvPr/>
              </p14:nvContentPartPr>
              <p14:xfrm>
                <a:off x="2532582" y="5855252"/>
                <a:ext cx="169560" cy="108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83A918-7CF7-B942-AF67-6C3CE708C8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3582" y="5846612"/>
                  <a:ext cx="18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9C8E43-829F-0A4D-1E0A-374EB4DBAC73}"/>
                    </a:ext>
                  </a:extLst>
                </p14:cNvPr>
                <p14:cNvContentPartPr/>
                <p14:nvPr/>
              </p14:nvContentPartPr>
              <p14:xfrm>
                <a:off x="2708982" y="5816372"/>
                <a:ext cx="281520" cy="14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9C8E43-829F-0A4D-1E0A-374EB4DBAC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0342" y="5807372"/>
                  <a:ext cx="299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89C7DC-1C6A-B6E4-6C44-4F7E5D9DF5FD}"/>
                    </a:ext>
                  </a:extLst>
                </p14:cNvPr>
                <p14:cNvContentPartPr/>
                <p14:nvPr/>
              </p14:nvContentPartPr>
              <p14:xfrm>
                <a:off x="3005982" y="5736092"/>
                <a:ext cx="6840" cy="1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89C7DC-1C6A-B6E4-6C44-4F7E5D9DF5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7342" y="5727452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5E5437-C4A7-A6C6-6A8A-EA9FF24F4BC6}"/>
                    </a:ext>
                  </a:extLst>
                </p14:cNvPr>
                <p14:cNvContentPartPr/>
                <p14:nvPr/>
              </p14:nvContentPartPr>
              <p14:xfrm>
                <a:off x="3071862" y="5809532"/>
                <a:ext cx="315000" cy="14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5E5437-C4A7-A6C6-6A8A-EA9FF24F4B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2862" y="5800892"/>
                  <a:ext cx="332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27C0D4-133C-1288-F7CF-B73EE3942D03}"/>
                    </a:ext>
                  </a:extLst>
                </p14:cNvPr>
                <p14:cNvContentPartPr/>
                <p14:nvPr/>
              </p14:nvContentPartPr>
              <p14:xfrm>
                <a:off x="3433662" y="4929692"/>
                <a:ext cx="2495160" cy="88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27C0D4-133C-1288-F7CF-B73EE3942D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4662" y="4920692"/>
                  <a:ext cx="25128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BEC7E6-BE33-DD37-B451-11725026DB7D}"/>
                    </a:ext>
                  </a:extLst>
                </p14:cNvPr>
                <p14:cNvContentPartPr/>
                <p14:nvPr/>
              </p14:nvContentPartPr>
              <p14:xfrm>
                <a:off x="5920542" y="4875692"/>
                <a:ext cx="88920" cy="52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BEC7E6-BE33-DD37-B451-11725026DB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1542" y="4866692"/>
                  <a:ext cx="106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AD79-46BC-0725-A8A1-B286E59750A7}"/>
                    </a:ext>
                  </a:extLst>
                </p14:cNvPr>
                <p14:cNvContentPartPr/>
                <p14:nvPr/>
              </p14:nvContentPartPr>
              <p14:xfrm>
                <a:off x="6098022" y="4405532"/>
                <a:ext cx="2852640" cy="84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AD79-46BC-0725-A8A1-B286E59750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89382" y="4396892"/>
                  <a:ext cx="287028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186EAA-0307-CE6F-E1A2-6BF9A2BFCB91}"/>
                    </a:ext>
                  </a:extLst>
                </p14:cNvPr>
                <p14:cNvContentPartPr/>
                <p14:nvPr/>
              </p14:nvContentPartPr>
              <p14:xfrm>
                <a:off x="6471342" y="4670492"/>
                <a:ext cx="280800" cy="1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186EAA-0307-CE6F-E1A2-6BF9A2BFCB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62342" y="4661852"/>
                  <a:ext cx="298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F78D60-F6B5-11B7-AD45-1FBF95201236}"/>
                    </a:ext>
                  </a:extLst>
                </p14:cNvPr>
                <p14:cNvContentPartPr/>
                <p14:nvPr/>
              </p14:nvContentPartPr>
              <p14:xfrm>
                <a:off x="7093782" y="4690292"/>
                <a:ext cx="269280" cy="1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F78D60-F6B5-11B7-AD45-1FBF952012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5142" y="4681292"/>
                  <a:ext cx="286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30D3E0-C82D-FDC9-BD60-5D63C97645BA}"/>
                    </a:ext>
                  </a:extLst>
                </p14:cNvPr>
                <p14:cNvContentPartPr/>
                <p14:nvPr/>
              </p14:nvContentPartPr>
              <p14:xfrm>
                <a:off x="7746102" y="4707572"/>
                <a:ext cx="232920" cy="9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30D3E0-C82D-FDC9-BD60-5D63C97645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7462" y="4698572"/>
                  <a:ext cx="250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DCDF06-77D9-A79C-42D9-C117C2BB4E2C}"/>
                    </a:ext>
                  </a:extLst>
                </p14:cNvPr>
                <p14:cNvContentPartPr/>
                <p14:nvPr/>
              </p14:nvContentPartPr>
              <p14:xfrm>
                <a:off x="6315822" y="4940132"/>
                <a:ext cx="2340360" cy="264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DCDF06-77D9-A79C-42D9-C117C2BB4E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6822" y="4931492"/>
                  <a:ext cx="2358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1BC802-AB84-0EC0-0E30-76281AC62B74}"/>
                    </a:ext>
                  </a:extLst>
                </p14:cNvPr>
                <p14:cNvContentPartPr/>
                <p14:nvPr/>
              </p14:nvContentPartPr>
              <p14:xfrm>
                <a:off x="6755382" y="5025812"/>
                <a:ext cx="1597680" cy="59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1BC802-AB84-0EC0-0E30-76281AC62B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46742" y="5016812"/>
                  <a:ext cx="1615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CE7847-BF2C-6330-45B6-28EF8109E3BD}"/>
                    </a:ext>
                  </a:extLst>
                </p14:cNvPr>
                <p14:cNvContentPartPr/>
                <p14:nvPr/>
              </p14:nvContentPartPr>
              <p14:xfrm>
                <a:off x="8394102" y="4644212"/>
                <a:ext cx="311400" cy="24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CE7847-BF2C-6330-45B6-28EF8109E3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85462" y="4635212"/>
                  <a:ext cx="3290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9CE916-DFC2-1A17-BC03-4F1720652C7E}"/>
              </a:ext>
            </a:extLst>
          </p:cNvPr>
          <p:cNvGrpSpPr/>
          <p:nvPr/>
        </p:nvGrpSpPr>
        <p:grpSpPr>
          <a:xfrm>
            <a:off x="7459542" y="5405972"/>
            <a:ext cx="545400" cy="193320"/>
            <a:chOff x="7459542" y="5405972"/>
            <a:chExt cx="5454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F1B326-2404-D867-00BC-AEAAE816AD61}"/>
                    </a:ext>
                  </a:extLst>
                </p14:cNvPr>
                <p14:cNvContentPartPr/>
                <p14:nvPr/>
              </p14:nvContentPartPr>
              <p14:xfrm>
                <a:off x="7459542" y="5422892"/>
                <a:ext cx="168480" cy="1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F1B326-2404-D867-00BC-AEAAE816AD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0902" y="5414252"/>
                  <a:ext cx="186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3C47C6-9F9C-5847-C60C-ADD53B57872B}"/>
                    </a:ext>
                  </a:extLst>
                </p14:cNvPr>
                <p14:cNvContentPartPr/>
                <p14:nvPr/>
              </p14:nvContentPartPr>
              <p14:xfrm>
                <a:off x="7527582" y="5413892"/>
                <a:ext cx="31320" cy="182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3C47C6-9F9C-5847-C60C-ADD53B5787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8582" y="5404892"/>
                  <a:ext cx="48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28A91A-C38E-B132-9956-0E2EAA7E614A}"/>
                    </a:ext>
                  </a:extLst>
                </p14:cNvPr>
                <p14:cNvContentPartPr/>
                <p14:nvPr/>
              </p14:nvContentPartPr>
              <p14:xfrm>
                <a:off x="7638102" y="5507492"/>
                <a:ext cx="111960" cy="8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28A91A-C38E-B132-9956-0E2EAA7E61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29102" y="5498492"/>
                  <a:ext cx="129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1A9917-EFF1-1501-27B0-66D094B377A5}"/>
                    </a:ext>
                  </a:extLst>
                </p14:cNvPr>
                <p14:cNvContentPartPr/>
                <p14:nvPr/>
              </p14:nvContentPartPr>
              <p14:xfrm>
                <a:off x="7815942" y="5479052"/>
                <a:ext cx="51840" cy="12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1A9917-EFF1-1501-27B0-66D094B377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06942" y="5470412"/>
                  <a:ext cx="69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9B6A04-450B-B35C-DF86-BC56BC6FA978}"/>
                    </a:ext>
                  </a:extLst>
                </p14:cNvPr>
                <p14:cNvContentPartPr/>
                <p14:nvPr/>
              </p14:nvContentPartPr>
              <p14:xfrm>
                <a:off x="7953102" y="5405972"/>
                <a:ext cx="21960" cy="15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9B6A04-450B-B35C-DF86-BC56BC6FA9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44102" y="5396972"/>
                  <a:ext cx="3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9BB056-96D8-3E0D-19EB-75084DA7821F}"/>
                    </a:ext>
                  </a:extLst>
                </p14:cNvPr>
                <p14:cNvContentPartPr/>
                <p14:nvPr/>
              </p14:nvContentPartPr>
              <p14:xfrm>
                <a:off x="7953102" y="5486252"/>
                <a:ext cx="51840" cy="2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9BB056-96D8-3E0D-19EB-75084DA782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4102" y="5477252"/>
                  <a:ext cx="694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948CF-B02E-48A5-247D-FB554DE38699}"/>
              </a:ext>
            </a:extLst>
          </p:cNvPr>
          <p:cNvGrpSpPr/>
          <p:nvPr/>
        </p:nvGrpSpPr>
        <p:grpSpPr>
          <a:xfrm>
            <a:off x="10974222" y="944132"/>
            <a:ext cx="690480" cy="219960"/>
            <a:chOff x="10974222" y="944132"/>
            <a:chExt cx="69048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992BF4-CAFE-5BA0-9980-14AB6240B1B9}"/>
                    </a:ext>
                  </a:extLst>
                </p14:cNvPr>
                <p14:cNvContentPartPr/>
                <p14:nvPr/>
              </p14:nvContentPartPr>
              <p14:xfrm>
                <a:off x="10974222" y="979412"/>
                <a:ext cx="129240" cy="184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992BF4-CAFE-5BA0-9980-14AB6240B1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5222" y="970772"/>
                  <a:ext cx="146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79EE6C-0F3B-2A6A-FFF5-BCBB321FC0D7}"/>
                    </a:ext>
                  </a:extLst>
                </p14:cNvPr>
                <p14:cNvContentPartPr/>
                <p14:nvPr/>
              </p14:nvContentPartPr>
              <p14:xfrm>
                <a:off x="11183382" y="984812"/>
                <a:ext cx="98640" cy="13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79EE6C-0F3B-2A6A-FFF5-BCBB321FC0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74382" y="976172"/>
                  <a:ext cx="11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061374-2BE1-2CF5-232B-F89C54DF18CE}"/>
                    </a:ext>
                  </a:extLst>
                </p14:cNvPr>
                <p14:cNvContentPartPr/>
                <p14:nvPr/>
              </p14:nvContentPartPr>
              <p14:xfrm>
                <a:off x="11321262" y="944132"/>
                <a:ext cx="140040" cy="15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061374-2BE1-2CF5-232B-F89C54DF18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2262" y="935132"/>
                  <a:ext cx="157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AB3A0D-7C60-B0C5-CF6F-16F406A0FA6E}"/>
                    </a:ext>
                  </a:extLst>
                </p14:cNvPr>
                <p14:cNvContentPartPr/>
                <p14:nvPr/>
              </p14:nvContentPartPr>
              <p14:xfrm>
                <a:off x="11538342" y="986612"/>
                <a:ext cx="126360" cy="143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AB3A0D-7C60-B0C5-CF6F-16F406A0FA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29342" y="977612"/>
                  <a:ext cx="1440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CF9383-6122-9E95-7952-AA1712955973}"/>
              </a:ext>
            </a:extLst>
          </p:cNvPr>
          <p:cNvGrpSpPr/>
          <p:nvPr/>
        </p:nvGrpSpPr>
        <p:grpSpPr>
          <a:xfrm>
            <a:off x="9262062" y="2282612"/>
            <a:ext cx="2283840" cy="2565360"/>
            <a:chOff x="9262062" y="2282612"/>
            <a:chExt cx="2283840" cy="25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4F0B9C-5CDB-E589-2C71-3D2851EE2C97}"/>
                    </a:ext>
                  </a:extLst>
                </p14:cNvPr>
                <p14:cNvContentPartPr/>
                <p14:nvPr/>
              </p14:nvContentPartPr>
              <p14:xfrm>
                <a:off x="9398502" y="2282612"/>
                <a:ext cx="2147400" cy="248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4F0B9C-5CDB-E589-2C71-3D2851EE2C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89502" y="2273612"/>
                  <a:ext cx="2165040" cy="25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194A86-5CFE-5284-79B8-020BB86FE48A}"/>
                    </a:ext>
                  </a:extLst>
                </p14:cNvPr>
                <p14:cNvContentPartPr/>
                <p14:nvPr/>
              </p14:nvContentPartPr>
              <p14:xfrm>
                <a:off x="9262062" y="4571852"/>
                <a:ext cx="211320" cy="27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194A86-5CFE-5284-79B8-020BB86FE4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53062" y="4562852"/>
                  <a:ext cx="2289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CCF26A-9C6E-ED5C-AF70-3B0DB6364FC8}"/>
              </a:ext>
            </a:extLst>
          </p:cNvPr>
          <p:cNvGrpSpPr/>
          <p:nvPr/>
        </p:nvGrpSpPr>
        <p:grpSpPr>
          <a:xfrm>
            <a:off x="10067382" y="4503812"/>
            <a:ext cx="570240" cy="596520"/>
            <a:chOff x="10067382" y="4503812"/>
            <a:chExt cx="57024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4C1F65-E318-C913-0538-DDC2382133A3}"/>
                    </a:ext>
                  </a:extLst>
                </p14:cNvPr>
                <p14:cNvContentPartPr/>
                <p14:nvPr/>
              </p14:nvContentPartPr>
              <p14:xfrm>
                <a:off x="10235862" y="4503812"/>
                <a:ext cx="363600" cy="44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4C1F65-E318-C913-0538-DDC2382133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27222" y="4495172"/>
                  <a:ext cx="3812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885F4F-A698-B88D-2068-804AC532C473}"/>
                    </a:ext>
                  </a:extLst>
                </p14:cNvPr>
                <p14:cNvContentPartPr/>
                <p14:nvPr/>
              </p14:nvContentPartPr>
              <p14:xfrm>
                <a:off x="10067382" y="4536212"/>
                <a:ext cx="570240" cy="56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885F4F-A698-B88D-2068-804AC532C4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58382" y="4527572"/>
                  <a:ext cx="587880" cy="58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29F75C-F228-F07F-3D18-734FE093DA03}"/>
                  </a:ext>
                </a:extLst>
              </p14:cNvPr>
              <p14:cNvContentPartPr/>
              <p14:nvPr/>
            </p14:nvContentPartPr>
            <p14:xfrm>
              <a:off x="1327662" y="1394852"/>
              <a:ext cx="44280" cy="148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29F75C-F228-F07F-3D18-734FE093DA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19022" y="1386212"/>
                <a:ext cx="6192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EBE870-9595-BA7B-C6C3-CB5DD235D289}"/>
                  </a:ext>
                </a:extLst>
              </p14:cNvPr>
              <p14:cNvContentPartPr/>
              <p14:nvPr/>
            </p14:nvContentPartPr>
            <p14:xfrm>
              <a:off x="1369422" y="1328252"/>
              <a:ext cx="2683800" cy="151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EBE870-9595-BA7B-C6C3-CB5DD235D2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60422" y="1319612"/>
                <a:ext cx="270144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71F2E-B09D-7843-58E1-886E4D7CD964}"/>
                  </a:ext>
                </a:extLst>
              </p14:cNvPr>
              <p14:cNvContentPartPr/>
              <p14:nvPr/>
            </p14:nvContentPartPr>
            <p14:xfrm>
              <a:off x="1882782" y="1041692"/>
              <a:ext cx="11160" cy="17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71F2E-B09D-7843-58E1-886E4D7CD9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73782" y="1032692"/>
                <a:ext cx="28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3BEBEB-E838-66BC-16F8-0687CC2F1C35}"/>
                  </a:ext>
                </a:extLst>
              </p14:cNvPr>
              <p14:cNvContentPartPr/>
              <p14:nvPr/>
            </p14:nvContentPartPr>
            <p14:xfrm>
              <a:off x="1850382" y="872132"/>
              <a:ext cx="91800" cy="18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3BEBEB-E838-66BC-16F8-0687CC2F1C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41742" y="863492"/>
                <a:ext cx="109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08F3B6-BCF1-DD60-2521-164277DE97F0}"/>
                  </a:ext>
                </a:extLst>
              </p14:cNvPr>
              <p14:cNvContentPartPr/>
              <p14:nvPr/>
            </p14:nvContentPartPr>
            <p14:xfrm>
              <a:off x="1946862" y="1046012"/>
              <a:ext cx="94320" cy="15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08F3B6-BCF1-DD60-2521-164277DE97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38222" y="1037012"/>
                <a:ext cx="111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2A6BE1-B13D-5472-752B-F18EAA8A46F2}"/>
                  </a:ext>
                </a:extLst>
              </p14:cNvPr>
              <p14:cNvContentPartPr/>
              <p14:nvPr/>
            </p14:nvContentPartPr>
            <p14:xfrm>
              <a:off x="2117862" y="1097132"/>
              <a:ext cx="183960" cy="21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2A6BE1-B13D-5472-752B-F18EAA8A46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08862" y="1088132"/>
                <a:ext cx="201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0F38FF-B9BC-E9FE-35CC-C6984B37947B}"/>
                  </a:ext>
                </a:extLst>
              </p14:cNvPr>
              <p14:cNvContentPartPr/>
              <p14:nvPr/>
            </p14:nvContentPartPr>
            <p14:xfrm>
              <a:off x="2308662" y="960332"/>
              <a:ext cx="11880" cy="2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0F38FF-B9BC-E9FE-35CC-C6984B37947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00022" y="951692"/>
                <a:ext cx="29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2269ED-CDF7-E0CB-83CC-477E866693ED}"/>
                  </a:ext>
                </a:extLst>
              </p14:cNvPr>
              <p14:cNvContentPartPr/>
              <p14:nvPr/>
            </p14:nvContentPartPr>
            <p14:xfrm>
              <a:off x="1670742" y="2071652"/>
              <a:ext cx="95760" cy="150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2269ED-CDF7-E0CB-83CC-477E866693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62102" y="2063012"/>
                <a:ext cx="113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193A8F-2F57-7144-133F-8487473C0CB8}"/>
                  </a:ext>
                </a:extLst>
              </p14:cNvPr>
              <p14:cNvContentPartPr/>
              <p14:nvPr/>
            </p14:nvContentPartPr>
            <p14:xfrm>
              <a:off x="1815462" y="2106212"/>
              <a:ext cx="84240" cy="82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193A8F-2F57-7144-133F-8487473C0CB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06462" y="2097212"/>
                <a:ext cx="10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01E195-19C7-781A-AB04-48816E03670A}"/>
                  </a:ext>
                </a:extLst>
              </p14:cNvPr>
              <p14:cNvContentPartPr/>
              <p14:nvPr/>
            </p14:nvContentPartPr>
            <p14:xfrm>
              <a:off x="1953702" y="2075252"/>
              <a:ext cx="96480" cy="12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01E195-19C7-781A-AB04-48816E03670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45062" y="2066612"/>
                <a:ext cx="114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B365F3-DA79-154A-4B2E-D96FCFE7036B}"/>
                  </a:ext>
                </a:extLst>
              </p14:cNvPr>
              <p14:cNvContentPartPr/>
              <p14:nvPr/>
            </p14:nvContentPartPr>
            <p14:xfrm>
              <a:off x="1899342" y="2286572"/>
              <a:ext cx="94320" cy="140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B365F3-DA79-154A-4B2E-D96FCFE703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90702" y="2277932"/>
                <a:ext cx="11196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150E8E-76EA-C528-5BCB-81C80E068C1C}"/>
                  </a:ext>
                </a:extLst>
              </p14:cNvPr>
              <p14:cNvContentPartPr/>
              <p14:nvPr/>
            </p14:nvContentPartPr>
            <p14:xfrm>
              <a:off x="1485702" y="3883532"/>
              <a:ext cx="139320" cy="18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150E8E-76EA-C528-5BCB-81C80E068C1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76702" y="3874892"/>
                <a:ext cx="156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09D54C-27E2-ED79-4CCA-B5F7F8171BB7}"/>
                  </a:ext>
                </a:extLst>
              </p14:cNvPr>
              <p14:cNvContentPartPr/>
              <p14:nvPr/>
            </p14:nvContentPartPr>
            <p14:xfrm>
              <a:off x="1631502" y="3876692"/>
              <a:ext cx="125280" cy="20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09D54C-27E2-ED79-4CCA-B5F7F8171B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22862" y="3868052"/>
                <a:ext cx="142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A85FCD-B9E3-6837-8E08-0D82EA0533A4}"/>
                  </a:ext>
                </a:extLst>
              </p14:cNvPr>
              <p14:cNvContentPartPr/>
              <p14:nvPr/>
            </p14:nvContentPartPr>
            <p14:xfrm>
              <a:off x="1811862" y="3913772"/>
              <a:ext cx="90720" cy="14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A85FCD-B9E3-6837-8E08-0D82EA0533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02862" y="3904772"/>
                <a:ext cx="108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A291E7C-F84A-0BC7-8DBB-8243C0C1C02A}"/>
                  </a:ext>
                </a:extLst>
              </p14:cNvPr>
              <p14:cNvContentPartPr/>
              <p14:nvPr/>
            </p14:nvContentPartPr>
            <p14:xfrm>
              <a:off x="2111382" y="3888572"/>
              <a:ext cx="210600" cy="14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A291E7C-F84A-0BC7-8DBB-8243C0C1C0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02742" y="3879572"/>
                <a:ext cx="2282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0E0A56-D740-27F5-FDA3-4C21B7BDE970}"/>
                  </a:ext>
                </a:extLst>
              </p14:cNvPr>
              <p14:cNvContentPartPr/>
              <p14:nvPr/>
            </p14:nvContentPartPr>
            <p14:xfrm>
              <a:off x="2387142" y="3791732"/>
              <a:ext cx="212400" cy="23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0E0A56-D740-27F5-FDA3-4C21B7BDE9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78142" y="3782732"/>
                <a:ext cx="230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DEFCEDA-64C8-9D84-367B-7DD64582FE68}"/>
                  </a:ext>
                </a:extLst>
              </p14:cNvPr>
              <p14:cNvContentPartPr/>
              <p14:nvPr/>
            </p14:nvContentPartPr>
            <p14:xfrm>
              <a:off x="2572182" y="3766172"/>
              <a:ext cx="408600" cy="24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DEFCEDA-64C8-9D84-367B-7DD64582FE6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63182" y="3757172"/>
                <a:ext cx="426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9FCFE35-A70D-B9F2-245A-B353771A880F}"/>
                  </a:ext>
                </a:extLst>
              </p14:cNvPr>
              <p14:cNvContentPartPr/>
              <p14:nvPr/>
            </p14:nvContentPartPr>
            <p14:xfrm>
              <a:off x="1676862" y="1636052"/>
              <a:ext cx="274320" cy="234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9FCFE35-A70D-B9F2-245A-B353771A880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68222" y="1627412"/>
                <a:ext cx="291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451CC49-9B0D-002D-7D64-7082B2107083}"/>
                  </a:ext>
                </a:extLst>
              </p14:cNvPr>
              <p14:cNvContentPartPr/>
              <p14:nvPr/>
            </p14:nvContentPartPr>
            <p14:xfrm>
              <a:off x="1999782" y="1642892"/>
              <a:ext cx="91440" cy="174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451CC49-9B0D-002D-7D64-7082B210708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90782" y="1634252"/>
                <a:ext cx="109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F2C09-6B12-513A-E18E-312AA0CA7F47}"/>
                  </a:ext>
                </a:extLst>
              </p14:cNvPr>
              <p14:cNvContentPartPr/>
              <p14:nvPr/>
            </p14:nvContentPartPr>
            <p14:xfrm>
              <a:off x="2195622" y="1729652"/>
              <a:ext cx="282960" cy="1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F2C09-6B12-513A-E18E-312AA0CA7F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86622" y="1720652"/>
                <a:ext cx="300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9805D22-60CA-35D2-68A4-481DC1B77F81}"/>
                  </a:ext>
                </a:extLst>
              </p14:cNvPr>
              <p14:cNvContentPartPr/>
              <p14:nvPr/>
            </p14:nvContentPartPr>
            <p14:xfrm>
              <a:off x="2651742" y="1623092"/>
              <a:ext cx="90360" cy="211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9805D22-60CA-35D2-68A4-481DC1B77F8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43102" y="1614092"/>
                <a:ext cx="108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8C925F8-69F2-7043-9636-36E0A36B74F7}"/>
                  </a:ext>
                </a:extLst>
              </p14:cNvPr>
              <p14:cNvContentPartPr/>
              <p14:nvPr/>
            </p14:nvContentPartPr>
            <p14:xfrm>
              <a:off x="2834982" y="1657292"/>
              <a:ext cx="118800" cy="118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8C925F8-69F2-7043-9636-36E0A36B74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25982" y="1648652"/>
                <a:ext cx="136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A6628DA-A770-434A-E243-85881DE2D9A2}"/>
                  </a:ext>
                </a:extLst>
              </p14:cNvPr>
              <p14:cNvContentPartPr/>
              <p14:nvPr/>
            </p14:nvContentPartPr>
            <p14:xfrm>
              <a:off x="2428182" y="1440572"/>
              <a:ext cx="669960" cy="558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6628DA-A770-434A-E243-85881DE2D9A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19542" y="1431932"/>
                <a:ext cx="6876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53FD1A-F94F-2C39-2233-10D95081D43C}"/>
                  </a:ext>
                </a:extLst>
              </p14:cNvPr>
              <p14:cNvContentPartPr/>
              <p14:nvPr/>
            </p14:nvContentPartPr>
            <p14:xfrm>
              <a:off x="3039102" y="1815692"/>
              <a:ext cx="4320" cy="3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53FD1A-F94F-2C39-2233-10D95081D43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30102" y="1806692"/>
                <a:ext cx="2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78BE3D-E49E-1A41-1BFF-63202D6DF984}"/>
                  </a:ext>
                </a:extLst>
              </p14:cNvPr>
              <p14:cNvContentPartPr/>
              <p14:nvPr/>
            </p14:nvContentPartPr>
            <p14:xfrm>
              <a:off x="381582" y="1935212"/>
              <a:ext cx="144720" cy="257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78BE3D-E49E-1A41-1BFF-63202D6DF9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2582" y="1926212"/>
                <a:ext cx="162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5801E66-F1ED-F4BA-19EB-AADEDD0B8992}"/>
                  </a:ext>
                </a:extLst>
              </p14:cNvPr>
              <p14:cNvContentPartPr/>
              <p14:nvPr/>
            </p14:nvContentPartPr>
            <p14:xfrm>
              <a:off x="557622" y="1998572"/>
              <a:ext cx="127800" cy="174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5801E66-F1ED-F4BA-19EB-AADEDD0B899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8622" y="1989932"/>
                <a:ext cx="1454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665E6D3-F5F8-8F6A-27E0-E0BC7D9322F4}"/>
                  </a:ext>
                </a:extLst>
              </p14:cNvPr>
              <p14:cNvContentPartPr/>
              <p14:nvPr/>
            </p14:nvContentPartPr>
            <p14:xfrm>
              <a:off x="591822" y="2096852"/>
              <a:ext cx="78840" cy="21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665E6D3-F5F8-8F6A-27E0-E0BC7D9322F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2822" y="2088212"/>
                <a:ext cx="96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A68444F-1C64-E1CE-7C56-F2BF1D9D19C9}"/>
                  </a:ext>
                </a:extLst>
              </p14:cNvPr>
              <p14:cNvContentPartPr/>
              <p14:nvPr/>
            </p14:nvContentPartPr>
            <p14:xfrm>
              <a:off x="743742" y="1965812"/>
              <a:ext cx="111240" cy="239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A68444F-1C64-E1CE-7C56-F2BF1D9D19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5102" y="1956812"/>
                <a:ext cx="1288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817171C-03F4-71AF-76C2-A5F23DE048D4}"/>
                  </a:ext>
                </a:extLst>
              </p14:cNvPr>
              <p14:cNvContentPartPr/>
              <p14:nvPr/>
            </p14:nvContentPartPr>
            <p14:xfrm>
              <a:off x="348462" y="2294852"/>
              <a:ext cx="545760" cy="40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817171C-03F4-71AF-76C2-A5F23DE048D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9822" y="2286212"/>
                <a:ext cx="5634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205A333-ECAB-C6C3-2727-946D05D8CE4C}"/>
                  </a:ext>
                </a:extLst>
              </p14:cNvPr>
              <p14:cNvContentPartPr/>
              <p14:nvPr/>
            </p14:nvContentPartPr>
            <p14:xfrm>
              <a:off x="390582" y="2709932"/>
              <a:ext cx="228960" cy="304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205A333-ECAB-C6C3-2727-946D05D8CE4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1582" y="2701292"/>
                <a:ext cx="246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89B5A1-CB8A-0F8F-B055-AEC2DA2BA53B}"/>
                  </a:ext>
                </a:extLst>
              </p14:cNvPr>
              <p14:cNvContentPartPr/>
              <p14:nvPr/>
            </p14:nvContentPartPr>
            <p14:xfrm>
              <a:off x="422622" y="3038972"/>
              <a:ext cx="207720" cy="284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89B5A1-CB8A-0F8F-B055-AEC2DA2BA53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3982" y="3029972"/>
                <a:ext cx="2253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B6AE52F-0639-5CE4-F7AC-CB69661618EC}"/>
                  </a:ext>
                </a:extLst>
              </p14:cNvPr>
              <p14:cNvContentPartPr/>
              <p14:nvPr/>
            </p14:nvContentPartPr>
            <p14:xfrm>
              <a:off x="657702" y="2802092"/>
              <a:ext cx="610560" cy="348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B6AE52F-0639-5CE4-F7AC-CB69661618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9062" y="2793092"/>
                <a:ext cx="628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60F3C4B-9B8C-3CE9-FDEF-2C502669F854}"/>
                  </a:ext>
                </a:extLst>
              </p14:cNvPr>
              <p14:cNvContentPartPr/>
              <p14:nvPr/>
            </p14:nvContentPartPr>
            <p14:xfrm>
              <a:off x="1235862" y="2729372"/>
              <a:ext cx="64080" cy="92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60F3C4B-9B8C-3CE9-FDEF-2C502669F85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27222" y="2720372"/>
                <a:ext cx="8172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7AD655-595A-36E5-39E5-3652A03D8270}"/>
              </a:ext>
            </a:extLst>
          </p:cNvPr>
          <p:cNvGrpSpPr/>
          <p:nvPr/>
        </p:nvGrpSpPr>
        <p:grpSpPr>
          <a:xfrm>
            <a:off x="4348062" y="1381172"/>
            <a:ext cx="5760000" cy="2608920"/>
            <a:chOff x="4348062" y="1381172"/>
            <a:chExt cx="5760000" cy="26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A467A7-D25E-72A9-3F65-40AB6CCC9891}"/>
                    </a:ext>
                  </a:extLst>
                </p14:cNvPr>
                <p14:cNvContentPartPr/>
                <p14:nvPr/>
              </p14:nvContentPartPr>
              <p14:xfrm>
                <a:off x="4348062" y="1381172"/>
                <a:ext cx="193320" cy="160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A467A7-D25E-72A9-3F65-40AB6CCC98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39422" y="1372172"/>
                  <a:ext cx="210960" cy="16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0F5D8-7E37-DC00-ACEB-F84006174ADC}"/>
                    </a:ext>
                  </a:extLst>
                </p14:cNvPr>
                <p14:cNvContentPartPr/>
                <p14:nvPr/>
              </p14:nvContentPartPr>
              <p14:xfrm>
                <a:off x="4584942" y="2223212"/>
                <a:ext cx="379440" cy="453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0F5D8-7E37-DC00-ACEB-F84006174A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5942" y="2214572"/>
                  <a:ext cx="3970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070D43-9F23-AD3A-BB4B-92501015A2E3}"/>
                    </a:ext>
                  </a:extLst>
                </p14:cNvPr>
                <p14:cNvContentPartPr/>
                <p14:nvPr/>
              </p14:nvContentPartPr>
              <p14:xfrm>
                <a:off x="4866462" y="2973092"/>
                <a:ext cx="15120" cy="180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070D43-9F23-AD3A-BB4B-92501015A2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57462" y="2964452"/>
                  <a:ext cx="32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46A0D1-A0A4-638B-80C8-0B5C49E58FB1}"/>
                    </a:ext>
                  </a:extLst>
                </p14:cNvPr>
                <p14:cNvContentPartPr/>
                <p14:nvPr/>
              </p14:nvContentPartPr>
              <p14:xfrm>
                <a:off x="4869342" y="2900372"/>
                <a:ext cx="98640" cy="140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46A0D1-A0A4-638B-80C8-0B5C49E58F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0342" y="2891372"/>
                  <a:ext cx="116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0E7268-9BA8-4196-9B0B-6ED3B8256B36}"/>
                    </a:ext>
                  </a:extLst>
                </p14:cNvPr>
                <p14:cNvContentPartPr/>
                <p14:nvPr/>
              </p14:nvContentPartPr>
              <p14:xfrm>
                <a:off x="5032422" y="2940332"/>
                <a:ext cx="302760" cy="365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0E7268-9BA8-4196-9B0B-6ED3B8256B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23782" y="2931332"/>
                  <a:ext cx="320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12327A8-3D8F-05D0-52CF-44DE13B43B71}"/>
                    </a:ext>
                  </a:extLst>
                </p14:cNvPr>
                <p14:cNvContentPartPr/>
                <p14:nvPr/>
              </p14:nvContentPartPr>
              <p14:xfrm>
                <a:off x="5051502" y="3288812"/>
                <a:ext cx="453600" cy="44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12327A8-3D8F-05D0-52CF-44DE13B43B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42502" y="3279812"/>
                  <a:ext cx="4712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0A27B5-2CA9-4B7D-6CE5-24CA13FBB71E}"/>
                    </a:ext>
                  </a:extLst>
                </p14:cNvPr>
                <p14:cNvContentPartPr/>
                <p14:nvPr/>
              </p14:nvContentPartPr>
              <p14:xfrm>
                <a:off x="5611302" y="3496892"/>
                <a:ext cx="177840" cy="23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0A27B5-2CA9-4B7D-6CE5-24CA13FBB7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2662" y="3488252"/>
                  <a:ext cx="195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BD65AB-42D2-FE03-B302-3A22874A80CE}"/>
                    </a:ext>
                  </a:extLst>
                </p14:cNvPr>
                <p14:cNvContentPartPr/>
                <p14:nvPr/>
              </p14:nvContentPartPr>
              <p14:xfrm>
                <a:off x="5819022" y="3584372"/>
                <a:ext cx="240480" cy="28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BD65AB-42D2-FE03-B302-3A22874A80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10382" y="3575372"/>
                  <a:ext cx="258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E851EE-6FC3-4F38-1F07-5F39AA6D878B}"/>
                    </a:ext>
                  </a:extLst>
                </p14:cNvPr>
                <p14:cNvContentPartPr/>
                <p14:nvPr/>
              </p14:nvContentPartPr>
              <p14:xfrm>
                <a:off x="6117822" y="3548012"/>
                <a:ext cx="34200" cy="168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E851EE-6FC3-4F38-1F07-5F39AA6D87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08822" y="3539012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5B173C-E05D-ED3B-0787-227E8578468D}"/>
                    </a:ext>
                  </a:extLst>
                </p14:cNvPr>
                <p14:cNvContentPartPr/>
                <p14:nvPr/>
              </p14:nvContentPartPr>
              <p14:xfrm>
                <a:off x="6235902" y="3594812"/>
                <a:ext cx="297360" cy="395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5B173C-E05D-ED3B-0787-227E8578468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27262" y="3586172"/>
                  <a:ext cx="315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8C91063-6CEC-7C0C-5543-FA534CEB1350}"/>
                    </a:ext>
                  </a:extLst>
                </p14:cNvPr>
                <p14:cNvContentPartPr/>
                <p14:nvPr/>
              </p14:nvContentPartPr>
              <p14:xfrm>
                <a:off x="6779142" y="2711012"/>
                <a:ext cx="2593800" cy="87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8C91063-6CEC-7C0C-5543-FA534CEB13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70502" y="2702012"/>
                  <a:ext cx="261144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1EC09A-4959-AEE9-7292-F72D6D61C26A}"/>
                    </a:ext>
                  </a:extLst>
                </p14:cNvPr>
                <p14:cNvContentPartPr/>
                <p14:nvPr/>
              </p14:nvContentPartPr>
              <p14:xfrm>
                <a:off x="8196822" y="1570172"/>
                <a:ext cx="1911240" cy="1148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1EC09A-4959-AEE9-7292-F72D6D61C2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88182" y="1561172"/>
                  <a:ext cx="1928880" cy="11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3CD28EE-A388-CCCC-56FF-6EE1F83BEC70}"/>
                    </a:ext>
                  </a:extLst>
                </p14:cNvPr>
                <p14:cNvContentPartPr/>
                <p14:nvPr/>
              </p14:nvContentPartPr>
              <p14:xfrm>
                <a:off x="8722422" y="2075612"/>
                <a:ext cx="217080" cy="22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3CD28EE-A388-CCCC-56FF-6EE1F83BEC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13782" y="2066972"/>
                  <a:ext cx="23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07EA3A-46A5-6DAD-A80D-33BB74C53359}"/>
                    </a:ext>
                  </a:extLst>
                </p14:cNvPr>
                <p14:cNvContentPartPr/>
                <p14:nvPr/>
              </p14:nvContentPartPr>
              <p14:xfrm>
                <a:off x="8942022" y="2072012"/>
                <a:ext cx="187560" cy="18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07EA3A-46A5-6DAD-A80D-33BB74C533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33382" y="2063012"/>
                  <a:ext cx="205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FF5E17-6A88-29E1-B150-5F62754F2C19}"/>
                    </a:ext>
                  </a:extLst>
                </p14:cNvPr>
                <p14:cNvContentPartPr/>
                <p14:nvPr/>
              </p14:nvContentPartPr>
              <p14:xfrm>
                <a:off x="9183222" y="2069492"/>
                <a:ext cx="155880" cy="231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FF5E17-6A88-29E1-B150-5F62754F2C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74582" y="2060492"/>
                  <a:ext cx="17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D18AB3-6F61-03C0-9197-0A95978259B4}"/>
                    </a:ext>
                  </a:extLst>
                </p14:cNvPr>
                <p14:cNvContentPartPr/>
                <p14:nvPr/>
              </p14:nvContentPartPr>
              <p14:xfrm>
                <a:off x="9301662" y="2775812"/>
                <a:ext cx="138240" cy="11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D18AB3-6F61-03C0-9197-0A95978259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93022" y="2767172"/>
                  <a:ext cx="155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F3BA668-67C6-F122-A31D-6F94C38B961C}"/>
              </a:ext>
            </a:extLst>
          </p:cNvPr>
          <p:cNvGrpSpPr/>
          <p:nvPr/>
        </p:nvGrpSpPr>
        <p:grpSpPr>
          <a:xfrm>
            <a:off x="8847702" y="963572"/>
            <a:ext cx="1233000" cy="483480"/>
            <a:chOff x="8847702" y="963572"/>
            <a:chExt cx="123300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7FDFE7-0597-C45F-ECE6-DDFFFEC146D2}"/>
                    </a:ext>
                  </a:extLst>
                </p14:cNvPr>
                <p14:cNvContentPartPr/>
                <p14:nvPr/>
              </p14:nvContentPartPr>
              <p14:xfrm>
                <a:off x="8847702" y="1210172"/>
                <a:ext cx="360" cy="236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7FDFE7-0597-C45F-ECE6-DDFFFEC146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39062" y="1201532"/>
                  <a:ext cx="18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F7F4E8-3422-0C84-F096-98B6C5A43831}"/>
                    </a:ext>
                  </a:extLst>
                </p14:cNvPr>
                <p14:cNvContentPartPr/>
                <p14:nvPr/>
              </p14:nvContentPartPr>
              <p14:xfrm>
                <a:off x="8855982" y="1115132"/>
                <a:ext cx="117360" cy="174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F7F4E8-3422-0C84-F096-98B6C5A438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47342" y="1106492"/>
                  <a:ext cx="135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BC0A62-5CF5-BBA7-A161-A9CA529E2246}"/>
                    </a:ext>
                  </a:extLst>
                </p14:cNvPr>
                <p14:cNvContentPartPr/>
                <p14:nvPr/>
              </p14:nvContentPartPr>
              <p14:xfrm>
                <a:off x="8992062" y="1046012"/>
                <a:ext cx="51120" cy="23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BC0A62-5CF5-BBA7-A161-A9CA529E22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83062" y="1037012"/>
                  <a:ext cx="68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7B7DD4-6455-B773-EE45-510BC9873C3A}"/>
                    </a:ext>
                  </a:extLst>
                </p14:cNvPr>
                <p14:cNvContentPartPr/>
                <p14:nvPr/>
              </p14:nvContentPartPr>
              <p14:xfrm>
                <a:off x="9102942" y="1026572"/>
                <a:ext cx="231120" cy="263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7B7DD4-6455-B773-EE45-510BC9873C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94302" y="1017572"/>
                  <a:ext cx="248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659781-63D8-E0D5-BF6B-1AD8F1219B7D}"/>
                    </a:ext>
                  </a:extLst>
                </p14:cNvPr>
                <p14:cNvContentPartPr/>
                <p14:nvPr/>
              </p14:nvContentPartPr>
              <p14:xfrm>
                <a:off x="9288702" y="1143212"/>
                <a:ext cx="113400" cy="34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659781-63D8-E0D5-BF6B-1AD8F1219B7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79702" y="1134572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2476F43-4DF4-ADA5-D15C-EAC512728502}"/>
                    </a:ext>
                  </a:extLst>
                </p14:cNvPr>
                <p14:cNvContentPartPr/>
                <p14:nvPr/>
              </p14:nvContentPartPr>
              <p14:xfrm>
                <a:off x="9545382" y="1047092"/>
                <a:ext cx="18720" cy="5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2476F43-4DF4-ADA5-D15C-EAC51272850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36382" y="1038452"/>
                  <a:ext cx="36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E42107-66C9-39B8-D273-85F37C03DE56}"/>
                    </a:ext>
                  </a:extLst>
                </p14:cNvPr>
                <p14:cNvContentPartPr/>
                <p14:nvPr/>
              </p14:nvContentPartPr>
              <p14:xfrm>
                <a:off x="9520182" y="963572"/>
                <a:ext cx="73080" cy="456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E42107-66C9-39B8-D273-85F37C03DE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11182" y="954932"/>
                  <a:ext cx="907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399833-2436-9886-DE86-84A5F6A2C18A}"/>
                    </a:ext>
                  </a:extLst>
                </p14:cNvPr>
                <p14:cNvContentPartPr/>
                <p14:nvPr/>
              </p14:nvContentPartPr>
              <p14:xfrm>
                <a:off x="9459342" y="1157252"/>
                <a:ext cx="621360" cy="124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399833-2436-9886-DE86-84A5F6A2C1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50702" y="1148252"/>
                  <a:ext cx="6390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913C029-C14B-2CBA-8738-BBEC15C058E7}"/>
              </a:ext>
            </a:extLst>
          </p:cNvPr>
          <p:cNvGrpSpPr/>
          <p:nvPr/>
        </p:nvGrpSpPr>
        <p:grpSpPr>
          <a:xfrm>
            <a:off x="10153422" y="1336172"/>
            <a:ext cx="1469880" cy="977040"/>
            <a:chOff x="10153422" y="1336172"/>
            <a:chExt cx="146988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304C8A-882C-D464-ED3F-CB3F3C806C45}"/>
                    </a:ext>
                  </a:extLst>
                </p14:cNvPr>
                <p14:cNvContentPartPr/>
                <p14:nvPr/>
              </p14:nvContentPartPr>
              <p14:xfrm>
                <a:off x="11211462" y="1336172"/>
                <a:ext cx="411840" cy="40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304C8A-882C-D464-ED3F-CB3F3C806C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02822" y="1327532"/>
                  <a:ext cx="4294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BEECFD-E0E1-2491-530B-103F99C62153}"/>
                    </a:ext>
                  </a:extLst>
                </p14:cNvPr>
                <p14:cNvContentPartPr/>
                <p14:nvPr/>
              </p14:nvContentPartPr>
              <p14:xfrm>
                <a:off x="11277342" y="1782572"/>
                <a:ext cx="327600" cy="27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BEECFD-E0E1-2491-530B-103F99C621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68702" y="1773572"/>
                  <a:ext cx="345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B0FEBA-31BA-6727-7E78-C2BB4FA612D9}"/>
                    </a:ext>
                  </a:extLst>
                </p14:cNvPr>
                <p14:cNvContentPartPr/>
                <p14:nvPr/>
              </p14:nvContentPartPr>
              <p14:xfrm>
                <a:off x="11387142" y="1611572"/>
                <a:ext cx="140040" cy="6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B0FEBA-31BA-6727-7E78-C2BB4FA612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78502" y="1602932"/>
                  <a:ext cx="15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8031F1-4FD0-EA6F-CC0C-CF8A223A7C3B}"/>
                    </a:ext>
                  </a:extLst>
                </p14:cNvPr>
                <p14:cNvContentPartPr/>
                <p14:nvPr/>
              </p14:nvContentPartPr>
              <p14:xfrm>
                <a:off x="11360862" y="1493132"/>
                <a:ext cx="1440" cy="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8031F1-4FD0-EA6F-CC0C-CF8A223A7C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51862" y="1484132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836759-4A09-CDDA-48A7-2F1AD383E557}"/>
                    </a:ext>
                  </a:extLst>
                </p14:cNvPr>
                <p14:cNvContentPartPr/>
                <p14:nvPr/>
              </p14:nvContentPartPr>
              <p14:xfrm>
                <a:off x="11518542" y="1506452"/>
                <a:ext cx="360" cy="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836759-4A09-CDDA-48A7-2F1AD383E5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09542" y="149745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A3F00B-0FBB-4C12-7F4F-30C6B5B9E009}"/>
                    </a:ext>
                  </a:extLst>
                </p14:cNvPr>
                <p14:cNvContentPartPr/>
                <p14:nvPr/>
              </p14:nvContentPartPr>
              <p14:xfrm>
                <a:off x="10193022" y="1821452"/>
                <a:ext cx="990360" cy="7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A3F00B-0FBB-4C12-7F4F-30C6B5B9E0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4382" y="1812812"/>
                  <a:ext cx="100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2F1D55-D101-1EF2-D47E-4B03AC07E7C9}"/>
                    </a:ext>
                  </a:extLst>
                </p14:cNvPr>
                <p14:cNvContentPartPr/>
                <p14:nvPr/>
              </p14:nvContentPartPr>
              <p14:xfrm>
                <a:off x="10153422" y="1686092"/>
                <a:ext cx="165960" cy="311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2F1D55-D101-1EF2-D47E-4B03AC07E7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4782" y="1677452"/>
                  <a:ext cx="183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1D26E7-7DD7-5987-C3C1-B15B7B7BB703}"/>
                    </a:ext>
                  </a:extLst>
                </p14:cNvPr>
                <p14:cNvContentPartPr/>
                <p14:nvPr/>
              </p14:nvContentPartPr>
              <p14:xfrm>
                <a:off x="10512342" y="2043572"/>
                <a:ext cx="19080" cy="235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1D26E7-7DD7-5987-C3C1-B15B7B7BB7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03342" y="2034572"/>
                  <a:ext cx="3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A10296-DEC3-B3ED-C5A5-64959938F474}"/>
                    </a:ext>
                  </a:extLst>
                </p14:cNvPr>
                <p14:cNvContentPartPr/>
                <p14:nvPr/>
              </p14:nvContentPartPr>
              <p14:xfrm>
                <a:off x="10610622" y="2198012"/>
                <a:ext cx="9000" cy="7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A10296-DEC3-B3ED-C5A5-64959938F4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01982" y="2189372"/>
                  <a:ext cx="26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CE393C-4B30-5FC3-B5A3-24F7C23594F8}"/>
                    </a:ext>
                  </a:extLst>
                </p14:cNvPr>
                <p14:cNvContentPartPr/>
                <p14:nvPr/>
              </p14:nvContentPartPr>
              <p14:xfrm>
                <a:off x="10641222" y="2149052"/>
                <a:ext cx="2880" cy="2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CE393C-4B30-5FC3-B5A3-24F7C23594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32222" y="2140052"/>
                  <a:ext cx="2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07C94C9-A112-0C94-0D20-2E1B2DDB3013}"/>
                    </a:ext>
                  </a:extLst>
                </p14:cNvPr>
                <p14:cNvContentPartPr/>
                <p14:nvPr/>
              </p14:nvContentPartPr>
              <p14:xfrm>
                <a:off x="10650222" y="2177492"/>
                <a:ext cx="113760" cy="90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07C94C9-A112-0C94-0D20-2E1B2DDB30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41582" y="2168492"/>
                  <a:ext cx="13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A8617D-7697-5412-4411-F9CE262D2E27}"/>
                    </a:ext>
                  </a:extLst>
                </p14:cNvPr>
                <p14:cNvContentPartPr/>
                <p14:nvPr/>
              </p14:nvContentPartPr>
              <p14:xfrm>
                <a:off x="10807902" y="2110172"/>
                <a:ext cx="98640" cy="203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A8617D-7697-5412-4411-F9CE262D2E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98902" y="2101172"/>
                  <a:ext cx="11628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989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A1E3-1061-9152-3664-B5853A3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DECE2-D25A-FF88-8E92-CC3FD5BA41F0}"/>
              </a:ext>
            </a:extLst>
          </p:cNvPr>
          <p:cNvSpPr txBox="1"/>
          <p:nvPr/>
        </p:nvSpPr>
        <p:spPr>
          <a:xfrm>
            <a:off x="189756" y="1124744"/>
            <a:ext cx="11881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@UI.SelectionField – selection fields</a:t>
            </a:r>
          </a:p>
          <a:p>
            <a:r>
              <a:rPr lang="en-IN" b="1" dirty="0">
                <a:solidFill>
                  <a:schemeClr val="bg1"/>
                </a:solidFill>
              </a:rPr>
              <a:t>@UI.HeaderInfo – for title of the table</a:t>
            </a:r>
          </a:p>
          <a:p>
            <a:r>
              <a:rPr lang="en-IN" b="1" dirty="0">
                <a:solidFill>
                  <a:schemeClr val="bg1"/>
                </a:solidFill>
              </a:rPr>
              <a:t>@UI.LineItem – Create columns of the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EEC370-CD39-39CE-6096-359E30D73DB5}"/>
              </a:ext>
            </a:extLst>
          </p:cNvPr>
          <p:cNvGrpSpPr/>
          <p:nvPr/>
        </p:nvGrpSpPr>
        <p:grpSpPr>
          <a:xfrm>
            <a:off x="1279422" y="3083252"/>
            <a:ext cx="8702280" cy="3507840"/>
            <a:chOff x="1279422" y="3083252"/>
            <a:chExt cx="8702280" cy="35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7BE11D-DEB8-A083-8CE3-2FABF1EB2D63}"/>
                    </a:ext>
                  </a:extLst>
                </p14:cNvPr>
                <p14:cNvContentPartPr/>
                <p14:nvPr/>
              </p14:nvContentPartPr>
              <p14:xfrm>
                <a:off x="1884582" y="3396092"/>
                <a:ext cx="280080" cy="136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7BE11D-DEB8-A083-8CE3-2FABF1EB2D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5582" y="3387092"/>
                  <a:ext cx="297720" cy="13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C04403-53A2-6364-1EE6-603C604436CC}"/>
                    </a:ext>
                  </a:extLst>
                </p14:cNvPr>
                <p14:cNvContentPartPr/>
                <p14:nvPr/>
              </p14:nvContentPartPr>
              <p14:xfrm>
                <a:off x="1676142" y="4660052"/>
                <a:ext cx="656280" cy="35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C04403-53A2-6364-1EE6-603C604436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7502" y="4651052"/>
                  <a:ext cx="673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37E7FD-FC95-08E9-CBDC-6B4326AC7C1B}"/>
                    </a:ext>
                  </a:extLst>
                </p14:cNvPr>
                <p14:cNvContentPartPr/>
                <p14:nvPr/>
              </p14:nvContentPartPr>
              <p14:xfrm>
                <a:off x="1279422" y="3251732"/>
                <a:ext cx="883800" cy="74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37E7FD-FC95-08E9-CBDC-6B4326AC7C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0782" y="3243092"/>
                  <a:ext cx="90144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B954C4-B2FC-ED45-9B92-A5EAA05E952B}"/>
                    </a:ext>
                  </a:extLst>
                </p14:cNvPr>
                <p14:cNvContentPartPr/>
                <p14:nvPr/>
              </p14:nvContentPartPr>
              <p14:xfrm>
                <a:off x="2442582" y="4264052"/>
                <a:ext cx="447120" cy="35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B954C4-B2FC-ED45-9B92-A5EAA05E95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3942" y="4255412"/>
                  <a:ext cx="4647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B14F3A-7B8C-D801-9C1A-A29FE2C3C590}"/>
                    </a:ext>
                  </a:extLst>
                </p14:cNvPr>
                <p14:cNvContentPartPr/>
                <p14:nvPr/>
              </p14:nvContentPartPr>
              <p14:xfrm>
                <a:off x="3019302" y="3781652"/>
                <a:ext cx="101160" cy="67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B14F3A-7B8C-D801-9C1A-A29FE2C3C5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0302" y="3773012"/>
                  <a:ext cx="1188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4CA1D-0148-AC7D-8B21-EB254EE4CF17}"/>
                    </a:ext>
                  </a:extLst>
                </p14:cNvPr>
                <p14:cNvContentPartPr/>
                <p14:nvPr/>
              </p14:nvContentPartPr>
              <p14:xfrm>
                <a:off x="3039102" y="4111412"/>
                <a:ext cx="491760" cy="24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A4CA1D-0148-AC7D-8B21-EB254EE4CF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0102" y="4102772"/>
                  <a:ext cx="509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07C83A-452F-3D18-5CD0-43DCE4B7651F}"/>
                    </a:ext>
                  </a:extLst>
                </p14:cNvPr>
                <p14:cNvContentPartPr/>
                <p14:nvPr/>
              </p14:nvContentPartPr>
              <p14:xfrm>
                <a:off x="3603942" y="4009172"/>
                <a:ext cx="250560" cy="30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07C83A-452F-3D18-5CD0-43DCE4B765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5302" y="4000532"/>
                  <a:ext cx="268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8636A0-D80B-A282-F90E-04776E6926D0}"/>
                    </a:ext>
                  </a:extLst>
                </p14:cNvPr>
                <p14:cNvContentPartPr/>
                <p14:nvPr/>
              </p14:nvContentPartPr>
              <p14:xfrm>
                <a:off x="4007862" y="4010252"/>
                <a:ext cx="343080" cy="25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8636A0-D80B-A282-F90E-04776E6926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9222" y="4001612"/>
                  <a:ext cx="360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BE933-DE51-F5EB-5EF8-89173CAB8B11}"/>
                    </a:ext>
                  </a:extLst>
                </p14:cNvPr>
                <p14:cNvContentPartPr/>
                <p14:nvPr/>
              </p14:nvContentPartPr>
              <p14:xfrm>
                <a:off x="4526982" y="3942572"/>
                <a:ext cx="273240" cy="26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BE933-DE51-F5EB-5EF8-89173CAB8B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8342" y="3933932"/>
                  <a:ext cx="290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6DA3B2-DA4A-78FE-70AC-3A87C84F2E8E}"/>
                    </a:ext>
                  </a:extLst>
                </p14:cNvPr>
                <p14:cNvContentPartPr/>
                <p14:nvPr/>
              </p14:nvContentPartPr>
              <p14:xfrm>
                <a:off x="4940982" y="3618212"/>
                <a:ext cx="63000" cy="486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6DA3B2-DA4A-78FE-70AC-3A87C84F2E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982" y="3609572"/>
                  <a:ext cx="80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39E335-95D4-2597-3151-D60EF634FA4E}"/>
                    </a:ext>
                  </a:extLst>
                </p14:cNvPr>
                <p14:cNvContentPartPr/>
                <p14:nvPr/>
              </p14:nvContentPartPr>
              <p14:xfrm>
                <a:off x="4942422" y="3851492"/>
                <a:ext cx="334440" cy="23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39E335-95D4-2597-3151-D60EF634FA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3782" y="3842852"/>
                  <a:ext cx="352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0F6113-BC77-E45B-7C51-F28DF3431F54}"/>
                    </a:ext>
                  </a:extLst>
                </p14:cNvPr>
                <p14:cNvContentPartPr/>
                <p14:nvPr/>
              </p14:nvContentPartPr>
              <p14:xfrm>
                <a:off x="5253462" y="3657452"/>
                <a:ext cx="2880" cy="1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0F6113-BC77-E45B-7C51-F28DF3431F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4462" y="3648452"/>
                  <a:ext cx="20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C10419-8571-F575-1152-7196A5567ACC}"/>
                    </a:ext>
                  </a:extLst>
                </p14:cNvPr>
                <p14:cNvContentPartPr/>
                <p14:nvPr/>
              </p14:nvContentPartPr>
              <p14:xfrm>
                <a:off x="5479542" y="3700652"/>
                <a:ext cx="557280" cy="31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C10419-8571-F575-1152-7196A5567A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0902" y="3691652"/>
                  <a:ext cx="574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D64919-A200-A6E8-0CB2-EE39B65C4E9A}"/>
                    </a:ext>
                  </a:extLst>
                </p14:cNvPr>
                <p14:cNvContentPartPr/>
                <p14:nvPr/>
              </p14:nvContentPartPr>
              <p14:xfrm>
                <a:off x="6202422" y="3330212"/>
                <a:ext cx="437400" cy="57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D64919-A200-A6E8-0CB2-EE39B65C4E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3422" y="3321212"/>
                  <a:ext cx="455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66321B-3488-957E-437E-DD652D3E3EF5}"/>
                    </a:ext>
                  </a:extLst>
                </p14:cNvPr>
                <p14:cNvContentPartPr/>
                <p14:nvPr/>
              </p14:nvContentPartPr>
              <p14:xfrm>
                <a:off x="6873822" y="3624332"/>
                <a:ext cx="40320" cy="13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66321B-3488-957E-437E-DD652D3E3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64822" y="3615692"/>
                  <a:ext cx="5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50927C-1665-C407-6E55-1BCF8AB2FE1E}"/>
                    </a:ext>
                  </a:extLst>
                </p14:cNvPr>
                <p14:cNvContentPartPr/>
                <p14:nvPr/>
              </p14:nvContentPartPr>
              <p14:xfrm>
                <a:off x="6893262" y="3406892"/>
                <a:ext cx="14400" cy="2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50927C-1665-C407-6E55-1BCF8AB2FE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4622" y="3398252"/>
                  <a:ext cx="3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C7B768-D1CB-9F13-CAF9-068F31468EAE}"/>
                    </a:ext>
                  </a:extLst>
                </p14:cNvPr>
                <p14:cNvContentPartPr/>
                <p14:nvPr/>
              </p14:nvContentPartPr>
              <p14:xfrm>
                <a:off x="7139502" y="3505172"/>
                <a:ext cx="245160" cy="27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C7B768-D1CB-9F13-CAF9-068F31468E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0502" y="3496172"/>
                  <a:ext cx="262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9D1DEF-B44F-B2B7-B0F3-BC1F943AB703}"/>
                    </a:ext>
                  </a:extLst>
                </p14:cNvPr>
                <p14:cNvContentPartPr/>
                <p14:nvPr/>
              </p14:nvContentPartPr>
              <p14:xfrm>
                <a:off x="7229502" y="3460172"/>
                <a:ext cx="601200" cy="23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9D1DEF-B44F-B2B7-B0F3-BC1F943AB7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20862" y="3451532"/>
                  <a:ext cx="618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7855B1-5FC5-DCA7-E65C-5DA912DEC0BC}"/>
                    </a:ext>
                  </a:extLst>
                </p14:cNvPr>
                <p14:cNvContentPartPr/>
                <p14:nvPr/>
              </p14:nvContentPartPr>
              <p14:xfrm>
                <a:off x="7827822" y="3083252"/>
                <a:ext cx="96120" cy="54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7855B1-5FC5-DCA7-E65C-5DA912DEC0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9182" y="3074252"/>
                  <a:ext cx="1137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299530-E3CD-AEA6-D27A-F2E1093AB996}"/>
                    </a:ext>
                  </a:extLst>
                </p14:cNvPr>
                <p14:cNvContentPartPr/>
                <p14:nvPr/>
              </p14:nvContentPartPr>
              <p14:xfrm>
                <a:off x="7825662" y="3339572"/>
                <a:ext cx="326520" cy="24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299530-E3CD-AEA6-D27A-F2E1093AB9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17022" y="3330572"/>
                  <a:ext cx="344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AEA3A7-81C3-4B12-D15D-2F7E22B48556}"/>
                    </a:ext>
                  </a:extLst>
                </p14:cNvPr>
                <p14:cNvContentPartPr/>
                <p14:nvPr/>
              </p14:nvContentPartPr>
              <p14:xfrm>
                <a:off x="8126622" y="3152012"/>
                <a:ext cx="30600" cy="2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AEA3A7-81C3-4B12-D15D-2F7E22B485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7982" y="3143012"/>
                  <a:ext cx="48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0771A0-7BE5-4176-2C93-5F5A634FD18D}"/>
                    </a:ext>
                  </a:extLst>
                </p14:cNvPr>
                <p14:cNvContentPartPr/>
                <p14:nvPr/>
              </p14:nvContentPartPr>
              <p14:xfrm>
                <a:off x="8448822" y="3166412"/>
                <a:ext cx="951840" cy="37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0771A0-7BE5-4176-2C93-5F5A634FD1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0182" y="3157772"/>
                  <a:ext cx="969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C8C1BA-765B-1519-F33A-B247298BE4E0}"/>
                    </a:ext>
                  </a:extLst>
                </p14:cNvPr>
                <p14:cNvContentPartPr/>
                <p14:nvPr/>
              </p14:nvContentPartPr>
              <p14:xfrm>
                <a:off x="1341702" y="4904492"/>
                <a:ext cx="1395720" cy="46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C8C1BA-765B-1519-F33A-B247298BE4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33062" y="4895852"/>
                  <a:ext cx="14133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4F1F97-A129-A65B-8D46-DA8DE7D76E27}"/>
                    </a:ext>
                  </a:extLst>
                </p14:cNvPr>
                <p14:cNvContentPartPr/>
                <p14:nvPr/>
              </p14:nvContentPartPr>
              <p14:xfrm>
                <a:off x="8985942" y="3560252"/>
                <a:ext cx="995760" cy="9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4F1F97-A129-A65B-8D46-DA8DE7D76E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76942" y="3551252"/>
                  <a:ext cx="1013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D563F5-1CC9-D255-D313-4E9F0E87BD03}"/>
                    </a:ext>
                  </a:extLst>
                </p14:cNvPr>
                <p14:cNvContentPartPr/>
                <p14:nvPr/>
              </p14:nvContentPartPr>
              <p14:xfrm>
                <a:off x="3025782" y="3637652"/>
                <a:ext cx="6055560" cy="136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D563F5-1CC9-D255-D313-4E9F0E87BD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7142" y="3628652"/>
                  <a:ext cx="607320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581DD0-627B-6659-7154-049DF0C5CDEB}"/>
                    </a:ext>
                  </a:extLst>
                </p14:cNvPr>
                <p14:cNvContentPartPr/>
                <p14:nvPr/>
              </p14:nvContentPartPr>
              <p14:xfrm>
                <a:off x="6453342" y="4929332"/>
                <a:ext cx="128520" cy="27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581DD0-627B-6659-7154-049DF0C5CD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4702" y="4920692"/>
                  <a:ext cx="14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099ACB-E61D-5DED-5973-F923DA239B2A}"/>
                    </a:ext>
                  </a:extLst>
                </p14:cNvPr>
                <p14:cNvContentPartPr/>
                <p14:nvPr/>
              </p14:nvContentPartPr>
              <p14:xfrm>
                <a:off x="6711462" y="4837892"/>
                <a:ext cx="225720" cy="36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099ACB-E61D-5DED-5973-F923DA239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02822" y="4828892"/>
                  <a:ext cx="2433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E3F3F4-D295-498E-7C67-E4ACA20BD77F}"/>
                    </a:ext>
                  </a:extLst>
                </p14:cNvPr>
                <p14:cNvContentPartPr/>
                <p14:nvPr/>
              </p14:nvContentPartPr>
              <p14:xfrm>
                <a:off x="5249502" y="5941652"/>
                <a:ext cx="233640" cy="26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E3F3F4-D295-498E-7C67-E4ACA20BD7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40862" y="5933012"/>
                  <a:ext cx="251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AA5FD6-08CC-D31D-A861-2DBC383D5D59}"/>
                    </a:ext>
                  </a:extLst>
                </p14:cNvPr>
                <p14:cNvContentPartPr/>
                <p14:nvPr/>
              </p14:nvContentPartPr>
              <p14:xfrm>
                <a:off x="5262102" y="5745092"/>
                <a:ext cx="53640" cy="3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AA5FD6-08CC-D31D-A861-2DBC383D5D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53102" y="5736452"/>
                  <a:ext cx="71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787A7A-5980-D24A-9E3E-69DAB7A8CA14}"/>
                    </a:ext>
                  </a:extLst>
                </p14:cNvPr>
                <p14:cNvContentPartPr/>
                <p14:nvPr/>
              </p14:nvContentPartPr>
              <p14:xfrm>
                <a:off x="5644782" y="5830772"/>
                <a:ext cx="19440" cy="31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787A7A-5980-D24A-9E3E-69DAB7A8CA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5782" y="5822132"/>
                  <a:ext cx="37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328C8B-9F7B-33D5-B183-BB53A0CBD817}"/>
                    </a:ext>
                  </a:extLst>
                </p14:cNvPr>
                <p14:cNvContentPartPr/>
                <p14:nvPr/>
              </p14:nvContentPartPr>
              <p14:xfrm>
                <a:off x="5782662" y="5750852"/>
                <a:ext cx="173880" cy="39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328C8B-9F7B-33D5-B183-BB53A0CBD8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3662" y="5741852"/>
                  <a:ext cx="191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969CC9-2640-5A8F-6452-A66F2AD06BEA}"/>
                    </a:ext>
                  </a:extLst>
                </p14:cNvPr>
                <p14:cNvContentPartPr/>
                <p14:nvPr/>
              </p14:nvContentPartPr>
              <p14:xfrm>
                <a:off x="6099462" y="5851652"/>
                <a:ext cx="372960" cy="24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969CC9-2640-5A8F-6452-A66F2AD06B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90822" y="5843012"/>
                  <a:ext cx="390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5A6AC4-8F93-0FED-58E8-5D003B9B61CD}"/>
                    </a:ext>
                  </a:extLst>
                </p14:cNvPr>
                <p14:cNvContentPartPr/>
                <p14:nvPr/>
              </p14:nvContentPartPr>
              <p14:xfrm>
                <a:off x="5048622" y="6203012"/>
                <a:ext cx="2149920" cy="38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5A6AC4-8F93-0FED-58E8-5D003B9B61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9982" y="6194372"/>
                  <a:ext cx="2167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4EBCD1-6F7E-6202-1B5B-7727026ECA12}"/>
                    </a:ext>
                  </a:extLst>
                </p14:cNvPr>
                <p14:cNvContentPartPr/>
                <p14:nvPr/>
              </p14:nvContentPartPr>
              <p14:xfrm>
                <a:off x="6676182" y="5907092"/>
                <a:ext cx="47160" cy="1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4EBCD1-6F7E-6202-1B5B-7727026ECA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7542" y="5898452"/>
                  <a:ext cx="64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46AA7E-6343-5510-3E2A-4B2A2288CF5D}"/>
                    </a:ext>
                  </a:extLst>
                </p14:cNvPr>
                <p14:cNvContentPartPr/>
                <p14:nvPr/>
              </p14:nvContentPartPr>
              <p14:xfrm>
                <a:off x="7013502" y="5708372"/>
                <a:ext cx="40680" cy="29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46AA7E-6343-5510-3E2A-4B2A2288CF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04502" y="5699732"/>
                  <a:ext cx="58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EFC57F-06D0-8595-AB09-2E4BD53A0E50}"/>
                    </a:ext>
                  </a:extLst>
                </p14:cNvPr>
                <p14:cNvContentPartPr/>
                <p14:nvPr/>
              </p14:nvContentPartPr>
              <p14:xfrm>
                <a:off x="6961662" y="5519732"/>
                <a:ext cx="258840" cy="23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EFC57F-06D0-8595-AB09-2E4BD53A0E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52662" y="5510732"/>
                  <a:ext cx="276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7A1FA9-A057-5B18-EE5C-9FC0650C8B2D}"/>
                    </a:ext>
                  </a:extLst>
                </p14:cNvPr>
                <p14:cNvContentPartPr/>
                <p14:nvPr/>
              </p14:nvContentPartPr>
              <p14:xfrm>
                <a:off x="7269102" y="5574452"/>
                <a:ext cx="176400" cy="227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7A1FA9-A057-5B18-EE5C-9FC0650C8B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60102" y="5565812"/>
                  <a:ext cx="194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4E7736-D7BA-24EB-ACE0-3F233D664155}"/>
                    </a:ext>
                  </a:extLst>
                </p14:cNvPr>
                <p14:cNvContentPartPr/>
                <p14:nvPr/>
              </p14:nvContentPartPr>
              <p14:xfrm>
                <a:off x="7491582" y="5530892"/>
                <a:ext cx="165960" cy="21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4E7736-D7BA-24EB-ACE0-3F233D6641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82942" y="5522252"/>
                  <a:ext cx="18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B4207C-0E85-4C4F-23FB-697D24EDDE69}"/>
                    </a:ext>
                  </a:extLst>
                </p14:cNvPr>
                <p14:cNvContentPartPr/>
                <p14:nvPr/>
              </p14:nvContentPartPr>
              <p14:xfrm>
                <a:off x="7796142" y="5413892"/>
                <a:ext cx="147240" cy="49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B4207C-0E85-4C4F-23FB-697D24EDDE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7502" y="5405252"/>
                  <a:ext cx="1648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21F63B-DA35-9C1D-663F-7F41C7F3FE47}"/>
                    </a:ext>
                  </a:extLst>
                </p14:cNvPr>
                <p14:cNvContentPartPr/>
                <p14:nvPr/>
              </p14:nvContentPartPr>
              <p14:xfrm>
                <a:off x="8045262" y="5394812"/>
                <a:ext cx="127440" cy="17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21F63B-DA35-9C1D-663F-7F41C7F3FE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36262" y="5385812"/>
                  <a:ext cx="145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A4331C-930C-0747-A48F-BFC9552A9386}"/>
                    </a:ext>
                  </a:extLst>
                </p14:cNvPr>
                <p14:cNvContentPartPr/>
                <p14:nvPr/>
              </p14:nvContentPartPr>
              <p14:xfrm>
                <a:off x="8211942" y="5331452"/>
                <a:ext cx="124200" cy="19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A4331C-930C-0747-A48F-BFC9552A93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02942" y="5322452"/>
                  <a:ext cx="141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FA9CC2-103D-9146-2C78-8DCFBE57C085}"/>
                    </a:ext>
                  </a:extLst>
                </p14:cNvPr>
                <p14:cNvContentPartPr/>
                <p14:nvPr/>
              </p14:nvContentPartPr>
              <p14:xfrm>
                <a:off x="8413902" y="5196812"/>
                <a:ext cx="61200" cy="295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FA9CC2-103D-9146-2C78-8DCFBE57C0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4902" y="5188172"/>
                  <a:ext cx="78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660CA4-CBFF-F006-0386-551A52636A4F}"/>
                    </a:ext>
                  </a:extLst>
                </p14:cNvPr>
                <p14:cNvContentPartPr/>
                <p14:nvPr/>
              </p14:nvContentPartPr>
              <p14:xfrm>
                <a:off x="8395902" y="5329652"/>
                <a:ext cx="241920" cy="156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660CA4-CBFF-F006-0386-551A52636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87262" y="5321012"/>
                  <a:ext cx="259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AE931D-57E0-64FC-8B65-AC6DAC244A1D}"/>
                    </a:ext>
                  </a:extLst>
                </p14:cNvPr>
                <p14:cNvContentPartPr/>
                <p14:nvPr/>
              </p14:nvContentPartPr>
              <p14:xfrm>
                <a:off x="8652942" y="5195732"/>
                <a:ext cx="4320" cy="2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AE931D-57E0-64FC-8B65-AC6DAC244A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44302" y="5186732"/>
                  <a:ext cx="2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177BE9-F41C-1A9C-FDF0-1DA370BBB214}"/>
                    </a:ext>
                  </a:extLst>
                </p14:cNvPr>
                <p14:cNvContentPartPr/>
                <p14:nvPr/>
              </p14:nvContentPartPr>
              <p14:xfrm>
                <a:off x="8782182" y="5165492"/>
                <a:ext cx="431640" cy="32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177BE9-F41C-1A9C-FDF0-1DA370BBB2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182" y="5156492"/>
                  <a:ext cx="44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E90A9E-6EF8-9A7B-BD76-0BA7058100A7}"/>
                    </a:ext>
                  </a:extLst>
                </p14:cNvPr>
                <p14:cNvContentPartPr/>
                <p14:nvPr/>
              </p14:nvContentPartPr>
              <p14:xfrm>
                <a:off x="6611382" y="5635292"/>
                <a:ext cx="2973600" cy="68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E90A9E-6EF8-9A7B-BD76-0BA7058100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2382" y="5626292"/>
                  <a:ext cx="2991240" cy="69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906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5E1F-BCA7-6102-AEC2-090BF979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CE596EC-7CC7-A533-2EC6-A3AD549DE30C}"/>
              </a:ext>
            </a:extLst>
          </p:cNvPr>
          <p:cNvGrpSpPr/>
          <p:nvPr/>
        </p:nvGrpSpPr>
        <p:grpSpPr>
          <a:xfrm>
            <a:off x="170982" y="951692"/>
            <a:ext cx="11500200" cy="5822280"/>
            <a:chOff x="170982" y="951692"/>
            <a:chExt cx="11500200" cy="58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230C30-C17B-9141-9919-62E3681295CF}"/>
                    </a:ext>
                  </a:extLst>
                </p14:cNvPr>
                <p14:cNvContentPartPr/>
                <p14:nvPr/>
              </p14:nvContentPartPr>
              <p14:xfrm>
                <a:off x="1644462" y="1178492"/>
                <a:ext cx="14040" cy="2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230C30-C17B-9141-9919-62E3681295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35822" y="1169852"/>
                  <a:ext cx="31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BD4CF6-AD79-2ED6-DDD2-8DCDD69CCFB7}"/>
                    </a:ext>
                  </a:extLst>
                </p14:cNvPr>
                <p14:cNvContentPartPr/>
                <p14:nvPr/>
              </p14:nvContentPartPr>
              <p14:xfrm>
                <a:off x="1340622" y="951692"/>
                <a:ext cx="3368880" cy="134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BD4CF6-AD79-2ED6-DDD2-8DCDD69CCF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1982" y="942692"/>
                  <a:ext cx="338652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9DEA6E-73B7-2708-91BD-002765B2C639}"/>
                    </a:ext>
                  </a:extLst>
                </p14:cNvPr>
                <p14:cNvContentPartPr/>
                <p14:nvPr/>
              </p14:nvContentPartPr>
              <p14:xfrm>
                <a:off x="2265462" y="1604732"/>
                <a:ext cx="37440" cy="30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9DEA6E-73B7-2708-91BD-002765B2C6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6822" y="1595732"/>
                  <a:ext cx="55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08AFF4-CC4B-7B77-6D52-B2A622B878D9}"/>
                    </a:ext>
                  </a:extLst>
                </p14:cNvPr>
                <p14:cNvContentPartPr/>
                <p14:nvPr/>
              </p14:nvContentPartPr>
              <p14:xfrm>
                <a:off x="2271942" y="1506452"/>
                <a:ext cx="155880" cy="13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08AFF4-CC4B-7B77-6D52-B2A622B878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2942" y="1497452"/>
                  <a:ext cx="173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34B921-2164-AA73-31AE-13185502073F}"/>
                    </a:ext>
                  </a:extLst>
                </p14:cNvPr>
                <p14:cNvContentPartPr/>
                <p14:nvPr/>
              </p14:nvContentPartPr>
              <p14:xfrm>
                <a:off x="2249262" y="1686092"/>
                <a:ext cx="123480" cy="3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34B921-2164-AA73-31AE-1318550207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0622" y="1677452"/>
                  <a:ext cx="141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4523BC-3CD2-9698-F7EC-B6CF75FF48A5}"/>
                    </a:ext>
                  </a:extLst>
                </p14:cNvPr>
                <p14:cNvContentPartPr/>
                <p14:nvPr/>
              </p14:nvContentPartPr>
              <p14:xfrm>
                <a:off x="2557782" y="1618052"/>
                <a:ext cx="20880" cy="14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4523BC-3CD2-9698-F7EC-B6CF75FF48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9142" y="1609052"/>
                  <a:ext cx="3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AC7C0F-3AA2-B84E-615B-FD05E755399F}"/>
                    </a:ext>
                  </a:extLst>
                </p14:cNvPr>
                <p14:cNvContentPartPr/>
                <p14:nvPr/>
              </p14:nvContentPartPr>
              <p14:xfrm>
                <a:off x="2617902" y="1489172"/>
                <a:ext cx="360" cy="1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AC7C0F-3AA2-B84E-615B-FD05E75539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9262" y="1480172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C2B8CF-350E-3187-7369-3390A45DC6B7}"/>
                    </a:ext>
                  </a:extLst>
                </p14:cNvPr>
                <p14:cNvContentPartPr/>
                <p14:nvPr/>
              </p14:nvContentPartPr>
              <p14:xfrm>
                <a:off x="2730942" y="1499972"/>
                <a:ext cx="452520" cy="26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C2B8CF-350E-3187-7369-3390A45DC6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2302" y="1491332"/>
                  <a:ext cx="470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735C9C-2123-1E3B-4F0A-21F87FEC2F65}"/>
                    </a:ext>
                  </a:extLst>
                </p14:cNvPr>
                <p14:cNvContentPartPr/>
                <p14:nvPr/>
              </p14:nvContentPartPr>
              <p14:xfrm>
                <a:off x="3190302" y="1407452"/>
                <a:ext cx="20520" cy="3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735C9C-2123-1E3B-4F0A-21F87FEC2F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1662" y="1398812"/>
                  <a:ext cx="38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85A26D-15A3-E18B-8DAF-44DA4E8320B9}"/>
                    </a:ext>
                  </a:extLst>
                </p14:cNvPr>
                <p14:cNvContentPartPr/>
                <p14:nvPr/>
              </p14:nvContentPartPr>
              <p14:xfrm>
                <a:off x="263142" y="2006132"/>
                <a:ext cx="151920" cy="24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85A26D-15A3-E18B-8DAF-44DA4E8320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142" y="1997492"/>
                  <a:ext cx="16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DA012E-2D4F-CF6C-FD59-CECA13437B0F}"/>
                    </a:ext>
                  </a:extLst>
                </p14:cNvPr>
                <p14:cNvContentPartPr/>
                <p14:nvPr/>
              </p14:nvContentPartPr>
              <p14:xfrm>
                <a:off x="170982" y="1918292"/>
                <a:ext cx="24480" cy="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DA012E-2D4F-CF6C-FD59-CECA13437B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42" y="1909292"/>
                  <a:ext cx="42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56155C-5763-9798-ED97-F5F0486C60C4}"/>
                    </a:ext>
                  </a:extLst>
                </p14:cNvPr>
                <p14:cNvContentPartPr/>
                <p14:nvPr/>
              </p14:nvContentPartPr>
              <p14:xfrm>
                <a:off x="460422" y="1986332"/>
                <a:ext cx="39960" cy="18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56155C-5763-9798-ED97-F5F0486C60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782" y="1977692"/>
                  <a:ext cx="57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38DFBC-55BC-E03B-2EEF-48DE1A23367E}"/>
                    </a:ext>
                  </a:extLst>
                </p14:cNvPr>
                <p14:cNvContentPartPr/>
                <p14:nvPr/>
              </p14:nvContentPartPr>
              <p14:xfrm>
                <a:off x="605142" y="1863572"/>
                <a:ext cx="167760" cy="34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38DFBC-55BC-E03B-2EEF-48DE1A2336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502" y="1854932"/>
                  <a:ext cx="185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F69A1E-157C-6F6C-3270-DC07A74D013A}"/>
                    </a:ext>
                  </a:extLst>
                </p14:cNvPr>
                <p14:cNvContentPartPr/>
                <p14:nvPr/>
              </p14:nvContentPartPr>
              <p14:xfrm>
                <a:off x="901062" y="1901732"/>
                <a:ext cx="264600" cy="18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F69A1E-157C-6F6C-3270-DC07A74D01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2062" y="1893092"/>
                  <a:ext cx="282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19D8C2-63E7-8984-4FC4-427DA1A714ED}"/>
                    </a:ext>
                  </a:extLst>
                </p14:cNvPr>
                <p14:cNvContentPartPr/>
                <p14:nvPr/>
              </p14:nvContentPartPr>
              <p14:xfrm>
                <a:off x="1005102" y="1455332"/>
                <a:ext cx="47520" cy="19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19D8C2-63E7-8984-4FC4-427DA1A714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462" y="1446692"/>
                  <a:ext cx="6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015E78-95AB-B619-7368-8455DE5EC646}"/>
                    </a:ext>
                  </a:extLst>
                </p14:cNvPr>
                <p14:cNvContentPartPr/>
                <p14:nvPr/>
              </p14:nvContentPartPr>
              <p14:xfrm>
                <a:off x="918702" y="1584932"/>
                <a:ext cx="109800" cy="53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015E78-95AB-B619-7368-8455DE5EC6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702" y="1575932"/>
                  <a:ext cx="127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9C3641-7B48-D08B-DBEC-049ED3B698A0}"/>
                    </a:ext>
                  </a:extLst>
                </p14:cNvPr>
                <p14:cNvContentPartPr/>
                <p14:nvPr/>
              </p14:nvContentPartPr>
              <p14:xfrm>
                <a:off x="1054062" y="1565492"/>
                <a:ext cx="50400" cy="7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9C3641-7B48-D08B-DBEC-049ED3B698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5062" y="1556492"/>
                  <a:ext cx="68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3C1E23-5749-D655-8F28-FF01F9A31B25}"/>
                    </a:ext>
                  </a:extLst>
                </p14:cNvPr>
                <p14:cNvContentPartPr/>
                <p14:nvPr/>
              </p14:nvContentPartPr>
              <p14:xfrm>
                <a:off x="1026342" y="1580612"/>
                <a:ext cx="92520" cy="5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3C1E23-5749-D655-8F28-FF01F9A31B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342" y="1571612"/>
                  <a:ext cx="110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67E189-BFEC-59E0-BB4D-79AC39A2CD90}"/>
                    </a:ext>
                  </a:extLst>
                </p14:cNvPr>
                <p14:cNvContentPartPr/>
                <p14:nvPr/>
              </p14:nvContentPartPr>
              <p14:xfrm>
                <a:off x="773982" y="1283612"/>
                <a:ext cx="462240" cy="49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67E189-BFEC-59E0-BB4D-79AC39A2CD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82" y="1274612"/>
                  <a:ext cx="4798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DB9241-4A07-FB97-0B2D-046B55D41217}"/>
                    </a:ext>
                  </a:extLst>
                </p14:cNvPr>
                <p14:cNvContentPartPr/>
                <p14:nvPr/>
              </p14:nvContentPartPr>
              <p14:xfrm>
                <a:off x="1509102" y="2360372"/>
                <a:ext cx="3168000" cy="10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DB9241-4A07-FB97-0B2D-046B55D412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0462" y="2351732"/>
                  <a:ext cx="318564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CB2F21-CF1B-531C-09BF-D7C4E857A71C}"/>
                    </a:ext>
                  </a:extLst>
                </p14:cNvPr>
                <p14:cNvContentPartPr/>
                <p14:nvPr/>
              </p14:nvContentPartPr>
              <p14:xfrm>
                <a:off x="2559222" y="2690132"/>
                <a:ext cx="190800" cy="53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CB2F21-CF1B-531C-09BF-D7C4E857A7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50582" y="2681132"/>
                  <a:ext cx="2084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8FB328-C302-3E18-9B19-1248FE8320F3}"/>
                    </a:ext>
                  </a:extLst>
                </p14:cNvPr>
                <p14:cNvContentPartPr/>
                <p14:nvPr/>
              </p14:nvContentPartPr>
              <p14:xfrm>
                <a:off x="2512422" y="2936012"/>
                <a:ext cx="299880" cy="162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8FB328-C302-3E18-9B19-1248FE8320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03782" y="2927372"/>
                  <a:ext cx="317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90F4E8-EA2D-CB40-D10F-EF8271DCBF65}"/>
                    </a:ext>
                  </a:extLst>
                </p14:cNvPr>
                <p14:cNvContentPartPr/>
                <p14:nvPr/>
              </p14:nvContentPartPr>
              <p14:xfrm>
                <a:off x="2822022" y="2812172"/>
                <a:ext cx="360" cy="62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90F4E8-EA2D-CB40-D10F-EF8271DCBF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3022" y="2803532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72B70C-0554-D311-7054-0F3BE0838943}"/>
                    </a:ext>
                  </a:extLst>
                </p14:cNvPr>
                <p14:cNvContentPartPr/>
                <p14:nvPr/>
              </p14:nvContentPartPr>
              <p14:xfrm>
                <a:off x="2881062" y="2879492"/>
                <a:ext cx="375840" cy="16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72B70C-0554-D311-7054-0F3BE08389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72422" y="2870852"/>
                  <a:ext cx="39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1A6EDE-C280-0E8F-E3E1-B26864F33686}"/>
                    </a:ext>
                  </a:extLst>
                </p14:cNvPr>
                <p14:cNvContentPartPr/>
                <p14:nvPr/>
              </p14:nvContentPartPr>
              <p14:xfrm>
                <a:off x="3210102" y="2734052"/>
                <a:ext cx="16200" cy="48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1A6EDE-C280-0E8F-E3E1-B26864F336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01462" y="2725052"/>
                  <a:ext cx="33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EFD719-274B-3224-35F5-CE598A653B86}"/>
                    </a:ext>
                  </a:extLst>
                </p14:cNvPr>
                <p14:cNvContentPartPr/>
                <p14:nvPr/>
              </p14:nvContentPartPr>
              <p14:xfrm>
                <a:off x="1538262" y="3401492"/>
                <a:ext cx="3130200" cy="1047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EFD719-274B-3224-35F5-CE598A653B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29622" y="3392852"/>
                  <a:ext cx="314784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5604D2-B6B5-0DE1-0855-00015A8A9F44}"/>
                    </a:ext>
                  </a:extLst>
                </p14:cNvPr>
                <p14:cNvContentPartPr/>
                <p14:nvPr/>
              </p14:nvContentPartPr>
              <p14:xfrm>
                <a:off x="2603142" y="3625412"/>
                <a:ext cx="348480" cy="59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5604D2-B6B5-0DE1-0855-00015A8A9F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4502" y="3616412"/>
                  <a:ext cx="3661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9DA64B-28BE-30A7-0AEE-2C7697D67B55}"/>
                    </a:ext>
                  </a:extLst>
                </p14:cNvPr>
                <p14:cNvContentPartPr/>
                <p14:nvPr/>
              </p14:nvContentPartPr>
              <p14:xfrm>
                <a:off x="2968182" y="3811172"/>
                <a:ext cx="5760" cy="70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9DA64B-28BE-30A7-0AEE-2C7697D67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9182" y="3802172"/>
                  <a:ext cx="23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766DF1-8B0A-9903-9E3F-7D0A3E67DA56}"/>
                    </a:ext>
                  </a:extLst>
                </p14:cNvPr>
                <p14:cNvContentPartPr/>
                <p14:nvPr/>
              </p14:nvContentPartPr>
              <p14:xfrm>
                <a:off x="3047382" y="3888572"/>
                <a:ext cx="328320" cy="18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766DF1-8B0A-9903-9E3F-7D0A3E67DA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8382" y="3879572"/>
                  <a:ext cx="345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9C15C0-5A71-D716-AF3C-DA03CBCF0C84}"/>
                    </a:ext>
                  </a:extLst>
                </p14:cNvPr>
                <p14:cNvContentPartPr/>
                <p14:nvPr/>
              </p14:nvContentPartPr>
              <p14:xfrm>
                <a:off x="3355182" y="3712532"/>
                <a:ext cx="6480" cy="3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9C15C0-5A71-D716-AF3C-DA03CBCF0C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6182" y="3703892"/>
                  <a:ext cx="2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C09467-78A0-0240-D4F9-25316051D5D2}"/>
                    </a:ext>
                  </a:extLst>
                </p14:cNvPr>
                <p14:cNvContentPartPr/>
                <p14:nvPr/>
              </p14:nvContentPartPr>
              <p14:xfrm>
                <a:off x="1706742" y="4542692"/>
                <a:ext cx="3069360" cy="92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C09467-78A0-0240-D4F9-25316051D5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7742" y="4533692"/>
                  <a:ext cx="308700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00E5E9-C151-CC5E-E297-BB635C88EC69}"/>
                    </a:ext>
                  </a:extLst>
                </p14:cNvPr>
                <p14:cNvContentPartPr/>
                <p14:nvPr/>
              </p14:nvContentPartPr>
              <p14:xfrm>
                <a:off x="2498022" y="4779212"/>
                <a:ext cx="269640" cy="61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00E5E9-C151-CC5E-E297-BB635C88EC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9022" y="4770572"/>
                  <a:ext cx="2872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F38DCC-7964-3564-DC9A-5B2A024AB40A}"/>
                    </a:ext>
                  </a:extLst>
                </p14:cNvPr>
                <p14:cNvContentPartPr/>
                <p14:nvPr/>
              </p14:nvContentPartPr>
              <p14:xfrm>
                <a:off x="2486142" y="5071892"/>
                <a:ext cx="409320" cy="125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F38DCC-7964-3564-DC9A-5B2A024AB4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77502" y="5063252"/>
                  <a:ext cx="426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674941-BBA0-87E2-7191-AE12CE1E561B}"/>
                    </a:ext>
                  </a:extLst>
                </p14:cNvPr>
                <p14:cNvContentPartPr/>
                <p14:nvPr/>
              </p14:nvContentPartPr>
              <p14:xfrm>
                <a:off x="2883582" y="5050652"/>
                <a:ext cx="21960" cy="10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674941-BBA0-87E2-7191-AE12CE1E56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74942" y="5041652"/>
                  <a:ext cx="39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33C4C1-7DE4-58EE-297D-5F4E800CF4CD}"/>
                    </a:ext>
                  </a:extLst>
                </p14:cNvPr>
                <p14:cNvContentPartPr/>
                <p14:nvPr/>
              </p14:nvContentPartPr>
              <p14:xfrm>
                <a:off x="2920662" y="4908452"/>
                <a:ext cx="360" cy="3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33C4C1-7DE4-58EE-297D-5F4E800CF4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2022" y="4899812"/>
                  <a:ext cx="18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D9F585-61CA-94E1-1BE5-E54A8FEDF9C5}"/>
                    </a:ext>
                  </a:extLst>
                </p14:cNvPr>
                <p14:cNvContentPartPr/>
                <p14:nvPr/>
              </p14:nvContentPartPr>
              <p14:xfrm>
                <a:off x="3021462" y="4979732"/>
                <a:ext cx="498960" cy="21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D9F585-61CA-94E1-1BE5-E54A8FEDF9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12462" y="4971092"/>
                  <a:ext cx="516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E90DC0-7568-879F-C9D7-45BE6E43E739}"/>
                    </a:ext>
                  </a:extLst>
                </p14:cNvPr>
                <p14:cNvContentPartPr/>
                <p14:nvPr/>
              </p14:nvContentPartPr>
              <p14:xfrm>
                <a:off x="3446982" y="4831772"/>
                <a:ext cx="360" cy="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E90DC0-7568-879F-C9D7-45BE6E43E7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38342" y="4823132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95560D-22E1-DBD8-DDC2-8F668579344D}"/>
                    </a:ext>
                  </a:extLst>
                </p14:cNvPr>
                <p14:cNvContentPartPr/>
                <p14:nvPr/>
              </p14:nvContentPartPr>
              <p14:xfrm>
                <a:off x="1775862" y="5603612"/>
                <a:ext cx="3040920" cy="82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95560D-22E1-DBD8-DDC2-8F66857934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6862" y="5594612"/>
                  <a:ext cx="305856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96BC02-DE1D-34B4-50C6-B2C7408465AC}"/>
                    </a:ext>
                  </a:extLst>
                </p14:cNvPr>
                <p14:cNvContentPartPr/>
                <p14:nvPr/>
              </p14:nvContentPartPr>
              <p14:xfrm>
                <a:off x="2537982" y="5823212"/>
                <a:ext cx="406800" cy="498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96BC02-DE1D-34B4-50C6-B2C7408465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29342" y="5814572"/>
                  <a:ext cx="4244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D8F873-71CF-02FD-D1BD-B88DA17B1A65}"/>
                    </a:ext>
                  </a:extLst>
                </p14:cNvPr>
                <p14:cNvContentPartPr/>
                <p14:nvPr/>
              </p14:nvContentPartPr>
              <p14:xfrm>
                <a:off x="2966742" y="5961092"/>
                <a:ext cx="360" cy="4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D8F873-71CF-02FD-D1BD-B88DA17B1A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57742" y="5952452"/>
                  <a:ext cx="18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F3298D-7133-7B14-2083-7C9C62AB3AD8}"/>
                    </a:ext>
                  </a:extLst>
                </p14:cNvPr>
                <p14:cNvContentPartPr/>
                <p14:nvPr/>
              </p14:nvContentPartPr>
              <p14:xfrm>
                <a:off x="3052062" y="6027332"/>
                <a:ext cx="469080" cy="16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F3298D-7133-7B14-2083-7C9C62AB3A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43422" y="6018692"/>
                  <a:ext cx="486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CFF42D-3D04-A7C5-5F5B-BC1AA22FB1ED}"/>
                    </a:ext>
                  </a:extLst>
                </p14:cNvPr>
                <p14:cNvContentPartPr/>
                <p14:nvPr/>
              </p14:nvContentPartPr>
              <p14:xfrm>
                <a:off x="3473262" y="5881892"/>
                <a:ext cx="6480" cy="4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CFF42D-3D04-A7C5-5F5B-BC1AA22FB1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64262" y="5872892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0386E9-A1E6-309A-5C74-498696EE2B08}"/>
                    </a:ext>
                  </a:extLst>
                </p14:cNvPr>
                <p14:cNvContentPartPr/>
                <p14:nvPr/>
              </p14:nvContentPartPr>
              <p14:xfrm>
                <a:off x="530262" y="3088292"/>
                <a:ext cx="232200" cy="234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0386E9-A1E6-309A-5C74-498696EE2B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622" y="3079652"/>
                  <a:ext cx="249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F22652-AE62-E24A-289A-15BC37B88C1F}"/>
                    </a:ext>
                  </a:extLst>
                </p14:cNvPr>
                <p14:cNvContentPartPr/>
                <p14:nvPr/>
              </p14:nvContentPartPr>
              <p14:xfrm>
                <a:off x="693702" y="2927012"/>
                <a:ext cx="102600" cy="66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F22652-AE62-E24A-289A-15BC37B88C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702" y="2918372"/>
                  <a:ext cx="120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5C92A8-6E78-5112-13AD-95950CDBBE50}"/>
                    </a:ext>
                  </a:extLst>
                </p14:cNvPr>
                <p14:cNvContentPartPr/>
                <p14:nvPr/>
              </p14:nvContentPartPr>
              <p14:xfrm>
                <a:off x="854622" y="3012692"/>
                <a:ext cx="21600" cy="232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5C92A8-6E78-5112-13AD-95950CDBBE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5982" y="3004052"/>
                  <a:ext cx="39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133694-E1FF-2229-8845-D83EA5310B0F}"/>
                    </a:ext>
                  </a:extLst>
                </p14:cNvPr>
                <p14:cNvContentPartPr/>
                <p14:nvPr/>
              </p14:nvContentPartPr>
              <p14:xfrm>
                <a:off x="939582" y="2980652"/>
                <a:ext cx="132120" cy="323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133694-E1FF-2229-8845-D83EA5310B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0942" y="2971652"/>
                  <a:ext cx="149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028181-5BDD-9452-4E89-D7523963ED97}"/>
                    </a:ext>
                  </a:extLst>
                </p14:cNvPr>
                <p14:cNvContentPartPr/>
                <p14:nvPr/>
              </p14:nvContentPartPr>
              <p14:xfrm>
                <a:off x="1151262" y="3058052"/>
                <a:ext cx="187200" cy="155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028181-5BDD-9452-4E89-D7523963ED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2262" y="3049052"/>
                  <a:ext cx="204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F27-5A6E-FB26-1A07-2089B1BDC5C2}"/>
                    </a:ext>
                  </a:extLst>
                </p14:cNvPr>
                <p14:cNvContentPartPr/>
                <p14:nvPr/>
              </p14:nvContentPartPr>
              <p14:xfrm>
                <a:off x="802422" y="4203932"/>
                <a:ext cx="127800" cy="15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F27-5A6E-FB26-1A07-2089B1BDC5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3782" y="4194932"/>
                  <a:ext cx="145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A35964-F28A-79E6-5456-B4DFFE07CB93}"/>
                    </a:ext>
                  </a:extLst>
                </p14:cNvPr>
                <p14:cNvContentPartPr/>
                <p14:nvPr/>
              </p14:nvContentPartPr>
              <p14:xfrm>
                <a:off x="844902" y="4045532"/>
                <a:ext cx="43200" cy="3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A35964-F28A-79E6-5456-B4DFFE07CB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6262" y="4036532"/>
                  <a:ext cx="60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0A79C-A924-FFCC-51D5-86B73AC9D92B}"/>
                    </a:ext>
                  </a:extLst>
                </p14:cNvPr>
                <p14:cNvContentPartPr/>
                <p14:nvPr/>
              </p14:nvContentPartPr>
              <p14:xfrm>
                <a:off x="1020582" y="4111052"/>
                <a:ext cx="38880" cy="210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0A79C-A924-FFCC-51D5-86B73AC9D9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1942" y="4102412"/>
                  <a:ext cx="56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2A4615-4180-35B2-6F9E-A6211D25B028}"/>
                    </a:ext>
                  </a:extLst>
                </p14:cNvPr>
                <p14:cNvContentPartPr/>
                <p14:nvPr/>
              </p14:nvContentPartPr>
              <p14:xfrm>
                <a:off x="1086462" y="4106732"/>
                <a:ext cx="156960" cy="24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2A4615-4180-35B2-6F9E-A6211D25B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7462" y="4097732"/>
                  <a:ext cx="174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060A51-9725-2A47-1358-FCE4FC2FD2BA}"/>
                    </a:ext>
                  </a:extLst>
                </p14:cNvPr>
                <p14:cNvContentPartPr/>
                <p14:nvPr/>
              </p14:nvContentPartPr>
              <p14:xfrm>
                <a:off x="1269342" y="4165772"/>
                <a:ext cx="156600" cy="7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060A51-9725-2A47-1358-FCE4FC2FD2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60342" y="4157132"/>
                  <a:ext cx="174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EEF8054-B54C-8EBD-D608-5BE0BA3221A5}"/>
                    </a:ext>
                  </a:extLst>
                </p14:cNvPr>
                <p14:cNvContentPartPr/>
                <p14:nvPr/>
              </p14:nvContentPartPr>
              <p14:xfrm>
                <a:off x="875862" y="6384452"/>
                <a:ext cx="130320" cy="221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EEF8054-B54C-8EBD-D608-5BE0BA3221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6862" y="6375812"/>
                  <a:ext cx="147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9AAFF6-BC2A-E4D7-02D4-AA47E44F531E}"/>
                    </a:ext>
                  </a:extLst>
                </p14:cNvPr>
                <p14:cNvContentPartPr/>
                <p14:nvPr/>
              </p14:nvContentPartPr>
              <p14:xfrm>
                <a:off x="952182" y="6316412"/>
                <a:ext cx="61200" cy="25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9AAFF6-BC2A-E4D7-02D4-AA47E44F53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3182" y="6307772"/>
                  <a:ext cx="78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D5747F6-8F84-E09A-9112-4477E76C6149}"/>
                    </a:ext>
                  </a:extLst>
                </p14:cNvPr>
                <p14:cNvContentPartPr/>
                <p14:nvPr/>
              </p14:nvContentPartPr>
              <p14:xfrm>
                <a:off x="1073502" y="6320012"/>
                <a:ext cx="63720" cy="208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D5747F6-8F84-E09A-9112-4477E76C61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4862" y="6311372"/>
                  <a:ext cx="81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46A7876-8B15-8B73-83CA-F082F86EEDD3}"/>
                    </a:ext>
                  </a:extLst>
                </p14:cNvPr>
                <p14:cNvContentPartPr/>
                <p14:nvPr/>
              </p14:nvContentPartPr>
              <p14:xfrm>
                <a:off x="1167102" y="6236852"/>
                <a:ext cx="141120" cy="29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46A7876-8B15-8B73-83CA-F082F86EED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8462" y="6228212"/>
                  <a:ext cx="158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CE132C-C31F-CE6F-597F-9B177C198F0A}"/>
                    </a:ext>
                  </a:extLst>
                </p14:cNvPr>
                <p14:cNvContentPartPr/>
                <p14:nvPr/>
              </p14:nvContentPartPr>
              <p14:xfrm>
                <a:off x="1394262" y="6324692"/>
                <a:ext cx="173880" cy="16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CE132C-C31F-CE6F-597F-9B177C198F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85622" y="6315692"/>
                  <a:ext cx="191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4CC0A4-10F9-7FEF-85FF-14FB85EEBCC3}"/>
                    </a:ext>
                  </a:extLst>
                </p14:cNvPr>
                <p14:cNvContentPartPr/>
                <p14:nvPr/>
              </p14:nvContentPartPr>
              <p14:xfrm>
                <a:off x="1335222" y="5976212"/>
                <a:ext cx="180000" cy="102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4CC0A4-10F9-7FEF-85FF-14FB85EEBC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26582" y="5967572"/>
                  <a:ext cx="197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52F168-1A93-E818-7C25-4B9EDE8963FF}"/>
                    </a:ext>
                  </a:extLst>
                </p14:cNvPr>
                <p14:cNvContentPartPr/>
                <p14:nvPr/>
              </p14:nvContentPartPr>
              <p14:xfrm>
                <a:off x="900702" y="5258372"/>
                <a:ext cx="157680" cy="21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52F168-1A93-E818-7C25-4B9EDE8963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1702" y="5249372"/>
                  <a:ext cx="17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885C5B-1127-6DCB-D9C9-386E0E0D13A7}"/>
                    </a:ext>
                  </a:extLst>
                </p14:cNvPr>
                <p14:cNvContentPartPr/>
                <p14:nvPr/>
              </p14:nvContentPartPr>
              <p14:xfrm>
                <a:off x="952182" y="5130572"/>
                <a:ext cx="47880" cy="3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885C5B-1127-6DCB-D9C9-386E0E0D13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182" y="5121572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131796-D91D-D302-8EDE-6D68F1D3918D}"/>
                    </a:ext>
                  </a:extLst>
                </p14:cNvPr>
                <p14:cNvContentPartPr/>
                <p14:nvPr/>
              </p14:nvContentPartPr>
              <p14:xfrm>
                <a:off x="1124622" y="5256212"/>
                <a:ext cx="26640" cy="162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131796-D91D-D302-8EDE-6D68F1D391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982" y="5247212"/>
                  <a:ext cx="4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0817A4-D684-B0C2-8999-204726073346}"/>
                    </a:ext>
                  </a:extLst>
                </p14:cNvPr>
                <p14:cNvContentPartPr/>
                <p14:nvPr/>
              </p14:nvContentPartPr>
              <p14:xfrm>
                <a:off x="1171062" y="5171252"/>
                <a:ext cx="149400" cy="28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0817A4-D684-B0C2-8999-2047260733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2422" y="5162252"/>
                  <a:ext cx="167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6456FD-6B5A-7E83-46F5-FCDD295E6721}"/>
                    </a:ext>
                  </a:extLst>
                </p14:cNvPr>
                <p14:cNvContentPartPr/>
                <p14:nvPr/>
              </p14:nvContentPartPr>
              <p14:xfrm>
                <a:off x="1348542" y="5227772"/>
                <a:ext cx="194040" cy="138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6456FD-6B5A-7E83-46F5-FCDD295E67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39542" y="5218772"/>
                  <a:ext cx="211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E24467-7639-244F-069F-01DD5F160093}"/>
                    </a:ext>
                  </a:extLst>
                </p14:cNvPr>
                <p14:cNvContentPartPr/>
                <p14:nvPr/>
              </p14:nvContentPartPr>
              <p14:xfrm>
                <a:off x="1151262" y="5017172"/>
                <a:ext cx="170640" cy="87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E24467-7639-244F-069F-01DD5F1600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2262" y="5008172"/>
                  <a:ext cx="188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EB1CF16-1925-E994-5485-A9A63BEE816A}"/>
                    </a:ext>
                  </a:extLst>
                </p14:cNvPr>
                <p14:cNvContentPartPr/>
                <p14:nvPr/>
              </p14:nvContentPartPr>
              <p14:xfrm>
                <a:off x="1209942" y="3862292"/>
                <a:ext cx="111960" cy="6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EB1CF16-1925-E994-5485-A9A63BEE81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01302" y="3853292"/>
                  <a:ext cx="129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BA8ACB-979E-E702-82C9-DDA792EAC3C7}"/>
                    </a:ext>
                  </a:extLst>
                </p14:cNvPr>
                <p14:cNvContentPartPr/>
                <p14:nvPr/>
              </p14:nvContentPartPr>
              <p14:xfrm>
                <a:off x="1137582" y="2850692"/>
                <a:ext cx="170280" cy="77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BA8ACB-979E-E702-82C9-DDA792EAC3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8942" y="2841692"/>
                  <a:ext cx="187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08740D4-071E-812C-8E52-E3F5870C7810}"/>
                    </a:ext>
                  </a:extLst>
                </p14:cNvPr>
                <p14:cNvContentPartPr/>
                <p14:nvPr/>
              </p14:nvContentPartPr>
              <p14:xfrm>
                <a:off x="1151262" y="2099732"/>
                <a:ext cx="73800" cy="1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08740D4-071E-812C-8E52-E3F5870C78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2262" y="2090732"/>
                  <a:ext cx="91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E44305-97B1-51C8-3A4D-D08B734DCF0E}"/>
                    </a:ext>
                  </a:extLst>
                </p14:cNvPr>
                <p14:cNvContentPartPr/>
                <p14:nvPr/>
              </p14:nvContentPartPr>
              <p14:xfrm>
                <a:off x="278262" y="1766012"/>
                <a:ext cx="1392120" cy="467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E44305-97B1-51C8-3A4D-D08B734DCF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9622" y="1757372"/>
                  <a:ext cx="1409760" cy="46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363FCE-39E8-CF50-3966-F3C4C6EA1775}"/>
                    </a:ext>
                  </a:extLst>
                </p14:cNvPr>
                <p14:cNvContentPartPr/>
                <p14:nvPr/>
              </p14:nvContentPartPr>
              <p14:xfrm>
                <a:off x="907902" y="1973372"/>
                <a:ext cx="200160" cy="480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363FCE-39E8-CF50-3966-F3C4C6EA17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9262" y="1964732"/>
                  <a:ext cx="217800" cy="48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99DE5C-4A72-1E2F-1C08-A2C989EBE75C}"/>
                    </a:ext>
                  </a:extLst>
                </p14:cNvPr>
                <p14:cNvContentPartPr/>
                <p14:nvPr/>
              </p14:nvContentPartPr>
              <p14:xfrm>
                <a:off x="8683182" y="3071372"/>
                <a:ext cx="2953080" cy="108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99DE5C-4A72-1E2F-1C08-A2C989EBE7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4542" y="3062732"/>
                  <a:ext cx="297072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F515B0-C6A6-0547-58B2-61C8E5B6E49E}"/>
                    </a:ext>
                  </a:extLst>
                </p14:cNvPr>
                <p14:cNvContentPartPr/>
                <p14:nvPr/>
              </p14:nvContentPartPr>
              <p14:xfrm>
                <a:off x="9461142" y="3464132"/>
                <a:ext cx="271800" cy="42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F515B0-C6A6-0547-58B2-61C8E5B6E49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52142" y="3455492"/>
                  <a:ext cx="289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0134A0-0E89-DD31-173E-2A6213E2DFD1}"/>
                    </a:ext>
                  </a:extLst>
                </p14:cNvPr>
                <p14:cNvContentPartPr/>
                <p14:nvPr/>
              </p14:nvContentPartPr>
              <p14:xfrm>
                <a:off x="9821502" y="3558812"/>
                <a:ext cx="191520" cy="24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0134A0-0E89-DD31-173E-2A6213E2DF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12862" y="3550172"/>
                  <a:ext cx="209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419743-D5EE-64C7-184B-0BC2DD098D3E}"/>
                    </a:ext>
                  </a:extLst>
                </p14:cNvPr>
                <p14:cNvContentPartPr/>
                <p14:nvPr/>
              </p14:nvContentPartPr>
              <p14:xfrm>
                <a:off x="9736902" y="4181252"/>
                <a:ext cx="14040" cy="31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419743-D5EE-64C7-184B-0BC2DD098D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28262" y="4172252"/>
                  <a:ext cx="31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4A81F9-9C8D-0DD6-3AC4-00A0EC12D955}"/>
                    </a:ext>
                  </a:extLst>
                </p14:cNvPr>
                <p14:cNvContentPartPr/>
                <p14:nvPr/>
              </p14:nvContentPartPr>
              <p14:xfrm>
                <a:off x="9415422" y="4759052"/>
                <a:ext cx="210600" cy="1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4A81F9-9C8D-0DD6-3AC4-00A0EC12D9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06422" y="4750412"/>
                  <a:ext cx="228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FF151F-43F0-C370-94A1-CCBBB27712AF}"/>
                    </a:ext>
                  </a:extLst>
                </p14:cNvPr>
                <p14:cNvContentPartPr/>
                <p14:nvPr/>
              </p14:nvContentPartPr>
              <p14:xfrm>
                <a:off x="9482382" y="5413892"/>
                <a:ext cx="245160" cy="4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FF151F-43F0-C370-94A1-CCBBB27712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73742" y="5404892"/>
                  <a:ext cx="26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AE068D-071E-FC05-420E-26411B8E03B7}"/>
                    </a:ext>
                  </a:extLst>
                </p14:cNvPr>
                <p14:cNvContentPartPr/>
                <p14:nvPr/>
              </p14:nvContentPartPr>
              <p14:xfrm>
                <a:off x="10094382" y="4710092"/>
                <a:ext cx="135000" cy="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AE068D-071E-FC05-420E-26411B8E03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85742" y="4701452"/>
                  <a:ext cx="152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1C51F7-52EC-0EF0-4C14-419229FBB9C0}"/>
                    </a:ext>
                  </a:extLst>
                </p14:cNvPr>
                <p14:cNvContentPartPr/>
                <p14:nvPr/>
              </p14:nvContentPartPr>
              <p14:xfrm>
                <a:off x="9386982" y="5023292"/>
                <a:ext cx="228240" cy="3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1C51F7-52EC-0EF0-4C14-419229FBB9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78342" y="5014652"/>
                  <a:ext cx="245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382997-52BA-5404-2FA7-50977E4AC44E}"/>
                    </a:ext>
                  </a:extLst>
                </p14:cNvPr>
                <p14:cNvContentPartPr/>
                <p14:nvPr/>
              </p14:nvContentPartPr>
              <p14:xfrm>
                <a:off x="9485982" y="5203652"/>
                <a:ext cx="195840" cy="2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382997-52BA-5404-2FA7-50977E4AC4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76982" y="5194652"/>
                  <a:ext cx="21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CB8940-94A1-21DF-2506-EE42CADCCFAD}"/>
                    </a:ext>
                  </a:extLst>
                </p14:cNvPr>
                <p14:cNvContentPartPr/>
                <p14:nvPr/>
              </p14:nvContentPartPr>
              <p14:xfrm>
                <a:off x="10043622" y="4933652"/>
                <a:ext cx="47880" cy="6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CB8940-94A1-21DF-2506-EE42CADCCF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34622" y="4924652"/>
                  <a:ext cx="65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1F634F-D9C7-29C9-0E41-E783A42875C2}"/>
                    </a:ext>
                  </a:extLst>
                </p14:cNvPr>
                <p14:cNvContentPartPr/>
                <p14:nvPr/>
              </p14:nvContentPartPr>
              <p14:xfrm>
                <a:off x="10203102" y="5180252"/>
                <a:ext cx="155880" cy="5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1F634F-D9C7-29C9-0E41-E783A42875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94462" y="5171252"/>
                  <a:ext cx="173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89187A7-0B57-56F2-F6F7-D1530B813091}"/>
                    </a:ext>
                  </a:extLst>
                </p14:cNvPr>
                <p14:cNvContentPartPr/>
                <p14:nvPr/>
              </p14:nvContentPartPr>
              <p14:xfrm>
                <a:off x="10742382" y="4813412"/>
                <a:ext cx="128520" cy="185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89187A7-0B57-56F2-F6F7-D1530B8130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33382" y="4804412"/>
                  <a:ext cx="146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E34CC9-08C8-71E4-4D64-C82F02D3693F}"/>
                    </a:ext>
                  </a:extLst>
                </p14:cNvPr>
                <p14:cNvContentPartPr/>
                <p14:nvPr/>
              </p14:nvContentPartPr>
              <p14:xfrm>
                <a:off x="10781982" y="4650692"/>
                <a:ext cx="1440" cy="6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E34CC9-08C8-71E4-4D64-C82F02D369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72982" y="4641692"/>
                  <a:ext cx="1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2CA1DF-34E9-1AE2-AF17-68D5173429B9}"/>
                    </a:ext>
                  </a:extLst>
                </p14:cNvPr>
                <p14:cNvContentPartPr/>
                <p14:nvPr/>
              </p14:nvContentPartPr>
              <p14:xfrm>
                <a:off x="10975662" y="4723052"/>
                <a:ext cx="23400" cy="248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2CA1DF-34E9-1AE2-AF17-68D5173429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66662" y="4714412"/>
                  <a:ext cx="41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F6E0F9-A4AD-0F94-150F-507FBD3633E4}"/>
                    </a:ext>
                  </a:extLst>
                </p14:cNvPr>
                <p14:cNvContentPartPr/>
                <p14:nvPr/>
              </p14:nvContentPartPr>
              <p14:xfrm>
                <a:off x="11091222" y="4704692"/>
                <a:ext cx="99720" cy="29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F6E0F9-A4AD-0F94-150F-507FBD3633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82582" y="4696052"/>
                  <a:ext cx="117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4F3253-2E2D-6856-839B-CAC07CE95B34}"/>
                    </a:ext>
                  </a:extLst>
                </p14:cNvPr>
                <p14:cNvContentPartPr/>
                <p14:nvPr/>
              </p14:nvContentPartPr>
              <p14:xfrm>
                <a:off x="11290302" y="4787492"/>
                <a:ext cx="192240" cy="198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4F3253-2E2D-6856-839B-CAC07CE95B3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81302" y="4778492"/>
                  <a:ext cx="209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3BF4B1-EA78-BF25-45A5-86BACF1DF2DF}"/>
                    </a:ext>
                  </a:extLst>
                </p14:cNvPr>
                <p14:cNvContentPartPr/>
                <p14:nvPr/>
              </p14:nvContentPartPr>
              <p14:xfrm>
                <a:off x="10488582" y="4382492"/>
                <a:ext cx="1182600" cy="1035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3BF4B1-EA78-BF25-45A5-86BACF1DF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79942" y="4373852"/>
                  <a:ext cx="120024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3B015D-2F9E-ABE5-D985-0A3BC5C91442}"/>
                    </a:ext>
                  </a:extLst>
                </p14:cNvPr>
                <p14:cNvContentPartPr/>
                <p14:nvPr/>
              </p14:nvContentPartPr>
              <p14:xfrm>
                <a:off x="10502982" y="3975692"/>
                <a:ext cx="463680" cy="50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3B015D-2F9E-ABE5-D985-0A3BC5C914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93982" y="3966692"/>
                  <a:ext cx="481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201B084-FACF-352F-6566-08D51ECB99A5}"/>
                    </a:ext>
                  </a:extLst>
                </p14:cNvPr>
                <p14:cNvContentPartPr/>
                <p14:nvPr/>
              </p14:nvContentPartPr>
              <p14:xfrm>
                <a:off x="10472742" y="3848252"/>
                <a:ext cx="212040" cy="181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201B084-FACF-352F-6566-08D51ECB99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63742" y="3839252"/>
                  <a:ext cx="22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A1E3BC-3628-B8FA-A7FF-6D0622BFC4AE}"/>
                    </a:ext>
                  </a:extLst>
                </p14:cNvPr>
                <p14:cNvContentPartPr/>
                <p14:nvPr/>
              </p14:nvContentPartPr>
              <p14:xfrm>
                <a:off x="7831782" y="3650972"/>
                <a:ext cx="950760" cy="11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A1E3BC-3628-B8FA-A7FF-6D0622BFC4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22782" y="3642332"/>
                  <a:ext cx="9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8E0420-1207-D5BC-06C7-50B4A2A6266B}"/>
                    </a:ext>
                  </a:extLst>
                </p14:cNvPr>
                <p14:cNvContentPartPr/>
                <p14:nvPr/>
              </p14:nvContentPartPr>
              <p14:xfrm>
                <a:off x="6922422" y="3637292"/>
                <a:ext cx="168120" cy="22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8E0420-1207-D5BC-06C7-50B4A2A6266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13422" y="3628292"/>
                  <a:ext cx="185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BBADA3-C722-19D8-43AF-23D3C7C6E395}"/>
                    </a:ext>
                  </a:extLst>
                </p14:cNvPr>
                <p14:cNvContentPartPr/>
                <p14:nvPr/>
              </p14:nvContentPartPr>
              <p14:xfrm>
                <a:off x="7176942" y="3623252"/>
                <a:ext cx="150480" cy="16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BBADA3-C722-19D8-43AF-23D3C7C6E3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68302" y="3614252"/>
                  <a:ext cx="168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67BDB0-7F86-9005-FD83-1BD08CFE1CC6}"/>
                    </a:ext>
                  </a:extLst>
                </p14:cNvPr>
                <p14:cNvContentPartPr/>
                <p14:nvPr/>
              </p14:nvContentPartPr>
              <p14:xfrm>
                <a:off x="7426782" y="3612812"/>
                <a:ext cx="95760" cy="16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67BDB0-7F86-9005-FD83-1BD08CFE1CC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18142" y="3603812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28CD94-A222-7723-43FD-5D276E575290}"/>
                    </a:ext>
                  </a:extLst>
                </p14:cNvPr>
                <p14:cNvContentPartPr/>
                <p14:nvPr/>
              </p14:nvContentPartPr>
              <p14:xfrm>
                <a:off x="6315462" y="3756092"/>
                <a:ext cx="482760" cy="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28CD94-A222-7723-43FD-5D276E575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06822" y="3747092"/>
                  <a:ext cx="500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3F9088-F64C-41EE-665D-3CBDE4F35EB3}"/>
                    </a:ext>
                  </a:extLst>
                </p14:cNvPr>
                <p14:cNvContentPartPr/>
                <p14:nvPr/>
              </p14:nvContentPartPr>
              <p14:xfrm>
                <a:off x="4916502" y="1550372"/>
                <a:ext cx="1471320" cy="221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3F9088-F64C-41EE-665D-3CBDE4F35EB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07862" y="1541732"/>
                  <a:ext cx="1488960" cy="22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D5A9C8-7450-ABE3-EB6F-F355EAD6412E}"/>
                    </a:ext>
                  </a:extLst>
                </p14:cNvPr>
                <p14:cNvContentPartPr/>
                <p14:nvPr/>
              </p14:nvContentPartPr>
              <p14:xfrm>
                <a:off x="4892382" y="1492412"/>
                <a:ext cx="106200" cy="18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D5A9C8-7450-ABE3-EB6F-F355EAD641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83742" y="1483412"/>
                  <a:ext cx="123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4DD035-F519-6DD6-4F0F-1D2B97E79CD1}"/>
                    </a:ext>
                  </a:extLst>
                </p14:cNvPr>
                <p14:cNvContentPartPr/>
                <p14:nvPr/>
              </p14:nvContentPartPr>
              <p14:xfrm>
                <a:off x="4911102" y="2742332"/>
                <a:ext cx="1469880" cy="1001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4DD035-F519-6DD6-4F0F-1D2B97E79C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02462" y="2733332"/>
                  <a:ext cx="148752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0C428F-F239-2B9B-B565-3F479CD2310F}"/>
                    </a:ext>
                  </a:extLst>
                </p14:cNvPr>
                <p14:cNvContentPartPr/>
                <p14:nvPr/>
              </p14:nvContentPartPr>
              <p14:xfrm>
                <a:off x="4862862" y="2606972"/>
                <a:ext cx="176400" cy="261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0C428F-F239-2B9B-B565-3F479CD231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53862" y="2597972"/>
                  <a:ext cx="194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9AD9EB0-FC7A-F919-F447-E4D553953B1A}"/>
                    </a:ext>
                  </a:extLst>
                </p14:cNvPr>
                <p14:cNvContentPartPr/>
                <p14:nvPr/>
              </p14:nvContentPartPr>
              <p14:xfrm>
                <a:off x="4833702" y="3611732"/>
                <a:ext cx="1461960" cy="263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9AD9EB0-FC7A-F919-F447-E4D553953B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24702" y="3603092"/>
                  <a:ext cx="1479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017697-1FAE-D00F-A243-AB7DAAD57A09}"/>
                    </a:ext>
                  </a:extLst>
                </p14:cNvPr>
                <p14:cNvContentPartPr/>
                <p14:nvPr/>
              </p14:nvContentPartPr>
              <p14:xfrm>
                <a:off x="4809582" y="3539012"/>
                <a:ext cx="171000" cy="309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017697-1FAE-D00F-A243-AB7DAAD57A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00942" y="3530372"/>
                  <a:ext cx="188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891754-5FAF-1A81-1179-2A1E738EA1EF}"/>
                    </a:ext>
                  </a:extLst>
                </p14:cNvPr>
                <p14:cNvContentPartPr/>
                <p14:nvPr/>
              </p14:nvContentPartPr>
              <p14:xfrm>
                <a:off x="5124582" y="3927452"/>
                <a:ext cx="1319040" cy="984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891754-5FAF-1A81-1179-2A1E738EA1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15582" y="3918452"/>
                  <a:ext cx="13366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E2C991-A160-5A8F-BEEB-E4F98DE56E0B}"/>
                    </a:ext>
                  </a:extLst>
                </p14:cNvPr>
                <p14:cNvContentPartPr/>
                <p14:nvPr/>
              </p14:nvContentPartPr>
              <p14:xfrm>
                <a:off x="5118102" y="4711892"/>
                <a:ext cx="165600" cy="216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E2C991-A160-5A8F-BEEB-E4F98DE56E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09102" y="4703252"/>
                  <a:ext cx="183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921C265-3E0B-34F2-64D4-590E8C81F3EF}"/>
                    </a:ext>
                  </a:extLst>
                </p14:cNvPr>
                <p14:cNvContentPartPr/>
                <p14:nvPr/>
              </p14:nvContentPartPr>
              <p14:xfrm>
                <a:off x="5345262" y="3960212"/>
                <a:ext cx="1088640" cy="1994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921C265-3E0B-34F2-64D4-590E8C81F3E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36622" y="3951212"/>
                  <a:ext cx="1106280" cy="20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4B7D90-EE00-AC3F-BAB3-F30C206FD1C4}"/>
                    </a:ext>
                  </a:extLst>
                </p14:cNvPr>
                <p14:cNvContentPartPr/>
                <p14:nvPr/>
              </p14:nvContentPartPr>
              <p14:xfrm>
                <a:off x="5304582" y="5749052"/>
                <a:ext cx="108000" cy="38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4B7D90-EE00-AC3F-BAB3-F30C206FD1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95942" y="5740052"/>
                  <a:ext cx="125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29DB8A4-53B2-1F29-34D9-4EC3E8A71053}"/>
                    </a:ext>
                  </a:extLst>
                </p14:cNvPr>
                <p14:cNvContentPartPr/>
                <p14:nvPr/>
              </p14:nvContentPartPr>
              <p14:xfrm>
                <a:off x="7820262" y="2745572"/>
                <a:ext cx="1728720" cy="339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29DB8A4-53B2-1F29-34D9-4EC3E8A710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11262" y="2736932"/>
                  <a:ext cx="1746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276323-A071-F810-7DB0-2270858A3C04}"/>
                    </a:ext>
                  </a:extLst>
                </p14:cNvPr>
                <p14:cNvContentPartPr/>
                <p14:nvPr/>
              </p14:nvContentPartPr>
              <p14:xfrm>
                <a:off x="401022" y="1868252"/>
                <a:ext cx="659520" cy="60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276323-A071-F810-7DB0-2270858A3C0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2382" y="1859252"/>
                  <a:ext cx="6771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84249E-B09F-FAFC-D21F-E399CE0CBEA7}"/>
                    </a:ext>
                  </a:extLst>
                </p14:cNvPr>
                <p14:cNvContentPartPr/>
                <p14:nvPr/>
              </p14:nvContentPartPr>
              <p14:xfrm>
                <a:off x="701262" y="1826852"/>
                <a:ext cx="305640" cy="896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84249E-B09F-FAFC-D21F-E399CE0CBE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2262" y="1817852"/>
                  <a:ext cx="32328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FF86C1-774D-E4F3-0CE8-0815C4A96FEC}"/>
                    </a:ext>
                  </a:extLst>
                </p14:cNvPr>
                <p14:cNvContentPartPr/>
                <p14:nvPr/>
              </p14:nvContentPartPr>
              <p14:xfrm>
                <a:off x="920502" y="3310412"/>
                <a:ext cx="370800" cy="23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FF86C1-774D-E4F3-0CE8-0815C4A96F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1862" y="3301772"/>
                  <a:ext cx="388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4A79513-2A68-BE2C-AF9A-EDA3269E44EF}"/>
                    </a:ext>
                  </a:extLst>
                </p14:cNvPr>
                <p14:cNvContentPartPr/>
                <p14:nvPr/>
              </p14:nvContentPartPr>
              <p14:xfrm>
                <a:off x="1104102" y="2997932"/>
                <a:ext cx="191880" cy="486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4A79513-2A68-BE2C-AF9A-EDA3269E44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62" y="2988932"/>
                  <a:ext cx="2095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E245538-F7F2-3284-7A3A-93E44CD6C69B}"/>
                    </a:ext>
                  </a:extLst>
                </p14:cNvPr>
                <p14:cNvContentPartPr/>
                <p14:nvPr/>
              </p14:nvContentPartPr>
              <p14:xfrm>
                <a:off x="1032462" y="4145612"/>
                <a:ext cx="319320" cy="186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E245538-F7F2-3284-7A3A-93E44CD6C6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3822" y="4136972"/>
                  <a:ext cx="336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5CD4CB1-BF15-FDF8-A6F3-31DD817E88CB}"/>
                    </a:ext>
                  </a:extLst>
                </p14:cNvPr>
                <p14:cNvContentPartPr/>
                <p14:nvPr/>
              </p14:nvContentPartPr>
              <p14:xfrm>
                <a:off x="1109862" y="4033652"/>
                <a:ext cx="192600" cy="487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5CD4CB1-BF15-FDF8-A6F3-31DD817E88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0862" y="4024652"/>
                  <a:ext cx="2102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C6DB0B-5FFF-9E82-C0BE-F334AFA82493}"/>
                    </a:ext>
                  </a:extLst>
                </p14:cNvPr>
                <p14:cNvContentPartPr/>
                <p14:nvPr/>
              </p14:nvContentPartPr>
              <p14:xfrm>
                <a:off x="1104822" y="4872092"/>
                <a:ext cx="378720" cy="348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C6DB0B-5FFF-9E82-C0BE-F334AFA824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6182" y="4863092"/>
                  <a:ext cx="396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DEF14E9-EE1A-0768-4753-112F5C4C65D6}"/>
                    </a:ext>
                  </a:extLst>
                </p14:cNvPr>
                <p14:cNvContentPartPr/>
                <p14:nvPr/>
              </p14:nvContentPartPr>
              <p14:xfrm>
                <a:off x="1058022" y="5019332"/>
                <a:ext cx="323640" cy="412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DEF14E9-EE1A-0768-4753-112F5C4C65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9022" y="5010332"/>
                  <a:ext cx="341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0A0FA35-5B15-B7F9-E3E9-A9C936FF97E2}"/>
                    </a:ext>
                  </a:extLst>
                </p14:cNvPr>
                <p14:cNvContentPartPr/>
                <p14:nvPr/>
              </p14:nvContentPartPr>
              <p14:xfrm>
                <a:off x="1032462" y="5874332"/>
                <a:ext cx="575280" cy="443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0A0FA35-5B15-B7F9-E3E9-A9C936FF97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3822" y="5865692"/>
                  <a:ext cx="592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37E9B96-6CE7-4A9C-F004-1E323478E559}"/>
                    </a:ext>
                  </a:extLst>
                </p14:cNvPr>
                <p14:cNvContentPartPr/>
                <p14:nvPr/>
              </p14:nvContentPartPr>
              <p14:xfrm>
                <a:off x="1154502" y="5996732"/>
                <a:ext cx="496800" cy="568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37E9B96-6CE7-4A9C-F004-1E323478E55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862" y="5988092"/>
                  <a:ext cx="5144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2A03C5-5DD0-535C-EC90-17591CDC32B7}"/>
                    </a:ext>
                  </a:extLst>
                </p14:cNvPr>
                <p14:cNvContentPartPr/>
                <p14:nvPr/>
              </p14:nvContentPartPr>
              <p14:xfrm>
                <a:off x="9585702" y="2266412"/>
                <a:ext cx="51840" cy="46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2A03C5-5DD0-535C-EC90-17591CDC32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76702" y="2257772"/>
                  <a:ext cx="694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516E18A-3971-AEE0-BD53-8BCA1F3533FC}"/>
                    </a:ext>
                  </a:extLst>
                </p14:cNvPr>
                <p14:cNvContentPartPr/>
                <p14:nvPr/>
              </p14:nvContentPartPr>
              <p14:xfrm>
                <a:off x="9311742" y="1254812"/>
                <a:ext cx="736560" cy="1349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516E18A-3971-AEE0-BD53-8BCA1F3533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02742" y="1246172"/>
                  <a:ext cx="754200" cy="13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B709B1-591B-4521-F8A3-B62DD08AD58E}"/>
                    </a:ext>
                  </a:extLst>
                </p14:cNvPr>
                <p14:cNvContentPartPr/>
                <p14:nvPr/>
              </p14:nvContentPartPr>
              <p14:xfrm>
                <a:off x="10005462" y="2182532"/>
                <a:ext cx="453600" cy="309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B709B1-591B-4521-F8A3-B62DD08AD58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96462" y="2173892"/>
                  <a:ext cx="471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FE390B4-074C-27E2-8993-26F953C65B65}"/>
                    </a:ext>
                  </a:extLst>
                </p14:cNvPr>
                <p14:cNvContentPartPr/>
                <p14:nvPr/>
              </p14:nvContentPartPr>
              <p14:xfrm>
                <a:off x="10577862" y="2158412"/>
                <a:ext cx="104400" cy="191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FE390B4-074C-27E2-8993-26F953C65B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69222" y="2149772"/>
                  <a:ext cx="122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E02EF6D-387F-A10B-74AD-114E4878E7ED}"/>
                    </a:ext>
                  </a:extLst>
                </p14:cNvPr>
                <p14:cNvContentPartPr/>
                <p14:nvPr/>
              </p14:nvContentPartPr>
              <p14:xfrm>
                <a:off x="9665622" y="2432012"/>
                <a:ext cx="1524960" cy="380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E02EF6D-387F-A10B-74AD-114E4878E7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56982" y="2423372"/>
                  <a:ext cx="1542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838E74-CFA6-16AC-4717-B30A1EE25E93}"/>
                    </a:ext>
                  </a:extLst>
                </p14:cNvPr>
                <p14:cNvContentPartPr/>
                <p14:nvPr/>
              </p14:nvContentPartPr>
              <p14:xfrm>
                <a:off x="10463742" y="1691132"/>
                <a:ext cx="208800" cy="163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838E74-CFA6-16AC-4717-B30A1EE25E9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54742" y="1682132"/>
                  <a:ext cx="22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141789C-8C80-49DA-6745-8B70D24CBE4B}"/>
                    </a:ext>
                  </a:extLst>
                </p14:cNvPr>
                <p14:cNvContentPartPr/>
                <p14:nvPr/>
              </p14:nvContentPartPr>
              <p14:xfrm>
                <a:off x="10461222" y="1527692"/>
                <a:ext cx="15840" cy="2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141789C-8C80-49DA-6745-8B70D24CBE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52222" y="1518692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C35B39-AC5D-14A3-9C1E-4B39A47D0F80}"/>
                    </a:ext>
                  </a:extLst>
                </p14:cNvPr>
                <p14:cNvContentPartPr/>
                <p14:nvPr/>
              </p14:nvContentPartPr>
              <p14:xfrm>
                <a:off x="10642662" y="1515812"/>
                <a:ext cx="20880" cy="20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C35B39-AC5D-14A3-9C1E-4B39A47D0F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34022" y="1506812"/>
                  <a:ext cx="3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5585BF7-4F7F-4CEC-074C-42C72861E6E6}"/>
                    </a:ext>
                  </a:extLst>
                </p14:cNvPr>
                <p14:cNvContentPartPr/>
                <p14:nvPr/>
              </p14:nvContentPartPr>
              <p14:xfrm>
                <a:off x="10268262" y="1216292"/>
                <a:ext cx="667800" cy="778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5585BF7-4F7F-4CEC-074C-42C72861E6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59262" y="1207292"/>
                  <a:ext cx="6854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1C2F00-0208-647E-4500-EDBC6E06A1DD}"/>
                    </a:ext>
                  </a:extLst>
                </p14:cNvPr>
                <p14:cNvContentPartPr/>
                <p14:nvPr/>
              </p14:nvContentPartPr>
              <p14:xfrm>
                <a:off x="205182" y="2218532"/>
                <a:ext cx="956880" cy="363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1C2F00-0208-647E-4500-EDBC6E06A1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6182" y="2209892"/>
                  <a:ext cx="9745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1D055C8-F5C9-F8EF-58FE-10E0A1B553F5}"/>
                    </a:ext>
                  </a:extLst>
                </p14:cNvPr>
                <p14:cNvContentPartPr/>
                <p14:nvPr/>
              </p14:nvContentPartPr>
              <p14:xfrm>
                <a:off x="384462" y="2339492"/>
                <a:ext cx="938160" cy="371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1D055C8-F5C9-F8EF-58FE-10E0A1B553F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5822" y="2330852"/>
                  <a:ext cx="955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85156A-6589-E45B-D7B0-DFA4A5AF0B31}"/>
                    </a:ext>
                  </a:extLst>
                </p14:cNvPr>
                <p14:cNvContentPartPr/>
                <p14:nvPr/>
              </p14:nvContentPartPr>
              <p14:xfrm>
                <a:off x="1558782" y="1852052"/>
                <a:ext cx="384120" cy="423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85156A-6589-E45B-D7B0-DFA4A5AF0B3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49782" y="1843052"/>
                  <a:ext cx="401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A3798C-CD99-BF68-22DF-C6183580E2A5}"/>
                    </a:ext>
                  </a:extLst>
                </p14:cNvPr>
                <p14:cNvContentPartPr/>
                <p14:nvPr/>
              </p14:nvContentPartPr>
              <p14:xfrm>
                <a:off x="1855782" y="1769612"/>
                <a:ext cx="166680" cy="128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A3798C-CD99-BF68-22DF-C6183580E2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46782" y="1760972"/>
                  <a:ext cx="184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DF78E0-777D-1C69-34A8-4F59B0FB3F9F}"/>
                    </a:ext>
                  </a:extLst>
                </p14:cNvPr>
                <p14:cNvContentPartPr/>
                <p14:nvPr/>
              </p14:nvContentPartPr>
              <p14:xfrm>
                <a:off x="3953142" y="2854652"/>
                <a:ext cx="169560" cy="185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DF78E0-777D-1C69-34A8-4F59B0FB3F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44502" y="2845652"/>
                  <a:ext cx="187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68CD9C-D836-C260-5FDE-F5563FFD2628}"/>
                    </a:ext>
                  </a:extLst>
                </p14:cNvPr>
                <p14:cNvContentPartPr/>
                <p14:nvPr/>
              </p14:nvContentPartPr>
              <p14:xfrm>
                <a:off x="4157262" y="2886692"/>
                <a:ext cx="106200" cy="190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68CD9C-D836-C260-5FDE-F5563FFD262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48622" y="2878052"/>
                  <a:ext cx="123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CA7F82D-49B0-3EED-40AF-9FACE43C45AD}"/>
                    </a:ext>
                  </a:extLst>
                </p14:cNvPr>
                <p14:cNvContentPartPr/>
                <p14:nvPr/>
              </p14:nvContentPartPr>
              <p14:xfrm>
                <a:off x="4017942" y="3892892"/>
                <a:ext cx="165960" cy="312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CA7F82D-49B0-3EED-40AF-9FACE43C45A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9302" y="3884252"/>
                  <a:ext cx="183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0C6F00-DFEA-FFD4-1920-81C154BF0B41}"/>
                    </a:ext>
                  </a:extLst>
                </p14:cNvPr>
                <p14:cNvContentPartPr/>
                <p14:nvPr/>
              </p14:nvContentPartPr>
              <p14:xfrm>
                <a:off x="4032342" y="4025732"/>
                <a:ext cx="318600" cy="106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0C6F00-DFEA-FFD4-1920-81C154BF0B4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23342" y="4016732"/>
                  <a:ext cx="336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0534FAB-9E1D-DD65-33D2-C9176724C141}"/>
                    </a:ext>
                  </a:extLst>
                </p14:cNvPr>
                <p14:cNvContentPartPr/>
                <p14:nvPr/>
              </p14:nvContentPartPr>
              <p14:xfrm>
                <a:off x="3987702" y="4938692"/>
                <a:ext cx="179280" cy="234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534FAB-9E1D-DD65-33D2-C9176724C14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78702" y="4929692"/>
                  <a:ext cx="196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74AF4B-14F5-FCE5-EC1F-98838070C1E5}"/>
                    </a:ext>
                  </a:extLst>
                </p14:cNvPr>
                <p14:cNvContentPartPr/>
                <p14:nvPr/>
              </p14:nvContentPartPr>
              <p14:xfrm>
                <a:off x="4183542" y="5019692"/>
                <a:ext cx="190800" cy="165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74AF4B-14F5-FCE5-EC1F-98838070C1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4902" y="5010692"/>
                  <a:ext cx="208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8981B20-00A9-0DAF-57D2-97204079D2DB}"/>
                    </a:ext>
                  </a:extLst>
                </p14:cNvPr>
                <p14:cNvContentPartPr/>
                <p14:nvPr/>
              </p14:nvContentPartPr>
              <p14:xfrm>
                <a:off x="3359502" y="1695452"/>
                <a:ext cx="226080" cy="216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8981B20-00A9-0DAF-57D2-97204079D2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50502" y="1686812"/>
                  <a:ext cx="243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AC0932E-DB17-8EE2-98CB-D68DD60FAC81}"/>
                    </a:ext>
                  </a:extLst>
                </p14:cNvPr>
                <p14:cNvContentPartPr/>
                <p14:nvPr/>
              </p14:nvContentPartPr>
              <p14:xfrm>
                <a:off x="3532302" y="1714172"/>
                <a:ext cx="144000" cy="29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AC0932E-DB17-8EE2-98CB-D68DD60FAC8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23662" y="1705532"/>
                  <a:ext cx="161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8EE2849-9795-F522-0FE6-D63749852014}"/>
                    </a:ext>
                  </a:extLst>
                </p14:cNvPr>
                <p14:cNvContentPartPr/>
                <p14:nvPr/>
              </p14:nvContentPartPr>
              <p14:xfrm>
                <a:off x="3716622" y="1802372"/>
                <a:ext cx="27360" cy="91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8EE2849-9795-F522-0FE6-D637498520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07982" y="1793372"/>
                  <a:ext cx="45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61CC6B-3531-C74C-67CA-894E0A8865CB}"/>
                    </a:ext>
                  </a:extLst>
                </p14:cNvPr>
                <p14:cNvContentPartPr/>
                <p14:nvPr/>
              </p14:nvContentPartPr>
              <p14:xfrm>
                <a:off x="3796902" y="1474772"/>
                <a:ext cx="145440" cy="498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61CC6B-3531-C74C-67CA-894E0A8865C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87902" y="1465772"/>
                  <a:ext cx="1630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541DDE-4C12-BC39-CFB2-E50583D3E909}"/>
                    </a:ext>
                  </a:extLst>
                </p14:cNvPr>
                <p14:cNvContentPartPr/>
                <p14:nvPr/>
              </p14:nvContentPartPr>
              <p14:xfrm>
                <a:off x="3788982" y="1684652"/>
                <a:ext cx="264960" cy="156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541DDE-4C12-BC39-CFB2-E50583D3E90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80342" y="1676012"/>
                  <a:ext cx="282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4A091A5-444A-3318-BE99-AA1B71BC08CE}"/>
                    </a:ext>
                  </a:extLst>
                </p14:cNvPr>
                <p14:cNvContentPartPr/>
                <p14:nvPr/>
              </p14:nvContentPartPr>
              <p14:xfrm>
                <a:off x="4058622" y="1808852"/>
                <a:ext cx="25560" cy="79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4A091A5-444A-3318-BE99-AA1B71BC08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49982" y="1800212"/>
                  <a:ext cx="43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B76C9-790C-6A21-1CB9-3F29FF00377F}"/>
                    </a:ext>
                  </a:extLst>
                </p14:cNvPr>
                <p14:cNvContentPartPr/>
                <p14:nvPr/>
              </p14:nvContentPartPr>
              <p14:xfrm>
                <a:off x="4177422" y="1607972"/>
                <a:ext cx="353880" cy="214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B76C9-790C-6A21-1CB9-3F29FF0037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68422" y="1598972"/>
                  <a:ext cx="37152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135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751-CE4E-73CB-FAC6-FFCA1162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8E6E2F-9D77-7439-2940-C53B2F3FDFBF}"/>
                  </a:ext>
                </a:extLst>
              </p14:cNvPr>
              <p14:cNvContentPartPr/>
              <p14:nvPr/>
            </p14:nvContentPartPr>
            <p14:xfrm>
              <a:off x="7621542" y="3290612"/>
              <a:ext cx="688680" cy="520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8E6E2F-9D77-7439-2940-C53B2F3FD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2542" y="3281972"/>
                <a:ext cx="70632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BEC24B2-4E19-7AF5-1265-07ECC34FF6FF}"/>
              </a:ext>
            </a:extLst>
          </p:cNvPr>
          <p:cNvGrpSpPr/>
          <p:nvPr/>
        </p:nvGrpSpPr>
        <p:grpSpPr>
          <a:xfrm>
            <a:off x="3144222" y="3532172"/>
            <a:ext cx="274680" cy="339480"/>
            <a:chOff x="3144222" y="3532172"/>
            <a:chExt cx="27468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C0C5FB-E460-A3E3-12C5-8E493F507F48}"/>
                    </a:ext>
                  </a:extLst>
                </p14:cNvPr>
                <p14:cNvContentPartPr/>
                <p14:nvPr/>
              </p14:nvContentPartPr>
              <p14:xfrm>
                <a:off x="3144222" y="3532172"/>
                <a:ext cx="274680" cy="252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C0C5FB-E460-A3E3-12C5-8E493F507F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5222" y="3523172"/>
                  <a:ext cx="292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56D60D-631A-195E-7088-736B4F341FE4}"/>
                    </a:ext>
                  </a:extLst>
                </p14:cNvPr>
                <p14:cNvContentPartPr/>
                <p14:nvPr/>
              </p14:nvContentPartPr>
              <p14:xfrm>
                <a:off x="3183102" y="3578612"/>
                <a:ext cx="172080" cy="29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56D60D-631A-195E-7088-736B4F341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4462" y="3569612"/>
                  <a:ext cx="18972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5B1B0B-D5F6-23F4-89E1-F6DF172D86AA}"/>
                  </a:ext>
                </a:extLst>
              </p14:cNvPr>
              <p14:cNvContentPartPr/>
              <p14:nvPr/>
            </p14:nvContentPartPr>
            <p14:xfrm>
              <a:off x="8304462" y="3603452"/>
              <a:ext cx="862560" cy="462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5B1B0B-D5F6-23F4-89E1-F6DF172D86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5822" y="3594812"/>
                <a:ext cx="88020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3C245C8-987B-4227-244B-751AAE9005F7}"/>
              </a:ext>
            </a:extLst>
          </p:cNvPr>
          <p:cNvGrpSpPr/>
          <p:nvPr/>
        </p:nvGrpSpPr>
        <p:grpSpPr>
          <a:xfrm>
            <a:off x="1295622" y="4569692"/>
            <a:ext cx="618840" cy="407880"/>
            <a:chOff x="1295622" y="4569692"/>
            <a:chExt cx="6188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E5FE9-5174-CEC1-C597-DC2D8C6FCBDF}"/>
                    </a:ext>
                  </a:extLst>
                </p14:cNvPr>
                <p14:cNvContentPartPr/>
                <p14:nvPr/>
              </p14:nvContentPartPr>
              <p14:xfrm>
                <a:off x="1295622" y="4598132"/>
                <a:ext cx="351000" cy="323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E5FE9-5174-CEC1-C597-DC2D8C6FCB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6982" y="4589492"/>
                  <a:ext cx="3686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00D6F6-D2F2-9B09-FFDF-6AB515E1212F}"/>
                    </a:ext>
                  </a:extLst>
                </p14:cNvPr>
                <p14:cNvContentPartPr/>
                <p14:nvPr/>
              </p14:nvContentPartPr>
              <p14:xfrm>
                <a:off x="1427382" y="4569692"/>
                <a:ext cx="83880" cy="40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00D6F6-D2F2-9B09-FFDF-6AB515E121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8742" y="4561052"/>
                  <a:ext cx="1015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E1A8E0-76BB-16DC-F446-A84567C9678F}"/>
                    </a:ext>
                  </a:extLst>
                </p14:cNvPr>
                <p14:cNvContentPartPr/>
                <p14:nvPr/>
              </p14:nvContentPartPr>
              <p14:xfrm>
                <a:off x="1684062" y="4656812"/>
                <a:ext cx="230400" cy="25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E1A8E0-76BB-16DC-F446-A84567C967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5422" y="4647812"/>
                  <a:ext cx="248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A21178-F49A-735C-ED7F-443075E987EC}"/>
                    </a:ext>
                  </a:extLst>
                </p14:cNvPr>
                <p14:cNvContentPartPr/>
                <p14:nvPr/>
              </p14:nvContentPartPr>
              <p14:xfrm>
                <a:off x="1762902" y="4577252"/>
                <a:ext cx="59040" cy="367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A21178-F49A-735C-ED7F-443075E98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3902" y="4568612"/>
                  <a:ext cx="7668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C73E87-329C-8232-F2A0-FD70B80877D5}"/>
              </a:ext>
            </a:extLst>
          </p:cNvPr>
          <p:cNvGrpSpPr/>
          <p:nvPr/>
        </p:nvGrpSpPr>
        <p:grpSpPr>
          <a:xfrm>
            <a:off x="3104622" y="4057412"/>
            <a:ext cx="852840" cy="934560"/>
            <a:chOff x="3104622" y="4057412"/>
            <a:chExt cx="85284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25CF43-7FC6-27AF-BA79-4694E5211A6A}"/>
                    </a:ext>
                  </a:extLst>
                </p14:cNvPr>
                <p14:cNvContentPartPr/>
                <p14:nvPr/>
              </p14:nvContentPartPr>
              <p14:xfrm>
                <a:off x="3104622" y="4224452"/>
                <a:ext cx="715680" cy="767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25CF43-7FC6-27AF-BA79-4694E5211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5982" y="4215812"/>
                  <a:ext cx="7333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7AC162-3CCF-52C3-DC74-12DCBEB408FF}"/>
                    </a:ext>
                  </a:extLst>
                </p14:cNvPr>
                <p14:cNvContentPartPr/>
                <p14:nvPr/>
              </p14:nvContentPartPr>
              <p14:xfrm>
                <a:off x="3637782" y="4057412"/>
                <a:ext cx="319680" cy="282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7AC162-3CCF-52C3-DC74-12DCBEB408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8782" y="4048412"/>
                  <a:ext cx="337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F4596FF-E47E-19B9-ACED-FDE1AF06DE0E}"/>
              </a:ext>
            </a:extLst>
          </p:cNvPr>
          <p:cNvGrpSpPr/>
          <p:nvPr/>
        </p:nvGrpSpPr>
        <p:grpSpPr>
          <a:xfrm>
            <a:off x="7662582" y="4228412"/>
            <a:ext cx="1045440" cy="660960"/>
            <a:chOff x="7662582" y="4228412"/>
            <a:chExt cx="104544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14A49C-CE12-13FC-59BA-2A7EC7C8341D}"/>
                    </a:ext>
                  </a:extLst>
                </p14:cNvPr>
                <p14:cNvContentPartPr/>
                <p14:nvPr/>
              </p14:nvContentPartPr>
              <p14:xfrm>
                <a:off x="7662582" y="4228412"/>
                <a:ext cx="963000" cy="60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14A49C-CE12-13FC-59BA-2A7EC7C834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3942" y="4219412"/>
                  <a:ext cx="9806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C1621D-D32C-3C70-1A48-5F13F108C3FF}"/>
                    </a:ext>
                  </a:extLst>
                </p14:cNvPr>
                <p14:cNvContentPartPr/>
                <p14:nvPr/>
              </p14:nvContentPartPr>
              <p14:xfrm>
                <a:off x="8473302" y="4696772"/>
                <a:ext cx="234720" cy="19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C1621D-D32C-3C70-1A48-5F13F108C3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4662" y="4687772"/>
                  <a:ext cx="2523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9092E2-C14A-F9DF-74D7-6DB44EA25814}"/>
              </a:ext>
            </a:extLst>
          </p:cNvPr>
          <p:cNvGrpSpPr/>
          <p:nvPr/>
        </p:nvGrpSpPr>
        <p:grpSpPr>
          <a:xfrm>
            <a:off x="1370862" y="5427212"/>
            <a:ext cx="614160" cy="611640"/>
            <a:chOff x="1370862" y="5427212"/>
            <a:chExt cx="61416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633BE08-A28C-8460-0F4A-74C38560EA14}"/>
                    </a:ext>
                  </a:extLst>
                </p14:cNvPr>
                <p14:cNvContentPartPr/>
                <p14:nvPr/>
              </p14:nvContentPartPr>
              <p14:xfrm>
                <a:off x="1610982" y="5435492"/>
                <a:ext cx="27360" cy="21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633BE08-A28C-8460-0F4A-74C38560EA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2342" y="5426492"/>
                  <a:ext cx="45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5A31AD-E5E8-9A3C-3E51-B7EA293BC46D}"/>
                    </a:ext>
                  </a:extLst>
                </p14:cNvPr>
                <p14:cNvContentPartPr/>
                <p14:nvPr/>
              </p14:nvContentPartPr>
              <p14:xfrm>
                <a:off x="1538262" y="5427212"/>
                <a:ext cx="158400" cy="2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5A31AD-E5E8-9A3C-3E51-B7EA293BC4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9262" y="5418572"/>
                  <a:ext cx="176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A3C068-B9D1-223B-6910-C29995024191}"/>
                    </a:ext>
                  </a:extLst>
                </p14:cNvPr>
                <p14:cNvContentPartPr/>
                <p14:nvPr/>
              </p14:nvContentPartPr>
              <p14:xfrm>
                <a:off x="1370862" y="5610452"/>
                <a:ext cx="614160" cy="428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A3C068-B9D1-223B-6910-C299950241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2222" y="5601812"/>
                  <a:ext cx="63180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1CD75D-2549-D0D2-E5EE-5425F21FFA25}"/>
              </a:ext>
            </a:extLst>
          </p:cNvPr>
          <p:cNvGrpSpPr/>
          <p:nvPr/>
        </p:nvGrpSpPr>
        <p:grpSpPr>
          <a:xfrm>
            <a:off x="3166542" y="5451692"/>
            <a:ext cx="1405440" cy="514800"/>
            <a:chOff x="3166542" y="5451692"/>
            <a:chExt cx="140544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79D2A1-F1CB-3802-FE7B-763AC4E760D3}"/>
                    </a:ext>
                  </a:extLst>
                </p14:cNvPr>
                <p14:cNvContentPartPr/>
                <p14:nvPr/>
              </p14:nvContentPartPr>
              <p14:xfrm>
                <a:off x="3166542" y="5451692"/>
                <a:ext cx="216720" cy="23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79D2A1-F1CB-3802-FE7B-763AC4E760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57902" y="5442692"/>
                  <a:ext cx="234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5C7337-F159-CDD5-0A1C-CB3FC99E8FB1}"/>
                    </a:ext>
                  </a:extLst>
                </p14:cNvPr>
                <p14:cNvContentPartPr/>
                <p14:nvPr/>
              </p14:nvContentPartPr>
              <p14:xfrm>
                <a:off x="3479382" y="5467532"/>
                <a:ext cx="354960" cy="18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5C7337-F159-CDD5-0A1C-CB3FC99E8F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70382" y="5458892"/>
                  <a:ext cx="37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FBFDF2-FFD5-5CE2-8CAE-DAC64C56835C}"/>
                    </a:ext>
                  </a:extLst>
                </p14:cNvPr>
                <p14:cNvContentPartPr/>
                <p14:nvPr/>
              </p14:nvContentPartPr>
              <p14:xfrm>
                <a:off x="3876102" y="5466452"/>
                <a:ext cx="118080" cy="99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FBFDF2-FFD5-5CE2-8CAE-DAC64C5683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7462" y="5457812"/>
                  <a:ext cx="135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F57FD8-2A52-1B46-22FA-268B12BFC655}"/>
                    </a:ext>
                  </a:extLst>
                </p14:cNvPr>
                <p14:cNvContentPartPr/>
                <p14:nvPr/>
              </p14:nvContentPartPr>
              <p14:xfrm>
                <a:off x="4071582" y="5493092"/>
                <a:ext cx="500400" cy="473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F57FD8-2A52-1B46-22FA-268B12BFC6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2942" y="5484092"/>
                  <a:ext cx="51804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170EE0-B63C-0CAF-2CE3-38633A2D75AC}"/>
              </a:ext>
            </a:extLst>
          </p:cNvPr>
          <p:cNvGrpSpPr/>
          <p:nvPr/>
        </p:nvGrpSpPr>
        <p:grpSpPr>
          <a:xfrm>
            <a:off x="8032302" y="5184932"/>
            <a:ext cx="2351160" cy="588240"/>
            <a:chOff x="8032302" y="5184932"/>
            <a:chExt cx="235116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2E205D-FB46-3677-F08F-1B00C6D14C51}"/>
                    </a:ext>
                  </a:extLst>
                </p14:cNvPr>
                <p14:cNvContentPartPr/>
                <p14:nvPr/>
              </p14:nvContentPartPr>
              <p14:xfrm>
                <a:off x="8032302" y="5184932"/>
                <a:ext cx="284400" cy="45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2E205D-FB46-3677-F08F-1B00C6D14C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23302" y="5175932"/>
                  <a:ext cx="302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92D509-AF76-773D-123B-5A9BDEA11D00}"/>
                    </a:ext>
                  </a:extLst>
                </p14:cNvPr>
                <p14:cNvContentPartPr/>
                <p14:nvPr/>
              </p14:nvContentPartPr>
              <p14:xfrm>
                <a:off x="8272782" y="5349452"/>
                <a:ext cx="2880" cy="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92D509-AF76-773D-123B-5A9BDEA11D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64142" y="5340812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1F3A49-DEF2-BA08-E985-F1090FC04EFE}"/>
                    </a:ext>
                  </a:extLst>
                </p14:cNvPr>
                <p14:cNvContentPartPr/>
                <p14:nvPr/>
              </p14:nvContentPartPr>
              <p14:xfrm>
                <a:off x="8366742" y="5317412"/>
                <a:ext cx="568800" cy="455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1F3A49-DEF2-BA08-E985-F1090FC04E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7742" y="5308412"/>
                  <a:ext cx="5864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1D679D-6CEF-477D-47DC-31DA25CAAE82}"/>
                    </a:ext>
                  </a:extLst>
                </p14:cNvPr>
                <p14:cNvContentPartPr/>
                <p14:nvPr/>
              </p14:nvContentPartPr>
              <p14:xfrm>
                <a:off x="8890902" y="5385812"/>
                <a:ext cx="76680" cy="5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1D679D-6CEF-477D-47DC-31DA25CAAE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82262" y="5376812"/>
                  <a:ext cx="94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CF9D90-FFE6-C642-9331-02DC70DED486}"/>
                    </a:ext>
                  </a:extLst>
                </p14:cNvPr>
                <p14:cNvContentPartPr/>
                <p14:nvPr/>
              </p14:nvContentPartPr>
              <p14:xfrm>
                <a:off x="8999262" y="5471852"/>
                <a:ext cx="14760" cy="7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CF9D90-FFE6-C642-9331-02DC70DED4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0262" y="5463212"/>
                  <a:ext cx="3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500CC1-2C6F-0C28-A92A-0BE67B06FFA4}"/>
                    </a:ext>
                  </a:extLst>
                </p14:cNvPr>
                <p14:cNvContentPartPr/>
                <p14:nvPr/>
              </p14:nvContentPartPr>
              <p14:xfrm>
                <a:off x="9249462" y="5394092"/>
                <a:ext cx="531000" cy="142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500CC1-2C6F-0C28-A92A-0BE67B06FF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40822" y="5385092"/>
                  <a:ext cx="548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B68231-DB01-5F52-CEB3-FFBAC4AF51F8}"/>
                    </a:ext>
                  </a:extLst>
                </p14:cNvPr>
                <p14:cNvContentPartPr/>
                <p14:nvPr/>
              </p14:nvContentPartPr>
              <p14:xfrm>
                <a:off x="9790182" y="5271692"/>
                <a:ext cx="57600" cy="2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B68231-DB01-5F52-CEB3-FFBAC4AF51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81542" y="5263052"/>
                  <a:ext cx="75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CC0E125-9CBC-99A4-51BF-0079639F4D2B}"/>
                    </a:ext>
                  </a:extLst>
                </p14:cNvPr>
                <p14:cNvContentPartPr/>
                <p14:nvPr/>
              </p14:nvContentPartPr>
              <p14:xfrm>
                <a:off x="9861102" y="5257652"/>
                <a:ext cx="382320" cy="43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CC0E125-9CBC-99A4-51BF-0079639F4D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52462" y="5248652"/>
                  <a:ext cx="399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0515F9-DEB2-B414-E9FD-707DB7575F5F}"/>
                    </a:ext>
                  </a:extLst>
                </p14:cNvPr>
                <p14:cNvContentPartPr/>
                <p14:nvPr/>
              </p14:nvContentPartPr>
              <p14:xfrm>
                <a:off x="10229382" y="5333972"/>
                <a:ext cx="154080" cy="13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0515F9-DEB2-B414-E9FD-707DB7575F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0382" y="5324972"/>
                  <a:ext cx="1717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F709D3-30D4-00C0-47B0-88C10A62B0AA}"/>
              </a:ext>
            </a:extLst>
          </p:cNvPr>
          <p:cNvGrpSpPr/>
          <p:nvPr/>
        </p:nvGrpSpPr>
        <p:grpSpPr>
          <a:xfrm>
            <a:off x="1074942" y="953852"/>
            <a:ext cx="8960760" cy="2149920"/>
            <a:chOff x="1074942" y="953852"/>
            <a:chExt cx="8960760" cy="21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957336-5AC4-09F6-62DF-C034C2496D15}"/>
                    </a:ext>
                  </a:extLst>
                </p14:cNvPr>
                <p14:cNvContentPartPr/>
                <p14:nvPr/>
              </p14:nvContentPartPr>
              <p14:xfrm>
                <a:off x="1710342" y="953852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957336-5AC4-09F6-62DF-C034C2496D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1342" y="9448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BDCE59-EC02-876B-1332-FB9958356588}"/>
                    </a:ext>
                  </a:extLst>
                </p14:cNvPr>
                <p14:cNvContentPartPr/>
                <p14:nvPr/>
              </p14:nvContentPartPr>
              <p14:xfrm>
                <a:off x="5417982" y="1065452"/>
                <a:ext cx="14400" cy="56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BDCE59-EC02-876B-1332-FB99583565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8982" y="1056812"/>
                  <a:ext cx="32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D9559A-B849-F463-2C85-E1E1D10F1818}"/>
                    </a:ext>
                  </a:extLst>
                </p14:cNvPr>
                <p14:cNvContentPartPr/>
                <p14:nvPr/>
              </p14:nvContentPartPr>
              <p14:xfrm>
                <a:off x="3728862" y="1633172"/>
                <a:ext cx="5206320" cy="163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D9559A-B849-F463-2C85-E1E1D10F18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20222" y="1624532"/>
                  <a:ext cx="5223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5D13BB-F220-AE67-54D1-A5659B326BEB}"/>
                    </a:ext>
                  </a:extLst>
                </p14:cNvPr>
                <p14:cNvContentPartPr/>
                <p14:nvPr/>
              </p14:nvContentPartPr>
              <p14:xfrm>
                <a:off x="3716982" y="1743332"/>
                <a:ext cx="65880" cy="38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5D13BB-F220-AE67-54D1-A5659B326B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07982" y="1734332"/>
                  <a:ext cx="83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14DC9A-AA05-7F11-7166-B05418CE371D}"/>
                    </a:ext>
                  </a:extLst>
                </p14:cNvPr>
                <p14:cNvContentPartPr/>
                <p14:nvPr/>
              </p14:nvContentPartPr>
              <p14:xfrm>
                <a:off x="3506022" y="2206292"/>
                <a:ext cx="214200" cy="11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14DC9A-AA05-7F11-7166-B05418CE37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7022" y="2197292"/>
                  <a:ext cx="231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DB7A97-74E2-46BD-CCFC-BD6DF32B0178}"/>
                    </a:ext>
                  </a:extLst>
                </p14:cNvPr>
                <p14:cNvContentPartPr/>
                <p14:nvPr/>
              </p14:nvContentPartPr>
              <p14:xfrm>
                <a:off x="8821422" y="1712372"/>
                <a:ext cx="40680" cy="36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DB7A97-74E2-46BD-CCFC-BD6DF32B01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2422" y="1703372"/>
                  <a:ext cx="58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5EF80E-DE6F-ECDA-C442-2173E5C1BD14}"/>
                    </a:ext>
                  </a:extLst>
                </p14:cNvPr>
                <p14:cNvContentPartPr/>
                <p14:nvPr/>
              </p14:nvContentPartPr>
              <p14:xfrm>
                <a:off x="8782182" y="2055812"/>
                <a:ext cx="143280" cy="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5EF80E-DE6F-ECDA-C442-2173E5C1BD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73182" y="2047172"/>
                  <a:ext cx="160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D6845F-9186-242A-9CBF-B5C40344246A}"/>
                    </a:ext>
                  </a:extLst>
                </p14:cNvPr>
                <p14:cNvContentPartPr/>
                <p14:nvPr/>
              </p14:nvContentPartPr>
              <p14:xfrm>
                <a:off x="3245382" y="2550452"/>
                <a:ext cx="24120" cy="25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D6845F-9186-242A-9CBF-B5C4034424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6382" y="2541812"/>
                  <a:ext cx="41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9DD7FB-88CE-A3A8-136C-FD0B9C3A7366}"/>
                    </a:ext>
                  </a:extLst>
                </p14:cNvPr>
                <p14:cNvContentPartPr/>
                <p14:nvPr/>
              </p14:nvContentPartPr>
              <p14:xfrm>
                <a:off x="3236382" y="2415452"/>
                <a:ext cx="190440" cy="41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9DD7FB-88CE-A3A8-136C-FD0B9C3A73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27382" y="2406452"/>
                  <a:ext cx="208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E2CFF7-05F3-1172-C304-45DDEEBBF811}"/>
                    </a:ext>
                  </a:extLst>
                </p14:cNvPr>
                <p14:cNvContentPartPr/>
                <p14:nvPr/>
              </p14:nvContentPartPr>
              <p14:xfrm>
                <a:off x="3455262" y="2497532"/>
                <a:ext cx="181800" cy="29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E2CFF7-05F3-1172-C304-45DDEEBBF8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46622" y="2488532"/>
                  <a:ext cx="199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78AD06-795B-45AD-C824-4560C7786D9F}"/>
                    </a:ext>
                  </a:extLst>
                </p14:cNvPr>
                <p14:cNvContentPartPr/>
                <p14:nvPr/>
              </p14:nvContentPartPr>
              <p14:xfrm>
                <a:off x="3517902" y="2621012"/>
                <a:ext cx="129240" cy="6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78AD06-795B-45AD-C824-4560C7786D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08902" y="2612372"/>
                  <a:ext cx="146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557CFC-0F83-031D-5BE7-1769CA8FF479}"/>
                    </a:ext>
                  </a:extLst>
                </p14:cNvPr>
                <p14:cNvContentPartPr/>
                <p14:nvPr/>
              </p14:nvContentPartPr>
              <p14:xfrm>
                <a:off x="3742902" y="2402132"/>
                <a:ext cx="173880" cy="37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557CFC-0F83-031D-5BE7-1769CA8FF4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3902" y="2393132"/>
                  <a:ext cx="191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AFD5A3-EA16-964B-A3F9-00D29415EAB2}"/>
                    </a:ext>
                  </a:extLst>
                </p14:cNvPr>
                <p14:cNvContentPartPr/>
                <p14:nvPr/>
              </p14:nvContentPartPr>
              <p14:xfrm>
                <a:off x="3004902" y="2868692"/>
                <a:ext cx="1473840" cy="7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AFD5A3-EA16-964B-A3F9-00D29415EA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95902" y="2860052"/>
                  <a:ext cx="1491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D3AFD4-E40E-8A60-70B7-181FDB05701F}"/>
                    </a:ext>
                  </a:extLst>
                </p14:cNvPr>
                <p14:cNvContentPartPr/>
                <p14:nvPr/>
              </p14:nvContentPartPr>
              <p14:xfrm>
                <a:off x="2842902" y="1957892"/>
                <a:ext cx="39240" cy="225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D3AFD4-E40E-8A60-70B7-181FDB0570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4262" y="1949252"/>
                  <a:ext cx="56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A938F-BE2D-DA3B-5BBC-02B93291A5C7}"/>
                    </a:ext>
                  </a:extLst>
                </p14:cNvPr>
                <p14:cNvContentPartPr/>
                <p14:nvPr/>
              </p14:nvContentPartPr>
              <p14:xfrm>
                <a:off x="2809062" y="1946012"/>
                <a:ext cx="126360" cy="6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A938F-BE2D-DA3B-5BBC-02B93291A5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0062" y="1937012"/>
                  <a:ext cx="144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CA75C4-6B59-7A97-03B8-B3098BD7D64B}"/>
                    </a:ext>
                  </a:extLst>
                </p14:cNvPr>
                <p14:cNvContentPartPr/>
                <p14:nvPr/>
              </p14:nvContentPartPr>
              <p14:xfrm>
                <a:off x="2927142" y="2045732"/>
                <a:ext cx="66600" cy="1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CA75C4-6B59-7A97-03B8-B3098BD7D6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8502" y="2037092"/>
                  <a:ext cx="84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EBE00E-964F-6505-3F80-294013CD34FD}"/>
                    </a:ext>
                  </a:extLst>
                </p14:cNvPr>
                <p14:cNvContentPartPr/>
                <p14:nvPr/>
              </p14:nvContentPartPr>
              <p14:xfrm>
                <a:off x="3105342" y="1921892"/>
                <a:ext cx="6480" cy="13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EBE00E-964F-6505-3F80-294013CD34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96342" y="1912892"/>
                  <a:ext cx="24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F4770C-1833-0251-8FF1-F2ACAC24CCB0}"/>
                    </a:ext>
                  </a:extLst>
                </p14:cNvPr>
                <p14:cNvContentPartPr/>
                <p14:nvPr/>
              </p14:nvContentPartPr>
              <p14:xfrm>
                <a:off x="3196782" y="1925852"/>
                <a:ext cx="63720" cy="9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F4770C-1833-0251-8FF1-F2ACAC24CC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88142" y="1916852"/>
                  <a:ext cx="81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BE4A8E-04AA-D5B1-15FA-1966E978E12D}"/>
                    </a:ext>
                  </a:extLst>
                </p14:cNvPr>
                <p14:cNvContentPartPr/>
                <p14:nvPr/>
              </p14:nvContentPartPr>
              <p14:xfrm>
                <a:off x="3288942" y="1874012"/>
                <a:ext cx="12960" cy="2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BE4A8E-04AA-D5B1-15FA-1966E978E1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79942" y="1865372"/>
                  <a:ext cx="3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978523-F4B6-BB97-510E-A2BB26BE1456}"/>
                    </a:ext>
                  </a:extLst>
                </p14:cNvPr>
                <p14:cNvContentPartPr/>
                <p14:nvPr/>
              </p14:nvContentPartPr>
              <p14:xfrm>
                <a:off x="3375342" y="1854932"/>
                <a:ext cx="6120" cy="1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978523-F4B6-BB97-510E-A2BB26BE14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66342" y="1845932"/>
                  <a:ext cx="23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F40FDB-FD51-CE45-3CE3-1E09F4FC63CC}"/>
                    </a:ext>
                  </a:extLst>
                </p14:cNvPr>
                <p14:cNvContentPartPr/>
                <p14:nvPr/>
              </p14:nvContentPartPr>
              <p14:xfrm>
                <a:off x="3415302" y="1878332"/>
                <a:ext cx="49320" cy="15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F40FDB-FD51-CE45-3CE3-1E09F4FC63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06302" y="1869332"/>
                  <a:ext cx="6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2324DE-BEB7-5F0E-0B1E-6E72DFDE29A4}"/>
                    </a:ext>
                  </a:extLst>
                </p14:cNvPr>
                <p14:cNvContentPartPr/>
                <p14:nvPr/>
              </p14:nvContentPartPr>
              <p14:xfrm>
                <a:off x="3558942" y="1901012"/>
                <a:ext cx="360" cy="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2324DE-BEB7-5F0E-0B1E-6E72DFDE29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49942" y="189237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1D375C-B169-1E72-19C2-58E2B0793EBB}"/>
                    </a:ext>
                  </a:extLst>
                </p14:cNvPr>
                <p14:cNvContentPartPr/>
                <p14:nvPr/>
              </p14:nvContentPartPr>
              <p14:xfrm>
                <a:off x="2655702" y="1581332"/>
                <a:ext cx="1045800" cy="69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1D375C-B169-1E72-19C2-58E2B0793E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6702" y="1572332"/>
                  <a:ext cx="106344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B726BB-F1C4-627B-8E05-832F28DEE2D0}"/>
                    </a:ext>
                  </a:extLst>
                </p14:cNvPr>
                <p14:cNvContentPartPr/>
                <p14:nvPr/>
              </p14:nvContentPartPr>
              <p14:xfrm>
                <a:off x="2334582" y="2585372"/>
                <a:ext cx="709560" cy="3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B726BB-F1C4-627B-8E05-832F28DEE2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25942" y="2576372"/>
                  <a:ext cx="727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9C61E0-3AF6-7101-1A53-303359779409}"/>
                    </a:ext>
                  </a:extLst>
                </p14:cNvPr>
                <p14:cNvContentPartPr/>
                <p14:nvPr/>
              </p14:nvContentPartPr>
              <p14:xfrm>
                <a:off x="2386422" y="2442092"/>
                <a:ext cx="263880" cy="30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9C61E0-3AF6-7101-1A53-3033597794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77782" y="2433092"/>
                  <a:ext cx="281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14C56F-482A-D580-A1EA-2F924BEA5624}"/>
                    </a:ext>
                  </a:extLst>
                </p14:cNvPr>
                <p14:cNvContentPartPr/>
                <p14:nvPr/>
              </p14:nvContentPartPr>
              <p14:xfrm>
                <a:off x="1074942" y="2020172"/>
                <a:ext cx="151560" cy="17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14C56F-482A-D580-A1EA-2F924BEA56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6302" y="2011532"/>
                  <a:ext cx="169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D8BB1E-F6CD-6BCF-B403-C0EDBAFDFB60}"/>
                    </a:ext>
                  </a:extLst>
                </p14:cNvPr>
                <p14:cNvContentPartPr/>
                <p14:nvPr/>
              </p14:nvContentPartPr>
              <p14:xfrm>
                <a:off x="1328742" y="1858532"/>
                <a:ext cx="199440" cy="312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D8BB1E-F6CD-6BCF-B403-C0EDBAFDFB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19742" y="1849892"/>
                  <a:ext cx="217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82165D-AE34-5BF5-1F31-D0AD9AB95600}"/>
                    </a:ext>
                  </a:extLst>
                </p14:cNvPr>
                <p14:cNvContentPartPr/>
                <p14:nvPr/>
              </p14:nvContentPartPr>
              <p14:xfrm>
                <a:off x="1549062" y="1928732"/>
                <a:ext cx="183600" cy="24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82165D-AE34-5BF5-1F31-D0AD9AB956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40422" y="1920092"/>
                  <a:ext cx="201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1B7811-BFE5-1A51-8095-12E47E3E553D}"/>
                    </a:ext>
                  </a:extLst>
                </p14:cNvPr>
                <p14:cNvContentPartPr/>
                <p14:nvPr/>
              </p14:nvContentPartPr>
              <p14:xfrm>
                <a:off x="1125702" y="2408612"/>
                <a:ext cx="124920" cy="25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1B7811-BFE5-1A51-8095-12E47E3E55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7062" y="2399612"/>
                  <a:ext cx="142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A44CD4-D9DF-4BE8-204B-CBED33299EE4}"/>
                    </a:ext>
                  </a:extLst>
                </p14:cNvPr>
                <p14:cNvContentPartPr/>
                <p14:nvPr/>
              </p14:nvContentPartPr>
              <p14:xfrm>
                <a:off x="1159902" y="2478092"/>
                <a:ext cx="408240" cy="146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A44CD4-D9DF-4BE8-204B-CBED33299E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0902" y="2469452"/>
                  <a:ext cx="425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71A7AD-A745-F8E7-3B7B-B0FCBB149267}"/>
                    </a:ext>
                  </a:extLst>
                </p14:cNvPr>
                <p14:cNvContentPartPr/>
                <p14:nvPr/>
              </p14:nvContentPartPr>
              <p14:xfrm>
                <a:off x="1645182" y="2322572"/>
                <a:ext cx="107280" cy="23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71A7AD-A745-F8E7-3B7B-B0FCBB1492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6542" y="2313932"/>
                  <a:ext cx="124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BA9978-3236-D47B-5CBD-3F422CEEC988}"/>
                    </a:ext>
                  </a:extLst>
                </p14:cNvPr>
                <p14:cNvContentPartPr/>
                <p14:nvPr/>
              </p14:nvContentPartPr>
              <p14:xfrm>
                <a:off x="1808982" y="2383772"/>
                <a:ext cx="83880" cy="21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BA9978-3236-D47B-5CBD-3F422CEEC98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99982" y="2375132"/>
                  <a:ext cx="101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D11A56-65DA-1F87-7538-AEA92DF7BE1B}"/>
                    </a:ext>
                  </a:extLst>
                </p14:cNvPr>
                <p14:cNvContentPartPr/>
                <p14:nvPr/>
              </p14:nvContentPartPr>
              <p14:xfrm>
                <a:off x="1160982" y="2846012"/>
                <a:ext cx="165960" cy="19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D11A56-65DA-1F87-7538-AEA92DF7BE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2342" y="2837012"/>
                  <a:ext cx="183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364F92-6DFA-0F1A-E433-C204A59F1E95}"/>
                    </a:ext>
                  </a:extLst>
                </p14:cNvPr>
                <p14:cNvContentPartPr/>
                <p14:nvPr/>
              </p14:nvContentPartPr>
              <p14:xfrm>
                <a:off x="1401102" y="2812172"/>
                <a:ext cx="163080" cy="18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364F92-6DFA-0F1A-E433-C204A59F1E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92102" y="2803532"/>
                  <a:ext cx="180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56171E-2D84-DFA7-826C-D8A718D57056}"/>
                    </a:ext>
                  </a:extLst>
                </p14:cNvPr>
                <p14:cNvContentPartPr/>
                <p14:nvPr/>
              </p14:nvContentPartPr>
              <p14:xfrm>
                <a:off x="1644462" y="2907572"/>
                <a:ext cx="43560" cy="9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56171E-2D84-DFA7-826C-D8A718D570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35462" y="2898932"/>
                  <a:ext cx="61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5FD153-03CC-8E56-52A5-DD4C2FDC51A6}"/>
                    </a:ext>
                  </a:extLst>
                </p14:cNvPr>
                <p14:cNvContentPartPr/>
                <p14:nvPr/>
              </p14:nvContentPartPr>
              <p14:xfrm>
                <a:off x="1832742" y="2813972"/>
                <a:ext cx="118800" cy="17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5FD153-03CC-8E56-52A5-DD4C2FDC51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24102" y="2805332"/>
                  <a:ext cx="136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ADDA3D-C30C-0064-5245-66959285423A}"/>
                    </a:ext>
                  </a:extLst>
                </p14:cNvPr>
                <p14:cNvContentPartPr/>
                <p14:nvPr/>
              </p14:nvContentPartPr>
              <p14:xfrm>
                <a:off x="2052342" y="2865092"/>
                <a:ext cx="7200" cy="10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ADDA3D-C30C-0064-5245-6695928542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43342" y="2856452"/>
                  <a:ext cx="24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400CA6-6022-00A4-3BD2-E682D2E2CC25}"/>
                    </a:ext>
                  </a:extLst>
                </p14:cNvPr>
                <p14:cNvContentPartPr/>
                <p14:nvPr/>
              </p14:nvContentPartPr>
              <p14:xfrm>
                <a:off x="2039022" y="2863652"/>
                <a:ext cx="226440" cy="11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400CA6-6022-00A4-3BD2-E682D2E2CC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0382" y="2854652"/>
                  <a:ext cx="244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FB7351-B274-0E9D-36F0-FE9407394B2A}"/>
                    </a:ext>
                  </a:extLst>
                </p14:cNvPr>
                <p14:cNvContentPartPr/>
                <p14:nvPr/>
              </p14:nvContentPartPr>
              <p14:xfrm>
                <a:off x="8083422" y="2329052"/>
                <a:ext cx="338040" cy="28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FB7351-B274-0E9D-36F0-FE9407394B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4422" y="2320412"/>
                  <a:ext cx="355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5933C4-6AF9-0C84-8052-81E3F71E143A}"/>
                    </a:ext>
                  </a:extLst>
                </p14:cNvPr>
                <p14:cNvContentPartPr/>
                <p14:nvPr/>
              </p14:nvContentPartPr>
              <p14:xfrm>
                <a:off x="8406342" y="2359652"/>
                <a:ext cx="452880" cy="27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5933C4-6AF9-0C84-8052-81E3F71E14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97702" y="2351012"/>
                  <a:ext cx="470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E52C83-46F7-2501-D51D-3C5C2A2BEBDC}"/>
                    </a:ext>
                  </a:extLst>
                </p14:cNvPr>
                <p14:cNvContentPartPr/>
                <p14:nvPr/>
              </p14:nvContentPartPr>
              <p14:xfrm>
                <a:off x="7934742" y="2729732"/>
                <a:ext cx="1454760" cy="10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E52C83-46F7-2501-D51D-3C5C2A2BE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25742" y="2721092"/>
                  <a:ext cx="1472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FF7E2A1-5676-E9FF-1886-E267D07312CF}"/>
                    </a:ext>
                  </a:extLst>
                </p14:cNvPr>
                <p14:cNvContentPartPr/>
                <p14:nvPr/>
              </p14:nvContentPartPr>
              <p14:xfrm>
                <a:off x="9336582" y="2038892"/>
                <a:ext cx="699120" cy="52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FF7E2A1-5676-E9FF-1886-E267D07312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27582" y="2029892"/>
                  <a:ext cx="7167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B53BAE-67B9-431F-0F7B-9EF5A8EFFC3D}"/>
                    </a:ext>
                  </a:extLst>
                </p14:cNvPr>
                <p14:cNvContentPartPr/>
                <p14:nvPr/>
              </p14:nvContentPartPr>
              <p14:xfrm>
                <a:off x="4478742" y="2475212"/>
                <a:ext cx="282960" cy="487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B53BAE-67B9-431F-0F7B-9EF5A8EFFC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70102" y="2466572"/>
                  <a:ext cx="3006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4FAA9B-917D-82AD-0AB7-5B9F90A65C0C}"/>
                    </a:ext>
                  </a:extLst>
                </p14:cNvPr>
                <p14:cNvContentPartPr/>
                <p14:nvPr/>
              </p14:nvContentPartPr>
              <p14:xfrm>
                <a:off x="4272822" y="2615252"/>
                <a:ext cx="503280" cy="488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4FAA9B-917D-82AD-0AB7-5B9F90A65C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64182" y="2606252"/>
                  <a:ext cx="520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727BCB-B09C-DD98-4320-C61BB38DF371}"/>
                    </a:ext>
                  </a:extLst>
                </p14:cNvPr>
                <p14:cNvContentPartPr/>
                <p14:nvPr/>
              </p14:nvContentPartPr>
              <p14:xfrm>
                <a:off x="5789142" y="1988852"/>
                <a:ext cx="187560" cy="344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727BCB-B09C-DD98-4320-C61BB38DF3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80502" y="1979852"/>
                  <a:ext cx="205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EAA2FB6-6742-B2A0-AC10-2A1FA3B4D64E}"/>
                    </a:ext>
                  </a:extLst>
                </p14:cNvPr>
                <p14:cNvContentPartPr/>
                <p14:nvPr/>
              </p14:nvContentPartPr>
              <p14:xfrm>
                <a:off x="6011262" y="2005772"/>
                <a:ext cx="192600" cy="296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EAA2FB6-6742-B2A0-AC10-2A1FA3B4D6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02622" y="1996772"/>
                  <a:ext cx="210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C7EC58-FFD7-EA79-9B0D-ABC5125206B6}"/>
                    </a:ext>
                  </a:extLst>
                </p14:cNvPr>
                <p14:cNvContentPartPr/>
                <p14:nvPr/>
              </p14:nvContentPartPr>
              <p14:xfrm>
                <a:off x="5808582" y="2482772"/>
                <a:ext cx="156240" cy="298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C7EC58-FFD7-EA79-9B0D-ABC5125206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9582" y="2473772"/>
                  <a:ext cx="173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4400C74-AD02-C97A-DE2E-F8267DEF1D17}"/>
                    </a:ext>
                  </a:extLst>
                </p14:cNvPr>
                <p14:cNvContentPartPr/>
                <p14:nvPr/>
              </p14:nvContentPartPr>
              <p14:xfrm>
                <a:off x="5793102" y="2489252"/>
                <a:ext cx="468720" cy="287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4400C74-AD02-C97A-DE2E-F8267DEF1D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84462" y="2480612"/>
                  <a:ext cx="486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A9D076-0DE8-C889-16BA-7F0755EC6C2D}"/>
                    </a:ext>
                  </a:extLst>
                </p14:cNvPr>
                <p14:cNvContentPartPr/>
                <p14:nvPr/>
              </p14:nvContentPartPr>
              <p14:xfrm>
                <a:off x="5492502" y="2305652"/>
                <a:ext cx="1095120" cy="707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A9D076-0DE8-C889-16BA-7F0755EC6C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3862" y="2296652"/>
                  <a:ext cx="1112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4EC769-1E02-6287-0DED-30C2710E4F19}"/>
                    </a:ext>
                  </a:extLst>
                </p14:cNvPr>
                <p14:cNvContentPartPr/>
                <p14:nvPr/>
              </p14:nvContentPartPr>
              <p14:xfrm>
                <a:off x="7373142" y="1996772"/>
                <a:ext cx="2327760" cy="1027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4EC769-1E02-6287-0DED-30C2710E4F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64142" y="1987772"/>
                  <a:ext cx="2345400" cy="10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53338EE-3780-55B1-3425-B8BDEA933B93}"/>
                  </a:ext>
                </a:extLst>
              </p14:cNvPr>
              <p14:cNvContentPartPr/>
              <p14:nvPr/>
            </p14:nvContentPartPr>
            <p14:xfrm>
              <a:off x="5940342" y="3050852"/>
              <a:ext cx="51480" cy="324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53338EE-3780-55B1-3425-B8BDEA933B9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342" y="3041852"/>
                <a:ext cx="691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1EAE49E-16BE-7E1E-C390-B0C5A8313BDF}"/>
                  </a:ext>
                </a:extLst>
              </p14:cNvPr>
              <p14:cNvContentPartPr/>
              <p14:nvPr/>
            </p14:nvContentPartPr>
            <p14:xfrm>
              <a:off x="5979222" y="3788852"/>
              <a:ext cx="17280" cy="240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1EAE49E-16BE-7E1E-C390-B0C5A8313BD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70582" y="3780212"/>
                <a:ext cx="34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F77853C-27EC-3A3C-ABF3-469E1DB69EBE}"/>
                  </a:ext>
                </a:extLst>
              </p14:cNvPr>
              <p14:cNvContentPartPr/>
              <p14:nvPr/>
            </p14:nvContentPartPr>
            <p14:xfrm>
              <a:off x="6027462" y="4269452"/>
              <a:ext cx="27720" cy="496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F77853C-27EC-3A3C-ABF3-469E1DB69EB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18462" y="4260452"/>
                <a:ext cx="453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D6B1E17-FC2D-1D3A-5571-EEFD514952AA}"/>
                  </a:ext>
                </a:extLst>
              </p14:cNvPr>
              <p14:cNvContentPartPr/>
              <p14:nvPr/>
            </p14:nvContentPartPr>
            <p14:xfrm>
              <a:off x="6079302" y="5006012"/>
              <a:ext cx="19080" cy="374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D6B1E17-FC2D-1D3A-5571-EEFD514952A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70662" y="4997012"/>
                <a:ext cx="367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4577156-1D61-B2DF-151D-C7B449BB85BE}"/>
                  </a:ext>
                </a:extLst>
              </p14:cNvPr>
              <p14:cNvContentPartPr/>
              <p14:nvPr/>
            </p14:nvContentPartPr>
            <p14:xfrm>
              <a:off x="6104862" y="5551772"/>
              <a:ext cx="10800" cy="66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4577156-1D61-B2DF-151D-C7B449BB85B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95862" y="5543132"/>
                <a:ext cx="284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253886-81ED-CD3B-043A-F63126C28113}"/>
                  </a:ext>
                </a:extLst>
              </p14:cNvPr>
              <p14:cNvContentPartPr/>
              <p14:nvPr/>
            </p14:nvContentPartPr>
            <p14:xfrm>
              <a:off x="6130422" y="5887652"/>
              <a:ext cx="27360" cy="717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253886-81ED-CD3B-043A-F63126C281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21422" y="5878652"/>
                <a:ext cx="45000" cy="7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5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4F5402-6ADE-F04D-BFAF-D26033B48735}"/>
                  </a:ext>
                </a:extLst>
              </p14:cNvPr>
              <p14:cNvContentPartPr/>
              <p14:nvPr/>
            </p14:nvContentPartPr>
            <p14:xfrm>
              <a:off x="1216914" y="31848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4F5402-6ADE-F04D-BFAF-D26033B48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914" y="31672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</a:t>
            </a:r>
            <a:r>
              <a:rPr lang="en-US" sz="5400" b="1" kern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3358108" y="1357715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3358108" y="3113437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3358108" y="48691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4022793" y="1610728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OData Adapter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4022793" y="3366447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UI module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4022793" y="5122170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8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152-0B25-5EF2-B5F0-C51E56E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Adapter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14:cNvPr>
              <p14:cNvContentPartPr/>
              <p14:nvPr/>
            </p14:nvContentPartPr>
            <p14:xfrm>
              <a:off x="1209588" y="50139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588" y="4927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13FC11-A2C4-26C8-EF6A-FB39950BFDCD}"/>
                  </a:ext>
                </a:extLst>
              </p14:cNvPr>
              <p14:cNvContentPartPr/>
              <p14:nvPr/>
            </p14:nvContentPartPr>
            <p14:xfrm>
              <a:off x="8653434" y="1445350"/>
              <a:ext cx="3014280" cy="267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13FC11-A2C4-26C8-EF6A-FB39950B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9434" y="1337350"/>
                <a:ext cx="3121920" cy="28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6E6889-551F-49C2-0398-43CF07AD3A13}"/>
                  </a:ext>
                </a:extLst>
              </p14:cNvPr>
              <p14:cNvContentPartPr/>
              <p14:nvPr/>
            </p14:nvContentPartPr>
            <p14:xfrm>
              <a:off x="8888874" y="1640830"/>
              <a:ext cx="2344680" cy="235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6E6889-551F-49C2-0398-43CF07AD3A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4874" y="1532830"/>
                <a:ext cx="2452320" cy="25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722808-45D4-CDFA-7250-2722454E2527}"/>
                  </a:ext>
                </a:extLst>
              </p14:cNvPr>
              <p14:cNvContentPartPr/>
              <p14:nvPr/>
            </p14:nvContentPartPr>
            <p14:xfrm>
              <a:off x="1473462" y="-28310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722808-45D4-CDFA-7250-2722454E25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4462" y="-2917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87BEBA-C1A2-55D8-943E-9E5EF8985957}"/>
                  </a:ext>
                </a:extLst>
              </p14:cNvPr>
              <p14:cNvContentPartPr/>
              <p14:nvPr/>
            </p14:nvContentPartPr>
            <p14:xfrm>
              <a:off x="316422" y="995612"/>
              <a:ext cx="221040" cy="347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87BEBA-C1A2-55D8-943E-9E5EF89859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782" y="986612"/>
                <a:ext cx="238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2F1A720-0E5B-C8E9-FD93-C57A54773F8F}"/>
                  </a:ext>
                </a:extLst>
              </p14:cNvPr>
              <p14:cNvContentPartPr/>
              <p14:nvPr/>
            </p14:nvContentPartPr>
            <p14:xfrm>
              <a:off x="460422" y="1006412"/>
              <a:ext cx="188640" cy="255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2F1A720-0E5B-C8E9-FD93-C57A54773F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422" y="997412"/>
                <a:ext cx="206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22EBB68-E314-09E5-A4BD-D2B0E7DCB500}"/>
                  </a:ext>
                </a:extLst>
              </p14:cNvPr>
              <p14:cNvContentPartPr/>
              <p14:nvPr/>
            </p14:nvContentPartPr>
            <p14:xfrm>
              <a:off x="722502" y="953132"/>
              <a:ext cx="158040" cy="315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2EBB68-E314-09E5-A4BD-D2B0E7DCB5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502" y="944492"/>
                <a:ext cx="17568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A8BE10C-BD6A-0C52-0D9B-B2421BCD14B7}"/>
              </a:ext>
            </a:extLst>
          </p:cNvPr>
          <p:cNvGrpSpPr/>
          <p:nvPr/>
        </p:nvGrpSpPr>
        <p:grpSpPr>
          <a:xfrm>
            <a:off x="1189782" y="369932"/>
            <a:ext cx="10716480" cy="6237720"/>
            <a:chOff x="1189782" y="369932"/>
            <a:chExt cx="10716480" cy="62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807F1-3DC4-7536-46C3-83D1A8968D53}"/>
                    </a:ext>
                  </a:extLst>
                </p14:cNvPr>
                <p14:cNvContentPartPr/>
                <p14:nvPr/>
              </p14:nvContentPartPr>
              <p14:xfrm>
                <a:off x="9223902" y="3598052"/>
                <a:ext cx="2058480" cy="104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807F1-3DC4-7536-46C3-83D1A8968D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4902" y="3589412"/>
                  <a:ext cx="2076120" cy="10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33414D-03E1-DDF4-B1AE-A646F912B870}"/>
                    </a:ext>
                  </a:extLst>
                </p14:cNvPr>
                <p14:cNvContentPartPr/>
                <p14:nvPr/>
              </p14:nvContentPartPr>
              <p14:xfrm>
                <a:off x="9242262" y="3473132"/>
                <a:ext cx="1758600" cy="12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33414D-03E1-DDF4-B1AE-A646F912B8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3622" y="3464132"/>
                  <a:ext cx="1776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6AE982-8BCC-3E2C-F3A4-EB88705BB4CA}"/>
                    </a:ext>
                  </a:extLst>
                </p14:cNvPr>
                <p14:cNvContentPartPr/>
                <p14:nvPr/>
              </p14:nvContentPartPr>
              <p14:xfrm>
                <a:off x="10893942" y="3479612"/>
                <a:ext cx="433440" cy="112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6AE982-8BCC-3E2C-F3A4-EB88705BB4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4942" y="3470972"/>
                  <a:ext cx="45108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3EABB0-7F4C-2A30-E44F-F9A6836C9B60}"/>
                    </a:ext>
                  </a:extLst>
                </p14:cNvPr>
                <p14:cNvContentPartPr/>
                <p14:nvPr/>
              </p14:nvContentPartPr>
              <p14:xfrm>
                <a:off x="9868662" y="3843212"/>
                <a:ext cx="255600" cy="30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3EABB0-7F4C-2A30-E44F-F9A6836C9B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60022" y="3834212"/>
                  <a:ext cx="273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45DDCE-F6E7-A852-D48D-F457C3945765}"/>
                    </a:ext>
                  </a:extLst>
                </p14:cNvPr>
                <p14:cNvContentPartPr/>
                <p14:nvPr/>
              </p14:nvContentPartPr>
              <p14:xfrm>
                <a:off x="10210302" y="3887852"/>
                <a:ext cx="233640" cy="24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45DDCE-F6E7-A852-D48D-F457C3945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01662" y="3878852"/>
                  <a:ext cx="251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186CA7-9B44-FA47-7E1B-B41020DF9E6F}"/>
                    </a:ext>
                  </a:extLst>
                </p14:cNvPr>
                <p14:cNvContentPartPr/>
                <p14:nvPr/>
              </p14:nvContentPartPr>
              <p14:xfrm>
                <a:off x="10538262" y="3857612"/>
                <a:ext cx="276120" cy="26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186CA7-9B44-FA47-7E1B-B41020DF9E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29622" y="3848972"/>
                  <a:ext cx="29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032F12-0C83-DD6A-90E0-1FA0D16450F1}"/>
                    </a:ext>
                  </a:extLst>
                </p14:cNvPr>
                <p14:cNvContentPartPr/>
                <p14:nvPr/>
              </p14:nvContentPartPr>
              <p14:xfrm>
                <a:off x="10032822" y="4274132"/>
                <a:ext cx="162720" cy="23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032F12-0C83-DD6A-90E0-1FA0D16450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24182" y="4265132"/>
                  <a:ext cx="180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5B407F-EAD0-CD02-9D1E-F01099519834}"/>
                    </a:ext>
                  </a:extLst>
                </p14:cNvPr>
                <p14:cNvContentPartPr/>
                <p14:nvPr/>
              </p14:nvContentPartPr>
              <p14:xfrm>
                <a:off x="10242342" y="4319132"/>
                <a:ext cx="171360" cy="21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5B407F-EAD0-CD02-9D1E-F010995198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33342" y="4310132"/>
                  <a:ext cx="189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D50031-0AB6-40A8-8CA8-75C0F7CB79B3}"/>
                    </a:ext>
                  </a:extLst>
                </p14:cNvPr>
                <p14:cNvContentPartPr/>
                <p14:nvPr/>
              </p14:nvContentPartPr>
              <p14:xfrm>
                <a:off x="10580382" y="4327052"/>
                <a:ext cx="10800" cy="12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D50031-0AB6-40A8-8CA8-75C0F7CB79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1742" y="4318412"/>
                  <a:ext cx="28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CC18A6-84F3-45BD-71A9-8E900A18F562}"/>
                    </a:ext>
                  </a:extLst>
                </p14:cNvPr>
                <p14:cNvContentPartPr/>
                <p14:nvPr/>
              </p14:nvContentPartPr>
              <p14:xfrm>
                <a:off x="10577862" y="4317332"/>
                <a:ext cx="184320" cy="15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CC18A6-84F3-45BD-71A9-8E900A18F5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69222" y="4308692"/>
                  <a:ext cx="201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27A59E-71A3-6ACD-E074-60BD5409E2A8}"/>
                    </a:ext>
                  </a:extLst>
                </p14:cNvPr>
                <p14:cNvContentPartPr/>
                <p14:nvPr/>
              </p14:nvContentPartPr>
              <p14:xfrm>
                <a:off x="10358622" y="4625852"/>
                <a:ext cx="950400" cy="37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27A59E-71A3-6ACD-E074-60BD5409E2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49982" y="4617212"/>
                  <a:ext cx="9680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D66A13-5C00-0837-D5A8-6A39C2D4904C}"/>
                    </a:ext>
                  </a:extLst>
                </p14:cNvPr>
                <p14:cNvContentPartPr/>
                <p14:nvPr/>
              </p14:nvContentPartPr>
              <p14:xfrm>
                <a:off x="10569222" y="4669772"/>
                <a:ext cx="186480" cy="21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D66A13-5C00-0837-D5A8-6A39C2D490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60582" y="4660772"/>
                  <a:ext cx="204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58CA45-D9AB-0D51-7299-1E4D783B86DB}"/>
                    </a:ext>
                  </a:extLst>
                </p14:cNvPr>
                <p14:cNvContentPartPr/>
                <p14:nvPr/>
              </p14:nvContentPartPr>
              <p14:xfrm>
                <a:off x="10788462" y="4688492"/>
                <a:ext cx="6696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58CA45-D9AB-0D51-7299-1E4D783B86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79822" y="4679492"/>
                  <a:ext cx="8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1E26C8-9693-B7F2-222E-944C1020931C}"/>
                    </a:ext>
                  </a:extLst>
                </p14:cNvPr>
                <p14:cNvContentPartPr/>
                <p14:nvPr/>
              </p14:nvContentPartPr>
              <p14:xfrm>
                <a:off x="10800342" y="4769132"/>
                <a:ext cx="3204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1E26C8-9693-B7F2-222E-944C102093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91342" y="4760132"/>
                  <a:ext cx="4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608DE8-3C60-5827-7F5B-D9B77F6AF8DF}"/>
                    </a:ext>
                  </a:extLst>
                </p14:cNvPr>
                <p14:cNvContentPartPr/>
                <p14:nvPr/>
              </p14:nvContentPartPr>
              <p14:xfrm>
                <a:off x="10919142" y="4710452"/>
                <a:ext cx="136080" cy="14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608DE8-3C60-5827-7F5B-D9B77F6AF8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10142" y="4701812"/>
                  <a:ext cx="153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EFB44B-254E-0FAA-72B8-F3017900DB6E}"/>
                    </a:ext>
                  </a:extLst>
                </p14:cNvPr>
                <p14:cNvContentPartPr/>
                <p14:nvPr/>
              </p14:nvContentPartPr>
              <p14:xfrm>
                <a:off x="10814742" y="4729172"/>
                <a:ext cx="86400" cy="23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EFB44B-254E-0FAA-72B8-F3017900DB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05742" y="4720172"/>
                  <a:ext cx="104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5FFA25-4FD0-876C-382E-53101FBD2AE6}"/>
                    </a:ext>
                  </a:extLst>
                </p14:cNvPr>
                <p14:cNvContentPartPr/>
                <p14:nvPr/>
              </p14:nvContentPartPr>
              <p14:xfrm>
                <a:off x="11126862" y="4590932"/>
                <a:ext cx="779400" cy="46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5FFA25-4FD0-876C-382E-53101FBD2A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18222" y="4581932"/>
                  <a:ext cx="7970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A77316-00E8-7516-2D6A-F44171213584}"/>
                    </a:ext>
                  </a:extLst>
                </p14:cNvPr>
                <p14:cNvContentPartPr/>
                <p14:nvPr/>
              </p14:nvContentPartPr>
              <p14:xfrm>
                <a:off x="11313702" y="4761212"/>
                <a:ext cx="139680" cy="16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A77316-00E8-7516-2D6A-F441712135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05062" y="4752212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E79609-C0BD-5E9B-0074-9B16C041C485}"/>
                    </a:ext>
                  </a:extLst>
                </p14:cNvPr>
                <p14:cNvContentPartPr/>
                <p14:nvPr/>
              </p14:nvContentPartPr>
              <p14:xfrm>
                <a:off x="11427102" y="4722692"/>
                <a:ext cx="125280" cy="16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E79609-C0BD-5E9B-0074-9B16C041C4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18462" y="4714052"/>
                  <a:ext cx="142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6E4020-11F2-2F54-A3DD-B5902EE72543}"/>
                    </a:ext>
                  </a:extLst>
                </p14:cNvPr>
                <p14:cNvContentPartPr/>
                <p14:nvPr/>
              </p14:nvContentPartPr>
              <p14:xfrm>
                <a:off x="11610702" y="4736012"/>
                <a:ext cx="98280" cy="165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6E4020-11F2-2F54-A3DD-B5902EE725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01702" y="4727372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D2C077-FCB0-6578-D493-5CCADD8C1C0F}"/>
                    </a:ext>
                  </a:extLst>
                </p14:cNvPr>
                <p14:cNvContentPartPr/>
                <p14:nvPr/>
              </p14:nvContentPartPr>
              <p14:xfrm>
                <a:off x="11004462" y="5098532"/>
                <a:ext cx="218880" cy="26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D2C077-FCB0-6578-D493-5CCADD8C1C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95822" y="5089892"/>
                  <a:ext cx="236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4FF493-B9BA-DD23-1613-69D320ED39C6}"/>
                    </a:ext>
                  </a:extLst>
                </p14:cNvPr>
                <p14:cNvContentPartPr/>
                <p14:nvPr/>
              </p14:nvContentPartPr>
              <p14:xfrm>
                <a:off x="11280942" y="5168732"/>
                <a:ext cx="108360" cy="14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4FF493-B9BA-DD23-1613-69D320ED39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71942" y="5159732"/>
                  <a:ext cx="12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84796D-9EE6-EF70-97AD-015DF5106825}"/>
                    </a:ext>
                  </a:extLst>
                </p14:cNvPr>
                <p14:cNvContentPartPr/>
                <p14:nvPr/>
              </p14:nvContentPartPr>
              <p14:xfrm>
                <a:off x="11428182" y="5097092"/>
                <a:ext cx="125640" cy="19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84796D-9EE6-EF70-97AD-015DF51068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19542" y="5088092"/>
                  <a:ext cx="143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78A337-2432-0975-9916-04537419D53E}"/>
                    </a:ext>
                  </a:extLst>
                </p14:cNvPr>
                <p14:cNvContentPartPr/>
                <p14:nvPr/>
              </p14:nvContentPartPr>
              <p14:xfrm>
                <a:off x="11571822" y="5129492"/>
                <a:ext cx="178920" cy="13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78A337-2432-0975-9916-04537419D5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63182" y="5120852"/>
                  <a:ext cx="196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6CBEE6-3937-C155-8A94-EC0C691D8CAB}"/>
                    </a:ext>
                  </a:extLst>
                </p14:cNvPr>
                <p14:cNvContentPartPr/>
                <p14:nvPr/>
              </p14:nvContentPartPr>
              <p14:xfrm>
                <a:off x="11702862" y="5152892"/>
                <a:ext cx="195480" cy="10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6CBEE6-3937-C155-8A94-EC0C691D8C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93862" y="5144252"/>
                  <a:ext cx="21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8AFBC0-AA1D-D6F3-5829-53FCA9B6B539}"/>
                    </a:ext>
                  </a:extLst>
                </p14:cNvPr>
                <p14:cNvContentPartPr/>
                <p14:nvPr/>
              </p14:nvContentPartPr>
              <p14:xfrm>
                <a:off x="10255302" y="3130772"/>
                <a:ext cx="40680" cy="30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8AFBC0-AA1D-D6F3-5829-53FCA9B6B5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6662" y="3121772"/>
                  <a:ext cx="58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FD9F07-845E-2563-705E-13ED6161A792}"/>
                    </a:ext>
                  </a:extLst>
                </p14:cNvPr>
                <p14:cNvContentPartPr/>
                <p14:nvPr/>
              </p14:nvContentPartPr>
              <p14:xfrm>
                <a:off x="10175022" y="3087932"/>
                <a:ext cx="150840" cy="15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FD9F07-845E-2563-705E-13ED6161A7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66022" y="3078932"/>
                  <a:ext cx="168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163262-0044-ED3C-FB54-8AE199707DD2}"/>
                    </a:ext>
                  </a:extLst>
                </p14:cNvPr>
                <p14:cNvContentPartPr/>
                <p14:nvPr/>
              </p14:nvContentPartPr>
              <p14:xfrm>
                <a:off x="10467342" y="3072092"/>
                <a:ext cx="133560" cy="20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163262-0044-ED3C-FB54-8AE199707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58702" y="3063092"/>
                  <a:ext cx="151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EE3B2E-A538-AB5A-F209-2D696975EEC0}"/>
                    </a:ext>
                  </a:extLst>
                </p14:cNvPr>
                <p14:cNvContentPartPr/>
                <p14:nvPr/>
              </p14:nvContentPartPr>
              <p14:xfrm>
                <a:off x="10670022" y="3031412"/>
                <a:ext cx="166320" cy="23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EE3B2E-A538-AB5A-F209-2D696975EE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61382" y="3022772"/>
                  <a:ext cx="183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953A11-1CC8-2BA2-5F6B-48A36F5D5BEE}"/>
                    </a:ext>
                  </a:extLst>
                </p14:cNvPr>
                <p14:cNvContentPartPr/>
                <p14:nvPr/>
              </p14:nvContentPartPr>
              <p14:xfrm>
                <a:off x="10920942" y="3050492"/>
                <a:ext cx="111960" cy="20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953A11-1CC8-2BA2-5F6B-48A36F5D5B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11942" y="3041852"/>
                  <a:ext cx="129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787C1-6B6F-8796-9EAA-F3B9B8E82A69}"/>
                    </a:ext>
                  </a:extLst>
                </p14:cNvPr>
                <p14:cNvContentPartPr/>
                <p14:nvPr/>
              </p14:nvContentPartPr>
              <p14:xfrm>
                <a:off x="9952902" y="4720532"/>
                <a:ext cx="87120" cy="72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787C1-6B6F-8796-9EAA-F3B9B8E82A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43902" y="4711532"/>
                  <a:ext cx="10476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277DAC-3D16-3972-C634-1E58ADD8FCAF}"/>
                    </a:ext>
                  </a:extLst>
                </p14:cNvPr>
                <p14:cNvContentPartPr/>
                <p14:nvPr/>
              </p14:nvContentPartPr>
              <p14:xfrm>
                <a:off x="9816822" y="5548892"/>
                <a:ext cx="528120" cy="18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277DAC-3D16-3972-C634-1E58ADD8FC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08182" y="5540252"/>
                  <a:ext cx="54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6EE569-6584-1BEE-9EAC-D7EEBA47B68C}"/>
                    </a:ext>
                  </a:extLst>
                </p14:cNvPr>
                <p14:cNvContentPartPr/>
                <p14:nvPr/>
              </p14:nvContentPartPr>
              <p14:xfrm>
                <a:off x="9781182" y="5690372"/>
                <a:ext cx="528840" cy="408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6EE569-6584-1BEE-9EAC-D7EEBA47B6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72182" y="5681372"/>
                  <a:ext cx="546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C7881F-8D39-EA3F-79F2-0FA5928822ED}"/>
                    </a:ext>
                  </a:extLst>
                </p14:cNvPr>
                <p14:cNvContentPartPr/>
                <p14:nvPr/>
              </p14:nvContentPartPr>
              <p14:xfrm>
                <a:off x="9368262" y="1197932"/>
                <a:ext cx="2344320" cy="114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C7881F-8D39-EA3F-79F2-0FA5928822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9622" y="1189292"/>
                  <a:ext cx="236196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04FB25-3869-E653-357E-E202DF00ED06}"/>
                    </a:ext>
                  </a:extLst>
                </p14:cNvPr>
                <p14:cNvContentPartPr/>
                <p14:nvPr/>
              </p14:nvContentPartPr>
              <p14:xfrm>
                <a:off x="10001502" y="1328972"/>
                <a:ext cx="214560" cy="804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04FB25-3869-E653-357E-E202DF00ED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2862" y="1320332"/>
                  <a:ext cx="23220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D8F2D-F9C2-1FB3-8084-A38420508DDB}"/>
                    </a:ext>
                  </a:extLst>
                </p14:cNvPr>
                <p14:cNvContentPartPr/>
                <p14:nvPr/>
              </p14:nvContentPartPr>
              <p14:xfrm>
                <a:off x="10012302" y="1736132"/>
                <a:ext cx="267480" cy="19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D8F2D-F9C2-1FB3-8084-A38420508D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03302" y="1727132"/>
                  <a:ext cx="285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65336C-380C-1179-539F-59BA751C87FA}"/>
                    </a:ext>
                  </a:extLst>
                </p14:cNvPr>
                <p14:cNvContentPartPr/>
                <p14:nvPr/>
              </p14:nvContentPartPr>
              <p14:xfrm>
                <a:off x="10297782" y="1635692"/>
                <a:ext cx="4320" cy="1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65336C-380C-1179-539F-59BA751C87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88782" y="1626692"/>
                  <a:ext cx="2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EB2657-6C38-A5B9-A90F-895882AB2B2C}"/>
                    </a:ext>
                  </a:extLst>
                </p14:cNvPr>
                <p14:cNvContentPartPr/>
                <p14:nvPr/>
              </p14:nvContentPartPr>
              <p14:xfrm>
                <a:off x="10380582" y="1722092"/>
                <a:ext cx="443160" cy="20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EB2657-6C38-A5B9-A90F-895882AB2B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71942" y="1713452"/>
                  <a:ext cx="460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C5DC43-4358-9A0B-C228-4F9DFB5B9A0A}"/>
                    </a:ext>
                  </a:extLst>
                </p14:cNvPr>
                <p14:cNvContentPartPr/>
                <p14:nvPr/>
              </p14:nvContentPartPr>
              <p14:xfrm>
                <a:off x="10751382" y="1590692"/>
                <a:ext cx="11160" cy="41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C5DC43-4358-9A0B-C228-4F9DFB5B9A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42742" y="1581692"/>
                  <a:ext cx="28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FB1D74-18B9-84BC-023E-53EFB3A3C0DA}"/>
                    </a:ext>
                  </a:extLst>
                </p14:cNvPr>
                <p14:cNvContentPartPr/>
                <p14:nvPr/>
              </p14:nvContentPartPr>
              <p14:xfrm>
                <a:off x="10254942" y="2352092"/>
                <a:ext cx="95400" cy="51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FB1D74-18B9-84BC-023E-53EFB3A3C0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46302" y="2343452"/>
                  <a:ext cx="113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A44AB1-8AF8-FE08-9432-B2FE97E3D00E}"/>
                    </a:ext>
                  </a:extLst>
                </p14:cNvPr>
                <p14:cNvContentPartPr/>
                <p14:nvPr/>
              </p14:nvContentPartPr>
              <p14:xfrm>
                <a:off x="10169262" y="2351012"/>
                <a:ext cx="22176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A44AB1-8AF8-FE08-9432-B2FE97E3D0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0262" y="2342012"/>
                  <a:ext cx="23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D3EE6D-CDE2-D925-6CF9-8CEFF651915C}"/>
                    </a:ext>
                  </a:extLst>
                </p14:cNvPr>
                <p14:cNvContentPartPr/>
                <p14:nvPr/>
              </p14:nvContentPartPr>
              <p14:xfrm>
                <a:off x="10604502" y="2733332"/>
                <a:ext cx="139680" cy="16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D3EE6D-CDE2-D925-6CF9-8CEFF65191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95502" y="2724692"/>
                  <a:ext cx="157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653C6B-7B9F-81C4-F009-F33E120E1956}"/>
                    </a:ext>
                  </a:extLst>
                </p14:cNvPr>
                <p14:cNvContentPartPr/>
                <p14:nvPr/>
              </p14:nvContentPartPr>
              <p14:xfrm>
                <a:off x="10749582" y="2699852"/>
                <a:ext cx="59040" cy="18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653C6B-7B9F-81C4-F009-F33E120E195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40582" y="2691212"/>
                  <a:ext cx="76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FA9A34-D67C-9A76-5883-7956EFE336AA}"/>
                    </a:ext>
                  </a:extLst>
                </p14:cNvPr>
                <p14:cNvContentPartPr/>
                <p14:nvPr/>
              </p14:nvContentPartPr>
              <p14:xfrm>
                <a:off x="10914822" y="2663492"/>
                <a:ext cx="172080" cy="21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FA9A34-D67C-9A76-5883-7956EFE336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06182" y="2654852"/>
                  <a:ext cx="189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5079E0-6489-2F6E-43D4-001F83BD96E5}"/>
                    </a:ext>
                  </a:extLst>
                </p14:cNvPr>
                <p14:cNvContentPartPr/>
                <p14:nvPr/>
              </p14:nvContentPartPr>
              <p14:xfrm>
                <a:off x="7384302" y="727412"/>
                <a:ext cx="76680" cy="47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5079E0-6489-2F6E-43D4-001F83BD96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75302" y="718772"/>
                  <a:ext cx="943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A40B32-A078-5519-4DFB-8D987B008025}"/>
                    </a:ext>
                  </a:extLst>
                </p14:cNvPr>
                <p14:cNvContentPartPr/>
                <p14:nvPr/>
              </p14:nvContentPartPr>
              <p14:xfrm>
                <a:off x="7446582" y="1690412"/>
                <a:ext cx="34920" cy="353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A40B32-A078-5519-4DFB-8D987B0080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37942" y="1681412"/>
                  <a:ext cx="525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137E02-E561-87A4-7290-D1B992EEEDFE}"/>
                    </a:ext>
                  </a:extLst>
                </p14:cNvPr>
                <p14:cNvContentPartPr/>
                <p14:nvPr/>
              </p14:nvContentPartPr>
              <p14:xfrm>
                <a:off x="7413822" y="5519012"/>
                <a:ext cx="11160" cy="239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137E02-E561-87A4-7290-D1B992EEED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04822" y="5510372"/>
                  <a:ext cx="28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14136E-D893-2E30-DAE2-F8B8DD91C1E7}"/>
                    </a:ext>
                  </a:extLst>
                </p14:cNvPr>
                <p14:cNvContentPartPr/>
                <p14:nvPr/>
              </p14:nvContentPartPr>
              <p14:xfrm>
                <a:off x="7376382" y="6143972"/>
                <a:ext cx="24840" cy="315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14136E-D893-2E30-DAE2-F8B8DD91C1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67742" y="6135332"/>
                  <a:ext cx="42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CAD40A-7883-C110-1910-2424C94490DD}"/>
                    </a:ext>
                  </a:extLst>
                </p14:cNvPr>
                <p14:cNvContentPartPr/>
                <p14:nvPr/>
              </p14:nvContentPartPr>
              <p14:xfrm>
                <a:off x="1592982" y="5334332"/>
                <a:ext cx="2240640" cy="41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CAD40A-7883-C110-1910-2424C94490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83982" y="5325332"/>
                  <a:ext cx="22582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A01E16-8821-B4E6-C75C-1BA4B4D22283}"/>
                    </a:ext>
                  </a:extLst>
                </p14:cNvPr>
                <p14:cNvContentPartPr/>
                <p14:nvPr/>
              </p14:nvContentPartPr>
              <p14:xfrm>
                <a:off x="1657782" y="5663732"/>
                <a:ext cx="2040480" cy="679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A01E16-8821-B4E6-C75C-1BA4B4D222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49142" y="5655092"/>
                  <a:ext cx="20581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0F1197-D9BE-3613-9B43-FC78EBD6DAA4}"/>
                    </a:ext>
                  </a:extLst>
                </p14:cNvPr>
                <p14:cNvContentPartPr/>
                <p14:nvPr/>
              </p14:nvContentPartPr>
              <p14:xfrm>
                <a:off x="3568302" y="5637092"/>
                <a:ext cx="195120" cy="691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0F1197-D9BE-3613-9B43-FC78EBD6DA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59302" y="5628092"/>
                  <a:ext cx="2127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FAFF96-C4D2-089E-6993-354601FAECF5}"/>
                    </a:ext>
                  </a:extLst>
                </p14:cNvPr>
                <p14:cNvContentPartPr/>
                <p14:nvPr/>
              </p14:nvContentPartPr>
              <p14:xfrm>
                <a:off x="2168262" y="5383652"/>
                <a:ext cx="162360" cy="141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FAFF96-C4D2-089E-6993-354601FAEC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59262" y="5374652"/>
                  <a:ext cx="18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CD4131-FDFB-6032-CCEA-776B2F1AB891}"/>
                    </a:ext>
                  </a:extLst>
                </p14:cNvPr>
                <p14:cNvContentPartPr/>
                <p14:nvPr/>
              </p14:nvContentPartPr>
              <p14:xfrm>
                <a:off x="2257182" y="5318852"/>
                <a:ext cx="32400" cy="38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CD4131-FDFB-6032-CCEA-776B2F1AB8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48182" y="5309852"/>
                  <a:ext cx="50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9D85C2-15D9-EC4F-225C-C35F3C5A9B1A}"/>
                    </a:ext>
                  </a:extLst>
                </p14:cNvPr>
                <p14:cNvContentPartPr/>
                <p14:nvPr/>
              </p14:nvContentPartPr>
              <p14:xfrm>
                <a:off x="2709702" y="4561772"/>
                <a:ext cx="66240" cy="705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9D85C2-15D9-EC4F-225C-C35F3C5A9B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01062" y="4552772"/>
                  <a:ext cx="8388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D86A96-EF79-22F7-FEFE-90D328D21936}"/>
                    </a:ext>
                  </a:extLst>
                </p14:cNvPr>
                <p14:cNvContentPartPr/>
                <p14:nvPr/>
              </p14:nvContentPartPr>
              <p14:xfrm>
                <a:off x="2649222" y="4568972"/>
                <a:ext cx="171360" cy="111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D86A96-EF79-22F7-FEFE-90D328D219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40582" y="4560332"/>
                  <a:ext cx="189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8B90DA-F0C5-31BB-96F9-B8529D0ED6DA}"/>
                    </a:ext>
                  </a:extLst>
                </p14:cNvPr>
                <p14:cNvContentPartPr/>
                <p14:nvPr/>
              </p14:nvContentPartPr>
              <p14:xfrm>
                <a:off x="1189782" y="3316892"/>
                <a:ext cx="3939840" cy="1195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8B90DA-F0C5-31BB-96F9-B8529D0ED6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0782" y="3308252"/>
                  <a:ext cx="395748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7F9605-D236-E908-CA8E-CA5E60F73FAB}"/>
                    </a:ext>
                  </a:extLst>
                </p14:cNvPr>
                <p14:cNvContentPartPr/>
                <p14:nvPr/>
              </p14:nvContentPartPr>
              <p14:xfrm>
                <a:off x="1996542" y="3803972"/>
                <a:ext cx="226440" cy="309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7F9605-D236-E908-CA8E-CA5E60F73F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87542" y="3794972"/>
                  <a:ext cx="244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7CC6B1-00DC-6785-FFBA-67EDF965E55B}"/>
                    </a:ext>
                  </a:extLst>
                </p14:cNvPr>
                <p14:cNvContentPartPr/>
                <p14:nvPr/>
              </p14:nvContentPartPr>
              <p14:xfrm>
                <a:off x="2380302" y="3848612"/>
                <a:ext cx="178920" cy="17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7CC6B1-00DC-6785-FFBA-67EDF965E5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71302" y="3839972"/>
                  <a:ext cx="196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7D658A-AE7C-7E66-786B-BDBEE6DD37EF}"/>
                    </a:ext>
                  </a:extLst>
                </p14:cNvPr>
                <p14:cNvContentPartPr/>
                <p14:nvPr/>
              </p14:nvContentPartPr>
              <p14:xfrm>
                <a:off x="2674422" y="3814052"/>
                <a:ext cx="162360" cy="35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7D658A-AE7C-7E66-786B-BDBEE6DD37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5422" y="3805412"/>
                  <a:ext cx="180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7CF8F4-1323-8AD5-50E9-AB1521406964}"/>
                    </a:ext>
                  </a:extLst>
                </p14:cNvPr>
                <p14:cNvContentPartPr/>
                <p14:nvPr/>
              </p14:nvContentPartPr>
              <p14:xfrm>
                <a:off x="2969982" y="3818012"/>
                <a:ext cx="384840" cy="214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7CF8F4-1323-8AD5-50E9-AB15214069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0982" y="3809012"/>
                  <a:ext cx="402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A0B6740-400C-35F4-890C-262512F5E987}"/>
                    </a:ext>
                  </a:extLst>
                </p14:cNvPr>
                <p14:cNvContentPartPr/>
                <p14:nvPr/>
              </p14:nvContentPartPr>
              <p14:xfrm>
                <a:off x="9303102" y="4867772"/>
                <a:ext cx="194040" cy="202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A0B6740-400C-35F4-890C-262512F5E9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4462" y="4859132"/>
                  <a:ext cx="211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A8C07F-2622-F833-529E-0E34DC99BED8}"/>
                    </a:ext>
                  </a:extLst>
                </p14:cNvPr>
                <p14:cNvContentPartPr/>
                <p14:nvPr/>
              </p14:nvContentPartPr>
              <p14:xfrm>
                <a:off x="9365742" y="4981172"/>
                <a:ext cx="114120" cy="5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A8C07F-2622-F833-529E-0E34DC99BE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56742" y="4972172"/>
                  <a:ext cx="131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C80FC5-390D-DFBC-A120-5146D198C8D5}"/>
                    </a:ext>
                  </a:extLst>
                </p14:cNvPr>
                <p14:cNvContentPartPr/>
                <p14:nvPr/>
              </p14:nvContentPartPr>
              <p14:xfrm>
                <a:off x="9157662" y="4747172"/>
                <a:ext cx="725400" cy="51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C80FC5-390D-DFBC-A120-5146D198C8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48662" y="4738172"/>
                  <a:ext cx="7430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B810CC-2B5B-1BDC-4B47-EB0AF5FBD89C}"/>
                    </a:ext>
                  </a:extLst>
                </p14:cNvPr>
                <p14:cNvContentPartPr/>
                <p14:nvPr/>
              </p14:nvContentPartPr>
              <p14:xfrm>
                <a:off x="3655782" y="5013572"/>
                <a:ext cx="5745600" cy="90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B810CC-2B5B-1BDC-4B47-EB0AF5FBD8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46782" y="5004572"/>
                  <a:ext cx="576324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154FDB7-D253-FF4D-4549-D8A88CD51BA8}"/>
                    </a:ext>
                  </a:extLst>
                </p14:cNvPr>
                <p14:cNvContentPartPr/>
                <p14:nvPr/>
              </p14:nvContentPartPr>
              <p14:xfrm>
                <a:off x="3650742" y="5784692"/>
                <a:ext cx="136800" cy="241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154FDB7-D253-FF4D-4549-D8A88CD51B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1742" y="5776052"/>
                  <a:ext cx="154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C14577-DADE-8E32-C57D-FB31937A2177}"/>
                    </a:ext>
                  </a:extLst>
                </p14:cNvPr>
                <p14:cNvContentPartPr/>
                <p14:nvPr/>
              </p14:nvContentPartPr>
              <p14:xfrm>
                <a:off x="2850462" y="5852732"/>
                <a:ext cx="443520" cy="378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C14577-DADE-8E32-C57D-FB31937A21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41462" y="5843732"/>
                  <a:ext cx="4611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731FA7-75C2-0FA7-8636-A868713F335A}"/>
                    </a:ext>
                  </a:extLst>
                </p14:cNvPr>
                <p14:cNvContentPartPr/>
                <p14:nvPr/>
              </p14:nvContentPartPr>
              <p14:xfrm>
                <a:off x="3304422" y="5813132"/>
                <a:ext cx="433080" cy="34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731FA7-75C2-0FA7-8636-A868713F33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95422" y="5804132"/>
                  <a:ext cx="450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BB4DA6-5A81-21F2-C9C6-00D359BDBF61}"/>
                    </a:ext>
                  </a:extLst>
                </p14:cNvPr>
                <p14:cNvContentPartPr/>
                <p14:nvPr/>
              </p14:nvContentPartPr>
              <p14:xfrm>
                <a:off x="2307942" y="5866052"/>
                <a:ext cx="409680" cy="32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BB4DA6-5A81-21F2-C9C6-00D359BDBF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99302" y="5857412"/>
                  <a:ext cx="427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04199D4-1F6C-4E34-C59B-D99E8AA11540}"/>
                    </a:ext>
                  </a:extLst>
                </p14:cNvPr>
                <p14:cNvContentPartPr/>
                <p14:nvPr/>
              </p14:nvContentPartPr>
              <p14:xfrm>
                <a:off x="2471742" y="6042812"/>
                <a:ext cx="58320" cy="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04199D4-1F6C-4E34-C59B-D99E8AA115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62742" y="6033812"/>
                  <a:ext cx="7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9F33DB7-7852-57AB-0DF8-6E41B026E134}"/>
                    </a:ext>
                  </a:extLst>
                </p14:cNvPr>
                <p14:cNvContentPartPr/>
                <p14:nvPr/>
              </p14:nvContentPartPr>
              <p14:xfrm>
                <a:off x="3151062" y="6075572"/>
                <a:ext cx="45000" cy="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9F33DB7-7852-57AB-0DF8-6E41B026E1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42062" y="6066932"/>
                  <a:ext cx="62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BF4323-B44B-94C2-AD17-F36DFF447EED}"/>
                    </a:ext>
                  </a:extLst>
                </p14:cNvPr>
                <p14:cNvContentPartPr/>
                <p14:nvPr/>
              </p14:nvContentPartPr>
              <p14:xfrm>
                <a:off x="3539142" y="6040292"/>
                <a:ext cx="51480" cy="12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BF4323-B44B-94C2-AD17-F36DFF447E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30502" y="6031292"/>
                  <a:ext cx="69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CD4604-C15F-2335-DAED-48C0A0CBE1E0}"/>
                    </a:ext>
                  </a:extLst>
                </p14:cNvPr>
                <p14:cNvContentPartPr/>
                <p14:nvPr/>
              </p14:nvContentPartPr>
              <p14:xfrm>
                <a:off x="9538542" y="1216652"/>
                <a:ext cx="16920" cy="172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CD4604-C15F-2335-DAED-48C0A0CBE1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29902" y="1208012"/>
                  <a:ext cx="34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A580EA-30A7-AE8F-1CAE-9F20905E2142}"/>
                    </a:ext>
                  </a:extLst>
                </p14:cNvPr>
                <p14:cNvContentPartPr/>
                <p14:nvPr/>
              </p14:nvContentPartPr>
              <p14:xfrm>
                <a:off x="10019142" y="466052"/>
                <a:ext cx="250200" cy="578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A580EA-30A7-AE8F-1CAE-9F20905E21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10142" y="457412"/>
                  <a:ext cx="2678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629933E-E866-17A7-F350-0F0248F90F32}"/>
                    </a:ext>
                  </a:extLst>
                </p14:cNvPr>
                <p14:cNvContentPartPr/>
                <p14:nvPr/>
              </p14:nvContentPartPr>
              <p14:xfrm>
                <a:off x="10289862" y="801212"/>
                <a:ext cx="489960" cy="23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629933E-E866-17A7-F350-0F0248F90F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1222" y="792572"/>
                  <a:ext cx="507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F950FD-D3E0-E051-2B09-91C2BB1EF485}"/>
                    </a:ext>
                  </a:extLst>
                </p14:cNvPr>
                <p14:cNvContentPartPr/>
                <p14:nvPr/>
              </p14:nvContentPartPr>
              <p14:xfrm>
                <a:off x="10806102" y="759092"/>
                <a:ext cx="161280" cy="26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F950FD-D3E0-E051-2B09-91C2BB1EF4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97462" y="750092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71D967-8731-8F98-C1D1-040301EBC7A4}"/>
                    </a:ext>
                  </a:extLst>
                </p14:cNvPr>
                <p14:cNvContentPartPr/>
                <p14:nvPr/>
              </p14:nvContentPartPr>
              <p14:xfrm>
                <a:off x="10085022" y="1046012"/>
                <a:ext cx="1103040" cy="27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71D967-8731-8F98-C1D1-040301EBC7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76022" y="1037012"/>
                  <a:ext cx="1120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E82A29D-5DA1-FE57-7EC0-2360932F0D76}"/>
                    </a:ext>
                  </a:extLst>
                </p14:cNvPr>
                <p14:cNvContentPartPr/>
                <p14:nvPr/>
              </p14:nvContentPartPr>
              <p14:xfrm>
                <a:off x="10519182" y="2504732"/>
                <a:ext cx="821880" cy="507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E82A29D-5DA1-FE57-7EC0-2360932F0D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10182" y="2496092"/>
                  <a:ext cx="839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B89726-AC05-3F7F-BDA8-EF4C21850EFC}"/>
                    </a:ext>
                  </a:extLst>
                </p14:cNvPr>
                <p14:cNvContentPartPr/>
                <p14:nvPr/>
              </p14:nvContentPartPr>
              <p14:xfrm>
                <a:off x="5255982" y="1669172"/>
                <a:ext cx="159840" cy="225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B89726-AC05-3F7F-BDA8-EF4C21850E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6982" y="1660532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EB7657-C3AB-B6CD-598B-BE5DAAC57413}"/>
                    </a:ext>
                  </a:extLst>
                </p14:cNvPr>
                <p14:cNvContentPartPr/>
                <p14:nvPr/>
              </p14:nvContentPartPr>
              <p14:xfrm>
                <a:off x="5504022" y="1697972"/>
                <a:ext cx="228240" cy="203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EB7657-C3AB-B6CD-598B-BE5DAAC574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95022" y="1688972"/>
                  <a:ext cx="245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5EA5ED-72B5-9E56-1A1B-611DF5FD01D4}"/>
                    </a:ext>
                  </a:extLst>
                </p14:cNvPr>
                <p14:cNvContentPartPr/>
                <p14:nvPr/>
              </p14:nvContentPartPr>
              <p14:xfrm>
                <a:off x="5921982" y="1723532"/>
                <a:ext cx="183600" cy="13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5EA5ED-72B5-9E56-1A1B-611DF5FD01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13342" y="1714892"/>
                  <a:ext cx="201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B5151E-0718-77DD-9DD4-53E0B1510C49}"/>
                    </a:ext>
                  </a:extLst>
                </p14:cNvPr>
                <p14:cNvContentPartPr/>
                <p14:nvPr/>
              </p14:nvContentPartPr>
              <p14:xfrm>
                <a:off x="5940342" y="1831532"/>
                <a:ext cx="196560" cy="23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B5151E-0718-77DD-9DD4-53E0B1510C4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31342" y="1822532"/>
                  <a:ext cx="214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5277941-13FB-D3ED-0204-9F9E25CA8A95}"/>
                    </a:ext>
                  </a:extLst>
                </p14:cNvPr>
                <p14:cNvContentPartPr/>
                <p14:nvPr/>
              </p14:nvContentPartPr>
              <p14:xfrm>
                <a:off x="5973102" y="1614452"/>
                <a:ext cx="184680" cy="36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5277941-13FB-D3ED-0204-9F9E25CA8A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4462" y="1605452"/>
                  <a:ext cx="202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20FE56C-8680-2E3C-C140-3E6347145BFD}"/>
                    </a:ext>
                  </a:extLst>
                </p14:cNvPr>
                <p14:cNvContentPartPr/>
                <p14:nvPr/>
              </p14:nvContentPartPr>
              <p14:xfrm>
                <a:off x="6301782" y="1662692"/>
                <a:ext cx="150120" cy="214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20FE56C-8680-2E3C-C140-3E6347145B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93142" y="1654052"/>
                  <a:ext cx="167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EF4B11-9DBD-90C1-64D7-26ED35D36837}"/>
                    </a:ext>
                  </a:extLst>
                </p14:cNvPr>
                <p14:cNvContentPartPr/>
                <p14:nvPr/>
              </p14:nvContentPartPr>
              <p14:xfrm>
                <a:off x="6578262" y="1640012"/>
                <a:ext cx="132120" cy="202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EF4B11-9DBD-90C1-64D7-26ED35D368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69622" y="1631012"/>
                  <a:ext cx="149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3758E7A-6D11-1B21-1E70-554D675DDE42}"/>
                    </a:ext>
                  </a:extLst>
                </p14:cNvPr>
                <p14:cNvContentPartPr/>
                <p14:nvPr/>
              </p14:nvContentPartPr>
              <p14:xfrm>
                <a:off x="3999222" y="985172"/>
                <a:ext cx="749880" cy="272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3758E7A-6D11-1B21-1E70-554D675DDE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90222" y="976532"/>
                  <a:ext cx="767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2DCD127-162A-D4F0-7FBB-981808BA3008}"/>
                    </a:ext>
                  </a:extLst>
                </p14:cNvPr>
                <p14:cNvContentPartPr/>
                <p14:nvPr/>
              </p14:nvContentPartPr>
              <p14:xfrm>
                <a:off x="4749462" y="475052"/>
                <a:ext cx="302400" cy="581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2DCD127-162A-D4F0-7FBB-981808BA30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40822" y="466052"/>
                  <a:ext cx="3200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504700-B60D-D7E4-03CB-07C40CF04056}"/>
                    </a:ext>
                  </a:extLst>
                </p14:cNvPr>
                <p14:cNvContentPartPr/>
                <p14:nvPr/>
              </p14:nvContentPartPr>
              <p14:xfrm>
                <a:off x="5010822" y="761972"/>
                <a:ext cx="140400" cy="217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504700-B60D-D7E4-03CB-07C40CF0405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02182" y="752972"/>
                  <a:ext cx="15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9EF574-E83B-9110-3F75-192B0536E63B}"/>
                    </a:ext>
                  </a:extLst>
                </p14:cNvPr>
                <p14:cNvContentPartPr/>
                <p14:nvPr/>
              </p14:nvContentPartPr>
              <p14:xfrm>
                <a:off x="5221062" y="635612"/>
                <a:ext cx="117000" cy="298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9EF574-E83B-9110-3F75-192B0536E6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2422" y="626972"/>
                  <a:ext cx="134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751492-30F7-6389-8EC9-A6A319864C5E}"/>
                    </a:ext>
                  </a:extLst>
                </p14:cNvPr>
                <p14:cNvContentPartPr/>
                <p14:nvPr/>
              </p14:nvContentPartPr>
              <p14:xfrm>
                <a:off x="5413662" y="744692"/>
                <a:ext cx="76680" cy="150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751492-30F7-6389-8EC9-A6A319864C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04662" y="736052"/>
                  <a:ext cx="94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43B9A2-D585-068E-4C93-8E2AB9D906ED}"/>
                    </a:ext>
                  </a:extLst>
                </p14:cNvPr>
                <p14:cNvContentPartPr/>
                <p14:nvPr/>
              </p14:nvContentPartPr>
              <p14:xfrm>
                <a:off x="5529582" y="702572"/>
                <a:ext cx="122040" cy="15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43B9A2-D585-068E-4C93-8E2AB9D906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20942" y="693932"/>
                  <a:ext cx="139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4C4398-0D27-8DA1-507E-2C2EF3434F16}"/>
                    </a:ext>
                  </a:extLst>
                </p14:cNvPr>
                <p14:cNvContentPartPr/>
                <p14:nvPr/>
              </p14:nvContentPartPr>
              <p14:xfrm>
                <a:off x="5718222" y="536972"/>
                <a:ext cx="188280" cy="326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4C4398-0D27-8DA1-507E-2C2EF3434F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09222" y="528332"/>
                  <a:ext cx="205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D9734B9-BE61-D892-1F30-421236C00CFC}"/>
                    </a:ext>
                  </a:extLst>
                </p14:cNvPr>
                <p14:cNvContentPartPr/>
                <p14:nvPr/>
              </p14:nvContentPartPr>
              <p14:xfrm>
                <a:off x="5960142" y="612572"/>
                <a:ext cx="165600" cy="32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D9734B9-BE61-D892-1F30-421236C00CF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51142" y="603932"/>
                  <a:ext cx="1832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F101D48-AC59-A964-DB55-C893073843F9}"/>
                    </a:ext>
                  </a:extLst>
                </p14:cNvPr>
                <p14:cNvContentPartPr/>
                <p14:nvPr/>
              </p14:nvContentPartPr>
              <p14:xfrm>
                <a:off x="6514182" y="369932"/>
                <a:ext cx="574200" cy="605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F101D48-AC59-A964-DB55-C893073843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5182" y="360932"/>
                  <a:ext cx="5918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40704CB-C8DE-68EB-D0A1-1B0AAEDCB387}"/>
                    </a:ext>
                  </a:extLst>
                </p14:cNvPr>
                <p14:cNvContentPartPr/>
                <p14:nvPr/>
              </p14:nvContentPartPr>
              <p14:xfrm>
                <a:off x="6683382" y="769892"/>
                <a:ext cx="224280" cy="118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40704CB-C8DE-68EB-D0A1-1B0AAEDCB3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74742" y="761252"/>
                  <a:ext cx="241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185BD9D-A248-4BEA-7EB3-5011CBC33E89}"/>
                    </a:ext>
                  </a:extLst>
                </p14:cNvPr>
                <p14:cNvContentPartPr/>
                <p14:nvPr/>
              </p14:nvContentPartPr>
              <p14:xfrm>
                <a:off x="6696342" y="606092"/>
                <a:ext cx="38160" cy="51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185BD9D-A248-4BEA-7EB3-5011CBC33E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87702" y="597452"/>
                  <a:ext cx="55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44AFB50-5C6A-396A-FEB0-A3E3F78FFD1E}"/>
                    </a:ext>
                  </a:extLst>
                </p14:cNvPr>
                <p14:cNvContentPartPr/>
                <p14:nvPr/>
              </p14:nvContentPartPr>
              <p14:xfrm>
                <a:off x="6834942" y="597812"/>
                <a:ext cx="45000" cy="47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44AFB50-5C6A-396A-FEB0-A3E3F78FFD1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5942" y="589172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B49D9C-63AC-F271-7C28-336BBF508138}"/>
                    </a:ext>
                  </a:extLst>
                </p14:cNvPr>
                <p14:cNvContentPartPr/>
                <p14:nvPr/>
              </p14:nvContentPartPr>
              <p14:xfrm>
                <a:off x="1622502" y="1269212"/>
                <a:ext cx="2831040" cy="128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B49D9C-63AC-F271-7C28-336BBF50813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13862" y="1260572"/>
                  <a:ext cx="2848680" cy="13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734B78-F82B-1130-1C46-A32F3DB5A6A7}"/>
                    </a:ext>
                  </a:extLst>
                </p14:cNvPr>
                <p14:cNvContentPartPr/>
                <p14:nvPr/>
              </p14:nvContentPartPr>
              <p14:xfrm>
                <a:off x="2437902" y="1380452"/>
                <a:ext cx="289440" cy="871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734B78-F82B-1130-1C46-A32F3DB5A6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28902" y="1371452"/>
                  <a:ext cx="3070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AD26B6-7593-C2B6-82F4-854D07FB4011}"/>
                    </a:ext>
                  </a:extLst>
                </p14:cNvPr>
                <p14:cNvContentPartPr/>
                <p14:nvPr/>
              </p14:nvContentPartPr>
              <p14:xfrm>
                <a:off x="2355102" y="1823612"/>
                <a:ext cx="417600" cy="14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AD26B6-7593-C2B6-82F4-854D07FB40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46102" y="1814972"/>
                  <a:ext cx="435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3F1C3C-B727-5082-37E9-692C2BBE0B0C}"/>
                    </a:ext>
                  </a:extLst>
                </p14:cNvPr>
                <p14:cNvContentPartPr/>
                <p14:nvPr/>
              </p14:nvContentPartPr>
              <p14:xfrm>
                <a:off x="2756502" y="1636052"/>
                <a:ext cx="26280" cy="61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3F1C3C-B727-5082-37E9-692C2BBE0B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47862" y="1627412"/>
                  <a:ext cx="43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BE7AC-CEE7-05EC-9552-A959A4747236}"/>
                    </a:ext>
                  </a:extLst>
                </p14:cNvPr>
                <p14:cNvContentPartPr/>
                <p14:nvPr/>
              </p14:nvContentPartPr>
              <p14:xfrm>
                <a:off x="2886822" y="1753412"/>
                <a:ext cx="460080" cy="240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BE7AC-CEE7-05EC-9552-A959A47472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78182" y="1744412"/>
                  <a:ext cx="477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5986EB-345B-B42C-C985-08F50B64E215}"/>
                    </a:ext>
                  </a:extLst>
                </p14:cNvPr>
                <p14:cNvContentPartPr/>
                <p14:nvPr/>
              </p14:nvContentPartPr>
              <p14:xfrm>
                <a:off x="3297222" y="1587452"/>
                <a:ext cx="11880" cy="3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5986EB-345B-B42C-C985-08F50B64E2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88222" y="1578452"/>
                  <a:ext cx="29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A74E27-8637-4A27-54C1-B25E9FADBEE2}"/>
                    </a:ext>
                  </a:extLst>
                </p14:cNvPr>
                <p14:cNvContentPartPr/>
                <p14:nvPr/>
              </p14:nvContentPartPr>
              <p14:xfrm>
                <a:off x="2670462" y="2822972"/>
                <a:ext cx="72000" cy="65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A74E27-8637-4A27-54C1-B25E9FADBE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61822" y="2813972"/>
                  <a:ext cx="896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724D2C-3627-C0DE-DD8E-CD1174ECBBC0}"/>
                    </a:ext>
                  </a:extLst>
                </p14:cNvPr>
                <p14:cNvContentPartPr/>
                <p14:nvPr/>
              </p14:nvContentPartPr>
              <p14:xfrm>
                <a:off x="2577222" y="2863652"/>
                <a:ext cx="236160" cy="9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724D2C-3627-C0DE-DD8E-CD1174ECBBC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68582" y="2855012"/>
                  <a:ext cx="25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D05775-93EB-EDF0-2B68-65B69E1C0F15}"/>
                    </a:ext>
                  </a:extLst>
                </p14:cNvPr>
                <p14:cNvContentPartPr/>
                <p14:nvPr/>
              </p14:nvContentPartPr>
              <p14:xfrm>
                <a:off x="3019662" y="2946452"/>
                <a:ext cx="202320" cy="20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D05775-93EB-EDF0-2B68-65B69E1C0F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11022" y="2937452"/>
                  <a:ext cx="219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861D934-7AED-612A-75E6-D983ABF7DA92}"/>
                    </a:ext>
                  </a:extLst>
                </p14:cNvPr>
                <p14:cNvContentPartPr/>
                <p14:nvPr/>
              </p14:nvContentPartPr>
              <p14:xfrm>
                <a:off x="3249342" y="2907932"/>
                <a:ext cx="143280" cy="206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861D934-7AED-612A-75E6-D983ABF7DA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40702" y="2899292"/>
                  <a:ext cx="16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9D9ADB-13D8-38CE-3436-2F629E00CD53}"/>
                    </a:ext>
                  </a:extLst>
                </p14:cNvPr>
                <p14:cNvContentPartPr/>
                <p14:nvPr/>
              </p14:nvContentPartPr>
              <p14:xfrm>
                <a:off x="3413502" y="2918732"/>
                <a:ext cx="113760" cy="133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9D9ADB-13D8-38CE-3436-2F629E00CD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04502" y="2910092"/>
                  <a:ext cx="131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5A1980-C050-42CF-2087-6E95415A1BD8}"/>
                    </a:ext>
                  </a:extLst>
                </p14:cNvPr>
                <p14:cNvContentPartPr/>
                <p14:nvPr/>
              </p14:nvContentPartPr>
              <p14:xfrm>
                <a:off x="3650742" y="2932052"/>
                <a:ext cx="129960" cy="41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5A1980-C050-42CF-2087-6E95415A1BD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41742" y="2923052"/>
                  <a:ext cx="147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233E8C-7F6C-0425-DDB5-A9D4FF062AC6}"/>
                    </a:ext>
                  </a:extLst>
                </p14:cNvPr>
                <p14:cNvContentPartPr/>
                <p14:nvPr/>
              </p14:nvContentPartPr>
              <p14:xfrm>
                <a:off x="3841182" y="2798852"/>
                <a:ext cx="133200" cy="204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233E8C-7F6C-0425-DDB5-A9D4FF062A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32542" y="2790212"/>
                  <a:ext cx="150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2C46DB-8F32-D4FC-93E5-D38A69697F0E}"/>
                    </a:ext>
                  </a:extLst>
                </p14:cNvPr>
                <p14:cNvContentPartPr/>
                <p14:nvPr/>
              </p14:nvContentPartPr>
              <p14:xfrm>
                <a:off x="4103622" y="2728292"/>
                <a:ext cx="276480" cy="30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2C46DB-8F32-D4FC-93E5-D38A69697F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94622" y="2719292"/>
                  <a:ext cx="294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C7C8030-4B8C-7153-8AAF-54EBDDC409BE}"/>
                    </a:ext>
                  </a:extLst>
                </p14:cNvPr>
                <p14:cNvContentPartPr/>
                <p14:nvPr/>
              </p14:nvContentPartPr>
              <p14:xfrm>
                <a:off x="3810222" y="2631812"/>
                <a:ext cx="801000" cy="622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C7C8030-4B8C-7153-8AAF-54EBDDC409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01222" y="2622812"/>
                  <a:ext cx="818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95F2E3B-CC20-5653-D970-2803E2A0A231}"/>
                    </a:ext>
                  </a:extLst>
                </p14:cNvPr>
                <p14:cNvContentPartPr/>
                <p14:nvPr/>
              </p14:nvContentPartPr>
              <p14:xfrm>
                <a:off x="3732822" y="1872572"/>
                <a:ext cx="43920" cy="408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95F2E3B-CC20-5653-D970-2803E2A0A2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23822" y="1863932"/>
                  <a:ext cx="61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5F2EF4-4DE3-3988-71BC-B2AAE6D0F631}"/>
                    </a:ext>
                  </a:extLst>
                </p14:cNvPr>
                <p14:cNvContentPartPr/>
                <p14:nvPr/>
              </p14:nvContentPartPr>
              <p14:xfrm>
                <a:off x="3565062" y="2216732"/>
                <a:ext cx="224640" cy="112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5F2EF4-4DE3-3988-71BC-B2AAE6D0F6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56422" y="2207732"/>
                  <a:ext cx="24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F7729E0-31CA-501D-742F-57D364CA43BC}"/>
                    </a:ext>
                  </a:extLst>
                </p14:cNvPr>
                <p14:cNvContentPartPr/>
                <p14:nvPr/>
              </p14:nvContentPartPr>
              <p14:xfrm>
                <a:off x="3874302" y="2045732"/>
                <a:ext cx="86040" cy="176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F7729E0-31CA-501D-742F-57D364CA43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65662" y="2037092"/>
                  <a:ext cx="103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1EB96D9-25CA-D5B4-B290-7ED4AC5C7194}"/>
                    </a:ext>
                  </a:extLst>
                </p14:cNvPr>
                <p14:cNvContentPartPr/>
                <p14:nvPr/>
              </p14:nvContentPartPr>
              <p14:xfrm>
                <a:off x="3993102" y="2058332"/>
                <a:ext cx="221760" cy="131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1EB96D9-25CA-D5B4-B290-7ED4AC5C719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84102" y="2049332"/>
                  <a:ext cx="239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295467D-E81F-1EBA-EB17-A8FABD69EE72}"/>
                    </a:ext>
                  </a:extLst>
                </p14:cNvPr>
                <p14:cNvContentPartPr/>
                <p14:nvPr/>
              </p14:nvContentPartPr>
              <p14:xfrm>
                <a:off x="2295342" y="2308532"/>
                <a:ext cx="1404720" cy="566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295467D-E81F-1EBA-EB17-A8FABD69EE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6342" y="2299532"/>
                  <a:ext cx="14223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25B4FFF-987C-4643-0C9B-672417491341}"/>
                    </a:ext>
                  </a:extLst>
                </p14:cNvPr>
                <p14:cNvContentPartPr/>
                <p14:nvPr/>
              </p14:nvContentPartPr>
              <p14:xfrm>
                <a:off x="2566782" y="2442812"/>
                <a:ext cx="172440" cy="319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25B4FFF-987C-4643-0C9B-6724174913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57782" y="2434172"/>
                  <a:ext cx="190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7942DC6-053D-491C-1D15-FE1DF812E747}"/>
                    </a:ext>
                  </a:extLst>
                </p14:cNvPr>
                <p14:cNvContentPartPr/>
                <p14:nvPr/>
              </p14:nvContentPartPr>
              <p14:xfrm>
                <a:off x="2661102" y="2644772"/>
                <a:ext cx="130680" cy="26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7942DC6-053D-491C-1D15-FE1DF812E74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52102" y="2635772"/>
                  <a:ext cx="148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87AF5A2-6E2D-2F7D-315A-8D53D23C5175}"/>
                    </a:ext>
                  </a:extLst>
                </p14:cNvPr>
                <p14:cNvContentPartPr/>
                <p14:nvPr/>
              </p14:nvContentPartPr>
              <p14:xfrm>
                <a:off x="2804742" y="2493572"/>
                <a:ext cx="138240" cy="246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87AF5A2-6E2D-2F7D-315A-8D53D23C517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96102" y="2484932"/>
                  <a:ext cx="155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F4B4F1-E6D9-C573-4DDC-A810027A810D}"/>
                    </a:ext>
                  </a:extLst>
                </p14:cNvPr>
                <p14:cNvContentPartPr/>
                <p14:nvPr/>
              </p14:nvContentPartPr>
              <p14:xfrm>
                <a:off x="3032262" y="2523812"/>
                <a:ext cx="89640" cy="239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F4B4F1-E6D9-C573-4DDC-A810027A81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23622" y="2514812"/>
                  <a:ext cx="107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09319C-74EE-DABF-2F40-54BC97FE37F2}"/>
                    </a:ext>
                  </a:extLst>
                </p14:cNvPr>
                <p14:cNvContentPartPr/>
                <p14:nvPr/>
              </p14:nvContentPartPr>
              <p14:xfrm>
                <a:off x="3183822" y="2637572"/>
                <a:ext cx="15480" cy="4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09319C-74EE-DABF-2F40-54BC97FE37F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74822" y="2628932"/>
                  <a:ext cx="33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C35F3E-5175-53BA-9B2C-DBE4C5373E7B}"/>
                    </a:ext>
                  </a:extLst>
                </p14:cNvPr>
                <p14:cNvContentPartPr/>
                <p14:nvPr/>
              </p14:nvContentPartPr>
              <p14:xfrm>
                <a:off x="7459542" y="2585012"/>
                <a:ext cx="360" cy="13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C35F3E-5175-53BA-9B2C-DBE4C5373E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50902" y="2576372"/>
                  <a:ext cx="18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EE04E7-2A21-E3A1-C6DA-DCBFD532FC2F}"/>
                    </a:ext>
                  </a:extLst>
                </p14:cNvPr>
                <p14:cNvContentPartPr/>
                <p14:nvPr/>
              </p14:nvContentPartPr>
              <p14:xfrm>
                <a:off x="7459902" y="3433892"/>
                <a:ext cx="39600" cy="15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EE04E7-2A21-E3A1-C6DA-DCBFD532F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51262" y="3424892"/>
                  <a:ext cx="57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A7A9BA4-F4E1-32D7-BFCD-38BBD930F354}"/>
                    </a:ext>
                  </a:extLst>
                </p14:cNvPr>
                <p14:cNvContentPartPr/>
                <p14:nvPr/>
              </p14:nvContentPartPr>
              <p14:xfrm>
                <a:off x="5978862" y="2821532"/>
                <a:ext cx="1123560" cy="882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A7A9BA4-F4E1-32D7-BFCD-38BBD930F35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69862" y="2812892"/>
                  <a:ext cx="11412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F2EE068-D883-DB88-1262-CE91D10DE856}"/>
                    </a:ext>
                  </a:extLst>
                </p14:cNvPr>
                <p14:cNvContentPartPr/>
                <p14:nvPr/>
              </p14:nvContentPartPr>
              <p14:xfrm>
                <a:off x="6275502" y="3153092"/>
                <a:ext cx="33480" cy="240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F2EE068-D883-DB88-1262-CE91D10DE85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66862" y="3144452"/>
                  <a:ext cx="51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324A524-8A18-95B7-81EA-957873677153}"/>
                    </a:ext>
                  </a:extLst>
                </p14:cNvPr>
                <p14:cNvContentPartPr/>
                <p14:nvPr/>
              </p14:nvContentPartPr>
              <p14:xfrm>
                <a:off x="6656742" y="3144452"/>
                <a:ext cx="38160" cy="229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324A524-8A18-95B7-81EA-9578736771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48102" y="3135812"/>
                  <a:ext cx="55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58ED47-0D43-DC5B-78B1-203318614928}"/>
                    </a:ext>
                  </a:extLst>
                </p14:cNvPr>
                <p14:cNvContentPartPr/>
                <p14:nvPr/>
              </p14:nvContentPartPr>
              <p14:xfrm>
                <a:off x="6004782" y="4103852"/>
                <a:ext cx="1315800" cy="117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58ED47-0D43-DC5B-78B1-2033186149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96142" y="4095212"/>
                  <a:ext cx="133344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453DEF0-CDCB-788E-1BF5-5F3466DDFB2E}"/>
                    </a:ext>
                  </a:extLst>
                </p14:cNvPr>
                <p14:cNvContentPartPr/>
                <p14:nvPr/>
              </p14:nvContentPartPr>
              <p14:xfrm>
                <a:off x="6564222" y="4359812"/>
                <a:ext cx="158400" cy="173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453DEF0-CDCB-788E-1BF5-5F3466DDFB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55222" y="4350812"/>
                  <a:ext cx="176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555139B-42FA-38F2-78F3-6A8667CBF637}"/>
                    </a:ext>
                  </a:extLst>
                </p14:cNvPr>
                <p14:cNvContentPartPr/>
                <p14:nvPr/>
              </p14:nvContentPartPr>
              <p14:xfrm>
                <a:off x="6362622" y="4905932"/>
                <a:ext cx="111960" cy="87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555139B-42FA-38F2-78F3-6A8667CBF63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53622" y="4897292"/>
                  <a:ext cx="129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ADECDA8-E291-1FE7-7135-810FB5DCE174}"/>
                    </a:ext>
                  </a:extLst>
                </p14:cNvPr>
                <p14:cNvContentPartPr/>
                <p14:nvPr/>
              </p14:nvContentPartPr>
              <p14:xfrm>
                <a:off x="6848982" y="4913852"/>
                <a:ext cx="124920" cy="85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ADECDA8-E291-1FE7-7135-810FB5DCE1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40342" y="4904852"/>
                  <a:ext cx="142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1CAE7F-DF54-48E7-A1C1-DD1CAD8A7A6D}"/>
                    </a:ext>
                  </a:extLst>
                </p14:cNvPr>
                <p14:cNvContentPartPr/>
                <p14:nvPr/>
              </p14:nvContentPartPr>
              <p14:xfrm>
                <a:off x="7406982" y="4216532"/>
                <a:ext cx="27360" cy="326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1CAE7F-DF54-48E7-A1C1-DD1CAD8A7A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97982" y="4207892"/>
                  <a:ext cx="45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74426A-1685-CBBB-CCDA-BE202ECD00E5}"/>
                    </a:ext>
                  </a:extLst>
                </p14:cNvPr>
                <p14:cNvContentPartPr/>
                <p14:nvPr/>
              </p14:nvContentPartPr>
              <p14:xfrm>
                <a:off x="7451262" y="5078372"/>
                <a:ext cx="8640" cy="109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74426A-1685-CBBB-CCDA-BE202ECD00E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42262" y="5069372"/>
                  <a:ext cx="2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0C86454-991F-00F6-2174-DE02347821F3}"/>
                    </a:ext>
                  </a:extLst>
                </p14:cNvPr>
                <p14:cNvContentPartPr/>
                <p14:nvPr/>
              </p14:nvContentPartPr>
              <p14:xfrm>
                <a:off x="7689222" y="4288172"/>
                <a:ext cx="757800" cy="738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0C86454-991F-00F6-2174-DE02347821F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80582" y="4279172"/>
                  <a:ext cx="77544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90A34AC-76AB-8AC3-B9A6-E5A04862465B}"/>
                    </a:ext>
                  </a:extLst>
                </p14:cNvPr>
                <p14:cNvContentPartPr/>
                <p14:nvPr/>
              </p14:nvContentPartPr>
              <p14:xfrm>
                <a:off x="7830702" y="4787852"/>
                <a:ext cx="264240" cy="12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90A34AC-76AB-8AC3-B9A6-E5A0486246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21702" y="4779212"/>
                  <a:ext cx="281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111CA6-FFCF-D768-8527-5563181498A7}"/>
                    </a:ext>
                  </a:extLst>
                </p14:cNvPr>
                <p14:cNvContentPartPr/>
                <p14:nvPr/>
              </p14:nvContentPartPr>
              <p14:xfrm>
                <a:off x="7927182" y="4710812"/>
                <a:ext cx="166680" cy="117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111CA6-FFCF-D768-8527-5563181498A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18542" y="4702172"/>
                  <a:ext cx="18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A86D26-3F40-DD26-B0DF-203A16C1633E}"/>
                    </a:ext>
                  </a:extLst>
                </p14:cNvPr>
                <p14:cNvContentPartPr/>
                <p14:nvPr/>
              </p14:nvContentPartPr>
              <p14:xfrm>
                <a:off x="7404822" y="4670852"/>
                <a:ext cx="443880" cy="33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A86D26-3F40-DD26-B0DF-203A16C1633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96182" y="4661852"/>
                  <a:ext cx="461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C3CA1C2-2F17-D03A-2C1C-E58B56C5E412}"/>
                    </a:ext>
                  </a:extLst>
                </p14:cNvPr>
                <p14:cNvContentPartPr/>
                <p14:nvPr/>
              </p14:nvContentPartPr>
              <p14:xfrm>
                <a:off x="7424982" y="4624412"/>
                <a:ext cx="78120" cy="196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C3CA1C2-2F17-D03A-2C1C-E58B56C5E4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15982" y="4615772"/>
                  <a:ext cx="95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F0214E-D1C5-D08E-2B33-5DCB9AC25BD3}"/>
                    </a:ext>
                  </a:extLst>
                </p14:cNvPr>
                <p14:cNvContentPartPr/>
                <p14:nvPr/>
              </p14:nvContentPartPr>
              <p14:xfrm>
                <a:off x="7233462" y="3320132"/>
                <a:ext cx="1010160" cy="864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F0214E-D1C5-D08E-2B33-5DCB9AC25BD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24462" y="3311492"/>
                  <a:ext cx="102780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9EFB363-D3E3-610F-C4B5-CCA831640CCE}"/>
                    </a:ext>
                  </a:extLst>
                </p14:cNvPr>
                <p14:cNvContentPartPr/>
                <p14:nvPr/>
              </p14:nvContentPartPr>
              <p14:xfrm>
                <a:off x="7187742" y="3250292"/>
                <a:ext cx="112320" cy="159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9EFB363-D3E3-610F-C4B5-CCA831640C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79102" y="3241292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ABE886-4104-BA54-4904-D712C59774F3}"/>
                    </a:ext>
                  </a:extLst>
                </p14:cNvPr>
                <p14:cNvContentPartPr/>
                <p14:nvPr/>
              </p14:nvContentPartPr>
              <p14:xfrm>
                <a:off x="7152462" y="2854652"/>
                <a:ext cx="756000" cy="900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ABE886-4104-BA54-4904-D712C59774F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43822" y="2846012"/>
                  <a:ext cx="77364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0148F67-83FC-C126-1BD1-3896FC8EBC90}"/>
                    </a:ext>
                  </a:extLst>
                </p14:cNvPr>
                <p14:cNvContentPartPr/>
                <p14:nvPr/>
              </p14:nvContentPartPr>
              <p14:xfrm>
                <a:off x="6655302" y="3199532"/>
                <a:ext cx="502560" cy="87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0148F67-83FC-C126-1BD1-3896FC8EBC9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46662" y="3190892"/>
                  <a:ext cx="520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F41B585-81D8-2DB1-580F-D1DF8BD9CEAD}"/>
                    </a:ext>
                  </a:extLst>
                </p14:cNvPr>
                <p14:cNvContentPartPr/>
                <p14:nvPr/>
              </p14:nvContentPartPr>
              <p14:xfrm>
                <a:off x="7808742" y="3272972"/>
                <a:ext cx="561600" cy="98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F41B585-81D8-2DB1-580F-D1DF8BD9CEA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00102" y="3263972"/>
                  <a:ext cx="57924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ECEC3D-E0BD-9E7F-F479-51DC1312C833}"/>
                    </a:ext>
                  </a:extLst>
                </p14:cNvPr>
                <p14:cNvContentPartPr/>
                <p14:nvPr/>
              </p14:nvContentPartPr>
              <p14:xfrm>
                <a:off x="7486182" y="3012692"/>
                <a:ext cx="159480" cy="200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ECEC3D-E0BD-9E7F-F479-51DC1312C83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77182" y="3003692"/>
                  <a:ext cx="177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DE0359-F98A-9276-43F8-F47332D13422}"/>
                    </a:ext>
                  </a:extLst>
                </p14:cNvPr>
                <p14:cNvContentPartPr/>
                <p14:nvPr/>
              </p14:nvContentPartPr>
              <p14:xfrm>
                <a:off x="7542342" y="2995412"/>
                <a:ext cx="315000" cy="21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DE0359-F98A-9276-43F8-F47332D1342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33342" y="2986772"/>
                  <a:ext cx="332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7535E68-E828-1C48-C7B0-FC349B680EE4}"/>
                    </a:ext>
                  </a:extLst>
                </p14:cNvPr>
                <p14:cNvContentPartPr/>
                <p14:nvPr/>
              </p14:nvContentPartPr>
              <p14:xfrm>
                <a:off x="7927902" y="3001532"/>
                <a:ext cx="88200" cy="270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7535E68-E828-1C48-C7B0-FC349B680EE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19262" y="2992892"/>
                  <a:ext cx="105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F2BFDF3-3FAE-1258-4A4A-EAC9F89747C2}"/>
                    </a:ext>
                  </a:extLst>
                </p14:cNvPr>
                <p14:cNvContentPartPr/>
                <p14:nvPr/>
              </p14:nvContentPartPr>
              <p14:xfrm>
                <a:off x="4621662" y="2636852"/>
                <a:ext cx="401400" cy="471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F2BFDF3-3FAE-1258-4A4A-EAC9F89747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12662" y="2628212"/>
                  <a:ext cx="4190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445FE79-8B71-1FFE-4648-4D2B796B8649}"/>
                    </a:ext>
                  </a:extLst>
                </p14:cNvPr>
                <p14:cNvContentPartPr/>
                <p14:nvPr/>
              </p14:nvContentPartPr>
              <p14:xfrm>
                <a:off x="4899942" y="2561612"/>
                <a:ext cx="223200" cy="142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445FE79-8B71-1FFE-4648-4D2B796B86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90942" y="2552612"/>
                  <a:ext cx="240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D9354DA-317A-C557-258F-1ED7D06B0919}"/>
                    </a:ext>
                  </a:extLst>
                </p14:cNvPr>
                <p14:cNvContentPartPr/>
                <p14:nvPr/>
              </p14:nvContentPartPr>
              <p14:xfrm>
                <a:off x="5130702" y="2377652"/>
                <a:ext cx="163080" cy="158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D9354DA-317A-C557-258F-1ED7D06B091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21702" y="2369012"/>
                  <a:ext cx="180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62955BB-9878-D383-CA3B-F6684D55BE5B}"/>
                    </a:ext>
                  </a:extLst>
                </p14:cNvPr>
                <p14:cNvContentPartPr/>
                <p14:nvPr/>
              </p14:nvContentPartPr>
              <p14:xfrm>
                <a:off x="5354622" y="2395652"/>
                <a:ext cx="196200" cy="15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62955BB-9878-D383-CA3B-F6684D55BE5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345982" y="2387012"/>
                  <a:ext cx="213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24C4325-46B8-8552-96E7-8AAD9E29A713}"/>
                    </a:ext>
                  </a:extLst>
                </p14:cNvPr>
                <p14:cNvContentPartPr/>
                <p14:nvPr/>
              </p14:nvContentPartPr>
              <p14:xfrm>
                <a:off x="4796982" y="2160572"/>
                <a:ext cx="949320" cy="435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24C4325-46B8-8552-96E7-8AAD9E29A7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87982" y="2151932"/>
                  <a:ext cx="966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C4A6DD1-31CD-A213-1036-2C4BDBDEA2BF}"/>
                    </a:ext>
                  </a:extLst>
                </p14:cNvPr>
                <p14:cNvContentPartPr/>
                <p14:nvPr/>
              </p14:nvContentPartPr>
              <p14:xfrm>
                <a:off x="8145702" y="6285092"/>
                <a:ext cx="137880" cy="298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4A6DD1-31CD-A213-1036-2C4BDBDEA2B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37062" y="6276092"/>
                  <a:ext cx="155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D272B7-29AA-4BBF-7BA3-31F195D88B57}"/>
                    </a:ext>
                  </a:extLst>
                </p14:cNvPr>
                <p14:cNvContentPartPr/>
                <p14:nvPr/>
              </p14:nvContentPartPr>
              <p14:xfrm>
                <a:off x="8339742" y="6420452"/>
                <a:ext cx="21600" cy="122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9D272B7-29AA-4BBF-7BA3-31F195D88B5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30742" y="6411812"/>
                  <a:ext cx="39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04674D5-08D6-7A1B-03E2-FF2A7E2C3BDE}"/>
                    </a:ext>
                  </a:extLst>
                </p14:cNvPr>
                <p14:cNvContentPartPr/>
                <p14:nvPr/>
              </p14:nvContentPartPr>
              <p14:xfrm>
                <a:off x="8354502" y="6321812"/>
                <a:ext cx="144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04674D5-08D6-7A1B-03E2-FF2A7E2C3BD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45502" y="6312812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100CA9-5765-EE0B-7802-42E8ED295FD2}"/>
                    </a:ext>
                  </a:extLst>
                </p14:cNvPr>
                <p14:cNvContentPartPr/>
                <p14:nvPr/>
              </p14:nvContentPartPr>
              <p14:xfrm>
                <a:off x="8445222" y="6420812"/>
                <a:ext cx="160200" cy="115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100CA9-5765-EE0B-7802-42E8ED295FD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36222" y="6411812"/>
                  <a:ext cx="177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B0F0D36-4F34-A65B-8E97-8CCBCC9776E4}"/>
                    </a:ext>
                  </a:extLst>
                </p14:cNvPr>
                <p14:cNvContentPartPr/>
                <p14:nvPr/>
              </p14:nvContentPartPr>
              <p14:xfrm>
                <a:off x="8670582" y="6286172"/>
                <a:ext cx="62640" cy="311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B0F0D36-4F34-A65B-8E97-8CCBCC9776E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661942" y="6277532"/>
                  <a:ext cx="80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A9DEA3-351F-CC26-B47A-1DB9E5290379}"/>
                    </a:ext>
                  </a:extLst>
                </p14:cNvPr>
                <p14:cNvContentPartPr/>
                <p14:nvPr/>
              </p14:nvContentPartPr>
              <p14:xfrm>
                <a:off x="8637462" y="6392732"/>
                <a:ext cx="239760" cy="126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A9DEA3-351F-CC26-B47A-1DB9E529037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628462" y="6384092"/>
                  <a:ext cx="257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4013C56-2708-C872-F26E-91222A5A54EB}"/>
                    </a:ext>
                  </a:extLst>
                </p14:cNvPr>
                <p14:cNvContentPartPr/>
                <p14:nvPr/>
              </p14:nvContentPartPr>
              <p14:xfrm>
                <a:off x="8954262" y="6318212"/>
                <a:ext cx="155160" cy="189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4013C56-2708-C872-F26E-91222A5A54E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45622" y="6309212"/>
                  <a:ext cx="17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BE93737-5AAC-D42D-156C-0957DC80219B}"/>
                    </a:ext>
                  </a:extLst>
                </p14:cNvPr>
                <p14:cNvContentPartPr/>
                <p14:nvPr/>
              </p14:nvContentPartPr>
              <p14:xfrm>
                <a:off x="9242982" y="6242612"/>
                <a:ext cx="92160" cy="290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BE93737-5AAC-D42D-156C-0957DC80219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33982" y="6233612"/>
                  <a:ext cx="10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4A4C462-D8E0-EE60-BC42-0A41E0BF126D}"/>
                    </a:ext>
                  </a:extLst>
                </p14:cNvPr>
                <p14:cNvContentPartPr/>
                <p14:nvPr/>
              </p14:nvContentPartPr>
              <p14:xfrm>
                <a:off x="9453222" y="6348092"/>
                <a:ext cx="117360" cy="148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4A4C462-D8E0-EE60-BC42-0A41E0BF12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44222" y="6339452"/>
                  <a:ext cx="135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2FDD032-9B86-B13A-BC91-57093B77B122}"/>
                    </a:ext>
                  </a:extLst>
                </p14:cNvPr>
                <p14:cNvContentPartPr/>
                <p14:nvPr/>
              </p14:nvContentPartPr>
              <p14:xfrm>
                <a:off x="9649422" y="6349172"/>
                <a:ext cx="120600" cy="213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2FDD032-9B86-B13A-BC91-57093B77B1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40782" y="6340172"/>
                  <a:ext cx="138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B39ED3A-D936-A4BB-018D-821453CC6ED2}"/>
                    </a:ext>
                  </a:extLst>
                </p14:cNvPr>
                <p14:cNvContentPartPr/>
                <p14:nvPr/>
              </p14:nvContentPartPr>
              <p14:xfrm>
                <a:off x="9930222" y="6570572"/>
                <a:ext cx="98640" cy="37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B39ED3A-D936-A4BB-018D-821453CC6ED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21582" y="6561932"/>
                  <a:ext cx="116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FDF2309-8703-CCA1-1DDE-BDC45609E523}"/>
                    </a:ext>
                  </a:extLst>
                </p14:cNvPr>
                <p14:cNvContentPartPr/>
                <p14:nvPr/>
              </p14:nvContentPartPr>
              <p14:xfrm>
                <a:off x="10111302" y="6402092"/>
                <a:ext cx="129960" cy="118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FDF2309-8703-CCA1-1DDE-BDC45609E52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02302" y="6393092"/>
                  <a:ext cx="147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BC496B-E52D-BD44-52C3-7149464C881C}"/>
                    </a:ext>
                  </a:extLst>
                </p14:cNvPr>
                <p14:cNvContentPartPr/>
                <p14:nvPr/>
              </p14:nvContentPartPr>
              <p14:xfrm>
                <a:off x="10309662" y="6286532"/>
                <a:ext cx="131400" cy="202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BC496B-E52D-BD44-52C3-7149464C881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01022" y="6277532"/>
                  <a:ext cx="149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2204CA4-D949-3D2B-E1ED-71480C3AE5AB}"/>
                    </a:ext>
                  </a:extLst>
                </p14:cNvPr>
                <p14:cNvContentPartPr/>
                <p14:nvPr/>
              </p14:nvContentPartPr>
              <p14:xfrm>
                <a:off x="10511622" y="6346292"/>
                <a:ext cx="286560" cy="166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2204CA4-D949-3D2B-E1ED-71480C3AE5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02622" y="6337292"/>
                  <a:ext cx="304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5A7767F-7F6D-FBC4-119D-5EAAEF748671}"/>
                    </a:ext>
                  </a:extLst>
                </p14:cNvPr>
                <p14:cNvContentPartPr/>
                <p14:nvPr/>
              </p14:nvContentPartPr>
              <p14:xfrm>
                <a:off x="10774062" y="6247292"/>
                <a:ext cx="34200" cy="68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5A7767F-7F6D-FBC4-119D-5EAAEF74867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65422" y="6238652"/>
                  <a:ext cx="51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EA0D36-7E04-1671-022E-BCCAFAA5A28E}"/>
                    </a:ext>
                  </a:extLst>
                </p14:cNvPr>
                <p14:cNvContentPartPr/>
                <p14:nvPr/>
              </p14:nvContentPartPr>
              <p14:xfrm>
                <a:off x="10893942" y="6369692"/>
                <a:ext cx="216720" cy="132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EA0D36-7E04-1671-022E-BCCAFAA5A2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84942" y="6360692"/>
                  <a:ext cx="234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377D02-C633-8E21-6B98-257DA1325740}"/>
                    </a:ext>
                  </a:extLst>
                </p14:cNvPr>
                <p14:cNvContentPartPr/>
                <p14:nvPr/>
              </p14:nvContentPartPr>
              <p14:xfrm>
                <a:off x="10749222" y="4953452"/>
                <a:ext cx="163440" cy="1215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377D02-C633-8E21-6B98-257DA132574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40222" y="4944452"/>
                  <a:ext cx="18108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7E455B4-11C8-DF9B-A9B8-3AEAEB820126}"/>
                    </a:ext>
                  </a:extLst>
                </p14:cNvPr>
                <p14:cNvContentPartPr/>
                <p14:nvPr/>
              </p14:nvContentPartPr>
              <p14:xfrm>
                <a:off x="10783782" y="6084932"/>
                <a:ext cx="122040" cy="73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7E455B4-11C8-DF9B-A9B8-3AEAEB82012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74782" y="6075932"/>
                  <a:ext cx="139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F3445B3-7104-8AAF-A49A-57C225DB6282}"/>
                    </a:ext>
                  </a:extLst>
                </p14:cNvPr>
                <p14:cNvContentPartPr/>
                <p14:nvPr/>
              </p14:nvContentPartPr>
              <p14:xfrm>
                <a:off x="10768662" y="6052172"/>
                <a:ext cx="53280" cy="86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F3445B3-7104-8AAF-A49A-57C225DB62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759662" y="6043172"/>
                  <a:ext cx="7092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0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</TotalTime>
  <Words>401</Words>
  <Application>Microsoft Office PowerPoint</Application>
  <PresentationFormat>Custom</PresentationFormat>
  <Paragraphs>69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8</vt:lpstr>
      <vt:lpstr>Odata Adapter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PowerPoint Presentation</vt:lpstr>
      <vt:lpstr>Annotations</vt:lpstr>
      <vt:lpstr>PowerPoint Presentation</vt:lpstr>
      <vt:lpstr>PowerPoint Presentation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271</cp:revision>
  <dcterms:created xsi:type="dcterms:W3CDTF">2013-09-12T13:05:01Z</dcterms:created>
  <dcterms:modified xsi:type="dcterms:W3CDTF">2025-04-21T07:42:58Z</dcterms:modified>
</cp:coreProperties>
</file>