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notesSlides/notesSlide11.xml" ContentType="application/vnd.openxmlformats-officedocument.presentationml.notesSlide+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5"/>
  </p:notesMasterIdLst>
  <p:sldIdLst>
    <p:sldId id="276" r:id="rId3"/>
    <p:sldId id="4122" r:id="rId4"/>
    <p:sldId id="277" r:id="rId5"/>
    <p:sldId id="295" r:id="rId6"/>
    <p:sldId id="296" r:id="rId7"/>
    <p:sldId id="297" r:id="rId8"/>
    <p:sldId id="298" r:id="rId9"/>
    <p:sldId id="299" r:id="rId10"/>
    <p:sldId id="300" r:id="rId11"/>
    <p:sldId id="301" r:id="rId12"/>
    <p:sldId id="303" r:id="rId13"/>
    <p:sldId id="423" r:id="rId14"/>
    <p:sldId id="306" r:id="rId15"/>
    <p:sldId id="4712" r:id="rId16"/>
    <p:sldId id="307" r:id="rId17"/>
    <p:sldId id="424" r:id="rId18"/>
    <p:sldId id="425" r:id="rId19"/>
    <p:sldId id="4713" r:id="rId20"/>
    <p:sldId id="426" r:id="rId21"/>
    <p:sldId id="282" r:id="rId22"/>
    <p:sldId id="280" r:id="rId23"/>
    <p:sldId id="471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5-14T05:49:38.444"/>
    </inkml:context>
    <inkml:brush xml:id="br0">
      <inkml:brushProperty name="width" value="0.05292" units="cm"/>
      <inkml:brushProperty name="height" value="0.05292" units="cm"/>
    </inkml:brush>
  </inkml:definitions>
  <inkml:trace contextRef="#ctx0" brushRef="#br0">1666 13370 0,'14'0'0,"-28"0"0,28-13 16,39-40 15,-53 27 0,-14 13-31,-39 26 31,-118 93 1,144-80-32,-92 252 31,93 26 0,131-145 0,160-120 1,26-105-1,-238 40-31,92-159 31,-79-239 0,-132 226 1,-172 105-1,27 133 0,184-27-31,-13 14 16</inkml:trace>
  <inkml:trace contextRef="#ctx0" brushRef="#br0" timeOffset="601.82">1481 13899 0,'0'0'16,"-13"-13"15,26 53-15,1-27-1,38 40 1,-38-53 0,118 26-1,0-105 16,-66 0 1,-66 26-1,-13 40-15,0-1-16</inkml:trace>
  <inkml:trace contextRef="#ctx0" brushRef="#br0" timeOffset="975.29">1534 13622 0,'0'0'0,"-26"-14"32,26 28 15,0-1-32,-13-13-15,13-27 31,26-12 1,14 26-1,-1 26 0</inkml:trace>
  <inkml:trace contextRef="#ctx0" brushRef="#br0" timeOffset="1311.25">1812 13542 0,'0'-13'16,"13"13"15,-39 13 16,26 1-31,-14-14-16,1-40 31,13 27 0</inkml:trace>
  <inkml:trace contextRef="#ctx0" brushRef="#br0" timeOffset="1976.17">1534 14309 0,'0'0'0,"-13"14"15,13 12 17,-26 53-1,26-52-15,-14-14-16,-12 80 15,13-80 1,-1 27-1,1-27 1,26 0 0,1-13-16,65 0 31,-53 0-15,14 0-16,92 0 15,-52 13 1,-41-13-16,1 0 15,66 0 1,-14-13 0,-78-979-1,12 1944 1,-13-965 0,-26-80-1,0 54-15,-14-93 31,14 79-15,-13 13 0,26 27-1,-13 13-15,-1-13 16</inkml:trace>
  <inkml:trace contextRef="#ctx0" brushRef="#br0" timeOffset="3118.07">860 15195 0,'0'0'0,"-27"-13"16,1 0 0,-1-14 15,41 14-31,105-40 31,-80 40-15,1 0-16,66-27 15,-27 14 17,-66 26-17,-13 13 1,-39 106 15,39-79-31,0 185 31,26-54 1,-13-91-1,-13-93 0,-66-93 0,13 66-15,-132 14 15,79 105 1,106-13-1</inkml:trace>
  <inkml:trace contextRef="#ctx0" brushRef="#br0" timeOffset="3549.68">1362 15354 0,'0'0'0,"-39"-13"31,25 13-31,-12 92 47,39 27-16,-13-105-31,53 25 16,13-92 31,-39-79-16,-27 106-31,-53-40 31,0 105 1,53-25-32,0-1 0</inkml:trace>
  <inkml:trace contextRef="#ctx0" brushRef="#br0" timeOffset="3991.62">1640 15354 0,'13'0'78,"0"0"-63,1 0-15,25-13 32,-12-40-1,-54-13 0,-65 66-15,12 119 31,80-93-47,53 80 15,-26-93 1,105 14 0,-92-40-1,-1-1-15</inkml:trace>
  <inkml:trace contextRef="#ctx0" brushRef="#br0" timeOffset="4859.72">1349 16161 0,'0'0'0,"-13"-13"15,0 13 1,26 13 15,-13 0-15,26 53 0,-26-53-16,0 1 15,0-1 1,0 0-1,0-39 1,-39-133 15,39 119-15,-14-118 0,107 52 15,-67 92-16,80 14 1,-40 80 15,-66-67-31,-13 14 16,-40 39 0,27-53-16,-1 13 15,1-12-15,-27 25 16,26-39-1,14 13 1,106-13 15,-14 0-15,-39 0-16,26 27 16,-40-27-16,-12 92 31,-28-78-16,-118 39 1,-27-67 15,146-12-15,0-1-16</inkml:trace>
  <inkml:trace contextRef="#ctx0" brushRef="#br0" timeOffset="5039.24">1693 15962 0,'0'-13'0,"0"26"0,13-26 15,0 13 1,27 66 15,-14-39-31,1 12 16,13 54 15</inkml:trace>
  <inkml:trace contextRef="#ctx0" brushRef="#br0" timeOffset="5177.3">1746 15790 0,'-13'-13'15,"26"26"-15,-26-26 32,13 26-32</inkml:trace>
  <inkml:trace contextRef="#ctx0" brushRef="#br0" timeOffset="5674.14">2090 16002 0,'0'0'16,"13"0"0,0-13-16,0-27 31,-13 1-15,-53 12 15,-26 106 0,66-52-15,0 52-1,92-13 17,53-119-1,-79-118 0,-79-54 0,12 185-31,-12 14 32,39 171-1,40 40 0,0-119-15</inkml:trace>
  <inkml:trace contextRef="#ctx0" brushRef="#br0" timeOffset="6038.4">2367 15883 0,'14'0'15,"-14"13"17,26-13-17,27-26 17,0-1-1,-40 14-31,-39-40 31,12 40-31,1 0 0,-40-14 31,-13 93 1,66-39-32,0-1 0,27 93 31,52-52 0,-26-81-31</inkml:trace>
  <inkml:trace contextRef="#ctx0" brushRef="#br0" timeOffset="6455.45">2592 15764 0,'0'0'0,"-13"-79"31,0 79-31,26 13 15,0 0 1,27 93 0,-14-27 31,-12-79-16,-14-106-16,0 80 1,0 13-16,13-14 0,-13 14 16,26 0-1,27 79 17,0 80-1,-40-133-31,40 13 31,13-145 0,-52 40-15</inkml:trace>
  <inkml:trace contextRef="#ctx0" brushRef="#br0" timeOffset="9539.76">4126 14428 0,'0'0'0,"-13"0"16,0 0-16,0 0 15,0 0 17,39 14-1,-13-1-15,67 0-1,-41-13 1,1 0-16,119 13 15,-93-13 1,264 0 0,-25 0-1,-186 0 1,370 0 0,-357 0-1,0 0-15,278 0 16,-277 0-1,330 0 1,39 27 15,-396-27-31,278 13 32,-213-13-17,319 0 16,-318 0-15,79 0 0,212-13 15,-397 13-15,172-14-1,53 14 16,-225 0-15,0 0-16,278 0 31,-291 0-15,93 0 0,-93-13 15,-67 13 0</inkml:trace>
  <inkml:trace contextRef="#ctx0" brushRef="#br0" timeOffset="10915.1">3888 14481 0,'0'0'0,"-26"0"15,-27 13 1,40-13-16</inkml:trace>
  <inkml:trace contextRef="#ctx0" brushRef="#br0" timeOffset="11206.47">3769 14508 0,'0'0'0,"-39"26"16,25-13 0,1 1-16,-13 12 15,13-13 1,-1 14-1,14-14 1,0 13 0,14-12-1,12 12 1,-26-13 0,40 14-1,-27-27 1,0 0-16,40 0 15,-13-13 17</inkml:trace>
  <inkml:trace contextRef="#ctx0" brushRef="#br0" timeOffset="11732.93">3809 14547 0,'0'0'0,"0"-13"32,13 13-17,40-26 1,-40 26-1,14-14-15,79 1 16,-80 13 0,14 0-16,66 0 15,-80 13 17,-39 1-17</inkml:trace>
  <inkml:trace contextRef="#ctx0" brushRef="#br0" timeOffset="13231.51">11030 14521 0,'-13'-27'31,"13"14"1,40 0-1,-1 13-16,-25 0-15,91 13 32,-91-13-17,25 27 1,-25-27 0,-14 39-1,0 14 16,0-39-15,-27 25 0,-13-12-1,-26-14 17,40-13-17,-40 13 1,52-13-16,1 0 15,-40 0 1,27 0 15,26-13 16</inkml:trace>
  <inkml:trace contextRef="#ctx0" brushRef="#br0" timeOffset="13616.3">10991 14521 0,'0'0'0,"13"-13"16,40-1-1,-40 14 1,13 0-16,54 0 16,-54 0-16,-13 0 15,1 14-15</inkml:trace>
  <inkml:trace contextRef="#ctx0" brushRef="#br0" timeOffset="14286.88">10805 14442 0,'53'0'47,"132"0"-16,-132 0-31,-13 0 0</inkml:trace>
  <inkml:trace contextRef="#ctx0" brushRef="#br0" timeOffset="18006.43">18503 14362 0,'0'0'0,"13"-13"15,-26 0 17,0 13-17,-14 13 1,14-13-1,-40 53 1,40-40 0,0 93-1,26-93 1,40 40 0,39-40 15</inkml:trace>
  <inkml:trace contextRef="#ctx0" brushRef="#br0" timeOffset="19584.05">18503 14362 0,'26'0'63,"-13"0"-47,133 0-1,-93 0 1,158 0-1,-144 0 1,224 0 0,-212 0-1,0 0-15,265 13 16,40 1 15,-186-14-15,199 13-1,-305-13 1,1 0-16,185 0 16,-186 0-1,1 0-15,198 0 16,-199 0 0,292 0-1,-291-13-15,277 13 31,-172 0-15,225 0 0,-317 0-1,304 13 1,-317-13 0,277 13-1,-277-13 1,264 0-1,66 13 17,-344-13-32,-12 0 15,144 0 1,-79 0 0,120-13-1,-186 0 1,185-14-1,-185 27 1,186-13 0,-186 0-1,0 13-15,159 0 16,145-13 15,-291 13-31,1 0 16,237-13-1,53 13 17,-303 0-17,-1 0-15,106 0 16,105 0 15,-211 0-31,173-14 31,-120 14-15,92 0 0,-158 0-1,-13 0-15,79 0 16,-80 0 0,67 0-1,-40 0 1,14 0 15,-54 0 0,-13 0 1,1 14 14,-1-14-30,13 26 0,1-13-1,12 40 17,-25-53-17,-14 13-15,13 1 0,-13 12 16,13-26-1,-13 26 1,-13-26 0,-27 0-1,27 0 1,-13-13-16</inkml:trace>
  <inkml:trace contextRef="#ctx0" brushRef="#br0" timeOffset="37147.08">6467 14931 0,'0'0'16,"-26"-79"-1,-1 65-15,-131 41 32,118-1-17,-132 159 1,132-119-1,-12 186 1,52-199 0,92 119-1,-65-172 1,118-14 0,-118-12-1,52-106 1,-66 92-1,0-105 1,-13 118 0,-26 1-1,26 52 1,-27 120 0,27-94-1,0-12-15,27 66 16,-27-80-1,13 1-15,14-1 0</inkml:trace>
  <inkml:trace contextRef="#ctx0" brushRef="#br0" timeOffset="37488.62">6428 15381 0,'0'0'0,"0"-14"15,0 1-15,13-13 16,66 92 15,-52 0-15,-1 66 0,-26-79-1,-66-40 16,53-1018-15,0 1865 0,26-900-16,53-119 31,-13 133-15,-40 13-16,0 13 15,27 0-15</inkml:trace>
  <inkml:trace contextRef="#ctx0" brushRef="#br0" timeOffset="37897.43">6745 15420 0,'-13'13'15,"13"1"16,40 12 1,39 1-1,-66-27-15,14-53-1,-27 39 1,-27-78-1,14 65 1,-53 1 15,53 52-31,-14 133 32,80-40-1,-27-106-31,14 1 15</inkml:trace>
  <inkml:trace contextRef="#ctx0" brushRef="#br0" timeOffset="38276.26">6944 15420 0,'0'0'0,"-14"0"31,28 0-15,52 40 15,0-40 1,-40-40-1,-26 27-31,0 0 0,-26-53 31,-67 26 0,54 185 1,78 1-1,-26-133-31,80 27 31</inkml:trace>
  <inkml:trace contextRef="#ctx0" brushRef="#br0" timeOffset="38665.65">7195 15381 0,'-13'-40'31,"26"80"-31,0-40 32,-13 13-17,13 13-15,14 40 16,-27 27 15,0-80-31,0 0 16,-14-52 15,81-120 0,-41 133-15,53-1 0,-12 159 15,-54 14 0,-13-120-31</inkml:trace>
  <inkml:trace contextRef="#ctx0" brushRef="#br0" timeOffset="39006.61">7896 15050 0,'26'-40'0,"-52"80"0,65-199 15,-39 133 1,-66-27 0,40 53-1,-54 119 1,54-66-1,0 225 1,39-133 0,13 53-1,1-105 1,-1 39 0,-26-105-1,-13 12 1</inkml:trace>
  <inkml:trace contextRef="#ctx0" brushRef="#br0" timeOffset="39374.08">7697 15526 0,'0'-13'16,"0"26"-16,0-53 0,14 14 15,12 13 1,53 13-1,-52-14 1,-1 14-16,67 0 16,-1-13 15,-78 13-15,-14-13-16,0 66 62,0-27-46,0 1-16,13-14 15,0 27 1,-13-14 0</inkml:trace>
  <inkml:trace contextRef="#ctx0" brushRef="#br0" timeOffset="39523.14">8068 15156 0,'0'-14'0,"0"28"0,-14-14 46,14 13-30</inkml:trace>
  <inkml:trace contextRef="#ctx0" brushRef="#br0" timeOffset="39958.11">8134 15407 0,'0'0'0,"26"40"16,27 26 15,-40-53-15,1 0-16,-1-13 0,0 13 16,53-26-1,-53 0-15,27-66 31,-66-54 1,12 120-32,1 0 15,-40 0 1,40 26-16,-40 93 31,53 39 0,13-105-31,67 26 32,52-79-1,-92 0-31,-14-1 16</inkml:trace>
  <inkml:trace contextRef="#ctx0" brushRef="#br0" timeOffset="40156.49">8544 15195 0,'0'0'16,"-13"-39"-16,-27-27 16,13 132 15,27 132 0,40-26 0,-13-132-15</inkml:trace>
  <inkml:trace contextRef="#ctx0" brushRef="#br0" timeOffset="40636.51">8954 15460 0,'0'0'0,"-40"-132"32,-39 66-1,-40 158 0,92-65-31,14 78 31,92-25 1,40-80-1,27-172 0,-120-132 0,-65 118 1,25 186-32,1 14 15,-13 118 1,26-79-16,0 13 0,53 172 31,-40-185-15,0-13-16,14-1 0,-14-12 15</inkml:trace>
  <inkml:trace contextRef="#ctx0" brushRef="#br0" timeOffset="43253.91">2579 13833 0,'-26'0'16,"-1"0"15,14 0-15,13 27-1,66-14 17,-40 0-32,1-13 15,158 0 1,-119-13-1,225 0 1,-211 13 0,-1-14-16,132 1 15,-144 13 1,78-26 0,-118 13-1,-27-1-15,13-25 16,-13 12-1,0 1-15,-27-80 16,27 80 0,0-14-16,14-92 15,-1 92-15,13-211 32,-26 185-17,13-1-15,1-157 16,-14 144-1,13 14-15,0-159 16,-13 146-16,13-199 31,-26 212-15,0 0-16,-14-146 16,-12-158 15,26 317-31,-1-158 31,1 39 0,13 159 1,13 52-1</inkml:trace>
  <inkml:trace contextRef="#ctx0" brushRef="#br0" timeOffset="43896.98">3769 10845 0,'0'0'0,"27"0"16,39 39 15,-53-26-15,27 120 15,-27-54 0,0-66-31</inkml:trace>
  <inkml:trace contextRef="#ctx0" brushRef="#br0" timeOffset="44305.11">3769 10845 0,'-13'0'32,"26"0"-32,-132 105 31,93-78-16,-80 105 17,106-119-32,0 14 15</inkml:trace>
  <inkml:trace contextRef="#ctx0" brushRef="#br0" timeOffset="45404.74">3769 8649 0,'-132'27'31,"264"-54"-31,-462 239 31,303-159-31,1 13 0,-1-13 16,80 251 15,212-145 0,105-252 0,-330 53-31,-14 1 16,-13-252 15,-39 225-31,-120-120 32,-65 173-1,184 26-31,-12 67 31,39-54-31</inkml:trace>
  <inkml:trace contextRef="#ctx0" brushRef="#br0" timeOffset="46098.48">3637 9562 0,'13'-14'16,"-26"28"-16,26-41 31,-13 40-31,-13 1 0,-66 171 47,-14 119-16,93-278-31,0 14 16,40 40 15,-27-80-31,93 0 16,-66 0 0,-1-14-16,120 1 31,-106 13-31,119 0 15,-14-13 32,-131 13-47,-14-13 0,14-1 16,-27-91 15,-14 65-31,-91-132 31,-41-40 1,120 186-32,12 13 0,1-1 15,13 1-15,27 26 16,12 14 15</inkml:trace>
  <inkml:trace contextRef="#ctx0" brushRef="#br0" timeOffset="46795.3">3611 9271 0,'13'13'15,"0"0"1,14 27 0,-1-27-1,67 0 1,39-79 15,-119 53-15,40-40 15,-66 27-15</inkml:trace>
  <inkml:trace contextRef="#ctx0" brushRef="#br0" timeOffset="47181.73">3544 9086 0,'0'0'0,"14"0"31,-1 0-16,0 0 1,0 0 0,1-14-1</inkml:trace>
  <inkml:trace contextRef="#ctx0" brushRef="#br0" timeOffset="47414.18">3875 9072 0,'0'0'0,"13"14"15,1-14 1</inkml:trace>
  <inkml:trace contextRef="#ctx0" brushRef="#br0" timeOffset="49353.93">3716 8715 0,'0'0'0,"27"0"15,79 66 17,-93-39-32,13-1 0</inkml:trace>
  <inkml:trace contextRef="#ctx0" brushRef="#br0" timeOffset="50307.22">1362 9456 0,'0'0'0,"-13"-27"16,0 27-16,13-13 16,0 26-1,0 14 1,26 105-1,-26-105-15,13-1 16,1 146 0,-14-146-16,13 14 15</inkml:trace>
  <inkml:trace contextRef="#ctx0" brushRef="#br0" timeOffset="50635.53">1071 9522 0,'-13'-13'0,"26"26"0,-26-198 32,26 172-32,14-1 15,105-25 1,40 78 15,-13 147 0,-146-134-31,-66 160 32,-238-80-1,265-132-31,-41-26 15</inkml:trace>
  <inkml:trace contextRef="#ctx0" brushRef="#br0" timeOffset="51031.24">1852 9509 0,'-67'0'31,"41"0"-31,119 0 0,-252 53 31,159-27-31,0 80 31,92-27 1,-78-79-32,12-13 0,1 0 15,52-106 17,-79 92-32,-40-78 31,-79 78 0,106 27-31</inkml:trace>
  <inkml:trace contextRef="#ctx0" brushRef="#br0" timeOffset="51413.92">1997 9522 0,'0'0'0,"-40"-53"16,40 40 15,0 26-15,27 66 15,-14-52-31,-13-1 0,13 41 31,-13-54-31,0-13 16,0-13 0,14-80-1,-1 66 1,66-78 0,-13 144 15,-66-25-16,27 91 1,-27-91 0</inkml:trace>
  <inkml:trace contextRef="#ctx0" brushRef="#br0" timeOffset="52248.15">2420 9522 0,'0'0'0,"0"-66"16,0 39-16,-53 1 31,1 66-15,38-27 0,-25 93-1,39-93-15,26 66 31,53-79 1,-52 0-17,13 0 17,-27 0-17,13-39 1,-13 25-1,1 1-15,-1-13 0,0 12 16,-13-12-16,27-53 16,-27 65-1,13-12-15,-13 13 0,0 0 16,-27-1 0,-12 41 15,25 52 0,14-66-15,40 40-1,-27-53 1,53 27 0,-52-27-16,78-40 31,-79 27-16,14-67 1,-27 67 0,-53-119-1,0 39 1,40 67 0,-27-40-1,27 92 16,53 133 1,-27-119-17,132 158 17,-131-185-17,-1-13-15</inkml:trace>
  <inkml:trace contextRef="#ctx0" brushRef="#br0" timeOffset="52773.76">3015 9350 0,'-39'-40'32,"78"80"-32,-105-93 15,13 80 1,1 12-1,52 54 17,79-40-1,53-93 0,-66-145 0,-66 145-31,0-13 16,-53-92 0,-26 26 15,79 291 0,13-106-31,0 0 16,67 159-1,-41-93-15</inkml:trace>
  <inkml:trace contextRef="#ctx0" brushRef="#br0" timeOffset="54599.92">1164 10329 0,'-53'0'16,"106"0"-16,-53-13 31,26 13-31,226-80 31,12 1 1,-237 79-32</inkml:trace>
  <inkml:trace contextRef="#ctx0" brushRef="#br0" timeOffset="54801.71">1283 10276 0,'26'0'15,"-12"0"-15,-1 0 16,53 0 15,-26 119 0,-40-79-31,0-1 0,26 54 32,-26-54-32,13 1 0</inkml:trace>
  <inkml:trace contextRef="#ctx0" brushRef="#br0" timeOffset="55120.55">1587 10606 0,'0'0'0,"0"-132"32,0 93-32,66-28 31,40 134-15,-93-41-1,27 93 16,-67-79 1,14-54-32,-26-52 31,39 53-31,13-79 16,0 65-1,27 1 1</inkml:trace>
  <inkml:trace contextRef="#ctx0" brushRef="#br0" timeOffset="55468.61">1931 10421 0,'0'0'0,"-26"0"16,12 27 30,28 79-14,-14-93-32,52 13 31,-38-26-31,39-39 16,-14-80 30,-52 13-30,0 106 0,-14 39-1,27-25-15,0 12 16,14 27 0</inkml:trace>
  <inkml:trace contextRef="#ctx0" brushRef="#br0" timeOffset="56039.21">2156 10421 0,'0'0'0,"-13"-13"15,13 0-15,-14 0 0,1-40 16,13 40 0,13 13 15,1 13-31,-1 13 0,13 27 31,-13-26-31,1-1 0,-14 27 16,0-40-1,0-13 17,-14 0-32,14-79 31,0 66-31,14-80 31,-1 80-31,27 13 16,-27 13-1,-13 0-15,26 53 16,-12-52 0,-14 12-16,13 0 15,0-65 16,0 26-15,14-80 0,-14 80-1,27-27 1,-27 40 0,13 53-1,-13-40 1,14 53-1,-14-66 1,0 14 0</inkml:trace>
  <inkml:trace contextRef="#ctx0" brushRef="#br0" timeOffset="56464.22">2605 10329 0,'0'0'0,"14"-13"15,-14-1-15,0-12 16,0 105 15,0-52-15,26 105-1,-13-106 1,14 80 0,-14-93-1,0 14 1,-13-40-1,-26-54 1,13 41 0,-1-14-16,-39-145 15,40 146 1,13-1-16,0-39 16,13 65-1,67 14 1,-54 14-1,1-1-15,39 53 16,-66-40 0,0 1-16,-40 26 15,-26-14 1,-40-25-16</inkml:trace>
  <inkml:trace contextRef="#ctx0" brushRef="#br0" timeOffset="121423.85">6573 13265 0,'0'0'0,"53"-305"31,-53 239-15,-66-145 15,-66 303 0,66 80-15,26 225 15,40-133-15,-13 67 15,-14-212-15</inkml:trace>
  <inkml:trace contextRef="#ctx0" brushRef="#br0" timeOffset="121861.03">6097 13542 0,'-13'-39'0,"26"78"0,-26-105 0,13 53 16,26-40-1,-12 40-15,25 0 16,212 39 15,-52 80 0,-146 13 1,-53-93-32,-80 80 31,67-79-31,0-14 16,-13-26 15,52-80-16,0 40-15,93-145 32,-92 158-32,105-52 31,-105 92-31,-1 26 16,1 67-1</inkml:trace>
  <inkml:trace contextRef="#ctx0" brushRef="#br0" timeOffset="122319.35">6944 13542 0,'0'-13'16,"0"26"-16,0-52 31,0 52-16,39 40 17,14 0-1,-26-40-15,12-92 15,-26-27 0,-26 79-31,-26 1 31,-41 132 1,67-67-32,13-12 15,0 79 1,13-67-16,40 41 31,-40-67-31,14-13 16,52-13-1,-13-27-15</inkml:trace>
  <inkml:trace contextRef="#ctx0" brushRef="#br0" timeOffset="122623.99">7393 13529 0,'13'-40'0,"-26"80"0,53-119 16,-27 39-16,-13-39 31,-13 79-15,0 0-16,-53 26 15,-1 67 17,160 13-1,39 26 0,-119-26 0,-171-54 1,131-52-32,-12 0 15,-14-52 1,39 25-16</inkml:trace>
  <inkml:trace contextRef="#ctx0" brushRef="#br0" timeOffset="123102.73">7605 13198 0,'13'-13'0,"-26"26"0,66-52 31,-53 78 0,13 173 0,0 26 1,-13-92-1,0-133-31,0-53 47,40-52-32,66-54 17,26 159-1,-106 1-31,1 12 0,79 93 31,-27-53 0,-53-132 1,-39 13-32</inkml:trace>
  <inkml:trace contextRef="#ctx0" brushRef="#br0" timeOffset="132545.73">18728 13701 0,'0'-13'47,"13"13"16,0 13-32,-13 0-16,40 53 1,-27-13 0,0-26-16,0-1 15,40 106 1,-39-92 0,25 39-1,-39-52-15,13-1 16,1 67-1,-1-80 1,-13 66 0,13-26 15,-13-39-15,0-41 15,0 1-16,-13 12-15,0-171 32,26-53-1,13 0 0,-12 199-31,25-107 31,1 106-15,26 14 0,13 39 15,-65-13-31,12 13 31,-26 1 0</inkml:trace>
  <inkml:trace contextRef="#ctx0" brushRef="#br0" timeOffset="133539.82">19534 13727 0,'0'0'16,"0"0"15,14 0-15,39 80 0,-40-54-1,0 14-15,40 66 16,-40-67-1,27 80 1,-40-66 0,13 0-1,-13-26 1,0-14-16,0 40 16,0 0 15,0-40 0,0-53 0,0 27-15,-26-119 0,26 92-16,-14-13 15,14-132 1,0 132-16,14-13 15,25-132 1,67 65 15,-80 120-15,94-13 0,-68 26-1,-38 0 1,-1 13-1,-13 0 1,0 0 0</inkml:trace>
  <inkml:trace contextRef="#ctx0" brushRef="#br0" timeOffset="134257.16">20368 13648 0,'0'0'15,"13"-26"1,0 26-16,40 39 31,13 133 0,-53-119-31,1 0 16,25 93 0,14 78 15,-40-197-15,-13-1-16,14 40 15,-14-13 16,-14-53-15,1-13 0,13 0-16,-13 0 15,-14-80 1,14 53-16,13 1 16,0-120-1,40-13 1,66-66 15,-80 198-31,93-92 31,-39 79 1,-67 53-32,-13 27 31,0-14-16</inkml:trace>
  <inkml:trace contextRef="#ctx0" brushRef="#br0" timeOffset="135009.19">21333 13516 0,'0'0'0,"13"13"31,-13 0-31,40 40 31,66 172 0,-93-172-31,66 225 32,-26-93-1,-66-66 0,-13-53 0,-1-106 1,1-92-1,12 92-31,14-158 31,0 132-31,67-159 31,78-13 1,-39 159-1,-66 79 0</inkml:trace>
  <inkml:trace contextRef="#ctx0" brushRef="#br0" timeOffset="135699.7">22338 13635 0,'0'0'0,"-13"-66"16,13 53-16,0-1 15,26 54 17,41 132-1,25 145 0,-39-105 0,-53-67 1,0-79-1,-13-66 0,-14-145 0,41-146 1,-1 212-32,0 13 15,40-120 1,66 15 15,-106 171-15,0-14-1</inkml:trace>
  <inkml:trace contextRef="#ctx0" brushRef="#br0" timeOffset="136332.85">23277 13635 0,'-13'-13'0,"26"26"0,-39-40 16,13-52 15,92 106 0,0 131 1,-65-105-32,52 198 31,-53-198-31,13 159 16,-26-120 15,0-78-16,-26-14 17,13 0-32,-27-80 15,27 41 1,0-186 0,26 159-1,66-225 1,-52 225-1,92-93 1,-93 133 0,0 26-16,14 0 15,-40 52 1</inkml:trace>
  <inkml:trace contextRef="#ctx0" brushRef="#br0" timeOffset="137019.39">24084 13503 0,'0'0'0,"-13"-40"15,39 53 16,-26 0-15,13 1-16,27 91 16,-27-52-16,14 0 15,26 172 1,-40-172 0,13 132-1,-26-158 1,-13 65-1,13-79 1,-13 1-16,-13 12 16,12-39 15,1 0-15,13-14-16,-13-132 15,13 93 1,40-211-1,-14 210 1,53-131 0,-52 172-1,65-27 1,-52 40 15</inkml:trace>
  <inkml:trace contextRef="#ctx0" brushRef="#br0" timeOffset="137605.45">24864 13463 0,'0'0'0,"0"-13"0,-26-14 16,26 14-1,40 26 1,-27 1 0,53 157-1,-40-118 1,-12 13-16,52 239 16,-53-239-1,13 132 1,-12-79 15,-41-92 16,-39-133-16,26-145 0,54 171-31,105-250 32,13 171-1,-106 159-31,-12-13 16,12 13-1</inkml:trace>
  <inkml:trace contextRef="#ctx0" brushRef="#br0" timeOffset="138276.18">25605 13529 0,'0'0'0,"-26"-53"31,39 40-31,40 0 32,-40 39-32,79 173 31,-39 12-15,0 67 15,-26-53 0,-27-199-31,0-13 16,-27 27-1,27-27-15,-39 0 32,39-26-17,-14 0-15,14-159 31,80-264 1,-67 356-32,13 14 15,41-119 17,-41 159-1</inkml:trace>
  <inkml:trace contextRef="#ctx0" brushRef="#br0" timeOffset="138906.67">26544 13542 0,'-13'-39'31,"26"78"-31,-13-105 31,13 66-31,27 53 32,66 185-1,-80-172-31,27 212 31,-26-106-15,-27 0 15,-27-106 0,-26-79 0,14-186 1,91-171-1,67 79 0,-92 251-31,79-26 31,-67 53-15</inkml:trace>
  <inkml:trace contextRef="#ctx0" brushRef="#br0" timeOffset="139632.74">27470 13476 0,'0'0'0,"-13"-66"31,13 53-31,13 26 31,27 146 1,12 105-1,15 133 0,-54-238 0,-26-120 1,-1-52-17,-52-66 17,27-172-1,131-173 0,-65 371-31,-1 1 16,93-54 15,-106 106-31,0-13 31</inkml:trace>
  <inkml:trace contextRef="#ctx0" brushRef="#br0" timeOffset="140303.82">28250 13450 0,'0'0'0,"0"-53"31,13 40-31,1 39 31,38 172 1,-38-118-32,52 237 31,-40-118-16,-26-147-15,14 81 32,-14-120-32,-14 27 31,-12-107 0,13 41-31,-1-225 31,67-14-15,106-65 15,26 237 1,-132 93-1,-40 0 0</inkml:trace>
  <inkml:trace contextRef="#ctx0" brushRef="#br0" timeOffset="144250.69">18582 13608 0,'93'119'31,"-186"-238"-31,397 477 31,-264-319-31,145 173 32,14-80-1,39-26 0,53-40 0,92-13 1,120-13-1,-120-14 0,-237-13-15,-80-13-16,331 40 31,-1-14 0,-25 1 0,52-1 1,-330-26-32,369 27 31,-131-14 0,145 0 0,-396-13-31,277 27 32,79-1-1,-277-13-15,-80-13-16,80 13 15,291-13 16,-305 0-15,278-52 15,-92-1 1,0-27-1,52-25 0,1-15 0,-318 94-31,185-80 32,14-66-1,-213 133-31,41-41 15,105-92 17,-171 146-32,92-80 31,-27 0 0,-78 93-31,12-27 31,1 1 1,-27 12-17,0 14 1,0 0 15,0 0-15</inkml:trace>
  <inkml:trace contextRef="#ctx0" brushRef="#br0" timeOffset="150350.04">29718 13833 0,'0'0'0,"0"-26"47,-13 26-16,-40 39 0,-53 81-15,40 12 15,66-106-15,27 54 15,105-41 0,-13-65-15,-53-67 31,-53-52-16,-26 118-31,0 1 0,-27-40 16,14 52-1,-40-25 1,52 39 0,-25 0-1</inkml:trace>
  <inkml:trace contextRef="#ctx0" brushRef="#br0" timeOffset="151619.64">29652 13754 0,'53'0'63,"-27"13"-48,120 14 1,13-1 15,-133-26-15,14 13-1,-27-13 1,0-13 140,0 13-140,1 0-1,-14-13 17,-14 26-1,-38 106 0,38-79-15,-12 52-1,52 41 17,-12-107-32,65 14 31,40-54 0,-106 1-31,53-106 31,-66-53 1,-53 53-1,-13 106 0,40 39-15</inkml:trace>
  <inkml:trace contextRef="#ctx0" brushRef="#br0" timeOffset="154654">30274 13820 0,'-14'0'15,"54"0"48,79-13-32,-79 13-31,92 0 31,-92 0-31,66 0 31,-80 13-31,27-13 32,-40 0-1,-13-13 31,0-14-15,13-65-15,27-27-1,13-27 0,-40 120-31,0-53 31,1-1-15,-41 27 31,14 27-16,0-1 0,0 1 1,-1-27-1,1 40-31,0-40 31,13 40-31,-27-40 16,27 40-1,-39-67 17,-14 27-17,40 40 1,-54-40 15,28 40 0,26 0-31,-14-1 32,-13 1-1,27 0 0,0 13 0,13-13 47,-13 26 16,0 0-78,-40 53 15,13-13-15,27-39-1,-14 52 1,14-53 0,13 13-16,0 27 31,0 13 0,13-52-31,-13 12 16,0 0 15,-13-26 141,-53 0-141,53 0-15,-80-13-1,80 0 1,-53 13 0,-14-13-1,27 0 16,40 13-15,0 0 0,13 13 234,0 13-235,0 27 1,0-26 0,0-14-16,0-952 15,13 1931 1,-13-953-1,0-25 1,0-1 15,-13-26 79,0-1-95,-14 14 1,14 0-16,-66-13 31,39 0-15,-26 13-1,-13-13 17,65 13 30,14 13-15,0 40-16,0-40-15,0 53 0,0-39-1,0 39 1,0-53-1,-26 53 1,13-53 0,-14 53-1,14-52-15,0 25 32,66 1-1,-40-27-16,80 14 1</inkml:trace>
  <inkml:trace contextRef="#ctx0" brushRef="#br0" timeOffset="155230.03">29626 13423 0,'0'0'0,"0"-13"16,26 0-1,106 26 17,-66 0-17</inkml:trace>
  <inkml:trace contextRef="#ctx0" brushRef="#br0" timeOffset="155428.35">29612 13529 0,'0'13'0,"0"-26"0,53 26 31,-26-13-31,-14 0 16,40 0-16</inkml:trace>
  <inkml:trace contextRef="#ctx0" brushRef="#br0" timeOffset="155543.22">29679 13648 0,'13'13'16,"-26"-26"-16,132 26 16</inkml:trace>
  <inkml:trace contextRef="#ctx0" brushRef="#br0" timeOffset="157341.45">30512 14468 0,'0'0'0,"13"-53"16,0 80 15,-13-1-15,13 159-1,14 199 32,-1 184-16,-52-25 1,-53-107-1,52-383-15</inkml:trace>
  <inkml:trace contextRef="#ctx0" brushRef="#br0" timeOffset="157762.26">31080 14362 0,'0'-992'0,"27"1958"16,-14-1945 0,40 2064 15,-13-781-16,-27-198 1,40 396 0,-40-383-1,40 357 1,-27-225 15,-26-224 0</inkml:trace>
  <inkml:trace contextRef="#ctx0" brushRef="#br0" timeOffset="159009.75">31041 14600 0,'0'-13'0,"0"26"0,-66-66 31,39 40-31,1 0 0,-107 13 16,94 13-1,-107 40 17,120-26-32,-1 65 15,41-65 1,25-1-16,160 67 15,-133-67 1,145 0 0,-131-39 15,-93 0-15,-159 0 15,119 13-31,-172 39 15,212 14 32,52-39-47,133 38 16,-119-38 0,132 39-1,-158-40 1,-40 40 15,-27-27-31,-278 54 31,239-67-31,-106 40 16,198 26 15,27-53-15,171 54 15,54-1 0,-305-39-15,-13-27 0,1 0-16,-213 40 15,27 40 16,238-80-15,119 66 0,-53-65-1,265 25 1,-265-26 0,159 1-1,-212-1 1,-79 0-1,13-13 1,0 0-16,-185 27 16,185-14-1,-66 26 1,238 14 15,-79-39-15,13-14-16,66 52 15,-80-25-15,14 105 32,-66-105-17,-53 65 1,66-65 0,26 39-1,1-53 1,105 0-1</inkml:trace>
  <inkml:trace contextRef="#ctx0" brushRef="#br0" timeOffset="161413.74">31596 13198 0,'0'0'0,"27"-66"32,-27 27-1,-27 65 0,14-13-31,-13 40 16,-93 146 15,92-173-31,-52 120 31,26-27 1,40-106-1,39-40 0,-26 14-31,27-40 31,39-79 1,-53 106-32,66-80 31,27 0 0,-80 93-31,-12-1 16,78 41 15,-26-1 0,-39-26 0,-27-13 1,-13 0-17,-14 0 17,1 13-17,13 13-15,-14 0 16,-26 40-1,27-40-15,-54 106 32,67-92-32,-13-1 15,-1 80 1,14-80-16,-13 107 31,26-107-31,0 53 31,13-65 1,0-14-32,0-40 31,0 14 0,1 12 0,-1 1-15</inkml:trace>
  <inkml:trace contextRef="#ctx0" brushRef="#br0" timeOffset="161851.04">31623 13476 0,'0'0'15,"0"-26"1,92 39 15,133 80 0,13 39 1,-145-93-1,-106-39-15</inkml:trace>
  <inkml:trace contextRef="#ctx0" brushRef="#br0" timeOffset="163181.04">32178 13013 0,'0'0'0,"-13"27"32,13 26-1,0 13 0,53-13 0,-40-40-31,53 0 32,27-13-1,-14-13 0,-52 13-31,52 0 31,-53 0-31,1 0 16,39 0 0,-53 0-16,40 0 31,-40-40 0,1-52 0,-14-27 1,0 92-32,0-52 31,-27 26 0,-39 53 0,-93 26 1,120-26-32,-147 0 31,160 0-16,-53-26 1,79 26 15</inkml:trace>
  <inkml:trace contextRef="#ctx0" brushRef="#br0" timeOffset="163547.04">32469 13212 0,'13'0'31,"-13"66"0,0 93 1,-26-14-1,26-119-31,-13 1 16,13 26 15,0-40 0</inkml:trace>
  <inkml:trace contextRef="#ctx0" brushRef="#br0" timeOffset="168557.42">17908 8755 0,'0'0'0,"-106"-66"31,79 66-15,-105 40-1,-66 131 16,132-65-15,39-40-16,1-13 16,-1 199-1,186 12 17,172-118-1,-252-146-31,-13 0 15,146-53 1,-93-27 0,26-65-1,-65 26 1,12-146 0,-92 146-1,-26 66-15,-173-105 31,146 144-15,-13 1-16,-159 0 31</inkml:trace>
  <inkml:trace contextRef="#ctx0" brushRef="#br0" timeOffset="169073.07">17670 9416 0,'0'0'0,"39"80"31,-26-67-15,40 40 0,-26-40-16,145 13 31,-40-92 0,-79 27-15,-27-41 15,-26 67-31,0 0 16</inkml:trace>
  <inkml:trace contextRef="#ctx0" brushRef="#br0" timeOffset="169446.47">17670 9165 0,'13'-26'63,"40"-1"-32,-27 27 0,-26 13-31</inkml:trace>
  <inkml:trace contextRef="#ctx0" brushRef="#br0" timeOffset="169789.33">18199 9139 0,'0'0'0,"0"13"46,-14 13-14,-39-26-1,27-13-15,13 13-16,26-40 31,53 1 0,-39 39-15</inkml:trace>
  <inkml:trace contextRef="#ctx0" brushRef="#br0" timeOffset="170470.76">17590 9906 0,'0'-14'15,"0"28"-15,-26-67 32,26 66-32,-53 93 31,-53 171 0,40-52 0,79-145 1,14-67-32,118-13 31,106 0 0,-198 0-31,159 13 31,-159-13-31,105 0 32,-65-53-1,-93 40-31,0-14 16,-13-65-1,-14-146 16,-12 53 1,39 171-32,-14-38 31,14 38-15</inkml:trace>
  <inkml:trace contextRef="#ctx0" brushRef="#br0" timeOffset="175789.07">29705 11360 0,'0'-13'0,"0"26"0,40-52 32,-14 52-32,1 0 15,118 93 1,252 211 15,0 173 0,-358-424-15,-12 0-16,12 66 16,-25-26 15,-14-93 0,0-26-31</inkml:trace>
  <inkml:trace contextRef="#ctx0" brushRef="#br0" timeOffset="176161.37">30670 12590 0,'-13'-26'16,"26"52"-16,-39-79 31,79 80 1,39 52-1,-78-66-31,39 27 31,13-67 0,-13-78 1,0-14-1,-53 105-31,0 67 31,0-39-31</inkml:trace>
  <inkml:trace contextRef="#ctx0" brushRef="#br0" timeOffset="177130.93">29030 10593 0,'0'0'0,"-13"-13"16,-13-66 15,26 105 0,-13 106 0,-1 54 1,14-160-32,-13 67 15,13-133 32,13-145-31,1-133 15,-14 252-15,13-159-1,0 186 1,53-27 0,-26 66-1,79 119 1,-66-27-1,-27 67 1,-26-106 0,0-14-16,-66 67 15,0-66 1,-66 13 0,105-40-1,-39-26 1,66 0-1,0-1-15,53-25 16,-40 39 0,133 79-1,-54 80 17,-52-93-17,26 13 1</inkml:trace>
  <inkml:trace contextRef="#ctx0" brushRef="#br0" timeOffset="178303.03">29427 10633 0,'0'0'0,"-13"-27"15,0 27-15,0-13 16,13 40-1,26 26 1,-13-40 0,67 0-1,-54-13 1,0 0-16,27-53 31,-53 27-31,0 12 16,-39-65-1,-67 53 17,-53 145-1,133 66 0,105-53 0,-52-119-31,105-13 32,27-158-1,-133 131-15,53-145-1,-52 93 1,-14 52-16,-13 1 15,0-14 1,-40 106 15,-13 133 1,53-173-32,0 120 31,80-40 0,-67-106-15,0 0-16,53-53 15,-52 26 1,78-105 0,-79 92-1,14 1-15,13-41 16,-40 54-1,13 39 1,-26 0 0,-14 80-1,14-67 1,13 1-16,0 52 16,0-66-1,40 27 1,-27-40-1,106-53 1,13-106 15,-119 133-15,14-93 0,-27 106-1,-53-14 1,40 40-1,-1 1-15,1 39 16,13-27 0,13 0-16,40 54 15,-40-54-15,14 1 16,26 79 0,-53-93-1,-53 40 1,26-53-1,-105-27 1,106 1 0</inkml:trace>
  <inkml:trace contextRef="#ctx0" brushRef="#br0" timeOffset="178741.01">30485 10620 0,'14'13'0,"-28"-26"0,41 39 16,-27-13-16,13 14 16,0 26-1,0-53 1,40 39 0,-26-39-16,52-13 31,-13-27-16,-53 14-15,14 0 16,-1-67 0,-12 27-1,-67 0 1,26 66 0,-105 66-1,106-40 1,-1 14-16,-13 92 15,40-92-15,93 119 32,-67-133-17,27 1-15,80 12 16,-1-78 0,-106 12-16,14-65 31</inkml:trace>
  <inkml:trace contextRef="#ctx0" brushRef="#br0" timeOffset="181381.48">20566 12550 0,'0'0'0,"0"-26"15,0-67 17,0 80-32,0 40 15,0-1 1,-13 199 0,-27 0 15,27-146 0,13-132 16,0 27-47,40-212 31,-27 172-31,40-133 31,13 199-15,-53 27 0,40 158-1,-27-132 1,41 105 0,-54-131-1,40 26 1,-40-53-1,0-13-15,14-40 16,-14 13-16,13-185 31,1 93-15,-14-80 0,-13 186-1,-13 52 1,13 1-1</inkml:trace>
  <inkml:trace contextRef="#ctx0" brushRef="#br0" timeOffset="182290.11">21135 12669 0,'0'14'47,"13"-1"-31,-13 0-16,13 0 0,-13 1 15,13-1-15,27 27 16,-27-40 0,40 0-1,-40-14 1,1 1-16,12-53 15,-26 26 1,-13-92 0,0 106-1,-1-1-15,-52 27 16,53 13 0,-40 120-1,53-94 1,13 80-1,1-92 1,39 26 0,-27-40-16,53-53 31,-26-13-15,-40 14-16,14-1 15,26-119 1,-40 133-1,0-1-15,-13 14 16,0 26 0,0 1-16,-13 78 15,13-26 1,0 40 0,13-93-1,27 14 1,-27-27-1,0-13-15,40-27 16,-39 27 0,52-67-1,-40 54 1,14 52 0,-40-13-1,39 93 1,-25-79-1,25 12 1,14-78 15,-40 12-15,1-12-16,39-94 16,-27-25-1,-26 118-15,-40-26 31,-13 66-15,1 26 0</inkml:trace>
  <inkml:trace contextRef="#ctx0" brushRef="#br0" timeOffset="183401.96">20950 15804 0,'0'0'0,"-53"79"15,39-26-15,-25 198 31,39-198-15,0-13-16,0-14 16,-13 40-1,13-79-15,-40-159 32,27 119-17,-40-224 1,39 118-1,14 80-15,0-1 16,40-171 0,-13 198-1,12 27-15,226 52 32,-199 1-17,159 171 1,-212-172-1,-66 107 1,13-107 0,-145 40-1,119-53 1,13 1 15,93-28-15,145 14-1,119 133 17,-264-94-17,0-12-15,-1 92 16,-237-27 15,132-92-31,0 0 16,-159-39-1,185-14 1</inkml:trace>
  <inkml:trace contextRef="#ctx0" brushRef="#br0" timeOffset="184592.63">21531 15751 0,'0'0'0,"53"-40"15,-26 27 1,105 13 0,-92 13-1,-1 0-15,94 93 16,-41 79 15,-92-158-31,-66 12 31,-66-158 1,119 93-17,66-120 1,158 41 15,-158 91-31,-13 14 16,92 0-1,-39 0 17,-80 14-17,-40 39 1,1 66 15,26-80-15,26 41-1,54-41 17,-1-92-1,-66 40-31,1-106 31,-120-26 0,13 92 1,146 66-1,132 0 0,-132-13-31,0 0 16,106 0-1,-133-13 1,1 13 15,-41 0-31,1 13 0,-27 53 32,14 27-17,26-67-15,0 14 16,53 26-1,-27-53-15,107 27 32,65-80-1,-185-118 0,-66 39 0,53 185 1,80 119-1,52-119 0,13-132 0,-118 40-31,-1-107 32,-118 27-1,26 80-15</inkml:trace>
  <inkml:trace contextRef="#ctx0" brushRef="#br0" timeOffset="185045.07">23806 15698 0,'0'0'0,"-26"-53"15,26 40-15,0 0 16,40-1-1,-27 28-15,66 105 32,-39-40-17,-27-26-15,0 39 16,-39-39 15,-40-145 0,66 26-15,53-67 0,-27 94-16,14-1 15,-1 14-15,1-1 0,132 54 32,-79 65-17,-54-13 1,-26 27-1,-52-13 17</inkml:trace>
  <inkml:trace contextRef="#ctx0" brushRef="#br0" timeOffset="185666.12">24997 15367 0,'66'-251'31,"-132"502"-31,119-595 16,-67 318-16,-12 13 16,-159 251 15,158-159-31,27 27 15,93 555 17,-67-555-32,1-13 15,-41 211 17,-197-423-1,118-225 0,173 79 0,-41 239-31,133-1 32,-119 27-32,172 27 31,-93-27 0,-119-53 0,-52 13 1,26 80-17,13 119 16,66-27 1</inkml:trace>
  <inkml:trace contextRef="#ctx0" brushRef="#br0" timeOffset="185831.46">25393 15645 0,'-13'-40'15,"26"80"-15,-66-199 32,53 146-32,0 0 0,40 39 31</inkml:trace>
  <inkml:trace contextRef="#ctx0" brushRef="#br0" timeOffset="186450.44">25631 15830 0,'0'13'31,"0"-26"-31,14 26 31,65-13 0,53 0 1,-105 0-32,39-79 31,-132-27 0,39 93-31,-12 0 16,-133 52 15,158 133 0,186-13 1,106-146-1,-79-171 0,-173 105-31,14-251 31,-93 66 1,40 224-32,-14 120 31,27-53-31,27 211 31,92 54 0,-53-252-15</inkml:trace>
  <inkml:trace contextRef="#ctx0" brushRef="#br0" timeOffset="186929.32">26756 15857 0,'13'-14'16,"-26"28"-16,92-133 31,-79 92-31,13 1 0,-66-54 31,14 80-15,12 0-16,1 14 15,-107 118 17,120-93-32,26 81 15,14-94 1,79 14 0,-80-40-1,106-106 1,-92-212 31,-66-65-16,26 330-31,-14 53 16,14 53-1,53 264 1,-39-237-1,78 197 1,-65-224 0,-1 13-1</inkml:trace>
  <inkml:trace contextRef="#ctx0" brushRef="#br0" timeOffset="-198457.02">20738 10249 0,'0'0'0,"13"53"16,0 146-1,-13-146 1,-26 105 0,26-118-1,-40 145 1,40-158-1,-13 65 1,13-79 0,0 27-1,13-27 17,40-13-1,-26-13-16,-1 13-15,106 0 16,-66-13 0,14 13-16,330 26 15,-291-26 1,304 40 0,-344-27-1,80 0 1,-132-26-1,-54 0 1</inkml:trace>
  <inkml:trace contextRef="#ctx0" brushRef="#br0" timeOffset="-197675.13">20566 9734 0,'0'0'0,"-13"-14"15,0 1-15,-1 13 16,1-13 0,26 0-1,172 0 1,-105 13 0,370-40-1,-318 27 1,370-1-1,-383 1 1,225 13 0,-264 27 15,-80-14-15,0 93-1,0-80 1,13-833-1,0 1852 1,13-794 0,-12-184-1,-1 250 1,0-66 15,-13-198-15,-13 53-1,0-80 1,-14-12 0,14-14-1,0-14-15,-27-12 0</inkml:trace>
  <inkml:trace contextRef="#ctx0" brushRef="#br0" timeOffset="-196850.26">21161 10183 0,'0'-13'0,"0"0"31,0 0-16,-26-14 1,12 14 0,-78 26-1,65 0 1,-52 80 0,66-53-1,13-14-15,13 80 16,14-53-1,52 13 1,-53-53-16,133 0 31,-132-26-15,25-13 0,-52 12-1,-39 1 1,12 13-1,14 0-15,-66 27 16,52-14 0,-65 93-1,78-80 1,28 53 0,-1-65-1,93 25 1,-80-39-1,14 0-15,0-13 0</inkml:trace>
  <inkml:trace contextRef="#ctx0" brushRef="#br0" timeOffset="-196457.31">21677 10223 0,'0'0'0,"0"-66"15,-13 53-15,-40-14 31,26 27-15,-118 93 0,118-54-1,-39 107 1,66-106 0,40 105-1,-14-119 1,1 1-16,65 26 15,-52-53 1,-13 0-16,12 0 0</inkml:trace>
  <inkml:trace contextRef="#ctx0" brushRef="#br0" timeOffset="-196083.04">21955 10302 0,'0'14'0,"0"-28"0,0 14 15,13-13 1,-26 13 15,-14 13-15,-39 14-1,26 12 1,-26 80 0,66-92-1,0 118 1,27-118 0,79 65-1,-67-78 1,1-14-16,79-40 15,-93 27 1,1-14-16,-14 1 0</inkml:trace>
  <inkml:trace contextRef="#ctx0" brushRef="#br0" timeOffset="-194646.69">22722 10355 0,'13'0'47,"13"13"-16,239 14 1,476-1-1,12 1 0,-382-40 0,-411-14 1,14 27-32</inkml:trace>
  <inkml:trace contextRef="#ctx0" brushRef="#br0" timeOffset="-194300.3">24732 10183 0,'-106'-26'31,"212"52"-31,-225-52 31,132 39-31,1 0 0,78 27 32,199 119-1,-225-27 0,-264-40 0,145-78-31,0-1 0</inkml:trace>
  <inkml:trace contextRef="#ctx0" brushRef="#br0" timeOffset="-193277.13">26293 10117 0,'0'0'0,"26"-40"31,-13-52 0,-79 26 1,-92 66-1,118 13-31,-92 80 31,105-67-31,-12 80 31,65-53-15,-13-27-16,133 40 31,-93-52-31,145 52 31,-66 13 1,-132-39-17,-92 39 17,65-66-32,-118-13 31,-40-66 0,171 40-31,-39-67 31,53-13 1</inkml:trace>
  <inkml:trace contextRef="#ctx0" brushRef="#br0" timeOffset="-192957.91">26663 10077 0,'13'-13'15,"-26"26"-15,26-39 0,1 26 16,-14 146 15,0-94-15,-40 147 15,40-160-31,-40 120 31,27-132-31,13 65 16,0-79 0</inkml:trace>
  <inkml:trace contextRef="#ctx0" brushRef="#br0" timeOffset="-192436.39">26967 10276 0,'-13'0'0,"26"0"0,-52 0 31,39 13-15,0 66-1,0-39 1,0 92-1,13-105 1,13 79 0,-13-93-1,1 0-15,25 0 16,41-26 0,-54 0-1,67-106 1,-67 79-16,14-119 31,-27 133-15,-13 0-16,0-1 15,-26 80 17,12-27-17,14 133 1,0-106-1,0 0-15,14 92 16,-14-105 0,13 0-16,0 66 15</inkml:trace>
  <inkml:trace contextRef="#ctx0" brushRef="#br0" timeOffset="-191765.47">25354 9403 0,'0'0'0,"13"13"15,0 80 1,14 26-1,12 251 1,-39-264 0,14 277-1,-14-303 1,0-1-16,-14 120 16,14-133-1,0-13-15,0 79 16,0-66-1,0-26 1,80-93 15,-41 39-15,226-52 0,-173 66-1,1 0-15,277 27 16,54 39-1,224 13 17,-556-66-32,80-13 31,-172-13-15,0 0-16,-79-53 15</inkml:trace>
  <inkml:trace contextRef="#ctx0" brushRef="#br0" timeOffset="-190965.77">25433 9324 0,'0'0'0,"79"-14"16,-26 14-16,13 0 15,358 14 1,330-1 15,-583 0-15,425 0-1,-464-13 1,199 14 0,-279-14-1,1 13 1,-92 40 15,12-14-15,1 54-1,26-14 1,13 93 0,0 79 15,-39 40 0,-1-39 0,27-80 1,14-53-1,-1-66 0,-13-40 0</inkml:trace>
  <inkml:trace contextRef="#ctx0" brushRef="#br0" timeOffset="-188942.94">23529 10580 0,'0'0'0,"-14"-13"16,14 105 15,0 14-15,40 225-1,39 145 17,-65-384-32,12 186 31,-13-185-16,-13 26 1,-13-80 0,13-12-16,0 26 15,0-40 17,13-26-1,27 0-16,-27 13 1,159-27 0,-106 27-1,265 0 1,52 0 15,-343 0-31,0 0 16,13-13-1,-80-14 17,14 14-32</inkml:trace>
  <inkml:trace contextRef="#ctx0" brushRef="#br0" timeOffset="-188612.84">24653 12021 0,'0'0'0,"13"14"63,93 39-32,79 26 0,-119-39-15,-39-14-16,-1 27 15,-13-27-15,-79 120 32,-119-67-1,145-79-31</inkml:trace>
  <inkml:trace contextRef="#ctx0" brushRef="#br0" timeOffset="-187265.43">24058 11532 0,'-14'-13'32,"14"53"-1,14 132 0,-14-133-31,13 93 31,-13-52 1,0-160-1,13-158 0,-13 119-15,40-158 15,-40 263-31,66 54 31,-53-13-31,40 118 31,-93 14 1,14-133-32,-106 54 31,13-54 0,132-1018 0,93 2024 1,39-927-1,-66-25 0,-65-67-31</inkml:trace>
  <inkml:trace contextRef="#ctx0" brushRef="#br0" timeOffset="-185973.03">25473 11783 0,'0'14'0,"0"-28"16,0 28-1,0-1 1,0 146 0,-80 224 15,54-304-16,13 1-15,-40 131 16,40-158-16,-27 66 31,40-105-15,0-1-16,40 0 16,-27-26-1,172-14 1,-119 27-1,331 0 1,-278 14 0,555 78-1,-12 1 17,-556-80-17,198 0 1,-251-13-1,13-26 1,-93-40 15,14 39-15,-13-79 0,26 67-1,39-213 1,-12 186-1,105-198 1,-92 198 0,92-120-1,-106 147 1,54-41 0,-67 80-1,-79-26 1,13 26-1,0 0-15,-238 0 16,159 0 0,-27 0-16,-555-40 15,516 14 1,-490-27 0,556 53-1,-186 0 1,278 0-16,1 26 15</inkml:trace>
  <inkml:trace contextRef="#ctx0" brushRef="#br0" timeOffset="-184215.53">26108 12207 0,'0'0'0,"52"-27"15,-38 14-15,-1 0 16,53-80 15,-66 80-15,-13 0-16,-146 26 31,-39 146 0,158-106-31,27-14 16,13 252 15,185-159 0,119-171 1,-251 12-17,106-145 1,-80-52 15,-92 144 0,-27 120 1,1 132-1,25-146-15,14 1-16,14 65 31,-1-79-16,26-13 1,-25-13 0,78-145 15,-78 118-31,-1-79 31,-13 79 0,0 67 16,0 78-15,0-78-32,26 52 31,27-26 0,0-79 0,13-80 1,-66 79-32,13-78 31,-52 52 0,25 53-31,-38 39 31,38 28 1,28-15-1,65-38 0,-53-14-31,120-66 31,-106 26-15,39-39 15,-92 118 0,-1 80 1,54 13-1,-40-118-31,66 39 31,66-80 0,-39-105 1,-40-14-1,-53 133-31,0 0 16,0 66 15,0 0-16,26 92 17,14-105-1,39-53 0,-65-1-31,39-25 31,-40 26-31,-13-14 16</inkml:trace>
  <inkml:trace contextRef="#ctx0" brushRef="#br0" timeOffset="-182879.63">26451 8887 0,'0'-26'31,"0"52"0,0-13-31,0 107 32,0 25-1,14-119-31,-14 1 31,0-67 0,0-105 1,-14 105-32,14 0 0,-13-145 31,26 27 0,80 131 0,-67 40-31,94 67 16,-107-54 0,40 80-1,-53-80 1,-27 54 0,14-54-1,-93 27 1,53-26 15,93-27 0,-14 13-15,107 13 15,-94-13-31,-12 1 0,65 52 31,-78-53-31,-14 0 0,-14 27 32,-12-27-32,-106 0 31,92-13-31,14 0 0,-67-26 31,80 13-31,-1-14 0</inkml:trace>
  <inkml:trace contextRef="#ctx0" brushRef="#br0" timeOffset="-182490.4">26888 8755 0,'-13'0'31,"118"0"1,41 13-17,-106-13 1,26 0 0,-132-26 30,52 26-46,-52 26 16,53-13 0,13 120-1,0-94 1,0 1-16,13 39 16,27 54-1,-40-120 1,13 13-16</inkml:trace>
  <inkml:trace contextRef="#ctx0" brushRef="#br0" timeOffset="-181993.23">27364 8914 0,'0'-14'0,"0"28"16,0-54-16,0 14 15,0 105 17,13-53-17,0 107 1,1-107 0,-14 1-16,0-1 15,13 40 1,-13-79 15,-13-14-15,-14-65-1,14 52 1,13 1-16,-13-94 16,52-39 15,-25 159-31,52 13 15,93 79 17,-133-52-32,0-14 15,1 80 1,-159-27 15,52-53-15,41 0-16</inkml:trace>
  <inkml:trace contextRef="#ctx0" brushRef="#br0" timeOffset="-180393.68">26213 8702 0,'0'0'16,"14"0"-16,-14-26 15,-40 52 17,-53 67-1,-26 26 0,93-106-31,13 0 16,-14 27-1,107 13 17,91 13-1,-144-66-31,-14 13 16,27-13-16</inkml:trace>
  <inkml:trace contextRef="#ctx0" brushRef="#br0" timeOffset="-180021.33">25790 8583 0,'-26'0'31,"52"0"-31,-66 40 31,-39 105 1,66-118-32,-14 12 15,14-12-15,-79 65 31,78-39 1,28-53-32,12 14 15,80 52 1,-66-40-16,145 80 31</inkml:trace>
  <inkml:trace contextRef="#ctx0" brushRef="#br0" timeOffset="-179248.11">27933 8781 0,'0'0'0,"0"-13"32,0 26-1,119 40 0,-80-26-31,94 65 31,-107-78-31,1 52 32,-120-13-1,-26 0 0,66-27-15</inkml:trace>
  <inkml:trace contextRef="#ctx0" brushRef="#br0" timeOffset="-178894.06">28277 8755 0,'-27'0'15,"14"0"-15,53 0 0,-80 13 32,53 0-32,106 54 31,106 25 0,-185-65-31,26 78 31,-212 1 1,1-40-17</inkml:trace>
  <inkml:trace contextRef="#ctx0" brushRef="#br0" timeOffset="-170753.85">20473 9668 0,'0'0'0,"-52"13"31,38 13-31,14-13 0,14 80 32,-1-67-32,0 1 15,66 277 16,-79-251-31,14 13 16,-1 199 15,-13-226-31,13 1 0,-13 0 16,13 65 15,0-91-31</inkml:trace>
  <inkml:trace contextRef="#ctx0" brushRef="#br0" timeOffset="-165630.33">20500 8649 0,'0'0'0,"-27"13"16,1 67 15,13-54-31,39 93 16,-26-92-1,27-1-15,26 27 16,-27-40-1,80 14 1,-80-27 0,1-13-16,52-27 15,-52-13 1,12-66 0,-39 79-1,-39-79 1,-54 53 15,66 66-15,-39 27-1,40 12 17,26-12-17</inkml:trace>
  <inkml:trace contextRef="#ctx0" brushRef="#br0" timeOffset="-165085.3">20579 9059 0,'0'0'0,"13"0"16,-13 13-16,14-13 0,-1 0 15,13 14 17,-26-1-17,0 13-15,-26 27 16,26-40 0,-13 14-16,-1 39 15,14-53 1,14 14-1,-14-14 1,66-13 0,-40 0-1,1 0-15,26-13 16,-27 13 0,14-14-1,-27-25 16,-13-27 1,0 39-17,0-26 1,0 14 15,0 25-15</inkml:trace>
  <inkml:trace contextRef="#ctx0" brushRef="#br0" timeOffset="-164562.85">21188 8729 0,'13'-14'0,"-26"28"0,39-81 31,-52 81 1,12-1-17,1 0-15,-27 40 16,27-27 0,0 1-16,-13 52 15,39 1 1,0-67-16,66 40 31,-39-40-15,26-26-1,14-106 17,-80 92-17,-40-105 1,-53 53 15,80 79-15,0 13-16,-14 40 15</inkml:trace>
  <inkml:trace contextRef="#ctx0" brushRef="#br0" timeOffset="-164004.77">21161 9086 0,'0'0'0,"0"13"32,13 0-17,-13 40 1,-26 40 15,26-67-31,-13 40 31,39-53 1,1-13-32,-14 0 15,40 0 1,0 0-1,-40 0 1,27 0 0,-27-39 15,-13 25-15,0-38-1,0 12 1,-13 13-16,13-12 15,-27-41 17,27 54-1,13 13 0</inkml:trace>
  <inkml:trace contextRef="#ctx0" brushRef="#br0" timeOffset="-163455.27">21796 8768 0,'40'-66'32,"-40"40"-32,-40 118 0,80-198 15,-40 93-15,-53-13 31,-40 132 1,54 52-1,39-92-15,0-39-16,39 26 15,27 0 1,93-67 15,-27-105 0,-118 93-31,-28-120 32,-105 54-1,93 92-31,-67 26 31,54 27-15</inkml:trace>
  <inkml:trace contextRef="#ctx0" brushRef="#br0" timeOffset="-162957.7">21770 9072 0,'13'0'0,"-26"0"0,26 40 31,-13-27-31,-13 67 31,-40 12 0,39-79-31,1 40 32,40-53-1,65 14 0,-39-1-15,40-40 15,-67-39-15,-26-40 31,-53 14-16,40 79-31,-27-1 31,40 28-31</inkml:trace>
  <inkml:trace contextRef="#ctx0" brushRef="#br0" timeOffset="-157355.16">20844 7988 0,'26'-26'16,"-52"52"-16,79-132 31,-80 159 0,1 132 1,13-158-17,13-1-15,13 40 16,13-39-1,-13-14-15,199-26 47,-186-1-47,41-38 16,-28-67 15,-39 92-31,-13 14 16,-27-14-1,-26 146 17,53 106-1,66-40 0,0-105 0</inkml:trace>
  <inkml:trace contextRef="#ctx0" brushRef="#br0" timeOffset="-157005.89">21360 8332 0,'13'-40'0,"-26"80"0,39-106 15,-13 39-15,-13 1 16,-53 79 15,53-27-31,-13 1 16,13 65-1,13-65-15,27 52 32,0-53-17,39-92 16,-66-92 1,-26 118-32,0 13 15,-53-12 1,26 65 15</inkml:trace>
  <inkml:trace contextRef="#ctx0" brushRef="#br0" timeOffset="-156469.87">21545 8332 0,'0'0'0,"13"-13"16,0-1-16,-13 1 16,53-40-1,26 53 16,-65 13-31,-1 1 16,0 52 0,-53 53 15,14-93 0,39-39-31,27-27 31,92-118 1,-105 131-32,-14 1 15,26-14 1,-65 40 15,-67 119 0,107 13 1,-1-105-32,106 13 31,79-80 0,-198-13 0,-66 53-15</inkml:trace>
  <inkml:trace contextRef="#ctx0" brushRef="#br0" timeOffset="-130453.74">21373 9853 0,'26'0'31,"-13"0"-15,80 0 0,-53 0-1,171-14 1,-158 14-1,-13 0-15,52 0 16,-65 0 0,-14 0-16</inkml:trace>
  <inkml:trace contextRef="#ctx0" brushRef="#br0" timeOffset="-129555.06">21360 10025 0,'0'0'0,"26"0"32,-13 0-17,80 0 1,211 0 15,-251 0-31,132 13 31,-158-13-15,-14 0-16,13 13 16,-65-13-1</inkml:trace>
  <inkml:trace contextRef="#ctx0" brushRef="#br0" timeOffset="-128085.45">21756 10197 0,'0'0'16,"-26"0"15,52 13 0,80 0 0,79-13 1,-79 0-1,-93 0-31,1 0 31,-28 0-31</inkml:trace>
  <inkml:trace contextRef="#ctx0" brushRef="#br0" timeOffset="-108974.86">17392 12035 0,'0'0'0,"-27"-14"15,14 1-15,-13 0 32,-67 106-1,80-67-15,-40 106-1,53-92 1,0 0-16,13 39 15,14-53 1,92 14 0,-27-40-1,-39-13-15,79-27 16,-26-66 15,-106 80-15,-26 0-16,-67-54 15,40 54 1,-172-67 0,186 67-1,-93-93 1,118 92-16,28-105 31,118-13 0,-93 131-15,107 28 0,-93 25-1,-27-12 1,1 12-16,-27 94 16,-13-94-1,-80 93 1,67-105-1,-1 13-15</inkml:trace>
  <inkml:trace contextRef="#ctx0" brushRef="#br0" timeOffset="-108522.77">17921 11929 0,'26'-27'16,"-52"54"-16,26-14 47,0 14-31,-27 92-1,27 53 16,14-146-15,52 53 0,53-79 15,-93-39-15,1-107-1,-27 107 1,-14-1-16,-38-53 15,25 67 1,1 13-16,-40-14 16,-27 40 15,106 1-15</inkml:trace>
  <inkml:trace contextRef="#ctx0" brushRef="#br0" timeOffset="-108132.71">18371 12061 0,'-27'0'15,"106"-13"17,-39 13-17,-13 0-15,39 0 16,26-13 15</inkml:trace>
  <inkml:trace contextRef="#ctx0" brushRef="#br0" timeOffset="-107550.49">18833 11916 0,'0'-14'15,"-13"14"1,0 0 0,-40 93 15,53-67-31,-13 41 16,13-28-16,0-12 15,13 65 1,14-65-16,78 12 31,-52-39-15,-13-13-16,-27 0 0,14 0 15,-1-53 1,-92-93 15,39 119-31,1 1 16,-93-94-1,93 94 1,-41-54 0,134-13 15,118 93 0,-93 145 0,-158 53 1,53-158-32,0-1 15,-1 40 1</inkml:trace>
  <inkml:trace contextRef="#ctx0" brushRef="#br0" timeOffset="-107078.46">19283 11717 0,'0'-13'15,"13"-13"1,-26 39 0,-27 53-1,14 66 16,26-105-15,0-1-16,0 27 16,0-27 15,13-26-31,0 0 16,27-66-1,79 0 16,-79 66-15,-14 0-16,40 53 16,-52-26-16,12 118 31,-26-118-31,-13-1 16,-80 53-1,-65-105 16,131-1-15,14 1-16</inkml:trace>
  <inkml:trace contextRef="#ctx0" brushRef="#br0" timeOffset="-106910.54">19296 11757 0,'0'-13'0,"0"26"0,0-39 0,14 26 16,12-14-1,-13 1 1,106 0 0,-79 13-16,79-27 31,-93 27-31</inkml:trace>
  <inkml:trace contextRef="#ctx0" brushRef="#br0" timeOffset="-106538.84">19759 11744 0,'0'0'0,"27"-13"16,-14 13-16,40 0 15,-14 26 1,-12 14-1,-27 13 1,-13 26 0,-80-53 15,80-26-15,-40-53-1,53 27-15,40-80 31,-27 93-15,0-13-16,40-27 16,-13 66 15,-40 0-31,13-13 16</inkml:trace>
  <inkml:trace contextRef="#ctx0" brushRef="#br0" timeOffset="-106267.14">20196 11651 0,'0'0'15,"13"13"1,-13 14-1,0-14-15,-13 93 16,-1-14 0,1 41-1,0-67 1,-13 26 0,12-65-1</inkml:trace>
  <inkml:trace contextRef="#ctx0" brushRef="#br0" timeOffset="-105896.08">20434 11929 0,'0'0'0,"13"0"15,27 13 1,-14 53 15,-13-53-31,-26 80 31,0-80-15,0 1-16,-1-1 0,-12 0 16,-80-26 15,93 0-31,26-120 31,14 80-15,118 27 15,-132 39-15,1 0-16,-14 40 15</inkml:trace>
  <inkml:trace contextRef="#ctx0" brushRef="#br0" timeOffset="-104147.15">5515 11678 0,'0'0'16,"-13"-40"-1,0 40 1,-1 53-1,14-27 1,-13 120 0,13-67-1,-13 80 1,13-133 0,0 14-16</inkml:trace>
  <inkml:trace contextRef="#ctx0" brushRef="#br0" timeOffset="-103771.66">5740 11757 0,'0'0'0,"0"-13"16,-26 13-1,-14 106 16,40-80-15,26 93 0,-12-93-1,52 41 1,-40-67 0,67-27-1,-14-92 16,-79 53-15,-53-13 0,-106 52 15,133 54 0</inkml:trace>
  <inkml:trace contextRef="#ctx0" brushRef="#br0" timeOffset="-103520.77">6295 11836 0,'0'0'0,"0"14"31,146-41 0,13 1 0,-146 12 1,-40 14-32</inkml:trace>
  <inkml:trace contextRef="#ctx0" brushRef="#br0" timeOffset="-103050.87">6745 11545 0,'0'0'0,"13"-13"31,-13 106 0,14 79 1,-14-146-17,0 27 1,13-79 15,66-54 0,-52 54-31,-1 13 16,80-14 15,-80 159 0,-92 14 1,53-133-32,-80 0 31</inkml:trace>
  <inkml:trace contextRef="#ctx0" brushRef="#br0" timeOffset="-102845.79">6798 11612 0,'0'0'0,"0"-27"16,0 14-16,0 0 0,66-14 31,27 14-15,118 0 15</inkml:trace>
  <inkml:trace contextRef="#ctx0" brushRef="#br0" timeOffset="-102591.54">7301 11612 0,'0'0'0,"0"13"31,-27 13 1,27-13-32,-26 54 31,12-15 0,41-38 0,-1-41-15</inkml:trace>
  <inkml:trace contextRef="#ctx0" brushRef="#br0" timeOffset="-101908.65">6547 11598 0,'13'-39'31,"-26"78"-31,66-92 31,-40 67-31,0 12 16,53 146 15,-53-132-31,1 132 31,-14-106 1</inkml:trace>
  <inkml:trace contextRef="#ctx0" brushRef="#br0" timeOffset="-101345.27">7406 11585 0,'27'-13'31,"-54"26"-31,80-39 16,-26 52 15,-54 67 1,14-80-32,-66 27 31,-40-54 0,119-91 0,79-1 1,14 106-1,-67 66 0,-26-53-31</inkml:trace>
  <inkml:trace contextRef="#ctx0" brushRef="#br0" timeOffset="-101038.33">7737 11453 0,'13'0'16,"-26"0"-16,26 53 31,-13-27-31,-53 120 31,-39 105 1,52-119-1,40-119-31</inkml:trace>
  <inkml:trace contextRef="#ctx0" brushRef="#br0" timeOffset="-100690.28">8015 11770 0,'0'0'0,"39"0"31,-25 13-31,-1-13 0,-13 14 16,53 25 15,-53-25-31,-40 65 31,-79-66 1,106-26-32,-14-40 31,41 27-31,78-41 31,27 81 0</inkml:trace>
  <inkml:trace contextRef="#ctx0" brushRef="#br0" timeOffset="-99913.04">8570 11241 0,'0'-13'16,"0"26"-16,-13-52 0,13 25 0,0 1 31,13 26-15,80 159 0,-67-119-1,1 13-15,39 133 16,-40-146-16,1 198 31,-27-212-15,-13 54-1,13-80 1,-14 1-16</inkml:trace>
  <inkml:trace contextRef="#ctx0" brushRef="#br0" timeOffset="-99539.45">8650 12101 0,'-14'-13'0,"28"26"0,-41-53 15,27 27-15,40 39 31,-14-12-15,67 52 0,-80-53-1,80 13 1,-67-26 0,40-52-1,-53 38 1,40-78-1,-26 65 1,-27 40 0,0 1-1,-13 12-15,-40 40 16,0-13-16</inkml:trace>
  <inkml:trace contextRef="#ctx0" brushRef="#br0" timeOffset="-94443">13226 10104 0,'0'-13'16,"0"-1"0,13 14-1,0 0 1,27 93 15,-40-66-15,40 118-1,-40-105-15,0-1 16,0 41 0,0-54-1,-14 1 1,1-41-1,-27-78 1,27-940 0,-27 1799-1,107-1031 17,171 171-1,-13 186 0,-265 92 0,0-145-31,-185 92 32,67-53-1,171-79-31,0 0 15,106-26 1,-66 26-16,13 0 16,106 13-1,-26 106 17,-279 13-1,80-119-31,-52 1 15,-1-14 1,-13-40 0,106 14-16</inkml:trace>
  <inkml:trace contextRef="#ctx0" brushRef="#br0" timeOffset="-94051.78">13887 10011 0,'13'-13'0,"-26"26"0,26-39 31,0 26-15,67 0 0,171-13 15,-211 13-16,-40-40 17,-132 27-1,79 52-15,53-12-16,26 158 31,40 66 0,-13-132 0,-40-119-31</inkml:trace>
  <inkml:trace contextRef="#ctx0" brushRef="#br0" timeOffset="-93591.02">14509 10144 0,'0'-27'16,"0"54"-16,0-80 31,0 66-31,26 119 32,27 119-1,-40-158 0,-52-119 0,-41-173 1,54-105-1,26 251-31,92-145 31,199 185 0,-158 251 1,-305 0-1,105-199-31,15-12 0,-15-14 15,-78 13 1</inkml:trace>
  <inkml:trace contextRef="#ctx0" brushRef="#br0" timeOffset="-92989.61">15077 9641 0,'0'0'0,"66"-79"32,-92 52-32,-14 1 15,-13 13-15,-290-93 32,224 93-32,-490-1 31,1 226 0,502-146-31,13 27 16,-251 502 15,331-503-31,66 252 31,40-198-15,383 171 15,-357-291-31,0-12 16,780-173 15,-237-225 0,-411-144 0,-410-1 1,80 449-32,-516-131 31,52 211 0,424 39-15,80-26-16,12 14 0</inkml:trace>
  <inkml:trace contextRef="#ctx0" brushRef="#br0" timeOffset="-92014.77">12948 11387 0,'40'-14'16,"-80"28"-16,93-1 31,-80 13-31,-12 14 16,-398 383 15,-26 80 0,27-54 1,383-382-32,-106 118 31,106-132 0,53-80 16,14 1-16</inkml:trace>
  <inkml:trace contextRef="#ctx0" brushRef="#br0" timeOffset="-91038.78">10250 13741 0,'0'0'0,"13"-14"16,-26 14 0,0 14-1,-80 65 1,67-53 0,-54 199 15,186-66 0,-66-146-31,13-13 0,79 0 31,-92-13-31,65-93 32,-210-79-1,65 145-31,-119-158 31,120 158-31,-14-118 31,119 78 1,-40 80-32,107 93 31,-120 92 0,-26-145-31,-80 105 16,80-105-1,13 26 1</inkml:trace>
  <inkml:trace contextRef="#ctx0" brushRef="#br0" timeOffset="-90658.36">10660 13741 0,'0'0'0,"13"-14"15,-13 1-15,-13 26 16,-40 106 15,40-92-15,13 118-1,0-105 1,66 66 0,-40-93-1,67 14 1,-67-41 0,1-12-16,39-53 15,-53 52 1,-13-13-16,-13-79 15,-66 0 1,39 106 0,-92-27-1,105 40-15,1 14 16,26 12 0</inkml:trace>
  <inkml:trace contextRef="#ctx0" brushRef="#br0" timeOffset="-90411.52">11308 13860 0,'-13'0'31,"66"-14"1,52 14-1,-91 0-31</inkml:trace>
  <inkml:trace contextRef="#ctx0" brushRef="#br0" timeOffset="-89943.96">11718 13516 0,'0'0'0,"-13"-13"15,-14-53 1,-26 66 15,40 0-15,-40 105-1,40-78-15,0 12 16,0 94 0,13-107-16,53 80 31,66-119 0,-67-120 0,-38 54 1,-14 92-32,0 14 15,0 92 1,13 185 15,27-185 0</inkml:trace>
  <inkml:trace contextRef="#ctx0" brushRef="#br0" timeOffset="-89553.63">12088 13860 0,'0'0'16,"27"-93"-1,-54 80 17,-12 145-1,39-105-31,-14 12 15,28 54 1,12-53 0,53-27-1,-65-26 1,65-80 0,-79-79 15,-40 106-16,-26 26 1,-26 106 15</inkml:trace>
  <inkml:trace contextRef="#ctx0" brushRef="#br0" timeOffset="-89215.37">12472 13701 0,'0'0'0,"13"-26"15,0 12-15,1-12 0,-1 13 16,26-14 0,-65 120 15,26-54-16,-66 67 1,-13-79 15,79-41-31,-14 1 16,28-93 0,-1 80-1,26-53 1,41 52 15</inkml:trace>
  <inkml:trace contextRef="#ctx0" brushRef="#br0" timeOffset="-88941.34">12935 13608 0,'0'0'16,"-13"-26"-1,-40 105 17,-53 265-1,93-278-31,-1-13 15,-12 40 1,13-54-16</inkml:trace>
  <inkml:trace contextRef="#ctx0" brushRef="#br0" timeOffset="-88611.49">13107 13952 0,'0'0'0,"26"0"31,-26 14-31,13 52 32,-13-53-32,-53 79 31,-13-65 0,53-40-31,-13-80 31,26 67-31,66-67 32,53 67-1,-93 65-16</inkml:trace>
  <inkml:trace contextRef="#ctx0" brushRef="#br0" timeOffset="-87735.48">15553 11373 0,'-39'53'31,"78"-106"-31,160 318 32,-120-212-32,14 13 15,449 318 17,-436-305-32,251 238 31,-93-13 0,-250-290-31,12 25 16,-26-52 62,0-13-63</inkml:trace>
  <inkml:trace contextRef="#ctx0" brushRef="#br0" timeOffset="-86783.91">16823 13357 0,'0'-39'32,"0"78"-32,-26-105 31,26 145 0,13 133-15,0-27 31,0-158-47</inkml:trace>
  <inkml:trace contextRef="#ctx0" brushRef="#br0" timeOffset="-86412.78">17061 13489 0,'0'-26'0,"0"52"0,0-78 16,0 25-16,-26 1 16,-1 105 15,41 66 0,-1-118-15,40 39 15,-40-66-31,53-13 16,-53-14-1,0-92 1,-79 27 15,53 92-15,-27-13-1,40 26 1,14 0-16</inkml:trace>
  <inkml:trace contextRef="#ctx0" brushRef="#br0" timeOffset="-86137.33">17392 13503 0,'0'0'16,"-13"-14"-1,52 14 17,-25 0-17,65-13 1,-26 13 15</inkml:trace>
  <inkml:trace contextRef="#ctx0" brushRef="#br0" timeOffset="-85863.84">17722 13291 0,'0'0'0,"0"-13"15,-13 0 1,26 79 15,-13-40-15,27 120 0,-14-120-1,-13 14-15,13 52 16,-13-65-16</inkml:trace>
  <inkml:trace contextRef="#ctx0" brushRef="#br0" timeOffset="-85507.36">17868 13384 0,'0'0'0,"0"-14"15,0 1-15,13-40 16,14 53 0,39 27-1,-53-14 1,27 80 0,-120 26 15,67-106-16,-66 26 1,118-39 15,-12 0-15,-1 0-16,120 0 16,-107 0-1,14 0-15</inkml:trace>
  <inkml:trace contextRef="#ctx0" brushRef="#br0" timeOffset="-85154.44">18331 13344 0,'0'-40'15,"0"80"-15,0-106 16,0 39-1,0 54 17,0-1-17,0-12-15,0 38 16,-40-38 15,27-14-15,0-53-1,13 26 1,39-12 0,-25 25-1,25 14 1,-25 14 0</inkml:trace>
  <inkml:trace contextRef="#ctx0" brushRef="#br0" timeOffset="-84926.85">18542 13238 0,'0'0'0,"0"-13"16,0 0-16,14-1 15,-14 107 16,0-53-15,0-14-16,-27 93 16,27-79-1,-13 13-15</inkml:trace>
  <inkml:trace contextRef="#ctx0" brushRef="#br0" timeOffset="-84644.81">18701 13397 0,'0'0'0,"40"-27"15,-53 80 17,-27 13-1,27-66-16,-1-26 1,14 0 0,0 12-1,14 1-15,25-13 16,-25 26 0,-1 0-16</inkml:trace>
  <inkml:trace contextRef="#ctx0" brushRef="#br0" timeOffset="-24500.57">10753 5065 0,'-14'0'31,"14"14"47,40-14-62,39 0-16,27 0 15,238 0 1,-238 0-1,251 0 1,145 0 15,-369 0-15,158 0 0,-27 0-1,-132 0-15,384 0 31,-357 0-15,-27 0-16,252 0 31,-305 0-15,27 0 0,-80 0-1,120 0 1,-93 0-16,172 0 31,-120 0-15,94 0-1,-93 0 1,105 0 0,160 0 15,-120-27 0,-211 27-15,26 0-16,0 0 15,-27 0 1,-25 0 31</inkml:trace>
  <inkml:trace contextRef="#ctx0" brushRef="#br0" timeOffset="-20500.29">8650 5832 0,'53'0'141,"-40"0"-126,13 0-15,14 0 16,224 0 15,-78 0 0,-67 0 1,-80 0-32,107 0 31,118 0 0,-52 0 0,-80 0 1,-53 0-1,120 0 0,26 0 0,-40 0 1,-40 0-1,-12 14 0,-80-1006-15,39 1984-1,-39-992-15,13 0 32,-26 0-1,-27 0 31,-13 13 17</inkml:trace>
  <inkml:trace contextRef="#ctx0" brushRef="#br0" timeOffset="-18786.76">13212 5965 0,'0'-14'63,"27"14"-48,13 0 17,-14-13-32,67 13 31,131-13 0,-118 13-31,212 0 31,237 0 1,-92 0-1,-278 0 0,-158 0 0,-14-13 47</inkml:trace>
  <inkml:trace contextRef="#ctx0" brushRef="#br0" timeOffset="-17686.1">16638 5832 0,'13'-13'31,"0"13"-15,1 0 31,25 0-16,94 0 0,-54 0-31,172-53 32,-132 27-32,252 26 15,-14 0 17,-278 0-17,0 0 1,-65-13 31</inkml:trace>
  <inkml:trace contextRef="#ctx0" brushRef="#br0" timeOffset="-7235.43">9919 6705 0,'0'0'0,"53"13"15,-26-13-15,158 53 31,172-26 1,-251-27-32,370 0 31,-331 0-15,384 0-1,-224 79 1,91-79 15,-382 0-15,-1 0-1</inkml:trace>
  <inkml:trace contextRef="#ctx0" brushRef="#br0" timeOffset="-6622.84">13887 6547 0,'0'0'0,"106"0"15,582 0 17,-14 0-1,-436 0-15,450-14 15,-503 14-31,159-66 15,-331 66 1,0 0 0</inkml:trace>
  <inkml:trace contextRef="#ctx0" brushRef="#br0" timeOffset="-5030.23">18622 6639 0,'26'0'32,"27"0"-17,185 0 1,-158 0 0,171 0-1,-172 0 1,173 0 15,-200 0-31,120 27 16,-53-27 15,-39 26 0,-67-26 0</inkml:trace>
  <inkml:trace contextRef="#ctx0" brushRef="#br0" timeOffset="-3330.56">23013 6599 0,'13'0'15,"53"0"17,185 0-1,106-13 0,80-26 0,-173 25 1,-197 1-1</inkml:trace>
  <inkml:trace contextRef="#ctx0" brushRef="#br0" timeOffset="-2861.55">26372 6441 0,'331'0'31,"-662"0"-31,794 0 16,-304 0-16,26 0 15,159 0 1,-159-14-16,198-12 31,-264-14-15,-92 40-16,-14 0 15,93 0 17,-93 0-17,106 0 16</inkml:trace>
  <inkml:trace contextRef="#ctx0" brushRef="#br0" timeOffset="50415.37">14310 14561 0,'0'0'15,"27"-80"16,-27 54-31,39-80 32,-12 66-17,-14 67 17,0 224-1,-79 106 0,13 0 0,40-304-31,13 0 16,-26 92 15,26-131-31,79-28 31,278-25 1,370 39-1,-608 0-31,0 0 16,-26 0-16,185 0 31,-186-53 0,-92-13 0,0 39-31,0 1 16,53-225 15,13 13 0,-13 66 1,-39 145-32,12-92 31,-39 13 0,-106 27 0,66 66-31,0 0 0,-13-1 16,-450-39 15,-106 67 1,517-1-32,-253 66 31,306-52-31,-107 39 15,132-53 1,27 0-16</inkml:trace>
  <inkml:trace contextRef="#ctx0" brushRef="#br0" timeOffset="50939.31">14720 14680 0,'0'-27'15,"0"54"-15,-39-133 16,-1 159 15,27-27-15,-27 212-1,66-53 17,-12-158-17,78-1 1,-52-39-1,66-93 1,-93 80 0,40-106-1,-53 118 1,0 1-16,-40 66 16,14 132 15,26-145-16,39 66 1,-25-80 0,39-13-16</inkml:trace>
  <inkml:trace contextRef="#ctx0" brushRef="#br0" timeOffset="51315.94">15170 14918 0,'0'0'15,"-40"-225"1,27 212 0,13-1-1,0 41 1,26 132 0,-26-120-1,40 146 1,-27-158-1,27 65 1,-27-92-16,67-53 31,-67 14-15,27-160 0,-27 133-1,-13-106 1,0 159 15,0 40-31,0-14 16</inkml:trace>
  <inkml:trace contextRef="#ctx0" brushRef="#br0" timeOffset="51517.05">15540 14706 0,'0'-26'16,"0"52"-16,27-132 16,-14 106-1,40 106 1,-40-53 0,0 13-16,27 185 15,-40-158 1,0 185-1</inkml:trace>
  <inkml:trace contextRef="#ctx0" brushRef="#br0" timeOffset="51870.35">15395 15566 0,'0'0'0,"-13"-14"15,13 28 1,26 78 0,-13-52-16,27 172 31,-27-160-15,-13-12-16,27 106 15,-27-67 1</inkml:trace>
  <inkml:trace contextRef="#ctx0" brushRef="#br0" timeOffset="52416.13">15104 16756 0,'0'0'0,"0"-13"16,-40 13-1,40 26 1,0 159 0,13 27-1,40 105 16,-53-264-15,13-13-16,-13-14 0</inkml:trace>
  <inkml:trace contextRef="#ctx0" brushRef="#br0" timeOffset="53004.42">14958 16650 0,'0'0'0,"-26"-26"15,13 12-15,-27-25 16,40 26 0,13-1-16,106-25 15,609-41 16,-556 80-15,529-26 0,-186 13 15,-475 13-31,-14 66 31,-131 145 0,91-158-31,1 13 16,0 119 0,13-132-16,13 14 15,0 78 1,1-92-16,-14 92 31,-106-79 0,66-66-31,-317 0 32,-410-26-1,595 26-31,-331 13 31,424-13-31,-40 0 16</inkml:trace>
  <inkml:trace contextRef="#ctx0" brushRef="#br0" timeOffset="53340.29">15223 17047 0,'-13'-13'0,"26"26"0,-40-40 15,14-65 17,40 118-1,-14 1-31,40 118 31,-14-26-15,-25 13 15,-14-118-31</inkml:trace>
  <inkml:trace contextRef="#ctx0" brushRef="#br0" timeOffset="53524.1">15210 16888 0,'0'-26'15,"0"12"-15,0 54 0,13-80 0,0 40 16,40 14 0,0 12-1,-27-13-15,27 53 31,-53-52-31</inkml:trace>
  <inkml:trace contextRef="#ctx0" brushRef="#br0" timeOffset="53652.35">15262 17179 0,'0'0'0,"-13"0"16,13 13-16,40-13 31,158-53 0</inkml:trace>
  <inkml:trace contextRef="#ctx0" brushRef="#br0" timeOffset="54194.68">15606 17087 0,'-39'-67'31,"78"134"-31,-78-147 0,12 40 31,40 107 1,27 157-1,-27-118 0,-13-93-31,14-26 31,-14 0-31,26-106 32,-26 79-32,13-132 15,0 172 32,-13 106-16,0-1084-31,14 1996 32,39-1071-17,-27 40 1,53-67 0,-65 67-1,52 26 1,-53 14-1,13 79 1,-26-80 0,14 53-1</inkml:trace>
  <inkml:trace contextRef="#ctx0" brushRef="#br0" timeOffset="54397.82">16162 16835 0,'13'-39'16,"-26"78"-16,39-118 31,-26 105-31,-53 146 16,40-119-1,-40 159 1,53-186-1,0 14-15,0-14 0</inkml:trace>
  <inkml:trace contextRef="#ctx0" brushRef="#br0" timeOffset="54632.33">16572 16967 0,'-53'14'16,"40"-1"0,-67 13-1,67 1 1,40 65 0,-1-78-1,146 52 1</inkml:trace>
  <inkml:trace contextRef="#ctx0" brushRef="#br0" timeOffset="56074.87">16215 17470 0,'0'66'16,"0"-39"-1,0 197 17,0-38-1</inkml:trace>
  <inkml:trace contextRef="#ctx0" brushRef="#br0" timeOffset="56496.23">16188 17986 0,'-39'-40'31,"12"40"-31,93 40 0,-238-106 32,146 79-32,-120 119 31,160 14 0,25-120-31,186 14 31,119-93 1,-251-93-1,-252 67-15,106 66-1,-92 0 1</inkml:trace>
  <inkml:trace contextRef="#ctx0" brushRef="#br0" timeOffset="56792.11">15871 18237 0,'-13'13'16,"26"-26"-16,-26 39 0,-1-12 0,1 92 47,-40 39-16,40-119-31,-40 67 31</inkml:trace>
  <inkml:trace contextRef="#ctx0" brushRef="#br0" timeOffset="57103.77">15871 18621 0,'0'0'0,"13"0"15,0 0-15,67 13 31,171 40 1,-13-53-1,-79-66 0,-146 39-31,13-79 31,-78-52 1,12 91-17,-26 54 17,39 40-32</inkml:trace>
  <inkml:trace contextRef="#ctx0" brushRef="#br0" timeOffset="62053.42">15051 17087 0,'0'0'0,"0"-14"31,-27 28 79,-277 12-79,-132 0 0,145-12 0,251-14-31,27-14 32,26 1-32</inkml:trace>
  <inkml:trace contextRef="#ctx0" brushRef="#br0" timeOffset="62375.98">14072 16967 0,'-13'-13'32,"26"26"-32,-39-39 31,26 52 0,-80 133 0,54-132-31,-1-1 16,-105 67 15,185-67 1,132 67-1</inkml:trace>
  <inkml:trace contextRef="#ctx0" brushRef="#br0" timeOffset="64016.32">13120 16888 0,'0'0'0,"0"-53"31,-13 40-31,-106-40 31,-106 93 1,172-14-32,-212 146 31,-39 172 0,278-265-31,-27 173 31,331-54 1,171-224-1,-12-146 0,-239-133 0,-251-52 1,14 291-32,-160-119 31,-171 185 0,317 27-31,0-1 16</inkml:trace>
  <inkml:trace contextRef="#ctx0" brushRef="#br0" timeOffset="64638.54">12393 17272 0,'-14'-14'16,"28"28"-16,-28 12 31,54 106 0,-40-105-31,0 12 16,26 54-1,1-14 17,-14-118-1,14-41-16,-27 54-15,39-93 32,-12 66-1,12 132 0,14-13 0,-40-66-31,14-13 32,-14-79-1,0 65-31,-13-79 31,0 106 0</inkml:trace>
  <inkml:trace contextRef="#ctx0" brushRef="#br0" timeOffset="64973.15">12776 17298 0,'13'-26'16,"53"26"15,1 119 0,-54-80-31,-13 94 32,-27-94-1,14-52-31,13-13 0,-26-93 31,26 66-31,13 13 16,93-105-1,-80 131 1,27 54 0</inkml:trace>
  <inkml:trace contextRef="#ctx0" brushRef="#br0" timeOffset="65719.69">12022 17470 0,'0'0'16,"-13"0"15,-13 0-15,-1 0-1,-52 0 1,-292 0 15,292 0-31,-199 13 31,212-13-31,-79 27 32</inkml:trace>
  <inkml:trace contextRef="#ctx0" brushRef="#br0" timeOffset="66045.51">11215 17338 0,'0'-13'31,"0"26"-16,0 0 1,-66 53 0,-119 66 15,145-105-15,-26 26-1,66-40 1,66 40 15,-26-27-31,26 14 16</inkml:trace>
  <inkml:trace contextRef="#ctx0" brushRef="#br0" timeOffset="66883.83">9959 17100 0,'66'-53'16,"-132"106"-16,172-133 16,-80 54-16,-13-40 15,-26 53 1,-93-27-1,40 40-15,0 0 0,-13 13 16,-212 53 0,185-26-1,-13 13-15,-331 172 16,358-159 0,-1 0-16,-52 185 15,118-158 1,93 211-1,-13-238 1,304 66 0,-238-119-1,14-13-15,316-39 16,279-239 15,-490 106-15,13-211-1,-489-1 17,119 331-17,-463-53 1,-92 173 15,568-41-15,26 14-16,-39 52 0</inkml:trace>
  <inkml:trace contextRef="#ctx0" brushRef="#br0" timeOffset="67326.87">9113 17563 0,'13'-14'0,"-26"28"0,39-54 15,14-39 1,-14 12 15,-39 67-31,-66 40 31,-1 13-15,14 66 15,172-13 1,-66-93-32,105 93 31,-185-14 0,-145-25 0,106-81-15</inkml:trace>
  <inkml:trace contextRef="#ctx0" brushRef="#br0" timeOffset="67700.17">9165 17510 0,'27'-40'16,"13"14"-16,-14 12 0,-13-12 16,93 26 15,-80 26-31,94 107 31,-15 78 0,-131-158 1,-27-145-1,66-133 0,93 53 0,-93 159-31,53 39 32,-66-13-32</inkml:trace>
  <inkml:trace contextRef="#ctx0" brushRef="#br0" timeOffset="67974.53">9800 17470 0,'0'-13'16,"13"0"-16,-13-1 15,40-25 17,-27 39-32,40 105 31,27 94 0,-41-173 0,14-198 1,27-66-1,-54 172-15</inkml:trace>
  <inkml:trace contextRef="#ctx0" brushRef="#br0" timeOffset="68544.74">7975 16029 0,'0'0'0,"13"52"32,1 28-17,-14-27 1,0 291-1,-14-80 17</inkml:trace>
  <inkml:trace contextRef="#ctx0" brushRef="#br0" timeOffset="68766.39">7909 17338 0,'0'0'0,"0"26"16,0-13-1,26 54 17,-26-41-32,0 14 15</inkml:trace>
  <inkml:trace contextRef="#ctx0" brushRef="#br0" timeOffset="69095.96">7909 18872 0,'0'0'0,"-13"-13"16</inkml:trace>
  <inkml:trace contextRef="#ctx0" brushRef="#br0" timeOffset="69674.04">7830 17774 0,'0'27'32,"-14"171"-1,-12 80 0,26-146-15</inkml:trace>
  <inkml:trace contextRef="#ctx0" brushRef="#br0" timeOffset="69871.26">7816 18581 0,'0'0'0,"0"13"16,0 14-1,27 52 17,-27-53-32,0 14 15,13 66 1</inkml:trace>
  <inkml:trace contextRef="#ctx0" brushRef="#br0" timeOffset="71178.6">8451 17629 0,'-39'0'63,"-107"0"-32,80 0-31,0 13 0,-14-13 16,-25 13-16,-252 0 15,224 1 1,-396 12 0,410-26-1,-264 13 1,343-13-1,-26 0 1,106 0 15,-40-13-15,52 13 0,-52-13 62,27-67-47,-27 41-15,0 12-16,13-158 15,-26-119 16,-14 13 1,27 251-17,0 1 1,-13 52 15,13 0-15,0 14-1,0-14 17,-13-13 30,-13 0-46,-107 13-1,80 0 1,-26 1-16,-159-1 16,-238 13 15,423-26-15,-66 13-1,185-26 16,-26 0-15,-14 13-16,1 0 0,26-13 16,-27 13-16</inkml:trace>
  <inkml:trace contextRef="#ctx0" brushRef="#br0" timeOffset="72290.59">3121 16267 0,'0'0'0,"0"26"31,0 0-31,0 14 16,0 278 15,13 65 0,-13-330-31,27 119 16</inkml:trace>
  <inkml:trace contextRef="#ctx0" brushRef="#br0" timeOffset="72622.37">3240 17192 0,'0'0'0,"-26"27"31,39-27-31,185 0 31,477-13 1,-14-40-17,-304 26 32,-330 14-31</inkml:trace>
  <inkml:trace contextRef="#ctx0" brushRef="#br0" timeOffset="73343.94">3201 16293 0,'0'0'16,"-14"-13"-16,41 0 15,13 13 1,171-14 0,-132 14-1,477-26 17,-14-14-1,-462 40-31,131-26 31,-158 13 0,-66 39 1,26 67-1,0-54-31,27 160 31,-14 39 0,-12 0 1,-1-199-32,-13 107 31,0-93 0,-40-53 32</inkml:trace>
  <inkml:trace contextRef="#ctx0" brushRef="#br0" timeOffset="75322.35">3518 16677 0,'0'0'0,"0"-27"31,0 67 0,0 92 1,0-66-17,-26 13 17,26-65-1,-14-133 0,28 92-31,12-145 31,-13 133-31,27-54 32,13 159-1,-80 93 0,-105-27 0,106-119-31,-1 1 0,-26-1 32,106 13-1,-13-26-31,66 27 15,-67-14 1,107 40 15,-120-53-31</inkml:trace>
  <inkml:trace contextRef="#ctx0" brushRef="#br0" timeOffset="75730">3769 16822 0,'0'-93'32,"0"186"-32,14-238 31,-14 171-31,0 0 16,13 133 15,-13-40 0,0-106-31,0-26 31,0-93 1,0 67-32,13-146 31,0 158-31,14-39 31,-14 92-31,27 93 31,52 93 1,-92-199-32</inkml:trace>
  <inkml:trace contextRef="#ctx0" brushRef="#br0" timeOffset="76316.85">3730 16915 0,'0'0'0,"26"-67"32,-13 54-32,120-40 31,-1 27 0,-119 26-31,14-27 31,-54-52 1,14 79-17,13 79 16,40 80 1,-40-132-32,26 39 31,-26-66 0,-40-119 0,14-106 1,26 185-32,26-52 31,40 131 0,-52-12-31,-28 79 31,1-93-31,0 13 0,-40 27 32,27-53-32,-1 13 0</inkml:trace>
  <inkml:trace contextRef="#ctx0" brushRef="#br0" timeOffset="76530.27">4272 16399 0,'0'0'0,"13"0"0,0 0 16,-13 119 15,-13-79-31,0 105 16,13-105-1,-27 158 16,14-172-31,13 41 16</inkml:trace>
  <inkml:trace contextRef="#ctx0" brushRef="#br0" timeOffset="78443.42">4444 16637 0,'0'0'0,"26"-27"31,-39 14 0,-40 93 1,0 65-1,53-119-31,0 1 16,40 39-1,-27-53 1,67-26-1,-67 13 1,0-13-16,27-27 16,-27-52 15,-13 65-15,0 14-16,-13-14 15,-1 41 16,14-1-31,0 13 16,-13 14 0,13 0-1,0-14 17,0-52 14,13-40-30,1 39-16,12-92 31,27 40 1,-53 92-17,26 66 1,-12-52-16,-1 12 15,40 80 1,-27-66 0,-13 13-1</inkml:trace>
  <inkml:trace contextRef="#ctx0" brushRef="#br0" timeOffset="79017.21">4576 16835 0,'0'0'0,"13"-92"31,1 78-31,-1 14 16,66-13 15,0 13 0,-39-53 1,-27 0-1,-13 106 0,14 119 0,-14-145-31,13-1 16,0 27 0,-13-40-16,13-13 31,-26-119 0,13 93-15,66-173 15,27 147 0,-93 144 1,-172 27-1,26-53-16</inkml:trace>
  <inkml:trace contextRef="#ctx0" brushRef="#br0" timeOffset="81015.33">14562 14389 0,'0'0'16,"105"53"15,-52-27-31,278 225 32,198 265-1,-423-410-31,198 211 31,-251-264-31,79 53 31,-119-93 1,-26-26-32,0 0 15,0-14-15</inkml:trace>
  <inkml:trace contextRef="#ctx0" brushRef="#br0" timeOffset="81478.36">16003 14349 0,'0'0'0,"-13"-40"32,-14 40-32,1 14 0,0 12 15,-67 67 1,-383 422 15,-27-39 0,133-198 1,224-172-1,133-93-16,26-39 64</inkml:trace>
  <inkml:trace contextRef="#ctx0" brushRef="#br0" timeOffset="84310.21">3928 15764 0,'13'-13'32,"-13"26"15,13 93-16,1 79 0,-1-79-15,0-53-1</inkml:trace>
  <inkml:trace contextRef="#ctx0" brushRef="#br0" timeOffset="84776.19">3968 15777 0,'-14'0'31,"1"13"0,-26 67 1,25-54-32,-25 27 31,25-40-31</inkml:trace>
  <inkml:trace contextRef="#ctx0" brushRef="#br0" timeOffset="84981.38">3954 15790 0,'0'-13'31,"0"26"-31,27 14 31,-14-14-31,67 93 32,-28-27-17</inkml:trace>
  <inkml:trace contextRef="#ctx0" brushRef="#br0" timeOffset="86264.25">3465 14852 0,'0'0'0,"0"-27"16,0 14-1,0 0 1,13 118 15,-13-52-15,14-13-16,-1 132 15,-13-106-15,13-13 16,0 79 0,-13-92-16,27 79 31,-27-79-16</inkml:trace>
  <inkml:trace contextRef="#ctx0" brushRef="#br0" timeOffset="86603.9">3478 15552 0,'0'0'0,"-13"14"32,26-14-17,14 0-15,79 0 16,39-14-1,146 1 1,-198 0 0,12 13-16,186-13 15,-238 13 1,13 0 0</inkml:trace>
  <inkml:trace contextRef="#ctx0" brushRef="#br0" timeOffset="87189.41">3531 14838 0,'-26'0'0,"52"0"0,-132-13 16,80 13 0,26-13-1,40 13-15,237-13 31,451-1 1,-596 1-17,252 0 1,-318 0 0,-27 13-16,-12 0 15,-1-13-15,-39-1 16,0 14-1,-14-13-15,14 13 16,0 0-16,0 0 0,-14 66 31,27-39-15,0 12-16,14-859 16,-1 1852-1,-13-966-15,13 106 16,-13-93-1,-13 40 1,0-105 0,-1-1-16</inkml:trace>
  <inkml:trace contextRef="#ctx0" brushRef="#br0" timeOffset="87728.26">4034 15063 0,'0'0'0,"13"-13"15,0-27 16,-26-52 1,-53 26-1,39 66-15,-52 52-1,39 160 16,67 39 1,-1-92-1,-39-119-15,0-27-16</inkml:trace>
  <inkml:trace contextRef="#ctx0" brushRef="#br0" timeOffset="88078.79">3677 15314 0,'0'0'0,"0"-26"16,13 13-16,66 0 31,67-14 0,-120 27-31,40 0 32,-52 0-1,-14-13-15,0 0 15,26 92 0,14 53 0,-14-79-15</inkml:trace>
  <inkml:trace contextRef="#ctx0" brushRef="#br0" timeOffset="88234.38">4087 15063 0,'-13'-106'31,"26"212"-31,-26-185 31</inkml:trace>
  <inkml:trace contextRef="#ctx0" brushRef="#br0" timeOffset="88629.78">4232 15248 0,'13'-13'31,"1"0"0,-28 39-15,1 67 15,13-67-31,0 54 31,53-41 0,40-105 1,-93-66-1,-106 13 0,53 106-15</inkml:trace>
  <inkml:trace contextRef="#ctx0" brushRef="#br0" timeOffset="89058.27">4431 15222 0,'0'0'0,"13"-40"32,27 14-1,26 132 0,-66 13 0,-40-67 1,27-78-1,52-93 0,-25 79-31,65-92 31,-26 132 1,-40 26-17</inkml:trace>
  <inkml:trace contextRef="#ctx0" brushRef="#br0" timeOffset="89291.27">4774 15182 0,'14'-26'31,"-28"52"-31,41-26 31,-27 27-31,13-14 16,27 146 15,-40-146-31,0 13 16</inkml:trace>
  <inkml:trace contextRef="#ctx0" brushRef="#br0" timeOffset="89447.57">4761 14904 0,'0'0'32,"-13"-79"-32,0 92 15</inkml:trace>
  <inkml:trace contextRef="#ctx0" brushRef="#br0" timeOffset="96653.02">16400 16637 0,'0'0'0,"13"-27"16,0 27 0,-13-13-16,0 0 15,0-40 17,-79 13 14,-14 14-30,41 26-16,-160 0 31,-79 26-15,238-12 0,13-1-16,-158 40 31,13 39 0,158-78-31,1 12 16,-53 80 15,79-80-31,-27 67 31,27 13-15,40 26 15,-27-119-15,53 66-1,-39-52 1,92 26 0,-80-40-1,160 53 16,26-26-15,-186-40 0,133 26 15,-132-26-31,119 27 31,-120-27-31,133 0 16,-132 0-1,119-1005 1,-120 1970 0,-12-978-16,92-53 15,-93 52 1,40-78 0,-53 65-1,40-78 1,-53 65-1,27-79 1,-27 79 0,-40-118 15,-171-1-15,-199 13 15,330 133-16,-118-26 1</inkml:trace>
  <inkml:trace contextRef="#ctx0" brushRef="#br0" timeOffset="101979.71">17881 16439 0,'-26'13'31,"-1"251"0,1 80 0,-1-66 1,1-133-1,66-105 0,237-14 0,279 67 1,198 26-1,-199-53 0,-489-66-31,67 0 31,-133-40-15,-27 27-16</inkml:trace>
  <inkml:trace contextRef="#ctx0" brushRef="#br0" timeOffset="102473.95">17855 16544 0,'0'0'0,"92"-53"32,-26 53-32,278 27 31,423 39 0,53 13 0,-277-39 1,-438 0-1,-118 92 0,13-92-31,0 184 31,0-157-31,27 171 32,-41 39-1,-12-237-31,-53 79 16</inkml:trace>
  <inkml:trace contextRef="#ctx0" brushRef="#br0" timeOffset="103200.2">18582 16915 0,'-13'0'32,"39"52"-1,-12 107 0,-1-27 0,-13-92 1,0-132-1,39-133 0,-25 172-31,12 13 0,1-13 16,131-53 15,-131 106-31,-1 14 16,27 131-1,-66-105 1,-93 66 15,-66-27 0,159-79-31,53 26 32,184 80-1,-184-93-31,145 80 31,-119-67-15,-52-26-16</inkml:trace>
  <inkml:trace contextRef="#ctx0" brushRef="#br0" timeOffset="103566.06">19230 17047 0,'0'0'0,"0"-53"15,0 40-15,27 13 16,-1 158 31,-26-131-47,-13 92 16,13-93-1,0 1 1,13-120 15,0 67-15,40-173-1,-40 146 1,14 14-16,26-27 16,-40 66-16,40 105 31,-27-65-16,67 198 1,-80-198 0,0 52-1</inkml:trace>
  <inkml:trace contextRef="#ctx0" brushRef="#br0" timeOffset="103730.58">19296 17179 0,'0'-26'16,"0"52"-16,0-66 0,53 1 16,185 39 15,-185 13-15,40 0-16</inkml:trace>
  <inkml:trace contextRef="#ctx0" brushRef="#br0" timeOffset="104161.26">19812 17060 0,'0'0'0,"-26"-40"16,-1 40 15,40 119 0,27 53 1,-27-79-1,-39-133 0,-1-13-15,-12-119-1,26-52 17,26 197-17,79 1 1,54 158 15,-199 40 0,13-146-31,-171 40 16</inkml:trace>
  <inkml:trace contextRef="#ctx0" brushRef="#br0" timeOffset="105172.33">18132 17245 0,'0'0'0,"14"0"16,52 0 15,-53 13-31,27 67 31,-40-1 0,-80-39 1,-12-80-1,92 27-31,-13-93 31,65 27 0,1 92 1</inkml:trace>
  <inkml:trace contextRef="#ctx0" brushRef="#br0" timeOffset="106059.2">18093 17351 0,'0'0'0,"13"13"63,0 27-32,-13 39 0,0-13-15,0-39-16,0-14 16,-26 106 15,13-106-31,13 1 16,-53 38 15,13-25-16,-53-14 17,-52-26-1,105 13-31,-105-27 31,-67-12 0,93-1 1,40-39-1,-14-40 0,-52-27 0,118 133-31,-12-27 16,-14 1 15,26 12 1</inkml:trace>
  <inkml:trace contextRef="#ctx0" brushRef="#br0" timeOffset="106427.11">16969 17206 0,'13'-14'15,"-26"28"-15,13-14 32,-53 39-1,-27-12-16,-12-14 17,65-26-1,54-1 0,39 107 0,-53-67-31,0 14 0,14 0 16,-1 92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23.754"/>
    </inkml:context>
    <inkml:brush xml:id="br0">
      <inkml:brushProperty name="width" value="0.05" units="cm"/>
      <inkml:brushProperty name="height" value="0.05" units="cm"/>
    </inkml:brush>
  </inkml:definitions>
  <inkml:trace contextRef="#ctx0" brushRef="#br0">1 3 24575,'0'-3'0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1.267"/>
    </inkml:context>
    <inkml:brush xml:id="br0">
      <inkml:brushProperty name="width" value="0.05" units="cm"/>
      <inkml:brushProperty name="height" value="0.05" units="cm"/>
    </inkml:brush>
  </inkml:definitions>
  <inkml:trace contextRef="#ctx0" brushRef="#br0">149 52 24575,'0'-2'0,"1"1"0,-1-1 0,0 0 0,0 0 0,0 0 0,-1 0 0,1 0 0,0 0 0,-1 0 0,1 0 0,-1 1 0,0-1 0,1 0 0,-1 0 0,0 1 0,0-1 0,0 0 0,0 1 0,-1-1 0,1 1 0,0 0 0,-1-1 0,1 1 0,-1 0 0,1 0 0,-1-1 0,1 1 0,-1 1 0,0-1 0,0 0 0,1 0 0,-1 1 0,0-1 0,0 1 0,0-1 0,0 1 0,0 0 0,0 0 0,1 0 0,-1 0 0,0 0 0,0 0 0,0 0 0,0 1 0,-2 0 0,-1 0 0,0 0 0,1 0 0,-1 0 0,1 1 0,0 0 0,-1-1 0,1 2 0,0-1 0,0 0 0,0 1 0,1 0 0,-1 0 0,1 0 0,-1 0 0,1 1 0,0-1 0,0 1 0,1 0 0,-1 0 0,1 0 0,0 0 0,0 0 0,0 0 0,0 1 0,1-1 0,-1 1 0,1-1 0,1 1 0,-1 0 0,0-1 0,1 1 0,0 0 0,0-1 0,1 1 0,-1 0 0,1-1 0,0 1 0,0-1 0,1 1 0,-1-1 0,5 8 0,1-2 0,0 0 0,0-1 0,1 0 0,1 0 0,-1-1 0,1 0 0,1 0 0,11 6 0,88 47 0,-77-45 0,4 1 0,34 19 0,-63-32 0,0 0 0,-1 1 0,1 0 0,-1 0 0,0 1 0,10 11 0,-16-17 9,1 1 0,-1 0-1,1-1 1,-1 1 0,1 0-1,-1 0 1,1-1 0,-1 1-1,0 0 1,0 0 0,1 0 0,-1-1-1,0 1 1,0 0 0,0 0-1,0 0 1,0 0 0,0 0-1,0-1 1,0 1 0,0 0-1,0 0 1,0 0 0,0 0 0,-1 0-1,1-1 1,0 1 0,-1 0-1,1 0 1,-1-1 0,1 1-1,-1 0 1,1 0 0,-1-1 0,1 1-1,-1-1 1,0 1 0,0 0-1,-3 2-231,-1 0 1,1-1-1,0 0 0,-1 1 0,-6 1 0,8-3-144,-22 7-6459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1.390"/>
    </inkml:context>
    <inkml:brush xml:id="br0">
      <inkml:brushProperty name="width" value="0.05" units="cm"/>
      <inkml:brushProperty name="height" value="0.05" units="cm"/>
    </inkml:brush>
  </inkml:definitions>
  <inkml:trace contextRef="#ctx0" brushRef="#br0">0 17 24575,'9'-3'0,"8"-1"0,11 0 0,7 1 0,-4 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1.736"/>
    </inkml:context>
    <inkml:brush xml:id="br0">
      <inkml:brushProperty name="width" value="0.05" units="cm"/>
      <inkml:brushProperty name="height" value="0.05" units="cm"/>
    </inkml:brush>
  </inkml:definitions>
  <inkml:trace contextRef="#ctx0" brushRef="#br0">152 1 24575,'-4'0'0,"0"1"0,1 0 0,-1 0 0,1 0 0,-1 1 0,1-1 0,-1 1 0,1 0 0,0 0 0,0 0 0,0 0 0,0 0 0,0 1 0,0-1 0,1 1 0,-1 0 0,1 0 0,0 0 0,-3 4 0,-5 9 0,0 1 0,-10 22 0,20-38 0,-9 17 0,2 0 0,0 1 0,1 0 0,0 0 0,2 0 0,-3 33 0,6-45 0,1 1 0,0-1 0,0 0 0,1 0 0,0 0 0,0 0 0,1 0 0,0 0 0,0-1 0,0 1 0,1 0 0,0-1 0,0 0 0,1 0 0,0 0 0,0 0 0,0 0 0,1-1 0,0 0 0,0 0 0,10 8 0,-8-8 0,1 0 0,0 0 0,1-1 0,-1 0 0,0-1 0,1 0 0,0 0 0,0-1 0,0 0 0,0-1 0,0 0 0,0 0 0,0-1 0,1 0 0,-1 0 0,0-1 0,10-2 0,-13 1 0,0 1 0,1-1 0,-1-1 0,0 1 0,0-1 0,0 0 0,0 0 0,-1-1 0,1 1 0,-1-1 0,0-1 0,0 1 0,-1-1 0,1 1 0,-1-1 0,0-1 0,0 1 0,0-1 0,-1 1 0,0-1 0,0 0 0,-1 0 0,1 0 0,1-10 0,-2 6 0,-1-1 0,0 1 0,0-1 0,-1 0 0,0 1 0,-1-1 0,-1 1 0,1-1 0,-2 1 0,1 0 0,-1-1 0,-6-12 0,4 12 0,0 1 0,-1 0 0,0-1 0,0 2 0,-1-1 0,0 1 0,-1 0 0,0 1 0,-1-1 0,-17-13 0,21 20-72,1-1 1,-1 0-1,0 1 0,0 0 0,0 0 0,0 0 0,0 0 0,0 1 1,0 0-1,-1 0 0,1 1 0,0-1 0,-1 1 0,1 0 0,0 1 1,0-1-1,-1 1 0,-5 1 0,-16 8-6754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2.264"/>
    </inkml:context>
    <inkml:brush xml:id="br0">
      <inkml:brushProperty name="width" value="0.05" units="cm"/>
      <inkml:brushProperty name="height" value="0.05" units="cm"/>
    </inkml:brush>
  </inkml:definitions>
  <inkml:trace contextRef="#ctx0" brushRef="#br0">318 78 24575,'0'-4'0,"0"1"0,-1-1 0,1 1 0,0 0 0,-1-1 0,0 1 0,0 0 0,0-1 0,0 1 0,0 0 0,-1 0 0,1 0 0,-1 0 0,0 0 0,0 0 0,0 0 0,0 1 0,0-1 0,-6-4 0,6 6 0,-1-1 0,1 1 0,-1 0 0,0 0 0,0 0 0,0 0 0,1 0 0,-1 1 0,0-1 0,0 1 0,0 0 0,0 0 0,0 0 0,0 0 0,0 0 0,0 1 0,0-1 0,0 1 0,0 0 0,0 0 0,1 0 0,-6 2 0,-3 3 0,1 0 0,1 1 0,-1 0 0,1 0 0,1 1 0,-1 0 0,1 1 0,1 0 0,-10 13 0,1 2 0,1 0 0,-19 45 0,23-43 0,0 1 0,3 0 0,-10 49 0,15-64 0,2 0 0,0 0 0,0 0 0,1 0 0,0 1 0,1-1 0,1 0 0,0 0 0,1 0 0,0-1 0,6 17 0,-7-24 0,1 1 0,-1-1 0,1 0 0,0 0 0,0 0 0,1 0 0,-1 0 0,1-1 0,-1 1 0,1-1 0,0 0 0,0 0 0,8 3 0,-5-3 0,0 0 0,1 0 0,-1-1 0,1 0 0,-1 0 0,1-1 0,-1 0 0,12 0 0,-8-1 0,-1-1 0,1 0 0,-1 0 0,1-1 0,-1 0 0,0-1 0,1 0 0,-1-1 0,-1 0 0,1 0 0,-1-1 0,1-1 0,9-7 0,-17 11 0,1 0 0,-1 0 0,0 0 0,1 0 0,-1 0 0,0 0 0,-1-1 0,1 1 0,0-1 0,-1 0 0,1 1 0,-1-1 0,0 0 0,0 0 0,0 0 0,0 0 0,0 0 0,-1 0 0,0 0 0,1 0 0,-1 0 0,0 0 0,0 0 0,-1 0 0,1 0 0,-1 0 0,1 0 0,-1 0 0,0 0 0,0 0 0,0 0 0,-1 1 0,1-1 0,-1 0 0,1 1 0,-1-1 0,0 1 0,0-1 0,0 1 0,0 0 0,0 0 0,-1 0 0,1 0 0,-1 0 0,1 1 0,-1-1 0,0 1 0,0 0 0,1 0 0,-1-1 0,0 2 0,0-1 0,-4 0 0,0-1 25,-1 1-1,0 0 0,0 1 1,1 0-1,-1 0 1,0 0-1,0 1 0,1 0 1,-1 1-1,1 0 0,-1 0 1,1 1-1,-9 3 1,11-4-107,1 1 1,-1-1 0,0 1 0,1 0-1,0 0 1,0 0 0,0 1-1,0-1 1,0 1 0,1 0 0,-1 0-1,1 0 1,0 1 0,1-1 0,-1 1-1,1 0 1,0-1 0,0 1 0,0 0-1,-1 7 1,1 4-6745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2.584"/>
    </inkml:context>
    <inkml:brush xml:id="br0">
      <inkml:brushProperty name="width" value="0.05" units="cm"/>
      <inkml:brushProperty name="height" value="0.05" units="cm"/>
    </inkml:brush>
  </inkml:definitions>
  <inkml:trace contextRef="#ctx0" brushRef="#br0">155 46 24575,'-1'-2'0,"1"0"0,-1 0 0,1 1 0,-1-1 0,0 0 0,1 0 0,-1 1 0,0-1 0,0 1 0,-1-1 0,1 1 0,0-1 0,0 1 0,-1 0 0,1-1 0,0 1 0,-1 0 0,0 0 0,1 0 0,-4-2 0,2 2 0,-1-1 0,1 0 0,0 1 0,-1-1 0,0 1 0,1 0 0,-1 1 0,0-1 0,-5 0 0,6 1 0,-1 1 0,1 0 0,-1 0 0,1 0 0,0 0 0,0 1 0,0-1 0,0 1 0,0 0 0,0 0 0,0 0 0,0 0 0,1 0 0,-1 1 0,1-1 0,0 1 0,0 0 0,0-1 0,0 1 0,0 0 0,0 0 0,-1 4 0,-1 3 0,0-1 0,0 1 0,1-1 0,0 1 0,1 0 0,-2 14 0,4-16 0,0-1 0,0 1 0,0-1 0,1 1 0,0-1 0,1 1 0,-1-1 0,1 0 0,1 0 0,0 0 0,0 0 0,0 0 0,0 0 0,1-1 0,0 0 0,1 0 0,0 0 0,0 0 0,5 5 0,-6-8 0,0 1 0,1-1 0,-1 0 0,1 0 0,-1-1 0,1 1 0,0-1 0,0 0 0,0-1 0,0 1 0,0-1 0,0 0 0,0 0 0,0 0 0,1-1 0,-1 0 0,0 0 0,1 0 0,-1-1 0,0 0 0,0 0 0,0 0 0,0 0 0,0-1 0,0 0 0,0 0 0,7-4 0,-7 3 0,-1 0 0,0 0 0,0 0 0,0 0 0,0 0 0,-1-1 0,1 0 0,-1 0 0,0 0 0,0 0 0,-1 0 0,1-1 0,-1 1 0,0-1 0,0 1 0,0-1 0,-1 0 0,1 0 0,-1 0 0,0 0 0,-1 0 0,1 0 0,-1-9 0,-1 6 0,1 1 0,-1 0 0,-1 0 0,1 0 0,-1 0 0,0 1 0,-1-1 0,0 0 0,0 1 0,0 0 0,-1-1 0,0 1 0,0 1 0,0-1 0,-1 0 0,-7-6 0,4 6-97,0 0-1,-1 0 1,0 1-1,0 0 1,-1 1-1,1 0 1,-1 0-1,0 1 1,0 0-1,0 1 1,0 0-1,-1 1 0,-17-1 1,-10 3-6729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5.702"/>
    </inkml:context>
    <inkml:brush xml:id="br0">
      <inkml:brushProperty name="width" value="0.05" units="cm"/>
      <inkml:brushProperty name="height" value="0.05" units="cm"/>
    </inkml:brush>
  </inkml:definitions>
  <inkml:trace contextRef="#ctx0" brushRef="#br0">0 0 24575,'3'0'0,"1"3"0,0 4 0,2 4 0,0 5 0,-1 7 0,2 5 0,-1 7 0,2 5 0,3 6 0,-1 4 0,1 2 0,1-2 0,-1-1 0,-2-8-8191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6.269"/>
    </inkml:context>
    <inkml:brush xml:id="br0">
      <inkml:brushProperty name="width" value="0.05" units="cm"/>
      <inkml:brushProperty name="height" value="0.05" units="cm"/>
    </inkml:brush>
  </inkml:definitions>
  <inkml:trace contextRef="#ctx0" brushRef="#br0">135 6 24575,'-9'-1'0,"9"1"0,-1-1 0,0 1 0,0 0 0,0 0 0,1 0 0,-1 0 0,0 0 0,0 0 0,0 0 0,1 1 0,-1-1 0,0 0 0,0 0 0,1 1 0,-1-1 0,0 0 0,0 1 0,1-1 0,-1 1 0,0-1 0,1 0 0,-1 1 0,1 0 0,-1-1 0,1 1 0,-1-1 0,0 2 0,-4 5 0,0 0 0,0 0 0,0 1 0,1-1 0,0 1 0,1 0 0,-3 9 0,0 2 0,2-1 0,-4 23 0,7-36 0,1-1 0,-1 1 0,1 0 0,0-1 0,0 1 0,1 0 0,-1-1 0,1 1 0,0-1 0,0 1 0,1-1 0,-1 1 0,1-1 0,0 0 0,0 0 0,3 5 0,-1-4 0,0-1 0,0 0 0,0-1 0,1 1 0,-1-1 0,1 1 0,0-1 0,0-1 0,0 1 0,0-1 0,0 0 0,0 0 0,7 2 0,-1-2 0,1 1 0,0-1 0,-1-1 0,1 0 0,0-1 0,0 0 0,-1-1 0,1 0 0,0-1 0,21-5 0,-29 5 0,1 1 0,0-1 0,-1 0 0,1 0 0,-1 0 0,0 0 0,0-1 0,0 0 0,0 0 0,0 0 0,0 0 0,-1 0 0,1-1 0,-1 0 0,0 0 0,0 1 0,-1-2 0,1 1 0,-1 0 0,0-1 0,0 1 0,0-1 0,-1 1 0,1-1 0,-1 0 0,0 0 0,-1 1 0,1-9 0,-1 8 0,0-1 0,-1 1 0,1 0 0,-1 0 0,0 0 0,-1 0 0,1 1 0,-1-1 0,0 0 0,0 1 0,-1-1 0,0 1 0,-2-5 0,-1 3 0,1 0 0,-1 0 0,0 0 0,0 0 0,-1 1 0,1 0 0,-11-5 0,1 2 0,-1 0 0,1 1 0,-1 1 0,-1 1 0,1 0 0,-31-3 0,46 8 1,-63-6 339,59 6-553,0 0 0,-1 1 0,1 0-1,-1 0 1,1 0 0,0 1-1,-11 4 1,1 2-6613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6.717"/>
    </inkml:context>
    <inkml:brush xml:id="br0">
      <inkml:brushProperty name="width" value="0.05" units="cm"/>
      <inkml:brushProperty name="height" value="0.05" units="cm"/>
    </inkml:brush>
  </inkml:definitions>
  <inkml:trace contextRef="#ctx0" brushRef="#br0">172 2 24575,'6'-2'0,"-2"2"0,-6 9 0,-8 20 0,2 0 0,-9 56 0,16-76 0,1 0 0,-1 0 0,1 0 0,1 0 0,0 0 0,0 0 0,1 0 0,0 0 0,0 0 0,1-1 0,0 1 0,1-1 0,-1 0 0,8 10 0,-9-14 0,0-1 0,1 0 0,-1 0 0,1 0 0,0 0 0,0 0 0,0-1 0,1 0 0,-1 1 0,0-1 0,1 0 0,-1-1 0,1 1 0,0-1 0,0 1 0,0-1 0,-1 0 0,1 0 0,0-1 0,0 1 0,0-1 0,0 0 0,0 0 0,0 0 0,0-1 0,0 1 0,0-1 0,0 0 0,0 0 0,0-1 0,7-2 0,-6 1 0,0 1 0,-1-1 0,1 0 0,0 0 0,-1-1 0,1 1 0,-1-1 0,0 0 0,-1 0 0,1 0 0,0-1 0,-1 1 0,0-1 0,0 0 0,-1 0 0,1 0 0,-1 0 0,0 0 0,-1-1 0,1 1 0,-1-1 0,1-8 0,-2 8 0,1-1 0,-2 1 0,1-1 0,-1 1 0,0 0 0,0-1 0,-1 1 0,0 0 0,0 0 0,0-1 0,-1 2 0,0-1 0,0 0 0,-6-7 0,4 6 0,-1 1 0,0 1 0,0-1 0,0 1 0,-1 0 0,1 0 0,-1 0 0,-1 1 0,1 1 0,-10-5 0,2 3 0,-1 0 0,1 1 0,-1 1 0,0 0 0,0 1 0,0 1 0,0 1 0,-1 0 0,1 1 0,0 0 0,-17 5 0,3 2-1365,7-1-5461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7.110"/>
    </inkml:context>
    <inkml:brush xml:id="br0">
      <inkml:brushProperty name="width" value="0.05" units="cm"/>
      <inkml:brushProperty name="height" value="0.05" units="cm"/>
    </inkml:brush>
  </inkml:definitions>
  <inkml:trace contextRef="#ctx0" brushRef="#br0">202 25 24575,'0'-2'0,"1"1"0,-1 0 0,-1 0 0,1 0 0,0-1 0,0 1 0,0 0 0,0 0 0,-1 0 0,1 0 0,-1 0 0,1 0 0,-1-1 0,1 1 0,-1 0 0,-1-1 0,2 2 0,-1-1 0,1 1 0,-1 0 0,1-1 0,-1 1 0,1 0 0,-1 0 0,0-1 0,1 1 0,-1 0 0,1 0 0,-1 0 0,0 0 0,1 0 0,-1 0 0,1 0 0,-1 0 0,0 0 0,1 0 0,-1 0 0,0 0 0,0 1 0,-2 0 0,1 0 0,-1 1 0,1-1 0,0 0 0,-1 1 0,1 0 0,0 0 0,0-1 0,0 1 0,0 1 0,0-1 0,-1 3 0,-5 8 0,1 0 0,0 1 0,1 0 0,0 0 0,-5 24 0,9-29 0,0 0 0,0 0 0,1 0 0,0 1 0,1-1 0,0 0 0,1 0 0,-1 1 0,2-1 0,3 13 0,-4-19 0,0 1 0,0-1 0,1 0 0,-1 0 0,1 0 0,0 0 0,0 0 0,0 0 0,0 0 0,1-1 0,-1 1 0,1-1 0,-1 0 0,1 0 0,0 1 0,0-2 0,0 1 0,0 0 0,0-1 0,6 3 0,-4-3 0,-1 0 0,1-1 0,0 1 0,-1-1 0,1 0 0,-1 0 0,1 0 0,0-1 0,-1 0 0,1 0 0,-1 0 0,1 0 0,-1-1 0,5-2 0,-4 2 0,0-1 0,0 1 0,-1-1 0,1 0 0,-1-1 0,0 1 0,0-1 0,0 1 0,-1-1 0,1-1 0,-1 1 0,4-7 0,-5 8 0,0-1 0,-1 1 0,1-1 0,-1 1 0,0-1 0,0 1 0,-1-1 0,1 0 0,-1 0 0,1 1 0,-1-1 0,0 0 0,-1 0 0,1 1 0,-1-1 0,1 0 0,-1 1 0,0-1 0,-2-3 0,-1-1 0,-1 0 0,1 0 0,-2 1 0,1-1 0,-1 1 0,0 1 0,0-1 0,-1 1 0,0 0 0,0 1 0,0-1 0,-1 1 0,-13-6 0,4 3 0,0 0 0,0 1 0,-1 1 0,0 1 0,-30-5 0,42 9-227,0 0-1,0 1 1,-1 0-1,1 0 1,-9 1-1,0 3-6598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7.341"/>
    </inkml:context>
    <inkml:brush xml:id="br0">
      <inkml:brushProperty name="width" value="0.05" units="cm"/>
      <inkml:brushProperty name="height" value="0.05" units="cm"/>
    </inkml:brush>
  </inkml:definitions>
  <inkml:trace contextRef="#ctx0" brushRef="#br0">0 31 24575,'0'-3'0,"0"-4"0,3-3 0,4 2 0,1 6 0,-2 6 0,3 8 0,-2 8 0,2 10 0,-1 8 0,1 4 0,-1 4 0,1 2 0,0 0 0,-3-3 0,-1-9-8191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24.221"/>
    </inkml:context>
    <inkml:brush xml:id="br0">
      <inkml:brushProperty name="width" value="0.05" units="cm"/>
      <inkml:brushProperty name="height" value="0.05" units="cm"/>
    </inkml:brush>
  </inkml:definitions>
  <inkml:trace contextRef="#ctx0" brushRef="#br0">52 229 24575,'2'35'0,"1"0"0,12 51 0,-2-18 0,-3 15 0,-3 2 0,-4 84 0,-8-144 0,5-25 0,0 0 0,0 0 0,0 0 0,0 1 0,0-1 0,0 0 0,0 0 0,0 0 0,0 0 0,-1 1 0,1-1 0,0 0 0,0 0 0,0 0 0,0 0 0,0 0 0,-1 0 0,1 0 0,0 1 0,0-1 0,0 0 0,0 0 0,-1 0 0,1 0 0,0 0 0,0 0 0,0 0 0,-1 0 0,1 0 0,0 0 0,0 0 0,0 0 0,0 0 0,-1 0 0,1 0 0,0 0 0,-9-12 0,-3-18 0,2 1 0,2-2 0,0 1 0,-5-50 0,6 37 0,-5-29 0,3-1 0,3 0 0,5-126 0,2 188 0,1 0 0,-1 0 0,2 0 0,-1 1 0,2-1 0,5-13 0,-7 20 0,0 0 0,0 1 0,0-1 0,1 1 0,-1 0 0,1 0 0,0-1 0,0 2 0,0-1 0,0 0 0,0 1 0,1-1 0,-1 1 0,1 0 0,0 0 0,0 0 0,-1 1 0,1 0 0,7-2 0,-3 2 0,1 0 0,-1 0 0,0 1 0,1 1 0,-1-1 0,0 1 0,1 1 0,-1-1 0,0 1 0,0 1 0,13 5 0,-14-5 0,0 0 0,0 1 0,-1 0 0,1 0 0,-1 1 0,0-1 0,0 1 0,0 1 0,-1-1 0,0 1 0,0 0 0,8 12 0,-12-15 13,0-1 0,0 1-1,0 0 1,0-1-1,0 1 1,0 0 0,-1 0-1,1 0 1,-1-1 0,0 1-1,0 0 1,0 0 0,0 0-1,0 0 1,-1 0 0,1 0-1,-1-1 1,0 1-1,0 0 1,0-1 0,0 1-1,0 0 1,-1-1 0,1 1-1,-1-1 1,-3 4 0,-1 1-257,-1 0 0,0 0 0,-1-1 0,0 0 1,0 0-1,-13 6 0,-31 16-6582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8.892"/>
    </inkml:context>
    <inkml:brush xml:id="br0">
      <inkml:brushProperty name="width" value="0.05" units="cm"/>
      <inkml:brushProperty name="height" value="0.05" units="cm"/>
    </inkml:brush>
  </inkml:definitions>
  <inkml:trace contextRef="#ctx0" brushRef="#br0">0 1 24575,'3'0'0,"1"3"0,0 4 0,-1 3 0,-1 7 0,0 3 0,1 4 0,2 3 0,-1 4 0,1-1 0,1 1 0,2-2 0,0-4 0,1-2 0,-1-5-8191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9.294"/>
    </inkml:context>
    <inkml:brush xml:id="br0">
      <inkml:brushProperty name="width" value="0.05" units="cm"/>
      <inkml:brushProperty name="height" value="0.05" units="cm"/>
    </inkml:brush>
  </inkml:definitions>
  <inkml:trace contextRef="#ctx0" brushRef="#br0">69 10 24575,'0'0'0,"0"0"0,0-1 0,0 1 0,0 0 0,0-1 0,0 1 0,0 0 0,0-1 0,0 1 0,0 0 0,0-1 0,0 1 0,0 0 0,0 0 0,0-1 0,0 1 0,0 0 0,-1-1 0,1 1 0,0 0 0,0 0 0,0-1 0,-1 1 0,1 0 0,0 0 0,0-1 0,-1 1 0,1 0 0,0 0 0,0 0 0,-1 0 0,1-1 0,0 1 0,-1 0 0,1 0 0,0 0 0,0 0 0,-1 0 0,1 0 0,0 0 0,-1 0 0,1 0 0,0 0 0,-1 0 0,1 0 0,0 0 0,-1 0 0,1 0 0,0 0 0,-1 0 0,0 1 0,0-1 0,0 1 0,-1-1 0,1 1 0,0 0 0,0-1 0,0 1 0,0 0 0,0 0 0,0 0 0,-1 2 0,-3 5 0,0 1 0,1 0 0,0 0 0,1 0 0,0 1 0,0-1 0,-2 15 0,-5 72 0,9-82 0,0-4 0,1 0 0,0 0 0,0 1 0,1-1 0,0 0 0,1 0 0,0 0 0,4 10 0,-4-16 0,-1 0 0,1 0 0,1 0 0,-1 0 0,0-1 0,1 1 0,0-1 0,0 0 0,0 0 0,0 0 0,0 0 0,1-1 0,-1 1 0,1-1 0,0 0 0,0 0 0,0 0 0,0 0 0,0-1 0,0 1 0,6 0 0,0 0 0,0-1 0,0 0 0,1-1 0,-1 0 0,0 0 0,1-1 0,-1 0 0,0-1 0,0 0 0,0-1 0,0 0 0,0-1 0,-1 0 0,0 0 0,1-1 0,-2 0 0,14-10 0,-16 11 0,0-1 0,-1 1 0,0-1 0,0 0 0,0 0 0,-1-1 0,1 1 0,-1-1 0,-1 0 0,1 0 0,-1-1 0,0 1 0,0-1 0,-1 1 0,0-1 0,0 0 0,-1 0 0,0 0 0,0 0 0,0 0 0,-1 0 0,0 0 0,0 0 0,-1 0 0,0 0 0,-2-9 0,1 10 27,0 0-1,-1 0 0,0 0 0,0 0 1,0 1-1,0-1 0,-1 1 0,0 0 1,0 0-1,0 0 0,-1 0 0,-7-6 1,3 5-241,1 1 1,0 0 0,-1 0-1,0 0 1,0 1 0,-1 1-1,-12-4 1,-13-1-6613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0.220"/>
    </inkml:context>
    <inkml:brush xml:id="br0">
      <inkml:brushProperty name="width" value="0.05" units="cm"/>
      <inkml:brushProperty name="height" value="0.05" units="cm"/>
    </inkml:brush>
  </inkml:definitions>
  <inkml:trace contextRef="#ctx0" brushRef="#br0">1 5 24575,'0'-3'0,"0"2"0,3 4 0,0 7 0,1 6 0,2 8 0,0 6 0,2 7 0,0 9 0,1 8 0,-1-4-8191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2.448"/>
    </inkml:context>
    <inkml:brush xml:id="br0">
      <inkml:brushProperty name="width" value="0.05" units="cm"/>
      <inkml:brushProperty name="height" value="0.05" units="cm"/>
    </inkml:brush>
  </inkml:definitions>
  <inkml:trace contextRef="#ctx0" brushRef="#br0">3 107 24575,'-1'-21'0,"0"14"0,1 1 0,0 0 0,0 0 0,0 0 0,1-1 0,0 1 0,3-10 0,-4 16 0,0-1 0,0 0 0,0 1 0,1-1 0,-1 1 0,0-1 0,1 1 0,-1-1 0,1 1 0,-1-1 0,0 1 0,1 0 0,-1-1 0,1 1 0,-1 0 0,1-1 0,-1 1 0,1 0 0,-1-1 0,1 1 0,0 0 0,-1 0 0,1 0 0,-1 0 0,1-1 0,0 1 0,-1 0 0,1 0 0,-1 0 0,1 0 0,0 0 0,-1 0 0,1 1 0,-1-1 0,1 0 0,0 0 0,-1 0 0,1 1 0,-1-1 0,1 0 0,-1 0 0,1 1 0,-1-1 0,1 0 0,-1 1 0,1-1 0,0 1 0,21 23 0,7 18 0,-2 1 0,24 50 0,34 97 0,-60-131 0,-23-55 0,-1 0 0,1-1 0,0 1 0,0-1 0,1 1 0,-1-1 0,5 4 0,-7-6 0,1-1 0,-1 1 0,1-1 0,-1 0 0,1 0 0,-1 1 0,1-1 0,-1 0 0,1 0 0,-1 1 0,1-1 0,-1 0 0,1 0 0,-1 0 0,1 0 0,-1 0 0,1 0 0,0 0 0,-1 0 0,1 0 0,-1 0 0,1 0 0,0 0 0,0-1 0,0 0 0,0 1 0,0-1 0,0 0 0,0 0 0,0 0 0,-1 0 0,1 0 0,0 0 0,0 0 0,-1 0 0,1 0 0,-1 0 0,1 0 0,0-2 0,16-46 0,15-77 0,-10 35 0,30-133-1365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3.019"/>
    </inkml:context>
    <inkml:brush xml:id="br0">
      <inkml:brushProperty name="width" value="0.05" units="cm"/>
      <inkml:brushProperty name="height" value="0.05" units="cm"/>
    </inkml:brush>
  </inkml:definitions>
  <inkml:trace contextRef="#ctx0" brushRef="#br0">1 1 24575,'0'3'0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3.799"/>
    </inkml:context>
    <inkml:brush xml:id="br0">
      <inkml:brushProperty name="width" value="0.05" units="cm"/>
      <inkml:brushProperty name="height" value="0.05" units="cm"/>
    </inkml:brush>
  </inkml:definitions>
  <inkml:trace contextRef="#ctx0" brushRef="#br0">72 283 24575,'-1'-4'0,"0"0"0,-1 0 0,1 0 0,-1 1 0,0-1 0,-3-3 0,4 9 0,1 1 0,-1-1 0,0 1 0,1-1 0,0 1 0,-1 0 0,1-1 0,0 5 0,19 148 0,-3-33 0,-20-144 0,-2 0 0,0 0 0,-11-24 0,-10-32 0,18 45 0,-8-60 0,16 78 0,0 0 0,0 0 0,2 1 0,-1-1 0,2 0 0,6-25 0,-7 35 0,1 0 0,0 0 0,1 0 0,-1 0 0,1 1 0,0-1 0,0 1 0,0-1 0,1 1 0,-1 0 0,1 0 0,6-5 0,-3 4 0,1 0 0,-1 1 0,1 0 0,0 0 0,0 1 0,0-1 0,10-1 0,3 0 0,0 2 0,1 0 0,0 1 0,0 1 0,30 3 0,-24 0 0,0 2 0,-1 0 0,37 12 0,-53-13 0,-1 0 0,-1 1 0,1 0 0,-1 1 0,1 0 0,-1 0 0,-1 1 0,1 0 0,-1 1 0,0 0 0,0 0 0,6 9 0,-11-13 0,-1 1 0,0-1 0,1 1 0,-1 0 0,-1-1 0,1 1 0,-1 0 0,1 0 0,-1 0 0,0 0 0,0 0 0,-1 0 0,1 1 0,-1-1 0,0 0 0,-1 6 0,0-5 0,0 1 0,-1 0 0,1-1 0,-1 0 0,-1 1 0,1-1 0,-1 0 0,0 0 0,0-1 0,-7 9 0,-2-1 0,0 0 0,-1 0 0,-1-1 0,1-1 0,-2 0 0,-28 14 0,30-18 0,8-4 0,0 1 0,1-1 0,-1 1 0,0 0 0,1 0 0,0 0 0,-1 0 0,-5 7 0,10-10 0,0 1 0,-1-1 0,1 0 0,0 1 0,0-1 0,0 0 0,0 1 0,-1-1 0,1 0 0,0 1 0,0-1 0,0 1 0,0-1 0,0 0 0,0 1 0,0-1 0,0 1 0,0-1 0,0 0 0,0 1 0,0-1 0,0 1 0,1-1 0,-1 0 0,0 1 0,0-1 0,0 0 0,0 1 0,1-1 0,-1 0 0,0 1 0,0-1 0,1 0 0,-1 1 0,0-1 0,1 0 0,-1 0 0,0 1 0,1-1 0,-1 0 0,0 0 0,1 0 0,18 8 0,-16-7 0,60 17 0,-32-10 0,59 23 0,-87-30 0,-1 0 0,0 0 0,0 0 0,0 1 0,0-1 0,0 1 0,0-1 0,0 1 0,0 0 0,-1-1 0,3 4 0,-4-5 0,0 1 0,0-1 0,1 1 0,-1-1 0,0 0 0,0 1 0,0-1 0,0 1 0,0-1 0,0 1 0,0-1 0,0 1 0,0-1 0,0 1 0,0-1 0,0 1 0,0-1 0,0 1 0,0-1 0,0 1 0,-1-1 0,1 1 0,-1 0 0,0 0 0,0 1 0,0-1 0,0-1 0,0 1 0,0 0 0,0 0 0,0 0 0,-1-1 0,1 1 0,-2 1 0,-13 3 0,1 0 0,0 0 0,-1-1 0,0-1 0,-17 1 0,-86 1 0,81-5 0,-110-1-1365,83-3-5461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4.732"/>
    </inkml:context>
    <inkml:brush xml:id="br0">
      <inkml:brushProperty name="width" value="0.05" units="cm"/>
      <inkml:brushProperty name="height" value="0.05" units="cm"/>
    </inkml:brush>
  </inkml:definitions>
  <inkml:trace contextRef="#ctx0" brushRef="#br0">1 23 24575,'4'-1'0,"1"1"0,-1 1 0,0-1 0,1 0 0,-1 1 0,1 0 0,-1 0 0,0 0 0,6 3 0,-9-3 0,1 0 0,0 1 0,-1-1 0,1 1 0,-1-1 0,1 1 0,-1 0 0,0-1 0,1 1 0,-1 0 0,0 0 0,0 0 0,0 0 0,-1 0 0,1 0 0,0 0 0,-1 0 0,1 0 0,-1 0 0,0 1 0,0 2 0,3 38 0,-2-23 0,7 36 0,-7-49 0,2 1 0,-1-1 0,1 0 0,0 0 0,0 0 0,1-1 0,0 1 0,6 8 0,-6-10 0,1 0 0,0 0 0,0-1 0,0 1 0,1-1 0,-1 0 0,1-1 0,0 1 0,0-1 0,0 0 0,0-1 0,1 0 0,-1 0 0,1 0 0,0 0 0,-1-1 0,1 0 0,12-1 0,-15 0 0,1 0 0,-1 0 0,1-1 0,-1 0 0,0 0 0,1 0 0,-1 0 0,0-1 0,0 0 0,1 0 0,-2 0 0,1 0 0,0-1 0,0 1 0,-1-1 0,1 0 0,-1 0 0,0 0 0,0-1 0,0 1 0,0-1 0,-1 0 0,1 1 0,-1-1 0,0 0 0,0 0 0,-1-1 0,1 1 0,0-5 0,0 0 0,0 0 0,-1 0 0,-1-1 0,0 1 0,0 0 0,-1 0 0,0-1 0,0 1 0,-1 0 0,0 0 0,-1 0 0,-4-9 0,1 2 0,-2 0 0,0 0 0,-1 1 0,0 0 0,-17-20 0,32 42 0,1-1 0,0 0 0,1-1 0,-1 0 0,1 0 0,0 0 0,14 5 0,67 23 0,36-4 0,-85-22 0,52 17 0,-86-22 0,-1 0 0,0 0 0,1 1 0,-1 0 0,0 0 0,-1 0 0,1 1 0,0-1 0,6 8 0,-10-10 0,0 0 0,0 1 0,0-1 0,0 0 0,-1 1 0,1-1 0,0 1 0,-1-1 0,1 0 0,0 1 0,-1-1 0,0 1 0,1 0 0,-1-1 0,0 1 0,0-1 0,0 1 0,0-1 0,0 1 0,0 0 0,0-1 0,-1 1 0,1-1 0,0 1 0,-1-1 0,1 1 0,-1-1 0,0 1 0,0-1 0,1 0 0,-1 1 0,0-1 0,0 0 0,0 1 0,0-1 0,-1 0 0,1 0 0,0 0 0,-2 1 0,1 0 0,-1 0 0,0 0 0,1 0 0,-1 0 0,0-1 0,0 1 0,0-1 0,0 0 0,-1 0 0,1 0 0,0 0 0,0 0 0,-6 0 0,8-1 0,0 0 0,0 0 0,0-1 0,0 1 0,0 0 0,0 0 0,0-1 0,0 1 0,0 0 0,0-1 0,0 1 0,0-1 0,0 0 0,0 1 0,1-1 0,-1 0 0,0 1 0,0-2 0,-1 0 0,1 1 0,1-1 0,-1 0 0,0 1 0,0-1 0,1 0 0,-1 0 0,1 0 0,-1 1 0,1-1 0,0 0 0,0 0 0,0-3 0,0 1 0,0 1 0,0-1 0,1 0 0,-1 1 0,1-1 0,0 0 0,0 1 0,0-1 0,0 1 0,1 0 0,0-1 0,-1 1 0,1 0 0,1 0 0,-1 0 0,3-3 0,-1 2 0,1 0 0,-1 0 0,1 1 0,0 0 0,0 0 0,0 0 0,1 0 0,-1 1 0,8-2 0,8-1 0,0 1 0,1 0 0,-1 2 0,32 0 0,47 4 0,56-2 0,-155 0 0,-1 0 0,1 0 0,0 0 0,0 0 0,0 0 0,0 0 0,0 0 0,0-1 0,-1 1 0,1 0 0,0-1 0,0 1 0,0 0 0,-1-1 0,1 1 0,0-1 0,1 0 0,-2 0 0,0 1 0,0 0 0,0-1 0,0 1 0,0-1 0,0 1 0,0 0 0,0-1 0,0 1 0,0 0 0,0-1 0,0 1 0,-1 0 0,1-1 0,0 1 0,0 0 0,0-1 0,0 1 0,-1 0 0,1-1 0,0 1 0,0 0 0,-1 0 0,1-1 0,0 1 0,-1 0 0,1-1 0,-3-1 0,0 0 0,0 0 0,0 0 0,0 1 0,0-1 0,0 1 0,-5-2 0,2 2 0,-1 0 0,0 0 0,0 0 0,1 1 0,-1 0 0,0 0 0,0 1 0,-8 1 0,13-2 0,0 1 0,0-1 0,0 1 0,1-1 0,-1 1 0,0 0 0,1 0 0,-1 0 0,0 0 0,1 0 0,-1 0 0,1 0 0,0 0 0,-1 1 0,1-1 0,0 0 0,0 1 0,0-1 0,0 1 0,0 0 0,0-1 0,0 1 0,0 0 0,1 0 0,-1-1 0,1 1 0,-1 0 0,1 0 0,0 0 0,0-1 0,-1 1 0,1 0 0,1 0 0,-1 3 0,1 2 0,1 1 0,0-1 0,0 0 0,1 0 0,-1 0 0,2 0 0,-1-1 0,1 1 0,8 10 0,5 6 0,26 24 0,-22-25 0,16 17 0,-3-2 0,32 42 0,-64-78 0,-1 1 0,0-1 0,0 1 0,0-1 0,-1 1 0,1-1 0,0 1 0,0 0 0,-1-1 0,1 1 0,-1 0 0,0-1 0,1 1 0,-1 0 0,0 0 0,0-1 0,0 4 0,-1-4 0,1 0 0,-1 0 0,1 1 0,-1-1 0,1 0 0,-1-1 0,0 1 0,0 0 0,1 0 0,-1 0 0,0 0 0,0 0 0,0-1 0,0 1 0,0 0 0,0-1 0,0 1 0,0-1 0,-2 1 0,-3 1 0,0 0 0,-1-1 0,1 0 0,0-1 0,-1 1 0,1-1 0,0 0 0,-8-1 0,-20-5-1365,2-2-5461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5.119"/>
    </inkml:context>
    <inkml:brush xml:id="br0">
      <inkml:brushProperty name="width" value="0.05" units="cm"/>
      <inkml:brushProperty name="height" value="0.05" units="cm"/>
    </inkml:brush>
  </inkml:definitions>
  <inkml:trace contextRef="#ctx0" brushRef="#br0">1 144 24575,'11'1'0,"0"0"0,0 1 0,0 0 0,0 0 0,11 6 0,-11-5 0,0 0 0,0 0 0,21 2 0,-28-5 0,1 0 0,0 0 0,-1-1 0,1 1 0,0-1 0,-1 0 0,1 0 0,-1-1 0,1 0 0,-1 1 0,0-1 0,0-1 0,5-2 0,-5 2 0,0 0 0,0 0 0,0-1 0,-1 1 0,1-1 0,-1 0 0,0 0 0,0 0 0,0-1 0,0 1 0,-1-1 0,0 0 0,0 1 0,0-1 0,2-7 0,-4 9 0,1 1 0,-1-1 0,0 1 0,0-1 0,0 1 0,0-1 0,0 0 0,-1 1 0,1-1 0,-1 1 0,1 0 0,-1-1 0,0 1 0,0-1 0,0 1 0,0 0 0,-1 0 0,1 0 0,-1-1 0,1 1 0,-1 1 0,0-1 0,1 0 0,-1 0 0,0 1 0,0-1 0,0 1 0,-1-1 0,1 1 0,0 0 0,0 0 0,-5-1 0,-2-2 0,0 2 0,0-1 0,0 2 0,0-1 0,-1 1 0,1 0 0,0 1 0,-1 0 0,-15 3 0,21-3 0,-1 1 0,1-1 0,0 2 0,-1-1 0,1 0 0,0 1 0,0 0 0,0 0 0,0 0 0,0 0 0,0 0 0,0 1 0,1 0 0,-1 0 0,1 0 0,0 0 0,0 1 0,0-1 0,0 1 0,1-1 0,-4 8 0,5-8 0,0 1 0,0-1 0,1 0 0,-1 0 0,1 0 0,0 1 0,0-1 0,0 0 0,0 0 0,1 1 0,-1-1 0,1 0 0,0 0 0,0 0 0,0 0 0,0 0 0,1 0 0,-1 0 0,1 0 0,0 0 0,-1 0 0,1-1 0,1 1 0,-1-1 0,4 4 0,3 2 0,0 0 0,1 0 0,0-1 0,0-1 0,18 10 0,11 0-1365,-2-4-5461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5.442"/>
    </inkml:context>
    <inkml:brush xml:id="br0">
      <inkml:brushProperty name="width" value="0.05" units="cm"/>
      <inkml:brushProperty name="height" value="0.05" units="cm"/>
    </inkml:brush>
  </inkml:definitions>
  <inkml:trace contextRef="#ctx0" brushRef="#br0">38 239 24575,'-27'-36'0,"26"34"0,0 0 0,-1 0 0,1 0 0,0 0 0,0 0 0,1 0 0,-1-1 0,0 1 0,1 0 0,-1 0 0,1-1 0,0 1 0,0 0 0,0-1 0,0 1 0,0-3 0,1 4 0,-1 0 0,1 1 0,0-1 0,-1 0 0,1 0 0,0 0 0,0 1 0,0-1 0,0 0 0,-1 1 0,1-1 0,0 0 0,0 1 0,0-1 0,0 1 0,1 0 0,-1-1 0,0 1 0,0 0 0,0 0 0,0 0 0,0 0 0,0 0 0,0 0 0,0 0 0,1 0 0,-1 0 0,0 0 0,0 0 0,1 1 0,36 11 0,-36-11 0,19 9 0,-1 1 0,0 1 0,0 0 0,-1 1 0,-1 2 0,0 0 0,18 19 0,-14-9 0,0 1 0,-1 0 0,-1 2 0,20 38 0,-38-62 0,0 0 0,-1 0 0,1 0 0,-1 1 0,0-1 0,0 0 0,1 5 0,-2-8 0,0-1 0,0 1 0,0-1 0,0 0 0,0 1 0,0-1 0,0 1 0,0-1 0,0 0 0,0 1 0,-1-1 0,1 1 0,0-1 0,0 0 0,0 1 0,0-1 0,-1 1 0,1-1 0,0 0 0,0 1 0,-1-1 0,1 0 0,0 0 0,-1 1 0,1-1 0,0 0 0,-1 0 0,1 1 0,-1-1 0,0 0 0,0 0 0,-1 0 0,1 0 0,0 0 0,0-1 0,-1 1 0,1 0 0,0-1 0,0 1 0,0-1 0,0 1 0,0-1 0,-1 0 0,1 0 0,-1-1 0,-5-3 0,0-1 0,0 0 0,1 0 0,-1-1 0,2 1 0,-1-2 0,1 1 0,0 0 0,0-1 0,1 0 0,0 0 0,1 0 0,0-1 0,0 1 0,0-1 0,1 0 0,1 0 0,-1 0 0,2 1 0,-1-1 0,1 0 0,0 0 0,3-16 0,-1 9 0,1 1 0,1 0 0,0-1 0,1 1 0,1 0 0,0 1 0,1 0 0,1 0 0,0 0 0,1 1 0,0 0 0,20-20 0,-20 24-85,0 1 0,0 0-1,1 0 1,0 1 0,0 0-1,1 1 1,0 0 0,0 1-1,1 0 1,-1 1 0,1 0-1,0 1 1,0 0 0,0 1-1,20-1 1,6 5-6741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6.888"/>
    </inkml:context>
    <inkml:brush xml:id="br0">
      <inkml:brushProperty name="width" value="0.05" units="cm"/>
      <inkml:brushProperty name="height" value="0.05" units="cm"/>
    </inkml:brush>
  </inkml:definitions>
  <inkml:trace contextRef="#ctx0" brushRef="#br0">191 220 24575,'-2'0'0,"1"-1"0,-1 1 0,0-1 0,0 1 0,0-1 0,1 0 0,-1 1 0,0-1 0,1 0 0,-1 0 0,1-1 0,-1 1 0,1 0 0,-1 0 0,1-1 0,0 1 0,0-1 0,-2-2 0,0 0 0,1 1 0,-1-1 0,1 0 0,0 0 0,1-1 0,-3-6 0,3 5 0,0 0 0,1 1 0,0-1 0,0 1 0,1-1 0,-1 1 0,1-1 0,0 1 0,1-1 0,-1 1 0,1 0 0,0 0 0,1 0 0,-1 0 0,1 0 0,0 0 0,0 0 0,0 1 0,1 0 0,0-1 0,-1 1 0,2 1 0,-1-1 0,7-4 0,-6 4 0,1 0 0,0 0 0,0 1 0,0-1 0,0 1 0,1 1 0,-1-1 0,1 1 0,0 0 0,0 1 0,0 0 0,-1 0 0,1 0 0,0 1 0,0 0 0,0 0 0,0 1 0,0-1 0,9 4 0,-9-2 0,0 1 0,0 0 0,-1 0 0,1 1 0,-1 0 0,1 0 0,-1 0 0,0 1 0,-1 0 0,1 0 0,-1 0 0,8 12 0,-7-8 0,0 0 0,-1 0 0,-1 1 0,1 0 0,-2 0 0,1 0 0,-1 0 0,2 15 0,-3-8 0,0 1 0,-1 0 0,-1 0 0,-1 0 0,0 0 0,-1 0 0,-1 0 0,-1 0 0,-1-1 0,-10 26 0,6-25 0,-1 0 0,-1 0 0,0-1 0,-1-1 0,-1 0 0,-1-1 0,0 0 0,-1-1 0,0-1 0,-1 0 0,-1-1 0,0-1 0,0-1 0,-1 0 0,-1-1 0,1-1 0,-2-1 0,1 0 0,-1-2 0,1 0 0,-27 2 0,42-6 0,-1-1 0,1 0 0,-1 0 0,1-1 0,-1 1 0,1-1 0,-1 0 0,1 0 0,0 0 0,-5-3 0,8 4 0,0-1 0,-1 0 0,1 1 0,0-1 0,0 0 0,0 0 0,0 0 0,0 0 0,0 0 0,0 0 0,0 0 0,0-1 0,1 1 0,-1 0 0,0 0 0,1-1 0,-1 1 0,1 0 0,-1-1 0,1 1 0,0-1 0,-1 1 0,1 0 0,0-1 0,0 1 0,0-1 0,0 1 0,0 0 0,1-1 0,-1 1 0,0-1 0,1 1 0,-1 0 0,1-1 0,0-1 0,3-4 0,0 0 0,0 0 0,0 0 0,1 0 0,0 1 0,0 0 0,1 0 0,-1 0 0,1 1 0,14-9 0,-1 0 0,2 1 0,30-13 0,-37 19 0,0 1 0,0 1 0,1 0 0,0 1 0,0 1 0,0 0 0,0 1 0,0 1 0,22 0 0,-29 2 0,-1-1 0,1 2 0,-1-1 0,1 1 0,-1 0 0,1 1 0,-1 0 0,0 0 0,0 0 0,-1 1 0,1 0 0,-1 0 0,0 1 0,0 0 0,0 0 0,0 0 0,-1 1 0,0-1 0,0 1 0,5 10 0,-2-2-195,-1-1 0,0 2 0,-2-1 0,1 1 0,-2 0 0,4 21 0,-4-13-6631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6.047"/>
    </inkml:context>
    <inkml:brush xml:id="br0">
      <inkml:brushProperty name="width" value="0.05" units="cm"/>
      <inkml:brushProperty name="height" value="0.05" units="cm"/>
    </inkml:brush>
  </inkml:definitions>
  <inkml:trace contextRef="#ctx0" brushRef="#br0">89 596 24575,'-56'-49'0,"55"48"0,0-1 0,0 1 0,0 0 0,0 1 0,-1-1 0,1 0 0,0 0 0,0 0 0,0 1 0,-1-1 0,1 1 0,-3-2 0,3 2 0,1 0 0,0 0 0,-1 0 0,1 0 0,-1 1 0,1-1 0,-1 0 0,1 0 0,0 0 0,-1 0 0,1 0 0,0 1 0,-1-1 0,1 0 0,-1 0 0,1 1 0,0-1 0,0 0 0,-1 1 0,1-1 0,0 0 0,-1 1 0,1-1 0,0 0 0,0 1 0,0-1 0,-1 1 0,0 4 0,0 0 0,0 0 0,0 0 0,0 0 0,1 9 0,0-14 0,1 228 0,1-115 0,3-204 0,4 0 0,25-111 0,-29 176 0,12-60 0,3 1 0,45-119 0,-57 184 0,22-38 0,-27 53 0,-1 0 0,2 0 0,-1 1 0,1 0 0,-1 0 0,1 0 0,0 0 0,1 0 0,-1 1 0,1-1 0,-1 1 0,11-4 0,-14 6 0,1 1 0,-1-1 0,0 1 0,1 0 0,-1 0 0,0 0 0,1 0 0,-1 0 0,0 0 0,1 0 0,-1 0 0,1 0 0,-1 1 0,0-1 0,0 0 0,1 1 0,-1-1 0,0 1 0,0 0 0,1-1 0,-1 1 0,0 0 0,0 0 0,0 0 0,0 0 0,0 0 0,0 0 0,0 0 0,0 0 0,-1 0 0,1 0 0,0 0 0,-1 1 0,1-1 0,0 2 0,2 4 0,0 0 0,-1 0 0,0 0 0,-1 0 0,2 11 0,-2 4 0,-1-1 0,0 1 0,-2 0 0,-1-1 0,0 1 0,-2-1 0,0 0 0,-1 0 0,-1-1 0,-1 0 0,-22 38 0,6-16 0,-3-2 0,-1-1 0,-2 0 0,-46 43 0,60-67 0,12-12 0,1 0 0,-1 0 0,1 0 0,0 0 0,0 0 0,0 1 0,1 0 0,-3 4 0,5-8 0,0 0 0,0 1 0,0-1 0,0 0 0,0 1 0,0-1 0,0 0 0,0 1 0,0-1 0,0 0 0,0 0 0,0 1 0,0-1 0,0 0 0,0 1 0,0-1 0,0 0 0,0 1 0,1-1 0,-1 0 0,0 0 0,0 1 0,0-1 0,1 0 0,-1 0 0,0 1 0,0-1 0,1 0 0,-1 0 0,0 1 0,0-1 0,1 0 0,-1 0 0,0 0 0,1 0 0,-1 0 0,1 1 0,15 3 0,-11-3 0,13 4 0,-1 1 0,-1 1 0,1 0 0,-1 2 0,0-1 0,-1 2 0,25 19 0,-20-10 0,0 0 0,-1 1 0,-1 0 0,22 34 0,8 17-1365,-28-44-5461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8.127"/>
    </inkml:context>
    <inkml:brush xml:id="br0">
      <inkml:brushProperty name="width" value="0.05" units="cm"/>
      <inkml:brushProperty name="height" value="0.05" units="cm"/>
    </inkml:brush>
  </inkml:definitions>
  <inkml:trace contextRef="#ctx0" brushRef="#br0">55 270 24575,'-11'-9'0,"12"21"0,2 4 0,2 19 0,-2 1 0,-1-1 0,-2 1 0,-5 43 0,4-76 0,1 0 0,0-1 0,0 1 0,-1 0 0,1-1 0,-1 1 0,0 0 0,1-1 0,-1 1 0,-1-1 0,1 1 0,0-1 0,0 0 0,-1 1 0,0-1 0,-2 3 0,4-5 0,0 0 0,-1 0 0,1 0 0,-1 0 0,1 0 0,-1 0 0,1 0 0,-1 0 0,1 0 0,0 0 0,-1 0 0,1 0 0,-1 0 0,1 0 0,-1 0 0,1-1 0,0 1 0,-1 0 0,1 0 0,-1 0 0,1-1 0,0 1 0,-1 0 0,1 0 0,0-1 0,-1 1 0,1 0 0,0-1 0,0 1 0,-1 0 0,1-1 0,0 1 0,0-1 0,0 1 0,-1 0 0,1-1 0,-7-15 0,3 2 0,1-1 0,0 1 0,1 0 0,0-1 0,1 0 0,1 1 0,1-16 0,3-3 0,14-64 0,16-25 0,-28 106 0,0 0 0,1 0 0,1 1 0,0 0 0,14-18 0,-20 30 0,0 0 0,1 0 0,-1 0 0,1 0 0,0 1 0,0-1 0,0 1 0,0 0 0,0 0 0,1 0 0,-1 0 0,1 0 0,-1 1 0,1-1 0,0 1 0,5-1 0,-5 2 0,-1 0 0,1 0 0,-1 1 0,0-1 0,1 1 0,-1-1 0,0 1 0,1 0 0,-1 1 0,0-1 0,0 0 0,0 1 0,0 0 0,0 0 0,0 0 0,-1 0 0,1 0 0,-1 0 0,4 4 0,6 8 0,0 0 0,-1 1 0,-1 1 0,0-1 0,15 34 0,28 92 0,-35-89 0,-4-10-1365,-3-6-5461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8.668"/>
    </inkml:context>
    <inkml:brush xml:id="br0">
      <inkml:brushProperty name="width" value="0.05" units="cm"/>
      <inkml:brushProperty name="height" value="0.05" units="cm"/>
    </inkml:brush>
  </inkml:definitions>
  <inkml:trace contextRef="#ctx0" brushRef="#br0">17 214 24575,'-2'-1'0,"1"0"0,0 0 0,0 0 0,0 0 0,0 0 0,0 0 0,0 0 0,0 0 0,0 0 0,0-1 0,1 1 0,-1 0 0,0 0 0,1-1 0,-1 1 0,1 0 0,-1-1 0,1 1 0,0-1 0,-1 1 0,1-1 0,0 1 0,0 0 0,0-1 0,0 1 0,1-1 0,-1 1 0,1-2 0,0 0 0,1 1 0,0 0 0,0 0 0,0-1 0,1 1 0,-1 1 0,0-1 0,1 0 0,-1 1 0,1-1 0,0 1 0,-1-1 0,5 0 0,32-11 0,0 1 0,1 2 0,0 2 0,42-4 0,-29 5 0,114-17 0,-166 24 0,1 0 0,-1 0 0,1 0 0,-1 1 0,1-1 0,-1 0 0,0 1 0,1-1 0,-1 1 0,0 0 0,1-1 0,-1 1 0,0 0 0,1 0 0,-1 0 0,0 0 0,0 0 0,0 0 0,0 0 0,0 0 0,0 0 0,0 1 0,-1-1 0,1 0 0,0 1 0,0 1 0,17 44 0,-14-32 0,14 36 0,-2 1 0,-2 0 0,12 97 0,-28-127 0,-2-18 0,-3-12 0,-4-13 0,2-1 0,0 0 0,-11-40 0,-9-73 0,28 131 0,-2-12 0,0 1 0,1-1 0,1-1 0,0 1 0,2-17 0,0 29 0,-1 1 0,1-1 0,0 0 0,0 0 0,0 0 0,0 1 0,1-1 0,-1 1 0,1-1 0,0 1 0,0 0 0,0-1 0,1 1 0,-1 0 0,1 0 0,-1 1 0,1-1 0,0 0 0,0 1 0,1 0 0,-1 0 0,0 0 0,1 0 0,-1 0 0,1 1 0,5-2 0,7-1 0,0 1 0,0 1 0,0 1 0,0 0 0,1 2 0,-1-1 0,0 2 0,0 0 0,0 1 0,-1 1 0,1 0 0,-1 1 0,1 0 0,-2 2 0,1 0 0,-1 0 0,24 17 0,-33-20 0,-1-1 0,1 1 0,-1 0 0,0 0 0,-1 0 0,1 0 0,-1 1 0,0 0 0,0-1 0,3 8 0,-5-10 0,0 1 0,0 0 0,-1-1 0,1 1 0,0 0 0,-1 0 0,0 0 0,0-1 0,0 1 0,0 0 0,0 0 0,-1 0 0,1-1 0,-1 1 0,0 0 0,1 0 0,-1-1 0,-1 1 0,1-1 0,0 1 0,-1-1 0,-1 3 0,-4 3 29,0 0-1,0-1 1,-1 0-1,0-1 0,0 0 1,-1 0-1,0 0 1,0-1-1,0-1 1,0 1-1,-11 2 1,-20 6-864,-51 11 1,90-24 796,-55 12-6788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9.132"/>
    </inkml:context>
    <inkml:brush xml:id="br0">
      <inkml:brushProperty name="width" value="0.05" units="cm"/>
      <inkml:brushProperty name="height" value="0.05" units="cm"/>
    </inkml:brush>
  </inkml:definitions>
  <inkml:trace contextRef="#ctx0" brushRef="#br0">0 208 24575,'3'-2'0,"1"1"0,-1-1 0,1 1 0,-1 0 0,1 0 0,-1 0 0,1 0 0,-1 1 0,1 0 0,0 0 0,-1 0 0,1 0 0,-1 0 0,1 1 0,0-1 0,-1 1 0,1 0 0,-1 0 0,1 0 0,-1 1 0,0-1 0,0 1 0,1 0 0,-1 0 0,3 2 0,6 7 0,0 0 0,0 0 0,-1 1 0,14 20 0,5 6 0,-12-19 0,-8-9 0,0 0 0,-1 0 0,-1 1 0,14 21 0,-22-32 0,0 0 0,0 0 0,0 0 0,0 1 0,0-1 0,1 0 0,-1 0 0,0 0 0,0 0 0,0 0 0,0 0 0,0 1 0,0-1 0,0 0 0,1 0 0,-1 0 0,0 0 0,0 1 0,0-1 0,0 0 0,0 0 0,0 0 0,0 0 0,0 1 0,0-1 0,0 0 0,0 0 0,0 0 0,0 0 0,0 1 0,0-1 0,0 0 0,0 0 0,0 0 0,-1 0 0,1 1 0,0-1 0,0 0 0,0 0 0,0 0 0,0 0 0,0 1 0,0-1 0,0 0 0,-1 0 0,1 0 0,0 0 0,0 0 0,0 0 0,0 0 0,-1 0 0,1 1 0,0-1 0,0 0 0,0 0 0,0 0 0,-1 0 0,1 0 0,-15-6 0,-16-16 0,12 7 0,1 0 0,1-2 0,1 0 0,-24-32 0,32 38 0,0-1 0,1 0 0,1 0 0,0-1 0,0 0 0,1 0 0,1 0 0,0-1 0,-2-18 0,5 27 0,1 0 0,0 0 0,0 0 0,0 0 0,1 0 0,-1 0 0,1 0 0,0 0 0,1 0 0,-1 1 0,1-1 0,0 0 0,0 1 0,0-1 0,1 1 0,0 0 0,-1 0 0,1 0 0,1 0 0,-1 0 0,1 1 0,-1 0 0,1-1 0,0 1 0,0 0 0,1 1 0,-1-1 0,0 1 0,1 0 0,7-2 0,1-1 0,0 2 0,0-1 0,0 2 0,0 0 0,0 0 0,1 1 0,-1 1 0,1 0 0,-1 1 0,18 4 0,-11-1 0,-1 1 0,30 11 0,-42-13 0,0 0 0,0 0 0,-1 1 0,1-1 0,-1 2 0,0-1 0,-1 1 0,1-1 0,-1 2 0,7 6 0,-11-10 0,1 0 0,-1 0 0,0 0 0,1 0 0,-1 0 0,0 0 0,-1 1 0,1-1 0,0 0 0,0 0 0,-1 1 0,0-1 0,1 1 0,-1-1 0,0 0 0,0 1 0,0-1 0,-1 0 0,1 3 0,-1-2 0,-1 0 0,1 0 0,0 0 0,-1 0 0,0-1 0,1 1 0,-1 0 0,0-1 0,0 0 0,-1 1 0,1-1 0,-5 3 0,-2 2 0,-2-1 0,1 0 0,-1-1 0,0 0 0,0-1 0,-18 5 0,-9 0-1365,2-3-5461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9.335"/>
    </inkml:context>
    <inkml:brush xml:id="br0">
      <inkml:brushProperty name="width" value="0.05" units="cm"/>
      <inkml:brushProperty name="height" value="0.05" units="cm"/>
    </inkml:brush>
  </inkml:definitions>
  <inkml:trace contextRef="#ctx0" brushRef="#br0">1 58 24575,'3'-5'0,"-1"0"0,1 0 0,0 1 0,1-1 0,-1 1 0,1 0 0,0 0 0,0 0 0,8-5 0,-11 8 0,0 0 0,1 0 0,-1 0 0,1 0 0,-1 1 0,1-1 0,0 0 0,-1 1 0,1-1 0,-1 1 0,1 0 0,0-1 0,0 1 0,-1 0 0,1 0 0,0 0 0,-1 0 0,1 0 0,0 1 0,-1-1 0,1 1 0,0-1 0,-1 1 0,1-1 0,-1 1 0,1 0 0,-1 0 0,1-1 0,-1 1 0,1 0 0,-1 0 0,0 1 0,0-1 0,2 2 0,7 11 0,0 2 0,-1-1 0,-1 2 0,0-1 0,-1 1 0,7 25 0,-3-9 0,17 42 205,38 113-1775,-58-163-5256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9.691"/>
    </inkml:context>
    <inkml:brush xml:id="br0">
      <inkml:brushProperty name="width" value="0.05" units="cm"/>
      <inkml:brushProperty name="height" value="0.05" units="cm"/>
    </inkml:brush>
  </inkml:definitions>
  <inkml:trace contextRef="#ctx0" brushRef="#br0">0 225 24575,'0'-4'0,"1"1"0,-1-1 0,1 0 0,0 1 0,0-1 0,0 1 0,0 0 0,1-1 0,2-5 0,-3 8 0,0-1 0,0 1 0,0-1 0,0 1 0,0 0 0,0 0 0,0-1 0,1 1 0,-1 0 0,0 0 0,1 0 0,-1 0 0,0 0 0,1 1 0,0-1 0,-1 0 0,1 1 0,-1-1 0,1 1 0,0-1 0,-1 1 0,3 0 0,48 5 0,-31-1 0,42-1 0,-58-3 0,0 0 0,0 0 0,0-1 0,0 0 0,0 0 0,-1 0 0,1-1 0,0 1 0,0-1 0,-1-1 0,0 1 0,1 0 0,5-6 0,-8 7 0,0-1 0,0 0 0,0 0 0,0 0 0,-1 0 0,1 0 0,-1 0 0,1-1 0,-1 1 0,0 0 0,0-1 0,0 1 0,0-1 0,-1 0 0,1 1 0,0-1 0,-1 1 0,0-1 0,0-3 0,0 2 0,0 1 0,-1-1 0,0 0 0,0 0 0,0 0 0,0 0 0,-1 1 0,0-1 0,1 0 0,-1 1 0,-5-7 0,4 6 0,0 0 0,0 0 0,-1 0 0,1 1 0,-1 0 0,0-1 0,0 1 0,0 0 0,-1 1 0,1-1 0,-1 1 0,1 0 0,-1 0 0,0 0 0,1 1 0,-1-1 0,0 1 0,0 0 0,0 1 0,-8-1 0,11 2 0,0-1 0,0 1 0,-1 0 0,1-1 0,0 1 0,0 0 0,0 0 0,0 0 0,1 1 0,-1-1 0,0 0 0,0 1 0,1-1 0,-1 1 0,1 0 0,-1 0 0,1-1 0,0 1 0,0 0 0,0 0 0,0 0 0,0 0 0,0 0 0,0 0 0,1 0 0,-1 1 0,1-1 0,0 0 0,-1 0 0,1 0 0,0 5 0,0 0 0,0 0 0,0 0 0,1 0 0,0 0 0,0 0 0,1 0 0,0 0 0,5 12 0,-3-10 34,1-1 1,0 0-1,1 0 0,-1 0 0,2 0 0,-1-1 0,1 0 0,0-1 0,15 11 1,-10-9-320,1 0 1,0-1-1,0-1 1,0 0-1,26 6 1,-1-2-6542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19.956"/>
    </inkml:context>
    <inkml:brush xml:id="br0">
      <inkml:brushProperty name="width" value="0.05" units="cm"/>
      <inkml:brushProperty name="height" value="0.05" units="cm"/>
    </inkml:brush>
  </inkml:definitions>
  <inkml:trace contextRef="#ctx0" brushRef="#br0">223 162 24575,'0'-10'0,"0"-8"0,0-1 0,-6-28 0,6 43 0,-1 0 0,0 0 0,0 0 0,0 0 0,-1 0 0,1 0 0,-1 1 0,0-1 0,0 0 0,-1 1 0,1 0 0,-1-1 0,1 1 0,-1 0 0,0 1 0,0-1 0,-5-3 0,8 6 0,0-1 0,0 1 0,-1 0 0,1 0 0,0 0 0,0 0 0,0 0 0,0 0 0,-1 0 0,1-1 0,0 1 0,0 0 0,0 0 0,0 0 0,-1 0 0,1 0 0,0 0 0,0 0 0,0 0 0,0 0 0,-1 0 0,1 0 0,0 0 0,0 0 0,0 0 0,-1 0 0,1 0 0,0 0 0,0 1 0,0-1 0,0 0 0,-1 0 0,1 0 0,0 0 0,0 0 0,0 0 0,0 0 0,0 0 0,0 1 0,-1-1 0,1 0 0,0 0 0,0 10 0,5 14 0,20 45 0,38 73 0,-36-83 0,-1 0 0,17 66 0,-41-117 0,0-1 0,0 1 0,-1-1 0,0 1 0,-1 0 0,0 0 0,0-1 0,0 1 0,-2 8 0,1-13 0,0 0 0,0 0 0,0 0 0,0 0 0,-1-1 0,1 1 0,-1-1 0,0 1 0,1-1 0,-1 1 0,0-1 0,-1 0 0,1 0 0,0 0 0,0 0 0,-1 0 0,1 0 0,-1-1 0,0 1 0,1-1 0,-1 0 0,0 0 0,0 0 0,0 0 0,-5 0 0,-4 1 34,-1-1 1,1 0-1,0-1 0,-1 0 0,1-1 0,0 0 0,0-1 0,0-1 0,-12-4 1,-3-2-604,0-1 0,-44-24 0,24 8-6257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0.108"/>
    </inkml:context>
    <inkml:brush xml:id="br0">
      <inkml:brushProperty name="width" value="0.05" units="cm"/>
      <inkml:brushProperty name="height" value="0.05" units="cm"/>
    </inkml:brush>
  </inkml:definitions>
  <inkml:trace contextRef="#ctx0" brushRef="#br0">0 1 24575,'3'0'0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0.685"/>
    </inkml:context>
    <inkml:brush xml:id="br0">
      <inkml:brushProperty name="width" value="0.05" units="cm"/>
      <inkml:brushProperty name="height" value="0.05" units="cm"/>
    </inkml:brush>
  </inkml:definitions>
  <inkml:trace contextRef="#ctx0" brushRef="#br0">8 30 24575,'-4'15'0,"4"-14"0,-1 1 0,0-1 0,1 1 0,0-1 0,-1 1 0,1-1 0,0 1 0,0 0 0,0-1 0,0 1 0,0 2 0,6 15 0,0 0 0,1-1 0,1-1 0,0 1 0,1-1 0,1 0 0,17 21 0,-24-35 0,0 1 0,-1-1 0,1 0 0,0 0 0,0-1 0,1 1 0,-1-1 0,0 1 0,1-1 0,0 0 0,-1 0 0,1 0 0,0-1 0,0 0 0,0 1 0,7 0 0,-8-2 0,0 0 0,0 0 0,1 0 0,-1-1 0,0 1 0,0-1 0,0 0 0,0 0 0,1 0 0,-1 0 0,-1 0 0,1-1 0,0 1 0,0-1 0,0 0 0,-1 0 0,1 0 0,-1 0 0,0 0 0,1-1 0,-1 1 0,2-4 0,1-2 0,0 0 0,0-1 0,-1 1 0,0-1 0,0 0 0,-1 0 0,0-1 0,2-15 0,-3 18 0,-1 0 0,0 0 0,-1-1 0,0 1 0,0 0 0,0 0 0,-1-1 0,0 1 0,-1 0 0,0 0 0,0 0 0,-3-8 0,4 14 0,1-1 0,0 1 0,-1 0 0,0 0 0,1-1 0,-1 1 0,0 0 0,0 0 0,1 0 0,-1 0 0,0 0 0,0 0 0,0 0 0,0 0 0,0 0 0,-1 0 0,1 1 0,0-1 0,0 0 0,0 1 0,-1-1 0,1 1 0,0-1 0,-1 1 0,1 0 0,0-1 0,-1 1 0,1 0 0,-1 0 0,1 0 0,0 0 0,-3 1 0,2 0 0,0 0 0,1 0 0,-1 0 0,1 0 0,-1 0 0,1 1 0,0-1 0,0 1 0,-1-1 0,1 1 0,0-1 0,0 1 0,0 0 0,0-1 0,1 1 0,-1 0 0,0 0 0,1 0 0,0 0 0,-1 0 0,1-1 0,0 1 0,0 2 0,-1 2 0,1 0 0,1 0 0,-1 0 0,1 0 0,0-1 0,0 1 0,1 0 0,-1-1 0,1 1 0,1-1 0,-1 1 0,6 8 0,-3-7 0,0 0 0,1 0 0,0 0 0,0 0 0,0-1 0,1 0 0,0 0 0,9 5 0,-8-6 0,0-1 0,0 0 0,0 0 0,0 0 0,1-1 0,0-1 0,0 1 0,9 0 0,-12-2 0,0 0 0,-1-1 0,1 0 0,0 0 0,0-1 0,0 0 0,0 0 0,0 0 0,0 0 0,-1-1 0,1 0 0,7-4 0,-8 3 0,0 0 0,0 0 0,0-1 0,-1 1 0,0-1 0,0 0 0,0 0 0,0-1 0,0 1 0,-1-1 0,0 0 0,0 0 0,0 0 0,-1 0 0,1 0 0,1-9 0,0-3 0,0 0 0,-2-1 0,1-33 0,-2 33 0,2-1 0,-2 19 0,-1 0 0,0 0 0,0 0 0,1 0 0,-1 0 0,0 0 0,0 0 0,1 0 0,-1 0 0,0 0 0,0 1 0,0-1 0,1 0 0,-1 0 0,0 0 0,0 0 0,0 0 0,0 1 0,1-1 0,-1 0 0,0 0 0,0 0 0,0 1 0,0-1 0,0 0 0,0 0 0,1 0 0,-1 1 0,0-1 0,0 0 0,0 0 0,0 1 0,0-1 0,0 0 0,0 0 0,0 1 0,11 39 0,-10-33 0,2 3 25,0 4-224,0 0 1,1-1-1,1 0 1,0 0-1,0 0 0,15 22 1,-8-20-6628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0.855"/>
    </inkml:context>
    <inkml:brush xml:id="br0">
      <inkml:brushProperty name="width" value="0.05" units="cm"/>
      <inkml:brushProperty name="height" value="0.05" units="cm"/>
    </inkml:brush>
  </inkml:definitions>
  <inkml:trace contextRef="#ctx0" brushRef="#br0">34 40 24575,'-3'-3'0,"-4"-4"0,0-3 0,-3-1 0,4 5 0,5 3 0,7 6 0,4 4 0,7 8 0,4 4 0,-3-1-8191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1.489"/>
    </inkml:context>
    <inkml:brush xml:id="br0">
      <inkml:brushProperty name="width" value="0.05" units="cm"/>
      <inkml:brushProperty name="height" value="0.05" units="cm"/>
    </inkml:brush>
  </inkml:definitions>
  <inkml:trace contextRef="#ctx0" brushRef="#br0">48 30 24575,'0'1'0,"0"0"0,1 0 0,-1-1 0,1 1 0,-1 0 0,1 0 0,-1-1 0,1 1 0,-1 0 0,1-1 0,-1 1 0,1-1 0,0 1 0,0-1 0,-1 1 0,1-1 0,0 1 0,0-1 0,-1 0 0,1 1 0,0-1 0,0 0 0,0 0 0,0 1 0,-1-1 0,1 0 0,0 0 0,0 0 0,0 0 0,0 0 0,0 0 0,0-1 0,8 2 0,-9 0 0,0-1 0,0 0 0,0 0 0,1 0 0,-1 0 0,0 0 0,0 0 0,0 1 0,0-1 0,0 0 0,0 0 0,0 0 0,0 0 0,0 0 0,0 0 0,0 1 0,0-1 0,0 0 0,0 0 0,0 0 0,0 0 0,0 0 0,0 0 0,0 1 0,-1-1 0,1 0 0,0 0 0,0 0 0,0 0 0,0 0 0,0 0 0,0 0 0,0 1 0,0-1 0,0 0 0,0 0 0,-1 0 0,1 0 0,0 0 0,0 0 0,0 0 0,0 0 0,0 0 0,0 0 0,-1 0 0,1 0 0,0 0 0,0 0 0,-9 7 0,1 0 0,1 0 0,-1 1 0,1 0 0,0 0 0,1 1 0,-10 16 0,15-22 0,0 0 0,-1 0 0,1-1 0,0 1 0,0 0 0,0 0 0,1 0 0,-1 0 0,1 0 0,0 0 0,0 0 0,0 1 0,0-1 0,0 0 0,1 0 0,-1 0 0,1 0 0,0 0 0,0 0 0,0-1 0,0 1 0,0 0 0,1 0 0,-1-1 0,1 1 0,0-1 0,0 1 0,0-1 0,0 0 0,0 1 0,3 1 0,2 1 0,1 0 0,0 0 0,0 0 0,0-1 0,1-1 0,0 1 0,-1-1 0,1-1 0,14 3 0,13 0 0,37 1 0,-67-6 0,57 4 0,62-6 0,-123 2 0,-1 0 0,1 0 0,0 0 0,-1 0 0,1 0 0,-1-1 0,1 1 0,-1-1 0,1 1 0,-1-1 0,1 1 0,-1-1 0,1 0 0,-1 0 0,0 0 0,1 0 0,-1 0 0,0 0 0,0 0 0,0 0 0,0 0 0,0 0 0,0-1 0,0 1 0,0 0 0,0-1 0,-1 1 0,1-1 0,0 1 0,-1-1 0,0 1 0,1-1 0,-1 1 0,0-1 0,1 0 0,-1-2 0,-1 1 0,1 0 0,-1 0 0,1 0 0,-1 0 0,0 0 0,0 0 0,0 1 0,0-1 0,-1 0 0,1 1 0,-1-1 0,0 0 0,0 1 0,0 0 0,0-1 0,0 1 0,0 0 0,-4-3 0,6 5 0,-1 0 0,1 0 0,0-1 0,-1 1 0,1 0 0,0-1 0,-1 1 0,1 0 0,0 0 0,-1 0 0,1-1 0,0 1 0,-1 0 0,1 0 0,0 0 0,-1 0 0,1 0 0,-1 0 0,1 0 0,0 0 0,-1 0 0,1 0 0,-1 0 0,1 0 0,0 0 0,-1 0 0,1 0 0,-1 0 0,1 0 0,0 0 0,-1 1 0,1-1 0,0 0 0,-1 0 0,1 0 0,0 1 0,-1-1 0,1 0 0,0 0 0,-1 1 0,1-1 0,0 1 0,0 0 0,0-1 0,0 1 0,0-1 0,0 1 0,0-1 0,0 1 0,0-1 0,0 1 0,1-1 0,-1 1 0,0-1 0,0 1 0,1-1 0,-1 1 0,0-1 0,1 1 0,-1-1 0,0 1 0,1-1 0,-1 0 0,0 1 0,1-1 0,-1 0 0,1 1 0,-1-1 0,1 0 0,-1 0 0,1 1 0,-1-1 0,1 0 0,0 0 0,2 1 0,0 0 0,0 0 0,0 0 0,1 0 0,-1-1 0,0 1 0,0-1 0,0 0 0,1 0 0,-1 0 0,0 0 0,0-1 0,0 1 0,1-1 0,-1 0 0,0 0 0,0 0 0,5-3 0,-4 1 0,0 1 0,0-1 0,0 0 0,0 0 0,-1-1 0,0 1 0,1-1 0,-1 0 0,-1 0 0,1 0 0,4-8 0,-5 6 0,1 0 0,-1 0 0,0 0 0,-1 0 0,1 0 0,-1 0 0,0 0 0,-1-1 0,0-7 0,0 10 0,0 0 0,-1 0 0,1 0 0,-1 0 0,0 1 0,0-1 0,-1 0 0,1 0 0,-1 1 0,0-1 0,0 1 0,0-1 0,0 1 0,-5-5 0,6 6 0,0 1 0,-1-1 0,1 1 0,-1 0 0,1 0 0,-1 0 0,0 0 0,1 0 0,-1 0 0,0 0 0,0 1 0,0-1 0,0 0 0,1 1 0,-1 0 0,0-1 0,0 1 0,0 0 0,0 0 0,0 0 0,0 0 0,0 1 0,0-1 0,0 0 0,0 1 0,0-1 0,1 1 0,-1 0 0,0 0 0,0-1 0,1 1 0,-1 0 0,0 1 0,1-1 0,-1 0 0,1 0 0,-2 3 0,-2 0 0,0 1 0,1 0 0,0 1 0,0-1 0,0 1 0,0 0 0,1-1 0,0 2 0,-3 10 0,3-6 0,0 0 0,1 0 0,0 0 0,1 0 0,0 0 0,1 1 0,0-1 0,1 0 0,0 1 0,1-1 0,0 0 0,6 18 0,-5-21 0,1 0 0,0 0 0,0-1 0,0 1 0,1-1 0,0 0 0,1-1 0,-1 1 0,1-1 0,0 0 0,1-1 0,-1 1 0,1-1 0,0-1 0,1 1 0,-1-1 0,11 4 0,-9-4-68,0-1 0,0 0-1,-1-1 1,1 0 0,1 0 0,-1-1-1,0 0 1,0-1 0,1 1 0,-1-2-1,0 0 1,0 0 0,0 0 0,0-1-1,0-1 1,0 1 0,0-1-1,0-1 1,8-4 0,5-7-6758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6.719"/>
    </inkml:context>
    <inkml:brush xml:id="br0">
      <inkml:brushProperty name="width" value="0.05" units="cm"/>
      <inkml:brushProperty name="height" value="0.05" units="cm"/>
    </inkml:brush>
  </inkml:definitions>
  <inkml:trace contextRef="#ctx0" brushRef="#br0">26 276 24575,'-25'-49'0,"33"51"0,13 9 0,-7-3 0,3 0 0,1-1 0,0-1 0,0 0 0,0-2 0,1 0 0,-1 0 0,23 0 0,-31-4 0,1 0 0,-1 0 0,1-1 0,0 0 0,-1-1 0,0 0 0,1-1 0,-1 0 0,0 0 0,-1-1 0,1-1 0,0 1 0,-1-2 0,11-7 0,-18 11 0,1 1 0,-1-2 0,1 1 0,-1 0 0,0 0 0,0-1 0,0 0 0,0 1 0,0-1 0,0 0 0,-1 0 0,1 0 0,-1 0 0,0 0 0,0 0 0,0 0 0,0 0 0,-1 0 0,1 0 0,-1-1 0,0 1 0,0 0 0,0 0 0,0-1 0,-1 1 0,1 0 0,-1 0 0,0 0 0,0 0 0,0-1 0,0 1 0,0 0 0,-4-5 0,2 3 0,-1 0 0,0 0 0,0 1 0,0-1 0,0 1 0,-1 0 0,1 0 0,-1 0 0,0 1 0,-1-1 0,1 1 0,0 0 0,-1 1 0,1-1 0,-1 1 0,0 1 0,-9-3 0,7 4 0,-1-1 0,0 1 0,1 1 0,-1 0 0,0 0 0,1 0 0,-1 1 0,1 1 0,0-1 0,0 1 0,0 1 0,0 0 0,0 0 0,1 0 0,-1 1 0,1 0 0,1 0 0,-11 11 0,9-9 0,1 0 0,0 1 0,0 0 0,1 1 0,0 0 0,1 0 0,-1 0 0,2 0 0,-1 1 0,2 0 0,-1 0 0,1 0 0,1 0 0,-3 21 0,4-25 0,1 0 0,0 0 0,1 0 0,0 0 0,-1-1 0,2 1 0,-1 0 0,1 0 0,0-1 0,0 1 0,1-1 0,-1 0 0,1 1 0,4 4 0,-2-4 0,0 0 0,1 0 0,-1-1 0,1 0 0,0 0 0,1-1 0,-1 1 0,1-1 0,12 5 0,-1-3 0,0 0 0,0-1 0,0 0 0,0-2 0,1 0 0,0-1 0,-1-1 0,24-2 0,-15-1 0,0-1 0,-1-1 0,0-1 0,0-2 0,0 0 0,-1-2 0,0-1 0,0-1 0,35-21 0,-49 25 0,0-1 0,-1 0 0,0 0 0,-1-1 0,0-1 0,0 1 0,-1-1 0,-1-1 0,11-16 0,-14 18 0,0 0 0,0-1 0,-1 0 0,0 0 0,0 0 0,-1 0 0,-1 0 0,0 0 0,0 0 0,-1 0 0,0-1 0,-1 1 0,-2-13 0,1 14 0,0 0 0,0 0 0,-1 0 0,0 0 0,-7-12 0,8 17 0,-1 0 0,1 0 0,-1 0 0,1 1 0,-1-1 0,-1 1 0,1-1 0,0 1 0,-1 0 0,1 0 0,-1 1 0,-8-5 0,11 6 0,0 1 0,-1-1 0,1 1 0,-1-1 0,1 1 0,-1 0 0,0 0 0,1 0 0,-1-1 0,1 1 0,-1 1 0,1-1 0,-1 0 0,1 0 0,-1 0 0,1 1 0,-1-1 0,1 1 0,-1-1 0,1 1 0,-3 1 0,1 0 0,1 1 0,-1-1 0,0 0 0,1 1 0,-1 0 0,1 0 0,0 0 0,0 0 0,-2 3 0,-3 8 0,1 1 0,0-1 0,-5 21 0,11-34 0,-14 52 0,3 0 0,-5 63 0,5 110 0,10-193-170,2 1-1,1-1 0,2 1 1,1-1-1,2 0 0,1-1 1,14 37-1,-13-49-6655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5.010"/>
    </inkml:context>
    <inkml:brush xml:id="br0">
      <inkml:brushProperty name="width" value="0.05" units="cm"/>
      <inkml:brushProperty name="height" value="0.05" units="cm"/>
    </inkml:brush>
  </inkml:definitions>
  <inkml:trace contextRef="#ctx0" brushRef="#br0">1 1 24575,'2'0'0,"5"2"0,1 8 0,2 5 0,2 8 0,2 7 0,-1 6 0,0 7 0,0 2 0,2 1 0,1 0 0,-3-2 0,0-4 0,1-7 0,-2-11-8191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5.384"/>
    </inkml:context>
    <inkml:brush xml:id="br0">
      <inkml:brushProperty name="width" value="0.05" units="cm"/>
      <inkml:brushProperty name="height" value="0.05" units="cm"/>
    </inkml:brush>
  </inkml:definitions>
  <inkml:trace contextRef="#ctx0" brushRef="#br0">1 21 24575,'0'0'0,"0"0"0,0-1 0,0 1 0,0 0 0,0 0 0,0-1 0,0 1 0,0 0 0,0 0 0,0 0 0,0-1 0,0 1 0,0 0 0,0 0 0,0-1 0,0 1 0,0 0 0,0 0 0,0 0 0,0-1 0,1 1 0,-1 0 0,0 0 0,0 0 0,0-1 0,0 1 0,0 0 0,1 0 0,-1 0 0,0 0 0,0 0 0,0-1 0,1 1 0,-1 0 0,0 0 0,0 0 0,1 0 0,-1 0 0,0 0 0,0 0 0,0 0 0,1 0 0,-1 0 0,0 0 0,0 0 0,1 0 0,-1 0 0,0 0 0,0 0 0,0 0 0,1 0 0,-1 0 0,0 0 0,0 0 0,1 0 0,-1 1 0,0-1 0,0 0 0,0 0 0,1 0 0,10 12 0,-7-2 0,0 0 0,-1 0 0,0 0 0,-1 1 0,0-1 0,1 14 0,6 33 0,-5-46 0,-1 0 0,2 0 0,-1 0 0,2-1 0,-1 0 0,2 0 0,-1 0 0,1-1 0,0 0 0,1 0 0,0-1 0,15 12 0,-19-16 0,1-1 0,-1 0 0,1-1 0,0 1 0,0-1 0,0 1 0,0-2 0,1 1 0,-1 0 0,0-1 0,1 0 0,-1 0 0,1-1 0,-1 0 0,1 0 0,-1 0 0,1 0 0,-1-1 0,0 0 0,1 0 0,-1 0 0,0-1 0,1 0 0,-1 0 0,0 0 0,-1-1 0,1 0 0,7-5 0,-7 4 0,1 0 0,-2-1 0,1 1 0,0-1 0,-1-1 0,0 1 0,0-1 0,-1 1 0,1-1 0,-1 0 0,0 0 0,-1-1 0,2-5 0,-1 2 0,-1 0 0,0 1 0,-1-1 0,0 0 0,0 0 0,-1 0 0,0 0 0,-3-17 0,1 20 0,1 0 0,-1 0 0,0 0 0,0 0 0,-1 1 0,0-1 0,0 1 0,-1 0 0,0 0 0,0 0 0,0 0 0,-6-5 0,6 7 0,0 1 0,0 0 0,0 0 0,0 0 0,-1 1 0,1-1 0,-1 1 0,1 0 0,-1 0 0,0 1 0,0-1 0,0 1 0,0 0 0,0 1 0,0-1 0,0 1 0,0 0 0,-7 1 0,7-1 0,-1 1 0,1 0 0,-1 0 0,1 0 0,-1 1 0,1 0 0,0 0 0,0 0 0,0 0 0,0 1 0,0 0 0,0 0 0,1 0 0,-1 1 0,1 0 0,0 0 0,0 0 0,1 0 0,-1 0 0,1 1 0,0 0 0,0-1 0,0 1 0,1 0 0,0 0 0,0 1 0,-2 5 0,4-9-76,-1 0 1,1-1-1,0 1 0,0 0 0,0 0 0,0 0 0,0 0 0,1 0 1,-1 0-1,0-1 0,1 1 0,-1 0 0,1 0 0,0 0 1,0-1-1,0 1 0,1 3 0,10 8-6750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5.741"/>
    </inkml:context>
    <inkml:brush xml:id="br0">
      <inkml:brushProperty name="width" value="0.05" units="cm"/>
      <inkml:brushProperty name="height" value="0.05" units="cm"/>
    </inkml:brush>
  </inkml:definitions>
  <inkml:trace contextRef="#ctx0" brushRef="#br0">103 51 24575,'0'-1'0,"-1"0"0,1 0 0,-1 0 0,1-1 0,-1 1 0,1 0 0,-1 0 0,0 0 0,1 0 0,-1 0 0,0 0 0,0 0 0,0 0 0,0 1 0,0-1 0,0 0 0,0 1 0,0-1 0,0 0 0,0 1 0,-1-1 0,0 0 0,-27-8 0,27 9 0,1 0 0,-1 0 0,1 0 0,-1 0 0,1 0 0,-1 0 0,1 0 0,-1 1 0,1-1 0,-1 0 0,1 1 0,0-1 0,-1 1 0,1 0 0,0-1 0,-1 1 0,1 0 0,0 0 0,0 0 0,-2 2 0,1-1 0,0 1 0,0-1 0,0 1 0,1 0 0,-1 0 0,1 0 0,-1 0 0,1 0 0,-1 4 0,0 2 0,1 0 0,-1 1 0,2-1 0,-1 1 0,2 16 0,1-13 0,1-1 0,0 1 0,1-1 0,0 0 0,1-1 0,0 1 0,0-1 0,2 0 0,-1 0 0,1-1 0,1 0 0,14 15 0,-17-20 0,1 0 0,-1 0 0,1-1 0,0 1 0,1-1 0,-1-1 0,1 1 0,0-1 0,14 5 0,-16-7 0,0 0 0,1 0 0,-1-1 0,1 1 0,-1-1 0,1-1 0,-1 1 0,1-1 0,-1 1 0,1-2 0,-1 1 0,0-1 0,1 1 0,7-5 0,-7 3 0,-1 0 0,0-1 0,0 1 0,0-1 0,0 0 0,-1 0 0,1-1 0,-1 1 0,0-1 0,-1 0 0,1 0 0,-1 0 0,0-1 0,0 1 0,0-1 0,-1 1 0,0-1 0,0 0 0,0 0 0,-1 0 0,0 0 0,0 0 0,-1 0 0,0-7 0,0 3 0,0 1 0,-1-1 0,-1 0 0,1 1 0,-1 0 0,-1-1 0,0 1 0,0 0 0,-1 0 0,0 1 0,-1-1 0,0 1 0,0 0 0,-11-13 0,9 14 43,0 1 0,0 0-1,0 0 1,-1 1 0,0 0-1,0 0 1,-16-6 0,21 10-72,0 0 1,0 0-1,0 0 1,0 0-1,0 1 1,0-1-1,0 1 1,0 0 0,-1 0-1,1 0 1,-6 2-1,8-2-36,-1 1 0,0 0 0,0-1 0,0 1 0,1 0 0,-1 0 0,0 1 0,1-1 0,-1 0 0,1 0 0,-1 1 0,1-1 0,0 1 0,0-1 0,0 1 0,-1 0 0,1-1 0,1 1 0,-1 0 0,-1 3 0,-2 8-6761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6.100"/>
    </inkml:context>
    <inkml:brush xml:id="br0">
      <inkml:brushProperty name="width" value="0.05" units="cm"/>
      <inkml:brushProperty name="height" value="0.05" units="cm"/>
    </inkml:brush>
  </inkml:definitions>
  <inkml:trace contextRef="#ctx0" brushRef="#br0">168 88 24575,'0'-1'0,"0"-1"0,-1 1 0,1-1 0,-1 1 0,1-1 0,-1 1 0,0 0 0,0-1 0,1 1 0,-1 0 0,0 0 0,0-1 0,0 1 0,-1 0 0,1 0 0,0 0 0,0 0 0,0 1 0,-1-1 0,1 0 0,-1 0 0,1 1 0,0-1 0,-1 1 0,1-1 0,-1 1 0,-2-1 0,-4-1 0,0 1 0,1 0 0,-17-1 0,21 2 0,-1 0 0,0 0 0,1 0 0,-1 1 0,1-1 0,-1 1 0,1 0 0,-1 0 0,1 0 0,-1 1 0,1-1 0,0 1 0,0-1 0,0 1 0,0 0 0,0 1 0,0-1 0,0 0 0,1 1 0,-1 0 0,1-1 0,0 1 0,-1 0 0,2 0 0,-1 0 0,0 0 0,0 1 0,1-1 0,0 0 0,0 1 0,-2 6 0,2-4 0,1 0 0,-1 0 0,1 0 0,0-1 0,1 1 0,-1 0 0,1 0 0,0 0 0,1-1 0,-1 1 0,1-1 0,0 1 0,0-1 0,1 0 0,0 1 0,0-1 0,0-1 0,0 1 0,6 5 0,-2-3 0,0-1 0,1-1 0,-1 1 0,1-1 0,1 0 0,-1-1 0,1 0 0,-1 0 0,1-1 0,0 0 0,0-1 0,15 2 0,-18-2 0,1-2 0,0 1 0,-1-1 0,1 1 0,0-2 0,0 1 0,-1-1 0,1 0 0,-1-1 0,1 1 0,-1-1 0,1-1 0,-1 1 0,0-1 0,0 0 0,0 0 0,0-1 0,6-5 0,-10 8 0,0-1 0,0 0 0,0-1 0,-1 1 0,1 0 0,0 0 0,-1-1 0,0 1 0,1-1 0,-1 1 0,0-1 0,0 0 0,-1 1 0,1-1 0,0 0 0,-1 0 0,0 0 0,1-3 0,-2 2 0,1-1 0,-1 1 0,0-1 0,0 1 0,-1-1 0,1 1 0,-1 0 0,0 0 0,0 0 0,-4-5 0,-4-5 0,-1 1 0,0 0 0,-1 1 0,-26-21 0,24 22-227,-2 0-1,1 0 1,-1 2-1,-1 0 1,-22-9-1,17 11-6598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6.305"/>
    </inkml:context>
    <inkml:brush xml:id="br0">
      <inkml:brushProperty name="width" value="0.05" units="cm"/>
      <inkml:brushProperty name="height" value="0.05" units="cm"/>
    </inkml:brush>
  </inkml:definitions>
  <inkml:trace contextRef="#ctx0" brushRef="#br0">1 64 24575,'0'-3'0,"0"-7"0,0-4 0,3-4 0,1 5 0,2 8 0,1 10 0,-1 13 0,1 13 0,0 12 0,1 12 0,0 7 0,-2 3 0,-2 2 0,-1-2 0,-2-12-8191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7.033"/>
    </inkml:context>
    <inkml:brush xml:id="br0">
      <inkml:brushProperty name="width" value="0.05" units="cm"/>
      <inkml:brushProperty name="height" value="0.05" units="cm"/>
    </inkml:brush>
  </inkml:definitions>
  <inkml:trace contextRef="#ctx0" brushRef="#br0">17 211 24575,'-1'-1'0,"0"1"0,0 0 0,0-1 0,1 1 0,-1-1 0,0 1 0,0-1 0,1 1 0,-1-1 0,1 1 0,-1-1 0,0 1 0,1-1 0,-1 0 0,1 0 0,-1 1 0,1-1 0,0 0 0,-1 0 0,1 1 0,0-1 0,-1 0 0,1 0 0,0 0 0,0 0 0,0 1 0,0-1 0,0 0 0,0-2 0,1-26 0,1 20 0,2 0 0,-1-1 0,1 1 0,0 1 0,1-1 0,0 0 0,1 1 0,0 0 0,0 1 0,0-1 0,1 1 0,0 0 0,1 1 0,-1 0 0,1 0 0,1 0 0,-1 1 0,1 0 0,-1 1 0,14-5 0,-18 8 0,0 0 0,0 0 0,0 1 0,0-1 0,1 1 0,-1 0 0,0 0 0,0 0 0,0 1 0,0-1 0,1 1 0,-1 0 0,0 0 0,0 0 0,0 1 0,-1 0 0,1-1 0,0 1 0,-1 1 0,1-1 0,-1 0 0,1 1 0,-1 0 0,0 0 0,0 0 0,0 0 0,-1 0 0,1 0 0,-1 1 0,0-1 0,0 1 0,3 6 0,0 2 0,0 0 0,-1 1 0,0 0 0,-1-1 0,0 2 0,-1-1 0,-1 0 0,0 0 0,-1 16 0,-1-10 0,-1 0 0,-1 0 0,-1 0 0,-1-1 0,0 1 0,-1-1 0,-1 0 0,-18 32 0,20-41 0,0 0 0,-1 0 0,-1-1 0,1 0 0,-1 0 0,-1-1 0,1 1 0,-1-2 0,0 1 0,-1-1 0,0 0 0,0-1 0,0 0 0,0 0 0,-1-1 0,0 0 0,-18 4 0,25-7 0,0-1 0,0 1 0,0-1 0,0 0 0,1 0 0,-1 0 0,0 0 0,0 0 0,0 0 0,0-1 0,0 0 0,1 1 0,-1-1 0,0 0 0,1 0 0,-1-1 0,0 1 0,1 0 0,0-1 0,-1 0 0,-3-2 0,5 1 0,-1 1 0,1 0 0,-1-1 0,1 1 0,0-1 0,0 1 0,0-1 0,0 0 0,1 1 0,-1-1 0,1 0 0,0 0 0,-1 1 0,1-1 0,0 0 0,1 0 0,-1 0 0,0 1 0,1-1 0,0 0 0,-1 1 0,3-5 0,0-2 0,1 0 0,0 0 0,0 1 0,1-1 0,0 1 0,1 0 0,0 0 0,0 0 0,1 1 0,-1 0 0,2 1 0,-1-1 0,1 1 0,15-9 0,-18 12 0,1 0 0,-1 1 0,1-1 0,0 1 0,0 0 0,0 1 0,0 0 0,0 0 0,0 0 0,1 0 0,-1 1 0,0 0 0,0 1 0,0-1 0,1 1 0,-1 0 0,0 1 0,0-1 0,0 1 0,0 0 0,-1 1 0,1 0 0,-1 0 0,7 4 0,6 6 164,27 27-1,-32-28-586,0 0 0,1-1 0,29 19 0,-18-18-6403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7.357"/>
    </inkml:context>
    <inkml:brush xml:id="br0">
      <inkml:brushProperty name="width" value="0.05" units="cm"/>
      <inkml:brushProperty name="height" value="0.05" units="cm"/>
    </inkml:brush>
  </inkml:definitions>
  <inkml:trace contextRef="#ctx0" brushRef="#br0">89 145 24575,'1'-20'0,"-1"8"0,1 1 0,-2-1 0,1 0 0,-2 1 0,1-1 0,-2 0 0,-5-18 0,8 30 0,0-1 0,0 0 0,-1 1 0,1-1 0,0 1 0,0-1 0,0 1 0,0-1 0,-1 1 0,1-1 0,0 1 0,-1-1 0,1 1 0,0-1 0,-1 1 0,1 0 0,0-1 0,-1 1 0,1-1 0,-1 1 0,1 0 0,-1-1 0,1 1 0,-1 0 0,1 0 0,-1-1 0,1 1 0,-1 0 0,1 0 0,-1 0 0,0 0 0,1 0 0,-1 0 0,1 0 0,-1 0 0,1 0 0,-1 0 0,0 0 0,1 0 0,-1 0 0,1 0 0,-1 0 0,1 1 0,-1-1 0,1 0 0,-1 0 0,1 1 0,-1-1 0,1 0 0,-1 1 0,1-1 0,0 0 0,-1 1 0,1-1 0,-1 1 0,1-1 0,0 1 0,-1-1 0,1 1 0,0-1 0,-1 1 0,-2 4 0,0 1 0,0-1 0,1 1 0,-4 8 0,-2 12 0,1 0 0,1 1 0,2 0 0,0 0 0,2 0 0,1 1 0,4 53 0,-2-76 0,0 0 0,0 0 0,0 0 0,1 0 0,-1 0 0,1-1 0,0 1 0,1-1 0,-1 1 0,1-1 0,0 0 0,0 0 0,0 0 0,0 0 0,1 0 0,-1-1 0,1 0 0,0 1 0,0-2 0,1 1 0,-1 0 0,5 1 0,-4-2 0,1 0 0,0 0 0,-1-1 0,1 0 0,0 0 0,-1 0 0,1-1 0,0 0 0,0 0 0,-1-1 0,1 1 0,0-1 0,-1-1 0,1 1 0,0-1 0,-1 0 0,0 0 0,11-5 0,-9 2 0,1 0 0,-1-1 0,0 1 0,0-1 0,-1-1 0,1 1 0,-1-1 0,-1 0 0,1-1 0,-1 1 0,-1-1 0,1 0 0,-1 0 0,-1-1 0,0 1 0,0-1 0,0 1 0,-1-1 0,1-14 0,-2 17 0,0 0 0,-1 0 0,0-1 0,-1 1 0,1 0 0,-1 0 0,0-1 0,-1 1 0,1 0 0,-1 0 0,0 1 0,-1-1 0,0 0 0,1 1 0,-2-1 0,1 1 0,-1 0 0,0 0 0,0 0 0,0 0 0,0 1 0,-1 0 0,0 0 0,0 0 0,0 1 0,0-1 0,-1 1 0,-11-5 0,6 4-273,-1 1 0,1 0 0,-1 1 0,-18-2 0,-6 1-6553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8.176"/>
    </inkml:context>
    <inkml:brush xml:id="br0">
      <inkml:brushProperty name="width" value="0.05" units="cm"/>
      <inkml:brushProperty name="height" value="0.05" units="cm"/>
    </inkml:brush>
  </inkml:definitions>
  <inkml:trace contextRef="#ctx0" brushRef="#br0">0 182 24575,'1'-68'0,"-1"-46"0,15 234 258,13 114-1881,-23-180-5203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29.992"/>
    </inkml:context>
    <inkml:brush xml:id="br0">
      <inkml:brushProperty name="width" value="0.05" units="cm"/>
      <inkml:brushProperty name="height" value="0.05" units="cm"/>
    </inkml:brush>
  </inkml:definitions>
  <inkml:trace contextRef="#ctx0" brushRef="#br0">186 591 24575,'7'-8'0,"0"0"0,-1 0 0,0-1 0,7-13 0,7-11 0,17-18 0,72-110 0,-97 141 0,-1-1 0,-1-1 0,-1 0 0,-1 0 0,-1-1 0,4-24 0,-10 42 0,0 0 0,0 0 0,-1 0 0,0 0 0,0 0 0,0-1 0,-1 1 0,0 0 0,0 0 0,0 0 0,-1 0 0,1 0 0,-5-8 0,4 11 0,0-1 0,1 0 0,-1 1 0,-1 0 0,1-1 0,0 1 0,-1 0 0,1 0 0,-1 1 0,1-1 0,-1 0 0,0 1 0,0-1 0,1 1 0,-1 0 0,0 0 0,0 0 0,-1 1 0,1-1 0,0 1 0,0-1 0,0 1 0,-5 0 0,-1 1 0,1 1 0,0-1 0,0 1 0,-1 0 0,1 1 0,0 0 0,1 0 0,-1 1 0,1 0 0,-1 0 0,1 1 0,0 0 0,-11 11 0,3-3 0,1 2 0,1 0 0,0 0 0,-18 31 0,18-23 0,2 1 0,0 0 0,2 1 0,1 0 0,0 0 0,2 1 0,-5 48 0,6-9 0,7 129 0,11-82 0,4 0 0,33 109 0,-49-219 0,0 4 0,0 0 0,0 0 0,0-1 0,0 1 0,-1 7 0,0-12 0,0-1 0,0 1 0,0 0 0,0 0 0,0 0 0,-1-1 0,1 1 0,0 0 0,0 0 0,-1-1 0,1 1 0,0 0 0,-1-1 0,1 1 0,-1 0 0,1-1 0,-1 1 0,1 0 0,-1-1 0,0 1 0,1-1 0,-1 1 0,0-1 0,1 0 0,-1 1 0,0-1 0,1 0 0,-1 1 0,0-1 0,0 0 0,1 0 0,-1 1 0,0-1 0,0 0 0,0 0 0,1 0 0,-1 0 0,0 0 0,0 0 0,0 0 0,1-1 0,-1 1 0,0 0 0,0 0 0,0-1 0,-1 0 0,-5-1 0,0-1 0,0-1 0,0 1 0,0-1 0,0-1 0,1 1 0,-1-1 0,1 0 0,0-1 0,1 1 0,0-1 0,-1 0 0,2 0 0,-1-1 0,-3-7 0,-1 0 0,2-1 0,0 0 0,1 0 0,0 0 0,1-1 0,-4-22 0,8 25 0,-1 1 0,1-1 0,1 1 0,1-1 0,-1 0 0,2 1 0,0 0 0,0-1 0,1 1 0,1 0 0,0 0 0,9-18 0,-9 22 0,1 0 0,0 0 0,0 0 0,1 1 0,-1 0 0,2 0 0,-1 1 0,1 0 0,0 0 0,0 0 0,0 1 0,1 0 0,0 1 0,0-1 0,0 1 0,1 1 0,-1 0 0,10-2 0,5 0 0,-1 2 0,1 1 0,-1 1 0,1 1 0,0 1 0,-1 0 0,1 2 0,-1 1 0,1 1 0,-1 0 0,-1 2 0,1 1 0,-1 0 0,39 23 0,-55-28 0,0 0 0,0 1 0,0 0 0,0 0 0,0 0 0,-1 0 0,0 1 0,1 0 0,-2 0 0,4 5 0,-5-7 0,-1-1 0,0 1 0,0-1 0,0 1 0,-1 0 0,1 0 0,-1-1 0,1 1 0,-1 0 0,0 0 0,0-1 0,0 1 0,0 0 0,-1 0 0,1 0 0,-1-1 0,1 1 0,-1 0 0,0-1 0,0 1 0,-1-1 0,1 1 0,0-1 0,-3 4 0,0 0 0,-1-1 0,0 1 0,-1-1 0,1 0 0,-1 0 0,-9 6 0,12-8 0,-2-1 0,1 1 0,0-1 0,0 0 0,-1 0 0,0 0 0,1-1 0,-1 1 0,0-1 0,-8 1 0,12-2 0,0 0 0,0-1 0,0 1 0,0 0 0,0 0 0,0 0 0,0-1 0,0 1 0,0-1 0,0 1 0,1-1 0,-1 1 0,0-1 0,0 1 0,0-1 0,0 0 0,1 1 0,-1-1 0,0 0 0,1 0 0,-1 1 0,0-1 0,1 0 0,-1 0 0,1 0 0,0 0 0,-1 0 0,1 0 0,0 0 0,-1 0 0,1 0 0,0 0 0,0 0 0,0 0 0,0 0 0,0 0 0,0 0 0,0 0 0,0 0 0,0 0 0,1 0 0,-1-2 0,2-5 0,0 1 0,0-1 0,0 0 0,4-7 0,4-5 0,0 0 0,1 1 0,1 1 0,1 0 0,0 0 0,1 1 0,1 1 0,18-15 0,-23 22 0,1-1 0,1 2 0,-1 0 0,2 0 0,-1 1 0,1 1 0,0 0 0,0 0 0,0 2 0,1-1 0,-1 2 0,1 0 0,22-2 0,-8 6-1365,-5 3-5461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1.405"/>
    </inkml:context>
    <inkml:brush xml:id="br0">
      <inkml:brushProperty name="width" value="0.05" units="cm"/>
      <inkml:brushProperty name="height" value="0.05" units="cm"/>
    </inkml:brush>
  </inkml:definitions>
  <inkml:trace contextRef="#ctx0" brushRef="#br0">51 189 24575,'1'-7'0,"0"-1"0,1 1 0,-1-1 0,1 1 0,1-1 0,0 1 0,0 0 0,0 0 0,1 0 0,-1 1 0,2-1 0,-1 1 0,9-10 0,-5 7 0,0 1 0,1-1 0,0 2 0,0-1 0,1 1 0,0 0 0,0 1 0,13-6 0,-20 11 0,-1 0 0,1-1 0,0 1 0,0 1 0,0-1 0,0 0 0,0 1 0,0-1 0,0 1 0,0 0 0,0 0 0,0 0 0,0 1 0,0-1 0,0 1 0,0-1 0,0 1 0,-1 0 0,1 0 0,5 3 0,-5-2 0,-1 0 0,1 1 0,0-1 0,-1 1 0,0 0 0,1 0 0,-1 0 0,0 0 0,-1 0 0,1 0 0,-1 1 0,1-1 0,-1 0 0,0 1 0,0-1 0,1 8 0,-1 1 0,0 0 0,-1 0 0,0 0 0,-1 1 0,0-1 0,-1 0 0,-1 0 0,1-1 0,-2 1 0,0-1 0,0 1 0,-1-1 0,-7 11 0,-5 7 0,0-1 0,-3-1 0,-34 39 0,34-46 0,0-2 0,-1-1 0,-1 0 0,-39 21 0,56-32 0,15-7 0,20-7 0,-29 7 0,33-8 86,1 2-1,0 1 0,62-3 1,-39 8-940,88 11 1,-116-6-5973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6.987"/>
    </inkml:context>
    <inkml:brush xml:id="br0">
      <inkml:brushProperty name="width" value="0.05" units="cm"/>
      <inkml:brushProperty name="height" value="0.05" units="cm"/>
    </inkml:brush>
  </inkml:definitions>
  <inkml:trace contextRef="#ctx0" brushRef="#br0">15 1 24575,'-3'3'0,"-4"1"0,2-1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2.720"/>
    </inkml:context>
    <inkml:brush xml:id="br0">
      <inkml:brushProperty name="width" value="0.05" units="cm"/>
      <inkml:brushProperty name="height" value="0.05" units="cm"/>
    </inkml:brush>
  </inkml:definitions>
  <inkml:trace contextRef="#ctx0" brushRef="#br0">325 151 24575,'-1'-9'0,"-1"0"0,0 0 0,0 0 0,-1 0 0,0 1 0,-1-1 0,0 1 0,0 0 0,-1 0 0,-6-8 0,10 14 0,0 0 0,-1 1 0,1-1 0,-1 0 0,1 1 0,-1-1 0,0 1 0,1-1 0,-1 1 0,0 0 0,0 0 0,0 0 0,0 0 0,0 0 0,0 0 0,0 1 0,-1-1 0,1 1 0,0-1 0,-2 1 0,0 0 0,0 1 0,1-1 0,-1 1 0,1 0 0,-1 0 0,1 0 0,0 0 0,-1 0 0,1 1 0,0 0 0,-4 2 0,-7 6 0,2 1 0,-1 0 0,1 0 0,-12 17 0,7-8 0,1 1 0,1 0 0,1 1 0,1 0 0,-12 29 0,21-42 0,0 0 0,1 0 0,0 1 0,0 0 0,1 0 0,0-1 0,1 1 0,0 0 0,1 0 0,0 0 0,1 0 0,0 0 0,0 0 0,1 0 0,0 0 0,5 14 0,-4-19 0,-1 0 0,1 0 0,0 0 0,1 0 0,-1-1 0,1 1 0,0-1 0,0 0 0,0 0 0,0 0 0,1-1 0,6 5 0,-3-4 0,0 0 0,1 0 0,0 0 0,0-1 0,0 0 0,0-1 0,9 1 0,2-1 0,0 0 0,0-2 0,0 0 0,0-2 0,0 0 0,30-7 0,-21 1 0,0-2 0,-1 0 0,0-2 0,50-29 0,-57 29 0,-1-2 0,0 0 0,-2-2 0,1 0 0,-2-1 0,25-31 0,-34 38 0,-1-1 0,-1 1 0,0-2 0,5-11 0,-9 18 0,0 1 0,-1-1 0,1 0 0,-1 0 0,0 0 0,-1 0 0,1 0 0,-1 0 0,0 0 0,0 0 0,0 0 0,-2-9 0,2 14 0,0-1 0,0 1 0,-1-1 0,1 1 0,0-1 0,0 1 0,0-1 0,0 1 0,-1-1 0,1 1 0,0-1 0,0 1 0,-1 0 0,1-1 0,0 1 0,-1 0 0,1-1 0,0 1 0,-1 0 0,1-1 0,0 1 0,-1 0 0,0-1 0,-5 8 0,5-5 0,0 0 0,0 0 0,1 0 0,-1 1 0,1-1 0,-1 0 0,1 0 0,0 1 0,0 3 0,1-4 0,0 1 0,0-1 0,1 0 0,-1 0 0,0 0 0,1 0 0,-1 0 0,1 0 0,0 0 0,0 0 0,0-1 0,0 1 0,0 0 0,0-1 0,0 0 0,0 0 0,0 1 0,1-1 0,3 1 0,20 14 0,-25-15 0,0 0 0,0 0 0,0 0 0,0 1 0,0-1 0,0 0 0,-1 1 0,1-1 0,0 1 0,-1-1 0,1 1 0,-1-1 0,0 1 0,0-1 0,1 1 0,-1-1 0,0 1 0,-1 3 0,-7 48 0,5-44 0,1 1 0,1 0 0,-1 0 0,2 0 0,-1 12 0,2-18 0,0 0 0,0 0 0,-1-1 0,2 1 0,-1-1 0,0 1 0,1-1 0,0 1 0,0-1 0,0 0 0,0 0 0,0 0 0,1 0 0,-1 0 0,1 0 0,0-1 0,0 1 0,3 2 0,-1-2 0,0 0 0,0 0 0,0-1 0,0 1 0,0-1 0,1 0 0,-1 0 0,1-1 0,-1 0 0,1 0 0,-1 0 0,1-1 0,0 1 0,0-1 0,-1-1 0,11 0 0,-9-1 0,1 0 0,-1 0 0,1-1 0,-1 0 0,0 0 0,0 0 0,0-1 0,-1 0 0,1-1 0,-1 1 0,9-9 0,-10 8 0,-1 1 0,0-1 0,0-1 0,0 1 0,0 0 0,-1-1 0,0 0 0,0 1 0,0-1 0,-1-1 0,0 1 0,0 0 0,2-10 0,-4 11 0,0 0 0,0 0 0,0 0 0,0 0 0,-1 0 0,0 0 0,0 0 0,0 0 0,-1 0 0,0 0 0,1 0 0,-2 1 0,1-1 0,0 1 0,-1 0 0,0-1 0,0 1 0,0 0 0,-5-3 0,0-1 0,-1 1 0,-1 0 0,1 0 0,-1 1 0,0 1 0,-1-1 0,1 2 0,-1-1 0,0 1 0,0 1 0,0 0 0,-1 1 0,1 0 0,-1 1 0,1 0 0,-1 1 0,-14 1 0,22-1 0,1 0 0,0 1 0,-1 0 0,1 0 0,0 0 0,-6 3 0,8-4 0,1 0 0,0 0 0,-1 1 0,1-1 0,0 0 0,-1 0 0,1 1 0,0-1 0,-1 0 0,1 0 0,0 1 0,-1-1 0,1 0 0,0 1 0,0-1 0,-1 1 0,1-1 0,0 0 0,0 1 0,0-1 0,0 1 0,0-1 0,-1 1 0,2 0 0,-1-1 0,0 1 0,1 0 0,-1-1 0,0 1 0,1-1 0,-1 1 0,1-1 0,-1 1 0,1-1 0,-1 1 0,1-1 0,-1 1 0,1-1 0,0 0 0,-1 1 0,1-1 0,-1 0 0,1 1 0,1-1 0,5 3 0,1 0 0,0-1 0,0 0 0,0-1 0,0 1 0,12-1 0,53-1 0,-55-1 0,7 0 0,1-1 0,-1-2 0,37-9 0,-51 10 0,0 0 0,0-1 0,0-1 0,-1 0 0,1 0 0,-1-1 0,0 0 0,-1-1 0,0 0 0,9-9 0,-14 12 0,-1 0 0,0 0 0,0-1 0,-1 0 0,1 1 0,-1-1 0,0 0 0,0 0 0,-1 0 0,1 0 0,-1-1 0,0 1 0,0 0 0,-1-1 0,0 1 0,0 0 0,0-1 0,-1 1 0,1 0 0,-1-1 0,0 1 0,-1 0 0,0 0 0,-4-10 0,20 60 0,72 205 0,-77-221 0,-8-26 0,0 0 0,0 1 0,0-1 0,1 0 0,0 0 0,-1 0 0,1 0 0,4 4 0,-6-7 0,0 1 0,1-1 0,-1 0 0,1 1 0,-1-1 0,1 0 0,-1 1 0,1-1 0,-1 0 0,1 0 0,0 1 0,-1-1 0,1 0 0,-1 0 0,1 0 0,0 0 0,-1 0 0,1 0 0,-1 0 0,1 0 0,0 0 0,0-1 0,1 1 0,-1-1 0,0 1 0,0-1 0,0 0 0,0 1 0,0-1 0,0 0 0,0 0 0,0 0 0,0 0 0,-1 0 0,1 0 0,1-1 0,18-29 0,29-57 0,-48 87 0,-1 1 0,1-1 0,-1 1 0,0-1 0,1 0 0,-1 1 0,0-1 0,0 0 0,1 1 0,-1-1 0,0 0 0,0 1 0,0-1 0,0 0 0,0 0 0,0 1 0,0-1 0,0 0 0,0 0 0,0 0 0,-11 5 0,-14 21 0,23-21 0,-1-1 0,2 1 0,-1 0 0,0 0 0,1 0 0,-1 0 0,1 0 0,0 0 0,1 0 0,-1 0 0,1 0 0,0 1 0,0-1 0,0 0 0,0 0 0,1 0 0,-1 0 0,1 0 0,0 1 0,1-1 0,-1-1 0,1 1 0,-1 0 0,1 0 0,5 6 0,5 8 0,0 0 0,2-1 0,27 27 0,-29-33 0,-1 1-455,2 0 0,14 10 0,-3-6-6371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3.125"/>
    </inkml:context>
    <inkml:brush xml:id="br0">
      <inkml:brushProperty name="width" value="0.05" units="cm"/>
      <inkml:brushProperty name="height" value="0.05" units="cm"/>
    </inkml:brush>
  </inkml:definitions>
  <inkml:trace contextRef="#ctx0" brushRef="#br0">123 156 24575,'-21'-14'0,"16"7"0,17 7 0,31 8 0,39 6 0,-71-13 0,-1 0 0,0-1 0,1-1 0,-1 1 0,19-5 0,-26 5 0,0-1 0,-1 0 0,1 1 0,-1-1 0,0 0 0,1 0 0,-1 0 0,0-1 0,1 1 0,-1-1 0,0 1 0,0-1 0,0 0 0,0 0 0,-1 1 0,1-1 0,0 0 0,-1-1 0,1 1 0,-1 0 0,0 0 0,0-1 0,0 1 0,0-1 0,0 1 0,0-1 0,-1 1 0,1-1 0,-1 1 0,0-1 0,0 1 0,0-1 0,0 0 0,0 1 0,0-1 0,-1 1 0,1-1 0,-1 0 0,0 1 0,0 0 0,0-1 0,0 1 0,0-1 0,0 1 0,-1 0 0,1 0 0,-1 0 0,1 0 0,-1 0 0,0 0 0,0 0 0,0 1 0,0-1 0,0 0 0,-3 0 0,-5-4 0,0 0 0,0 1 0,0 0 0,-1 1 0,0 1 0,0-1 0,0 2 0,0-1 0,0 2 0,-1-1 0,1 2 0,0-1 0,-1 1 0,1 1 0,-1 0 0,-12 4 0,17-4 0,0 1 0,0 0 0,1 0 0,-1 1 0,0 0 0,1 0 0,0 0 0,0 1 0,0 0 0,0 0 0,0 1 0,1-1 0,0 1 0,0 0 0,0 1 0,1-1 0,0 1 0,0 0 0,0 0 0,1 1 0,-1-1 0,2 0 0,-1 1 0,1 0 0,0 0 0,-2 11 0,3-7 22,0-1-1,1 1 0,0-1 1,0 1-1,1-1 0,1 0 1,0 1-1,0-1 0,1 0 1,0 0-1,1 0 0,0 0 1,1-1-1,0 0 0,9 13 1,-6-11-178,1 0 1,0 0 0,1-1 0,0 0 0,1-1 0,0 0 0,0-1-1,1 0 1,0-1 0,25 12 0,8-3-6671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5.363"/>
    </inkml:context>
    <inkml:brush xml:id="br0">
      <inkml:brushProperty name="width" value="0.05" units="cm"/>
      <inkml:brushProperty name="height" value="0.05" units="cm"/>
    </inkml:brush>
  </inkml:definitions>
  <inkml:trace contextRef="#ctx0" brushRef="#br0">1 15 24575,'0'-3'0,"0"-4"0,0 3 0,0 4 0,0 5 0,0 8 0,0 8 0,0 6 0,3 7 0,1 4 0,2 5 0,2 0 0,0-1 0,4-5 0,-2-8-8191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5.737"/>
    </inkml:context>
    <inkml:brush xml:id="br0">
      <inkml:brushProperty name="width" value="0.05" units="cm"/>
      <inkml:brushProperty name="height" value="0.05" units="cm"/>
    </inkml:brush>
  </inkml:definitions>
  <inkml:trace contextRef="#ctx0" brushRef="#br0">34 71 24575,'1'-14'0,"-1"-17"0,0 29 0,0 0 0,0 1 0,0-1 0,-1 1 0,1-1 0,0 1 0,-1-1 0,0 1 0,1-1 0,-1 1 0,0-1 0,1 1 0,-1 0 0,-2-3 0,3 4 0,0 0 0,0 0 0,-1 0 0,1 0 0,-1 0 0,1 0 0,0 0 0,-1 0 0,1-1 0,0 1 0,-1 0 0,1 0 0,0 1 0,-1-1 0,1 0 0,-1 0 0,1 0 0,0 0 0,-1 0 0,1 0 0,0 0 0,-1 0 0,1 1 0,0-1 0,0 0 0,-1 0 0,1 1 0,0-1 0,-1 0 0,1 0 0,0 1 0,0-1 0,0 0 0,-1 0 0,1 1 0,0-1 0,0 0 0,0 1 0,0-1 0,-1 0 0,1 1 0,0-1 0,0 1 0,0-1 0,0 1 0,-6 18 0,3-6 0,1 1 0,1 0 0,0 0 0,1 0 0,0 0 0,1-1 0,0 1 0,2 0 0,-1 0 0,2-1 0,7 20 0,-8-24 0,1 0 0,0 0 0,1 0 0,0-1 0,1 0 0,-1 0 0,1 0 0,1-1 0,0 0 0,0 0 0,0 0 0,1-1 0,0 0 0,0-1 0,0 0 0,1 0 0,9 4 0,-15-8 0,-1 0 0,0 0 0,1 0 0,-1-1 0,1 1 0,-1-1 0,1 1 0,-1-1 0,1 0 0,-1 0 0,1 0 0,-1 0 0,1 0 0,-1-1 0,1 1 0,-1-1 0,1 0 0,-1 0 0,0 0 0,1 0 0,-1 0 0,0 0 0,3-3 0,-2 1 0,0 0 0,0 0 0,0-1 0,-1 1 0,0-1 0,0 1 0,0-1 0,0 0 0,0 0 0,-1 0 0,0 0 0,1 0 0,-1-6 0,1-1 0,-1-1 0,0 1 0,-1-1 0,0 1 0,-1-1 0,0 1 0,-1-1 0,0 1 0,-7-19 0,6 21 0,0 0 0,-1 0 0,0 0 0,-1 1 0,1 0 0,-2 0 0,1 0 0,-1 1 0,0-1 0,-1 1 0,0 1 0,-9-8 0,14 13 13,-1-1 0,1 0-1,-1 1 1,1-1-1,-1 1 1,1 0 0,-1 0-1,0 0 1,0 0 0,0 0-1,0 1 1,0-1 0,1 1-1,-1 0 1,0-1 0,0 2-1,0-1 1,0 0-1,0 1 1,0-1 0,0 1-1,0 0 1,0 0 0,1 0-1,-1 0 1,-2 2 0,1-1-108,1 1 0,0 0 0,-1-1 0,1 1 1,1 1-1,-1-1 0,0 0 0,1 1 0,0-1 0,0 1 1,0 0-1,0 0 0,1 0 0,-1 0 0,1 0 1,0 0-1,-1 6 0,-1 13-6731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6.096"/>
    </inkml:context>
    <inkml:brush xml:id="br0">
      <inkml:brushProperty name="width" value="0.05" units="cm"/>
      <inkml:brushProperty name="height" value="0.05" units="cm"/>
    </inkml:brush>
  </inkml:definitions>
  <inkml:trace contextRef="#ctx0" brushRef="#br0">191 107 24575,'-12'-11'0,"0"0"0,-20-15 0,27 23 0,0-1 0,-1 1 0,1-1 0,-1 2 0,0-1 0,0 1 0,0-1 0,-13-1 0,17 4 0,-1 0 0,1 0 0,0 0 0,0 1 0,-1-1 0,1 1 0,0 0 0,0-1 0,0 1 0,0 0 0,0 0 0,0 0 0,0 1 0,0-1 0,0 0 0,1 1 0,-1-1 0,0 1 0,1-1 0,-1 1 0,1 0 0,0 0 0,0 0 0,-1 0 0,1 0 0,0 0 0,1 0 0,-2 3 0,-2 7 0,0-1 0,1 1 0,-3 23 0,5-25 0,0-1 0,0 1 0,2 0 0,-1 0 0,1-1 0,0 1 0,1 0 0,0-1 0,1 0 0,0 1 0,0-1 0,1 0 0,0 0 0,1-1 0,8 13 0,-9-15 0,0-1 0,1 0 0,0 0 0,0 0 0,1 0 0,-1-1 0,1 0 0,0 0 0,0-1 0,0 1 0,0-1 0,1 0 0,0-1 0,-1 0 0,1 0 0,0 0 0,0-1 0,0 0 0,0 0 0,0-1 0,0 0 0,7-1 0,-6 1 0,-1-1 0,0 0 0,1-1 0,-1 1 0,0-2 0,0 1 0,0-1 0,0 0 0,-1 0 0,1-1 0,-1 1 0,0-2 0,0 1 0,0-1 0,0 1 0,-1-2 0,0 1 0,0-1 0,-1 1 0,1-1 0,-1 0 0,0-1 0,-1 1 0,1-1 0,-1 0 0,-1 0 0,1 0 0,-1 0 0,-1 0 0,1 0 0,-1-1 0,0 1 0,-1 0 0,0-1 0,0 1 0,-1-11 0,-1 9 0,0-1 0,0 1 0,0 0 0,-1 0 0,-1 1 0,0-1 0,0 0 0,0 1 0,-1 0 0,0 0 0,-1 1 0,0-1 0,0 1 0,-11-9 0,13 12 0,0 0 0,0 1 0,0 0 0,-1 0 0,1 0 0,-1 0 0,0 1 0,0-1 0,0 1 0,0 1 0,0-1 0,0 1 0,0 0 0,-1 0 0,1 0 0,0 1 0,-1 0 0,1 0 0,-1 0 0,1 1 0,0-1 0,-1 1 0,1 1 0,0-1 0,0 1 0,-9 3 0,11-2-151,-1-1-1,0 0 0,1 1 0,-1 0 1,1 0-1,0 0 0,0 0 1,-5 7-1,-2 6-6674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6.470"/>
    </inkml:context>
    <inkml:brush xml:id="br0">
      <inkml:brushProperty name="width" value="0.05" units="cm"/>
      <inkml:brushProperty name="height" value="0.05" units="cm"/>
    </inkml:brush>
  </inkml:definitions>
  <inkml:trace contextRef="#ctx0" brushRef="#br0">194 65 24575,'-9'-8'0,"0"1"0,0 0 0,-1 1 0,0 0 0,0 0 0,0 1 0,-1 1 0,0 0 0,-19-5 0,27 8 0,1 1 0,0-1 0,-1 1 0,1-1 0,-1 1 0,1 0 0,-1 0 0,1 1 0,0-1 0,-1 0 0,1 1 0,-1-1 0,1 1 0,0 0 0,0 0 0,-1 0 0,1 0 0,0 0 0,-3 2 0,3-1 0,0 1 0,0-1 0,0 0 0,0 1 0,0-1 0,1 1 0,-1 0 0,1 0 0,0-1 0,0 1 0,0 0 0,0 0 0,-1 4 0,1 3 0,0-1 0,0 1 0,1 0 0,0-1 0,1 1 0,0 0 0,0-1 0,6 17 0,-4-17 0,0 0 0,1 0 0,1 0 0,-1 0 0,2-1 0,-1 0 0,1 0 0,0 0 0,1-1 0,-1 0 0,2 0 0,8 7 0,-11-10 0,0-1 0,-1 0 0,1-1 0,0 1 0,1-1 0,-1 0 0,0 0 0,0 0 0,1-1 0,0 1 0,-1-2 0,1 1 0,-1 0 0,1-1 0,0 0 0,-1-1 0,1 1 0,0-1 0,-1 0 0,1 0 0,-1-1 0,8-3 0,-10 4 0,0 0 0,0 0 0,0-1 0,-1 0 0,1 1 0,-1-1 0,1 0 0,-1 0 0,0 0 0,1 0 0,-1-1 0,-1 1 0,1-1 0,0 1 0,0-1 0,-1 0 0,0 1 0,3-7 0,-3 5 0,0-1 0,-1 0 0,1 1 0,-1-1 0,0 1 0,0-1 0,-1 0 0,0 1 0,1-1 0,-1 1 0,-3-8 0,0 2 0,0 0 0,-1 0 0,0 1 0,0-1 0,-1 1 0,-1 1 0,1-1 0,-1 1 0,-1 0 0,-9-8 0,9 10-195,0 1 0,0 0 0,-1 0 0,1 1 0,-1 0 0,-12-4 0,1 3-6631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6.712"/>
    </inkml:context>
    <inkml:brush xml:id="br0">
      <inkml:brushProperty name="width" value="0.05" units="cm"/>
      <inkml:brushProperty name="height" value="0.05" units="cm"/>
    </inkml:brush>
  </inkml:definitions>
  <inkml:trace contextRef="#ctx0" brushRef="#br0">0 37 24575,'0'-3'0,"0"-3"0,0-5 0,3 0 0,1 5 0,-1 7 0,0 5 0,-1 8 0,0 11 0,-2 7 0,1 6 0,-1 10 0,0 4 0,-1 3 0,1-8-8191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8.095"/>
    </inkml:context>
    <inkml:brush xml:id="br0">
      <inkml:brushProperty name="width" value="0.05" units="cm"/>
      <inkml:brushProperty name="height" value="0.05" units="cm"/>
    </inkml:brush>
  </inkml:definitions>
  <inkml:trace contextRef="#ctx0" brushRef="#br0">114 210 24575,'-5'-5'0,"-1"1"0,1 0 0,-1 1 0,0-1 0,0 1 0,-10-4 0,11 6 0,1-1 0,-1 0 0,0 0 0,1-1 0,0 1 0,-1-1 0,1 0 0,0 0 0,0-1 0,1 1 0,-1-1 0,-5-7 0,9 10 0,-1-1 0,0 0 0,1 0 0,-1 0 0,1-1 0,0 1 0,0 0 0,0 0 0,0 0 0,0 0 0,0 0 0,0 0 0,1 0 0,-1 0 0,1 0 0,-1 0 0,1 0 0,0 0 0,0 0 0,0 0 0,0 1 0,0-1 0,0 0 0,1 1 0,-1-1 0,3-2 0,2-3 0,1 0 0,0 1 0,0 0 0,12-8 0,-8 7 0,0 2 0,1-1 0,-1 2 0,1-1 0,0 1 0,0 1 0,1 0 0,-1 1 0,1 1 0,-1 0 0,1 0 0,-1 1 0,1 1 0,19 2 0,-24-1 0,0-1 0,0 1 0,0 0 0,0 0 0,-1 1 0,1 0 0,-1 1 0,1 0 0,-1 0 0,0 0 0,-1 1 0,1 0 0,-1 0 0,0 1 0,0-1 0,-1 1 0,1 1 0,-2-1 0,1 1 0,0 0 0,-1 0 0,-1 0 0,4 10 0,-4-9 0,-1 0 0,0 1 0,0-1 0,-1 1 0,0 0 0,-1-1 0,0 1 0,0 0 0,-1-1 0,0 1 0,0-1 0,-1 1 0,0-1 0,-1 1 0,0-1 0,0 0 0,-1 0 0,0-1 0,0 1 0,-1-1 0,0 0 0,-7 9 0,0-3 0,0-1 0,-1 0 0,0-1 0,-1-1 0,0 0 0,0-1 0,-1 0 0,0-1 0,-1-1 0,-21 7 0,23-10 0,14-4 0,0 0 0,0 0 0,0-1 0,0 1 0,0 0 0,0 0 0,0 0 0,0 0 0,0 0 0,0 0 0,0 0 0,0 0 0,0 0 0,0 0 0,1 0 0,-1 0 0,0 0 0,0 0 0,0 0 0,0 0 0,0 0 0,0 0 0,0-1 0,0 1 0,0 0 0,0 0 0,0 0 0,0 0 0,0 0 0,0 0 0,0 0 0,0 0 0,0 0 0,0 0 0,0 0 0,-1 0 0,1 0 0,0 0 0,0 0 0,0 0 0,0-1 0,0 1 0,0 0 0,0 0 0,0 0 0,0 0 0,0 0 0,0 0 0,0 0 0,0 0 0,0 0 0,0 0 0,0 0 0,0 0 0,0 0 0,0 0 0,0 0 0,-1 0 0,1 0 0,0 0 0,0 0 0,0 0 0,0 0 0,0 0 0,0 0 0,21-12 0,16-2 0,69-17 0,-83 26 0,-1 1 0,1 2 0,0 0 0,34 2 0,-53 0 0,1 1 0,-1 0 0,1-1 0,-1 2 0,0-1 0,0 0 0,0 1 0,0 0 0,0 0 0,6 4 0,-9-6 0,0 1 0,-1 0 0,1-1 0,0 1 0,0 0 0,-1 0 0,1 0 0,0 0 0,-1 0 0,1 0 0,-1 0 0,1 0 0,-1 0 0,0 0 0,1 0 0,-1 0 0,0 0 0,1 2 0,-2-2 0,1 1 0,0 0 0,-1-1 0,1 1 0,-1 0 0,1-1 0,-1 1 0,0-1 0,1 1 0,-1-1 0,0 0 0,0 1 0,0-1 0,0 0 0,-1 1 0,0 0 0,-7 5 0,1 0 0,-1 0 0,0-1 0,-1-1 0,1 1 0,-1-2 0,0 1 0,-11 2 0,-6 2 0,-54 9 0,47-14-455,0-1 0,-63-4 0,51-2-6371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8.454"/>
    </inkml:context>
    <inkml:brush xml:id="br0">
      <inkml:brushProperty name="width" value="0.05" units="cm"/>
      <inkml:brushProperty name="height" value="0.05" units="cm"/>
    </inkml:brush>
  </inkml:definitions>
  <inkml:trace contextRef="#ctx0" brushRef="#br0">40 53 24575,'18'-3'0,"-10"-1"0,-8 4 0,0 0 0,0 0 0,0 0 0,0 0 0,0 0 0,0 0 0,0 0 0,0 0 0,0-1 0,0 1 0,0 0 0,0 0 0,0 0 0,0 0 0,0 0 0,0 0 0,0 0 0,0 0 0,0-1 0,0 1 0,0 0 0,0 0 0,0 0 0,0 0 0,0 0 0,0 0 0,0 0 0,0 0 0,0 0 0,0 0 0,0-1 0,-1 1 0,1 0 0,0 0 0,0 0 0,0 0 0,0 0 0,0 0 0,0 0 0,0 0 0,0 0 0,0 0 0,-1 0 0,1 0 0,0 0 0,0 0 0,0 0 0,0 0 0,0 0 0,0 0 0,0 0 0,0 0 0,-1 0 0,1 0 0,0 0 0,-1 0 0,-1 0 0,1 0 0,-1 0 0,1 0 0,-1 0 0,1 1 0,0-1 0,-1 0 0,1 1 0,0-1 0,-1 1 0,1 0 0,0-1 0,-1 1 0,1 0 0,0 0 0,0 0 0,0-1 0,0 1 0,0 0 0,0 1 0,0-1 0,0 0 0,0 0 0,0 0 0,0 3 0,-3 1 0,1 1 0,0 0 0,0 0 0,-3 10 0,3-4 0,0 1 0,1-1 0,1 1 0,0 0 0,0-1 0,1 1 0,1 0 0,0-1 0,6 26 0,-6-33 0,1 0 0,-1 0 0,1 0 0,0-1 0,0 1 0,0 0 0,1-1 0,0 1 0,0-1 0,0 0 0,0 0 0,1 0 0,0 0 0,-1-1 0,1 1 0,1-1 0,-1 0 0,0 0 0,1-1 0,-1 1 0,1-1 0,0 0 0,0 0 0,0-1 0,0 1 0,7 0 0,0-1 0,-1-1 0,0 0 0,0-1 0,0 0 0,0-1 0,0 0 0,0-1 0,-1 0 0,1-1 0,-1 0 0,0 0 0,0-1 0,12-8 0,-15 9 0,1-1 0,-1 0 0,0-1 0,0 0 0,-1 0 0,0 0 0,0-1 0,0 0 0,-1 0 0,0-1 0,0 1 0,-1-1 0,0 0 0,0 0 0,-1 0 0,4-16 0,-6 18 13,-1 0 1,1 1-1,-1-1 0,-1 0 0,1 1 0,-1-1 0,0 0 0,0 1 0,-1-1 1,0 1-1,0 0 0,0-1 0,0 1 0,-1 0 0,0 0 0,0 1 0,0-1 1,-1 1-1,1-1 0,-1 1 0,0 0 0,-1 0 0,1 1 0,0-1 0,-11-5 1,5 3-157,0 0 1,-1 1 0,0 0 0,0 1-1,0 0 1,-1 1 0,1 0 0,-1 1 0,1 0-1,-1 0 1,-17 1 0,0 4-6684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39.300"/>
    </inkml:context>
    <inkml:brush xml:id="br0">
      <inkml:brushProperty name="width" value="0.05" units="cm"/>
      <inkml:brushProperty name="height" value="0.05" units="cm"/>
    </inkml:brush>
  </inkml:definitions>
  <inkml:trace contextRef="#ctx0" brushRef="#br0">1 84 24575,'0'-3'0,"0"-4"0,0-4 0,0-2 0,0-3 0,2-1 0,2 5 0,3 7 0,0 9 0,-1 8 0,1 8 0,0 8 0,-2 7 0,-1 3 0,-1 5 0,-2 3 0,-1-5-8191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7.273"/>
    </inkml:context>
    <inkml:brush xml:id="br0">
      <inkml:brushProperty name="width" value="0.05" units="cm"/>
      <inkml:brushProperty name="height" value="0.05" units="cm"/>
    </inkml:brush>
  </inkml:definitions>
  <inkml:trace contextRef="#ctx0" brushRef="#br0">89 40 24575,'-8'-6'0,"0"1"0,0 0 0,0 0 0,-1 1 0,1 0 0,-1 0 0,-11-2 0,20 6 0,0 0 0,-1 0 0,1 0 0,0 0 0,-1 0 0,1 0 0,0 0 0,-1 0 0,1 0 0,0 0 0,-1 0 0,1 0 0,-1 0 0,1 0 0,0 1 0,-1-1 0,1 0 0,0 0 0,0 0 0,-1 0 0,1 1 0,0-1 0,-1 0 0,1 0 0,0 1 0,0-1 0,-1 0 0,1 0 0,0 1 0,0-1 0,0 0 0,0 1 0,-1-1 0,1 0 0,0 1 0,0-1 0,0 0 0,0 1 0,0-1 0,0 0 0,0 1 0,0-1 0,0 0 0,0 1 0,0-1 0,0 1 0,0-1 0,0 0 0,0 1 0,0-1 0,0 0 0,1 1 0,-1-1 0,0 0 0,0 1 0,1-1 0,10 25 0,-9-22 0,3 7 0,135 284 0,-128-261 0,-1 0 0,-2 1 0,-1 0 0,-1 0 0,-2 1 0,-2 0 0,-1 46 0,-3-63-97,-1 0-1,-1 0 1,-1 0-1,0 0 1,-2 0-1,0-1 1,-1 0-1,0 0 1,-1-1-1,-1 0 1,-1-1-1,0 1 0,-18 19 1,-32 28-6729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0.236"/>
    </inkml:context>
    <inkml:brush xml:id="br0">
      <inkml:brushProperty name="width" value="0.05" units="cm"/>
      <inkml:brushProperty name="height" value="0.05" units="cm"/>
    </inkml:brush>
  </inkml:definitions>
  <inkml:trace contextRef="#ctx0" brushRef="#br0">32 308 24575,'-6'-11'0,"2"0"0,-1 1 0,1-1 0,1-1 0,0 1 0,1 0 0,0-1 0,-1-14 0,3 19 0,1-1 0,-1 0 0,1 1 0,1-1 0,-1 1 0,1 0 0,1-1 0,-1 1 0,1 0 0,0 0 0,1 1 0,0-1 0,8-10 0,-6 10 0,0 0 0,1 0 0,0 1 0,0-1 0,0 2 0,1-1 0,0 1 0,0 1 0,1-1 0,-1 1 0,1 1 0,0-1 0,0 1 0,0 1 0,0 0 0,0 0 0,1 1 0,-1 0 0,10 1 0,-13 0 0,1 0 0,-1 1 0,0 0 0,0 0 0,1 0 0,-1 1 0,0 0 0,0 0 0,0 1 0,-1-1 0,1 1 0,-1 1 0,1-1 0,-1 1 0,0 0 0,0 0 0,-1 0 0,1 1 0,-1-1 0,0 1 0,0 0 0,-1 0 0,1 1 0,-1-1 0,0 1 0,-1 0 0,1 0 0,2 11 0,-3-9 0,0 1 0,-1 0 0,0-1 0,0 1 0,-1 0 0,0-1 0,0 1 0,-1 0 0,-1-1 0,1 1 0,-1-1 0,-4 12 0,1-8 0,0-1 0,-1 0 0,0 0 0,-1 0 0,0-1 0,-1 0 0,-18 18 0,14-16 0,-1 0 0,-1-1 0,0-1 0,-1 0 0,0-1 0,0 0 0,-1-2 0,0 0 0,-1 0 0,1-2 0,-1 0 0,-24 4 0,96-11 74,-1 3 1,86 12-1,-2 0-1662,-77-10-5238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0.781"/>
    </inkml:context>
    <inkml:brush xml:id="br0">
      <inkml:brushProperty name="width" value="0.05" units="cm"/>
      <inkml:brushProperty name="height" value="0.05" units="cm"/>
    </inkml:brush>
  </inkml:definitions>
  <inkml:trace contextRef="#ctx0" brushRef="#br0">407 155 24575,'6'-6'0,"-1"0"0,0-1 0,0 0 0,0 0 0,-1 0 0,0 0 0,-1-1 0,0 1 0,0-1 0,3-13 0,-6 18 0,1 1 0,-1-1 0,0 1 0,0-1 0,0 1 0,0-1 0,0 1 0,0 0 0,-1-1 0,1 1 0,-1-1 0,0 1 0,0 0 0,0-1 0,0 1 0,-2-3 0,2 3 0,-1 0 0,0 1 0,0-1 0,0 0 0,0 1 0,0 0 0,-1-1 0,1 1 0,0 0 0,0 0 0,-1 0 0,1 0 0,-1 1 0,1-1 0,-1 1 0,1-1 0,-1 1 0,1 0 0,-4 0 0,-5 1 0,0 0 0,0 0 0,0 1 0,1 0 0,-1 1 0,1 0 0,0 1 0,-19 9 0,4 0 0,1 2 0,-28 21 0,29-18 0,1 0 0,1 2 0,1 0 0,-26 34 0,38-44 0,2 1 0,-1-1 0,1 2 0,0-1 0,-5 17 0,9-21 0,0 0 0,1 0 0,0 1 0,0-1 0,0 0 0,1 1 0,0-1 0,0 0 0,1 0 0,1 10 0,0-10 17,1 0 0,0 0 0,-1 0 1,2-1-1,-1 1 0,1-1 0,0 0 0,1 0 0,-1 0 0,1 0 0,0-1 0,1 0 0,-1 0 0,1 0 0,0-1 0,0 1 0,1-2 0,-1 1 1,8 3-1,5 1-302,0-1 1,0-1-1,0-1 1,1 0-1,34 3 1,19-3-6542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1.155"/>
    </inkml:context>
    <inkml:brush xml:id="br0">
      <inkml:brushProperty name="width" value="0.05" units="cm"/>
      <inkml:brushProperty name="height" value="0.05" units="cm"/>
    </inkml:brush>
  </inkml:definitions>
  <inkml:trace contextRef="#ctx0" brushRef="#br0">450 51 24575,'0'-2'0,"0"0"0,-1 0 0,1 0 0,-1 0 0,1 1 0,-1-1 0,0 0 0,0 0 0,0 1 0,0-1 0,0 0 0,0 1 0,0-1 0,-1 1 0,1 0 0,0-1 0,-1 1 0,1 0 0,-1 0 0,0 0 0,1 0 0,-1 0 0,-3-1 0,0-1 0,-1 1 0,0 0 0,1 0 0,-1 1 0,0 0 0,-9-1 0,4 2 0,0 0 0,-1 1 0,1 1 0,0 0 0,0 0 0,0 1 0,0 1 0,1 0 0,-1 0 0,-14 9 0,-6 5 0,-56 43 0,70-48 0,0 2 0,-30 31 0,43-42 0,1 0 0,-1 1 0,1-1 0,0 1 0,0 0 0,0 0 0,0 0 0,1 0 0,0 1 0,0-1 0,1 1 0,0-1 0,-1 1 0,2-1 0,-1 1 0,1 0 0,0 5 0,1-7 0,0 0 0,0-1 0,0 1 0,0-1 0,1 0 0,0 1 0,-1-1 0,1 0 0,0 0 0,1 0 0,-1 0 0,1-1 0,-1 1 0,1 0 0,0-1 0,0 0 0,0 0 0,0 0 0,0 0 0,0 0 0,0-1 0,6 3 0,6 1 0,0 0 0,1-1 0,30 4 0,124 3-1365,-85-9-5461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3.332"/>
    </inkml:context>
    <inkml:brush xml:id="br0">
      <inkml:brushProperty name="width" value="0.05" units="cm"/>
      <inkml:brushProperty name="height" value="0.05" units="cm"/>
    </inkml:brush>
  </inkml:definitions>
  <inkml:trace contextRef="#ctx0" brushRef="#br0">398 87 24575,'6'-17'0,"-6"16"0,1 0 0,-1 0 0,1 0 0,-1 0 0,1 1 0,-1-1 0,0 0 0,1 0 0,-1 0 0,0 0 0,0 0 0,0 0 0,0 0 0,0 0 0,0 0 0,0 0 0,0 0 0,0 0 0,0 0 0,0 0 0,-1 0 0,1 0 0,0 0 0,-1 0 0,1 0 0,-1 0 0,0-1 0,-2-1 0,0 0 0,-1-1 0,1 1 0,-1 1 0,1-1 0,-1 1 0,0-1 0,0 1 0,0 0 0,0 0 0,0 1 0,-1-1 0,1 1 0,-9-2 0,-2 1 0,0 0 0,0 1 0,-18 0 0,22 2 0,-1 1 0,1-1 0,0 2 0,0 0 0,1 0 0,-1 1 0,1 0 0,-1 1 0,1 0 0,1 0 0,-1 1 0,1 1 0,0-1 0,0 1 0,1 1 0,-13 14 0,12-12 0,1 0 0,1 0 0,0 1 0,0 0 0,1 0 0,1 1 0,0 0 0,0 0 0,1 0 0,0 0 0,1 1 0,1-1 0,0 1 0,0 19 0,2-24 0,1 0 0,0-1 0,0 1 0,1 0 0,0 0 0,0-1 0,1 1 0,0-1 0,1 0 0,-1 0 0,1 0 0,0 0 0,1-1 0,0 0 0,0 0 0,0 0 0,1 0 0,0-1 0,0 0 0,0 0 0,0 0 0,1-1 0,8 4 0,3 1 0,1-1 0,-1 0 0,1-2 0,0 0 0,1-1 0,-1-1 0,1-1 0,23 0 0,0-2-341,1-2 0,-1-3-1,78-15 1,-44 1-6485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3.687"/>
    </inkml:context>
    <inkml:brush xml:id="br0">
      <inkml:brushProperty name="width" value="0.05" units="cm"/>
      <inkml:brushProperty name="height" value="0.05" units="cm"/>
    </inkml:brush>
  </inkml:definitions>
  <inkml:trace contextRef="#ctx0" brushRef="#br0">76 89 24575,'-4'-9'0,"0"0"0,-1 0 0,-1 1 0,0 0 0,0 0 0,0 0 0,-1 1 0,-15-13 0,22 19 0,0 1 0,0 0 0,0 0 0,-1 0 0,1 0 0,0-1 0,0 1 0,0 0 0,-1 0 0,1 0 0,0 0 0,0 0 0,0 0 0,-1-1 0,1 1 0,0 0 0,0 0 0,-1 0 0,1 0 0,0 0 0,0 0 0,-1 0 0,1 0 0,0 0 0,0 0 0,0 0 0,-1 0 0,1 0 0,0 0 0,0 1 0,-1-1 0,1 0 0,0 0 0,0 0 0,0 0 0,-1 0 0,1 0 0,0 1 0,0-1 0,0 0 0,-1 0 0,1 0 0,0 0 0,0 1 0,0-1 0,0 0 0,0 0 0,0 0 0,-1 1 0,1-1 0,0 0 0,0 0 0,0 1 0,0-1 0,0 0 0,0 0 0,0 1 0,0-1 0,0 0 0,0 0 0,0 1 0,2 17 0,-2-17 0,38 166 0,-7-34 0,-21-83 0,-6-21 0,2-1 0,16 46 0,-22-73 0,0 0 0,0 0 0,1 0 0,-1 0 0,0-1 0,1 1 0,-1 0 0,1 0 0,-1 0 0,1 0 0,-1-1 0,1 1 0,-1 0 0,1-1 0,0 1 0,0 0 0,-1-1 0,1 1 0,0-1 0,0 1 0,0-1 0,-1 1 0,1-1 0,0 0 0,0 1 0,0-1 0,0 0 0,0 0 0,0 0 0,0 1 0,0-1 0,0 0 0,0 0 0,0-1 0,0 1 0,0 0 0,0 0 0,-1 0 0,1-1 0,0 1 0,0 0 0,0-1 0,0 1 0,0-1 0,0 1 0,-1-1 0,2 0 0,5-5 0,0 0 0,-1 0 0,0 0 0,8-10 0,-5 5 0,6-6 0,0 1 0,2 0 0,0 1 0,1 1 0,0 1 0,1 0 0,23-10 0,-34 19 0,1 0 0,-1 1 0,1 0 0,0 1 0,0-1 0,0 2 0,0-1 0,0 1 0,0 1 0,1 0 0,-1 0 0,0 1 0,0 0 0,0 0 0,0 1 0,0 0 0,0 1 0,0 0 0,-1 0 0,11 7 0,-13-7 30,-1 0-1,1 1 0,-1 0 0,0 0 1,0 1-1,-1-1 0,1 1 1,-1 0-1,0 0 0,5 10 0,0 1-278,-2 0 0,9 26 0,-7-16-691,-4-12-5886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4.166"/>
    </inkml:context>
    <inkml:brush xml:id="br0">
      <inkml:brushProperty name="width" value="0.05" units="cm"/>
      <inkml:brushProperty name="height" value="0.05" units="cm"/>
    </inkml:brush>
  </inkml:definitions>
  <inkml:trace contextRef="#ctx0" brushRef="#br0">115 140 24575,'-8'0'0,"0"-1"0,0 0 0,1-1 0,-1 0 0,1 0 0,-12-5 0,15 6 0,1-1 0,0 1 0,0-1 0,0 1 0,0-1 0,0 0 0,0 0 0,1-1 0,-1 1 0,1 0 0,-1-1 0,1 0 0,0 1 0,0-1 0,0 0 0,-3-6 0,5 8 0,0 0 0,-1-1 0,1 1 0,0 0 0,0 0 0,0-1 0,0 1 0,0 0 0,0-1 0,0 1 0,1 0 0,-1-1 0,0 1 0,1 0 0,-1 0 0,1-1 0,-1 1 0,1 0 0,0 0 0,0-1 0,2-1 0,-1 1 0,0-1 0,1 1 0,-1 0 0,1 0 0,-1 0 0,7-3 0,2 0 0,0 1 0,0 0 0,19-4 0,-10 3 0,1 2 0,0 0 0,-1 2 0,1 0 0,0 1 0,0 1 0,0 1 0,0 1 0,-1 1 0,1 1 0,-1 0 0,25 11 0,-41-14 0,1 0 0,-1 1 0,0-1 0,1 1 0,-1 0 0,-1 0 0,1 0 0,0 1 0,-1-1 0,1 1 0,-1 0 0,0 0 0,2 5 0,-3-5 0,0 0 0,-1 0 0,0-1 0,0 1 0,0 0 0,0 1 0,-1-1 0,0 0 0,0 0 0,0 0 0,0 0 0,0 0 0,-1 0 0,0 0 0,0 0 0,-2 5 0,-5 10 0,0 0 0,-2-1 0,0 0 0,-1 0 0,-1-1 0,-19 21 0,10-12 0,-21 35 0,39-57 0,1 0 0,0 0 0,0 0 0,1 0 0,-1 1 0,1-1 0,0 0 0,0 1 0,0-1 0,0 1 0,1 8 0,0-11 0,1 1 0,-1 0 0,1-1 0,0 1 0,0-1 0,0 1 0,0-1 0,0 1 0,0-1 0,1 0 0,-1 0 0,1 1 0,0-1 0,0 0 0,-1 0 0,1-1 0,0 1 0,1 0 0,-1-1 0,0 1 0,3 1 0,8 3 38,0 0 0,0-1 0,0 0 0,0-1 0,1-1 0,0 0 0,0-1 0,16 1 0,13-2-892,55-4 1,-52-1-5973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4.307"/>
    </inkml:context>
    <inkml:brush xml:id="br0">
      <inkml:brushProperty name="width" value="0.05" units="cm"/>
      <inkml:brushProperty name="height" value="0.05" units="cm"/>
    </inkml:brush>
  </inkml:definitions>
  <inkml:trace contextRef="#ctx0" brushRef="#br0">73 84 24575,'-9'0'0,"-9"0"0,-4 0 0,4-3 0,12-1 0,15-3 0,18 1 0,20-3 0,16-3 0,15-1 0,9-2 0,-10 1-8191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4.538"/>
    </inkml:context>
    <inkml:brush xml:id="br0">
      <inkml:brushProperty name="width" value="0.05" units="cm"/>
      <inkml:brushProperty name="height" value="0.05" units="cm"/>
    </inkml:brush>
  </inkml:definitions>
  <inkml:trace contextRef="#ctx0" brushRef="#br0">0 0 24575,'3'3'0,"7"1"0,14 3 0,14 0 0,18-1 0,21-2 0,24-1 0,-5-2-8191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6.930"/>
    </inkml:context>
    <inkml:brush xml:id="br0">
      <inkml:brushProperty name="width" value="0.05" units="cm"/>
      <inkml:brushProperty name="height" value="0.05" units="cm"/>
    </inkml:brush>
  </inkml:definitions>
  <inkml:trace contextRef="#ctx0" brushRef="#br0">184 124 24575,'-2'-2'0,"-2"-1"0,0-1 0,1 1 0,0-1 0,0 0 0,0 0 0,-2-5 0,4 8 0,1-1 0,-1 1 0,1-1 0,-1 1 0,1-1 0,0 1 0,0-1 0,0 0 0,0 1 0,0-1 0,0 1 0,0-1 0,0 0 0,1 1 0,-1-1 0,1 1 0,-1-1 0,1 1 0,-1-1 0,1 1 0,0 0 0,0-1 0,1-1 0,2-1 0,0-1 0,0 1 0,1 1 0,-1-1 0,1 1 0,0-1 0,0 1 0,0 1 0,0-1 0,0 1 0,1 0 0,-1 0 0,1 0 0,-1 1 0,9-1 0,5-1 0,0 1 0,0 1 0,25 1 0,-40 0 0,1 1 0,-1-1 0,1 1 0,-1 0 0,1 1 0,-1-1 0,1 1 0,-1-1 0,0 1 0,0 1 0,0-1 0,4 3 0,-7-4 0,1 1 0,-1-1 0,0 0 0,0 0 0,0 0 0,0 0 0,-1 1 0,1-1 0,0 0 0,0 1 0,-1-1 0,1 1 0,-1-1 0,1 1 0,-1-1 0,0 1 0,0-1 0,0 1 0,1-1 0,-1 1 0,-1-1 0,1 1 0,0-1 0,0 1 0,0-1 0,-1 1 0,1-1 0,-1 1 0,1-1 0,-1 1 0,0-1 0,0 0 0,1 1 0,-1-1 0,0 0 0,0 0 0,0 1 0,-2 0 0,-6 8 0,-1-1 0,0 0 0,0 0 0,-21 12 0,-18 16 0,47-36 0,1 0 0,0 0 0,0 0 0,0 0 0,0 0 0,0 0 0,0 0 0,0 1 0,0-1 0,1 0 0,-1 1 0,1-1 0,-1 0 0,0 1 0,1-1 0,0 1 0,-1-1 0,1 1 0,0-1 0,0 1 0,0-1 0,0 1 0,0-1 0,1 4 0,0-3 0,0 1 0,0-1 0,1 1 0,-1-1 0,1 1 0,-1-1 0,1 0 0,0 1 0,0-1 0,0 0 0,1 0 0,2 1 0,8 6 0,0-1 0,1 0 0,23 9 0,-36-17 0,150 49 0,-77-27 0,-68-20 0,-1 0 0,1 0 0,-1 1 0,0 0 0,7 4 0,-12-7 0,1 1 0,-1-1 0,1 0 0,-1 1 0,1-1 0,-1 0 0,0 1 0,1-1 0,-1 1 0,0-1 0,1 0 0,-1 1 0,0-1 0,0 1 0,0-1 0,1 1 0,-1-1 0,0 1 0,0-1 0,0 1 0,0-1 0,0 1 0,0-1 0,0 1 0,0-1 0,0 1 0,-1 0 0,1 0 0,-1 0 0,0 0 0,0 0 0,0-1 0,1 1 0,-1 0 0,0-1 0,0 1 0,0 0 0,0-1 0,0 0 0,0 1 0,-1-1 0,1 0 0,0 1 0,-2-1 0,-32 6 0,1-1 0,-59 0 0,36-3 0,10 0 54,-124 4 216,144-6-608,-1-2 0,1-1 1,0-2-1,-30-8 0,29 3-6488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7.380"/>
    </inkml:context>
    <inkml:brush xml:id="br0">
      <inkml:brushProperty name="width" value="0.05" units="cm"/>
      <inkml:brushProperty name="height" value="0.05" units="cm"/>
    </inkml:brush>
  </inkml:definitions>
  <inkml:trace contextRef="#ctx0" brushRef="#br0">362 119 24575,'2'-3'0,"0"1"0,0-1 0,-1 1 0,1-1 0,-1 0 0,0 0 0,0 1 0,0-1 0,0 0 0,0 0 0,-1 0 0,1 0 0,-1 0 0,0 0 0,0-1 0,0 1 0,0 0 0,0 0 0,-1 0 0,1 0 0,-1 0 0,0 0 0,0 0 0,0 1 0,0-1 0,-1 0 0,1 0 0,-1 1 0,1-1 0,-1 1 0,0-1 0,0 1 0,0 0 0,0 0 0,-1 0 0,1 0 0,-1 0 0,1 0 0,-1 1 0,-4-3 0,0 2 0,-1 0 0,1 1 0,-1-1 0,1 2 0,-1-1 0,1 1 0,-1 0 0,1 1 0,-1-1 0,1 2 0,-1-1 0,1 1 0,0 0 0,-9 4 0,-2 1 0,0 1 0,1 0 0,0 1 0,-23 17 0,31-19 0,-1 1 0,1 0 0,0 1 0,1-1 0,0 2 0,1-1 0,0 1 0,0 0 0,1 0 0,0 1 0,-5 13 0,9-19 0,0 0 0,1 0 0,0 0 0,0 0 0,0 0 0,1 0 0,-1 0 0,1 0 0,0 1 0,1-1 0,-1 0 0,1 0 0,0 0 0,0 0 0,1 0 0,-1-1 0,1 1 0,0 0 0,1-1 0,-1 1 0,1-1 0,0 1 0,0-1 0,0 0 0,0-1 0,1 1 0,0 0 0,7 5 0,3 0 0,0 1 0,1-2 0,1 0 0,-1-1 0,1-1 0,0 0 0,1-1 0,-1-1 0,24 3 0,-10-3 0,1-1 0,-1-2 0,1-1 0,41-5 0,-59 4 0,-1-1 0,0-1 0,-1 0 0,1-1 0,0 0 0,-1 0 0,0-1 0,0-1 0,0 0 0,-1 0 0,19-16 0,-23 16 0,1-1 0,-1 1 0,-1-1 0,0 0 0,0-1 0,0 1 0,-1-1 0,0 0 0,0 0 0,-1 0 0,0-1 0,0 1 0,-1-1 0,0 0 0,-1 1 0,1-19 0,-3 46 0,2-1 0,4 32 0,-4-43 0,1 1 0,0 0 0,0-1 0,0 1 0,1-1 0,1 0 0,-1 0 0,1 0 0,0 0 0,10 11 0,10 5-1365,-1-5-5461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1.926"/>
    </inkml:context>
    <inkml:brush xml:id="br0">
      <inkml:brushProperty name="width" value="0.05" units="cm"/>
      <inkml:brushProperty name="height" value="0.05" units="cm"/>
    </inkml:brush>
  </inkml:definitions>
  <inkml:trace contextRef="#ctx0" brushRef="#br0">52 45 24575,'-1'-3'0,"2"1"0,-1 0 0,0-1 0,0 1 0,1-1 0,-1 1 0,1 0 0,0-1 0,0 1 0,0 0 0,0 0 0,0 0 0,0-1 0,0 1 0,1 1 0,-1-1 0,4-3 0,-5 5 0,0 0 0,0 0 0,0-1 0,0 1 0,1 0 0,-1 0 0,0 0 0,0 0 0,0 0 0,1 0 0,-1 0 0,0 0 0,0 0 0,0 0 0,1-1 0,-1 1 0,0 0 0,0 0 0,0 0 0,1 0 0,-1 0 0,0 1 0,0-1 0,0 0 0,1 0 0,-1 0 0,0 0 0,0 0 0,0 0 0,1 0 0,-1 0 0,0 0 0,0 0 0,0 1 0,0-1 0,1 0 0,-1 0 0,3 10 0,-2 13 0,-8 33 0,-16 63 0,4-26 0,-9 114 342,26-181-627,1 1 1,2-1-1,1 0 1,0 0-1,13 49 1,-1-33-6542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47.995"/>
    </inkml:context>
    <inkml:brush xml:id="br0">
      <inkml:brushProperty name="width" value="0.05" units="cm"/>
      <inkml:brushProperty name="height" value="0.05" units="cm"/>
    </inkml:brush>
  </inkml:definitions>
  <inkml:trace contextRef="#ctx0" brushRef="#br0">30 279 24575,'-1'-6'0,"0"1"0,0-1 0,-1 0 0,1 1 0,-1 0 0,-4-7 0,3 5 0,0-1 0,0 0 0,-3-15 0,6 22 0,0-1 0,0 0 0,-1 1 0,1-1 0,0 1 0,1-1 0,-1 1 0,0-1 0,0 0 0,1 1 0,-1-1 0,1 1 0,-1-1 0,1 1 0,0-1 0,-1 1 0,1 0 0,0-1 0,0 1 0,0 0 0,0 0 0,0 0 0,0-1 0,3 0 0,-3 1 0,1 0 0,0 0 0,0 0 0,0 1 0,1-1 0,-1 1 0,0-1 0,0 1 0,0 0 0,0-1 0,0 1 0,1 1 0,-1-1 0,0 0 0,0 0 0,0 1 0,0-1 0,0 1 0,1 0 0,-1-1 0,0 1 0,-1 0 0,1 0 0,3 3 0,2 0 0,-1 0 0,1 1 0,-1 0 0,-1 0 0,9 10 0,28 41 0,-39-51 0,0 1 0,1-1 0,-2 1 0,1 0 0,-1 0 0,0 0 0,0 0 0,1 10 0,-3-16 0,0 1 0,0-1 0,0 0 0,0 1 0,0-1 0,0 1 0,0-1 0,0 0 0,0 1 0,0-1 0,0 0 0,0 1 0,0-1 0,0 0 0,0 1 0,0-1 0,0 0 0,-1 1 0,1-1 0,0 0 0,0 1 0,0-1 0,-1 0 0,1 0 0,0 1 0,-1-1 0,1 0 0,0 0 0,0 1 0,-1-1 0,1 0 0,0 0 0,-1 0 0,-14-3 0,-14-15 0,27 17 0,-7-6 0,0 1 0,1-2 0,0 1 0,0-1 0,1 0 0,0-1 0,1 1 0,0-1 0,0-1 0,-7-14 0,11 20 0,1 0 0,-1 0 0,1 0 0,0-1 0,0 1 0,0 0 0,1-1 0,0 1 0,-1 0 0,2-1 0,-1 1 0,0 0 0,1-1 0,0 1 0,0 0 0,0 0 0,0 0 0,1 0 0,-1 0 0,1 0 0,0 0 0,0 0 0,1 0 0,-1 1 0,1-1 0,0 1 0,0 0 0,0 0 0,4-3 0,5-3 0,-1 1 0,1 1 0,1 0 0,0 1 0,0 0 0,0 1 0,0 0 0,1 1 0,0 1 0,16-3 0,-6 3 0,0 1 0,0 1 0,0 1 0,0 1 0,30 5 0,-32-1 0,-1 0 0,1 1 0,-1 1 0,-1 1 0,27 15 0,-33-16 0,0 2 0,0 0 0,-1 0 0,0 1 0,-1 1 0,0 0 0,20 25 0,-28-31 0,-1 0 0,0 0 0,0 0 0,0 0 0,-1 0 0,0 1 0,0-1 0,0 1 0,0 0 0,-1-1 0,0 1 0,0 0 0,-1 0 0,0 0 0,0 0 0,-1 6 0,1-8 0,-2 1 0,1-1 0,0 1 0,-1-1 0,0 1 0,0-1 0,0 0 0,-1 0 0,1 0 0,-1 0 0,0 0 0,0-1 0,-1 1 0,1-1 0,-1 0 0,1 0 0,-1 0 0,0 0 0,0-1 0,-5 3 0,-5 1 0,-1 0 0,0-1 0,-30 7 0,-12 3 0,56-15 0,1 0 0,0 0 0,0 0 0,0 0 0,-1 0 0,1 0 0,0 0 0,0 0 0,-1 0 0,1 0 0,0 1 0,0-1 0,-1 0 0,1 0 0,0 0 0,0 0 0,0 0 0,-1 0 0,1 0 0,0 1 0,0-1 0,0 0 0,0 0 0,-1 0 0,1 0 0,0 1 0,0-1 0,0 0 0,0 0 0,0 0 0,-1 1 0,1-1 0,0 0 0,0 0 0,0 1 0,0-1 0,0 0 0,0 0 0,0 0 0,0 1 0,0-1 0,0 0 0,0 0 0,0 1 0,0-1 0,0 0 0,0 0 0,1 1 0,12 6 0,25 2 0,-37-9 0,107 21 0,-179-13 0,-160 26-1365,188-28-5461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3.254"/>
    </inkml:context>
    <inkml:brush xml:id="br0">
      <inkml:brushProperty name="width" value="0.05" units="cm"/>
      <inkml:brushProperty name="height" value="0.05" units="cm"/>
    </inkml:brush>
  </inkml:definitions>
  <inkml:trace contextRef="#ctx0" brushRef="#br0">68 41 24575,'0'-2'0,"1"-1"0,-1 0 0,1 1 0,0-1 0,0 1 0,0-1 0,0 1 0,1 0 0,-1-1 0,3-2 0,-4 5 0,0-1 0,1 0 0,-1 1 0,1-1 0,-1 0 0,0 1 0,1-1 0,-1 1 0,1-1 0,-1 1 0,1-1 0,0 1 0,-1-1 0,1 1 0,-1-1 0,1 1 0,0 0 0,-1 0 0,1-1 0,0 1 0,0 0 0,-1 0 0,1 0 0,0-1 0,0 1 0,-1 0 0,1 0 0,0 0 0,0 0 0,-1 1 0,1-1 0,0 0 0,-1 0 0,1 0 0,0 1 0,0-1 0,-1 0 0,1 0 0,0 1 0,0 0 0,-1 0 0,1 0 0,0 0 0,-1 0 0,1 0 0,-1 1 0,1-1 0,-1 0 0,0 0 0,0 1 0,1-1 0,-1 0 0,0 0 0,0 1 0,0-1 0,0 0 0,-1 1 0,1-1 0,-1 2 0,-7 28 0,5-22 0,-18 68 0,-36 145 0,50-182 0,1 0 0,2 0 0,1 66 0,3-93 34,2-1 1,-1 0-1,1 0 0,1 0 0,0 0 0,1 0 0,0 0 0,1-1 0,7 14 1,-7-18-157,0 1 0,0-1 0,1-1 0,0 1 0,0-1 0,0 0 0,1 0 0,0-1 0,0 0 1,0 0-1,1-1 0,0 0 0,12 5 0,25 6-6704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3.736"/>
    </inkml:context>
    <inkml:brush xml:id="br0">
      <inkml:brushProperty name="width" value="0.05" units="cm"/>
      <inkml:brushProperty name="height" value="0.05" units="cm"/>
    </inkml:brush>
  </inkml:definitions>
  <inkml:trace contextRef="#ctx0" brushRef="#br0">125 136 24575,'-21'0'0,"11"1"0,-1-1 0,1 0 0,-1-1 0,0 0 0,1 0 0,0-1 0,-17-6 0,27 8 0,0 0 0,0 0 0,0 0 0,-1 0 0,1 0 0,0 0 0,0 0 0,0 0 0,0 0 0,-1 0 0,1 0 0,0 0 0,0 0 0,0 0 0,0-1 0,0 1 0,-1 0 0,1 0 0,0 0 0,0 0 0,0 0 0,0-1 0,0 1 0,0 0 0,0 0 0,0 0 0,0 0 0,-1-1 0,1 1 0,0 0 0,0 0 0,0 0 0,0 0 0,0-1 0,0 1 0,0 0 0,0 0 0,0 0 0,0-1 0,0 1 0,0 0 0,1 0 0,7-5 0,15-1 0,209-15 0,6-1 0,-228 21 0,-5 1 0,-1-1 0,1 1 0,-1-1 0,1 0 0,-1 0 0,0-1 0,0 1 0,1-1 0,-1 0 0,0 0 0,6-5 0,-9 7 0,-1 0 0,0 0 0,0-1 0,0 1 0,0 0 0,1-1 0,-1 1 0,0 0 0,0-1 0,0 1 0,0-1 0,0 1 0,0 0 0,0-1 0,0 1 0,0 0 0,0-1 0,0 1 0,0 0 0,0-1 0,-1 1 0,1 0 0,0-1 0,0 1 0,0 0 0,0-1 0,-1 1 0,1 0 0,0 0 0,0-1 0,0 1 0,-1 0 0,1 0 0,0-1 0,-1 1 0,1 0 0,0 0 0,0 0 0,-1 0 0,1-1 0,0 1 0,-1 0 0,-15-7 0,9 4 0,-53-15 0,56 17 0,0 0 0,0 1 0,-1-1 0,1 1 0,0 0 0,0 0 0,0 0 0,0 0 0,0 1 0,0 0 0,0 0 0,-6 2 0,9-2 0,-1 0 0,1 0 0,-1 0 0,1 0 0,-1 1 0,1-1 0,-1 1 0,1-1 0,0 1 0,0-1 0,0 1 0,0 0 0,0-1 0,0 1 0,1 0 0,-1 0 0,1 0 0,-2 3 0,-1 39 0,3-36 0,-1 133 0,-8 157 0,-24-35-1365,24-218-5461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4.083"/>
    </inkml:context>
    <inkml:brush xml:id="br0">
      <inkml:brushProperty name="width" value="0.05" units="cm"/>
      <inkml:brushProperty name="height" value="0.05" units="cm"/>
    </inkml:brush>
  </inkml:definitions>
  <inkml:trace contextRef="#ctx0" brushRef="#br0">1 162 24575,'0'-12'0,"1"-32"0,-1 42 0,0 0 0,0 0 0,1 0 0,-1 0 0,0 1 0,1-1 0,0 0 0,-1 0 0,1 1 0,0-1 0,0 0 0,0 1 0,0-1 0,0 1 0,0-1 0,0 1 0,1 0 0,1-3 0,-2 4 0,0 0 0,0 0 0,-1 0 0,1 0 0,0 0 0,0 0 0,-1 0 0,1 0 0,0 1 0,0-1 0,-1 0 0,1 0 0,0 0 0,0 1 0,-1-1 0,1 0 0,0 1 0,-1-1 0,1 1 0,-1-1 0,1 1 0,-1-1 0,1 1 0,0-1 0,-1 1 0,0 0 0,1-1 0,-1 1 0,1 0 0,14 23 0,-14-21 0,26 54 0,-2 1 0,-3 2 0,25 109 0,-45-160 0,6 26 0,-7-34 0,-1 1 0,0-1 0,0 1 0,0 0 0,1-1 0,-1 1 0,-1-1 0,1 1 0,0-1 0,0 1 0,-1-1 0,1 1 0,-1-1 0,1 1 0,-1-1 0,0 3 0,0-4 0,1 0 0,0 0 0,0 0 0,-1 0 0,1 0 0,0 0 0,0 0 0,0 0 0,-1 0 0,1 0 0,0 0 0,0 0 0,-1 0 0,1 0 0,0 0 0,0 0 0,0 0 0,-1 0 0,1-1 0,0 1 0,0 0 0,0 0 0,-1 0 0,1 0 0,0 0 0,0-1 0,0 1 0,0 0 0,-1 0 0,1 0 0,0-1 0,0 1 0,0 0 0,0 0 0,0 0 0,0-1 0,0 1 0,0 0 0,0 0 0,0-1 0,0 1 0,0 0 0,-5-13 0,1-7 0,1 1 0,1-1 0,1 0 0,0 1 0,2-1 0,0 0 0,1 0 0,5-21 0,-2 18 0,2 0 0,0 0 0,1 0 0,1 1 0,1 1 0,19-30 0,-20 36 69,2 1-1,0 0 0,1 1 0,16-14 1,-24 23-170,0 0 1,1 0-1,-1 1 1,1 0 0,0 0-1,0 0 1,0 0-1,0 1 1,1 0 0,-1 0-1,1 1 1,-1-1 0,1 1-1,0 0 1,-1 1-1,11-1 1,-1 4-6726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4.516"/>
    </inkml:context>
    <inkml:brush xml:id="br0">
      <inkml:brushProperty name="width" value="0.05" units="cm"/>
      <inkml:brushProperty name="height" value="0.05" units="cm"/>
    </inkml:brush>
  </inkml:definitions>
  <inkml:trace contextRef="#ctx0" brushRef="#br0">175 167 24575,'2'-42'0,"-1"27"0,0 1 0,-1-1 0,-1 1 0,0-1 0,-4-19 0,5 33 0,0 1 0,-1-1 0,1 0 0,0 0 0,0 0 0,0 0 0,-1 1 0,1-1 0,0 0 0,-1 0 0,1 1 0,-1-1 0,1 0 0,-1 1 0,1-1 0,-1 0 0,0 1 0,1-1 0,-1 1 0,0-1 0,1 1 0,-1-1 0,0 1 0,1 0 0,-1-1 0,0 1 0,0 0 0,-1-1 0,1 1 0,0 1 0,-1-1 0,1 1 0,0-1 0,0 1 0,0-1 0,-1 1 0,1 0 0,0-1 0,0 1 0,0 0 0,0 0 0,0 0 0,0 0 0,-1 2 0,-5 6 0,0 0 0,-10 21 0,17-30 0,-23 47 0,-23 63 0,37-86 0,2 1 0,0 0 0,2 1 0,-3 40 0,8-62 0,-1-1 0,2 0 0,-1 0 0,0 0 0,0 1 0,1-1 0,0 0 0,0 0 0,0 0 0,0 0 0,0 0 0,0 0 0,3 4 0,-2-6 0,-1 0 0,0 0 0,0 0 0,0 0 0,0 0 0,1 0 0,-1 0 0,0 0 0,1-1 0,-1 1 0,1 0 0,-1-1 0,1 1 0,-1-1 0,1 0 0,-1 0 0,1 1 0,-1-1 0,1 0 0,0 0 0,-1 0 0,1-1 0,-1 1 0,1 0 0,-1 0 0,1-1 0,-1 1 0,1-1 0,2-1 0,3-1 0,0-1 0,-1 0 0,1 0 0,-1 0 0,0-1 0,0 0 0,0 0 0,0-1 0,8-10 0,3-8 0,18-31 0,-28 44 0,28-52 0,32-83 0,-60 131 0,-5 8 0,0 3 0,-1 1 0,1-1 0,-1 1 0,1-1 0,0 1 0,0 0 0,1 0 0,4-5 0,-7 8 0,0-1 0,0 1 0,0 0 0,0 0 0,0 0 0,1 0 0,-1 0 0,0 0 0,0-1 0,0 1 0,0 0 0,1 0 0,-1 0 0,0 0 0,0 0 0,0 0 0,1 0 0,-1 0 0,0 0 0,0 0 0,0 0 0,1 0 0,-1 0 0,0 0 0,0 0 0,0 0 0,0 0 0,1 0 0,-1 0 0,0 0 0,0 0 0,0 0 0,1 1 0,-1-1 0,0 0 0,0 0 0,0 0 0,0 0 0,0 0 0,1 0 0,-1 1 0,0-1 0,3 11 0,-3 14 0,-4 27 103,0-16-396,1 1-1,2-1 0,1 1 1,9 53-1,-2-60-6532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4.798"/>
    </inkml:context>
    <inkml:brush xml:id="br0">
      <inkml:brushProperty name="width" value="0.05" units="cm"/>
      <inkml:brushProperty name="height" value="0.05" units="cm"/>
    </inkml:brush>
  </inkml:definitions>
  <inkml:trace contextRef="#ctx0" brushRef="#br0">53 138 24575,'1'-8'0,"-1"0"0,-1-1 0,1 1 0,-1 0 0,-1 0 0,0 0 0,0 0 0,-5-12 0,7 20 0,0 1 0,0-1 0,0 0 0,0 1 0,0-1 0,0 0 0,0 1 0,0-1 0,-1 0 0,1 1 0,0-1 0,0 0 0,0 0 0,0 1 0,-1-1 0,1 0 0,0 1 0,0-1 0,-1 0 0,1 0 0,0 0 0,0 1 0,-1-1 0,1 0 0,0 0 0,-1 0 0,1 0 0,0 0 0,-1 0 0,1 0 0,0 1 0,-1-1 0,1 0 0,0 0 0,-1 0 0,1 0 0,0 0 0,-1 0 0,1-1 0,0 1 0,-1 0 0,1 0 0,0 0 0,0 0 0,-1 0 0,1 0 0,0 0 0,-1-1 0,1 1 0,0 0 0,0 0 0,-1 0 0,1-1 0,0 1 0,0 0 0,-1-1 0,1 1 0,0 0 0,0 0 0,0-1 0,0 1 0,-1 0 0,1-1 0,0 1 0,0-1 0,-7 34 0,6-29 0,-6 39 0,-2 73 0,9-93 0,1 0 0,1 0 0,1-1 0,1 1 0,7 21 0,-10-39 0,0-1 0,1 0 0,0 0 0,0 0 0,5 7 0,-7-10 0,1-1 0,-1 1 0,0 0 0,1-1 0,-1 1 0,1-1 0,-1 1 0,1-1 0,-1 1 0,1-1 0,0 0 0,-1 1 0,1-1 0,-1 1 0,1-1 0,0 0 0,-1 0 0,1 1 0,0-1 0,0 0 0,-1 0 0,1 0 0,0 0 0,-1 0 0,1 0 0,0 0 0,0 0 0,-1 0 0,1 0 0,0 0 0,-1-1 0,1 1 0,0 0 0,0 0 0,-1-1 0,1 1 0,-1 0 0,1-1 0,0 1 0,-1-1 0,1 1 0,0-2 0,5-4 0,-1 0 0,0 0 0,0-1 0,-1 0 0,0 0 0,6-13 0,16-51 0,-14 38 0,4-12 97,66-165-1559,-71 186-5364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35.408"/>
    </inkml:context>
    <inkml:brush xml:id="br0">
      <inkml:brushProperty name="width" value="0.05" units="cm"/>
      <inkml:brushProperty name="height" value="0.05" units="cm"/>
    </inkml:brush>
  </inkml:definitions>
  <inkml:trace contextRef="#ctx0" brushRef="#br0">20 550 24575,'-1'1'0,"0"0"0,-1 0 0,1 0 0,0 0 0,0 1 0,0-1 0,0 0 0,0 1 0,1-1 0,-1 1 0,0-1 0,1 1 0,-1 0 0,1-1 0,-1 1 0,1-1 0,0 1 0,0 0 0,0-1 0,0 1 0,0 0 0,0-1 0,0 1 0,0 0 0,1-1 0,-1 1 0,1-1 0,-1 1 0,1 0 0,-1-1 0,1 1 0,0-1 0,0 0 0,0 1 0,0-1 0,0 0 0,0 1 0,0-1 0,0 0 0,1 0 0,-1 0 0,0 0 0,1 0 0,-1 0 0,1 0 0,-1-1 0,1 1 0,-1-1 0,1 1 0,-1-1 0,1 1 0,0-1 0,-1 0 0,1 1 0,0-1 0,-1 0 0,1 0 0,0-1 0,2 1 0,2-2 0,-1 0 0,1 0 0,-1-1 0,0 1 0,0-1 0,0 0 0,0 0 0,-1-1 0,1 0 0,-1 1 0,0-2 0,0 1 0,0 0 0,0-1 0,-1 0 0,5-8 0,-5 8 0,1-1 0,-1 0 0,-1 0 0,1-1 0,-1 1 0,0 0 0,0-1 0,-1 1 0,0-1 0,0 0 0,-1 1 0,0-1 0,0 0 0,-1-7 0,1 12 0,0 1 0,0-1 0,-1 1 0,1-1 0,0 1 0,-1-1 0,1 1 0,-1-1 0,0 1 0,1-1 0,-1 1 0,0 0 0,0 0 0,0-1 0,0 1 0,0 0 0,0 0 0,0 0 0,0 0 0,0 0 0,-1 0 0,1 0 0,0 0 0,-1 1 0,1-1 0,0 1 0,-1-1 0,1 1 0,-1-1 0,1 1 0,-1 0 0,1-1 0,-1 1 0,1 0 0,-1 0 0,0 0 0,1 0 0,-1 1 0,1-1 0,-2 1 0,-2 0 0,0 1 0,0 0 0,1 0 0,-1 0 0,1 1 0,-1 0 0,1-1 0,0 2 0,0-1 0,1 0 0,-5 5 0,2 0 0,0 1 0,0 0 0,0 0 0,1 1 0,1-1 0,0 1 0,0 0 0,1 0 0,0 1 0,0-1 0,0 16 0,1-15 0,1 1 0,1 0 0,0-1 0,1 1 0,0-1 0,1 1 0,0 0 0,1-1 0,0 0 0,6 15 0,-7-22 0,0 1 0,1-1 0,0 1 0,0-1 0,0 0 0,0 0 0,0 0 0,1-1 0,0 1 0,0-1 0,0 0 0,0 0 0,0 0 0,1 0 0,-1-1 0,1 0 0,-1 0 0,1 0 0,0 0 0,0-1 0,0 0 0,0 0 0,0 0 0,0-1 0,0 0 0,0 0 0,1 0 0,-1 0 0,6-2 0,3 0 0,-1-1 0,0-1 0,0 0 0,0-1 0,0 0 0,-1-1 0,0 0 0,0-1 0,-1 0 0,12-10 0,-4 0 0,0-1 0,-1 0 0,-1-2 0,0 0 0,-2-1 0,0 0 0,-2-1 0,0-1 0,-1 0 0,-2-1 0,12-35 0,-11 18 0,-1 0 0,-2 0 0,-2-1 0,-2 0 0,-2 0 0,-4-54 0,2 89 0,-5-39 0,5 43 0,0 1 0,-1 0 0,0-1 0,1 1 0,-1 0 0,0 0 0,0-1 0,0 1 0,0 0 0,-1 0 0,1 0 0,-1 0 0,1 1 0,-1-1 0,-2-2 0,3 3 0,0 1 0,0 0 0,0-1 0,1 1 0,-1 0 0,0 0 0,0 0 0,0-1 0,0 1 0,0 0 0,0 0 0,1 0 0,-1 0 0,0 1 0,0-1 0,0 0 0,0 0 0,0 1 0,0-1 0,1 0 0,-1 1 0,0-1 0,0 0 0,1 1 0,-1-1 0,0 1 0,0 0 0,1-1 0,-1 1 0,1-1 0,-1 1 0,0 0 0,1 0 0,-1 0 0,-17 30 0,7 0 0,1 0 0,1 1 0,2 0 0,-6 58 0,3 133 0,10-216 0,0 39-682,11 91-1,-3-93-6143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1.009"/>
    </inkml:context>
    <inkml:brush xml:id="br0">
      <inkml:brushProperty name="width" value="0.05" units="cm"/>
      <inkml:brushProperty name="height" value="0.05" units="cm"/>
    </inkml:brush>
  </inkml:definitions>
  <inkml:trace contextRef="#ctx0" brushRef="#br0">121 229 24575,'9'-136'0,"-2"67"0,-8 46 0,1 23 0,0 0 0,0 0 0,0 0 0,0 0 0,0 0 0,0 0 0,-1 0 0,1 0 0,0 0 0,0 0 0,0 0 0,0 0 0,-1-1 0,1 1 0,0 0 0,0 0 0,0 0 0,0 0 0,0 0 0,-1 0 0,1 1 0,0-1 0,0 0 0,0 0 0,0 0 0,0 0 0,-1 0 0,1 0 0,0 0 0,0 0 0,0 0 0,0 0 0,0 0 0,0 0 0,0 1 0,-1-1 0,1 0 0,0 0 0,0 0 0,0 0 0,0 0 0,0 0 0,0 1 0,0-1 0,0 0 0,0 0 0,0 0 0,0 0 0,0 0 0,0 1 0,0-1 0,0 0 0,0 0 0,0 0 0,0 0 0,0 0 0,0 1 0,-16 42 0,-17 82 0,5 1 0,6 2 0,-7 137 0,27-227 114,2 0 0,8 71 0,-6-96-171,1-1 0,0 1 0,1-1 0,0 0 0,8 14 0,-9-20-67,1 0 0,0 0 0,0 0 0,1 0 0,-1-1 0,1 1-1,1-1 1,-1 0 0,1-1 0,6 5 0,22 9-6702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1.583"/>
    </inkml:context>
    <inkml:brush xml:id="br0">
      <inkml:brushProperty name="width" value="0.05" units="cm"/>
      <inkml:brushProperty name="height" value="0.05" units="cm"/>
    </inkml:brush>
  </inkml:definitions>
  <inkml:trace contextRef="#ctx0" brushRef="#br0">118 577 24575,'-25'-3'0,"21"2"0,-1 0 0,1 0 0,-1 1 0,1 0 0,-1 0 0,-4 0 0,8 1 0,-1-1 0,1 0 0,0 1 0,0-1 0,-1 1 0,1 0 0,0-1 0,0 1 0,0 0 0,0-1 0,0 1 0,0 0 0,0 0 0,0 0 0,0 0 0,0 0 0,0 0 0,1 0 0,-1 1 0,0-1 0,1 0 0,-1 0 0,1 1 0,-1 1 0,-2 7 0,1 0 0,1 0 0,0 0 0,0 0 0,1 0 0,0 0 0,2 10 0,14 74 0,-9-58 0,16 100 0,-23-127 0,-5-18 0,-7-20 0,-2-17 0,1 0 0,3-1 0,3-1 0,1 0 0,0-67 0,7 77 0,1-1 0,2 0 0,2 1 0,1-1 0,2 1 0,2 1 0,17-41 0,-18 56 0,1 0 0,0 0 0,2 2 0,22-29 0,-28 40 0,0 1 0,0 1 0,1-1 0,0 1 0,0 1 0,1-1 0,0 1 0,0 1 0,0 0 0,1 0 0,0 1 0,17-5 0,-22 7 0,1 1 0,0 0 0,0 1 0,0 0 0,-1 0 0,1 0 0,0 0 0,0 1 0,0 0 0,-1 0 0,1 1 0,-1 0 0,1-1 0,-1 2 0,1-1 0,-1 1 0,0 0 0,0 0 0,0 0 0,-1 1 0,1-1 0,-1 1 0,0 0 0,0 1 0,0-1 0,-1 1 0,1 0 0,3 7 0,0-1 0,-1 1 0,-1 0 0,0 0 0,-1 0 0,0 0 0,-1 1 0,0-1 0,-1 1 0,0 0 0,-1 0 0,-1 25 0,-2-21 0,-1-1 0,-1 1 0,0-1 0,-1 0 0,-1 0 0,0 0 0,-1-1 0,-1 0 0,0-1 0,-1 1 0,0-2 0,-2 1 0,1-1 0,-2-1 0,1 0 0,-15 11 0,-12 7 0,-1-3 0,-1 0 0,-1-3 0,-59 26 0,97-49 0,0 0 0,0 1 0,0-1 0,1 1 0,-1 0 0,0 0 0,1 0 0,-1 0 0,-3 4 0,6-5 0,-1-1 0,1 1 0,0-1 0,0 1 0,0-1 0,0 1 0,-1-1 0,1 0 0,0 1 0,0-1 0,0 1 0,0-1 0,0 1 0,0-1 0,0 1 0,0-1 0,0 1 0,1-1 0,-1 1 0,0-1 0,0 1 0,0-1 0,0 0 0,1 2 0,0-1 0,0 0 0,0 1 0,1-1 0,-1 0 0,0 0 0,1 0 0,-1 0 0,1 0 0,-1 0 0,3 1 0,141 57 0,-93-40 0,58 31 0,-63-23 171,26 13-75,-64-35-368,1-1 0,-1-1 0,1 0 0,0 0 0,18 2 0,-14-4-6554</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1.939"/>
    </inkml:context>
    <inkml:brush xml:id="br0">
      <inkml:brushProperty name="width" value="0.05" units="cm"/>
      <inkml:brushProperty name="height" value="0.05" units="cm"/>
    </inkml:brush>
  </inkml:definitions>
  <inkml:trace contextRef="#ctx0" brushRef="#br0">125 220 24575,'1'-26'0,"5"-27"0,-3 35 0,-1 0 0,-1 0 0,-2-35 0,1 51 0,0 1 0,0-1 0,0 1 0,0-1 0,0 1 0,-1 0 0,1-1 0,-1 1 0,1-1 0,-1 1 0,1 0 0,-1-1 0,0 1 0,0 0 0,0-1 0,0 1 0,0 0 0,0 0 0,0 0 0,0 0 0,0 0 0,0 0 0,0 0 0,-1 1 0,1-1 0,-2 0 0,2 1 0,-1 0 0,1 0 0,-1 0 0,0 0 0,1 1 0,-1-1 0,1 0 0,0 1 0,-1 0 0,1-1 0,-1 1 0,1 0 0,0 0 0,-1-1 0,1 1 0,0 0 0,0 0 0,0 1 0,0-1 0,0 0 0,0 0 0,0 0 0,0 1 0,0-1 0,0 3 0,-12 18 0,2 0 0,0 1 0,2 1 0,0 0 0,2 0 0,0 0 0,2 1 0,1 0 0,1 0 0,0 38 0,3-57 0,0 1 0,0 0 0,1 0 0,0 0 0,1-1 0,0 1 0,0-1 0,0 1 0,0-1 0,1 0 0,7 12 0,-7-15 0,-1 0 0,0 0 0,1-1 0,0 1 0,0-1 0,0 0 0,0 0 0,0 0 0,0 0 0,0 0 0,1 0 0,-1-1 0,1 0 0,-1 0 0,1 0 0,0 0 0,-1 0 0,1-1 0,0 1 0,-1-1 0,1 0 0,0-1 0,4 0 0,3 0 0,-1-1 0,0 0 0,0-1 0,0-1 0,0 1 0,0-1 0,-1-1 0,1 0 0,-1 0 0,0-1 0,-1 0 0,0-1 0,0 0 0,0 0 0,-1-1 0,0 1 0,0-2 0,11-16 0,-15 19 0,1-1 0,-1 1 0,0-1 0,0 0 0,-1 0 0,0 0 0,0 0 0,-1 0 0,0 0 0,0 0 0,0-1 0,-1 1 0,0 0 0,-1-1 0,0 1 0,0 0 0,0 0 0,-1 0 0,0 0 0,0 0 0,-1 0 0,0 0 0,0 1 0,-1-1 0,0 1 0,0 0 0,-8-10 0,7 11 0,0 0 0,0 0 0,0 1 0,-1 0 0,0 0 0,1 0 0,-1 1 0,0 0 0,-1 0 0,1 1 0,-1-1 0,1 1 0,-14-2 0,15 3 0,-1 1 0,1-1 0,-1 1 0,1 0 0,-1 1 0,1-1 0,-1 1 0,1 0 0,0 0 0,0 1 0,-1 0 0,1 0 0,0 0 0,0 0 0,1 1 0,-1 0 0,-8 6 0,12-8-85,-1 0 0,1 1-1,0-1 1,0 0 0,-1 1-1,1-1 1,0 1 0,0 0-1,1-1 1,-1 1 0,0 0-1,1-1 1,-1 1 0,0 0-1,1 3 1,0 8-6741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2.360"/>
    </inkml:context>
    <inkml:brush xml:id="br0">
      <inkml:brushProperty name="width" value="0.05" units="cm"/>
      <inkml:brushProperty name="height" value="0.05" units="cm"/>
    </inkml:brush>
  </inkml:definitions>
  <inkml:trace contextRef="#ctx0" brushRef="#br0">183 71 24575,'1'-3'0,"-1"0"0,1 0 0,0 0 0,0 0 0,0 0 0,0 1 0,1-1 0,-1 0 0,3-2 0,-3 3 0,0 0 0,0 1 0,0-1 0,0 0 0,0 0 0,0 0 0,0 0 0,0 0 0,-1 0 0,1 0 0,-1 0 0,0 0 0,1 0 0,-1 0 0,0-1 0,0 1 0,-1-3 0,0 5 0,1 0 0,-1 0 0,0 0 0,0 0 0,1 0 0,-1 0 0,0 1 0,0-1 0,1 0 0,-1 1 0,0-1 0,1 0 0,-1 1 0,0-1 0,1 1 0,-1-1 0,1 1 0,-1-1 0,1 1 0,-2 1 0,2-2 0,-16 16 0,0 1 0,2 0 0,0 1 0,0 0 0,-17 35 0,13-18 0,1 2 0,-15 52 0,27-74 0,1-1 0,1 1 0,0 0 0,2-1 0,-1 1 0,2 0 0,1 25 0,-1-35 0,1 0 0,0-1 0,0 1 0,0 0 0,1-1 0,-1 1 0,1-1 0,0 1 0,0-1 0,1 0 0,-1 0 0,1 0 0,0 0 0,0 0 0,0-1 0,1 1 0,-1-1 0,1 0 0,0 0 0,0 0 0,0-1 0,0 1 0,0-1 0,0 0 0,1 0 0,-1-1 0,8 3 0,-1-2 0,1-1 0,0 0 0,-1 0 0,1-1 0,0 0 0,-1-1 0,1-1 0,-1 0 0,1 0 0,-1-1 0,0-1 0,0 0 0,0 0 0,13-8 0,-4 1 0,-1 0 0,0-2 0,-1 0 0,0-2 0,-1 0 0,22-24 0,-29 27 0,-1 1 0,0-2 0,-1 1 0,0-1 0,-1 0 0,0-1 0,-1 0 0,-1 0 0,0 0 0,-1-1 0,4-25 0,-7 32 0,0 0 0,-1 0 0,0 0 0,0 0 0,-1 0 0,0 0 0,-1 0 0,0 0 0,0 0 0,0 1 0,-1-1 0,0 1 0,-1-1 0,1 1 0,-2 0 0,1 0 0,-1 1 0,0-1 0,0 1 0,0 0 0,-1 1 0,0-1 0,-8-5 0,6 6-52,0 0-1,1 0 1,-1 1-1,-1 0 1,1 1-1,-1 0 1,1 0-1,-1 0 1,0 1-1,0 1 1,0-1-1,0 2 1,0-1-1,0 1 1,0 1-1,0-1 1,0 1-1,0 1 1,0 0-1,0 0 0,0 1 1,1 0-1,-1 0 1,1 1-1,-14 8 1,-3 7-6774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2.342"/>
    </inkml:context>
    <inkml:brush xml:id="br0">
      <inkml:brushProperty name="width" value="0.05" units="cm"/>
      <inkml:brushProperty name="height" value="0.05" units="cm"/>
    </inkml:brush>
  </inkml:definitions>
  <inkml:trace contextRef="#ctx0" brushRef="#br0">68 90 24575,'-3'-16'0,"2"16"0,1 0 0,0 0 0,0-1 0,0 1 0,0 0 0,-1 0 0,1 0 0,0-1 0,0 1 0,0 0 0,-1 0 0,1 0 0,0 0 0,0 0 0,-1 0 0,1-1 0,0 1 0,0 0 0,-1 0 0,1 0 0,0 0 0,-1 0 0,1 0 0,0 0 0,0 0 0,-1 0 0,1 0 0,0 0 0,-1 0 0,0 1 0,0 0 0,0 0 0,0-1 0,0 1 0,0 0 0,0 0 0,0 0 0,0 0 0,0 0 0,0 0 0,1 0 0,-1 0 0,0 0 0,1 1 0,-1-1 0,1 0 0,-1 0 0,1 2 0,-4 12 0,1 1 0,0-1 0,1 1 0,1 0 0,1 16 0,10 78 0,-8-97 0,1 0 0,0 0 0,0 0 0,2-1 0,-1 0 0,1 0 0,8 13 0,-11-22 0,-1 0 0,1 0 0,0 0 0,1 0 0,-1-1 0,0 1 0,1-1 0,0 1 0,-1-1 0,1 0 0,0 0 0,0 0 0,0 0 0,0 0 0,1-1 0,-1 0 0,0 1 0,1-1 0,-1 0 0,1-1 0,-1 1 0,1-1 0,-1 1 0,1-1 0,-1 0 0,1-1 0,-1 1 0,1 0 0,-1-1 0,6-1 0,0-2 0,0 1 0,0-2 0,0 1 0,-1-1 0,1-1 0,-1 1 0,0-2 0,-1 1 0,0-1 0,9-9 0,-5 3 0,-1 0 0,0-1 0,-1 0 0,0-1 0,8-18 0,-14 25 0,0 0 0,0 1 0,-1-1 0,0 0 0,0 0 0,-1-1 0,0 1 0,0 0 0,-1 0 0,0-1 0,-1 1 0,1 0 0,-2 0 0,1 0 0,-1 0 0,0 0 0,-1 0 0,0 0 0,0 1 0,-1-1 0,0 1 0,0 0 0,-1 0 0,0 0 0,0 1 0,0 0 0,-1 0 0,0 0 0,0 0 0,0 1 0,-1 0 0,-13-7 0,6 4 0,0 1 0,-1 1 0,1 0 0,-1 1 0,0 0 0,-20-2 0,29 6 0,0 0 0,0 0 0,0 0 0,0 1 0,0 0 0,0 1 0,0-1 0,0 1 0,0 0 0,0 1 0,1-1 0,-1 1 0,0 0 0,1 0 0,-1 1 0,1 0 0,0 0 0,0 0 0,-6 6 0,9-8-38,1 0 0,0 0 0,0 1 1,-1-1-1,1 1 0,0-1 0,0 1 0,0-1 0,1 1 0,-1 0 0,0-1 0,1 1 0,-1 0 0,1 0 0,-1-1 0,1 1 1,0 0-1,0 0 0,-1 0 0,2-1 0,-1 1 0,0 0 0,0 0 0,0 0 0,1-1 0,-1 1 0,1 0 0,0 0 0,-1-1 1,1 1-1,0 0 0,0-1 0,0 1 0,0-1 0,2 3 0,9 9-6788</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2.601"/>
    </inkml:context>
    <inkml:brush xml:id="br0">
      <inkml:brushProperty name="width" value="0.05" units="cm"/>
      <inkml:brushProperty name="height" value="0.05" units="cm"/>
    </inkml:brush>
  </inkml:definitions>
  <inkml:trace contextRef="#ctx0" brushRef="#br0">3 138 24575,'-1'-22'0,"1"13"0,-1-1 0,1 1 0,0-1 0,1 1 0,0-1 0,1 1 0,0 0 0,0 0 0,6-14 0,-8 23 0,0-1 0,0 1 0,1-1 0,-1 1 0,0-1 0,0 1 0,1-1 0,-1 1 0,0 0 0,0-1 0,1 1 0,-1 0 0,0-1 0,1 1 0,-1 0 0,1-1 0,-1 1 0,0 0 0,1 0 0,-1-1 0,1 1 0,-1 0 0,1 0 0,-1 0 0,1 0 0,-1-1 0,1 1 0,-1 0 0,1 0 0,-1 0 0,1 0 0,0 0 0,0 1 0,-1 0 0,1-1 0,0 1 0,0 0 0,0 0 0,-1-1 0,1 1 0,0 0 0,-1 0 0,1 0 0,-1 0 0,1 0 0,0 2 0,9 36 0,3 64 0,-4 197 0,-8-151 0,-1-130 0,1 0 0,1 0 0,1 0 0,8 31 0,-10-45 0,1-1 0,0 1 0,0-1 0,1 1 0,-1-1 0,1 1 0,0-1 0,0 0 0,7 6 0,-8-8 0,1 0 0,0 0 0,0 0 0,0 0 0,0 0 0,0-1 0,0 0 0,1 0 0,-1 0 0,0 0 0,1 0 0,-1 0 0,1-1 0,-1 0 0,7 0 0,21-4-1365,-2-3-5461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2.739"/>
    </inkml:context>
    <inkml:brush xml:id="br0">
      <inkml:brushProperty name="width" value="0.05" units="cm"/>
      <inkml:brushProperty name="height" value="0.05" units="cm"/>
    </inkml:brush>
  </inkml:definitions>
  <inkml:trace contextRef="#ctx0" brushRef="#br0">170 91 24575,'-9'0'0,"-12"-3"0,-8-1 0,-5 0 0,0 1 0,6-2 0,14 0 0,15-3 0,13 1 0,13-2 0,14-2 0,9-5 0,-4 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2.955"/>
    </inkml:context>
    <inkml:brush xml:id="br0">
      <inkml:brushProperty name="width" value="0.05" units="cm"/>
      <inkml:brushProperty name="height" value="0.05" units="cm"/>
    </inkml:brush>
  </inkml:definitions>
  <inkml:trace contextRef="#ctx0" brushRef="#br0">86 116 24575,'-5'-3'0,"0"0"0,1-1 0,-1 1 0,1-1 0,0 0 0,0 0 0,1-1 0,-1 1 0,1-1 0,0 1 0,0-1 0,0 0 0,1 0 0,0 0 0,0-1 0,0 1 0,0-1 0,1 1 0,-1-7 0,2 11 0,0 1 0,0-1 0,0 0 0,0 1 0,0-1 0,0 0 0,1 0 0,-1 1 0,0-1 0,0 0 0,0 1 0,1-1 0,-1 1 0,0-1 0,1 0 0,-1 1 0,0-1 0,1 1 0,-1-1 0,1 1 0,-1-1 0,1 1 0,-1-1 0,1 1 0,0-1 0,-1 1 0,1 0 0,-1-1 0,1 1 0,0 0 0,-1 0 0,1-1 0,0 1 0,-1 0 0,1 0 0,0 0 0,-1 0 0,1 0 0,0 0 0,-1 0 0,1 0 0,0 0 0,0 0 0,-1 0 0,1 1 0,0-1 0,-1 0 0,1 0 0,-1 1 0,1-1 0,0 0 0,0 1 0,4 2 0,1-1 0,-1 1 0,0 0 0,0 0 0,5 6 0,8 7 0,0 2 0,-2 0 0,0 1 0,-2 1 0,0 0 0,23 44 0,-21-29 0,-1 0 0,-2 1 0,15 68 0,-22-78 0,-2 1 0,-1-1 0,-1 1 0,-1 0 0,-1 0 0,-2 0 0,-1-1 0,-8 37 0,6-43 0,-1-1 0,-1 1 0,-1-2 0,0 1 0,-2-1 0,0 0 0,-1-1 0,0 0 0,-2-1 0,0-1 0,-25 24 0,14-18-682,-28 18-1,-22 8-6143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4.072"/>
    </inkml:context>
    <inkml:brush xml:id="br0">
      <inkml:brushProperty name="width" value="0.05" units="cm"/>
      <inkml:brushProperty name="height" value="0.05" units="cm"/>
    </inkml:brush>
  </inkml:definitions>
  <inkml:trace contextRef="#ctx0" brushRef="#br0">157 121 24575,'-157'0'0,"677"-20"-263,-3-22-202,-88 6 275,-389 34 190,-25 2 0,0 0 0,0-2 0,-1 0 0,1 0 0,15-5 0,-30 7-18,0 0 0,0 0-1,0 0 1,0 0 0,0 0 0,1 0 0,-1 0 0,0 0 0,0 0 0,0 0 0,0 0 0,0 0-1,0 0 1,0 0 0,0 0 0,1 0 0,-1 0 0,0 0 0,0 0 0,0 0 0,0 0 0,0-1 0,0 1-1,0 0 1,0 0 0,0 0 0,1 0 0,-1 0 0,0 0 0,0 0 0,0 0 0,0 0 0,0 0 0,0 0-1,0 0 1,0 0 0,0-1 0,0 1 0,0 0 0,0 0 0,0 0 0,0 0 0,0 0 0,0 0 0,0 0-1,0 0 1,0-1 0,0 1 0,0 0 0,0 0 0,0 0 0,0 0 0,0 0 0,0 0 0,0 0-1,0 0 1,0-1 0,0 1 0,0 0 0,0 0 0,0 0 0,0 0 0,0 0 0,0 0 0,0 0 0,-1 0 0,-8-3-6043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4.428"/>
    </inkml:context>
    <inkml:brush xml:id="br0">
      <inkml:brushProperty name="width" value="0.05" units="cm"/>
      <inkml:brushProperty name="height" value="0.05" units="cm"/>
    </inkml:brush>
  </inkml:definitions>
  <inkml:trace contextRef="#ctx0" brushRef="#br0">162 93 24575,'-34'0'0,"14"1"0,0-1 0,0-1 0,-39-6 0,51 3 0,9 2 0,17-1 0,830-17-763,-753 20 740,6 0 23,364-11 0,-446 10 0,1-1 0,26-6 0,-36 2 66,-15 1 97,-20-3 263,-12 1-1660,-4-1-5592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4.865"/>
    </inkml:context>
    <inkml:brush xml:id="br0">
      <inkml:brushProperty name="width" value="0.05" units="cm"/>
      <inkml:brushProperty name="height" value="0.05" units="cm"/>
    </inkml:brush>
  </inkml:definitions>
  <inkml:trace contextRef="#ctx0" brushRef="#br0">113 48 24575,'-31'-16'0,"25"11"0,0 1 0,-1 1 0,0-1 0,0 1 0,0 0 0,0 1 0,-1 0 0,1 0 0,-13-1 0,21 5 0,5 3 0,10 5 0,670 344 0,-603-307 0,85 62 0,-157-101 0,-1 0 0,0 1 0,0 1 0,0-1 0,11 16 0,-19-21 0,1 0 0,-1-1 0,0 1 0,0 0 0,0 0 0,0 1 0,-1-1 0,0 0 0,0 0 0,0 1 0,0-1 0,-1 0 0,1 1 0,-1-1 0,0 1 0,-1-1 0,1 1 0,-1-1 0,0 0 0,-1 6 0,-3 2 0,-1-1 0,1 0 0,-2 0 0,1 0 0,-2-1 0,1 0 0,-14 14 0,-71 60 0,68-64 0,-108 92-682,-224 146-1,333-245-6143</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5.674"/>
    </inkml:context>
    <inkml:brush xml:id="br0">
      <inkml:brushProperty name="width" value="0.05" units="cm"/>
      <inkml:brushProperty name="height" value="0.05" units="cm"/>
    </inkml:brush>
  </inkml:definitions>
  <inkml:trace contextRef="#ctx0" brushRef="#br0">207 319 24575,'-2'0'0,"-1"0"0,1 0 0,-1 0 0,1 0 0,0 1 0,-1-1 0,1 1 0,0-1 0,-1 1 0,1 0 0,0 0 0,0 0 0,-2 1 0,2 0 0,1-1 0,0 0 0,0 0 0,0 1 0,0-1 0,0 1 0,0-1 0,1 1 0,-1-1 0,0 1 0,1 0 0,-1-1 0,1 1 0,0 0 0,-1-1 0,1 1 0,0 0 0,0-1 0,0 4 0,2 20 0,1 0 0,1 0 0,7 25 0,4 18 0,-10-34 0,0 0 0,-3 0 0,-1 47 0,-1-79 0,0 0 0,0 0 0,-1-1 0,1 1 0,-1 0 0,1 0 0,-1 0 0,1-1 0,-1 1 0,-1 2 0,-5-3 0,-1-10 0,-4-14 0,2-1 0,0-1 0,-9-34 0,-2-9 0,-6-3 0,-36-108 0,56 154 0,2 0 0,0 0 0,1 0 0,2 0 0,1-34 0,1 54 0,0 0 0,0 0 0,1 0 0,0 0 0,0 0 0,1 0 0,-1 0 0,1 0 0,0 1 0,0-1 0,1 0 0,-1 1 0,1 0 0,0 0 0,0 0 0,5-5 0,-4 6 0,1-1 0,0 1 0,0-1 0,1 2 0,-1-1 0,1 0 0,-1 1 0,1 0 0,0 1 0,0-1 0,0 1 0,0 0 0,9 0 0,12 0 0,1 1 0,0 2 0,-1 1 0,1 1 0,42 11 0,-3 5 0,66 30 0,-119-44 0,111 51 0,-114-51 0,0 0 0,-1 1 0,0 0 0,-1 0 0,1 1 0,-1 1 0,-1-1 0,14 19 0,-20-25 0,-1 1 0,0-1 0,1 0 0,-1 0 0,0 1 0,0-1 0,-1 1 0,1-1 0,0 1 0,-1-1 0,0 1 0,1-1 0,-1 1 0,0-1 0,0 1 0,-1-1 0,1 1 0,-1 3 0,-1-2 0,1 0 0,-1-1 0,0 1 0,0-1 0,0 0 0,0 0 0,0 0 0,-1 0 0,0 0 0,1 0 0,-4 2 0,-8 5 0,-1 0 0,0-1 0,0 0 0,-21 7 0,31-13 0,-47 17 0,-74 19 0,2-1 0,96-24 0,28-13 0,-1-1 0,1 0 0,-1 0 0,1 1 0,0-1 0,-1 0 0,1 1 0,0-1 0,-1 0 0,1 1 0,0-1 0,0 0 0,-1 1 0,1-1 0,0 1 0,0-1 0,0 1 0,-1-1 0,1 0 0,0 1 0,0-1 0,0 1 0,0-1 0,0 1 0,0-1 0,0 1 0,0-1 0,0 1 0,0-1 0,0 1 0,0-1 0,0 1 0,1-1 0,-1 0 0,0 1 0,0-1 0,0 1 0,1-1 0,-1 1 0,0-1 0,0 0 0,1 1 0,-1-1 0,0 0 0,1 1 0,-1-1 0,1 0 0,-1 0 0,0 1 0,1-1 0,-1 0 0,1 0 0,-1 1 0,1-1 0,-1 0 0,0 0 0,2 0 0,17 8 0,1-2 0,0 0 0,0-1 0,1-1 0,26 2 0,-9 0 0,186 33 0,-158-25 0,86 32 0,-144-42 0,1-1 0,-1 1 0,11 7 0,-18-11 0,0 1 0,1 0 0,-1 0 0,0 0 0,0 0 0,0 0 0,0 1 0,0-1 0,0 0 0,0 0 0,0 1 0,0 1 0,-1-3 0,1 1 0,-1 0 0,0-1 0,0 1 0,0 0 0,0-1 0,0 1 0,0 0 0,-1 0 0,1-1 0,0 1 0,0-1 0,0 1 0,-1 0 0,1-1 0,0 1 0,-1 0 0,1-1 0,0 1 0,-1-1 0,1 1 0,-1-1 0,1 1 0,-1-1 0,1 1 0,-1-1 0,1 0 0,-2 1 0,-5 4 0,0-1 0,0 0 0,-1 0 0,0-1 0,1 0 0,-1-1 0,-13 3 0,-65 8 0,61-10 0,-66 8 0,-1-3 0,-92-5 0,173-4-124,1 1 0,-1-1 0,0-1 0,1 0 0,-1 0 0,1-1-1,0-1 1,0 1 0,0-2 0,-17-9 0,6-3-6702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6.048"/>
    </inkml:context>
    <inkml:brush xml:id="br0">
      <inkml:brushProperty name="width" value="0.05" units="cm"/>
      <inkml:brushProperty name="height" value="0.05" units="cm"/>
    </inkml:brush>
  </inkml:definitions>
  <inkml:trace contextRef="#ctx0" brushRef="#br0">212 53 24575,'7'0'0,"0"-1"0,-1 1 0,1-2 0,0 1 0,12-5 0,-43 15 0,0 2 0,-38 22 0,47-23 0,2 1 0,-1 0 0,1 1 0,1 0 0,0 1 0,1 0 0,0 1 0,-14 26 0,21-33 0,0 0 0,0 1 0,1 0 0,0 0 0,0 0 0,1 0 0,0 0 0,1 0 0,0 0 0,0 1 0,1-1 0,0 1 0,0-1 0,1 0 0,0 1 0,0-1 0,1 0 0,0 0 0,1 0 0,4 10 0,-2-9 0,1 0 0,0 0 0,1-1 0,-1 0 0,2 0 0,-1-1 0,1 0 0,0 0 0,0-1 0,1 0 0,0 0 0,0-1 0,1 0 0,-1 0 0,20 5 0,-4-2 0,0-2 0,1 0 0,-1-2 0,1-1 0,35 1 0,-32-5 0,0 0 0,0-2 0,0-1 0,0-1 0,40-14 0,-51 14 0,-2-2 0,1 0 0,-1-1 0,0 0 0,0-2 0,-1 0 0,0 0 0,-1-1 0,25-26 0,-34 30 0,1 1 0,-2-1 0,1 1 0,-1-1 0,0-1 0,0 1 0,-1 0 0,0-1 0,0 0 0,-1 0 0,0 0 0,0 0 0,-1 0 0,0 0 0,-1 0 0,0 0 0,0-1 0,0 1 0,-1 0 0,0 0 0,-1 0 0,0 0 0,0 0 0,-1 0 0,0 1 0,0-1 0,-1 1 0,0 0 0,0 0 0,-1 0 0,-8-10 0,1 3 0,-1 1 0,-1 0 0,0 2 0,0-1 0,-1 2 0,-1 0 0,1 0 0,-2 2 0,1 0 0,-1 1 0,0 0 0,-25-5 0,12 5 0,0 1 0,-1 1 0,0 2 0,0 1 0,0 2 0,-47 4 0,54-1 114,0 1 0,-43 14 0,54-13-358,0 0 0,1 0 0,-1 1 0,1 1 1,1 0-1,-17 13 0,4 3-6582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6.297"/>
    </inkml:context>
    <inkml:brush xml:id="br0">
      <inkml:brushProperty name="width" value="0.05" units="cm"/>
      <inkml:brushProperty name="height" value="0.05" units="cm"/>
    </inkml:brush>
  </inkml:definitions>
  <inkml:trace contextRef="#ctx0" brushRef="#br0">266 123 24575,'-31'-14'0,"-48"-12"0,55 20 0,1-1 0,0-2 0,1 0 0,-29-17 0,50 25 0,0 1 0,0 0 0,0-1 0,1 1 0,-1-1 0,0 1 0,0-1 0,1 0 0,-1 1 0,1-1 0,-1 0 0,0 1 0,1-1 0,-1 0 0,1 0 0,0 1 0,-1-1 0,0-1 0,2 1 0,-1 1 0,0-1 0,0 1 0,0 0 0,0-1 0,1 1 0,-1-1 0,0 1 0,0 0 0,1-1 0,-1 1 0,0 0 0,1-1 0,-1 1 0,0 0 0,1 0 0,-1-1 0,1 1 0,-1 0 0,0 0 0,1 0 0,-1-1 0,1 1 0,-1 0 0,1 0 0,38-5 0,427 9-1365,-379 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2.751"/>
    </inkml:context>
    <inkml:brush xml:id="br0">
      <inkml:brushProperty name="width" value="0.05" units="cm"/>
      <inkml:brushProperty name="height" value="0.05" units="cm"/>
    </inkml:brush>
  </inkml:definitions>
  <inkml:trace contextRef="#ctx0" brushRef="#br0">67 126 24575,'3'-4'0,"0"0"0,0 0 0,0 0 0,0-1 0,-1 0 0,1 1 0,-1-1 0,-1 0 0,1 0 0,-1 0 0,1 0 0,-1 0 0,-1 0 0,1 0 0,-1-6 0,0 11 0,0-1 0,0 1 0,0 0 0,0-1 0,0 1 0,0 0 0,0-1 0,0 1 0,0 0 0,0 0 0,0-1 0,0 1 0,0 0 0,0-1 0,-1 1 0,1 0 0,0-1 0,0 1 0,0 0 0,0 0 0,-1-1 0,1 1 0,0 0 0,0 0 0,-1 0 0,1-1 0,0 1 0,0 0 0,-1 0 0,1 0 0,0 0 0,-1-1 0,-8 7 0,-7 16 0,4 0 0,2 1 0,1 0 0,1 1 0,1 0 0,0 0 0,2 0 0,1 1 0,1 0 0,2 0 0,0 25 0,1-43 0,1 1 0,0-1 0,0 1 0,1-1 0,0 1 0,0-1 0,1 0 0,-1 0 0,2 0 0,-1 0 0,1-1 0,0 1 0,0-1 0,1 0 0,9 10 0,-9-12 0,1 0 0,-1 0 0,1 0 0,0-1 0,0 0 0,0 0 0,0 0 0,1-1 0,-1 0 0,1 0 0,-1 0 0,1-1 0,0 0 0,0-1 0,-1 1 0,1-1 0,12-2 0,-4 0 0,-1-1 0,0-1 0,-1 0 0,1-1 0,-1 0 0,0-1 0,0 0 0,0-1 0,-1-1 0,0 0 0,-1-1 0,18-16 0,-16 13 0,-2-1 0,1 1 0,-2-2 0,0 1 0,0-2 0,-1 1 0,-1-1 0,-1 0 0,0-1 0,7-23 0,-12 32 0,-1 0 0,0 0 0,0 0 0,0-1 0,-1 1 0,0 0 0,0-1 0,-1 1 0,0 0 0,0 0 0,0 0 0,-1-1 0,-1 2 0,1-1 0,-1 0 0,-7-12 0,5 12 0,0-1 0,-1 1 0,0 0 0,0 1 0,-1 0 0,0 0 0,0 0 0,0 1 0,-1 0 0,1 0 0,-1 1 0,0 0 0,-11-4 0,1 2-124,0 1 0,-1 1 0,1 1 0,-1 0 0,0 1 0,1 1-1,-1 1 1,0 1 0,0 0 0,-36 9 0,23-2-6702</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6.487"/>
    </inkml:context>
    <inkml:brush xml:id="br0">
      <inkml:brushProperty name="width" value="0.05" units="cm"/>
      <inkml:brushProperty name="height" value="0.05" units="cm"/>
    </inkml:brush>
  </inkml:definitions>
  <inkml:trace contextRef="#ctx0" brushRef="#br0">139 13 24575,'-9'3'0,"-12"4"0,-8 0 0,-2 0 0,4 1 0,10-1 0,13-1 0,14-2 0,16-1 0,16-2 0,16-1 0,16-3 0,9-4 0,9-4 0,7-3 0,1-2 0,-17 2-8191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6.782"/>
    </inkml:context>
    <inkml:brush xml:id="br0">
      <inkml:brushProperty name="width" value="0.05" units="cm"/>
      <inkml:brushProperty name="height" value="0.05" units="cm"/>
    </inkml:brush>
  </inkml:definitions>
  <inkml:trace contextRef="#ctx0" brushRef="#br0">308 115 24575,'-56'-29'0,"-1"3"0,-88-29 0,140 54 0,1 0 0,0 0 0,-1 1 0,1-1 0,-1 1 0,-7 0 0,11 0 0,1 0 0,-1 0 0,1 1 0,-1-1 0,1 0 0,-1 0 0,1 0 0,0 0 0,-1 0 0,1 1 0,-1-1 0,1 0 0,0 0 0,-1 1 0,1-1 0,-1 0 0,1 1 0,0-1 0,-1 0 0,1 1 0,0-1 0,0 0 0,-1 1 0,1-1 0,0 2 0,0-1 0,0 0 0,0 0 0,0 0 0,0 0 0,1 0 0,-1 0 0,0 0 0,1 0 0,-1 0 0,0 0 0,1 0 0,0 0 0,-1 0 0,1-1 0,-1 1 0,1 0 0,1 1 0,15 15 0,1 0 0,1-1 0,1-1 0,0-1 0,25 13 0,-9-5 0,192 120 0,62 40 0,-282-176 0,90 62 0,-83-56 0,0 0 0,-1 2 0,24 28 0,-35-38 0,0-1 0,-1 2 0,1-1 0,-1 0 0,0 0 0,0 1 0,0 0 0,0-1 0,-1 1 0,0 0 0,0 0 0,1 8 0,-2-9 0,-1 0 0,1 0 0,-1 0 0,0 0 0,0-1 0,0 1 0,0 0 0,-1 0 0,1-1 0,-1 1 0,0-1 0,0 0 0,-1 1 0,1-1 0,-1 0 0,-3 3 0,-4 4 0,-1 0 0,0-2 0,-1 1 0,1-1 0,-2-1 0,-21 10 0,-84 26 0,100-37 0,-381 93-1842,271-73-4507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40.623"/>
    </inkml:context>
    <inkml:brush xml:id="br0">
      <inkml:brushProperty name="width" value="0.05" units="cm"/>
      <inkml:brushProperty name="height" value="0.05" units="cm"/>
    </inkml:brush>
  </inkml:definitions>
  <inkml:trace contextRef="#ctx0" brushRef="#br0">32 30 24575,'-3'0'0,"-1"-3"0,-3-3 0,0-5 0,1 3 0,2 6 0,4 6 0,2 9 0,1 7 0,0 10 0,3 5 0,-1 6 0,0 8 0,2 4 0,-1 2 0,2 1 0,2-4 0,0-10-8191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41.200"/>
    </inkml:context>
    <inkml:brush xml:id="br0">
      <inkml:brushProperty name="width" value="0.05" units="cm"/>
      <inkml:brushProperty name="height" value="0.05" units="cm"/>
    </inkml:brush>
  </inkml:definitions>
  <inkml:trace contextRef="#ctx0" brushRef="#br0">97 490 24575,'-6'-7'0,"0"0"0,0-1 0,1 1 0,0-1 0,0 0 0,-3-10 0,-20-54 0,26 67 0,-4-10 0,1-1 0,1-1 0,0 1 0,1-1 0,1 1 0,0-22 0,2 30 0,1 0 0,0 0 0,0 0 0,1 0 0,0 1 0,0-1 0,1 1 0,0-1 0,0 1 0,0 0 0,1 0 0,0 0 0,1 1 0,0-1 0,8-8 0,-3 6 0,1 0 0,0 1 0,0 0 0,1 1 0,0 0 0,0 1 0,0 0 0,1 1 0,0 0 0,0 1 0,1 1 0,-1 0 0,1 0 0,15 0 0,3 1 0,-1 2 0,0 1 0,1 1 0,-1 1 0,35 9 0,-38-5 0,-2 1 0,1 1 0,-1 1 0,30 16 0,-42-19 0,-2 0 0,1 2 0,-1-1 0,0 1 0,-1 1 0,0 0 0,-1 1 0,0 0 0,14 20 0,-20-26 0,-1 1 0,0-1 0,0 1 0,-1 0 0,0 0 0,0 0 0,0 0 0,0 0 0,-1 1 0,0-1 0,-1 1 0,1-1 0,-1 0 0,-1 1 0,1-1 0,-1 0 0,0 1 0,0-1 0,-1 0 0,0 0 0,-3 8 0,0-4 0,0 0 0,-1-1 0,-1 1 0,0-1 0,0 0 0,0-1 0,-1 0 0,-1 0 0,1-1 0,-1 0 0,-13 8 0,-13 5 0,-2-1 0,0-1 0,-1-2 0,-1-2 0,0-2 0,-63 12 0,150-37 0,24-4 0,-45 13 0,1 1 0,0 1 0,0 1 0,0 2 0,30 4 0,-47-3 0,-1 0 0,1 1 0,0 1 0,-1-1 0,0 1 0,18 11 0,-22-11 0,0 0 0,0 1 0,0-1 0,-1 1 0,0 1 0,0-1 0,0 1 0,-1 0 0,0 0 0,0 0 0,4 9 0,-3-4 0,-1 1 0,0-1 0,-1 1 0,0 0 0,-1 0 0,-1 0 0,0 0 0,0 0 0,-1 0 0,-1 0 0,0 0 0,-1 1 0,0-2 0,0 1 0,-9 22 0,7-23 0,0-2 0,0 1 0,-1 0 0,-1-1 0,1 0 0,-1 0 0,-1-1 0,0 0 0,0 0 0,-1 0 0,1-1 0,-2 0 0,1-1 0,-1 0 0,0 0 0,0-1 0,0 0 0,-15 5 0,12-6 27,0 0-1,0-2 0,0 1 0,0-2 1,0 0-1,0 0 0,-1-1 0,1 0 1,0-1-1,-1-1 0,1 0 0,-17-5 1,20 4-128,0 0 1,1-1-1,-1 0 1,1-1 0,0 0-1,0 0 1,0-1-1,1 1 1,0-2 0,0 1-1,0-1 1,1 0 0,0 0-1,0-1 1,1 0-1,-7-14 1,-3-12-6726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41.600"/>
    </inkml:context>
    <inkml:brush xml:id="br0">
      <inkml:brushProperty name="width" value="0.05" units="cm"/>
      <inkml:brushProperty name="height" value="0.05" units="cm"/>
    </inkml:brush>
  </inkml:definitions>
  <inkml:trace contextRef="#ctx0" brushRef="#br0">160 56 24575,'1'-1'0,"-1"0"0,0 0 0,0 0 0,0 0 0,0 0 0,0 1 0,0-1 0,0 0 0,0 0 0,0 0 0,0 0 0,0 0 0,-1 1 0,1-1 0,0 0 0,-1 0 0,1 0 0,0 1 0,-1-1 0,1 0 0,-1 1 0,1-1 0,-1 0 0,0 1 0,1-1 0,-1 0 0,0 1 0,1-1 0,-1 1 0,0-1 0,1 1 0,-1 0 0,0-1 0,0 1 0,0 0 0,1-1 0,-1 1 0,0 0 0,0 0 0,0 0 0,0 0 0,0 0 0,1 0 0,-1 0 0,0 0 0,0 0 0,0 0 0,0 1 0,0-1 0,-1 1 0,-2 0 0,0 1 0,1-1 0,-1 1 0,0 1 0,0-1 0,1 0 0,-1 1 0,1 0 0,-4 3 0,-3 7 0,0 0 0,0 1 0,2 0 0,-1 0 0,2 1 0,0 0 0,0 0 0,2 1 0,-5 19 0,7-24 0,1-1 0,0 1 0,0 0 0,2 0 0,-1 1 0,1-1 0,1 0 0,0 0 0,0 0 0,1 0 0,1 0 0,0-1 0,0 1 0,8 15 0,-9-21 0,1-1 0,-1-1 0,1 1 0,0 0 0,0-1 0,0 1 0,1-1 0,-1 0 0,1 0 0,0 0 0,-1-1 0,1 1 0,1-1 0,-1 0 0,0 0 0,0 0 0,1-1 0,-1 0 0,1 0 0,-1 0 0,1 0 0,0 0 0,-1-1 0,1 0 0,0 0 0,-1 0 0,1-1 0,0 0 0,-1 0 0,6-1 0,-1-1 0,0 0 0,0 0 0,-1-1 0,1 0 0,-1 0 0,0-1 0,-1 0 0,1-1 0,-1 1 0,0-2 0,0 1 0,-1-1 0,1 0 0,7-11 0,-8 7 0,-1 0 0,0 0 0,-1-1 0,0 0 0,0 1 0,-1-2 0,-1 1 0,0 0 0,-1 0 0,0 0 0,-1-1 0,0 1 0,-1 0 0,-3-19 0,2 22 0,0 0 0,0 0 0,0 0 0,-1 1 0,0-1 0,-1 1 0,0 0 0,-1 0 0,1 0 0,-1 0 0,-1 1 0,1 0 0,-1 0 0,-1 0 0,1 1 0,-1 0 0,0 0 0,0 1 0,-1 0 0,-10-6 0,14 10-80,1-1 0,-1 1-1,1 0 1,-1 0 0,0 0-1,1 1 1,-1-1 0,0 1-1,1 0 1,-1 0 0,0 0 0,1 0-1,-1 1 1,0-1 0,1 1-1,-7 2 1,-7 5-6746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41.989"/>
    </inkml:context>
    <inkml:brush xml:id="br0">
      <inkml:brushProperty name="width" value="0.05" units="cm"/>
      <inkml:brushProperty name="height" value="0.05" units="cm"/>
    </inkml:brush>
  </inkml:definitions>
  <inkml:trace contextRef="#ctx0" brushRef="#br0">102 154 24575,'0'-5'0,"0"1"0,0-1 0,-1 1 0,0 0 0,0-1 0,0 1 0,-1 0 0,-2-8 0,3 12 0,1-1 0,-1 0 0,1 0 0,-1 0 0,1 1 0,-1-1 0,0 0 0,1 1 0,-1-1 0,0 0 0,1 1 0,-1-1 0,0 1 0,0-1 0,0 1 0,1 0 0,-1-1 0,0 1 0,0 0 0,0-1 0,0 1 0,0 0 0,0 0 0,0 0 0,0 0 0,0 0 0,1 0 0,-1 0 0,0 0 0,0 0 0,0 0 0,0 1 0,0-1 0,0 0 0,0 1 0,0-1 0,1 0 0,-1 1 0,0-1 0,0 1 0,1 0 0,-1-1 0,0 1 0,1-1 0,-1 1 0,0 0 0,1 0 0,-1 0 0,-5 5 0,2 0 0,-1 0 0,1 0 0,-1 1 0,2 0 0,-1 0 0,1 0 0,0 0 0,0 0 0,1 1 0,-2 10 0,1-3 0,1 0 0,0 0 0,1 1 0,2 27 0,0-35 0,0 1 0,1-1 0,0 0 0,0 0 0,1 0 0,0 0 0,0 0 0,1-1 0,0 1 0,0-1 0,1 0 0,0 0 0,8 9 0,-10-14 0,0 1 0,0 0 0,0-1 0,1 0 0,-1 0 0,0 0 0,1 0 0,-1 0 0,1-1 0,0 1 0,0-1 0,-1 0 0,1 0 0,0 0 0,0-1 0,0 0 0,0 1 0,0-1 0,0-1 0,0 1 0,0 0 0,0-1 0,-1 0 0,1 0 0,0 0 0,0-1 0,-1 1 0,1-1 0,-1 0 0,6-3 0,-1 0 0,0 0 0,-1-1 0,0-1 0,0 1 0,0-1 0,0 0 0,-1-1 0,0 1 0,-1-1 0,0-1 0,0 1 0,-1-1 0,0 1 0,0-1 0,-1 0 0,0-1 0,-1 1 0,0 0 0,1-19 0,-2 14 0,0 1 0,-1 0 0,-1 0 0,0-1 0,-1 1 0,-1 0 0,0 0 0,0 1 0,-2-1 0,1 1 0,-2-1 0,1 2 0,-2-1 0,-7-11 0,11 19 0,-1-1 0,1 1 0,-1 0 0,0 1 0,0-1 0,0 1 0,-1 0 0,1 0 0,-1 0 0,0 0 0,1 1 0,-1 0 0,0 0 0,-1 0 0,1 1 0,0-1 0,0 1 0,-1 1 0,1-1 0,0 1 0,-1 0 0,1 0 0,-1 0 0,1 1 0,0 0 0,-1 0 0,1 0 0,0 1 0,0-1 0,0 1 0,0 1 0,0-1 0,0 1 0,1-1 0,-1 1 0,1 1 0,0-1 0,0 1 0,0-1 0,0 1 0,1 0 0,-1 1 0,-5 8 0,7-10-80,1 0 0,-1 1-1,1-1 1,-1 1 0,1-1-1,0 1 1,0-1 0,1 1-1,-1 0 1,1-1 0,0 1 0,0 0-1,0 0 1,0-1 0,0 1-1,3 7 1,3 7-6746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42.455"/>
    </inkml:context>
    <inkml:brush xml:id="br0">
      <inkml:brushProperty name="width" value="0.05" units="cm"/>
      <inkml:brushProperty name="height" value="0.05" units="cm"/>
    </inkml:brush>
  </inkml:definitions>
  <inkml:trace contextRef="#ctx0" brushRef="#br0">3 129 24575,'-1'-41'0,"0"18"0,3-41 0,-2 64 0,0 1 0,0-1 0,0 0 0,0 0 0,0 0 0,0 0 0,0 0 0,0 0 0,0 0 0,0 0 0,1 0 0,-1 0 0,0 0 0,0 0 0,0 0 0,0 0 0,0 0 0,0 0 0,0 0 0,0 0 0,0 0 0,0 0 0,0 0 0,0 0 0,0 0 0,0 0 0,0 0 0,0 0 0,0 0 0,0 0 0,1 0 0,-1 0 0,0 0 0,0 0 0,0 0 0,0 0 0,0 0 0,0 0 0,0 0 0,0 0 0,0 0 0,0 0 0,0 0 0,0 0 0,0 0 0,0 0 0,0 0 0,0-1 0,0 1 0,0 0 0,0 0 0,0 0 0,0 0 0,0 0 0,0 0 0,0 0 0,0 0 0,0 0 0,0 0 0,0 0 0,4 8 0,3 12 0,7 47 0,-4 0 0,-2 1 0,-2 116 0,-7-148 0,-2 0 0,-8 40 0,21-100 0,2 0 0,0 1 0,26-38 0,-25 43 0,1 0 0,26-26 0,-32 36 0,1 0 0,0 1 0,0 0 0,1 0 0,0 1 0,19-9 0,-28 14 0,0 1 0,0-1 0,0 1 0,0-1 0,0 1 0,0 0 0,0-1 0,0 1 0,0 0 0,0 0 0,0 0 0,0 0 0,0 0 0,0 0 0,0 0 0,0 0 0,0 0 0,2 1 0,-3-1 0,0 1 0,0-1 0,0 1 0,1-1 0,-1 1 0,0-1 0,0 1 0,0-1 0,0 1 0,0-1 0,0 1 0,0-1 0,0 1 0,0-1 0,-1 1 0,1-1 0,0 1 0,0-1 0,0 1 0,0-1 0,-1 1 0,1-1 0,0 0 0,-1 1 0,1 0 0,-27 31 0,8-16 0,-28 19 0,30-24 0,1 1 0,-28 25 0,42-35 0,1 0 0,-1 0 0,1 0 0,-1 1 0,1-1 0,0 0 0,0 0 0,0 1 0,0-1 0,1 1 0,-1-1 0,1 1 0,-1-1 0,1 1 0,0-1 0,0 1 0,0 0 0,0-1 0,0 1 0,0-1 0,1 1 0,0-1 0,-1 1 0,1-1 0,0 0 0,0 1 0,2 3 0,4 5 0,0 1 0,1-1 0,0 0 0,10 10 0,-13-15 0,10 10-341,1 0 0,1-2-1,25 18 1,-10-9-6485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42.859"/>
    </inkml:context>
    <inkml:brush xml:id="br0">
      <inkml:brushProperty name="width" value="0.05" units="cm"/>
      <inkml:brushProperty name="height" value="0.05" units="cm"/>
    </inkml:brush>
  </inkml:definitions>
  <inkml:trace contextRef="#ctx0" brushRef="#br0">397 212 24575,'0'-13'0,"0"-1"0,-1 1 0,-1-1 0,0 1 0,-1 0 0,-1 0 0,0 0 0,-8-20 0,9 28 0,1 1 0,-1-1 0,0 0 0,-1 1 0,1-1 0,-1 1 0,0 0 0,0 1 0,0-1 0,0 1 0,-1-1 0,1 1 0,-1 0 0,0 1 0,0-1 0,0 1 0,0 0 0,0 0 0,0 1 0,-1 0 0,1-1 0,-1 2 0,-7-1 0,2 1 0,0 0 0,0 2 0,0-1 0,0 1 0,0 1 0,1 0 0,-1 0 0,1 1 0,0 0 0,-11 7 0,8-4 0,1 1 0,0 0 0,0 1 0,0 0 0,1 1 0,-19 22 0,27-29 0,0 0 0,1 1 0,-1-1 0,1 1 0,0-1 0,0 1 0,0 0 0,1-1 0,-1 1 0,1 0 0,0 0 0,0 0 0,0 0 0,1 0 0,-1 1 0,1-1 0,0 0 0,0 0 0,1 0 0,-1 0 0,1 0 0,0 0 0,0 0 0,0 0 0,0 0 0,1 0 0,0 0 0,0 0 0,0-1 0,0 1 0,0-1 0,1 0 0,0 1 0,-1-1 0,5 3 0,6 6 0,0 0 0,1 0 0,1-2 0,0 0 0,0 0 0,17 7 0,104 40 0,-116-49 0,34 11 0,62 28 0,-112-45 0,1 0 0,-1 1 0,1 0 0,7 6 0,-12-9 0,1 0 0,-1 1 0,1-1 0,-1 1 0,0-1 0,1 0 0,-1 1 0,1-1 0,-1 1 0,0-1 0,1 1 0,-1-1 0,0 1 0,0-1 0,1 1 0,-1 0 0,0-1 0,0 1 0,0-1 0,0 1 0,0 0 0,0-1 0,0 1 0,0-1 0,0 1 0,0-1 0,0 1 0,0 0 0,0-1 0,-1 1 0,1-1 0,0 1 0,0-1 0,-1 1 0,1-1 0,0 1 0,0-1 0,-1 1 0,1-1 0,-1 1 0,1-1 0,-1 1 0,1-1 0,0 0 0,-1 1 0,1-1 0,-1 0 0,1 1 0,-1-1 0,0 0 0,1 0 0,-2 1 0,-12 4 0,0-1 0,-1 0 0,0 0 0,1-2 0,-1 0 0,-22 1 0,23-2 0,-95 1-1365,59-5-5461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43.681"/>
    </inkml:context>
    <inkml:brush xml:id="br0">
      <inkml:brushProperty name="width" value="0.05" units="cm"/>
      <inkml:brushProperty name="height" value="0.05" units="cm"/>
    </inkml:brush>
  </inkml:definitions>
  <inkml:trace contextRef="#ctx0" brushRef="#br0">36 0 24575,'-1'1'0,"0"-1"0,0 1 0,1-1 0,-1 1 0,0 0 0,0-1 0,0 1 0,0 0 0,1-1 0,-1 1 0,0 0 0,1 0 0,-1 0 0,0 0 0,1 0 0,-1 0 0,1 0 0,-1 0 0,1 0 0,0 0 0,-1 2 0,-7 27 0,7-26 0,-3 15 0,1 1 0,1 0 0,0 0 0,2 0 0,0 0 0,2 0 0,0 0 0,1 0 0,1-1 0,7 23 0,-8-32 0,1-1 0,0 0 0,0 0 0,1-1 0,0 1 0,1-1 0,0 0 0,0 0 0,14 12 0,-15-15 0,1-1 0,0 0 0,1 0 0,-1 0 0,1-1 0,-1 0 0,1 0 0,0 0 0,0-1 0,1 0 0,-1-1 0,0 0 0,1 0 0,10 0 0,-7-2 0,-1 0 0,1-1 0,0 0 0,-1 0 0,1-1 0,-1-1 0,0 0 0,0 0 0,-1-1 0,1 0 0,-1-1 0,0 0 0,0 0 0,-1-1 0,0 0 0,0 0 0,0-1 0,-1 0 0,12-18 0,-14 18 0,0 0 0,-1 0 0,1-1 0,-2 1 0,1-1 0,-1 0 0,-1 0 0,1-1 0,-1 1 0,0-12 0,-2 14 0,0-1 0,0 1 0,-1 0 0,0 0 0,0 0 0,-1 0 0,1 0 0,-2 0 0,1 0 0,-1 0 0,0 1 0,0-1 0,-1 1 0,-6-8 0,-12-4 0,10 13 0,12 6 0,0-1 0,0 0 0,-1 0 0,1 0 0,0 0 0,0 0 0,0 0 0,0 0 0,-1 1 0,1-1 0,0 0 0,0 0 0,0 0 0,0 0 0,0 1 0,-1-1 0,1 0 0,0 0 0,0 0 0,0 1 0,0-1 0,0 0 0,0 0 0,0 0 0,0 1 0,0-1 0,0 0 0,0 0 0,0 1 0,0-1 0,0 0 0,0 0 0,0 0 0,0 1 0,0-1 0,0 0 0,0 0 0,0 0 0,1 1 0,-1-1 0,0 0 0,0 0 0,0 0 0,0 1 0,2 2 0,-1 0 0,1 0 0,0 0 0,0 0 0,0 0 0,1 0 0,-1 0 0,1-1 0,-1 1 0,5 2 0,31 22 0,-36-26 0,40 21 0,-36-20 0,0 0 0,-1 1 0,1-1 0,-1 1 0,0 0 0,0 1 0,0-1 0,0 1 0,0 0 0,-1 0 0,0 1 0,0-1 0,0 1 0,5 9 0,25 59 0,31 105 0,-61-168 0,34 112 0,27 153 0,-64-257 0,-9-25 0,-11-26 0,19 32 0,-31-62 0,3-1 0,3-1 0,3-1 0,3-1 0,3-1 0,-12-104 0,27 160 0,0 0 0,1-1 0,1 1 0,-1 0 0,2 0 0,4-21 0,-5 30 0,0 0 0,1-1 0,-1 1 0,1 0 0,-1-1 0,1 1 0,0 0 0,0 0 0,1 1 0,-1-1 0,0 0 0,1 1 0,0-1 0,0 1 0,-1 0 0,1 0 0,1 0 0,-1 0 0,0 0 0,0 1 0,1 0 0,-1-1 0,0 1 0,1 1 0,-1-1 0,7 0 0,0 1 0,0 0 0,0 1 0,0 0 0,0 0 0,0 2 0,0-1 0,0 1 0,0 0 0,-1 1 0,0 0 0,0 1 0,0 0 0,0 0 0,-1 1 0,1 0 0,-2 1 0,1-1 0,-1 1 0,10 12 0,-15-17 10,-1-1-1,0 1 0,0-1 1,1 1-1,-1 0 0,0-1 1,0 1-1,-1 0 0,1 0 1,0 0-1,0 0 0,-1 0 1,1 0-1,-1-1 1,0 1-1,0 0 0,0 0 1,0 0-1,0 0 0,0 0 1,0 0-1,0 0 0,-1 0 1,1 0-1,-1 0 0,0 0 1,1 0-1,-1 0 0,0 0 1,0-1-1,0 1 0,0 0 1,0-1-1,-1 1 1,-2 2-1,-3 2-180,-1 0 1,0-1-1,-1 0 1,1 0-1,-1-1 1,-9 3-1,8-3-337,-4 3-6318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44.101"/>
    </inkml:context>
    <inkml:brush xml:id="br0">
      <inkml:brushProperty name="width" value="0.05" units="cm"/>
      <inkml:brushProperty name="height" value="0.05" units="cm"/>
    </inkml:brush>
  </inkml:definitions>
  <inkml:trace contextRef="#ctx0" brushRef="#br0">85 178 24575,'2'1'0,"1"-1"0,0 0 0,-1 1 0,1 0 0,0 0 0,-1 0 0,1 0 0,-1 0 0,1 0 0,-1 0 0,0 1 0,1-1 0,-1 1 0,0 0 0,0 0 0,0 0 0,0 0 0,-1 0 0,1 0 0,0 0 0,-1 1 0,1-1 0,1 5 0,3 6 0,-1 0 0,0 1 0,4 18 0,-6-20 0,40 169 0,-8-28 0,-33-147 0,4 20 0,-6-25 0,1 1 0,-1-1 0,0 0 0,0 0 0,0 0 0,0 1 0,0-1 0,0 0 0,0 0 0,0 0 0,-1 0 0,1 1 0,0-1 0,-1 0 0,1 0 0,-1 1 0,-1-2 0,1-1 0,0 1 0,0-1 0,0 0 0,-1 1 0,1-1 0,0 0 0,0 0 0,0 0 0,0 0 0,0 0 0,0 0 0,1 0 0,-1 0 0,-1-2 0,2 2 0,-25-35 0,2-1 0,-27-58 0,33 59 0,-61-134 0,70 147 0,0 0 0,2 0 0,0-1 0,2 0 0,-3-40 0,7 58 0,0 1 0,0-1 0,1 0 0,-1 1 0,1 0 0,1-1 0,-1 1 0,1 0 0,0-1 0,0 1 0,0 0 0,1 0 0,5-7 0,-6 9 0,1 0 0,0 0 0,0 0 0,1 0 0,-1 1 0,1-1 0,-1 1 0,1 0 0,0 0 0,0 0 0,0 1 0,0-1 0,0 1 0,0 0 0,0 0 0,0 0 0,0 1 0,6-1 0,1 1 0,1 1 0,-1 0 0,1 1 0,-1 0 0,1 0 0,-1 1 0,0 1 0,20 9 0,-14-5 0,-1 1 0,0 1 0,-1 0 0,27 23 0,-37-29 0,0 1 0,0 0 0,-1 0 0,1 1 0,-1-1 0,-1 1 0,1 0 0,-1 0 0,0 0 0,0 0 0,3 10 0,-6-12 0,1 0 0,0 0 0,-1 0 0,0 1 0,0-1 0,0 0 0,-1 0 0,1 0 0,-1 0 0,0 0 0,0 0 0,0 0 0,-1 0 0,1-1 0,-1 1 0,0 0 0,0-1 0,-1 1 0,1-1 0,-4 5 0,-6 4-195,-1-1 0,0 0 0,-1-1 0,0 0 0,0-1 0,-27 12 0,-34 14-6631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3.123"/>
    </inkml:context>
    <inkml:brush xml:id="br0">
      <inkml:brushProperty name="width" value="0.05" units="cm"/>
      <inkml:brushProperty name="height" value="0.05" units="cm"/>
    </inkml:brush>
  </inkml:definitions>
  <inkml:trace contextRef="#ctx0" brushRef="#br0">170 76 24575,'-1'-1'0,"0"-1"0,1 0 0,-1 0 0,0 1 0,0-1 0,0 0 0,0 1 0,0-1 0,0 1 0,0-1 0,-1 1 0,1 0 0,-2-2 0,-21-15 0,22 17 0,0 0 0,0 0 0,0 0 0,0 1 0,0-1 0,0 0 0,-1 1 0,1 0 0,0-1 0,0 1 0,0 0 0,-1 0 0,1 0 0,0 1 0,0-1 0,0 0 0,0 1 0,-4 1 0,3-1 0,-1 1 0,1 0 0,0 0 0,0 0 0,0 1 0,0-1 0,0 1 0,0 0 0,-4 5 0,0 1 0,1 1 0,0 0 0,1 0 0,0 0 0,1 1 0,-5 14 0,7-17 0,0 1 0,0 1 0,1-1 0,0 0 0,0 0 0,1 0 0,1 1 0,0-1 0,0 0 0,0 0 0,1 0 0,1 0 0,-1 0 0,1 0 0,1-1 0,0 1 0,0-1 0,1 0 0,0 0 0,0-1 0,0 1 0,1-1 0,0 0 0,1-1 0,0 1 0,0-1 0,0-1 0,1 1 0,-1-1 0,1-1 0,1 1 0,-1-1 0,1-1 0,-1 0 0,1 0 0,0 0 0,0-1 0,0-1 0,0 1 0,0-2 0,1 1 0,-1-1 0,15-2 0,-11 0 0,-1 0 0,1-1 0,-1 0 0,0-1 0,0 0 0,0-1 0,-1 0 0,0-1 0,0-1 0,0 1 0,-1-2 0,10-8 0,-15 12 0,-1 0 0,1-1 0,-1 1 0,-1-1 0,1 0 0,0 0 0,-1-1 0,0 1 0,-1-1 0,1 0 0,-1 1 0,0-1 0,0 0 0,-1 0 0,0 0 0,0-1 0,0 1 0,-1 0 0,0 0 0,0 0 0,0-1 0,-1 1 0,0 0 0,0 0 0,-1 0 0,-2-7 0,0 3 25,-1 1-1,1-1 0,-2 1 1,1 0-1,-1 0 1,-1 0-1,0 1 0,0 0 1,0 1-1,-1-1 0,0 2 1,-1-1-1,-15-9 1,8 7-239,0 1 1,-1 0 0,1 1-1,-1 1 1,-1 1 0,1 1-1,-23-4 1,-2 4-6613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8.226"/>
    </inkml:context>
    <inkml:brush xml:id="br0">
      <inkml:brushProperty name="width" value="0.05" units="cm"/>
      <inkml:brushProperty name="height" value="0.05" units="cm"/>
    </inkml:brush>
  </inkml:definitions>
  <inkml:trace contextRef="#ctx0" brushRef="#br0">2564 255 24575,'1'-2'0,"0"1"0,1-1 0,-1 0 0,0 0 0,0 0 0,0 0 0,0 0 0,-1 0 0,1 0 0,0 0 0,-1 0 0,0 0 0,1 0 0,-1 0 0,0 0 0,0-1 0,0 1 0,0 0 0,-1 0 0,1 0 0,-1 0 0,1 0 0,-1 0 0,1 0 0,-1 0 0,-1-2 0,-1-2 0,0 1 0,0 0 0,0 1 0,0-1 0,-1 0 0,0 1 0,0 0 0,-7-6 0,-3 0 0,-1 0 0,-1 1 0,0 1 0,0 0 0,0 2 0,-1 0 0,-27-7 0,-1 4 0,-79-7 0,34 11-107,0 4 0,0 4 1,-125 21-1,68 3-107,-180 57 0,164-31-130,-168 80 1,223-81 114,2 4-1,-135 97 1,208-130 195,2 1-1,1 2 1,1 1-1,2 1 1,0 1-1,-40 59 1,58-74 15,2 0 1,-1 0-1,2 1 1,0 0-1,1 0 1,0 1-1,2-1 1,-4 22 0,6-24 11,1 0 1,0-1 0,1 1-1,0-1 1,1 1 0,1-1-1,0 0 1,0 1 0,1-1 0,1-1-1,10 21 1,-2-10 5,1-1 0,1-1 0,0-1 0,2 0 0,0-1-1,1-1 1,1 0 0,0-1 0,28 16 0,5-1-117,2-1-1,95 36 1,-23-20-46,3-6 1,1-5-1,164 21 0,409 3-429,105-77-1257,-560-7 1772,303-70 0,-429 67-598,211-79 1,-289 89 688,0-2 1,-2-2 0,0-1 0,-2-3-1,0-1 1,-2-1 0,64-64 0,-86 74 92,0-1 1,-2 0-1,0-1 1,-1-1-1,-1 0 1,-1 0 0,-1-1-1,12-38 1,-17 41-71,-1 0 0,0-1 0,-1 1 0,-2-1 0,0 1 0,-1-1 0,0 0 0,-2 1 1,0-1-1,-2 1 0,-5-20 0,-1 10-8,-1 1 0,-1 0 0,-2 1 0,0 0 0,-2 2 0,-1-1 0,-1 2 0,-1 0 0,-2 2 0,0 0 0,-24-20 0,-1 5 202,-2 1-1,-1 3 0,-1 1 0,-94-41 0,46 32-173,-2 5 0,-1 5-1,-1 4 1,-138-19-1,27 21-46,-240 3-1,247 23-323,-209 29-1,258-8-2839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8.989"/>
    </inkml:context>
    <inkml:brush xml:id="br0">
      <inkml:brushProperty name="width" value="0.05" units="cm"/>
      <inkml:brushProperty name="height" value="0.05" units="cm"/>
    </inkml:brush>
  </inkml:definitions>
  <inkml:trace contextRef="#ctx0" brushRef="#br0">75 84 24575,'-3'-3'0,"-1"1"0,1-1 0,-1 1 0,1 0 0,-1 0 0,0 1 0,0-1 0,0 1 0,-7-2 0,-17-8 0,28 11 0,-1 0 0,1 0 0,0 0 0,0 0 0,0 0 0,0 0 0,0 0 0,0 0 0,-1 0 0,1 0 0,0 0 0,0 0 0,0-1 0,0 1 0,0 0 0,0 0 0,0 0 0,0 0 0,0 0 0,0 0 0,0 0 0,-1 0 0,1-1 0,0 1 0,0 0 0,0 0 0,0 0 0,0 0 0,0 0 0,0 0 0,0-1 0,0 1 0,0 0 0,0 0 0,0 0 0,0 0 0,0 0 0,0 0 0,0-1 0,0 1 0,0 0 0,0 0 0,1 0 0,-1 0 0,0 0 0,0 0 0,0 0 0,0 0 0,0-1 0,0 1 0,0 0 0,0 0 0,0 0 0,0 0 0,1 0 0,-1 0 0,11-5 0,17 0 0,363-13 0,-314 16 0,-11 0 100,237-10-1565,-268 9-5361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9.190"/>
    </inkml:context>
    <inkml:brush xml:id="br0">
      <inkml:brushProperty name="width" value="0.05" units="cm"/>
      <inkml:brushProperty name="height" value="0.05" units="cm"/>
    </inkml:brush>
  </inkml:definitions>
  <inkml:trace contextRef="#ctx0" brushRef="#br0">13 1 24575,'-1'1'0,"-1"1"0,1 0 0,0 0 0,0 0 0,0 1 0,0-1 0,0 0 0,0 0 0,1 0 0,-1 1 0,1-1 0,-1 0 0,1 1 0,0-1 0,0 1 0,0-1 0,0 0 0,0 1 0,1-1 0,-1 0 0,1 1 0,1 2 0,2 8 0,0 0 0,11 20 0,-10-23 0,28 66 171,43 145 0,-7 88-1878,-62-273-5119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09.751"/>
    </inkml:context>
    <inkml:brush xml:id="br0">
      <inkml:brushProperty name="width" value="0.05" units="cm"/>
      <inkml:brushProperty name="height" value="0.05" units="cm"/>
    </inkml:brush>
  </inkml:definitions>
  <inkml:trace contextRef="#ctx0" brushRef="#br0">32 517 24575,'0'-65'0,"0"39"0,0 21 0,0 9 0,3 49 0,2 0 0,14 61 0,-8-53 0,4 65 0,-15-125 0,1-1 0,-1 1 0,0-1 0,0 1 0,0-1 0,0 1 0,0-1 0,0 1 0,0-1 0,0 1 0,0-1 0,0 1 0,0-1 0,0 1 0,0-1 0,0 1 0,0-1 0,0 1 0,-1-1 0,1 1 0,0-1 0,0 1 0,-1-1 0,1 0 0,0 1 0,-1 0 0,-7-13 0,-6-28 0,14 40 0,-16-50 0,3 0 0,2-1 0,3-1 0,-3-53 0,9 64 0,2-1 0,2 1 0,2-1 0,1 1 0,17-62 0,-18 87 0,1 1 0,1 0 0,0 0 0,1 1 0,0-1 0,14-17 0,-18 28 0,0 0 0,0 0 0,1 0 0,0 0 0,0 0 0,0 1 0,0 0 0,0 0 0,1 0 0,-1 0 0,1 1 0,0 0 0,-1 0 0,1 0 0,0 0 0,1 1 0,-1 0 0,0 0 0,0 0 0,0 1 0,1-1 0,-1 1 0,6 1 0,1 1 0,-1 1 0,1 0 0,-1 1 0,0 0 0,0 1 0,-1 0 0,1 0 0,-1 2 0,0-1 0,0 1 0,-1 0 0,11 11 0,-6-4 0,0 1 0,-2 0 0,1 1 0,-2 0 0,0 1 0,13 27 0,-19-35 0,-1 0 0,-1 1 0,1-1 0,-1 1 0,-1-1 0,0 1 0,0 0 0,-1 0 0,-1-1 0,1 1 0,-1 0 0,-1 0 0,0 0 0,0 0 0,-1 0 0,-1-1 0,1 1 0,-1-1 0,-1 1 0,0-1 0,0 0 0,-1-1 0,0 1 0,-1-1 0,1 0 0,-1 0 0,-1 0 0,0-1 0,-13 11 0,0-2 0,-1 0 0,0-2 0,-27 14 0,-71 29 0,102-49 0,7-5 0,1 2 0,0 0 0,0 0 0,-15 12 0,23-16 0,0 0 0,0 0 0,-1 0 0,1 0 0,0 0 0,0 0 0,0 0 0,1 1 0,-1-1 0,0 0 0,0 1 0,1-1 0,-1 0 0,0 1 0,1-1 0,0 1 0,-1-1 0,1 1 0,0-1 0,0 1 0,0 0 0,0-1 0,0 1 0,0-1 0,0 1 0,0-1 0,1 1 0,-1-1 0,0 1 0,1-1 0,0 1 0,-1-1 0,1 0 0,0 1 0,0-1 0,-1 0 0,1 0 0,0 1 0,0-1 0,2 2 0,13 10 0,0-1 0,1 0 0,0 0 0,1-2 0,0 0 0,20 7 0,-4-1 0,23 13 145,139 71-1655,-148-74-5316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0.350"/>
    </inkml:context>
    <inkml:brush xml:id="br0">
      <inkml:brushProperty name="width" value="0.05" units="cm"/>
      <inkml:brushProperty name="height" value="0.05" units="cm"/>
    </inkml:brush>
  </inkml:definitions>
  <inkml:trace contextRef="#ctx0" brushRef="#br0">1 61 24575,'9'-9'0,"1"0"0,0 0 0,1 1 0,12-9 0,-20 16 0,-1 0 0,0 0 0,1 0 0,-1 0 0,1 0 0,0 0 0,-1 0 0,1 1 0,-1 0 0,1-1 0,0 1 0,3 0 0,-4 1 0,-1-1 0,1 0 0,-1 1 0,1 0 0,-1-1 0,1 1 0,-1 0 0,0 0 0,1 0 0,-1 0 0,0 0 0,0 0 0,1 0 0,-1 0 0,0 0 0,0 0 0,0 1 0,0-1 0,-1 1 0,1-1 0,0 0 0,0 3 0,2 4 0,-1-1 0,0 1 0,0-1 0,-1 1 0,0 0 0,-1-1 0,1 1 0,-2 12 0,-11 67 0,6-50 0,-12 73 0,-11 97 0,25-161 0,2-1 0,5 72 0,-2-109 0,0 1 0,0-1 0,1 1 0,0-1 0,0 0 0,1 0 0,0 0 0,1 0 0,0 0 0,0-1 0,1 1 0,-1-1 0,2 0 0,-1-1 0,1 1 0,0-1 0,0 0 0,0-1 0,1 1 0,0-1 0,0-1 0,1 1 0,-1-1 0,14 5 0,5 1 0,1-2 0,1-1 0,0-1 0,29 3 0,117 2 0,-159-10 0,1015-13-843,-936 8 826,464-14 17,-507 15-1222,-16-1-4887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0.831"/>
    </inkml:context>
    <inkml:brush xml:id="br0">
      <inkml:brushProperty name="width" value="0.05" units="cm"/>
      <inkml:brushProperty name="height" value="0.05" units="cm"/>
    </inkml:brush>
  </inkml:definitions>
  <inkml:trace contextRef="#ctx0" brushRef="#br0">1 11 24575,'0'-3'0,"0"-5"0,0 11 0,3 14 0,87 451 0,-43 6 0,-46-433-1365,-1-10-5461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1.564"/>
    </inkml:context>
    <inkml:brush xml:id="br0">
      <inkml:brushProperty name="width" value="0.05" units="cm"/>
      <inkml:brushProperty name="height" value="0.05" units="cm"/>
    </inkml:brush>
  </inkml:definitions>
  <inkml:trace contextRef="#ctx0" brushRef="#br0">134 142 24575,'-55'-26'0,"-17"-10"0,71 36 0,1 0 0,0 0 0,0 0 0,-1 0 0,1 0 0,0 0 0,0 0 0,-1 0 0,1 0 0,0 0 0,0 0 0,-1 0 0,1-1 0,0 1 0,0 0 0,0 0 0,0 0 0,-1 0 0,1-1 0,0 1 0,0 0 0,0 0 0,0 0 0,-1-1 0,1 1 0,0 0 0,0 0 0,0-1 0,0 1 0,0 0 0,0 0 0,0-1 0,0 1 0,0 0 0,0 0 0,0-1 0,0 1 0,0 0 0,0 0 0,0-1 0,0 1 0,0 0 0,0 0 0,0-1 0,0 1 0,0 0 0,1 0 0,-1 0 0,0-1 0,0 1 0,0 0 0,0 0 0,0 0 0,1-1 0,-1 1 0,0 0 0,0 0 0,0 0 0,1 0 0,-1 0 0,0-1 0,0 1 0,1 0 0,-1 0 0,20-6 0,-20 6 0,86-14 0,155-6 0,-159 15 0,634-18-1264,5 22-634,-402 2 1593,562 11-471,-502-6 746,-353-6 483,-18-1-226,-1 1 0,1 0-1,-1 0 1,1 0-1,0 1 1,-1 1 0,1-1-1,-1 1 1,13 5 0,-19-6-196,0 0 0,0-1 1,0 1-1,0 0 0,0 0 1,0 0-1,0 0 1,0 1-1,-1-1 0,1 0 1,0 0-1,-1 0 1,1 1-1,-1-1 0,1 0 1,-1 1-1,0-1 0,0 0 1,1 1-1,-1-1 1,0 0-1,0 1 0,0-1 1,0 0-1,-1 3 1,-10 40 579,5-23-485,1 13-126,2 0 0,1 0 0,1 0 0,2 0 0,9 56 0,46 168 0,-43-207 0,149 419 0,-135-402 0,-24-58 0,0-4 0,0 0 0,-1 1 0,0-1 0,0 1 0,0 9 0,-1-14 0,-1 0 0,0-1 0,0 1 0,-1-1 0,1 1 0,0 0 0,-1-1 0,1 1 0,0-1 0,-1 1 0,0-1 0,1 1 0,-1-1 0,0 1 0,0-1 0,0 0 0,0 1 0,0-1 0,0 0 0,0 0 0,0 0 0,-1 0 0,1 0 0,0 0 0,-1 0 0,1 0 0,-1 0 0,-1 0 0,-10 4 0,1-1 0,-1 0 0,0-1 0,0-1 0,-15 1 0,-73 1 0,61-3 0,-720 1-2417,443-3 1787,-1220-20-2688,1511 20 3428,-259-16 1499,276 15-1523,4 2 109,-1 0 0,1-1 0,-1 0 0,1 0 0,-1 0 0,1-1 0,0 0 1,-1 0-1,1 0 0,-7-5 0,11 7-227,1-1 0,-1 0 1,1 1-1,-1-1 0,1 1 0,-1-1 1,1 0-1,-1 0 0,1 1 0,0-1 1,-1 0-1,1 0 0,0 1 0,0-1 1,-1 0-1,1 0 0,0 0 1,0 1-1,0-2 0,5-15-5110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2.357"/>
    </inkml:context>
    <inkml:brush xml:id="br0">
      <inkml:brushProperty name="width" value="0.05" units="cm"/>
      <inkml:brushProperty name="height" value="0.05" units="cm"/>
    </inkml:brush>
  </inkml:definitions>
  <inkml:trace contextRef="#ctx0" brushRef="#br0">133 334 24575,'-1'-2'0,"-1"0"0,0 1 0,0-1 0,0 1 0,0-1 0,0 1 0,0 0 0,0 0 0,0 0 0,0 0 0,-1 0 0,1 0 0,-4 0 0,6 1 0,-1 0 0,1 0 0,-1 0 0,0 0 0,1 0 0,-1 1 0,1-1 0,-1 0 0,1 0 0,-1 0 0,1 1 0,-1-1 0,1 0 0,-1 1 0,1-1 0,0 0 0,-1 1 0,1-1 0,-1 0 0,1 1 0,0-1 0,-1 2 0,0-1 0,0 1 0,1-1 0,-1 1 0,1 0 0,-1 0 0,1-1 0,0 1 0,0 0 0,0 0 0,0 2 0,2 25 0,2-1 0,1 0 0,1 0 0,13 36 0,-4-15 0,0 9 0,-8-26 0,2 0 0,21 49 0,-149-348 0,100 216 0,3 0 0,1-2 0,-10-75 0,23 116 0,1 1 0,0-1 0,1 0 0,1 1 0,0-1 0,0 0 0,1 1 0,0-1 0,1 1 0,5-11 0,-6 16 0,1 1 0,-1 0 0,1 0 0,1 0 0,-1 0 0,1 1 0,0 0 0,0-1 0,0 1 0,0 1 0,1-1 0,-1 0 0,1 1 0,0 0 0,0 0 0,0 1 0,1-1 0,-1 1 0,1 0 0,-1 1 0,12-3 0,0 3 0,-1 0 0,1 0 0,0 2 0,0 0 0,-1 1 0,1 0 0,-1 2 0,22 6 0,17 9 0,52 26 0,63 41 0,-145-71 0,-1 1 0,-1 1 0,-1 1 0,32 33 0,-49-45 0,1 0 0,-1 0 0,-1 1 0,1-1 0,-1 1 0,0 1 0,0-1 0,-1 0 0,4 16 0,-6-20 0,0 1 0,-1 0 0,0 0 0,0 0 0,0-1 0,0 1 0,0 0 0,-1 0 0,0 0 0,0-1 0,0 1 0,0-1 0,0 1 0,-1 0 0,0-1 0,0 0 0,1 0 0,-2 1 0,1-1 0,0 0 0,-1 0 0,1-1 0,-4 4 0,-7 4 0,1-1 0,-1 1 0,0-2 0,-1 0 0,0-1 0,-1 0 0,-14 4 0,-113 29 0,67-21 0,73-19 0,0 0 0,1 1 0,-1-1 0,1 1 0,-1 0 0,1-1 0,-1 1 0,1 0 0,-1 0 0,1 0 0,-3 2 0,4-3 0,0 0 0,0 1 0,0-1 0,-1 0 0,1 1 0,0-1 0,0 0 0,0 1 0,0-1 0,1 0 0,-1 0 0,0 1 0,0-1 0,0 0 0,0 1 0,0-1 0,0 0 0,0 0 0,0 1 0,1-1 0,-1 0 0,0 0 0,0 1 0,0-1 0,0 0 0,1 0 0,-1 0 0,0 1 0,0-1 0,1 0 0,-1 0 0,0 0 0,0 0 0,1 1 0,-1-1 0,0 0 0,1 0 0,7 3 0,1 0 0,-1 0 0,11 2 0,-6-2 0,60 16 0,-10-3 0,0 2 0,-2 3 0,72 35 0,-125-52 0,0 0 0,0 1 0,-1 0 0,1 1 0,-1-1 0,11 13 0,-17-17 0,0 0 0,0 1 0,0-1 0,-1 0 0,1 1 0,0-1 0,-1 0 0,1 1 0,-1-1 0,1 1 0,-1-1 0,1 1 0,-1 0 0,0-1 0,0 1 0,0-1 0,0 1 0,0 2 0,-1-2 0,0 0 0,0 0 0,0-1 0,0 1 0,0 0 0,0 0 0,-1-1 0,1 1 0,-1 0 0,1-1 0,-1 0 0,1 1 0,-1-1 0,0 0 0,0 0 0,0 0 0,-3 2 0,-14 5 0,0-1 0,0 0 0,-1-2 0,1 0 0,-39 4 0,-105 0 0,162-9 0,-38 1 0,0-2 0,0-1 0,0-2 0,1-2 0,-47-13 0,78 17-151,1 0-1,-1-1 0,0 0 0,1 0 1,0 0-1,-1-1 0,1 0 1,-10-9-1,0-6-6674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2.671"/>
    </inkml:context>
    <inkml:brush xml:id="br0">
      <inkml:brushProperty name="width" value="0.05" units="cm"/>
      <inkml:brushProperty name="height" value="0.05" units="cm"/>
    </inkml:brush>
  </inkml:definitions>
  <inkml:trace contextRef="#ctx0" brushRef="#br0">1 3 24575,'36'-1'0,"-18"0"0,0 1 0,-1 1 0,25 3 0,-41-4 0,1 1 0,-1-1 0,0 0 0,1 0 0,-1 1 0,0-1 0,1 1 0,-1-1 0,0 1 0,0 0 0,0-1 0,0 1 0,1 0 0,-1 0 0,0 0 0,0 0 0,0 0 0,-1 0 0,2 1 0,-1-1 0,-1 0 0,0 0 0,0 0 0,0 0 0,0 0 0,0 0 0,0 0 0,0 0 0,0 0 0,0 0 0,0 0 0,-1 0 0,1 0 0,0 0 0,-1 0 0,1-1 0,0 1 0,-1 0 0,1 0 0,-2 1 0,-3 5 0,-1 0 0,-1 0 0,1-1 0,-12 9 0,8-6 0,2-2 0,0 1 0,0 0 0,1 1 0,0 0 0,0 0 0,1 0 0,0 1 0,1 0 0,-7 16 0,11-21 0,-1-1 0,1 1 0,0 0 0,0 0 0,1 0 0,-1 0 0,1-1 0,0 1 0,1 0 0,-1 0 0,1 0 0,0 0 0,0 0 0,0-1 0,1 1 0,-1 0 0,1-1 0,1 1 0,-1-1 0,0 0 0,1 0 0,0 0 0,0 0 0,5 5 0,1-1 0,1 1 0,1-1 0,-1-1 0,1 0 0,1 0 0,-1-1 0,1-1 0,0 0 0,0-1 0,1 0 0,16 3 0,-5-2 0,1-1 0,0-2 0,-1-1 0,1 0 0,25-4 0,-40 2 0,0 0 0,0-1 0,1 0 0,-2-1 0,1 0 0,0 0 0,-1-1 0,14-7 0,-20 9 0,0 0 0,0 0 0,0 0 0,-1-1 0,1 1 0,-1-1 0,1 1 0,-1-1 0,0 0 0,0 0 0,0 0 0,-1 0 0,1 0 0,-1 0 0,1-1 0,-1 1 0,0 0 0,0-1 0,-1 1 0,1-1 0,-1 1 0,1-1 0,-1 1 0,0-1 0,-1 1 0,1-1 0,-2-5 0,0-1 0,-1 1 0,-1 0 0,0 0 0,0 0 0,-1 0 0,1 1 0,-2-1 0,0 1 0,0 0 0,0 1 0,-1 0 0,0 0 0,0 0 0,-1 1 0,-14-10 0,2 3 0,-1 2 0,0 0 0,0 1 0,-1 1 0,-34-9 0,34 12-273,-1 1 0,0 1 0,-1 1 0,-40 1 0,24 4-6553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3.443"/>
    </inkml:context>
    <inkml:brush xml:id="br0">
      <inkml:brushProperty name="width" value="0.05" units="cm"/>
      <inkml:brushProperty name="height" value="0.05" units="cm"/>
    </inkml:brush>
  </inkml:definitions>
  <inkml:trace contextRef="#ctx0" brushRef="#br0">20 59 24575,'0'-58'0,"-10"106"0,3 68 0,4 0 0,6 0 0,21 148 0,-22-253 0,34 196 0,-30-183 0,1-1 0,1 1 0,1-1 0,1-1 0,1 0 0,20 30 0,-23-42 0,1 1 0,0-1 0,1-1 0,0 0 0,1 0 0,0-1 0,0 0 0,1-1 0,0-1 0,0 0 0,0 0 0,1-1 0,0 0 0,14 2 0,15 2 0,1-2 0,0-1 0,48-1 0,754-23 0,-818 17 0,-14 1 0,0-1 0,0 0 0,0-1 0,0-1 0,0 1 0,14-6 0,-14-2-1365,-8 0-5461</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5-14T05:59:53.422"/>
    </inkml:context>
    <inkml:brush xml:id="br0">
      <inkml:brushProperty name="width" value="0.05292" units="cm"/>
      <inkml:brushProperty name="height" value="0.05292" units="cm"/>
    </inkml:brush>
  </inkml:definitions>
  <inkml:trace contextRef="#ctx0" brushRef="#br0">10739 17338 0,'0'-13'31</inkml:trace>
  <inkml:trace contextRef="#ctx0" brushRef="#br0" timeOffset="49739.79">6904 9522 0,'-40'0'32,"14"93"-1,26-67-31,26 80 31,-13 66 0,-13-133-15,0-12 0,-13-14-16,-27-26 31,-26-172 0,53 132-31,-27-198 31,54 79-15,118 39 15,53 186 1,-158-13-32,25 132 31,-131 106 0,26-199-15,-92 0 15,131-132 0,120-26 0,27 185 1,-54 53-1,-13-80-15</inkml:trace>
  <inkml:trace contextRef="#ctx0" brushRef="#br0" timeOffset="50159.71">7367 9760 0,'0'-66'32,"0"40"-32,0 118 0,-13-184 31,13 105-31,-14 13 15,1 120 17,13-107-32,27 67 15,-14-93 1,53 1 0,-53-14-1,53-80 1,-53 54-1,-26-146 1,0 132 0,0 1-16,-67-41 15,54 80 1,-40 93 0,53-67-1,26 67 1,0-80-1,0 0-15</inkml:trace>
  <inkml:trace contextRef="#ctx0" brushRef="#br0" timeOffset="50561.06">7671 9668 0,'0'0'15,"13"-27"-15,-13 14 0,0 0 16,0-40-1,-13 106 17,0-27-17,13 120 1,13-107 0,27 67-1,-27-93 1,66-13-1,-52-13 1,26-93 0,-53 40-1,-40-40 1,0 40 0,27 53-16,-53 0 15,53 13 1,-14 53-1,27-40 1,40 13 0</inkml:trace>
  <inkml:trace contextRef="#ctx0" brushRef="#br0" timeOffset="50889.98">8068 9403 0,'0'0'0,"0"-26"16,0-67 0,0 67-1,26 39 1,-13 0 0,-13 13-16,27 80 15,-14-53-15,-13 0 16,0 93-1,0-94-15,0 1 16,0 66 0,0-92-16,40 65 31,13-131 0,-40-27-15</inkml:trace>
  <inkml:trace contextRef="#ctx0" brushRef="#br0" timeOffset="51047.83">8266 9668 0,'-13'-27'0,"26"54"16,-53-80-16,27 39 0,-53 1 31,53 13-31,13 13 16,0 1-16,106 12 31,-80-26-31,93-13 31</inkml:trace>
  <inkml:trace contextRef="#ctx0" brushRef="#br0" timeOffset="52677.02">8319 8808 0,'-53'-27'15,"106"54"-15,-238-93 31,145 53-31,0 13 16,-264 13 15,-40 26 1,1 14-1,104 0 0,15 0 0,197-40-15,-79 14 0,14 39 15,52-40-16,14-12-15,-14 39 16,14 13 15,26-40-15,13 40 0,0 53 15,-13-79-31,0 0 15,-13 237 17,-14 14-1,1-53 0,26-211-31,0 12 16,13 54-1,0-67 1,40 14 0,-26-27-16,65 14 31,-65-14-15,12-13-16,-12 0 0,13 13 0,131 0 31,134-13 0,-239 0-31,26-13 16,173-13-1,237-40 17,-237 39-17,-199 27-15,0-13 16,93 0-1,-146 0 1,53-1 0,-66 1-16,40-13 31,-27 26-15,53-53-1,27-93 16,-53-92 1,-27 119-17,-13 66-15,13-145 32,-26 119-17,-14-27 1,1-132 15,26 211-15,26-78-1,-12 91-15,-14-12 16,0-1 0,0 1-1,-14-1 1,1 14-1,-27-26 1,-92-1 15,92 27-31,1 13 16,-120-14 0,-145 28 15,66-1 0</inkml:trace>
  <inkml:trace contextRef="#ctx0" brushRef="#br0" timeOffset="61843.18">7420 10554 0,'0'-14'47,"-14"28"15,-38 78-30,38-65-32,1 12 15,0 94 1,13-81-16,26 173 31,27 106 0,-53-146 1,-26-92-1,26-80-16,0-26 48,39 13-32,160-27 0,290-26 1,106 40-1,-198 13 0,-370 0-15,-94 0 15,1-13 0</inkml:trace>
  <inkml:trace contextRef="#ctx0" brushRef="#br0" timeOffset="63184.51">9126 11188 0,'0'0'0,"0"-13"16,0 0-16,0-14 15,0 67 17,0 145-1,-53 159 0,26-291-15,-52 198 15,79-211-31,-13 66 31,26-40 0,0-66-31,27 13 32,145-53-1,-132 27-31,278 13 31,396 0 0,-555 0-31,569 13 32,158 1-1,-489-41 0,-344 14 0,-172 0 1,14-14-1,79 27-31,-1-13 0,14-27 31,0 14-31,0 13 16,0-159 15,27 13-15,-1-132 15,-13 159-15,14-14 15,-40 80 0,-1 53-31,-38-27 31,-147 14 1,-198 13-1,-224 0 0,462 13-31,-621 26 31,158 0 1,331 1-1,238-27 0,80 13-15,12 0 15,-25 14 0,-41 12 0,-13 14-15</inkml:trace>
  <inkml:trace contextRef="#ctx0" brushRef="#br0" timeOffset="64372.47">9721 11519 0,'0'-13'0,"0"26"0,-13-79 31,39 66 0,14 211 0,-27 1 1,-13-133-1,0-132 0,-40-132 0,40 132-31,-13-264 32,119 119-1,53 264 0,-106 132-15,-53-158-1,-133 92 17,-39-92-1,93-80 0</inkml:trace>
  <inkml:trace contextRef="#ctx0" brushRef="#br0" timeOffset="64857.77">10144 11704 0,'0'0'0,"13"0"0,14 0 15,-14-53 1,0 40-1,-13-13-15,-26-41 16,-54 54 15,67 26-15,-40 93 0,53-66-1,0 79 1,14-93-1,38 14 1,-38-40 0,39-26-1,-40-1 1,0 14-16,-13-93 16,0 93-1,13-40 1,14 119 15,-14-39-15,-13-1-16,13 0 0,53 54 31,-52-80-15</inkml:trace>
  <inkml:trace contextRef="#ctx0" brushRef="#br0" timeOffset="65196.85">10395 11572 0,'-13'-40'0,"13"27"15,13 66-15,-26-132 0,13 65 16,13 41 0,1-14-1,65 119 1,-66-92-1,0 0-15,14 12 16,-14 15 0,-13-107 15,0 13-15,0 1-16,0-93 15,0 93 1,27-41-1</inkml:trace>
  <inkml:trace contextRef="#ctx0" brushRef="#br0" timeOffset="65591.99">10713 11664 0,'0'14'47,"0"-1"-32,40 13 1,-27-26 0,26 14-1,-25-14 1,12-27-1,-13 1 1,-26-40 0,0 39-1,-27-26 1,27 53 0,-27 40-1,27-14 1,13 1-16,0 92 15,13-93 1,53 54 0,-39-67-1,26 0-15</inkml:trace>
  <inkml:trace contextRef="#ctx0" brushRef="#br0" timeOffset="66174.53">10991 11717 0,'0'0'15,"0"-39"-15,-14-94 16,14 107 15,14 52-15,-14 1-16,26 52 16,-26-52-1,26 78 1,-12-65-1,-1-53 17,0-14-17,14-65 1,39-27 15,-40 119-15,14 53-1,-14 119 17,-12-146-17,25 14 1,54-93 15,-27-159 0,-66 146-31,0 13 16,-13-119 0,-14 67 15,27 197-15,40 159 15,0-79 0</inkml:trace>
  <inkml:trace contextRef="#ctx0" brushRef="#br0" timeOffset="66325.09">11467 11598 0,'-14'-26'0,"28"52"0,-28-79 16,14 40-16,14-13 15,144 13 17,-131 13-32</inkml:trace>
  <inkml:trace contextRef="#ctx0" brushRef="#br0" timeOffset="67149.97">10964 12326 0,'0'0'0,"-13"-40"31,0 27-31,-27 26 32,40 106-1,0 93 0,13-27 0,-13-146-31,0-12 0,13-1 16,27 80 15,145-53 1,186-53-1,-279 0-31,14 0 0,0 0 15,357-26 17,-265-1-1,-185 27 0,-26 0-15</inkml:trace>
  <inkml:trace contextRef="#ctx0" brushRef="#br0" timeOffset="67983.02">13239 12656 0,'0'-13'15,"0"26"-15,13-39 0,0-14 31,-39 14-15,-106 12 15,-146 94 1,225-54-32,-13 1 0,-80 65 31,107-52-31,-41 119 31,239 65 0,291-65 1,330-79-1,-595-80-31,543-53 31,52-185 0,-674 39 1,-556 27-1,-330 119 0,158 93 0,530-27-31,12 1 0,14-1 16,13-13-16,14 13 0</inkml:trace>
  <inkml:trace contextRef="#ctx0" brushRef="#br0" timeOffset="69028.92">13160 12974 0,'0'0'0,"0"-40"16,-27 0 15,-52 40 16,-14 106-16,93-79-31,13 52 32,133-26-1,-1-106 0,-92-93 0,-53 27 1,-13 133-1,13-1-31,0 13 0,0 54 31,0-54-31,27 40 31,-14-53-31,26 27 16,-25-40 0,-1 0-16,40-13 31,39-14-15,-78 14-1,38 13 1,1 13 31,14 1-16,-28-41-15,-39-965-1,13 1931 1,-13-978 31,14 52-32,-14 27 1,0-14 0,39 27-1,-39-40 1,14-13-16</inkml:trace>
  <inkml:trace contextRef="#ctx0" brushRef="#br0" timeOffset="69484.77">14019 12868 0,'0'-13'16,"0"39"31,0-13-32,13 14-15,1 26 16,-1-27 0,0 53-1,0-52-15,-13-1 32</inkml:trace>
  <inkml:trace contextRef="#ctx0" brushRef="#br0" timeOffset="70025.7">14363 13027 0,'0'0'16,"0"-14"0,-13-12 15,0 26-15,-1-13-16,-38 13 15,-28 39 16,67-25-15,13 38 0,13-38-1,67 12 1,-41-26 0,-12 0-16,78-40 15,-78 27-15,13-26 16,-27 12-1,13-92 1,-39 79 0,-27-26-1,27 66-15,0 146 32,26-93-17,53 158 1</inkml:trace>
  <inkml:trace contextRef="#ctx0" brushRef="#br0" timeOffset="71008.82">10938 13119 0,'0'0'16,"13"-13"15,-13 26-31,0 0 16,0 53 0,13 173 15,53-94 0,212 14 0,-199-133-15,371 14 0,277-14 15,-369-13-16,-94-26 17,-251 13-17,-13-13-15,-39 0 16,-54 0 15,80-1-31</inkml:trace>
  <inkml:trace contextRef="#ctx0" brushRef="#br0" timeOffset="71685.63">14099 13688 0,'0'0'0,"-27"-66"31,1 52-31,-107 1 31,-409 40 1,13 65-1,251 67 0,265-133-31,13 1 0,93 65 31,661 54 1,370-93-1,198-66 0,-1070-14-31,-14 14 16,317-80-1,-251-65 17,-912-14-1,-371 119 0,-65 66 0,858 0-31,-343 14 32</inkml:trace>
  <inkml:trace contextRef="#ctx0" brushRef="#br0" timeOffset="72699.91">13689 13820 0,'0'-13'0,"0"26"0,0-79 31,-14 53-31,1-1 0,-40 14 31,-53 80 1,93-67-32,0 13 15,13 80 17,13-79-32,53 12 31,106-52 0,-66-79 0,-93 52-31,14-79 32,-14 92-32,-13-12 31,0 171 0,0 27 0,40-80 1,13-92-1,-14-14-16,41-52 17,-14 106-1,-13 92 0,13-80 0,13-78 1,-39-54-1,-27 80-31,-13-14 31,0 67 0,13 66 1,0-93-32</inkml:trace>
  <inkml:trace contextRef="#ctx0" brushRef="#br0" timeOffset="72857.59">14376 13833 0,'-13'-13'0,"26"26"0,-39-52 31,39 25-15</inkml:trace>
  <inkml:trace contextRef="#ctx0" brushRef="#br0" timeOffset="73059.89">14535 13780 0,'13'66'63,"1"93"-32,-14-106-15</inkml:trace>
  <inkml:trace contextRef="#ctx0" brushRef="#br0" timeOffset="73550.97">14945 14085 0,'0'0'0,"13"-93"31,-13 80-31,-53-40 31,0 40 0,40 26-31,-40 27 32,40 39-1,40-66-15,105-26 15,-119 0-31,27-80 31,-27 67-31,-26-93 31,0 79 1,13 53-32,0 0 0,0 14 15,52 158 16,-38-145-31,25 39 16</inkml:trace>
  <inkml:trace contextRef="#ctx0" brushRef="#br0" timeOffset="75771.53">7340 11704 0,'0'0'0,"0"13"15,-26 80 1,26 145 15,0-172-31,0 13 0,0 159 32,0 265-1,0-424-31,-13 226 31,-27 118 0,40-331-31,-27 252 32,27-265-32,-13 212 31,-13 93 0,13-159 0,13-146 1,0-92 30,66 0-31,159-1 1,185 14-1,-305 0-31,-12 0 15,370 0 17,-410-991-32,26 1982 31,-92-991 0,-14 0-15</inkml:trace>
  <inkml:trace contextRef="#ctx0" brushRef="#br0" timeOffset="76448.91">8755 14746 0,'14'0'0,"-28"0"0,28-27 31,-14 41-31,-14 52 32,28 158-1,-14-157-31,0-1 16,13 132-1,-13 93 16,13-93 1,0-184-32,-13 25 31,40-12 0,119-27 0,-106 0-31,13 0 16,516 13 15,-450 0-31,516-13 32,251 13-1,-52-13 0,-477 0 0,-304 14 1,-119-41-1,-13 1 0,53 26-31,-53-53 16</inkml:trace>
  <inkml:trace contextRef="#ctx0" brushRef="#br0" timeOffset="80029.78">8623 14547 0,'0'0'16,"13"0"-1,14 0 1,132 0 15,224 0 0,239 14 1,211 12-1,-13-13 0,-688-13-31,291 0 31,-343 0-31,39 0 16,26 0 15,-118 0 1,-27 40-1,39 26-16,-25-53 1,-1 93 0,-13-79-1,-13 184 1,-14 27 15,27-198-15,13 145-1,-13-145 1,27 118 0,-14-131-1,0 92 1,1-106 0,-1 40-1,-13-40 16,0-26 1,0 0 61,0 0-46,0 26 2266,-13-13-2188</inkml:trace>
  <inkml:trace contextRef="#ctx0" brushRef="#br0" timeOffset="80769.77">8941 15116 0,'0'0'0,"-14"-13"16,41 66 15,39 132 1,-53-145-32,0-1 0,1 1 15,12 52 1</inkml:trace>
  <inkml:trace contextRef="#ctx0" brushRef="#br0" timeOffset="81096.2">8980 15341 0,'0'0'0,"-13"-199"15,53-105 16,105 199 1,-118 105-32,92 92 31,-106-52-31,0-1 0,-13 80 31,-119 53 0,93-158-31,-1-1 16,-12-13 0,25 0-1,28-27 1</inkml:trace>
  <inkml:trace contextRef="#ctx0" brushRef="#br0" timeOffset="81542.86">9536 15341 0,'0'0'0,"26"-40"32,-26 27-32,0 0 15,-53-67 16,-39 107 1,39 132-1,66-54 0,0-91-31,14-14 0,52-27 31,-13-26-15,-26 0 0,13-39 15,-53 131 0,0 28-15,0-15-1</inkml:trace>
  <inkml:trace contextRef="#ctx0" brushRef="#br0" timeOffset="81856.55">9734 15275 0,'27'-119'31,"-54"238"-31,80-278 16,-40 159-16,14 13 16,-14 14-16,40 105 31,-40 0 0,-26-119-31,0-13 16,-1-26-1,1-119 17,13 105-32,53-79 31,-40 106-31,14-1 0</inkml:trace>
  <inkml:trace contextRef="#ctx0" brushRef="#br0" timeOffset="82248.53">10144 15195 0,'0'14'0,"0"-28"15,0 41-15,-13-14 32,26 14-1,53-14 0,14-26 0,-41-80 1,-52 0-1,0 93-31,-40 53 31,26 106 0,107-66 1,-54-93-32</inkml:trace>
  <inkml:trace contextRef="#ctx0" brushRef="#br0" timeOffset="82809.78">10501 15169 0,'0'0'0,"0"-27"16,0 1-16,-26-40 31,26 132 0,53 53 0,-27-53 1,-13-105-1,40-94 0,0 94 0,-13 184 1,39-13-1,93-171 0,-53-173 0,-119-79 1,0 251-32,-13 1 15,-27-1 1,27 53-16,0 1 16,-14 144-1,41 107 16,-14-226-15,13 1-16,-13 0 16</inkml:trace>
  <inkml:trace contextRef="#ctx0" brushRef="#br0" timeOffset="82952.57">10938 15195 0,'0'-26'0,"0"52"0,0-118 15,13 79-15,13-14 16,54-13-1,39 40 1,-27 0 0,-65 0-16</inkml:trace>
  <inkml:trace contextRef="#ctx0" brushRef="#br0" timeOffset="83830">10144 16121 0,'0'0'0,"40"-66"31,-14 53-31,-13 0 16,27-1 0,40 147 15,-80-81-16,0 1-15,-27 225 32,14-225-32,0-13 15,-1 79 17,173-93-1,159-52 0,-41-1 0</inkml:trace>
  <inkml:trace contextRef="#ctx0" brushRef="#br0" timeOffset="84073.89">11163 16505 0,'0'0'0,"0"-14"16,-14 1-1,28 40 17,-14-1-32,66 199 31,0 53 0,-13-173-15</inkml:trace>
  <inkml:trace contextRef="#ctx0" brushRef="#br0" timeOffset="84731.57">11282 16531 0,'0'0'0,"0"-145"31,13 131-31,304 14 32,-39 27-17,-106-14-15,688 40 31,462-27 1,-1163-39-32,304-26 31,-397 25-31,26 1 31,-144 53 0,-1 132 1,92 39-1,14-12 0,-53-173-31,0 1 0,-13 25 31,-159 1 1,93-39-32,-411-14 31,-806-14 0,1071 14-31,-555 0 31,264 0 1,503-39-1,53 25-31,-1-12 0</inkml:trace>
  <inkml:trace contextRef="#ctx0" brushRef="#br0" timeOffset="85259.98">11824 16835 0,'-13'-13'31,"39"13"-16,-13 0 1,14 79 15,-1 14 1,-13-67-1,-13-39-31,0 0 0,0-14 15,-26-131 17,66-27-1,-27 158-31,66-12 31,-66 39-31,54 79 16,-54-39-1,-13-14-15,0 53 16,-13-52 0,-93 39-1,79-66 1,-39-13 0,53-1-1,13-12-15</inkml:trace>
  <inkml:trace contextRef="#ctx0" brushRef="#br0" timeOffset="85730.23">12578 16862 0,'0'0'0,"26"-14"16,-26 1-1,-13 0-15,0 0 16,-1 0-16,-52-27 16,27 27-1,25 13-15,-38 26 16,25-13 0,27 14-16,-26 39 15,26-40 1,39 27-1,-25-40 1,52 1 0,-53-14-1,0 0-15,0-14 0,53-52 32,-66 40-17,40-27 1,-27 93 15,27 65 0,-27-78-31,-13-14 16,13 0-16</inkml:trace>
  <inkml:trace contextRef="#ctx0" brushRef="#br0" timeOffset="86919.86">12750 16875 0,'-14'-13'0,"28"26"15,-28-40-15,1-12 16,66 52 15,0 53 0,-40 0-15,0-13 15,-26-79 1,13 12-32,27-52 31,-14 40-31,40-1 31,13 27 0,-53 0-31,40 27 32,0-14-17,-53 0 16,13-13 1,40 0 15,-40 0-47,27-13 31,-27 13-31,-26-40 31,-53 1 0,26 78-15,27-25 0,13 78-1,13-79 1,27 40-1,-14-39 1,54-41 0,-67 14-1,53-53 17,-26-14-17,-40 67 16,0 26-15,13 14 15,0-14-31,-13 0 0,13 1 32,27 12-1,-27-13-31,53 40 15,27-26 17,-67-27-17,41-67 1,-41 54 0,14-185-1,-40 158 1,-66-158-1,39 171 1,-52-12 15,65 65-31,28 159 16,-1-132 0,13 0-16,67 106 31,-40-80-31,-27-52 0,-12-14 15,-1 0-15,0-13 0</inkml:trace>
  <inkml:trace contextRef="#ctx0" brushRef="#br0" timeOffset="87033.83">13847 17007 0,'0'0'15,"-13"-13"-15,0-106 16,39 92 0,120-52-1,-107 79 1,14 0-16,14 0 15</inkml:trace>
  <inkml:trace contextRef="#ctx0" brushRef="#br0" timeOffset="87757.02">13107 17311 0,'0'0'0,"-14"0"16,94 40 31,-27 79-32,-53-79 1,0-1-16,39 133 15,-25-132 1,91 79 0,-52-93-1,238 14 1,-172-40 0,424-13-1,-398 13 1,331-40-1,-344 27 1,-52-13 0,-93 12-1,-80 1 1,67 13 0,-54-13-1</inkml:trace>
  <inkml:trace contextRef="#ctx0" brushRef="#br0" timeOffset="88495.53">15038 17655 0,'0'-13'0,"13"0"0,-26 39 16,39-13 30,-26 1-46,27 105 16,-27-93 0,13 93-1,-13-106 1,13 40 0,-13-40-1,13 1 16,0-14-15,67 53 0,-41-40-1,345 66 1,-265-66 0,463 27-1,172-66 16,-622 12-15,265-118 0,-344 79-1,13-172 1,-93 159 0,-263-159-1,170 186 1,-435-67-1,410 93 1,-1 0-16,-290 26 16,317 13-16,-397 80 31,450-93-15,-93 80-1,146-80 1,13 13-16,53 27 15,-27-39-15,0-1 16,54 27 0,-54-27-1,67 13 1,-80-26 0,0 0-16</inkml:trace>
  <inkml:trace contextRef="#ctx0" brushRef="#br0" timeOffset="89484.47">15778 17787 0,'0'0'0,"14"-13"15,-14 0-15,0 0 0,0-14 16,0 14-16,-14 0 16,-52-14-1,53 27 1,-80 80-1,67-54 1,-27 93 0,53-92-1,66 65 1,146-79 15,-67-79-15,-105 40-1,-14-1-15,1 1 0,-1-14 16,-13 1-16,-13-1 16,-39-119-1,26 133-15,-1-1 16,-25 1 0,25 26-1,14 26-15,-13 54 16,13 52-1,13-92-15,1 39 16,-1-39 0,13 39-1,14-66 1,-14-26 0,-26 0-1,93-106 1,-66 92-1,25-12 1,-12 105 15,-40-53-15,0 0-16,27 40 16,-14-40-1,13 1-15,27-1 16,-40-13-16,14 0 15,26-13 1,-40-1 0,0 14-16,14-53 15,-14-13 1,0-53 15,-39 146-15,12-14-1,-39 119 1,40-105 0,40 65-1,92-118 17</inkml:trace>
  <inkml:trace contextRef="#ctx0" brushRef="#br0" timeOffset="89627.64">16598 17523 0,'0'0'16,"-79"-53"-1</inkml:trace>
  <inkml:trace contextRef="#ctx0" brushRef="#br0" timeOffset="89840.62">16731 17523 0,'0'0'16,"13"40"-1,40 132 16,-27 26 1,-26-172-32,0 1 15,13-1-15</inkml:trace>
  <inkml:trace contextRef="#ctx0" brushRef="#br0" timeOffset="90262.95">17048 17893 0,'13'-26'0,"-26"52"0,66-92 16,-40 53-16,-39-40 31,-1 40-15,14 13-16,-13 0 0,-14 26 15,-13 93 16,53-92-15,53 39 0,79-79 15,-105-1-15,25-105-1,-38 27 1,-28-67-1,-52 14 17,80 330-1,-1-1124-15,79 2169-1,-78-1177-15</inkml:trace>
  <inkml:trace contextRef="#ctx0" brushRef="#br0" timeOffset="98562.12">10065 8491 0,'0'0'0,"-159"-40"32,119 40-32,-105-27 31,-120 1 0,226 26-31,-133-13 31,-80 13 1,200 0-32,-186 13 31,-67 0 0,252 0-31,-264 40 16,-27 40 31,14-1-32,277-78 1,-159 78 15,-66 54 0,225-120-31,-132 80 32,-26 26-1,171-105-31,13-1 0,-12 14 16,-160 158-1,160-145 1,-120 185-1,119-172 1,-92 225 0,106-225-1,-67 225 1,80-225 0,-67 331 15,54-40-16,13-264 1,13-14-16,39 238 16,-25-237-1,65 171 1,-53-185 0,54 199-1,-54-186 1,107 305-1,25-1 17,14 40-1,-132-330-15,105 251 15,-52-172-31,-53-93 15,13 0-15,-1 1 0,-12-1 16,13 0-16,0 1 0,0 12 16,145 226 15,-145-239-31,172 185 31,158 80-15,-78-66 31,-147-106-32,80 66 17,14-13-1,-186-186-31,145 133 31,133 66 0,-13-39 1,26 12-1,-278-158-31,239 106 15,-239-133 1,265 107 15,-93-41-15,146 67 15,0-14 0,-318-118-31,252 65 32,171 27-1,-422-105-31,-1 12 0,1-13 16,12 1-16,239 52 31,-239-53-31,1-13 15,-14 13-15,14 0 0,171 14 16,-184-27 0,277 26-1,-265-13 1,385 1 15,-1-14-15,-40 0 15,-343-14-15,211-12 15,40-40-15,-67-40 15,-224 80-16,133-93 1,-147 92 0,173-145-1,-172 133 1,105-133 0,-105 119-1,65-172 1,-91 172-1,65-198 1,-53 132 0,14-119-1,-27-93 32,-13 252-47,-13-239 16,0 239-1,-40-199 1,27 212 0,-41-238-1,41 238 1,-40-199 0,-80-105 15,120 304-16,-133-212 1,120 212 0,-147-198-1,134 211 1,-173-212 0,172 199-1,-265-278 16,252 291-31,-172-185 16,172 186 0,-185-160-1,185 159 1,-225-172 0,211 159-1,14 13-15,-132-106 16,132 107-1,13-1-15,-146-132 16,146 145 0,-132-106-1,132 107 1,-145-107 0,158 107-1,-145-107 1,145 106-1,-145-118 1,132 105 0,14 13-16,-133-119 15,119 107 1,-13-15-16,-172-171 16,172 186-1,-1-1-15,-131-106 16,145 106-16,-264-198 31,-14-1 0,0-12 1,265 211-17,-198-145 1,211 145-1,-185-106 1,185 119 0,-185-118-1,172 131 1,0-12-16,-159-94 16,185 107-1,-105-53 1,105 52-16,-145-65 31,-93-27 0,225 92-15,-158-52 0,158 66-16,-185-54 31,185 67-16,-119-13 1,145 13-16</inkml:trace>
  <inkml:trace contextRef="#ctx0" brushRef="#br0" timeOffset="99749.73">3743 12339 0,'0'0'0,"-27"-40"15,27 27 1,-13 13-1,0 119 17,13-66-17,0-13-15,-13 105 16,13 40 15,0-145-15,13-80 15,-13-198 0,0 172-15,13 0-16,80-185 31,-67 224-31,14 14 16,39 0-1,1 119 17,-80-80-32,0 14 15,-27 65 1,14-78-16,-106 92 31,13-79 0,159-67 1,119 27-1,-132 13-31,79 67 31,-146 52 0,1-106-31,-1-12 16,-184 39 15,78-120 1,147 1-17</inkml:trace>
  <inkml:trace contextRef="#ctx0" brushRef="#br0" timeOffset="100154.27">4259 12405 0,'0'0'0,"39"-13"16,-25 0-16,12-1 0,-13 14 16,0-26 15,-26 26-31,-66 92 31,39 94 0,106-54 1,93-92-1,-40-107 0,-106-144 0,-105 65 1,-54 146-1,120 14-31,-1-1 0</inkml:trace>
  <inkml:trace contextRef="#ctx0" brushRef="#br0" timeOffset="115840.23">5277 9562 0,'0'0'0,"-13"0"16,-14 0 15,54 13 0,-14-13-31,14 0 16,158 0 0,92 0 15,-184 0-15,-67 0-16,80 0 31,-93 0 0,-13-13 0</inkml:trace>
  <inkml:trace contextRef="#ctx0" brushRef="#br0" timeOffset="116480.53">5687 9377 0,'0'0'0,"-40"0"16,27 0 0,13 13 15,53 40 0,172 13 0,-159-53-31,132 27 32,-118-27-17,-14 13 1,-53-12 0,-13-1-1,-92 79 16,65-65-15,-92 52 0,-13 1 15,105-54-15,-26 14-1,27-27 16,39-26 32</inkml:trace>
  <inkml:trace contextRef="#ctx0" brushRef="#br0" timeOffset="134572.37">3558 13278 0,'0'0'0,"-14"0"16,94-27 15,303-52-15,133 13 15,-238 26 0,-265 27-15</inkml:trace>
  <inkml:trace contextRef="#ctx0" brushRef="#br0" timeOffset="134798.85">3637 13410 0,'0'13'16,"0"-26"-16,13 26 15,186-39 1,-120 13 0,437-67 15,-119 27 0,-358 40-31</inkml:trace>
  <inkml:trace contextRef="#ctx0" brushRef="#br0" timeOffset="138639.71">6930 10329 0,'27'-13'31,"158"-14"0,-119 14-15,291-14 15,-264 27-31,-1 0 0,-12 0 16,-14-13-16,106 13 31</inkml:trace>
  <inkml:trace contextRef="#ctx0" brushRef="#br0" timeOffset="138877.06">6957 10527 0,'0'0'15,"26"0"-15,133-26 32,317-54-1,-397 67-31,159 0 31</inkml:trace>
  <inkml:trace contextRef="#ctx0" brushRef="#br0" timeOffset="152840.6">15487 11241 0,'0'0'0,"-66"40"16,265-27 15,-94-13-15,14 0-16,27 0 16,555-26-1,-529 26 1,516-14-1,-609 14 1,93-13 0,-159 13-1,-13-13-15</inkml:trace>
  <inkml:trace contextRef="#ctx0" brushRef="#br0" timeOffset="153107.76">17577 10937 0,'0'0'0,"13"-13"16,0 13-1,27 66 1,92 132 15,-52 67 0,-107-225-15,-79 52 0</inkml:trace>
  <inkml:trace contextRef="#ctx0" brushRef="#br0" timeOffset="153629.67">19019 10871 0,'0'0'0,"-53"-40"31,26 27-31,1 13 0,-14 0 16,-172 93 15,107 211 0,105-265-15,145 107-1,-92-120-15,13 1 16,133-27 0,-80 0-1</inkml:trace>
  <inkml:trace contextRef="#ctx0" brushRef="#br0" timeOffset="153984.46">19191 11069 0,'0'0'0,"-27"0"15,106 53 16,93 66 1,-145-106-32,52 80 31,-92-53 0,-27-80 0,27 27-15,26-80 0,-13 67-1,13-1-15,14-26 16,-1 40 0</inkml:trace>
  <inkml:trace contextRef="#ctx0" brushRef="#br0" timeOffset="154278.44">19521 11109 0</inkml:trace>
  <inkml:trace contextRef="#ctx0" brushRef="#br0" timeOffset="156169.82">18741 11995 0,'0'0'16,"-13"-13"-1,-1 0 17,28 118-1,-1-65-31,27 158 31,-14-105-15,93 119 15,-93-186-31,1-1005 16,92 1932 15,-93-980-31,14-184 31,-27 144-31,-26-171 31,0 146-15,13 65-16,0 41 31,13 105 0,0-93-31,14 27 0</inkml:trace>
  <inkml:trace contextRef="#ctx0" brushRef="#br0" timeOffset="156637.64">19349 12299 0,'13'0'0,"1"0"15,12 13 16,-13 1-31,40 131 16,-40-92 0,67 172 15,-27-106 0,-53-106-31,0 0 31,0-26-31,-40-93 32,-66-158-1,93 211-31,0-106 31,52 53 0,54 133-15,-27 79 15,-66-93-15,-26 53 0,13-53-1,-27-13-15</inkml:trace>
  <inkml:trace contextRef="#ctx0" brushRef="#br0" timeOffset="157434.64">21135 12220 0,'26'-66'31,"-26"53"-15,0-54-1,-13 54 1,-53-13 0,39 26-1,-105 66 1,106-40-1,-1 14-15,-12 66 16,39-67 0,0-12-16,52 65 15,1-52 1,66-27 0,-66-52-1,-26 12-15,65-145 31,-52 40-15,0-106 0,-40 198-1,0-39 1,0 92 0,-14 14-16,14 92 15,0-80 1,0 14-16,53 172 15,-39-185 1,38 52-16</inkml:trace>
  <inkml:trace contextRef="#ctx0" brushRef="#br0" timeOffset="157779.92">21637 12286 0,'0'0'0,"0"-13"0,0 26 47,14 0-15,-1-13-17,26-13 1,-12-13-1,-14-1-15,0-39 16,-13 40 0,-13-41-1,0 67 1,-14 27 0,41 52-1,-1-52 1,66 52-1</inkml:trace>
  <inkml:trace contextRef="#ctx0" brushRef="#br0" timeOffset="158734.15">20301 9033 0,'0'0'0,"27"-80"15,-27 54 1,-66-40-1,26 53 1,-158 13 0,132 26-1,-212 278 1,251-224 0,-25 237-1,78-238 1,146 159-1,-106-211 1,238 39 0,-224-79-1,158-80 1,-199 67-16</inkml:trace>
  <inkml:trace contextRef="#ctx0" brushRef="#br0" timeOffset="159387.82">20857 9165 0,'0'0'16,"-13"-26"-16,0-27 16,13 39-1,-14 28 1,1-1 0,0 146-1,13-107 1,26 200-1,1-186 1,-14-13-16,13 0 0,1-14 16,79 80-1,-40-105 1,40-54 0,39-198 15,-118 158-31,-1 1 15,14-238 1,-67 118 15,14 186-15,-27 53 0,40-14-1,14 27-15</inkml:trace>
  <inkml:trace contextRef="#ctx0" brushRef="#br0" timeOffset="160072.12">21902 9139 0,'0'0'0,"0"-27"15,0 67 17,0 39-17,0-39-15,26 145 16,27 106 15,-40-238-15,1 53-1,-14-133 17,-40-211-1,27-198 0,119 65 0,-80 345-31,146 52 32,-53 226-1,-119-199-31,0-14 16,-159 160 15,133-186-31,-14 0 15,-52 13 1,52-39 15,132 26 1,80 159-1,-145-132-31,105 158 31,-26-118-15</inkml:trace>
  <inkml:trace contextRef="#ctx0" brushRef="#br0" timeOffset="160552.7">23462 9046 0,'-13'-106'31,"26"212"-31,-145-238 31,0 158-15,-40 146 15,146-119-31,-1 13 16,-26 371 15,66-371-31,120 119 31,118-172 0,-198-39-31,172-226 32,-186 160-32,27-384 31,-264 158 0,145 292-31,-145 26 31,158 106-15</inkml:trace>
  <inkml:trace contextRef="#ctx0" brushRef="#br0" timeOffset="161874.54">22682 8993 0,'0'0'0,"13"0"15,-13-13-15,0 39 16,-13-12-1,13 12-15,-26 106 16,26-79-16,0 264 31,0-250-15,39 105 0,-39-133-1</inkml:trace>
  <inkml:trace contextRef="#ctx0" brushRef="#br0" timeOffset="162215.54">22576 9165 0,'0'0'0,"-13"-53"15,13 27-15,0-14 16,0-39-1,0 65-15,53 14 32,-40 14-17,40 91 1,-26 1 0,-14-40-16,13 172 15,-13-158 1,-52 211-1,26-238 1,-133 66 0,106-106-1,-39 0-15</inkml:trace>
  <inkml:trace contextRef="#ctx0" brushRef="#br0" timeOffset="162920.74">23304 9443 0,'0'0'0,"119"92"31,-53-39-15,0 0-16,146 198 15,-133-158 1,146 211-1,-199-251-15</inkml:trace>
  <inkml:trace contextRef="#ctx0" brushRef="#br0" timeOffset="163823.39">19402 10302 0,'0'0'0,"13"0"15,14 0-15,26-13 16,436-27-1,-198 40 1</inkml:trace>
  <inkml:trace contextRef="#ctx0" brushRef="#br0" timeOffset="164234.04">20910 10210 0,'0'0'0,"92"0"15,-39-13 1,159-1 0</inkml:trace>
  <inkml:trace contextRef="#ctx0" brushRef="#br0" timeOffset="164719.96">21862 10223 0,'0'0'0,"-13"0"0,198-26 32,-106 26-17,212-14 1</inkml:trace>
  <inkml:trace contextRef="#ctx0" brushRef="#br0" timeOffset="165106.9">22695 10316 0,'-13'13'16,"26"-26"-16,1 13 31,12 0-31,27-14 0,13 14 16,13-13-16,1 0 0</inkml:trace>
  <inkml:trace contextRef="#ctx0" brushRef="#br0" timeOffset="165529.88">23290 10329 0,'0'0'16,"80"13"-1,-14-26 1,185 0-1</inkml:trace>
  <inkml:trace contextRef="#ctx0" brushRef="#br0" timeOffset="169336.56">7777 6097 0,'39'0'32,"-25"0"-32,12 0 0,120 0 15,-67-13 1,463-14 15,-423 14-31,331 0 16,-159 13 15,-265 0-15,1 0-16,-14 0 15</inkml:trace>
  <inkml:trace contextRef="#ctx0" brushRef="#br0" timeOffset="169773.17">11334 6031 0,'40'-13'15,"92"-1"1,-65 14-16,303-13 31,-251 13-15,-13 0-16,224 0 15,-237 0 1,264 0 0,-304 0-1,106 0 1</inkml:trace>
  <inkml:trace contextRef="#ctx0" brushRef="#br0" timeOffset="171377.42">17088 6057 0,'0'0'31,"277"-13"-31,213 0 32,-411 0-32,159 13 31,-159 0 0</inkml:trace>
  <inkml:trace contextRef="#ctx0" brushRef="#br0" timeOffset="175012.89">23277 6084 0,'13'0'16,"120"-14"-1,-67 14 1,370-13 0,-290 13-16,515 40 31,-330-14-16,-186-26-15,212 14 16,-277-1 0,105-13-1,-172 0 1,-13-13 0,-13-1-1,0 14-15</inkml:trace>
  <inkml:trace contextRef="#ctx0" brushRef="#br0" timeOffset="175392.8">27271 6084 0,'0'0'0,"278"0"16,-185 0 0,13 0-16,171-14 15,-131 1 1,26 0 0,-146 0-1,1 13-15,12-13 16</inkml:trace>
  <inkml:trace contextRef="#ctx0" brushRef="#br0" timeOffset="179227.1">17233 14415 0,'-53'13'31,"40"-13"-15,79 0 15,450-26 0,-331 13-31,847-14 32,237 14-1,-554 0 0,-689-27 0,-171-13-15</inkml:trace>
  <inkml:trace contextRef="#ctx0" brushRef="#br0" timeOffset="179501.08">20685 13966 0,'13'-40'32,"-26"80"-32,79-54 31,-39 41-31,184 79 31,54 105 0,-331-79 1,-14-79-17</inkml:trace>
  <inkml:trace contextRef="#ctx0" brushRef="#br0" timeOffset="181842.84">22907 13370 0,'66'-39'31,"-39"52"-15,-1 0-16,0 27 16,14 119 15,-27-133-31,-13 27 16,0 66-1,27 53 16,-1-146-15,-13-12-16,14-14 16,118 0-1,239-40 17,-278 27-17,13-1-15,952-12 31,119 39 1,-925-13-17,13 13-15,555 1 16,-264-1 0,-292-13-16,993 40 31,-569-40 0,-635 0-31,-26 0 16,-53-27-1,-27 14-15</inkml:trace>
  <inkml:trace contextRef="#ctx0" brushRef="#br0" timeOffset="183089.99">23105 13331 0,'0'0'0,"371"-27"31,422-12 1,675 25-1,-1190 14-31,886 14 31,225 12 0,-1165-26-31,477 13 32,-568-13-32,-41 0 15,1 0-15,132 0 32,-199 0-1,-26-13-16,0 26 48,13 14-32,1 39 0,12 13 1,14 53-1,-14 40 0,-13-145-31,1 65 31,-54-25 1,-145-54-17</inkml:trace>
  <inkml:trace contextRef="#ctx0" brushRef="#br0" timeOffset="186431.65">9430 9482 0,'0'0'0,"13"-13"16,-13-13 0,0-27 15,-13 40-16,-66-14 1,52 27 0,-79 27-1,80-14 1,13 66 15,26-52-31,106 52 16,40 66 31,-146-118-47,0 105 15,-26-105 1,-133 39 0,-26-119 30,159 26-46,-53-105 16</inkml:trace>
  <inkml:trace contextRef="#ctx0" brushRef="#br0" timeOffset="186841.42">9615 9509 0,'40'-27'16,"-80"54"0,53-67 15,-26 40-31,13 13 16,-13 1-16,0 91 31,13-65-31,13 106 15,0-120 1,80 27 0,-67-53-1,-13 0-15,53-66 16,-39 26 0,-14-172-1,-105 80 16,-14 132 1,93 13-17,-1 1-15</inkml:trace>
  <inkml:trace contextRef="#ctx0" brushRef="#br0" timeOffset="187081.54">9880 9456 0,'0'0'0,"0"-13"0,0-14 16,13 1 15,13 118-15,-12-52-1,12 132 1,-26-119 0,13-13-16,-13 26 15</inkml:trace>
  <inkml:trace contextRef="#ctx0" brushRef="#br0" timeOffset="187467.75">9946 9681 0,'0'-40'16,"0"14"-16,0 92 0,0-159 0,0 80 16,0 0-16,13-1 0,66 1 31,-52 13-15,12 0-16,28 0 15,38 0 1,-91 0-16,-28-53 31,-39-39 0,40 92 1,26 13-17,-13 13-15,40 80 16,-27-66-1,27 145 1,-40-145 0,27 52-1</inkml:trace>
  <inkml:trace contextRef="#ctx0" brushRef="#br0" timeOffset="188341.35">13503 11228 0,'-105'-66'16,"-81"39"15,41 80 0,132-39-15,13 65-1,26-53 1,1 1-16,92 65 16,-80-65-1,14-1-15,80 67 16,-107-27 15,-185-40 0,120-26-15,-94-39 0,120 12-1,0-26-15</inkml:trace>
  <inkml:trace contextRef="#ctx0" brushRef="#br0" timeOffset="188692.26">13570 11268 0,'0'0'0,"26"13"31,-39 0-31,-14 14 16,27-1 0,-13 0-16,0 67 15,13-66 1,53 65-1,-14-65 1,54-41 0,-80 1-1,40-79 1,-53 52 0,-39-79-1,12 92 1,-52-12-1,65 39-15,-25 26 32</inkml:trace>
  <inkml:trace contextRef="#ctx0" brushRef="#br0" timeOffset="188949.63">13927 11228 0,'0'0'0,"0"-13"0,39 0 16,-25 13-1,-14 26 1,13 80 0,0-67-1,13 107 1,-12-120-1,-1 1-15,27 13 16,-27-40-16,27-14 16</inkml:trace>
  <inkml:trace contextRef="#ctx0" brushRef="#br0" timeOffset="189107.7">14099 11096 0,'0'0'16,"-40"-40"-16,-66-79 15,93 106 1,0 13-16,39 13 47,-26 0-31</inkml:trace>
  <inkml:trace contextRef="#ctx0" brushRef="#br0" timeOffset="191253.44">23476 13582 0,'0'0'0,"-14"0"15,28 0 17,144 0-1,-65 13-16,39-13 17,-119 0-32,1 0 15</inkml:trace>
  <inkml:trace contextRef="#ctx0" brushRef="#br0" timeOffset="191599.63">24653 13661 0,'0'0'0,"26"0"47,120-13-16,-93 13-15,158-13 0,-158 13-1,106-13 1,-120 13-1,-25-14 17</inkml:trace>
  <inkml:trace contextRef="#ctx0" brushRef="#br0" timeOffset="191918.88">26121 13608 0,'26'0'47,"1"0"-32,-1 0-15,159-26 32,53 26-1,-52-13 0,-160 13-15,14-13-1,-27 13 1</inkml:trace>
  <inkml:trace contextRef="#ctx0" brushRef="#br0" timeOffset="192186.72">27589 13489 0,'106'0'32,"-212"0"-32,436 0 31,-277 0-31,146 0 31,-107 0 0,-105 0-15</inkml:trace>
  <inkml:trace contextRef="#ctx0" brushRef="#br0" timeOffset="192788.8">26504 13939 0,'14'0'31,"-1"66"1,0 106-1,-13-40-16,0 67 17,0-160-32,0-12 15,40 79 17,132-120-1,145-25 0,-238 39-31,146-13 31,-185 13-31,26-14 32,-79 1 14</inkml:trace>
  <inkml:trace contextRef="#ctx0" brushRef="#br0" timeOffset="193003.54">27457 14494 0,'0'0'0,"-14"-26"31,14 52 0,40 120 0,-40-120-31,13 14 16,1 79 15</inkml:trace>
  <inkml:trace contextRef="#ctx0" brushRef="#br0" timeOffset="193669.68">27457 14428 0,'-27'-79'31,"54"158"-31,39-171 31,357 131 1,318 28-1,-569-54-31,436 26 16,-489-39-1,198 14 1,-224-1 15,-120 13 16,27 1-47,-39 52 16,39-52-1,0-1-15,-13 67 16,-27-14 15,27-66-15,-93 14-1,53-27 1,-251-14 0,185 1-1,-14 0-15,-12 0 16,-609-53-1,609 66 1,-279-40 0,358 40-1,-79-13 1,132 13-16,52 0 47,-25 0-32,25-13 1</inkml:trace>
  <inkml:trace contextRef="#ctx0" brushRef="#br0" timeOffset="195183.25">26795 14614 0,'0'66'15,"0"-40"1,0 120-1,0-107 1,0 133 0,0-132-1,-13 92 1,13-105 0,-13-14-1,13 0 1,13-13-1,0 0 1,93-13 0,-66 13-1,304 0 1,-27 26 15,-264-26-15,26 0-1,-118-39 17,25 39-17,-52-40 1,53 13 15,13 41 0,0-1-15,13 66 15,-13-52-31,27 78 16,-14-78 0,0 39-1,0-53 1,-13-13-1,0-13 1,0 0-16,-26-93 16,26 66-1,-26-118 1,26 131 0,-14-39-1,54 66 16,13 13-15,225 27 0,-186-27-1,27 0-15,0 1 16,556 39 15,-543-40-31,252 13 31,-305-13-31,80 1 16,-133-14 0,1 0 15,-27 26 0,0-13-31,13 53 31,-13-52-31,26 78 16,-26-79 0,27 40 15,-27-39-31,-40 25 16,14-39-1,-226 13 16,-369-52 1,449 26-32,0-1 0,0 1 15,-529-40 17,608 40-32,-105 13 31,238 0 0,-14 0-31,40 0 0</inkml:trace>
  <inkml:trace contextRef="#ctx0" brushRef="#br0" timeOffset="196736.82">27033 15301 0,'-26'27'15,"-53"118"17,65-105-32,14 92 31,0-92-31,27 65 31,-14-78-31,13 39 16,-26-53-1,0 14 1,0-14 0,14-13 15,-1 0-15,119 0 15,-79 0-31,79 0 15,292 40 1,-120-27 15,-265-13 1,-52 0-17,-79-13 1,78 13-1,-25-27 1,52 1 31,0 26-47,14 0 16,-27 53 15,0-27-16,0 14 1,0 66 0,0-54 15,0-78 0,0 13-15,0 0-16,-14-80 15,1 67-15,-13-107 32,26 107-1,79 26 0,-39 0-15,224 26-1,-171-12 1,502 25 0,-53 1 15,-462-27-15,131 14-1,-171-27 1,39 13-1,-66-13 1,1 0 0,-14 13-1,26 27 1,67 39 15,-67-53-15,54 54-1,-67-54 1,26 27 0,-39-40-1,-79 1 1,39-14 0,-26 0-16,-172-14 15,-423-65 16,370 39-15,-79 14 0,277 26-1,0-13-15,-105-1 16,185 14 0,0 0-16</inkml:trace>
  <inkml:trace contextRef="#ctx0" brushRef="#br0" timeOffset="197047.65">28277 16015 0,'0'0'0,"-14"0"16,14-13-16,93 13 31,-67 0-16,27 13-15,93-13 16</inkml:trace>
  <inkml:trace contextRef="#ctx0" brushRef="#br0" timeOffset="197193.13">29057 16081 0,'0'0'0,"13"0"15,27 0 1,13 0 0</inkml:trace>
  <inkml:trace contextRef="#ctx0" brushRef="#br0" timeOffset="197329.93">29586 16121 0,'40'0'0,"-80"0"16,106 13-16,-39-13 0,-1 0 15,106 0 1,-92 0 0,0 0-16,79 0 15</inkml:trace>
  <inkml:trace contextRef="#ctx0" brushRef="#br0" timeOffset="197919.08">27787 15407 0,'0'0'0,"27"13"31,105-39 0,-79 26-31</inkml:trace>
  <inkml:trace contextRef="#ctx0" brushRef="#br0" timeOffset="198069.85">28594 15420 0,'13'0'0,"-26"0"0,39 0 0,-12-13 15,12 0 1,67 0 0</inkml:trace>
  <inkml:trace contextRef="#ctx0" brushRef="#br0" timeOffset="198237.77">29321 15486 0,'0'0'0,"40"0"16,-13 0-16,131 0 31,14-13-15</inkml:trace>
  <inkml:trace contextRef="#ctx0" brushRef="#br0" timeOffset="198889.94">27615 14600 0,'53'0'31,"-26"0"-15,158 14 0,-132-14-1,13 13-15</inkml:trace>
  <inkml:trace contextRef="#ctx0" brushRef="#br0" timeOffset="199050.59">28515 14640 0,'53'0'46,"66"0"-30</inkml:trace>
  <inkml:trace contextRef="#ctx0" brushRef="#br0" timeOffset="199201.73">29493 14693 0,'0'0'0,"80"0"15,-41-13-15,94-1 32,-67 1-32,-13 13 0,26 0 0</inkml:trace>
  <inkml:trace contextRef="#ctx0" brushRef="#br0" timeOffset="200666.59">24468 12802 0,'0'0'0,"26"-40"16,-13 27-1,0 0-15,27-27 16,-13 27-1,12-14 1,-25 27 0,-28 93-1,1-53 1,0 118 0,26-92-1,133 0 1,-94-66-1,54-26-15</inkml:trace>
  <inkml:trace contextRef="#ctx0" brushRef="#br0" timeOffset="200819.89">24785 12312 0,'-26'-26'16,"12"13"-16,54 52 0,-93-91 15,40 52-15,13-14 0,13 54 32</inkml:trace>
  <inkml:trace contextRef="#ctx0" brushRef="#br0" timeOffset="201201.62">24997 12683 0,'0'13'0,"0"-26"0,0 66 31,0-40-15,13 0-16,0 27 16,14 26-1,-14 0 1,-13-53-1,0 0 1,0-26 0,0-26-1,13 12 1,0 1-16,27-67 16,26 40-1,0 80 16,-53-1-15,-13 1-16,40 52 16,-14-26-1</inkml:trace>
  <inkml:trace contextRef="#ctx0" brushRef="#br0" timeOffset="201545.25">25645 12696 0,'0'0'0,"13"-27"16,-13 1-16,13-40 15,-13 53 1,-53 13 0,27 13-1,-1 0-15,1 27 16,13-27-1,-1 13-15,41 54 16,-14-54 0,80 40-1,-67-39 1,14 39 0,-40-53-1,-27 0-15,-39 14 16,27-27-1,-41-27-15</inkml:trace>
  <inkml:trace contextRef="#ctx0" brushRef="#br0" timeOffset="201763.27">25764 12352 0,'13'-26'0,"-26"52"0,39-66 15,-13 67 1,-13 26 0,27 145-1,-14-132 1,27 146 0,-27-172-1,13 26-15</inkml:trace>
  <inkml:trace contextRef="#ctx0" brushRef="#br0" timeOffset="202298.42">25830 12828 0,'0'0'0,"-13"-66"16,52 66 15,-12 13-16,145 14 1,-119-27 0,-1 13-16,68-13 15,-81-13 1,-26 13-16,14-40 16,-27 14-16,0 12 15,-40-52 1,27 53-16,-66 0 31,12 145 0,67-92-31,14 79 32,65-40-1,-66-79-31,80-79 31,-80 52-15,40-78-1,-53 91 1,26 1 0,-26 26-1,0 1-15,14 65 16,39 27 15</inkml:trace>
  <inkml:trace contextRef="#ctx0" brushRef="#br0" timeOffset="202717.76">26504 12656 0,'0'-26'15,"-13"-1"-15,26 80 0,-26-119 0,13 53 16,53 92 15,26 159 1,-79-211-17,14 52 1,-14-66-1,13-39 1,-13-14 0,53-171 15,-40 171-31,27 0 31,-27 53-15,-13 1-16,13 78 15,0-52 1,-13-14-16,14 93 16,-14-92-1,13-14-15</inkml:trace>
  <inkml:trace contextRef="#ctx0" brushRef="#br0" timeOffset="202981.64">27152 12630 0,'-13'-13'15,"0"13"-15,39 13 0,-65-40 0,12 27 0,-79 14 32,80-1-17,-27 93 1,40-80-1,26 120 1,0-120 0,80 67-1,-53-93 1,-14 0-16,14 0 0</inkml:trace>
  <inkml:trace contextRef="#ctx0" brushRef="#br0" timeOffset="203397.39">27285 12802 0,'13'-27'0,"-26"54"0,26-67 16,-13 27-16,0 0 0,0-1 16,0 41 15,0-1-15,13 14-1,40-27 16,-40-13-15,40-39 0,-40 12-1,1 14-15,-28-80 16,1 67 0,-66-40-1,26 79 1,-26 66-1,52 14 1,1 105 0,145-52 15,-93-133-31,133-40 31,-106-25-15</inkml:trace>
  <inkml:trace contextRef="#ctx0" brushRef="#br0" timeOffset="205558.93">28687 13476 0,'0'0'0,"0"-13"31,13 13 0,0 53 1,-13 0-17,13 119 16,-13-133-31,27 54 16</inkml:trace>
  <inkml:trace contextRef="#ctx0" brushRef="#br0" timeOffset="205981.81">28964 13556 0,'0'0'0,"-13"-27"15,13 14 1,0 39 15,-26 93 16,26-53-31,0-39-16,39 13 15,-25-27 1,25-40 0,-26 14-1,14-93 1,-27 67-1,-79-67 17,26 93-17,39 13 1</inkml:trace>
  <inkml:trace contextRef="#ctx0" brushRef="#br0" timeOffset="206407.92">29282 13556 0,'0'0'0,"-13"-14"15,-1 1-15,1 0 16,0 92 31,0-52-47,-1 78 15,14-78 1,14 52 0,-1-79-1,13 13 1,-12-13-1,-14-13-15,26-53 16,-13 40-16,-13-133 31,-26 80 1,-1 79 14,27 13-46</inkml:trace>
  <inkml:trace contextRef="#ctx0" brushRef="#br0" timeOffset="206872.43">29546 13529 0,'0'0'0,"-13"0"16,0-26-1,0 52 48,-1-26-48,-12 79 1,13-52 0,13-1-16,-14 54 15,14-54 1,53 14 0,-39-40-1,38-27 1,-38 14-16,-1-93 31,-26 80-15,-53-67-1,52 80 1,-25-27 0</inkml:trace>
  <inkml:trace contextRef="#ctx0" brushRef="#br0" timeOffset="207123.05">29665 13489 0,'-13'0'16,"0"0"-1,0 0-15,26 40 47,-13-13-31,0-1-16,0 0 0,13 133 31,-13-132-31,0 12 16</inkml:trace>
  <inkml:trace contextRef="#ctx0" brushRef="#br0" timeOffset="207453.01">29824 13556 0,'0'0'0,"0"-27"16,0 54 15,-13-14-16,13 0-15,-13 93 16,-1-80 0,41 54-1,-14-41 1,40-39 0,-40 0-1,0-13-15,40-93 16,-53 67-1,0-1-15,-26-39 16,-93 52 15</inkml:trace>
  <inkml:trace contextRef="#ctx0" brushRef="#br0" timeOffset="-214536.87">26055 15275 0,'-14'0'0,"28"0"0,-28 13 16,1-13-16,0 0 16,26 0 15,0 13 0,1-13-15,25 40-1</inkml:trace>
  <inkml:trace contextRef="#ctx0" brushRef="#br0" timeOffset="-214323.94">26187 15764 0,'0'13'15,"0"-26"-15,-13 39 32</inkml:trace>
  <inkml:trace contextRef="#ctx0" brushRef="#br0" timeOffset="-214108.76">26094 16081 0,'14'-13'32,"-1"0"-1,13 39 0,-13-12-31</inkml:trace>
  <inkml:trace contextRef="#ctx0" brushRef="#br0" timeOffset="-213966.53">26134 16452 0,'13'13'31,"-26"-26"-31,39 26 0</inkml:trace>
  <inkml:trace contextRef="#ctx0" brushRef="#br0" timeOffset="-213755.94">26200 16690 0,'0'13'0,"0"-26"0,0 39 15,0-13-15,-13 1 32,13-1-1,26-13-15</inkml:trace>
  <inkml:trace contextRef="#ctx0" brushRef="#br0" timeOffset="-213558.1">26121 16994 0,'0'26'32,"0"-52"-32,39 66 31,-12-40 0,-14 0-15</inkml:trace>
  <inkml:trace contextRef="#ctx0" brushRef="#br0" timeOffset="-198339.51">30300 14481 0,'0'0'16,"13"-26"0,1 13 15,-1 13 0,0 0-31,53 26 31,40 40 1,-80-39-32,27 12 15,40 67 17,-80-93-32,-13 67 31,0-54-31,-40 106 31,-26-26 0,27 0 1,25-93-32,41 67 31,158 52 0,13-53 0,-105-39 1,-119-40-1,-54 13 0,27 13-15,27 80 15,26-79-31,13-1 16,53 106-1,40 14 16,-13 26 1,-80-146-32,-26 67 31,-93-80 0,79-26-31,-12 13 16,-41-40-1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3.360"/>
    </inkml:context>
    <inkml:brush xml:id="br0">
      <inkml:brushProperty name="width" value="0.05" units="cm"/>
      <inkml:brushProperty name="height" value="0.05" units="cm"/>
    </inkml:brush>
  </inkml:definitions>
  <inkml:trace contextRef="#ctx0" brushRef="#br0">84 15 24575,'3'0'0,"1"-3"0,2-4 0,2 2 0,-2 9 0,-2 8 0,-4 15 0,-5 14 0,-5 12 0,-4 12 0,-2 13 0,-1 7 0,-2 8 0,1 2 0,2-15-8191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3.690"/>
    </inkml:context>
    <inkml:brush xml:id="br0">
      <inkml:brushProperty name="width" value="0.05" units="cm"/>
      <inkml:brushProperty name="height" value="0.05" units="cm"/>
    </inkml:brush>
  </inkml:definitions>
  <inkml:trace contextRef="#ctx0" brushRef="#br0">18 0 24575,'-11'46'0,"7"-10"0,2 1 0,2 0 0,1-1 0,6 39 0,5-5 0,21 78 0,-9-69-341,2 0 0,4-2-1,80 146 1,-94-196-6485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4.270"/>
    </inkml:context>
    <inkml:brush xml:id="br0">
      <inkml:brushProperty name="width" value="0.05" units="cm"/>
      <inkml:brushProperty name="height" value="0.05" units="cm"/>
    </inkml:brush>
  </inkml:definitions>
  <inkml:trace contextRef="#ctx0" brushRef="#br0">95 215 24575,'-10'-17'0,"-21"-29"0,23 36 0,1-1 0,0 0 0,0 0 0,1 0 0,1-1 0,-6-13 0,11 24 0,-1-1 0,1 1 0,-1-1 0,1 1 0,0-1 0,-1 1 0,1-1 0,0 1 0,0-1 0,0 1 0,0-1 0,1 0 0,-1 1 0,0-1 0,0 1 0,1-1 0,-1 1 0,1 0 0,0-1 0,-1 1 0,1-1 0,0 1 0,0 0 0,0 0 0,0-1 0,0 1 0,0 0 0,0 0 0,0 0 0,0 0 0,0 0 0,1 1 0,-1-1 0,2-1 0,4 0 0,0-1 0,1 1 0,-1 1 0,0 0 0,1 0 0,8 0 0,97-2-16,120 14 0,-147-5-178,606 37-1103,410 24-705,-935-58 1945,646 39-625,-795-47 713,7 1 434,48 8-1,-71-10-383,-1 0-1,1 1 1,0-1-1,0 0 1,-1 1 0,1 0-1,0-1 1,-1 1-1,1 0 1,0 0-1,-1 0 1,1 0-1,-1 0 1,1 0-1,-1 1 1,0-1 0,0 0-1,0 1 1,3 2-1,-4-2 6,0 0 0,0 0 0,0 0-1,0 0 1,0 0 0,0 0 0,0 0 0,0-1-1,-1 1 1,1 0 0,-1 0 0,1 0-1,-1 0 1,0 0 0,0-1 0,0 1 0,-1 2-1,-13 24-58,2 2 0,1 0-1,1 0 1,2 1-1,1 1 1,-8 57-1,13-45-33,1 0 0,3-1-1,1 1 1,12 66-1,63 193 8,-36-160 0,-40-138 0,4 10 0,-2 1 0,0-1 0,2 26 0,-5-38 0,0 0 0,0 1 0,0-1 0,0 1 0,-1-1 0,1 1 0,-1-1 0,0 0 0,0 1 0,0-1 0,-1 0 0,1 0 0,-1 0 0,0 0 0,1 0 0,-1 0 0,-1 0 0,1-1 0,0 1 0,-1-1 0,1 1 0,-5 2 0,-3 1 0,-1-1 0,0 0 0,0-1 0,0-1 0,0 1 0,0-2 0,-14 3 0,-86 4 0,107-9 0,-279-5-382,-3-20-198,156 13 483,-1277-108-2523,1253 109-1892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4.999"/>
    </inkml:context>
    <inkml:brush xml:id="br0">
      <inkml:brushProperty name="width" value="0.05" units="cm"/>
      <inkml:brushProperty name="height" value="0.05" units="cm"/>
    </inkml:brush>
  </inkml:definitions>
  <inkml:trace contextRef="#ctx0" brushRef="#br0">1 60 24575,'0'-4'0,"1"0"0,-1 0 0,1 0 0,0 1 0,0-1 0,1 0 0,-1 0 0,1 1 0,0-1 0,0 1 0,2-4 0,-3 6 0,-1 0 0,1 0 0,-1 1 0,1-1 0,0 0 0,-1 0 0,1 1 0,0-1 0,-1 1 0,1-1 0,0 0 0,0 1 0,0 0 0,-1-1 0,1 1 0,0-1 0,0 1 0,0 0 0,0 0 0,0-1 0,0 1 0,0 0 0,0 0 0,0 0 0,0 0 0,0 0 0,-1 0 0,1 0 0,0 1 0,0-1 0,0 0 0,0 0 0,0 1 0,0-1 0,0 1 0,0-1 0,-1 1 0,1-1 0,0 1 0,0-1 0,-1 1 0,1 0 0,0-1 0,-1 1 0,1 0 0,-1-1 0,1 1 0,-1 0 0,1 0 0,0 1 0,3 5 0,0 0 0,0 0 0,-1 0 0,0 1 0,0-1 0,3 16 0,6 51 0,-10-59 0,17 182 292,20 125-1949,-32-293-5169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5.234"/>
    </inkml:context>
    <inkml:brush xml:id="br0">
      <inkml:brushProperty name="width" value="0.05" units="cm"/>
      <inkml:brushProperty name="height" value="0.05" units="cm"/>
    </inkml:brush>
  </inkml:definitions>
  <inkml:trace contextRef="#ctx0" brushRef="#br0">135 235 24575,'7'-154'0,"-2"84"0,-4 70 0,-1-1 0,0 1 0,0 0 0,0-1 0,0 1 0,0-1 0,0 1 0,0-1 0,0 1 0,0-1 0,0 1 0,0 0 0,0-1 0,0 1 0,0-1 0,0 1 0,-1 0 0,1-1 0,0 1 0,0-1 0,0 1 0,-1 0 0,1-1 0,0 1 0,0 0 0,-1-1 0,-7 7 0,-9 23 0,15-26 0,-47 76 0,-10 18 0,57-95 0,1 1 0,0-1 0,0 1 0,0-1 0,0 1 0,1-1 0,-1 1 0,1-1 0,-1 1 0,1 0 0,0-1 0,0 1 0,0 0 0,0-1 0,1 1 0,-1 0 0,1-1 0,-1 1 0,1-1 0,0 1 0,2 3 0,0 0 0,1-1 0,0-1 0,0 1 0,1-1 0,-1 1 0,1-1 0,0 0 0,7 4 0,185 104 0,-70-44 0,-48-20-1365,-8-5-5461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6.276"/>
    </inkml:context>
    <inkml:brush xml:id="br0">
      <inkml:brushProperty name="width" value="0.05" units="cm"/>
      <inkml:brushProperty name="height" value="0.05" units="cm"/>
    </inkml:brush>
  </inkml:definitions>
  <inkml:trace contextRef="#ctx0" brushRef="#br0">11 229 24575,'-1'-19'0,"0"-1"0,-7-31 0,17 81 0,22 50 0,-11-32 0,90 215 0,-108-258 0,-1 0 0,0 0 0,0-1 0,0 1 0,0 8 0,-1-12 0,0-1 0,0 1 0,0 0 0,0-1 0,0 1 0,0 0 0,-1-1 0,1 1 0,0 0 0,0 0 0,0-1 0,-1 1 0,1-1 0,0 1 0,-1 0 0,1-1 0,-1 1 0,1-1 0,-1 1 0,0 0 0,0-1 0,1 0 0,-1 0 0,0 0 0,1 0 0,-1 0 0,0 0 0,0 0 0,1 0 0,-1 0 0,0 0 0,1-1 0,-1 1 0,0 0 0,1 0 0,-1-1 0,0 1 0,1 0 0,-1-1 0,1 1 0,-1 0 0,0-1 0,1 1 0,-1-2 0,-5-3 0,0 0 0,1-1 0,-1 0 0,1 0 0,1 0 0,-8-13 0,-19-45 0,19 32 0,1 0 0,2-1 0,1 0 0,2-1 0,1 0 0,1 0 0,2 0 0,2 0 0,1 0 0,7-46 0,-8 75 0,1 1 0,0 0 0,0-1 0,1 1 0,-1 0 0,1 0 0,0 0 0,0 0 0,0 0 0,1 0 0,-1 0 0,1 1 0,5-6 0,-6 8 0,0-1 0,0 1 0,0 0 0,0 0 0,1 0 0,-1 0 0,0 0 0,1 1 0,-1-1 0,1 1 0,-1-1 0,1 1 0,-1 0 0,1 0 0,-1 0 0,0 0 0,1 0 0,-1 1 0,1-1 0,-1 1 0,1 0 0,-1 0 0,0-1 0,0 1 0,5 3 0,7 4 0,0 0 0,-1 1 0,0 1 0,0 0 0,-1 1 0,18 19 0,-9-6 0,-2 1 0,24 39 0,-35-51 0,0 0 0,-1 1 0,-1 0 0,0 0 0,-1 0 0,3 16 0,-7-24 0,0 0 0,0-1 0,-1 1 0,0 0 0,0-1 0,-1 1 0,1-1 0,-1 1 0,0 0 0,-1-1 0,1 0 0,-1 1 0,0-1 0,-1 0 0,1 0 0,-1 0 0,0 0 0,0 0 0,-5 4 0,5-6 0,1 0 0,-1 0 0,1 0 0,0 0 0,0 1 0,0-1 0,0 1 0,0 0 0,1-1 0,0 1 0,0 0 0,-1 4 0,2-6 0,0 1 0,0 0 0,1-1 0,-1 1 0,1-1 0,0 1 0,0-1 0,0 0 0,0 1 0,0-1 0,0 0 0,1 1 0,-1-1 0,1 0 0,-1 0 0,1 0 0,0 0 0,0-1 0,3 4 0,33 28 0,-19-18 0,-1 0 0,-1 2 0,30 36 0,-46-51 0,0-1 0,1 1 0,-1 0 0,0 0 0,0 0 0,0-1 0,0 1 0,-1 0 0,1 0 0,0 0 0,-1 0 0,0 0 0,1 0 0,-1 1 0,0-1 0,0 0 0,0 0 0,0 0 0,-1 0 0,1 0 0,0 0 0,-1 0 0,0 3 0,-1-3 0,0 1 0,0 0 0,0-1 0,0 1 0,0-1 0,-1 0 0,1 0 0,-1 0 0,1 0 0,-1 0 0,0 0 0,0-1 0,0 1 0,-4 1 0,-14 4 49,0 0 0,0-1 0,0-1-1,-1-1 1,0-1 0,-30 0 0,22-3-391,0-1 1,0-1 0,0-2-1,-32-9 1,27 4-6485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6.463"/>
    </inkml:context>
    <inkml:brush xml:id="br0">
      <inkml:brushProperty name="width" value="0.05" units="cm"/>
      <inkml:brushProperty name="height" value="0.05" units="cm"/>
    </inkml:brush>
  </inkml:definitions>
  <inkml:trace contextRef="#ctx0" brushRef="#br0">0 0 24575,'0'3'0,"3"1"0,1 3 0,3 0 0,6 1 0,4 1 0,7-2 0,7-3 0,5-1 0,4-4 0,4-6 0,-6-1-8191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6.836"/>
    </inkml:context>
    <inkml:brush xml:id="br0">
      <inkml:brushProperty name="width" value="0.05" units="cm"/>
      <inkml:brushProperty name="height" value="0.05" units="cm"/>
    </inkml:brush>
  </inkml:definitions>
  <inkml:trace contextRef="#ctx0" brushRef="#br0">292 176 24575,'1'-12'0,"1"1"0,4-22 0,3-17 0,-8 46 0,-1 1 0,0-1 0,0 0 0,-1 1 0,1-1 0,-1 0 0,0 1 0,1-1 0,-2 0 0,-1-4 0,2 6 0,-1 0 0,1 0 0,0 1 0,-1-1 0,0 0 0,1 1 0,-1-1 0,0 1 0,0 0 0,0 0 0,0 0 0,0 0 0,0 0 0,0 0 0,0 0 0,0 1 0,0-1 0,0 1 0,0-1 0,-1 1 0,1 0 0,0 0 0,0 0 0,-1 0 0,1 0 0,-3 1 0,-6 1 0,0 0 0,0 1 0,-20 7 0,19-5 0,-1 1 0,1 0 0,0 1 0,1 0 0,0 1 0,0 0 0,0 1 0,1 0 0,0 0 0,1 1 0,0 1 0,-12 18 0,17-22 0,0 0 0,0 0 0,1 1 0,-1-1 0,2 1 0,-1 0 0,1-1 0,0 1 0,1 0 0,0 0 0,0 0 0,1 0 0,0 0 0,0 1 0,1-1 0,0 0 0,0 0 0,1 0 0,0-1 0,0 1 0,1 0 0,6 10 0,0-1 0,2-1 0,0-1 0,1 0 0,0 0 0,1-1 0,1-1 0,0 0 0,27 18 0,13 4 0,71 34 0,-77-43 0,-46-25 0,2 1 0,1 1 0,0-1 0,-1 1 0,7 6 0,-10-8 0,-1-1 0,0 0 0,1 1 0,-1-1 0,0 1 0,1-1 0,-1 1 0,0-1 0,0 0 0,1 1 0,-1-1 0,0 1 0,0-1 0,0 1 0,0-1 0,0 1 0,0-1 0,0 1 0,0-1 0,0 1 0,0-1 0,0 2 0,0-1 0,-1-1 0,1 1 0,-1 0 0,1-1 0,-1 1 0,0 0 0,1-1 0,-1 1 0,0-1 0,0 1 0,1-1 0,-1 1 0,0-1 0,0 1 0,0-1 0,1 0 0,-3 1 0,-18 4 0,-1-1 0,1-1 0,-1-1 0,1-1 0,-44-4 0,41 2 0,-72-6-1365,57 3-5461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7.164"/>
    </inkml:context>
    <inkml:brush xml:id="br0">
      <inkml:brushProperty name="width" value="0.05" units="cm"/>
      <inkml:brushProperty name="height" value="0.05" units="cm"/>
    </inkml:brush>
  </inkml:definitions>
  <inkml:trace contextRef="#ctx0" brushRef="#br0">35 70 24575,'0'0'0,"1"-1"0,-1 1 0,0-1 0,1 1 0,-1-1 0,1 1 0,-1-1 0,0 1 0,1-1 0,-1 1 0,0-1 0,1 0 0,-1 1 0,0-1 0,0 1 0,0-1 0,0 0 0,0 1 0,0-1 0,0 0 0,0 1 0,0-1 0,0 0 0,0 1 0,0-1 0,0-1 0,-1 2 0,1 0 0,0 0 0,-1-1 0,1 1 0,0 0 0,-1 0 0,1 0 0,-1-1 0,1 1 0,0 0 0,-1 0 0,1 0 0,-1 0 0,1 0 0,0 0 0,-1 0 0,1 0 0,-1 0 0,1 0 0,-1 0 0,1 0 0,0 0 0,-1 0 0,1 0 0,-1 0 0,1 1 0,0-1 0,-1 0 0,1 0 0,-1 0 0,1 1 0,0-1 0,-1 0 0,1 0 0,0 1 0,0-1 0,-1 0 0,1 1 0,0-1 0,-1 1 0,-1 2 0,-1 0 0,1 0 0,-1 1 0,1-1 0,0 1 0,1-1 0,-1 1 0,1 0 0,-1 0 0,1-1 0,0 1 0,0 0 0,1 0 0,-1 0 0,1 0 0,0 0 0,0 0 0,1 4 0,0 7 0,1-1 0,0 0 0,9 24 0,-7-25 0,1 0 0,1 0 0,0 0 0,1-1 0,0 0 0,1-1 0,0 1 0,1-1 0,0-1 0,14 13 0,-17-18 0,1 1 0,-1-1 0,1-1 0,0 1 0,0-1 0,1-1 0,-1 1 0,1-1 0,0 0 0,0-1 0,0 0 0,0 0 0,0-1 0,0 0 0,0 0 0,1-1 0,-1 0 0,14-2 0,-18 2 0,0-1 0,0-1 0,0 1 0,0 0 0,0-1 0,0 0 0,-1 0 0,1 0 0,0 0 0,-1 0 0,0-1 0,0 0 0,1 1 0,-2-1 0,1 0 0,0-1 0,-1 1 0,1 0 0,-1-1 0,0 0 0,0 1 0,0-1 0,-1 0 0,1 0 0,-1 0 0,0 0 0,0 0 0,0 0 0,-1 0 0,1-6 0,-1-1 0,0-1 0,0 0 0,-1 1 0,0-1 0,-1 1 0,-1-1 0,0 1 0,0 0 0,-9-19 0,-13-18-383,-35-47 0,52 82-216,-4-6-6227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7.616"/>
    </inkml:context>
    <inkml:brush xml:id="br0">
      <inkml:brushProperty name="width" value="0.05" units="cm"/>
      <inkml:brushProperty name="height" value="0.05" units="cm"/>
    </inkml:brush>
  </inkml:definitions>
  <inkml:trace contextRef="#ctx0" brushRef="#br0">1 0 24575,'0'101'0,"3"0"0,21 128 0,-15-178 0,28 116 0,-34-154 0,-6-18 0,-9-22 0,-1-9 0,2 0 0,1-1 0,2 0 0,1-1 0,2 0 0,2 0 0,2 0 0,4-57 0,-1 77 0,0-1 0,2 0 0,0 1 0,7-19 0,-9 31 0,0 0 0,1 0 0,0 0 0,0 1 0,0-1 0,0 1 0,1 0 0,0 0 0,0 0 0,0 1 0,1-1 0,0 1 0,-1 0 0,2 0 0,9-5 0,-13 8 0,0 0 0,0 0 0,0 1 0,1-1 0,-1 0 0,0 1 0,0 0 0,1 0 0,-1-1 0,0 1 0,0 1 0,1-1 0,-1 0 0,0 0 0,0 1 0,1-1 0,-1 1 0,0 0 0,2 1 0,0 0 0,0 0 0,-1 1 0,1-1 0,-1 1 0,1 0 0,-1 0 0,0 0 0,0 1 0,3 4 0,0 1 0,-1 0 0,0 1 0,0-1 0,-1 1 0,0 0 0,-1 0 0,4 16 0,-7-22 18,1 1 0,-1-1 0,0 1-1,0-1 1,0 0 0,-1 1 0,0-1-1,1 0 1,-2 1 0,1-1 0,0 0-1,-1 0 1,0 0 0,0 0 0,0 0-1,0 0 1,-1-1 0,-4 6 0,-3 2-264,-1-1 1,0 0-1,-1 0 1,-13 7 0,15-10-231,-11 8-6350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8.064"/>
    </inkml:context>
    <inkml:brush xml:id="br0">
      <inkml:brushProperty name="width" value="0.05" units="cm"/>
      <inkml:brushProperty name="height" value="0.05" units="cm"/>
    </inkml:brush>
  </inkml:definitions>
  <inkml:trace contextRef="#ctx0" brushRef="#br0">9 192 24575,'2'-2'0,"0"0"0,0 0 0,0 0 0,1 1 0,-1-1 0,0 0 0,0 1 0,1 0 0,-1 0 0,6-2 0,-7 3 0,0 0 0,0 0 0,-1 0 0,1 0 0,0 0 0,0 0 0,0 1 0,0-1 0,-1 0 0,1 0 0,0 1 0,0-1 0,-1 1 0,1-1 0,0 1 0,0-1 0,-1 1 0,1-1 0,0 1 0,-1-1 0,1 1 0,-1 0 0,1-1 0,-1 1 0,1 0 0,-1 0 0,0-1 0,1 1 0,-1 0 0,0 0 0,1 0 0,-1 0 0,0-1 0,0 1 0,0 0 0,0 0 0,0 0 0,0 1 0,4 28 0,-2 0 0,-2 45 0,0-39 0,4 45 0,4-30 0,21 72 0,-75-186 0,37 45 0,0-1 0,1 0 0,1 0 0,0 0 0,2-1 0,0 0 0,1 0 0,1 0 0,1-1 0,1-33 0,2 36 0,0 0 0,2 0 0,0 0 0,1 1 0,1-1 0,0 1 0,2 0 0,-1 1 0,2-1 0,1 1 0,0 1 0,15-21 0,-19 30 0,0 0 0,0 1 0,0-1 0,1 1 0,0 0 0,0 1 0,0-1 0,0 1 0,1 1 0,0-1 0,-1 1 0,12-4 0,-12 6 0,-1 0 0,0 0 0,1 0 0,-1 1 0,1 0 0,-1 0 0,0 0 0,1 1 0,-1 0 0,1 0 0,-1 0 0,0 1 0,0-1 0,0 1 0,0 1 0,0-1 0,0 1 0,5 3 0,-1 1 0,1 1 0,-1 0 0,0 0 0,-1 1 0,0 0 0,-1 0 0,1 1 0,-2 0 0,0 0 0,7 14 0,-11-19 0,0 1 0,0-1 0,0 1 0,-1 0 0,0 0 0,0 0 0,0 0 0,-1 0 0,0 0 0,0 6 0,-1-8 0,1 0 0,-1 0 0,0 0 0,-1-1 0,1 1 0,-1 0 0,0 0 0,0-1 0,0 1 0,0-1 0,0 0 0,-1 0 0,1 0 0,-1 0 0,0 0 0,-3 3 0,-2-1 43,0 1-1,-1-1 1,1 0 0,-1-1-1,0 0 1,0 0-1,-19 4 1,-3-1-800,-34 2 0,61-9 565,-76 8-6634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6.171"/>
    </inkml:context>
    <inkml:brush xml:id="br0">
      <inkml:brushProperty name="width" value="0.05" units="cm"/>
      <inkml:brushProperty name="height" value="0.05" units="cm"/>
    </inkml:brush>
  </inkml:definitions>
  <inkml:trace contextRef="#ctx0" brushRef="#br0">19 42 24575,'0'-3'0,"-3"-4"0,-1-4 0,0-2 0,1 6 0,0 7 0,2 10 0,0 9 0,1 10 0,0 13 0,0 10 0,3 8 0,2 6 0,-2 4 0,1-2 0,-2-12-8191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19.923"/>
    </inkml:context>
    <inkml:brush xml:id="br0">
      <inkml:brushProperty name="width" value="0.05" units="cm"/>
      <inkml:brushProperty name="height" value="0.05" units="cm"/>
    </inkml:brush>
  </inkml:definitions>
  <inkml:trace contextRef="#ctx0" brushRef="#br0">12299 3064 24575,'-2'-21'0,"0"0"0,-1 0 0,-1 0 0,0 1 0,-2 0 0,-1 0 0,0 0 0,-1 1 0,-2 0 0,1 0 0,-16-19 0,-17-22 0,-91-97 0,128 152 0,-71-73 0,-3 3 0,-3 4 0,-3 4 0,-4 3 0,-1 4 0,-4 5 0,-197-86 0,-340-110-458,332 136 312,-2287-839-959,2270 845 1102,-139-46-428,210 86 466,-266-40 1,-257-2-875,751 109 786,-926-86-133,682 80 243,-423 41-1,-20 70-56,13 60 0,584-129 0,2 4 0,1 5 0,2 5 0,3 3 0,2 5 0,-92 70 0,26-3 590,5 7-1,5 6 1,-150 176 0,250-248-538,3 2 1,4 2-1,2 3 1,3 1 0,4 1-1,2 2 1,4 2-1,-20 81 1,32-87-32,3 0-1,3 2 1,4 0-1,3 0 1,3 0-1,3 1 1,3-1-1,4 0 1,19 89-1,2-50-20,5-2 0,74 167 0,137 191 0,-154-320-57,6-3 0,161 182 0,-160-220-23,5-5 0,4-4 0,152 108 1,-68-78-194,271 136 1,228 57-596,521 147 8,21-56-48,-1183-397 906,1206 365 2,9-31 0,-861-239 0,-29-7 0,489 129 0,10-48 0,68-72 0,-637-97 0,339-28 0,-503 1-86,-1-5 0,-1-6 0,-1-7 0,209-73-1,-259 70-7,-2-4 0,-1-4 1,-2-3-1,-2-3 0,-3-4 0,-1-4 0,129-122 0,-133 103 24,-3-3 1,-3-3 0,87-141 0,-120 167 74,-3-1 1,-3-2-1,-1 0 1,-4-2-1,-2 0 1,-3-1 0,11-78-1,-17 51-29,-5 1-1,-3-1 1,-4 0 0,-15-94-1,-1 67-68,-5 2 0,-61-177 0,26 136-61,-98-185 0,-111-119-55,142 271-250,-8 5 0,-7 7 1,-9 5-1,-6 7 0,-8 7 1,-5 8-1,-372-248 1,-114 41 705,347 212 990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21.250"/>
    </inkml:context>
    <inkml:brush xml:id="br0">
      <inkml:brushProperty name="width" value="0.05" units="cm"/>
      <inkml:brushProperty name="height" value="0.05" units="cm"/>
    </inkml:brush>
  </inkml:definitions>
  <inkml:trace contextRef="#ctx0" brushRef="#br0">48 349 24575,'-1'0'0,"0"0"0,0 0 0,0 0 0,0 1 0,0-1 0,0 0 0,-1 0 0,1 1 0,0-1 0,0 1 0,0-1 0,0 1 0,0-1 0,0 1 0,0-1 0,1 1 0,-1 0 0,0 0 0,0-1 0,0 1 0,1 0 0,-1 0 0,0 0 0,1 0 0,-1 0 0,1 0 0,-1 0 0,1 0 0,-1 0 0,1 0 0,0 0 0,0 0 0,-1 1 0,1-1 0,0 1 0,0 6 0,0 0 0,0-1 0,0 1 0,3 10 0,-1-4 0,5 35 0,2-1 0,3 0 0,1 0 0,2-1 0,27 55 0,-38-93 0,1 0 0,0 0 0,7 9 0,-12-18 0,0 0 0,0 0 0,0 0 0,0 0 0,0 0 0,0 0 0,0 0 0,0-1 0,0 1 0,1 0 0,-1 0 0,0 0 0,0 0 0,0 0 0,0 0 0,0 0 0,0 0 0,0 0 0,0 0 0,0 0 0,0 0 0,0 0 0,0 0 0,1 0 0,-1 0 0,0 0 0,0 0 0,0 0 0,0 0 0,0 0 0,0 0 0,0 0 0,0 0 0,0 0 0,0 0 0,0 0 0,0 0 0,0 0 0,1 0 0,-1 0 0,0 0 0,0 1 0,0-1 0,0 0 0,0 0 0,0 0 0,0 0 0,-4-13 0,-8-17 0,12 30 0,-33-66 0,-46-133 0,73 178 0,1 1 0,0-1 0,1 0 0,2 0 0,0-1 0,1 1 0,1 0 0,1-1 0,1 1 0,1 0 0,8-31 0,-7 41 0,0-1 0,1 1 0,0 0 0,1 0 0,0 0 0,1 1 0,0 0 0,1 0 0,0 1 0,1 0 0,12-11 0,-7 9 0,0 1 0,1 1 0,0 0 0,0 1 0,1 1 0,0 0 0,25-7 0,-13 7 0,1 2 0,0 0 0,0 2 0,0 1 0,0 1 0,0 2 0,0 1 0,0 1 0,41 10 0,-54-10 0,-1 2 0,0 0 0,0 1 0,0 0 0,-1 1 0,0 1 0,0 0 0,17 15 0,-26-20 0,-1 0 0,-1 1 0,1 0 0,-1 0 0,1 0 0,-1 0 0,0 0 0,-1 1 0,1-1 0,-1 1 0,0 0 0,0 0 0,0-1 0,0 1 0,-1 1 0,0-1 0,0 0 0,-1 0 0,1 0 0,-1 0 0,0 1 0,-1-1 0,1 0 0,-1 0 0,0 0 0,0 0 0,0 0 0,-1 0 0,-3 6 0,-1 1 0,0 0 0,-1 0 0,-1-1 0,0 0 0,-1-1 0,0 0 0,0 0 0,-1-1 0,0 0 0,-18 11 0,-7 3 0,-1-1 0,-41 17 0,-81 26 0,134-56 0,0 2 0,18-5 0,15-2 0,20-4 0,51-6 0,-4 1 0,-26 4 0,-1 2 0,1 3 0,70 14 0,-96-13 0,0 1 0,0 1 0,-1 2 0,0 0 0,0 1 0,-1 1 0,-1 1 0,39 29 0,-53-35 0,0 0 0,-1 0 0,1 1 0,-1 0 0,-1 0 0,1 1 0,6 12 0,-10-17 0,-1 0 0,0 0 0,0-1 0,0 1 0,0 0 0,-1 0 0,1 0 0,-1 0 0,1 0 0,-1 0 0,0 0 0,0 0 0,-1 0 0,1 0 0,-1 0 0,1 0 0,-1 0 0,0-1 0,0 1 0,0 0 0,0 0 0,-1-1 0,1 1 0,-1-1 0,1 1 0,-1-1 0,-3 3 0,-1 1 0,-1 0 0,1-1 0,-1 0 0,-1 0 0,1-1 0,-1 1 0,0-2 0,0 1 0,0-1 0,-13 3 0,-9 1 0,-51 5 0,12-5 0,-119-5 0,140-5 0,1-2 0,0-2 0,-65-19 0,99 22-124,0 1 0,1-2 0,0 0 0,0 0 0,1-1 0,-1 0-1,1-1 1,1 0 0,-1-1 0,-17-17 0,7-3-6702</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21.623"/>
    </inkml:context>
    <inkml:brush xml:id="br0">
      <inkml:brushProperty name="width" value="0.05" units="cm"/>
      <inkml:brushProperty name="height" value="0.05" units="cm"/>
    </inkml:brush>
  </inkml:definitions>
  <inkml:trace contextRef="#ctx0" brushRef="#br0">201 67 24575,'6'0'0,"1"0"0,0 0 0,0-1 0,0 0 0,-1-1 0,1 1 0,0-1 0,-1-1 0,0 1 0,1-1 0,8-5 0,-15 8 0,0 0 0,1 0 0,-1-1 0,1 1 0,-1 0 0,0 0 0,1 0 0,-1-1 0,1 1 0,-1 0 0,0 0 0,1-1 0,-1 1 0,0 0 0,1-1 0,-1 1 0,0 0 0,0-1 0,1 1 0,-1-1 0,0 1 0,0 0 0,0-1 0,0 1 0,0-1 0,1 1 0,-1 0 0,0-1 0,0 1 0,0-1 0,0 1 0,0-1 0,0 1 0,0-1 0,0 1 0,-1 0 0,1-1 0,0 1 0,0-1 0,0 1 0,0 0 0,0-1 0,-1 1 0,1-1 0,0 1 0,0 0 0,-1-1 0,1 1 0,0 0 0,-1-1 0,1 1 0,0 0 0,-1 0 0,1-1 0,0 1 0,-1 0 0,1 0 0,-1 0 0,1-1 0,0 1 0,-1 0 0,1 0 0,-1 0 0,0 0 0,-3-1 0,0 0 0,0 0 0,0 0 0,0 1 0,0 0 0,-4 0 0,-3 2 0,0 0 0,1 0 0,-1 1 0,1 1 0,0 0 0,-1 0 0,2 1 0,-1 0 0,1 1 0,-1 0 0,2 0 0,-1 1 0,-13 14 0,11-10 0,0 2 0,0-1 0,1 1 0,1 1 0,1-1 0,-1 2 0,2-1 0,-10 26 0,15-31 0,-1-1 0,1 0 0,1 1 0,0-1 0,0 1 0,0 0 0,1-1 0,1 1 0,-1 0 0,1-1 0,1 1 0,0-1 0,0 0 0,0 1 0,1-1 0,1 0 0,-1 0 0,1-1 0,0 1 0,10 12 0,-5-10 0,0 0 0,0 0 0,1-1 0,0 0 0,1-1 0,0 0 0,0-1 0,1 0 0,0-1 0,0 0 0,0-1 0,24 6 0,-14-5 0,1-1 0,1-2 0,-1 0 0,1-2 0,-1 0 0,37-4 0,-41 1 0,-1-1 0,1-1 0,-1-1 0,0 0 0,0-1 0,-1-1 0,0-1 0,27-16 0,-37 20 0,0-1 0,0-1 0,-1 1 0,1-1 0,-2 0 0,1 0 0,-1-1 0,0 1 0,0-1 0,0-1 0,-1 1 0,6-16 0,-8 17 0,0-1 0,0 0 0,-1 1 0,0-1 0,-1 0 0,1 1 0,-1-1 0,-1 0 0,1 0 0,-1 1 0,0-1 0,-1 0 0,1 1 0,-1-1 0,-1 1 0,-4-10 0,-2 0 27,0 1-1,-1 1 0,-1-1 0,-1 2 1,0 0-1,0 0 0,-1 1 0,-1 1 1,0 0-1,0 1 0,-1 0 0,-20-9 1,-2 1-369,-1 2 1,0 2 0,-1 1-1,-47-9 1,22 9-6485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22.228"/>
    </inkml:context>
    <inkml:brush xml:id="br0">
      <inkml:brushProperty name="width" value="0.05" units="cm"/>
      <inkml:brushProperty name="height" value="0.05" units="cm"/>
    </inkml:brush>
  </inkml:definitions>
  <inkml:trace contextRef="#ctx0" brushRef="#br0">4423 886 24575,'2'-2'0,"-1"0"0,1-1 0,-1 1 0,0 0 0,0-1 0,0 0 0,0 1 0,0-1 0,-1 1 0,1-1 0,-1 0 0,0 1 0,0-1 0,0 0 0,0 0 0,0-3 0,-11-45 0,2 22 0,-2 1 0,0 0 0,-2 1 0,-2 0 0,0 1 0,-2 1 0,0 1 0,-25-27 0,2 8 0,-2 2 0,-2 1 0,-61-42 0,43 40-104,-1 3 0,-2 3 0,-1 3 0,-2 3 0,-1 2 0,-1 4 0,-1 3 1,-1 3-1,-1 3 0,-130-10 0,58 19-526,0 7 0,-280 37 1,-278 107-1190,25 62 1904,522-146-442,2 6 0,-174 105 0,263-133 201,-91 73-1,133-93 297,2 0-1,0 2 0,1 0 0,1 1 1,1 1-1,1 1 0,-14 26 0,25-39 14,1 1 0,0 0 0,1 0 0,0 0 0,1 0-1,0 1 1,1 0 0,0-1 0,1 1 0,1 0-1,0 0 1,1-1 0,0 1 0,1 0 0,0-1 0,1 1-1,0-1 1,1 0 0,1 0 0,-1 0 0,2-1 0,0 1-1,8 10 1,6 6-43,1-1-1,1-1 0,2-1 1,0-1-1,2-1 1,29 20-1,180 108 290,-50-52-1015,386 149-1,229-14-616,-38-101 1233,-574-115 0,0-8 0,207-16 0,-302-3-63,143-30-1,-171 23-30,0-3 0,121-53 0,-145 52 47,0-2 0,-2-2 0,0-2 0,-2-1 0,37-35 1,-47 36 30,-2 0 0,-1-2 0,-2 0 0,0-2 0,-2-1 0,-1 0 0,16-38 0,-24 43 16,-1 0 0,-1-1 0,-1 0 0,-2 0 0,-1 0 0,0-1 0,-3 0 0,1-30 0,-4 35 0,-1 0 0,-1-1 0,0 1 0,-2 0 0,-1 1 0,-1-1 0,-1 1 0,0 0 0,-2 1 0,-13-23 0,3 14-93,-1 1 0,-1 0 0,-1 2 0,-2 0 0,-1 2 1,-42-33-1,10 16-310,-3 2 1,-88-43 0,-134-42-432,-60 8-966,2 14 1587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42.854"/>
    </inkml:context>
    <inkml:brush xml:id="br0">
      <inkml:brushProperty name="width" value="0.05" units="cm"/>
      <inkml:brushProperty name="height" value="0.05" units="cm"/>
    </inkml:brush>
  </inkml:definitions>
  <inkml:trace contextRef="#ctx0" brushRef="#br0">1 35 23380,'1357'-34'0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23.427"/>
    </inkml:context>
    <inkml:brush xml:id="br0">
      <inkml:brushProperty name="width" value="0.05" units="cm"/>
      <inkml:brushProperty name="height" value="0.05" units="cm"/>
    </inkml:brush>
  </inkml:definitions>
  <inkml:trace contextRef="#ctx0" brushRef="#br0">0 1 24575,'15'0'0,"28"3"0,28 7 0,25 1 0,12 12 0,7 3 0,-3 2 0,-21-5-8191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47.611"/>
    </inkml:context>
    <inkml:brush xml:id="br0">
      <inkml:brushProperty name="width" value="0.05" units="cm"/>
      <inkml:brushProperty name="height" value="0.05" units="cm"/>
    </inkml:brush>
  </inkml:definitions>
  <inkml:trace contextRef="#ctx0" brushRef="#br0">629 1079 24575,'4'0'0,"0"1"0,0 0 0,1 0 0,-1 0 0,0 0 0,0 1 0,0-1 0,5 4 0,22 8 0,48 1 0,112 4 0,-95-10 0,242 19 0,216 22 0,860 92-576,-830-111 1152,-578-30-576,-1-1 0,1 0 0,0 0 0,0 0 0,-1-1 0,1 1 0,-1-2 0,1 1 0,-1 0 0,0-1 0,0 0 0,0-1 0,0 1 0,-1-1 0,1 1 0,-1-2 0,0 1 0,0 0 0,6-10 0,-9 12 0,-1 1 0,1-1 0,-1 1 0,1-1 0,-1 0 0,0 1 0,0-1 0,0 0 0,0 1 0,0-1 0,-1 0 0,1 1 0,0-1 0,-1 1 0,1-1 0,-1 0 0,1 1 0,-3-3 0,-18-30 0,11 19 0,-8-14 0,-74-128 0,76 125 0,1 0 0,2-2 0,-10-38 0,16 42 0,1 0 0,1-1 0,2 0 0,1 0 0,2 0 0,4-38 0,2 26 0,1-1 0,3 1 0,26-74 0,-31 107 0,-2 0 0,0 0 0,0-1 0,0 0 0,-2 1 0,2-15 0,-3 23 0,0-1 0,-1 0 0,1 0 0,-1 1 0,1-1 0,-1 0 0,0 1 0,0-1 0,0 1 0,0-1 0,-1 1 0,1-1 0,0 1 0,-1 0 0,0 0 0,0-1 0,1 1 0,-1 1 0,-1-1 0,1 0 0,0 0 0,0 1 0,-1-1 0,1 1 0,0 0 0,-1 0 0,0 0 0,1 0 0,-5-1 0,-28-8 0,1 2 0,-72-8 0,3 12 0,-39-4 0,-300-48 0,-433-45 0,263 61 0,544 41 0,0 4 0,-76 15 0,69-8 0,-103 2 0,111-16 0,-78-14 0,77 7 0,-70 0 0,123 9 0,3-1 0,1 2 0,-1-1 0,-15 4 0,22-3 0,1 0 0,-1 1 0,1-1 0,0 1 0,0 0 0,0 1 0,0-1 0,0 1 0,0-1 0,0 1 0,-5 6 0,-36 36 0,-2 1 0,-51 65 0,84-92 0,1-1 0,1 1 0,1 1 0,1 0 0,0 1 0,2 0 0,-9 34 0,-3 30 0,-22 81 0,22-104 0,2-6 0,2 1 0,-10 62 0,24-101 0,0-1 0,1 1 0,1-1 0,1 1 0,0-1 0,5 21 0,-5-32 0,1 0 0,0 0 0,0 0 0,0 0 0,0 0 0,1-1 0,0 1 0,0-1 0,1 0 0,-1 0 0,1 0 0,1 0 0,-1-1 0,0 1 0,1-1 0,0 0 0,0-1 0,0 1 0,0-1 0,10 5 0,13 2 0,1-1 0,0-2 0,0 0 0,1-2 0,33 1 0,154-3 0,-138-4 0,-23 1 0,21 0 0,0-2 0,88-15 0,-158 16-273,0-1 0,-1 0 0,1 0 0,9-4 0,-4-1-6553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57.721"/>
    </inkml:context>
    <inkml:brush xml:id="br0">
      <inkml:brushProperty name="width" value="0.05" units="cm"/>
      <inkml:brushProperty name="height" value="0.05" units="cm"/>
    </inkml:brush>
  </inkml:definitions>
  <inkml:trace contextRef="#ctx0" brushRef="#br0">11 48 24575,'0'0'0,"-1"0"0,1 0 0,0 0 0,-1 0 0,1 0 0,-1 0 0,1 0 0,0 0 0,-1 0 0,1 0 0,-1-1 0,1 1 0,0 0 0,-1 0 0,1 0 0,0-1 0,-1 1 0,1 0 0,0 0 0,-1-1 0,1 1 0,0 0 0,0-1 0,-1 1 0,1 0 0,0-1 0,0 1 0,0 0 0,0-1 0,-1 1 0,1 0 0,0-1 0,0 1 0,0-1 0,0 1 0,0 0 0,0-1 0,0 1 0,0-1 0,0 0 0,0 0 0,0 0 0,0 0 0,1 0 0,-1 0 0,0 0 0,1 1 0,-1-1 0,0 0 0,1 0 0,-1 0 0,1 0 0,0 0 0,-1 1 0,1-1 0,0 0 0,-1 1 0,2-2 0,5-1 0,0 0 0,0 0 0,0 0 0,1 1 0,-1 0 0,1 1 0,-1 0 0,1 0 0,0 0 0,8 1 0,1-1 0,583 8-1000,-409 2 828,778 7 172,-884-19-1170,-23-1-4679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2:11.657"/>
    </inkml:context>
    <inkml:brush xml:id="br0">
      <inkml:brushProperty name="width" value="0.05" units="cm"/>
      <inkml:brushProperty name="height" value="0.05" units="cm"/>
    </inkml:brush>
  </inkml:definitions>
  <inkml:trace contextRef="#ctx0" brushRef="#br0">0 503 24575,'4'-1'0,"0"0"0,0 1 0,0-1 0,-1-1 0,1 1 0,-1-1 0,1 1 0,5-4 0,19-8 0,-24 13 0,-1-1 0,1 1 0,-1 0 0,1 0 0,-1 0 0,1 0 0,-1 1 0,1-1 0,-1 1 0,1 0 0,-1 0 0,0 0 0,1 1 0,-1-1 0,0 1 0,0 0 0,0-1 0,0 1 0,0 1 0,-1-1 0,1 0 0,3 5 0,5 5 0,-1 1 0,-1 1 0,14 25 0,2 2 0,-23-38 0,-1 0 0,1-1 0,0 1 0,1-1 0,-1 1 0,0-1 0,1 0 0,-1 0 0,1 0 0,0-1 0,-1 1 0,1-1 0,5 3 0,-6-4 0,0 0 0,0 1 0,0-1 0,0 0 0,0 0 0,0 0 0,0-1 0,0 1 0,0 0 0,0-1 0,0 1 0,0-1 0,0 0 0,0 0 0,-1 0 0,1 0 0,0 0 0,0 0 0,-1 0 0,1 0 0,0-1 0,1-1 0,22-23 0,-1-1 0,32-50 0,-11 16 0,115-135 0,-120 152 0,2 2 0,60-47 0,-81 74-455,1 0 0,31-15 0,-16 13-6371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44.928"/>
    </inkml:context>
    <inkml:brush xml:id="br0">
      <inkml:brushProperty name="width" value="0.05" units="cm"/>
      <inkml:brushProperty name="height" value="0.05" units="cm"/>
    </inkml:brush>
  </inkml:definitions>
  <inkml:trace contextRef="#ctx0" brushRef="#br0">0 1 24575,'1772'0'-1365,"-1753"0"-5461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6.562"/>
    </inkml:context>
    <inkml:brush xml:id="br0">
      <inkml:brushProperty name="width" value="0.05" units="cm"/>
      <inkml:brushProperty name="height" value="0.05" units="cm"/>
    </inkml:brush>
  </inkml:definitions>
  <inkml:trace contextRef="#ctx0" brushRef="#br0">1 474 24575,'0'-12'0,"-1"-2"0,2 0 0,-1-1 0,7-27 0,-7 39 0,1 0 0,0 0 0,0-1 0,0 1 0,1 0 0,-1 1 0,1-1 0,-1 0 0,1 0 0,0 1 0,0-1 0,0 1 0,1-1 0,-1 1 0,1 0 0,-1 0 0,1 0 0,0 0 0,-1 1 0,1-1 0,0 1 0,0-1 0,4 0 0,11-2 0,0 2 0,0 0 0,0 1 0,1 0 0,28 4 0,19 0 0,-52-3 0,14-1 0,49-6 0,-71 7 0,1-2 0,-1 1 0,1-1 0,-1 0 0,0 0 0,0 0 0,0-1 0,0 0 0,0-1 0,-1 1 0,0-1 0,1 0 0,5-6 0,-8 5 0,0 1 0,0-1 0,-1 1 0,1-1 0,-1 0 0,-1 0 0,1 0 0,-1 0 0,1-1 0,-2 1 0,1 0 0,0 0 0,-1-1 0,0-5 0,-2-13 0,-6-41 0,5 52 0,-11-69 0,19 207-682,39 239-1,-35-316-6143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46.818"/>
    </inkml:context>
    <inkml:brush xml:id="br0">
      <inkml:brushProperty name="width" value="0.05" units="cm"/>
      <inkml:brushProperty name="height" value="0.05" units="cm"/>
    </inkml:brush>
  </inkml:definitions>
  <inkml:trace contextRef="#ctx0" brushRef="#br0">1 20 24575,'3'-2'0,"0"0"0,0 1 0,0-1 0,1 1 0,-1 0 0,0 0 0,1 0 0,-1 0 0,1 0 0,0 1 0,-1 0 0,1-1 0,6 2 0,2-2 0,409-4 0,-266 6 0,1068-1-1365,-1122 0-5461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50.999"/>
    </inkml:context>
    <inkml:brush xml:id="br0">
      <inkml:brushProperty name="width" value="0.05" units="cm"/>
      <inkml:brushProperty name="height" value="0.05" units="cm"/>
    </inkml:brush>
  </inkml:definitions>
  <inkml:trace contextRef="#ctx0" brushRef="#br0">0 37 24575,'3'-3'0,"7"-4"0,14-1 0,20 2 0,21 1 0,34 1 0,28 2 0,15 1 0,7 1 0,-3 0 0,-10 0 0,-18 1 0,-27-1 0,-25 0 0,-19 0 0,-17 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0:52.530"/>
    </inkml:context>
    <inkml:brush xml:id="br0">
      <inkml:brushProperty name="width" value="0.05" units="cm"/>
      <inkml:brushProperty name="height" value="0.05" units="cm"/>
    </inkml:brush>
  </inkml:definitions>
  <inkml:trace contextRef="#ctx0" brushRef="#br0">1 7 24575,'1510'0'0,"-1421"-3"-1365,-63-1-5461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7.120"/>
    </inkml:context>
    <inkml:brush xml:id="br0">
      <inkml:brushProperty name="width" value="0.05" units="cm"/>
      <inkml:brushProperty name="height" value="0.05" units="cm"/>
    </inkml:brush>
  </inkml:definitions>
  <inkml:trace contextRef="#ctx0" brushRef="#br0">18 28 24575,'-3'-3'0,"-1"-4"0,-3-1 0,3 1 0,5 5 0,3 8 0,0 10 0,-1 7 0,0 12 0,-1 9 0,-1 9 0,0 10 0,-1 6 0,3 3 0,1-1 0,2-5 0,4-4 0,0-12-8191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7.633"/>
    </inkml:context>
    <inkml:brush xml:id="br0">
      <inkml:brushProperty name="width" value="0.05" units="cm"/>
      <inkml:brushProperty name="height" value="0.05" units="cm"/>
    </inkml:brush>
  </inkml:definitions>
  <inkml:trace contextRef="#ctx0" brushRef="#br0">258 33 24575,'-4'-4'0,"0"1"0,0 0 0,0 0 0,0 0 0,-1 0 0,1 1 0,-1 0 0,0 0 0,1 0 0,-8-2 0,10 4 0,-1-1 0,1 1 0,-1 0 0,1 0 0,0 0 0,-1 0 0,1 0 0,-1 1 0,1-1 0,0 1 0,-1-1 0,1 1 0,0 0 0,0 0 0,-1 0 0,1 0 0,0 0 0,0 0 0,0 1 0,0-1 0,1 1 0,-1-1 0,-3 5 0,-5 7 0,0 0 0,2 1 0,-1 1 0,-11 29 0,-18 66 0,35-102 0,-12 40 0,-12 66 0,25-98 0,0 1 0,0-1 0,2 0 0,0 1 0,1-1 0,0 1 0,1-1 0,6 18 0,-7-29 0,1 0 0,0-1 0,0 1 0,0-1 0,1 1 0,-1-1 0,1 0 0,0 0 0,0 0 0,1 0 0,-1-1 0,1 1 0,0-1 0,0 0 0,0 0 0,0-1 0,0 1 0,1-1 0,-1 0 0,1 0 0,0 0 0,-1 0 0,1-1 0,0 0 0,0 0 0,0 0 0,0-1 0,0 0 0,0 0 0,0 0 0,0 0 0,0-1 0,0 0 0,0 0 0,0 0 0,-1-1 0,1 1 0,0-1 0,-1 0 0,1-1 0,-1 1 0,0-1 0,1 0 0,-2 0 0,6-4 0,-4 1 0,1-1 0,-1 1 0,0-1 0,-1-1 0,0 1 0,0 0 0,0-1 0,-1 0 0,0 0 0,0 0 0,-1 0 0,0-1 0,-1 1 0,1-13 0,-1 3 0,-2 1 0,1 0 0,-2-1 0,0 1 0,-1 0 0,-6-18 0,8 33 0,0-2 0,-1 0 0,1 0 0,0-1 0,1 1 0,-1 0 0,1-6 0,0 9 0,0 1 0,0-1 0,0 1 0,0 0 0,0-1 0,0 1 0,1-1 0,-1 1 0,0-1 0,0 1 0,0 0 0,1-1 0,-1 1 0,0 0 0,0-1 0,1 1 0,-1 0 0,0-1 0,1 1 0,-1 0 0,1-1 0,-1 1 0,0 0 0,1 0 0,0-1 0,0 1 0,1 0 0,-1 0 0,0 0 0,1 0 0,-1 0 0,0 0 0,1 0 0,-1 1 0,0-1 0,1 1 0,-1-1 0,0 0 0,2 2 0,45 21 0,61 39 0,-59-31 0,-34-22 31,12 7 120,26 20-1,-48-31-319,0 0-1,0 0 0,0 1 0,-1 0 1,1-1-1,-1 2 0,-1-1 0,1 1 1,5 11-1,-5-2-6656</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8.411"/>
    </inkml:context>
    <inkml:brush xml:id="br0">
      <inkml:brushProperty name="width" value="0.05" units="cm"/>
      <inkml:brushProperty name="height" value="0.05" units="cm"/>
    </inkml:brush>
  </inkml:definitions>
  <inkml:trace contextRef="#ctx0" brushRef="#br0">0 110 24575,'4'-7'0,"-2"-1"0,1 1 0,-1-1 0,-1 0 0,1 1 0,0-10 0,-1 8 0,0 0 0,1 0 0,3-11 0,-5 20 0,0 0 0,0 0 0,0 0 0,0 0 0,0 0 0,0 0 0,0 0 0,1 0 0,-1 0 0,0 0 0,0 0 0,0 1 0,0-1 0,0 0 0,0 0 0,0 0 0,0 0 0,0 0 0,0 0 0,0 0 0,0 0 0,0 0 0,0 0 0,1 0 0,-1 0 0,0 0 0,0 0 0,0 0 0,0 0 0,0 0 0,0 0 0,0 0 0,0 0 0,0 0 0,1 0 0,-1 0 0,0 0 0,0 0 0,0 0 0,0 0 0,0 0 0,0 0 0,0 0 0,0 0 0,0 0 0,0 0 0,0 0 0,1 0 0,-1 0 0,0 0 0,0 0 0,0-1 0,0 1 0,0 0 0,0 0 0,0 0 0,0 0 0,0 0 0,0 0 0,0 0 0,0 0 0,0 0 0,4 14 0,1 19 0,8 108 239,-8-72-773,2-2-1,24 99 0,-21-131-6291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8.911"/>
    </inkml:context>
    <inkml:brush xml:id="br0">
      <inkml:brushProperty name="width" value="0.05" units="cm"/>
      <inkml:brushProperty name="height" value="0.05" units="cm"/>
    </inkml:brush>
  </inkml:definitions>
  <inkml:trace contextRef="#ctx0" brushRef="#br0">294 310 24575,'6'-13'0,"0"0"0,-1-1 0,-1 0 0,0 0 0,-1 0 0,0-1 0,-2 1 0,1-1 0,-2-14 0,0 21 0,0 1 0,0 0 0,-1 0 0,0 0 0,-1-1 0,1 1 0,-2 0 0,1 1 0,-1-1 0,1 0 0,-2 1 0,1-1 0,-1 1 0,0 0 0,0 0 0,-1 1 0,0-1 0,0 1 0,-10-8 0,12 11 0,0 0 0,0 0 0,0 0 0,-1 1 0,1-1 0,-1 1 0,1 0 0,-1 0 0,1 0 0,-1 0 0,0 1 0,1 0 0,-1-1 0,0 1 0,0 1 0,1-1 0,-6 1 0,3 1 0,0 0 0,0 0 0,1 1 0,-1-1 0,1 1 0,-1 1 0,1-1 0,0 1 0,-8 6 0,1 3 0,0-1 0,1 2 0,0 0 0,1 0 0,0 1 0,-11 23 0,13-20 0,0 0 0,1 1 0,1 0 0,1 0 0,1 0 0,-3 28 0,6-40 0,1 0 0,0-1 0,1 1 0,-1 0 0,1-1 0,1 1 0,-1 0 0,1-1 0,5 12 0,-5-14 0,0 0 0,1-1 0,-1 1 0,1 0 0,0-1 0,0 0 0,0 0 0,1 0 0,-1 0 0,1 0 0,-1-1 0,1 1 0,0-1 0,0 0 0,0 0 0,5 1 0,-4-1 0,0-1 0,-1 0 0,1 0 0,0 0 0,0 0 0,0-1 0,0 0 0,-1 0 0,1 0 0,0 0 0,0-1 0,0 0 0,0 0 0,-1 0 0,7-3 0,-4 0 0,0 0 0,1 0 0,-2 0 0,1-1 0,0 0 0,-1 0 0,0-1 0,7-8 0,5-9 0,-1-1 0,-1-1 0,23-50 0,-39 75 0,12-18 0,-12 18 0,0 0 0,0 1 0,0-1 0,1 0 0,-1 0 0,0 0 0,0 0 0,0 0 0,0 0 0,1 1 0,-1-1 0,0 0 0,0 0 0,0 0 0,0 0 0,0 1 0,0-1 0,1 0 0,-1 0 0,0 0 0,0 1 0,0-1 0,0 0 0,0 0 0,0 0 0,0 1 0,0-1 0,0 0 0,0 0 0,0 0 0,0 1 0,0-1 0,0 0 0,0 0 0,0 1 0,0-1 0,0 0 0,0 0 0,-1 0 0,1 1 0,-6 39 0,-5 8 171,-6 92 0,16-116-456,1-1 1,1 1-1,0 0 1,2 0-1,12 45 1,-4-38-6542</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9.240"/>
    </inkml:context>
    <inkml:brush xml:id="br0">
      <inkml:brushProperty name="width" value="0.05" units="cm"/>
      <inkml:brushProperty name="height" value="0.05" units="cm"/>
    </inkml:brush>
  </inkml:definitions>
  <inkml:trace contextRef="#ctx0" brushRef="#br0">93 224 24575,'-9'-26'0,"2"0"0,1 0 0,1 0 0,-2-37 0,7 61 0,0 0 0,-1-1 0,2 1 0,-1 0 0,0 0 0,0 0 0,1 0 0,-1-1 0,1 1 0,0 0 0,0 0 0,-1 0 0,1 0 0,0 0 0,1 1 0,-1-1 0,0 0 0,1 0 0,-1 1 0,1-1 0,-1 1 0,1-1 0,0 1 0,-1 0 0,1-1 0,0 1 0,0 0 0,0 0 0,0 0 0,0 1 0,0-1 0,0 0 0,0 1 0,0-1 0,5 1 0,0-1 0,0 1 0,1 0 0,-1 1 0,0-1 0,0 1 0,0 1 0,0 0 0,0 0 0,12 5 0,-12-4 0,0 0 0,0 0 0,-1 1 0,1 0 0,-1 0 0,0 1 0,0 0 0,-1 0 0,0 0 0,1 1 0,-2-1 0,1 1 0,-1 1 0,0-1 0,0 1 0,0-1 0,-1 1 0,0 0 0,-1 0 0,1 0 0,-2 1 0,1-1 0,-1 0 0,0 1 0,0-1 0,-1 1 0,0-1 0,0 1 0,-1-1 0,0 1 0,0-1 0,0 1 0,-1-1 0,-1 0 0,1 0 0,-5 8 0,0-2 0,0 0 0,-1-1 0,0 0 0,-1 0 0,0-1 0,-1 0 0,-12 10 0,-85 62 0,54-44 0,48-35 0,0-1 0,0 1 0,1 0 0,0 1 0,0-1 0,-5 8 0,8-11 0,0 0 0,1 0 0,-1 0 0,1 1 0,-1-1 0,1 0 0,0 0 0,-1 0 0,1 1 0,0-1 0,0 0 0,0 0 0,0 1 0,0-1 0,0 0 0,0 0 0,1 1 0,-1-1 0,0 0 0,1 0 0,-1 0 0,1 1 0,-1-1 0,1 0 0,-1 0 0,1 0 0,0 0 0,0 0 0,-1 0 0,1 0 0,0 0 0,0-1 0,0 1 0,0 0 0,0 0 0,0-1 0,2 1 0,6 5 0,1 0 0,0-1 0,1-1 0,0 0 0,-1 0 0,1-1 0,16 3 0,87 8 0,-89-12 0,72 5-1365,-3-2-5461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43.970"/>
    </inkml:context>
    <inkml:brush xml:id="br0">
      <inkml:brushProperty name="width" value="0.05" units="cm"/>
      <inkml:brushProperty name="height" value="0.05" units="cm"/>
    </inkml:brush>
  </inkml:definitions>
  <inkml:trace contextRef="#ctx0" brushRef="#br0">1 71 24575,'0'-3'0,"3"-4"0,4-4 0,4 0 0,8-1 0,11 2 0,11 2 0,12 2 0,13 3 0,14 5 0,11 4 0,10 5 0,7 6 0,2 4 0,-18-3-8191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44.420"/>
    </inkml:context>
    <inkml:brush xml:id="br0">
      <inkml:brushProperty name="width" value="0.05" units="cm"/>
      <inkml:brushProperty name="height" value="0.05" units="cm"/>
    </inkml:brush>
  </inkml:definitions>
  <inkml:trace contextRef="#ctx0" brushRef="#br0">0 86 24575,'9'0'0,"11"-3"0,15-1 0,16-3 0,14-3 0,13-2 0,12 0 0,9-1 0,7 2 0,4 3 0,-17 3-8191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6.999"/>
    </inkml:context>
    <inkml:brush xml:id="br0">
      <inkml:brushProperty name="width" value="0.05" units="cm"/>
      <inkml:brushProperty name="height" value="0.05" units="cm"/>
    </inkml:brush>
  </inkml:definitions>
  <inkml:trace contextRef="#ctx0" brushRef="#br0">248 279 24575,'7'-17'0,"-1"1"0,-1-1 0,-1 0 0,0 0 0,-1-1 0,-1 1 0,0-31 0,-2 43 0,0-1 0,0 1 0,-1-1 0,0 1 0,0-1 0,0 1 0,0-1 0,-1 1 0,0 0 0,0 0 0,-1 0 0,1 0 0,-1 0 0,-6-7 0,7 10 0,0-1 0,-1 1 0,1 0 0,-1 0 0,1 0 0,-1 0 0,0 1 0,0-1 0,0 1 0,0 0 0,0 0 0,0 0 0,0 0 0,0 0 0,0 1 0,-1-1 0,1 1 0,0 0 0,0 0 0,0 0 0,-1 0 0,1 0 0,0 1 0,0 0 0,0 0 0,-5 1 0,0 2 0,0 0 0,0 0 0,0 0 0,1 1 0,0 1 0,0-1 0,0 1 0,0 0 0,1 1 0,0-1 0,0 1 0,1 0 0,0 1 0,0-1 0,-6 17 0,0-2 0,2 1 0,1 0 0,1 1 0,-7 38 0,13-55 0,-6 49 0,6-53 0,1 1 0,0-1 0,0 1 0,1-1 0,-1 0 0,1 1 0,0-1 0,-1 0 0,1 0 0,1 1 0,-1-1 0,0 0 0,4 5 0,-4-8 0,-1 1 0,1 0 0,-1-1 0,1 1 0,0 0 0,0-1 0,-1 1 0,1-1 0,0 1 0,0-1 0,0 0 0,0 1 0,0-1 0,-1 0 0,1 0 0,0 1 0,0-1 0,0 0 0,0 0 0,0 0 0,0 0 0,0 0 0,0 0 0,0 0 0,0-1 0,-1 1 0,1 0 0,0 0 0,0-1 0,0 1 0,0-1 0,0 1 0,-1-1 0,1 1 0,0-1 0,0 1 0,-1-1 0,1 0 0,1 0 0,3-5 0,0 1 0,0 0 0,7-13 0,-10 15 0,27-43 0,-19 29 0,1 0 0,0 0 0,21-21 0,-32 37 0,1 0 0,0 0 0,0 0 0,0 1 0,-1-1 0,1 0 0,0 0 0,0 1 0,0-1 0,0 0 0,1 1 0,-1-1 0,0 1 0,0-1 0,0 1 0,0 0 0,0 0 0,1-1 0,-1 1 0,0 0 0,0 0 0,0 0 0,1 0 0,-1 0 0,2 1 0,-2 0 0,1 0 0,0 0 0,-1 0 0,0 0 0,1 1 0,-1-1 0,0 0 0,1 1 0,-1-1 0,0 1 0,0-1 0,0 1 0,0-1 0,1 4 0,3 9 0,-1 0 0,0 0 0,2 21 0,-4-25 0,3 16-227,1 0-1,1 0 1,1-1-1,1 0 1,16 30-1,-10-31-6598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28.146"/>
    </inkml:context>
    <inkml:brush xml:id="br0">
      <inkml:brushProperty name="width" value="0.05" units="cm"/>
      <inkml:brushProperty name="height" value="0.05" units="cm"/>
    </inkml:brush>
  </inkml:definitions>
  <inkml:trace contextRef="#ctx0" brushRef="#br0">39 163 24575,'0'-10'0,"0"-9"0,0-1 0,4-18 0,-3 33 0,0 0 0,0 0 0,0 0 0,1 0 0,0 0 0,0 1 0,0-1 0,1 1 0,-1-1 0,1 1 0,0 0 0,6-6 0,-9 9 0,1 0 0,-1 1 0,1-1 0,-1 0 0,1 1 0,0-1 0,0 1 0,-1-1 0,1 1 0,0-1 0,0 1 0,-1 0 0,1-1 0,0 1 0,0 0 0,0-1 0,0 1 0,0 0 0,0 0 0,-1 0 0,1 0 0,0 0 0,2 0 0,-2 1 0,-1-1 0,1 1 0,0-1 0,0 1 0,-1 0 0,1-1 0,-1 1 0,1 0 0,0-1 0,-1 1 0,0 0 0,1 0 0,-1 0 0,1-1 0,-1 1 0,0 0 0,1 0 0,-1 2 0,1 3 0,0 0 0,-1 0 0,1 0 0,-1 0 0,-1 11 0,-45 198 291,27-143-843,4 0 0,-11 141 0,26-185-6274</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28.923"/>
    </inkml:context>
    <inkml:brush xml:id="br0">
      <inkml:brushProperty name="width" value="0.05" units="cm"/>
      <inkml:brushProperty name="height" value="0.05" units="cm"/>
    </inkml:brush>
  </inkml:definitions>
  <inkml:trace contextRef="#ctx0" brushRef="#br0">153 71 24575,'1'-1'0,"1"0"0,-1 1 0,0-1 0,0 1 0,0-1 0,0 0 0,0 0 0,0 0 0,0 0 0,0 0 0,0 0 0,-1 0 0,1 0 0,0 0 0,-1 0 0,1 0 0,0 0 0,-1 0 0,1-1 0,-1-1 0,9-25 0,-8 27 0,-1 1 0,0-1 0,1 0 0,-1 0 0,0 1 0,0-1 0,0 0 0,0 0 0,0 1 0,0-1 0,0 0 0,0 0 0,0 1 0,0-1 0,0 0 0,0 0 0,0 1 0,-1-1 0,1 0 0,0 0 0,-1 1 0,1-1 0,0 0 0,-1 1 0,0-2 0,0 2 0,0 0 0,0 0 0,1 0 0,-1 0 0,0 0 0,0 0 0,0 0 0,0 1 0,1-1 0,-1 0 0,0 1 0,0-1 0,1 0 0,-1 1 0,0-1 0,0 1 0,1-1 0,-2 2 0,-31 29 0,17-12 0,2 0 0,0 1 0,2 1 0,0 0 0,1 1 0,1 0 0,1 0 0,1 1 0,1 0 0,-7 41 0,13-57 0,1-1 0,-1 1 0,1 0 0,1 0 0,-1-1 0,1 1 0,0 0 0,1-1 0,-1 1 0,1-1 0,1 0 0,-1 1 0,6 8 0,-5-10 0,0-1 0,0 0 0,1 0 0,-1 0 0,1 0 0,0-1 0,0 1 0,0-1 0,1 0 0,-1 0 0,1-1 0,-1 1 0,1-1 0,0 0 0,0 0 0,0-1 0,9 2 0,-5-1 0,1-1 0,0 0 0,-1 0 0,1-1 0,-1 0 0,1-1 0,0 0 0,-1-1 0,1 0 0,12-5 0,-16 5 0,-1 0 0,0-1 0,0 1 0,0-1 0,0-1 0,-1 1 0,1-1 0,-1 1 0,0-1 0,0-1 0,0 1 0,-1 0 0,1-1 0,-1 0 0,0 0 0,0 0 0,-1 0 0,4-10 0,-3 3 0,0-1 0,-1 1 0,-1-1 0,0 0 0,0 0 0,-3-19 0,2-26 0,5 64 0,-1 1 0,-1-1 0,1 0 0,2 8 0,7 17-227,-2 0-1,0 1 1,-3 1-1,0-1 1,5 62-1,-12-63-6598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29.801"/>
    </inkml:context>
    <inkml:brush xml:id="br0">
      <inkml:brushProperty name="width" value="0.05" units="cm"/>
      <inkml:brushProperty name="height" value="0.05" units="cm"/>
    </inkml:brush>
  </inkml:definitions>
  <inkml:trace contextRef="#ctx0" brushRef="#br0">17 192 24575,'-1'-1'0,"0"1"0,1 0 0,-1-1 0,0 1 0,0-1 0,1 1 0,-1 0 0,0-1 0,1 0 0,-1 1 0,1-1 0,-1 1 0,1-1 0,-1 0 0,1 1 0,-1-1 0,1 0 0,-1 0 0,1 1 0,0-1 0,0 0 0,-1 0 0,1 1 0,0-1 0,0 0 0,0 0 0,0-1 0,-3-27 0,3 26 0,-1-2 0,1 0 0,0 0 0,0 1 0,1-1 0,0 0 0,0 0 0,0 1 0,0-1 0,1 1 0,-1-1 0,1 1 0,0 0 0,1-1 0,-1 1 0,1 0 0,4-5 0,-2 4 0,0 0 0,1 1 0,-1-1 0,1 1 0,0 0 0,0 1 0,0 0 0,1 0 0,-1 0 0,9-2 0,2 1 0,0 0 0,-1 1 0,1 1 0,0 1 0,0 0 0,0 1 0,1 1 0,26 5 0,-28-2 0,0 0 0,0 0 0,0 2 0,20 9 0,-31-12 0,0-1 0,0 1 0,0 0 0,0 0 0,-1 1 0,1 0 0,-1-1 0,0 1 0,0 1 0,-1-1 0,1 1 0,-1-1 0,0 1 0,0 0 0,0 0 0,2 7 0,-4-9 0,-1 0 0,1-1 0,0 1 0,-1 0 0,0 0 0,0 0 0,0 0 0,0 0 0,0 0 0,-1 0 0,1-1 0,-1 1 0,0 0 0,0 0 0,-2 4 0,1-2 0,-1-1 0,0 0 0,0 0 0,0 0 0,0 0 0,-1-1 0,1 1 0,-7 4 0,-4 1 0,0 0 0,-1-1 0,0-1 0,-21 8 0,1-3 0,19-7 0,1 1 0,-25 13 0,40-19 0,-1 0 0,1 0 0,-1 0 0,1 0 0,-1 0 0,1 1 0,0-1 0,-1 0 0,1 0 0,-1 0 0,1 1 0,0-1 0,-1 0 0,1 1 0,0-1 0,-1 0 0,1 1 0,0-1 0,-1 1 0,1-1 0,0 0 0,0 1 0,0-1 0,-1 1 0,1-1 0,0 1 0,0-1 0,0 1 0,0-1 0,0 1 0,0-1 0,0 1 0,0-1 0,0 0 0,0 1 0,0-1 0,0 1 0,0-1 0,0 1 0,0-1 0,0 1 0,1-1 0,-1 1 0,0-1 0,0 0 0,1 1 0,-1-1 0,0 1 0,1-1 0,-1 0 0,0 1 0,1-1 0,-1 0 0,0 1 0,1-1 0,-1 0 0,1 0 0,-1 1 0,0-1 0,1 0 0,-1 0 0,1 0 0,-1 0 0,1 0 0,-1 0 0,1 1 0,0-1 0,39 11 0,-34-10 0,28 7 0,56 14 0,-81-19 0,1 1 0,-1 0 0,0 0 0,0 1 0,0 0 0,14 11 0,-22-15 0,0-1 0,0 1 0,0 0 0,0-1 0,-1 1 0,1 0 0,0 0 0,0-1 0,-1 1 0,1 0 0,0 0 0,-1 0 0,1 0 0,-1 0 0,0 0 0,1 0 0,-1 0 0,0 0 0,1 0 0,-1 0 0,0 1 0,0-1 0,0 2 0,0-2 0,-1 0 0,0 0 0,1 0 0,-1 0 0,0 0 0,1 0 0,-1 0 0,0 0 0,0-1 0,0 1 0,0 0 0,0 0 0,0-1 0,0 1 0,0-1 0,0 1 0,-2 0 0,-6 2 0,0 0 0,0-1 0,0 0 0,-12 1 0,-27 0 0,-70-2 0,91-3 0,1-1 0,-1-1 0,1-1 0,-31-11 0,29 4-1365,8 1-5461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0.238"/>
    </inkml:context>
    <inkml:brush xml:id="br0">
      <inkml:brushProperty name="width" value="0.05" units="cm"/>
      <inkml:brushProperty name="height" value="0.05" units="cm"/>
    </inkml:brush>
  </inkml:definitions>
  <inkml:trace contextRef="#ctx0" brushRef="#br0">344 177 24575,'6'-3'0,"1"-1"0,-1 0 0,0 0 0,0-1 0,-1 0 0,1 0 0,-1 0 0,0-1 0,-1 1 0,1-1 0,5-10 0,-9 14 0,0 0 0,0-1 0,0 1 0,0 0 0,0 0 0,0-1 0,-1 1 0,1-1 0,-1 1 0,0-1 0,0 1 0,1-1 0,-2 1 0,1-1 0,0 1 0,0 0 0,-1-1 0,1 1 0,-1-1 0,0 1 0,0 0 0,0-1 0,0 1 0,0 0 0,0 0 0,-1 0 0,1 0 0,-1 0 0,1 0 0,-1 0 0,0 0 0,0 1 0,0-1 0,0 1 0,0-1 0,-3-1 0,-3-1 0,0 0 0,-1 1 0,1 0 0,-1 0 0,0 0 0,1 1 0,-1 1 0,0-1 0,0 2 0,0-1 0,0 1 0,-1 0 0,1 1 0,0 0 0,0 1 0,1 0 0,-1 0 0,-13 5 0,6 0 0,0-1 0,1 2 0,0 0 0,0 1 0,1 0 0,0 1 0,1 1 0,-24 24 0,30-28 0,1 1 0,0-1 0,0 1 0,1 0 0,0 1 0,0-1 0,1 1 0,-6 17 0,9-23 0,1 0 0,-1 1 0,1-1 0,-1 0 0,1 1 0,0-1 0,0 0 0,1 1 0,-1-1 0,1 0 0,-1 1 0,1-1 0,0 0 0,0 0 0,1 0 0,-1 0 0,1 0 0,-1 0 0,1 0 0,0 0 0,0-1 0,0 1 0,0-1 0,1 1 0,-1-1 0,1 0 0,-1 0 0,7 4 0,0-1 0,0 0 0,1 0 0,0 0 0,0-2 0,0 1 0,1-1 0,-1 0 0,1-1 0,0-1 0,-1 1 0,1-2 0,0 0 0,0 0 0,0 0 0,16-4 0,-16 1 0,1 1 0,-1-2 0,0 0 0,0 0 0,0-1 0,0 0 0,-1 0 0,0-2 0,0 1 0,-1-1 0,0 0 0,0-1 0,0 0 0,7-10 0,-10 11 0,-1 0 0,0 0 0,0 0 0,0 0 0,-1-1 0,0 0 0,4-14 0,-12 26 0,0 0 0,0 1 0,0 0 0,1-1 0,-4 8 0,-2 6 57,1 1 0,2-1 0,-1 2 0,2-1 0,-4 26 0,8-32-247,-1 0 0,2 1 1,0-1-1,0 1 0,2-1 1,-1 1-1,2-1 1,6 22-1,5 1-6636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0.581"/>
    </inkml:context>
    <inkml:brush xml:id="br0">
      <inkml:brushProperty name="width" value="0.05" units="cm"/>
      <inkml:brushProperty name="height" value="0.05" units="cm"/>
    </inkml:brush>
  </inkml:definitions>
  <inkml:trace contextRef="#ctx0" brushRef="#br0">44 168 24575,'1'-9'0,"0"-1"0,1 0 0,0 1 0,1-1 0,-1 1 0,2 0 0,0 0 0,0 0 0,0 0 0,1 1 0,0 0 0,1 0 0,0 0 0,0 0 0,10-8 0,-14 14 0,1 0 0,-1 0 0,1 1 0,0-1 0,-1 0 0,1 1 0,0 0 0,0 0 0,0 0 0,0 0 0,0 0 0,0 0 0,1 1 0,-1-1 0,0 1 0,0 0 0,0 0 0,1 0 0,-1 1 0,0-1 0,0 1 0,0 0 0,0 0 0,0 0 0,0 0 0,0 0 0,0 0 0,0 1 0,0 0 0,-1-1 0,1 1 0,-1 0 0,1 0 0,-1 1 0,4 3 0,0 1 0,0 1 0,0-1 0,0 1 0,-1 1 0,0-1 0,0 1 0,-1 0 0,0 0 0,-1 0 0,4 16 0,-5-16 0,-1 1 0,0 0 0,-1-1 0,0 1 0,0 0 0,-1 0 0,0-1 0,-1 1 0,0-1 0,-4 12 0,1-8 0,-1-1 0,0 1 0,0-1 0,-1-1 0,-1 1 0,-14 16 0,2-7 0,-1 0 0,-1-2 0,-1 0 0,-1-1 0,-1-2 0,-27 15 0,48-29 0,-14 9 0,17-6 0,10-2 0,149-2 0,-84-3 0,344 17-1365,-332-9-5461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1.256"/>
    </inkml:context>
    <inkml:brush xml:id="br0">
      <inkml:brushProperty name="width" value="0.05" units="cm"/>
      <inkml:brushProperty name="height" value="0.05" units="cm"/>
    </inkml:brush>
  </inkml:definitions>
  <inkml:trace contextRef="#ctx0" brushRef="#br0">1 47 24575,'0'-3'0,"0"-4"0,6-1 0,10 2 0,18-2 0,24 0 0,28 2 0,30 5 0,33 6 0,33 4-1531,29 7 1531,27 7-2165,17 8 2165,7 5 0,-6 2 0,-47-6-4495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2.475"/>
    </inkml:context>
    <inkml:brush xml:id="br0">
      <inkml:brushProperty name="width" value="0.05" units="cm"/>
      <inkml:brushProperty name="height" value="0.05" units="cm"/>
    </inkml:brush>
  </inkml:definitions>
  <inkml:trace contextRef="#ctx0" brushRef="#br0">34 104 24575,'-1'-4'0,"0"-1"0,0 1 0,0 0 0,-1 0 0,1 0 0,-1 0 0,-3-5 0,-6-17 0,3-13 0,15 98 0,15 173 0,-7-11-1365,-12-182-5461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2.831"/>
    </inkml:context>
    <inkml:brush xml:id="br0">
      <inkml:brushProperty name="width" value="0.05" units="cm"/>
      <inkml:brushProperty name="height" value="0.05" units="cm"/>
    </inkml:brush>
  </inkml:definitions>
  <inkml:trace contextRef="#ctx0" brushRef="#br0">122 93 24575,'7'-15'0,"0"-1"0,0 0 0,4-20 0,-11 36 0,0 0 0,0 0 0,0-1 0,0 1 0,0 0 0,1-1 0,-1 1 0,0 0 0,0 0 0,0-1 0,0 1 0,0 0 0,0-1 0,0 1 0,0 0 0,0 0 0,0-1 0,0 1 0,0 0 0,0-1 0,0 1 0,0 0 0,0-1 0,-1 1 0,1 0 0,0 0 0,0-1 0,0 1 0,0 0 0,0 0 0,-1-1 0,1 1 0,0 0 0,0 0 0,-1 0 0,1-1 0,-10 7 0,-11 16 0,3 2 0,0 0 0,-22 43 0,32-52 0,1 1 0,1 0 0,0 0 0,1 0 0,1 1 0,-3 18 0,6-30 0,1 0 0,0 1 0,0-1 0,0 0 0,1 0 0,-1 1 0,1-1 0,1 0 0,-1 0 0,1 0 0,-1 0 0,2 0 0,-1 0 0,4 6 0,-2-5 0,1-1 0,0 1 0,-1-1 0,2 0 0,-1 0 0,0-1 0,1 0 0,0 0 0,12 7 0,-7-7 0,-1 1 0,1-1 0,0-1 0,0 0 0,0 0 0,0-1 0,1-1 0,-1 0 0,1 0 0,-1-1 0,1-1 0,-1 1 0,15-5 0,-21 4 0,0-1 0,-1 1 0,1-1 0,-1-1 0,1 1 0,-1-1 0,0 1 0,0-1 0,0 0 0,0-1 0,-1 1 0,1-1 0,-1 1 0,0-1 0,0 0 0,2-5 0,-3 6 0,0 0 0,-1 0 0,1 0 0,-1 0 0,0-1 0,0 1 0,0 0 0,0-1 0,-1 1 0,0-1 0,1 1 0,-1-1 0,0 1 0,-1-1 0,1 1 0,-1 0 0,1-1 0,-1 1 0,0-1 0,0 1 0,0 0 0,-1 0 0,-2-5 0,3 6 0,0 0 0,0 1 0,-1-1 0,1 0 0,0 1 0,-1-1 0,1 1 0,-1-1 0,0 1 0,1 0 0,-1-1 0,0 1 0,0 0 0,0 0 0,0 1 0,0-1 0,0 0 0,0 1 0,-4-2 0,3 2 0,0 0 0,0 1 0,0-1 0,1 0 0,-1 1 0,0 0 0,0 0 0,0 0 0,0 0 0,1 0 0,-1 0 0,-4 3 0,0 1 0,0 1 0,0-1 0,1 1 0,-1 1 0,1-1 0,1 1 0,-1 0 0,-6 12 0,8-12-80,0 0 0,1 0-1,0 0 1,1 1 0,-1-1-1,2 1 1,-1-1 0,1 1-1,0 0 1,0-1 0,1 1 0,0 0-1,0 0 1,1-1 0,0 1-1,3 9 1,7 11-6746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4.392"/>
    </inkml:context>
    <inkml:brush xml:id="br0">
      <inkml:brushProperty name="width" value="0.05" units="cm"/>
      <inkml:brushProperty name="height" value="0.05" units="cm"/>
    </inkml:brush>
  </inkml:definitions>
  <inkml:trace contextRef="#ctx0" brushRef="#br0">127 172 24575,'0'-11'0,"1"0"0,-1 1 0,2-1 0,-1 1 0,2-1 0,-1 1 0,9-20 0,-9 26 0,0-1 0,0 1 0,1 0 0,0 0 0,0 0 0,0 1 0,0-1 0,1 1 0,-1-1 0,1 1 0,0 0 0,0 1 0,0-1 0,0 1 0,1-1 0,-1 1 0,1 1 0,-1-1 0,10-2 0,-8 3 0,1 0 0,-1 0 0,0 1 0,1 0 0,-1 0 0,1 1 0,-1-1 0,1 1 0,-1 1 0,0-1 0,1 1 0,-1 0 0,0 0 0,0 1 0,-1 0 0,1 0 0,0 0 0,-1 1 0,10 8 0,-12-9 0,1 1 0,0 0 0,-1 0 0,0 0 0,0 0 0,0 1 0,-1-1 0,1 1 0,-1 0 0,0 0 0,-1 0 0,1 0 0,-1 0 0,0 0 0,0 0 0,0 0 0,-1 0 0,0 1 0,0-1 0,0 0 0,0 0 0,-1 0 0,0 0 0,0 1 0,-2 4 0,-2 0 0,0 1 0,0 0 0,-1-1 0,0 0 0,-1 0 0,0-1 0,-1 0 0,0 0 0,0-1 0,-1 0 0,0 0 0,0-1 0,-12 7 0,-9 4 0,0-1 0,-1-2 0,-39 14 0,25-13 0,25-10 0,-27 13 0,47-19 0,-1 0 0,1 0 0,0 0 0,0 0 0,0 0 0,-1 0 0,1 0 0,0 0 0,0 0 0,0 0 0,-1 0 0,1 0 0,0 0 0,0 0 0,0 0 0,-1 1 0,1-1 0,0 0 0,0 0 0,0 0 0,0 0 0,-1 0 0,1 1 0,0-1 0,0 0 0,0 0 0,0 0 0,0 0 0,0 1 0,0-1 0,0 0 0,0 0 0,-1 0 0,1 1 0,0-1 0,0 0 0,0 0 0,0 0 0,0 1 0,0-1 0,0 0 0,0 0 0,0 1 0,0-1 0,1 0 0,10 3 0,21-3 0,572-49-1096,-582 47 827,49-5-6557</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4.906"/>
    </inkml:context>
    <inkml:brush xml:id="br0">
      <inkml:brushProperty name="width" value="0.05" units="cm"/>
      <inkml:brushProperty name="height" value="0.05" units="cm"/>
    </inkml:brush>
  </inkml:definitions>
  <inkml:trace contextRef="#ctx0" brushRef="#br0">13 143 24575,'-7'-38'0,"6"32"0,-1 1 0,1-1 0,0 1 0,0-11 0,1 14 0,0 0 0,1-1 0,-1 1 0,1 0 0,-1-1 0,1 1 0,0 0 0,0 0 0,0 0 0,0 0 0,0 0 0,1 0 0,-1 0 0,0 0 0,4-3 0,-1 2 0,0 0 0,1 0 0,0 0 0,0 0 0,-1 1 0,1 0 0,1 0 0,-1 0 0,0 0 0,0 1 0,1 0 0,-1 0 0,10 0 0,3 0 0,-1 1 0,1 1 0,17 3 0,-18-1 0,0 0 0,-1 1 0,29 12 0,-39-14 0,0 1 0,-1-1 0,0 1 0,0 0 0,0 1 0,0-1 0,0 1 0,0 0 0,-1 0 0,0 0 0,0 1 0,0-1 0,-1 1 0,5 6 0,-7-8 0,0-1 0,0 0 0,-1 1 0,1-1 0,0 1 0,-1-1 0,0 1 0,1-1 0,-1 1 0,0-1 0,0 1 0,-1-1 0,1 1 0,0 0 0,-1-1 0,-1 5 0,0-3 0,0-1 0,0 1 0,0 0 0,0-1 0,-1 1 0,1-1 0,-1 0 0,0 0 0,-4 4 0,-3 1 0,0-1 0,-1 0 0,0-1 0,0 0 0,-22 8 0,-29 5 0,38-13 0,-27 12 0,50-18 0,1 0 0,0 0 0,-1 0 0,1 0 0,-1 0 0,1 0 0,0 0 0,-1 0 0,1 0 0,0 1 0,-1-1 0,1 0 0,0 0 0,-1 0 0,1 1 0,0-1 0,0 0 0,-1 1 0,1-1 0,0 0 0,0 0 0,-1 1 0,1-1 0,0 0 0,0 1 0,0-1 0,0 0 0,0 1 0,-1-1 0,1 1 0,0-1 0,0 0 0,0 1 0,0-1 0,0 1 0,13 7 0,27 3 0,-36-10 0,32 7 0,5 0 0,0 1 0,-1 3 0,0 1 0,54 26 0,-89-36 0,0 0 0,-1 0 0,1 0 0,-1 0 0,0 1 0,7 6 0,-11-9 0,1 0 0,0 0 0,-1-1 0,1 1 0,0 0 0,-1 0 0,0 0 0,1 0 0,-1 0 0,1 0 0,-1 0 0,0 0 0,0 0 0,1 0 0,-1 0 0,0 0 0,0 0 0,0 0 0,0 0 0,0 0 0,0 0 0,-1-1 0,1 1 0,0 0 0,0 0 0,-1 0 0,1 0 0,0 0 0,-1 0 0,1 0 0,-1 0 0,0 0 0,1-1 0,-1 1 0,1 0 0,-1 0 0,0-1 0,0 1 0,1 0 0,-1-1 0,0 1 0,0-1 0,0 1 0,-1-1 0,-5 4 0,-1 0 0,0-1 0,0-1 0,0 1 0,0-1 0,0-1 0,0 1 0,-16-1 0,-69-3 0,46-1-455,0-3 0,-89-22 0,98 16-6371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7.360"/>
    </inkml:context>
    <inkml:brush xml:id="br0">
      <inkml:brushProperty name="width" value="0.05" units="cm"/>
      <inkml:brushProperty name="height" value="0.05" units="cm"/>
    </inkml:brush>
  </inkml:definitions>
  <inkml:trace contextRef="#ctx0" brushRef="#br0">30 140 24575,'-2'-15'0,"1"0"0,-2-1 0,0 1 0,-6-16 0,0-6 0,8 37 0,1 0 0,0 0 0,0-1 0,0 1 0,0 0 0,-1-1 0,1 1 0,0 0 0,0-1 0,0 1 0,0 0 0,0 0 0,0-1 0,0 1 0,0 0 0,0-1 0,0 1 0,0 0 0,0-1 0,0 1 0,0 0 0,0-1 0,0 1 0,0 0 0,1 0 0,-1-1 0,0 1 0,0 0 0,0-1 0,0 1 0,1 0 0,-1 0 0,0-1 0,0 1 0,9 7 0,9 19 0,-2 14 0,-1 0 0,14 66 0,-23-90 0,-6-16 0,0 0 0,0 0 0,0 0 0,0 0 0,0 0 0,1 1 0,-1-1 0,0 0 0,0 0 0,0 0 0,0 0 0,0 0 0,0 0 0,1 0 0,-1 0 0,0 0 0,0 1 0,0-1 0,0 0 0,0 0 0,1 0 0,-1 0 0,0 0 0,0 0 0,0 0 0,0 0 0,0 0 0,1 0 0,-1 0 0,0 0 0,0 0 0,0 0 0,0 0 0,0-1 0,1 1 0,-1 0 0,0 0 0,0 0 0,0 0 0,0 0 0,0 0 0,0 0 0,1 0 0,-1-1 0,11-24 0,-10 24 0,0-2 0,4-11 0,0 0 0,1 0 0,14-22 0,-19 34 0,1-1 0,0 0 0,0 1 0,0 0 0,1-1 0,-1 1 0,1 0 0,-1 0 0,1 0 0,4-2 0,-5 4 0,-1-1 0,1 1 0,-1-1 0,1 1 0,0 0 0,-1-1 0,1 1 0,-1 0 0,1 0 0,0 0 0,-1 1 0,1-1 0,0 0 0,-1 1 0,1-1 0,-1 1 0,1-1 0,-1 1 0,1 0 0,-1-1 0,3 3 0,-1-1 0,1 1 0,-1 0 0,0 0 0,0 0 0,-1 0 0,1 0 0,-1 1 0,1-1 0,-1 1 0,0 0 0,-1-1 0,4 8 0,0 5 0,5 32 0,-3-13 0,10 18-1365,-10-32-5461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1:35.305"/>
    </inkml:context>
    <inkml:brush xml:id="br0">
      <inkml:brushProperty name="width" value="0.05" units="cm"/>
      <inkml:brushProperty name="height" value="0.05" units="cm"/>
    </inkml:brush>
  </inkml:definitions>
  <inkml:trace contextRef="#ctx0" brushRef="#br0">1 108 24575,'7'-9'0,"1"0"0,10-17 0,10-12 0,-25 36 0,0-1 0,1 0 0,-1 1 0,1 0 0,-1 0 0,1 0 0,0 0 0,0 1 0,0-1 0,0 1 0,0 0 0,0 0 0,0 1 0,0-1 0,0 1 0,1 0 0,-1 0 0,0 0 0,0 1 0,7 1 0,8 2 0,1 0 0,36 15 0,-45-15 0,13 6 0,0 0 0,0 1 0,23 15 0,-41-22 0,1 0 0,-1 0 0,-1 1 0,1-1 0,0 2 0,-1-1 0,0 0 0,-1 1 0,1 0 0,-1 0 0,0 0 0,0 1 0,-1-1 0,0 1 0,4 11 0,-7-15 0,1 0 0,-1 0 0,0 0 0,1 0 0,-1 0 0,-1 0 0,1-1 0,0 1 0,-1 0 0,1 0 0,-1 0 0,0 0 0,0 0 0,0-1 0,-1 1 0,1 0 0,0-1 0,-1 1 0,0-1 0,0 0 0,1 1 0,-1-1 0,-1 0 0,-3 3 0,-5 3 0,0-1 0,-1 0 0,0-1 0,-16 7 0,-8 4 0,34-16 0,1-1 0,0 1 0,0 0 0,-1-1 0,1 1 0,0 0 0,0 0 0,0 0 0,0 0 0,0 0 0,0 0 0,0 0 0,0 0 0,1 1 0,-1-1 0,0 0 0,1 1 0,-1-1 0,1 0 0,-1 1 0,1-1 0,-1 0 0,1 1 0,0-1 0,0 1 0,0-1 0,0 0 0,0 1 0,0-1 0,0 1 0,1-1 0,-1 0 0,0 1 0,1-1 0,-1 1 0,1-1 0,-1 0 0,1 0 0,0 1 0,-1-1 0,1 0 0,1 2 0,5 5 0,-1-1 0,1 1 0,0-1 0,14 11 0,-16-15 0,37 29 0,-30-24 0,0 0 0,-1 1 0,0 0 0,-1 1 0,0 0 0,13 17 0,-23-27 0,1 1 0,0 0 0,-1-1 0,1 1 0,-1 0 0,1 0 0,-1 0 0,1-1 0,-1 1 0,0 0 0,1 0 0,-1 0 0,0 0 0,0 0 0,0 0 0,0 0 0,1-1 0,-1 1 0,0 0 0,-1 0 0,1 0 0,0 0 0,0 0 0,0 0 0,0 0 0,-1 0 0,1 0 0,0-1 0,-1 1 0,1 0 0,-1 0 0,1 0 0,-1-1 0,1 1 0,-1 0 0,0-1 0,1 1 0,-1 0 0,0-1 0,0 1 0,1-1 0,-1 1 0,0-1 0,0 1 0,0-1 0,1 0 0,-1 1 0,0-1 0,0 0 0,-1 0 0,-7 3 0,1-2 0,-1 1 0,0-2 0,-11 1 0,18-1 0,-59-1-1365,-3-2-5461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2:03.880"/>
    </inkml:context>
    <inkml:brush xml:id="br0">
      <inkml:brushProperty name="width" value="0.05" units="cm"/>
      <inkml:brushProperty name="height" value="0.05" units="cm"/>
    </inkml:brush>
  </inkml:definitions>
  <inkml:trace contextRef="#ctx0" brushRef="#br0">2359 225 24575,'-4'0'0,"-1"-1"0,1 0 0,0-1 0,-1 1 0,1-1 0,0 1 0,0-1 0,-4-3 0,-17-7 0,2 8 0,1 0 0,-1 1 0,0 2 0,0 0 0,-32 3 0,0 0 0,-768-39 0,4-51 0,394 24 0,429 65 93,18 5-579,0 1 0,21 9 0,-31-9-6340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2:04.222"/>
    </inkml:context>
    <inkml:brush xml:id="br0">
      <inkml:brushProperty name="width" value="0.05" units="cm"/>
      <inkml:brushProperty name="height" value="0.05" units="cm"/>
    </inkml:brush>
  </inkml:definitions>
  <inkml:trace contextRef="#ctx0" brushRef="#br0">373 8 24575,'0'0'0,"1"0"0,-1 0 0,0 0 0,0 0 0,0 0 0,0 0 0,1 0 0,-1 0 0,0 0 0,0 0 0,0 0 0,1 0 0,-1 0 0,0 0 0,0 0 0,0 0 0,1 0 0,-1 0 0,0 0 0,0 0 0,0-1 0,0 1 0,1 0 0,-1 0 0,0 0 0,0 0 0,0 0 0,0 0 0,0 0 0,1-1 0,-1 1 0,0 0 0,0 0 0,0 0 0,0 0 0,0-1 0,0 1 0,0 0 0,0 0 0,0 0 0,0 0 0,0-1 0,0 1 0,1 0 0,-1 0 0,0 0 0,-1-1 0,1 1 0,0-1 0,-1 1 0,1 0 0,0 0 0,-1-1 0,1 1 0,0 0 0,-1 0 0,1 0 0,-1 0 0,1 0 0,-1-1 0,1 1 0,0 0 0,-1 0 0,1 0 0,-1 0 0,1 0 0,-1 0 0,1 0 0,-1 0 0,1 0 0,0 1 0,-1-1 0,0 0 0,-7 3 0,0 0 0,1 1 0,0 0 0,-1 0 0,1 1 0,0 0 0,-9 8 0,-17 12 0,-50 24 0,-48 34 0,126-80 0,1 1 0,-1-1 0,1 1 0,0 0 0,0 0 0,1 1 0,-1-1 0,1 1 0,0 0 0,0 0 0,-3 7 0,5-8 0,0 0 0,0 0 0,0 1 0,1-1 0,-1 0 0,1 1 0,0-1 0,1 0 0,-1 1 0,1-1 0,-1 0 0,1 0 0,1 1 0,-1-1 0,3 6 0,9 16 0,0 0 0,31 44 0,43 43 0,-81-106 0,39 47-1365,-3-6-5461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2:06.212"/>
    </inkml:context>
    <inkml:brush xml:id="br0">
      <inkml:brushProperty name="width" value="0.05" units="cm"/>
      <inkml:brushProperty name="height" value="0.05" units="cm"/>
    </inkml:brush>
  </inkml:definitions>
  <inkml:trace contextRef="#ctx0" brushRef="#br0">0 461 24575,'2'7'0,"-1"0"0,1 0 0,0 0 0,1 0 0,-1 0 0,2 0 0,-1 0 0,1-1 0,6 9 0,8 17 0,3 15 0,25 88 0,-46-134 0,1 1 0,-1 0 0,0-1 0,1 1 0,-1-1 0,1 1 0,0-1 0,0 1 0,-1-1 0,1 1 0,0-1 0,0 1 0,0-1 0,1 0 0,-1 0 0,0 1 0,0-1 0,1 0 0,-1 0 0,1 0 0,2 1 0,-2-2 0,0 0 0,0 0 0,0 0 0,0-1 0,0 1 0,-1-1 0,1 1 0,0-1 0,0 1 0,0-1 0,0 0 0,-1 0 0,1 0 0,0 0 0,-1 0 0,1 0 0,-1-1 0,1 1 0,0-2 0,35-32 0,41-51 0,-24 24 0,8-5 0,167-176 0,-158 174 0,105-79 0,-128 115-1365,-9 10-5461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2:45.218"/>
    </inkml:context>
    <inkml:brush xml:id="br0">
      <inkml:brushProperty name="width" value="0.05" units="cm"/>
      <inkml:brushProperty name="height" value="0.05" units="cm"/>
    </inkml:brush>
  </inkml:definitions>
  <inkml:trace contextRef="#ctx0" brushRef="#br0">387 4455 24575,'-38'142'0,"-37"165"0,-130 768 0,174-907 0,15-77 0,5 1 0,0 128 0,13-154 0,2-1 0,3 1 0,4-1 0,20 72 0,-15-78 0,4 0 0,37 80 0,-46-118 0,1 0 0,1 0 0,1-1 0,0-1 0,2 0 0,0-1 0,1-1 0,1 0 0,24 17 0,0-7 0,1-1 0,1-3 0,2-1 0,0-3 0,1-1 0,0-2 0,90 16 0,12-9 0,193 5 0,222-13-380,-209-8-10,1107 60-627,394 8 434,-275-71 583,-871-6 0,239-26-815,-574 11 797,490-9-129,531-25-30,-391 50 177,23 39 0,-743-29 0,1216-32 3463,-1441 19-3443,-1-3 0,0-2 0,90-27 0,-129 30-21,-1-1 0,-1-1 0,0 0 0,0-2 0,0 0 0,-1-1 0,-1 0 0,0-2 0,0 0 0,-1 0 0,-1-2-1,-1 1 1,0-2 0,15-22 0,4-22 1,-3 0 0,37-111 0,-25 59 0,361-858 0,-334 806 0,-7-3 0,61-272 0,-108 356 0,8-157 0,-23-87 0,-1 177 0,-7-141 0,0-23 0,8 116 0,3-394 0,53 21 0,-12 219 0,-18-163 0,-26-2 0,0 201 0,2 164 0,-3-165 0,2 303 0,-1-1 0,-1 1 0,0 0 0,-1 0 0,-5-16 0,6 26 0,0 0 0,1 0 0,-2 0 0,1 0 0,0 0 0,-1 0 0,0 1 0,0-1 0,0 1 0,0 0 0,0 0 0,-1 0 0,0 0 0,1 0 0,-1 1 0,0 0 0,0 0 0,0 0 0,-1 0 0,-4-1 0,-9-1 0,0 1 0,0 0 0,-1 2 0,-21 0 0,-16-1 0,-370-44 0,57 5 0,246 29 0,-557-42 0,-1335 2-742,546 87 742,1204-23 0,-1378 45 0,1595-56-2,-944 24-16,961-24 66,-209 17 406,198-13-389,0 3 0,1 1 0,-65 23 0,94-27-65,0 0 0,0 0 0,0 1 0,1 1 0,0 0 0,1 1 0,0 0 0,-17 17 0,21-18 0,0 0 0,1 1 0,0-1 0,0 2 0,1-1 0,0 0 0,0 1 0,1 0 0,0-1 0,1 1 0,-1 1 0,0 17 0,2-11 0,1 1 0,0-1 0,2 0 0,4 25 0,21 66 0,-14-61 0,43 179 0,28 248 0,-43 115 0,-69-99 0,-38-4 0,50-395 0,-4-1 0,-4 0 0,-70 167 0,83-233 0,-1-1 0,-1-1 0,0 0 0,-2 0 0,0-2 0,-2 0 0,0 0 0,-1-2 0,-1 0 0,-24 17 0,14-16 0,0 0 0,-1-2 0,-1-1 0,0-1 0,-1-2 0,-65 16 0,-40-1 0,-172 12 0,-142-15 0,441-24 0,-961 24 0,-1194 66 0,1612-42 0,-139 11 0,310-42 0,174-9 0,38-7 0,-25 2 0,152 0 0,1 2 0,-64 15 0,101-19 0,-1 1 0,1 0 0,0 0 0,0 0 0,0 0 0,0 1 0,0 0 0,0 0 0,1 0 0,-5 5 0,3-2 0,0 0 0,1 1 0,0 0 0,0 1 0,-5 12 0,6-14 0,1-1 0,1 2 0,-1-1 0,1 0 0,0 0 0,0 1 0,0 7 0,2-9 0,0-1 0,0 1 0,0-1 0,1 1 0,0-1 0,0 1 0,0-1 0,1 0 0,0 0 0,-1 0 0,5 7 0,0 0 0,-1 1 0,0 0 0,0 0 0,-1 0 0,-1 0 0,0 1 0,-1-1 0,0 1 0,-1-1 0,-1 23 0,-1-26 0,0-1 0,0 1 0,-1 0 0,0 0 0,0-1 0,-1 0 0,0 1 0,-1-1 0,1 0 0,-2 0 0,1-1 0,-1 1 0,0-1 0,-1 0 0,0 0 0,-7 6 0,4-4 0,6-6 0,0 0 0,1-1 0,-1 1 0,0-1 0,0 1 0,-6 2 0,9-5-33,-1 0 0,1 0-1,0 0 1,-1 0 0,1 0-1,0 0 1,0 0 0,-1 0 0,1 0-1,0 0 1,0 0 0,-1 0-1,1-1 1,0 1 0,0 0-1,-1 0 1,1 0 0,0 0 0,0 0-1,0-1 1,-1 1 0,1 0-1,0 0 1,0 0 0,0-1-1,0 1 1,0 0 0,-1 0 0,1-1-1,0 1 1,0 0 0,0 0-1,0-1 1,0 1 0,0 0-1,0 0 1,0-1 0,0 1 0,0 0-1,0-1 1,-1-7-6793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15.100"/>
    </inkml:context>
    <inkml:brush xml:id="br0">
      <inkml:brushProperty name="width" value="0.05" units="cm"/>
      <inkml:brushProperty name="height" value="0.05" units="cm"/>
    </inkml:brush>
  </inkml:definitions>
  <inkml:trace contextRef="#ctx0" brushRef="#br0">1 1042 24575,'1'0'0,"0"-1"0,1 1 0,-1-1 0,0 1 0,1-1 0,-1 1 0,0-1 0,0 0 0,1 0 0,-1 0 0,0 1 0,0-1 0,0 0 0,0 0 0,0-1 0,0 1 0,0 0 0,0 0 0,-1 0 0,1 0 0,0-1 0,-1 1 0,1 0 0,-1-1 0,1 1 0,-1-1 0,0-1 0,1 1 0,-1 0 0,1 0 0,0 1 0,0-1 0,0 0 0,-1 0 0,2 1 0,-1-1 0,0 1 0,0-1 0,0 1 0,3-3 0,-3 4 0,0 0 0,-1 0 0,1 0 0,0 0 0,-1 0 0,1 0 0,0 0 0,0 1 0,-1-1 0,1 0 0,0 0 0,-1 1 0,1-1 0,0 0 0,-1 1 0,1-1 0,-1 0 0,1 1 0,-1-1 0,1 1 0,-1-1 0,1 1 0,-1 0 0,1-1 0,-1 1 0,0-1 0,1 1 0,-1 0 0,0-1 0,1 2 0,13 26 0,-11-23 0,17 40 0,-14-29 0,1 0 0,1-1 0,1 1 0,15 21 0,-23-36 0,1 1 0,-1-1 0,0 0 0,1 0 0,-1 1 0,1-1 0,-1 0 0,1 0 0,0 0 0,-1 0 0,1-1 0,0 1 0,0 0 0,0-1 0,0 1 0,-1-1 0,1 0 0,0 0 0,0 0 0,0 1 0,0-2 0,0 1 0,0 0 0,0 0 0,-1-1 0,1 1 0,0-1 0,0 1 0,0-1 0,2-1 0,5-3 0,0 0 0,0-1 0,0 0 0,11-12 0,-7 8 0,318-263-205,113-90-376,11 21 243,-252 216-840,-134 91-4711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6.012"/>
    </inkml:context>
    <inkml:brush xml:id="br0">
      <inkml:brushProperty name="width" value="0.05" units="cm"/>
      <inkml:brushProperty name="height" value="0.05" units="cm"/>
    </inkml:brush>
  </inkml:definitions>
  <inkml:trace contextRef="#ctx0" brushRef="#br0">8141 1000 24575,'-1'-32'0,"-1"1"0,-1-1 0,-2 0 0,-17-58 0,7 47 0,-2 0 0,-40-73 0,47 100 0,-1 0 0,0 1 0,-1 1 0,-1 0 0,0 1 0,-1 0 0,0 1 0,-1 0 0,0 1 0,-1 1 0,0 1 0,-25-11 0,-18-5 0,-1 4 0,-80-19 0,-355-57-283,-6 36-96,365 46 351,-729-75-338,-3 34-634,-1005 94 1000,1364 9 132,3 45-462,379-59 118,-229 95 1,265-87 175,2 5 0,3 3 0,-92 68 0,101-57 38,2 3 0,4 4 0,2 2 0,3 3 1,4 3-1,-90 142 0,106-140-26,3 2-1,4 2 1,4 2 0,3 1-1,4 1 1,3 1-1,-19 133 1,36-152 18,4 0 0,2 0 0,3 1-1,3-1 1,23 122 0,-8-110-10,3-1 0,3 0-1,4-2 1,54 102 0,-32-86-4,4-3-1,5-2 1,70 81 0,-46-73 8,4-4-1,114 91 1,-26-46-373,297 176-1,228 55-830,269 38-605,30-77 978,17-54 536,8-29 96,-2-24-1593,8-50 1937,133-88-133,-875-88 0,0-12 0,294-57 0,-317 22-285,419-138 0,-502 123 241,-3-8 1,-4-7 0,170-108 0,-271 143 210,-3-3 0,-2-3 0,-2-3 0,114-123 0,-145 136-152,-3-2-1,-1-1 0,-2-2 0,-2 0 0,-3-2 1,-2-2-1,-2 0 0,26-92 0,-33 81-14,-3-1 0,-3 0 0,1-110 0,-12 90 0,-3 0 0,-23-116 0,0 74 0,-6 1 0,-5 2 0,-95-204 0,71 201 87,-5 4-1,-6 2 0,-5 4 0,-4 3 1,-6 4-1,-4 4 0,-5 4 0,-4 5 1,-4 4-1,-209-138 0,129 117-62,-5 8-1,-226-87 0,-427-108-18,-117 34-11,-14 77 689,823 169-629,29 7-143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6.789"/>
    </inkml:context>
    <inkml:brush xml:id="br0">
      <inkml:brushProperty name="width" value="0.05" units="cm"/>
      <inkml:brushProperty name="height" value="0.05" units="cm"/>
    </inkml:brush>
  </inkml:definitions>
  <inkml:trace contextRef="#ctx0" brushRef="#br0">1 342 24575,'0'-1'0,"0"0"0,0 0 0,0 0 0,0 0 0,0 0 0,0 1 0,0-1 0,0 0 0,0 0 0,1 0 0,-1 0 0,0 0 0,1 0 0,-1 1 0,0-1 0,1 0 0,-1 0 0,1 1 0,0-2 0,0 2 0,-1 0 0,1 0 0,-1 0 0,0 0 0,1 0 0,-1 0 0,1 0 0,-1 0 0,1 0 0,-1 0 0,1 0 0,-1 0 0,1 0 0,-1 1 0,0-1 0,1 0 0,-1 0 0,1 0 0,-1 1 0,0-1 0,1 0 0,-1 1 0,0-1 0,1 0 0,-1 1 0,4 3 0,-1-1 0,0 1 0,-1 0 0,1 0 0,-1 0 0,3 6 0,79 226 0,-33-87 0,-1-16 0,-45-116 0,-14-24 0,-15-25 0,3-3 0,2 0 0,1-2 0,2 0 0,2-1 0,1 0 0,2-1 0,-8-51 0,16 65 0,0 0 0,1-1 0,2 1 0,1 0 0,0 0 0,2-1 0,1 2 0,1-1 0,1 0 0,2 1 0,0 0 0,20-41 0,-21 55 0,-1-1 0,1 1 0,1 1 0,0-1 0,0 1 0,1 1 0,0 0 0,0 0 0,1 0 0,0 1 0,0 1 0,1 0 0,0 0 0,0 1 0,12-4 0,-13 6 0,0 0 0,0 1 0,0 0 0,0 0 0,1 1 0,-1 1 0,0 0 0,1 0 0,-1 1 0,0 0 0,1 1 0,-1 0 0,0 1 0,0 0 0,0 0 0,-1 1 0,1 0 0,9 7 0,-12-7 0,0 1 0,0 0 0,0 1 0,-1-1 0,0 1 0,0 1 0,0-1 0,-1 1 0,0 0 0,-1 0 0,1 0 0,-1 1 0,0 0 0,-1 0 0,0 0 0,0 0 0,-1 0 0,0 0 0,-1 1 0,1-1 0,-1 11 0,-1-4 0,-1-1 0,0 1 0,-1 0 0,0-1 0,-1 1 0,-1-1 0,-1 0 0,0 0 0,0 0 0,-1-1 0,-13 20 0,-12 12 0,20-30 0,0 1 0,0 0 0,-11 27 0,20-38 0,0 0 0,0 0 0,1 0 0,0 0 0,0 0 0,0 0 0,1 0 0,-1 0 0,1 1 0,0-1 0,1 0 0,-1 0 0,1 0 0,0 0 0,1 1 0,-1-2 0,4 9 0,2 0 0,0 0 0,1-1 0,1 0 0,0 0 0,12 12 0,58 50 0,-55-52 0,-8-8-341,0 0 0,1-1-1,32 18 1,-20-17-6485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7.722"/>
    </inkml:context>
    <inkml:brush xml:id="br0">
      <inkml:brushProperty name="width" value="0.05" units="cm"/>
      <inkml:brushProperty name="height" value="0.05" units="cm"/>
    </inkml:brush>
  </inkml:definitions>
  <inkml:trace contextRef="#ctx0" brushRef="#br0">446 279 24575,'0'-25'0,"0"9"0,0 0 0,-4-32 0,2 43 0,1-1 0,-1 0 0,0 1 0,0-1 0,0 1 0,-1 0 0,0 0 0,0 0 0,0 0 0,-1 0 0,-7-7 0,5 5 0,-1 1 0,0 0 0,0 0 0,-1 1 0,0 0 0,0 0 0,0 1 0,0 0 0,-1 0 0,1 1 0,-1 0 0,-14-3 0,16 5 0,0 1 0,-1-1 0,1 1 0,-1 1 0,1-1 0,-1 1 0,1 1 0,-1-1 0,1 1 0,0 0 0,0 1 0,0 0 0,0 0 0,0 0 0,-11 9 0,3-1 0,2 0 0,-1 1 0,2 1 0,-1 0 0,2 1 0,-17 24 0,20-26 0,1 0 0,1 0 0,0 1 0,0 0 0,1 0 0,1 0 0,0 0 0,1 1 0,-2 16 0,5-24 0,-1 1 0,1 0 0,1 0 0,-1 0 0,1 0 0,0 0 0,1 0 0,0-1 0,0 1 0,0-1 0,1 1 0,0-1 0,0 0 0,1 0 0,-1 0 0,1 0 0,1-1 0,-1 1 0,6 4 0,-3-4 0,0-1 0,0 0 0,0 0 0,1-1 0,0 0 0,0 0 0,0-1 0,0 0 0,1 0 0,-1-1 0,1 0 0,-1 0 0,1-1 0,14 0 0,-12-1 0,0 0 0,0-1 0,-1 0 0,1-1 0,-1 0 0,1-1 0,-1 0 0,0-1 0,0 0 0,0-1 0,-1 1 0,0-2 0,1 1 0,-2-2 0,12-9 0,-7 4 0,0-1 0,-1-1 0,-1 0 0,0-1 0,-1 0 0,-1 0 0,0-1 0,8-22 0,-12 23 0,-4 12 0,0-1 0,0 1 0,1-1 0,-1 1 0,1 0 0,0-1 0,0 1 0,0 0 0,0 0 0,5-4 0,-7 7 0,0 0 0,1 0 0,-1 0 0,0 0 0,1 0 0,-1 0 0,0 0 0,1 0 0,-1 0 0,0 0 0,1 0 0,-1 0 0,0 1 0,1-1 0,-1 0 0,0 0 0,1 0 0,-1 1 0,0-1 0,0 0 0,1 0 0,-1 1 0,0-1 0,0 0 0,1 1 0,-1-1 0,0 0 0,0 1 0,0-1 0,0 0 0,0 1 0,0-1 0,1 0 0,-1 1 0,0-1 0,0 0 0,0 1 0,0-1 0,0 0 0,0 1 0,0-1 0,-1 1 0,4 18 0,-3-18 0,1 20 0,1 0 0,1 1 0,1-1 0,1 0 0,0 0 0,17 36 0,-18-49 0,0 0 0,0 0 0,1-1 0,1 1 0,-1-1 0,1 0 0,0-1 0,1 1 0,0-1 0,0-1 0,0 1 0,0-1 0,1 0 0,0-1 0,0 0 0,0 0 0,1-1 0,16 5 0,-19-7 0,0 1 0,1-1 0,-1 0 0,1-1 0,-1 0 0,1 0 0,-1 0 0,1-1 0,-1 1 0,0-2 0,1 1 0,-1-1 0,0 0 0,0 0 0,0-1 0,0 1 0,10-7 0,-9 3 0,0 0 0,0 0 0,0-1 0,-1 0 0,0 0 0,0-1 0,-1 1 0,0-1 0,0 0 0,0-1 0,4-14 0,5-12 0,-11 35 0,-1 7 0,-1 12 0,-1 38 0,3 1 0,2-1 0,12 58 0,-1-64 0,-11-36 0,-1-1 0,0 1 0,-1 0 0,2 16 0,-7-29 0,-3-8 0,-4-11 0,-5-21 0,1 0 0,2-1 0,2-1 0,-7-74 0,11 45 0,3 0 0,8-71 0,8 9 0,-10 112 0,0 0 0,1 0 0,0 0 0,15-30 0,-18 46 0,-1-1 0,1 1 0,0 0 0,0 0 0,0 0 0,0 0 0,1 1 0,-1-1 0,1 1 0,0-1 0,0 1 0,0 0 0,3-2 0,-4 3 0,0 1 0,0-1 0,0 1 0,0-1 0,0 1 0,0 0 0,0 0 0,0 0 0,0 0 0,0 0 0,0 0 0,0 0 0,0 1 0,0-1 0,0 1 0,0 0 0,0-1 0,0 1 0,0 0 0,0 0 0,0 0 0,-1 0 0,1 1 0,1 0 0,8 7 0,-1 1 0,-1 0 0,1 0 0,-2 0 0,1 1 0,-2 1 0,13 22 0,-11-15 0,0 0 0,-2 1 0,0 0 0,6 31 0,-11-45 0,-1 0 0,-1 0 0,1 0 0,-1 0 0,0 0 0,-1 0 0,1 0 0,-1 0 0,0 0 0,-1 0 0,0 0 0,1 0 0,-2 0 0,1 0 0,-1-1 0,0 0 0,-6 10 0,3-9 0,1 0 0,-1 0 0,0-1 0,0 1 0,-1-2 0,0 1 0,0-1 0,0 0 0,0 0 0,-1 0 0,1-1 0,-15 3 0,-9 2-1365,4-4-5461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8.564"/>
    </inkml:context>
    <inkml:brush xml:id="br0">
      <inkml:brushProperty name="width" value="0.05" units="cm"/>
      <inkml:brushProperty name="height" value="0.05" units="cm"/>
    </inkml:brush>
  </inkml:definitions>
  <inkml:trace contextRef="#ctx0" brushRef="#br0">36 199 24575,'-4'-5'0,"0"1"0,1-1 0,0 0 0,-1 0 0,2-1 0,-1 1 0,0-1 0,1 1 0,0-1 0,1 0 0,-1 1 0,0-11 0,42 274 0,-31-193 0,40 186 0,-37-222 0,-12-29 0,0 0 0,1 0 0,-1 0 0,0 1 0,0-1 0,0 0 0,0 0 0,0 0 0,0 1 0,1-1 0,-1 0 0,0 0 0,0 0 0,0 0 0,0 0 0,1 0 0,-1 1 0,0-1 0,0 0 0,0 0 0,1 0 0,-1 0 0,0 0 0,0 0 0,0 0 0,1 0 0,-1 0 0,0 0 0,0 0 0,0 0 0,1 0 0,-1 0 0,0 0 0,0 0 0,0 0 0,1 0 0,-1-1 0,5-15 0,-4 1 0,-1-1 0,-1 1 0,0-1 0,-4-18 0,-19-64 0,9 38 0,-9-37 0,6 27 0,-10-81 0,27 142 0,0 1 0,1-1 0,0 0 0,1 1 0,-1-1 0,5-14 0,-5 20 0,1 0 0,0 0 0,0 0 0,1 0 0,-1 1 0,1-1 0,-1 0 0,1 1 0,0-1 0,0 1 0,0-1 0,0 1 0,1 0 0,-1 0 0,0 0 0,1 0 0,0 1 0,-1-1 0,1 1 0,0-1 0,5-1 0,5 0 0,0 1 0,0 0 0,0 0 0,0 1 0,0 1 0,1 1 0,-1 0 0,0 0 0,0 1 0,0 1 0,17 5 0,3 3 0,-1 2 0,0 0 0,34 21 0,-55-28 0,0 1 0,0 0 0,-1 0 0,0 1 0,-1 0 0,13 14 0,-20-19 0,0-1 0,0 0 0,0 1 0,-1-1 0,1 1 0,-1-1 0,0 1 0,0 0 0,0 0 0,0-1 0,0 1 0,0 0 0,-1 0 0,0 0 0,1 0 0,-1 0 0,0 0 0,-1 0 0,1 0 0,0 0 0,-1 0 0,1-1 0,-1 1 0,0 0 0,0 0 0,0 0 0,-1-1 0,1 1 0,-1-1 0,1 1 0,-1-1 0,-3 5 0,-4 1 0,0 1 0,-1-1 0,0 0 0,0-1 0,-1 0 0,0-1 0,0 0 0,0-1 0,-17 5 0,-9 6 0,34-15 0,1 1 0,-1-1 0,1 0 0,0 1 0,-1-1 0,1 1 0,0 0 0,0 0 0,0-1 0,-2 5 0,3-5 0,1-1 0,0 1 0,-1 0 0,1 0 0,0 0 0,0-1 0,0 1 0,0 0 0,-1 0 0,1 0 0,0 0 0,1-1 0,-1 1 0,0 0 0,0 0 0,0 0 0,0 0 0,1-1 0,-1 1 0,0 0 0,1 0 0,-1-1 0,1 1 0,-1 0 0,1-1 0,-1 1 0,1 0 0,-1-1 0,1 1 0,-1-1 0,1 1 0,0-1 0,-1 1 0,1-1 0,0 1 0,0-1 0,0 1 0,98 54 0,-66-38 0,36 24 0,-59-34 0,0 1 0,0 0 0,-1 0 0,0 1 0,0 0 0,-1 1 0,10 14 0,-16-21 0,0 0 0,-1 0 0,1 0 0,0 1 0,-1-1 0,0 0 0,0 1 0,0-1 0,0 0 0,0 1 0,-1 0 0,1-1 0,-1 1 0,0-1 0,0 1 0,-1-1 0,1 1 0,-1-1 0,1 1 0,-3 6 0,1-6 0,-1-1 0,1 1 0,-1 0 0,1-1 0,-1 0 0,0 0 0,0 0 0,-1 0 0,1 0 0,-1 0 0,1-1 0,-1 0 0,0 0 0,0 0 0,0 0 0,-8 2 0,-15 4 0,0-1 0,-1-1 0,0-1 0,0-2 0,-1-1 0,-36-2 0,63 0 22,1 0-1,-1 0 0,0 0 1,0 0-1,0-1 0,0 1 1,0 0-1,0-1 0,1 0 1,-1 1-1,0-1 0,0 0 1,1 0-1,-1 0 0,-1-2 1,2 3-37,1 0 0,0-1 0,0 1 0,-1-1 0,1 1 1,0 0-1,0-1 0,0 1 0,0-1 0,-1 1 0,1-1 0,0 1 1,0 0-1,0-1 0,0 1 0,0-1 0,0 1 0,0-1 1,0 1-1,1-1 0,-1 1 0,0-1 0,12-14-1350,4 2-5461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7.717"/>
    </inkml:context>
    <inkml:brush xml:id="br0">
      <inkml:brushProperty name="width" value="0.05" units="cm"/>
      <inkml:brushProperty name="height" value="0.05" units="cm"/>
    </inkml:brush>
  </inkml:definitions>
  <inkml:trace contextRef="#ctx0" brushRef="#br0">73 178 24575,'8'-16'0,"-1"-1"0,7-24 0,-13 35 0,1-1 0,-1 1 0,0-1 0,0 1 0,-1-1 0,0 1 0,0-1 0,0 0 0,-3-11 0,3 17 0,0 1 0,0-1 0,0 0 0,-1 0 0,1 0 0,0 0 0,-1 0 0,1 1 0,0-1 0,-1 0 0,1 0 0,-1 1 0,1-1 0,-1 0 0,1 1 0,-1-1 0,0 0 0,1 1 0,-1-1 0,0 1 0,0-1 0,1 1 0,-1-1 0,0 1 0,0 0 0,0-1 0,1 1 0,-2 0 0,0 0 0,0 0 0,1 0 0,-1 1 0,1-1 0,-1 1 0,1-1 0,-1 1 0,1 0 0,0-1 0,-1 1 0,1 0 0,0 0 0,-1 0 0,0 2 0,-4 2 0,1 1 0,-1 0 0,1 0 0,1 1 0,-6 8 0,5-2 0,0 0 0,0 0 0,1 0 0,1 1 0,0-1 0,1 1 0,1 0 0,0 21 0,1-22 0,0-1 0,2 0 0,-1 0 0,2 0 0,-1 0 0,2-1 0,-1 1 0,2-1 0,-1 1 0,7 9 0,-8-16 0,-1-1 0,1 0 0,0-1 0,0 1 0,1 0 0,-1-1 0,1 0 0,0 0 0,-1 0 0,1 0 0,1 0 0,-1-1 0,0 0 0,1 0 0,7 3 0,-9-5 0,1 1 0,-1-1 0,0 0 0,1 1 0,-1-2 0,0 1 0,0 0 0,1-1 0,-1 1 0,0-1 0,0 0 0,0 0 0,0 0 0,0-1 0,0 1 0,0-1 0,0 1 0,0-1 0,-1 0 0,1 0 0,-1 0 0,1-1 0,-1 1 0,2-3 0,4-5 0,-1 0 0,-1 0 0,1-1 0,-2 1 0,0-1 0,0 0 0,-1-1 0,5-18 0,-5 13 0,-1 0 0,-1 0 0,0-1 0,-1 1 0,-2-26 0,0 34 0,-1-1 0,0 0 0,-1 0 0,0 1 0,0-1 0,-1 1 0,-5-9 0,7 14 0,0 1 0,0-1 0,-1 1 0,1 0 0,-1 0 0,0 0 0,0 0 0,-6-5 0,7 7 0,0 0 0,0 0 0,0 0 0,0 0 0,0 1 0,-1-1 0,1 0 0,0 1 0,0-1 0,0 1 0,-1 0 0,1 0 0,0 0 0,0 0 0,-1 0 0,1 1 0,-3 0 0,2 0-136,0 0-1,1 0 1,-1 0-1,0 1 1,1-1-1,-1 1 1,1 0-1,-1 0 0,-1 2 1,-9 8-6690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8.861"/>
    </inkml:context>
    <inkml:brush xml:id="br0">
      <inkml:brushProperty name="width" value="0.05" units="cm"/>
      <inkml:brushProperty name="height" value="0.05" units="cm"/>
    </inkml:brush>
  </inkml:definitions>
  <inkml:trace contextRef="#ctx0" brushRef="#br0">0 46 24575,'102'-43'0,"-101"42"0,0 1 0,0 0 0,-1-1 0,1 1 0,0 0 0,0 0 0,0 0 0,0 0 0,0-1 0,0 1 0,0 1 0,0-1 0,0 0 0,0 0 0,2 1 0,-3-1 0,1 0 0,-1 0 0,0 1 0,0-1 0,1 0 0,-1 0 0,0 1 0,0-1 0,1 0 0,-1 1 0,0-1 0,0 0 0,0 1 0,0-1 0,0 1 0,0-1 0,1 0 0,-1 1 0,0-1 0,0 0 0,0 1 0,0-1 0,0 1 0,0-1 0,0 0 0,-1 1 0,-12 32 0,9-25 0,-11 24 0,1 0 0,2 0 0,1 1 0,1 1 0,-8 55 0,17-78 0,1 0 0,-1 0 0,2 1 0,0-1 0,0 0 0,1 0 0,0-1 0,1 1 0,6 15 0,-6-19 0,1 1 0,0-1 0,1 0 0,0 0 0,0-1 0,0 1 0,1-1 0,0 0 0,0-1 0,1 1 0,-1-1 0,1 0 0,0-1 0,8 4 0,-7-4 0,0 0 0,0-1 0,0 0 0,1 0 0,-1-1 0,1 0 0,-1-1 0,1 0 0,0 0 0,0 0 0,-1-1 0,1-1 0,0 0 0,0 0 0,-1 0 0,1-1 0,-1-1 0,1 1 0,-1-1 0,0-1 0,0 1 0,0-1 0,-1-1 0,1 0 0,-1 0 0,0 0 0,0-1 0,-1 0 0,0 0 0,0 0 0,0-1 0,-1 0 0,0 0 0,0-1 0,-1 1 0,0-1 0,0 0 0,-1 0 0,0-1 0,4-16 0,-6 18 20,0-1 0,0 0 0,-1 1 1,0-1-1,-1 0 0,1 1 0,-1-1 0,-1 1 0,0-1 0,0 1 0,0-1 0,-1 1 0,0 0 0,0 0 0,-1 0 0,-5-7 1,0 2-235,0 1 1,0 1 0,-1-1-1,0 1 1,-1 1 0,0 0-1,-22-13 1,-22-9-6613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7.286"/>
    </inkml:context>
    <inkml:brush xml:id="br0">
      <inkml:brushProperty name="width" value="0.05" units="cm"/>
      <inkml:brushProperty name="height" value="0.05" units="cm"/>
    </inkml:brush>
  </inkml:definitions>
  <inkml:trace contextRef="#ctx0" brushRef="#br0">345 185 24575,'2'-43'0,"-1"26"0,-1-1 0,0 1 0,-1-1 0,-4-20 0,4 36 0,1 0 0,0 1 0,-1-1 0,1 0 0,-1 1 0,0-1 0,1 1 0,-1-1 0,0 1 0,0-1 0,0 1 0,0 0 0,0 0 0,0-1 0,-1 1 0,1 0 0,0 0 0,-1 0 0,1 0 0,-1 0 0,1 0 0,-1 1 0,1-1 0,-1 0 0,1 1 0,-1-1 0,0 1 0,1 0 0,-1-1 0,0 1 0,1 0 0,-1 0 0,0 0 0,1 0 0,-1 0 0,0 1 0,1-1 0,-1 1 0,0-1 0,-2 2 0,-6 1 0,0 2 0,0-1 0,0 1 0,1 1 0,-10 6 0,-1 3 0,0 0 0,1 1 0,1 2 0,0 0 0,-21 28 0,28-31 0,0 1 0,1 0 0,1 0 0,1 1 0,0 0 0,1 1 0,-9 33 0,15-43 0,0-1 0,0 1 0,0-1 0,1 1 0,0-1 0,0 1 0,1 0 0,0-1 0,0 1 0,1-1 0,0 0 0,0 1 0,1-1 0,0 0 0,0 0 0,0-1 0,1 1 0,0-1 0,10 12 0,-5-8 0,1-1 0,0 0 0,0-1 0,1 0 0,0-1 0,1 0 0,-1 0 0,1-1 0,1-1 0,20 6 0,24 4-1365,-3-5-5461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7.631"/>
    </inkml:context>
    <inkml:brush xml:id="br0">
      <inkml:brushProperty name="width" value="0.05" units="cm"/>
      <inkml:brushProperty name="height" value="0.05" units="cm"/>
    </inkml:brush>
  </inkml:definitions>
  <inkml:trace contextRef="#ctx0" brushRef="#br0">149 92 24575,'0'-6'0,"0"-1"0,-1 1 0,0 0 0,0 0 0,-1 0 0,0 0 0,0 0 0,-3-6 0,4 10 0,1 1 0,-1-1 0,0 1 0,0-1 0,0 1 0,0-1 0,0 1 0,0 0 0,0-1 0,0 1 0,0 0 0,-1 0 0,1 0 0,-1 0 0,1 0 0,0 0 0,-1 1 0,0-1 0,1 0 0,-1 1 0,1-1 0,-1 1 0,0-1 0,1 1 0,-1 0 0,0 0 0,1 0 0,-1 0 0,0 0 0,0 0 0,1 0 0,-1 0 0,0 1 0,-1 0 0,-1 1 0,1 0 0,-1 0 0,1 0 0,0 1 0,0-1 0,0 1 0,0 0 0,0 0 0,0 0 0,1 0 0,0 0 0,-1 0 0,1 1 0,1-1 0,-3 5 0,-3 9 0,-10 33 0,16-45 0,-3 6 0,1 0 0,1 0 0,0 0 0,1 1 0,0-1 0,0 0 0,2 1 0,1 18 0,-1-25 0,0 0 0,1 0 0,-1 0 0,1 0 0,0-1 0,0 1 0,1-1 0,-1 1 0,1-1 0,0 0 0,0 0 0,0 0 0,1 0 0,-1 0 0,1-1 0,0 0 0,0 0 0,0 0 0,1 0 0,-1-1 0,9 4 0,-5-3 0,0 0 0,0-1 0,1 0 0,-1 0 0,1-1 0,-1 0 0,1-1 0,-1 1 0,1-2 0,0 1 0,-1-1 0,0-1 0,1 0 0,-1 0 0,0 0 0,0-1 0,0 0 0,0-1 0,10-6 0,-13 7 0,0 0 0,0-1 0,0 1 0,-1-1 0,0 0 0,1-1 0,-2 1 0,1-1 0,0 0 0,-1 0 0,0 0 0,0 0 0,0 0 0,-1-1 0,0 0 0,0 1 0,0-1 0,-1 0 0,0 0 0,0 1 0,0-1 0,-1 0 0,0 0 0,0 0 0,0 0 0,-1 0 0,0 0 0,-2-9 0,-1 6 0,1-1 0,-1 1 0,-1 0 0,0 0 0,0 0 0,0 0 0,-1 1 0,-1 0 0,1 0 0,-2 1 0,1 0 0,-1 0 0,1 0 0,-2 1 0,1 0 0,-1 1 0,0 0 0,0 0 0,0 1 0,-1 1 0,1-1 0,-1 1 0,0 1 0,0 0 0,0 0 0,-1 1 0,1 0 0,0 1 0,-15 1 0,23-1-50,0 0-1,-1 0 1,1 1-1,-1-1 0,1 1 1,0-1-1,-1 1 1,1 0-1,0 0 1,0 0-1,-1 0 0,1 0 1,0 1-1,0-1 1,0 1-1,1-1 1,-1 1-1,0 0 0,0-1 1,1 1-1,-1 0 1,1 0-1,0 0 1,0 1-1,0-1 1,-1 2-1,-1 14-6775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8.111"/>
    </inkml:context>
    <inkml:brush xml:id="br0">
      <inkml:brushProperty name="width" value="0.05" units="cm"/>
      <inkml:brushProperty name="height" value="0.05" units="cm"/>
    </inkml:brush>
  </inkml:definitions>
  <inkml:trace contextRef="#ctx0" brushRef="#br0">277 327 24575,'0'-2'0,"0"1"0,-1-1 0,1 1 0,-1 0 0,1-1 0,-1 1 0,0 0 0,1 0 0,-1-1 0,0 1 0,0 0 0,0 0 0,0 0 0,0 0 0,0 0 0,0 0 0,0 0 0,0 1 0,0-1 0,0 0 0,-1 0 0,1 1 0,0-1 0,-1 1 0,1-1 0,-2 1 0,-3-2 0,1 0 0,-1 1 0,0 0 0,1 0 0,-8 1 0,4 0 0,0 1 0,1 1 0,-1 0 0,1 0 0,0 1 0,-1 0 0,1 0 0,0 1 0,1 0 0,-1 0 0,1 1 0,-9 6 0,7-3 0,-1 0 0,1 0 0,0 1 0,1 0 0,0 0 0,0 1 0,1 0 0,-6 12 0,11-18 0,-1 1 0,1-1 0,1 1 0,-1-1 0,1 1 0,0 0 0,0 0 0,0 0 0,0-1 0,1 1 0,0 0 0,0 0 0,0 0 0,1 0 0,0 0 0,0-1 0,2 7 0,-1-5 0,1-1 0,0 1 0,0-1 0,1 0 0,-1 0 0,1-1 0,0 1 0,0-1 0,1 0 0,-1 0 0,1 0 0,0-1 0,9 6 0,1-1 0,1 0 0,0-1 0,0-1 0,0 0 0,1-1 0,0-1 0,0-1 0,0 0 0,1-2 0,-1 1 0,0-2 0,1-1 0,-1 0 0,0-1 0,20-4 0,-32 4 0,0 1 0,-1-1 0,1 0 0,0-1 0,-1 1 0,0-1 0,0 0 0,1 0 0,-2 0 0,1 0 0,0-1 0,-1 1 0,1-1 0,2-5 0,-2 2 0,0 1 0,-1-1 0,0 0 0,0 0 0,-1 0 0,0 0 0,0 0 0,1-14 0,-1 0 0,-2 0 0,0 0 0,-2 0 0,0 0 0,-10-39 0,2 17 0,-2 1 0,-2-1 0,-2 2 0,-1 0 0,-26-43 0,38 77 0,1 0 0,-1 1 0,0 0 0,-9-9 0,13 14 0,1 1 0,-1-1 0,0 0 0,0 0 0,0 1 0,0-1 0,1 0 0,-1 1 0,0-1 0,0 1 0,0-1 0,0 1 0,0-1 0,0 1 0,0 0 0,-1 0 0,1-1 0,0 1 0,0 0 0,0 0 0,0 0 0,0 0 0,0 0 0,0 0 0,0 1 0,-1-1 0,1 0 0,0 0 0,0 1 0,0-1 0,0 1 0,0-1 0,0 1 0,0-1 0,0 1 0,1 0 0,-1 0 0,0-1 0,0 1 0,0 0 0,0 1 0,-2 3 0,0 0 0,0 1 0,1-1 0,-1 1 0,2 0 0,-1 0 0,0 0 0,1 0 0,-1 9 0,0 60 0,2-65 0,1 12-124,0-1 0,2 1 0,1 0 0,0-1 0,2 0 0,0 0-1,1 0 1,1-1 0,1 0 0,22 34 0,-2-11-6702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8.471"/>
    </inkml:context>
    <inkml:brush xml:id="br0">
      <inkml:brushProperty name="width" value="0.05" units="cm"/>
      <inkml:brushProperty name="height" value="0.05" units="cm"/>
    </inkml:brush>
  </inkml:definitions>
  <inkml:trace contextRef="#ctx0" brushRef="#br0">38 257 24575,'0'-5'0,"-1"1"0,1-1 0,-1 0 0,0 1 0,-1-1 0,-2-5 0,-3-17 0,7 27 0,-1-1 0,1 1 0,0 0 0,0 0 0,0-1 0,0 1 0,0 0 0,0-1 0,0 1 0,0 0 0,0 0 0,0-1 0,0 1 0,0 0 0,0 0 0,0-1 0,0 1 0,1 0 0,-1 0 0,0-1 0,0 1 0,0 0 0,0 0 0,0-1 0,1 1 0,-1 0 0,0 0 0,0 0 0,0-1 0,1 1 0,-1 0 0,0 0 0,0 0 0,10 2 0,9 14 0,-18-16 0,6 7 0,13 11 0,0-1 0,26 16 0,-41-29 0,1-1 0,-1 0 0,1 0 0,0 0 0,0-1 0,0 0 0,0 0 0,0 0 0,0-1 0,0 0 0,1 0 0,-1-1 0,0 1 0,13-2 0,-17 0 0,0 1 0,1-1 0,-1 1 0,0-1 0,0 0 0,0 0 0,0 0 0,0 0 0,0 0 0,0-1 0,0 1 0,0 0 0,0-1 0,-1 0 0,1 1 0,-1-1 0,1 0 0,-1 0 0,1 0 0,-1 0 0,0 0 0,0 0 0,0 0 0,0 0 0,-1 0 0,1 0 0,0-1 0,-1 1 0,0 0 0,1-1 0,-1 1 0,0 0 0,0-1 0,0 1 0,-1 0 0,1 0 0,-1-3 0,-1-7 0,-1 1 0,0 0 0,-1 1 0,0-1 0,0 1 0,-8-13 0,3 7 0,0 2 0,-2-1 0,-21-23 0,25 30 0,-1 1 0,1 0 0,-2 1 0,1 0 0,-1 0 0,0 1 0,-16-8 0,22 12 0,0 0 0,0 0 0,0 0 0,1 0 0,-1 0 0,0 1 0,0-1 0,0 1 0,0 0 0,0 0 0,-1 0 0,1 0 0,0 1 0,0-1 0,1 1 0,-1 0 0,0 0 0,-5 2 0,5-1 0,0 0 0,0 1 0,0-1 0,0 1 0,0-1 0,1 1 0,0 0 0,-1 0 0,1 0 0,0 1 0,0-1 0,1 0 0,-2 4 0,-2 8 0,0-1 0,2 1 0,0-1 0,0 1 0,2 0 0,-1 20 0,3-15-85,0 0 0,1 0-1,1 0 1,1-1 0,1 1-1,0-1 1,2 0 0,0-1-1,1 1 1,0-1 0,2-1-1,0 0 1,1 0 0,1-1-1,23 25 1,3-4-6741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8.780"/>
    </inkml:context>
    <inkml:brush xml:id="br0">
      <inkml:brushProperty name="width" value="0.05" units="cm"/>
      <inkml:brushProperty name="height" value="0.05" units="cm"/>
    </inkml:brush>
  </inkml:definitions>
  <inkml:trace contextRef="#ctx0" brushRef="#br0">106 14 24575,'-8'-3'0,"-1"0"0,0 1 0,1 0 0,-1 0 0,0 1 0,0 0 0,0 1 0,-18 1 0,26-1 0,1 0 0,0 0 0,0 0 0,-1 0 0,1 0 0,0 1 0,-1-1 0,1 0 0,0 0 0,-1 0 0,1 0 0,0 0 0,-1 0 0,1 0 0,0 1 0,0-1 0,-1 0 0,1 0 0,0 0 0,0 1 0,-1-1 0,1 0 0,0 0 0,0 1 0,0-1 0,0 0 0,-1 1 0,1-1 0,0 0 0,0 0 0,0 1 0,0-1 0,0 0 0,0 1 0,0-1 0,0 0 0,0 1 0,0-1 0,0 0 0,0 1 0,0-1 0,0 0 0,0 1 0,0-1 0,0 0 0,0 1 0,0-1 0,1 0 0,-1 0 0,0 1 0,0-1 0,0 0 0,0 0 0,1 1 0,-1-1 0,0 0 0,0 0 0,1 1 0,-1-1 0,0 0 0,1 0 0,17 15 0,14 2 0,0-1 0,1-1 0,60 16 0,45 20 0,-134-49 0,1 1 0,-1-1 0,1 1 0,-1 0 0,0 0 0,0 0 0,0 0 0,6 8 0,-9-10 0,0 1 0,0-1 0,0 1 0,0 0 0,0-1 0,-1 1 0,1 0 0,0 0 0,-1-1 0,0 1 0,1 0 0,-1 0 0,0 0 0,0 0 0,0-1 0,0 1 0,0 0 0,-1 0 0,1 0 0,0 0 0,-1-1 0,1 1 0,-1 0 0,0 0 0,0-1 0,1 1 0,-3 1 0,-5 9 0,0 0 0,-1-1 0,-1 0 0,0-1 0,0 0 0,-1 0 0,-13 8 0,-89 53 0,102-65 0,-25 14-682,-59 24-1,58-31-6143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9.091"/>
    </inkml:context>
    <inkml:brush xml:id="br0">
      <inkml:brushProperty name="width" value="0.05" units="cm"/>
      <inkml:brushProperty name="height" value="0.05" units="cm"/>
    </inkml:brush>
  </inkml:definitions>
  <inkml:trace contextRef="#ctx0" brushRef="#br0">68 50 24575,'-8'-7'0,"0"0"0,0 0 0,0 0 0,-1 1 0,-17-9 0,119 66 0,-52-31 0,110 56 0,-124-60 0,-1 1 0,0 1 0,30 27 0,-48-37 0,-1-1 0,1 1 0,-2 0 0,1 1 0,-1 0 0,-1 0 0,1 0 0,-1 0 0,-1 1 0,0 0 0,-1 0 0,1 0 0,-2 0 0,0 1 0,2 18 0,-4-15 0,0-1 0,-1 1 0,0 0 0,-1-1 0,-1 1 0,-1-1 0,1 0 0,-2 0 0,0 0 0,0-1 0,-14 22 0,7-15-341,-1-1 0,-1 0-1,-22 22 1,-3-3-6485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9.727"/>
    </inkml:context>
    <inkml:brush xml:id="br0">
      <inkml:brushProperty name="width" value="0.05" units="cm"/>
      <inkml:brushProperty name="height" value="0.05" units="cm"/>
    </inkml:brush>
  </inkml:definitions>
  <inkml:trace contextRef="#ctx0" brushRef="#br0">280 1 24575,'13'0'0,"-1"0"0,0-1 0,-1 2 0,1-1 0,-1 2 0,1-1 0,-1 2 0,1 0 0,14 5 0,-25-7 0,0-1 0,0 0 0,0 1 0,0 0 0,0-1 0,0 1 0,0-1 0,0 1 0,0 0 0,-1 0 0,1 0 0,0-1 0,-1 1 0,1 0 0,0 0 0,-1 0 0,1 0 0,-1 0 0,1 0 0,-1 0 0,0 0 0,1 0 0,-1 0 0,0 0 0,0 2 0,0-1 0,0 0 0,-1 0 0,1 0 0,-1 0 0,0 0 0,0 0 0,0 0 0,0 0 0,0 0 0,0 0 0,0 0 0,-2 2 0,-6 4 0,1 1 0,-2-1 0,-14 11 0,22-18 0,-139 91 0,-23 16 0,157-103 0,1 0 0,0 1 0,0-1 0,1 1 0,-1 0 0,-8 14 0,13-17 0,-1-1 0,1 1 0,0-1 0,0 1 0,1 0 0,-1 0 0,0-1 0,1 1 0,-1 0 0,1 0 0,0 0 0,0 0 0,0-1 0,1 1 0,-1 0 0,1 0 0,-1 0 0,1-1 0,0 1 0,0 0 0,0-1 0,0 1 0,3 3 0,2 3 0,0-1 0,1 0 0,0 1 0,0-2 0,1 1 0,0-1 0,1-1 0,16 11 0,6 1 0,44 17 0,29 5-1365,-60-28-5461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0.040"/>
    </inkml:context>
    <inkml:brush xml:id="br0">
      <inkml:brushProperty name="width" value="0.05" units="cm"/>
      <inkml:brushProperty name="height" value="0.05" units="cm"/>
    </inkml:brush>
  </inkml:definitions>
  <inkml:trace contextRef="#ctx0" brushRef="#br0">225 1 24575,'100'0'0,"-100"0"0,1 0 0,0 0 0,0 0 0,-1 0 0,1 0 0,0 1 0,-1-1 0,1 0 0,0 0 0,-1 0 0,1 1 0,0-1 0,-1 0 0,1 1 0,0-1 0,-1 0 0,1 1 0,-1-1 0,1 1 0,-1-1 0,1 1 0,-1-1 0,1 1 0,0 0 0,-1 0 0,0 0 0,0 0 0,0 0 0,0-1 0,0 1 0,0 0 0,-1 0 0,1-1 0,0 1 0,0 0 0,-1 0 0,1-1 0,0 1 0,-1 0 0,1 0 0,-1-1 0,1 1 0,-1 0 0,-5 6 0,-1 0 0,1-1 0,-9 7 0,9-8 0,-47 40 0,-57 50 0,90-75 0,0 1 0,1 1 0,-15 24 0,28-38 0,2 0 0,-1 0 0,1 0 0,0 0 0,1 1 0,0 0 0,0 0 0,1-1 0,0 2 0,1-1 0,-1 16 0,2-17 0,1 0 0,0-1 0,0 1 0,1-1 0,0 0 0,0 0 0,1 1 0,0-1 0,0-1 0,0 1 0,1 0 0,0-1 0,0 0 0,10 11 0,2-2-170,1 0-1,0-1 0,0-1 1,1-1-1,1 0 0,0-1 1,22 8-1,22 9-6655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0.634"/>
    </inkml:context>
    <inkml:brush xml:id="br0">
      <inkml:brushProperty name="width" value="0.05" units="cm"/>
      <inkml:brushProperty name="height" value="0.05" units="cm"/>
    </inkml:brush>
  </inkml:definitions>
  <inkml:trace contextRef="#ctx0" brushRef="#br0">16 12 24575,'0'0'0,"0"-1"0,1 1 0,-1 0 0,0-1 0,0 1 0,0 0 0,0-1 0,0 1 0,0 0 0,0-1 0,0 1 0,0 0 0,0-1 0,0 1 0,0 0 0,0-1 0,0 1 0,0 0 0,0 0 0,0-1 0,0 1 0,-1 0 0,1-1 0,0 1 0,0 0 0,0-1 0,0 1 0,-1 0 0,1 0 0,0-1 0,0 1 0,-1 0 0,1 0 0,0 0 0,0-1 0,-1 1 0,1 0 0,0 0 0,-1 0 0,1 0 0,0 0 0,-1 0 0,1 0 0,-1-1 0,0 2 0,1 0 0,-1 0 0,0-1 0,1 1 0,-1 0 0,1 0 0,-1 0 0,1-1 0,-1 1 0,1 0 0,0 0 0,-1 0 0,1 0 0,0 0 0,0 0 0,-1 0 0,1 2 0,-1 31 0,1 0 0,1 0 0,7 37 0,-2-15 0,65 1101-663,-69-1052 553,30 452-1035,-26-515-5128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7.961"/>
    </inkml:context>
    <inkml:brush xml:id="br0">
      <inkml:brushProperty name="width" value="0.05" units="cm"/>
      <inkml:brushProperty name="height" value="0.05" units="cm"/>
    </inkml:brush>
  </inkml:definitions>
  <inkml:trace contextRef="#ctx0" brushRef="#br0">0 47 24575,'0'-3'0,"2"-30"0,3 23 0,-4 10 0,-1 0 0,1 0 0,-1 0 0,1 0 0,-1 0 0,0 0 0,1 0 0,-1 0 0,1 0 0,-1 0 0,1 1 0,-1-1 0,0 0 0,1 0 0,-1 0 0,0 1 0,1-1 0,-1 0 0,1 0 0,-1 1 0,0-1 0,0 0 0,1 1 0,-1-1 0,0 0 0,0 1 0,1-1 0,-1 1 0,8 11 0,0 1 0,-1-1 0,0 1 0,-1 1 0,8 26 0,14 75 0,-24-95 0,7 43 265,-8-40-673,1 0 1,1 0-1,9 25 1,-6-32-6419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1.004"/>
    </inkml:context>
    <inkml:brush xml:id="br0">
      <inkml:brushProperty name="width" value="0.05" units="cm"/>
      <inkml:brushProperty name="height" value="0.05" units="cm"/>
    </inkml:brush>
  </inkml:definitions>
  <inkml:trace contextRef="#ctx0" brushRef="#br0">1 4 24575,'0'-3'0,"1"10"0,0 9 0,0 1 0,7 23 0,-3-28 0,1 1 0,0-1 0,1 0 0,1 0 0,0-1 0,0 0 0,1-1 0,0 1 0,1-2 0,0 1 0,1-1 0,0-1 0,15 9 0,-7-6 0,1 0 0,0-1 0,1-1 0,0-1 0,0-1 0,1-1 0,31 5 0,-42-10 0,1 0 0,-1 0 0,1-1 0,-1 0 0,1-1 0,-1-1 0,1 0 0,-1 0 0,0-1 0,0 0 0,11-6 0,-15 6 0,0 0 0,0-1 0,-1 0 0,0-1 0,0 1 0,0-1 0,0 0 0,-1-1 0,0 1 0,0-1 0,0 0 0,-1-1 0,0 1 0,0-1 0,-1 1 0,0-1 0,5-13 0,-5 8 0,0-1 0,0 0 0,1-26 0,-4 32 0,0 1 0,0-1 0,0 0 0,-1 1 0,0-1 0,-1 1 0,1-1 0,-1 1 0,-5-11 0,6 16 14,1-1 0,-1 1-1,0 0 1,0-1 0,0 1-1,0 0 1,0 0-1,0 0 1,-1 0 0,1 0-1,0 0 1,0 0 0,-1 0-1,1 0 1,-1 0 0,1 1-1,-1-1 1,1 1 0,-1-1-1,1 1 1,-1-1 0,1 1-1,-1 0 1,-2 0 0,0 0-185,0 1 0,1-1 1,-1 1-1,1 0 0,-1 0 1,1 0-1,-1 1 0,1-1 1,-5 4-1,-15 9-6655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1.629"/>
    </inkml:context>
    <inkml:brush xml:id="br0">
      <inkml:brushProperty name="width" value="0.05" units="cm"/>
      <inkml:brushProperty name="height" value="0.05" units="cm"/>
    </inkml:brush>
  </inkml:definitions>
  <inkml:trace contextRef="#ctx0" brushRef="#br0">883 57 24575,'2'-2'0,"0"0"0,0 0 0,0-1 0,0 1 0,0-1 0,-1 1 0,1-1 0,-1 1 0,0-1 0,2-4 0,-3 6 0,0 1 0,0-1 0,0 0 0,0 1 0,0-1 0,0 1 0,0-1 0,0 0 0,0 1 0,0-1 0,0 1 0,0-1 0,-1 0 0,1 1 0,0-1 0,0 1 0,-1-1 0,1 1 0,0-1 0,-1 1 0,0-1 0,0 0 0,0 0 0,0 0 0,-1 0 0,1 1 0,0-1 0,-1 1 0,1-1 0,-1 1 0,1-1 0,0 1 0,-1 0 0,-2-1 0,-56-2 0,1 2 0,-1 3 0,0 2 0,-68 14 0,62-6 0,-89 26 0,127-29 0,0 1 0,1 1 0,1 2 0,0 0 0,-42 30 0,60-37 0,0 1 0,0 0 0,1 0 0,0 1 0,0 0 0,0 0 0,1 0 0,1 1 0,-9 15 0,12-19 0,1-1 0,-1 1 0,1 0 0,-1 0 0,2 0 0,-1-1 0,0 1 0,1 0 0,0 0 0,0 0 0,0 0 0,1 0 0,0 0 0,0 0 0,0 0 0,0-1 0,1 1 0,0 0 0,0-1 0,0 0 0,0 1 0,5 5 0,2 1 0,0 0 0,1-1 0,0 0 0,1 0 0,0-1 0,1-1 0,-1 0 0,2 0 0,18 8 0,9 2 0,77 23 0,0-10-252,229 32 0,127-35-252,-96-47 504,-316 12 0,0-4 0,0-2 0,-2-3 0,62-24 0,-100 31 0,-1 0 0,0-2 0,0 0 0,-1-1 0,18-15 0,-30 22 0,-1-1 0,1-1 0,-2 1 0,1-1 0,-1 0 0,9-14 0,-12 16 0,0 0 0,0 0 0,0 0 0,-1 0 0,1 0 0,-1 0 0,0 0 0,-1-1 0,1 1 0,-1 0 0,0-1 0,-1-5 0,-1 4 20,1 0-1,-1 0 1,0 0 0,-1 0-1,0 1 1,0-1-1,0 1 1,-1 0 0,0 0-1,0 0 1,-1 1-1,1-1 1,-1 1 0,-7-6-1,-3-1 90,0 0 1,-1 1-1,-1 0 0,-18-8 0,-16-4-108,0 1 0,-2 3 0,0 3 0,-66-12 0,-225-18-716,224 39 106,-159 11-1,181 4-5484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2.316"/>
    </inkml:context>
    <inkml:brush xml:id="br0">
      <inkml:brushProperty name="width" value="0.05" units="cm"/>
      <inkml:brushProperty name="height" value="0.05" units="cm"/>
    </inkml:brush>
  </inkml:definitions>
  <inkml:trace contextRef="#ctx0" brushRef="#br0">224 1 24575,'-3'-1'0,"0"2"0,0-1 0,0 0 0,0 0 0,-1 1 0,1 0 0,0 0 0,0 0 0,0 0 0,1 0 0,-1 0 0,0 1 0,0-1 0,1 1 0,-1 0 0,-4 4 0,4-2 0,0-1 0,1 1 0,-1 0 0,1 0 0,0 0 0,0 0 0,0 1 0,0-1 0,1 0 0,0 1 0,-1 4 0,-5 40 0,2 0 0,2 0 0,4 52 0,-1 21 0,-6-13 0,-23 110 0,-35 105 0,35-188 0,29-133 0,-1 0 0,0-1 0,1 1 0,0 0 0,-1-1 0,1 1 0,0 0 0,0 0 0,1 0 0,-1-1 0,1 1 0,-1 0 0,1-1 0,0 1 0,0 0 0,0-1 0,2 4 0,0-3 0,-1-1 0,1 0 0,-1 0 0,1 0 0,0 0 0,0 0 0,0 0 0,0-1 0,0 0 0,0 1 0,0-1 0,0 0 0,1-1 0,3 2 0,495 66 0,309-17 0,-587-40 0,122 20 0,-334-29 0,-6-1 0,-1 0 0,1-1 0,0 1 0,0-1 0,12-1 0,-17 0 0,1 1 0,-1-1 0,0 1 0,1-1 0,-1 1 0,0-1 0,0 0 0,1 1 0,-1-1 0,0 0 0,0 0 0,0 0 0,0 0 0,0 0 0,0 0 0,0 0 0,0-1 0,-1 1 0,1 0 0,0 0 0,-1-1 0,1 1 0,-1 0 0,1-1 0,-1 1 0,1-1 0,-1 1 0,0 0 0,0-3 0,1-6 0,3-20 0,0-1 0,2 1 0,11-35 0,74-161 0,-2 6 0,-71 169 0,-3-1 0,13-76 0,-21 75 0,-2 0 0,-3-88 0,-3 116 0,-2 1 0,0 0 0,-1 0 0,-2 0 0,0 1 0,-2 0 0,0 0 0,-13-24 0,18 42 0,0 0 0,0 0 0,-1-1 0,0 2 0,0-1 0,0 0 0,0 1 0,-1 0 0,1 0 0,-1 0 0,-9-5 0,11 8 0,1 0 0,-1 0 0,1 0 0,-1 1 0,0-1 0,1 1 0,-1-1 0,0 1 0,0 0 0,1 0 0,-1 0 0,0 1 0,0-1 0,1 0 0,-1 1 0,1 0 0,-1 0 0,0 0 0,1 0 0,-1 0 0,1 0 0,0 1 0,-1-1 0,1 1 0,0-1 0,0 1 0,-4 4 0,-3 3 0,1 1 0,0 0 0,1 1 0,0 0 0,0 0 0,1 0 0,-9 24 0,2 4 0,-10 46 0,9-25-1365,3-7-5461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3.016"/>
    </inkml:context>
    <inkml:brush xml:id="br0">
      <inkml:brushProperty name="width" value="0.05" units="cm"/>
      <inkml:brushProperty name="height" value="0.05" units="cm"/>
    </inkml:brush>
  </inkml:definitions>
  <inkml:trace contextRef="#ctx0" brushRef="#br0">397 530 24575,'-3'-4'0,"0"-1"0,1 0 0,-1 0 0,1 0 0,0 0 0,0 0 0,1 0 0,0 0 0,0-1 0,-1-8 0,-1-2 0,-2-38 0,4 41 0,0 1 0,0 0 0,-7-22 0,8 32 0,-1 0 0,0 0 0,0-1 0,0 1 0,0 0 0,0 0 0,0 1 0,-1-1 0,1 0 0,-1 0 0,1 1 0,-1-1 0,0 1 0,1-1 0,-1 1 0,0-1 0,0 1 0,0 0 0,-3-1 0,1 1 0,0 0 0,1 0 0,-1 1 0,0-1 0,0 1 0,0 0 0,0 0 0,0 0 0,0 0 0,-5 2 0,-3 1 0,0 1 0,0 0 0,1 0 0,0 1 0,0 1 0,-13 9 0,6-3 0,2 1 0,-1 1 0,2 0 0,0 1 0,1 1 0,0 0 0,2 1 0,-16 26 0,22-33 0,1 0 0,1 1 0,0 0 0,0 0 0,1 0 0,0 0 0,-2 17 0,5-20 0,0-1 0,0 1 0,0-1 0,1 0 0,0 1 0,0-1 0,1 0 0,0 0 0,0 0 0,1 0 0,0 0 0,6 10 0,-5-11 0,0 0 0,1 0 0,0 0 0,0 0 0,1-1 0,-1 0 0,1 0 0,0-1 0,0 1 0,1-1 0,-1-1 0,1 1 0,0-1 0,0 0 0,0-1 0,0 0 0,1 0 0,-1 0 0,1-1 0,-1 0 0,1-1 0,-1 1 0,1-2 0,8 0 0,-5 0 0,0 0 0,-1-1 0,1-1 0,0 0 0,-1 0 0,0-1 0,0 0 0,0-1 0,0 0 0,-1 0 0,0-1 0,0-1 0,0 1 0,-1-1 0,0-1 0,9-9 0,-3-4 0,-1 1 0,0-1 0,-2-1 0,0 0 0,-2-1 0,0 0 0,-2 0 0,0-1 0,4-32 0,-3-6 0,-2 1 0,-4-95 0,-2 156 0,0-28 0,-1 0 0,-2 0 0,-6-28 0,3 43 0,6 12 0,0 1 0,0 0 0,0 0 0,0 0 0,0 0 0,0 0 0,-1 0 0,1 0 0,0 0 0,0 0 0,0 0 0,0 0 0,0 0 0,-1-1 0,1 1 0,0 0 0,0 0 0,0 0 0,0 0 0,0 0 0,-1 0 0,1 0 0,0 1 0,0-1 0,0 0 0,0 0 0,-1 0 0,1 0 0,0 0 0,0 0 0,0 0 0,0 0 0,0 0 0,0 0 0,-1 0 0,1 0 0,0 1 0,0-1 0,0 0 0,-1 2 0,0 0 0,0 0 0,0-1 0,0 1 0,0 0 0,1 0 0,-1 0 0,0 5 0,-5 47 0,2 1 0,5 75 0,-1-113 0,2 30 171,12 74 0,-9-96-513,1-1 1,1 0 0,1 0-1,18 39 1,-10-36-6485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3.610"/>
    </inkml:context>
    <inkml:brush xml:id="br0">
      <inkml:brushProperty name="width" value="0.05" units="cm"/>
      <inkml:brushProperty name="height" value="0.05" units="cm"/>
    </inkml:brush>
  </inkml:definitions>
  <inkml:trace contextRef="#ctx0" brushRef="#br0">261 402 24575,'4'-5'0,"-1"0"0,0-1 0,0 1 0,-1-1 0,1 1 0,-1-1 0,2-9 0,1-4 0,0 7 0,-1 0 0,-1-1 0,0 0 0,0 0 0,-2 0 0,0 0 0,0-15 0,-1 25 0,0 0 0,-1 0 0,1 0 0,-1-1 0,1 1 0,-1 0 0,0 0 0,0 0 0,-1 0 0,1 1 0,0-1 0,-1 0 0,0 0 0,0 1 0,0-1 0,0 1 0,0 0 0,0-1 0,-1 1 0,1 0 0,-1 0 0,1 1 0,-1-1 0,0 0 0,1 1 0,-1 0 0,0 0 0,0 0 0,0 0 0,0 0 0,-1 0 0,1 1 0,0-1 0,-5 1 0,0 0 0,0 1 0,0-1 0,0 1 0,0 1 0,0 0 0,1 0 0,-1 0 0,1 1 0,-1 0 0,1 1 0,0-1 0,0 2 0,1-1 0,-1 1 0,1-1 0,-7 8 0,2-1 0,0 0 0,1 0 0,0 1 0,1 0 0,0 1 0,1 0 0,-10 22 0,14-26 0,1 1 0,0-1 0,0 1 0,1-1 0,0 1 0,1 0 0,0 0 0,0 0 0,3 19 0,-2-26 0,0 1 0,1 0 0,0 0 0,0 0 0,0-1 0,0 1 0,1-1 0,-1 1 0,1-1 0,0 1 0,0-1 0,0 0 0,1 0 0,-1 0 0,1 0 0,0-1 0,-1 1 0,1 0 0,0-1 0,1 0 0,-1 0 0,0 0 0,1 0 0,-1-1 0,1 1 0,-1-1 0,1 0 0,4 1 0,-2 0 0,1-2 0,-1 1 0,1-1 0,-1 0 0,1 0 0,-1 0 0,0-1 0,1 0 0,-1 0 0,0-1 0,1 0 0,5-3 0,6-3 0,-1-1 0,27-19 0,13-7 0,-56 34 0,0 1 0,-1-1 0,1 1 0,0-1 0,0 1 0,0 0 0,0-1 0,0 1 0,-1 0 0,1 0 0,0 0 0,0 0 0,0 0 0,0 0 0,0 0 0,0 0 0,0 0 0,0 0 0,-1 0 0,1 0 0,0 1 0,0-1 0,0 0 0,0 1 0,-1-1 0,1 1 0,0-1 0,0 0 0,0 1 0,-1 0 0,1-1 0,0 1 0,-1 0 0,1-1 0,-1 1 0,1 0 0,-1-1 0,1 1 0,-1 0 0,1 0 0,-1 0 0,0 0 0,1-1 0,-1 1 0,0 0 0,0 0 0,0 0 0,0 1 0,2 7 0,-1 0 0,0 1 0,-2 16 0,1-18 0,0 3 0,0-1 0,0 0 0,1 0 0,1 1 0,-1-1 0,2 0 0,5 15 0,-7-21 0,1-1 0,0 1 0,0-1 0,0 0 0,0 0 0,1 0 0,-1 0 0,1 0 0,0-1 0,0 1 0,0-1 0,0 0 0,0 0 0,0 0 0,0 0 0,1 0 0,-1-1 0,1 1 0,0-1 0,-1 0 0,1 0 0,0 0 0,6 0 0,-1-1 0,-1 0 0,0 0 0,0-1 0,1 0 0,-1 0 0,0-1 0,0 0 0,0-1 0,-1 0 0,1 0 0,0 0 0,-1-1 0,0 0 0,0-1 0,0 1 0,-1-1 0,1-1 0,-1 1 0,0-1 0,-1 0 0,7-9 0,0-1 0,0-1 0,-2 0 0,0 0 0,-1-1 0,0-1 0,-2 0 0,10-33 0,-12 28 0,0-1 0,-2 1 0,-1-1 0,-1 0 0,-1-25 0,-2 33 0,0-1 0,0 1 0,-2 0 0,0 0 0,-1 0 0,0 0 0,-16-29 0,19 41 0,-2 0 0,1 1 0,0-1 0,-1 1 0,0-1 0,0 1 0,0 0 0,0 1 0,-7-5 0,10 7 0,0 0 0,-1 1 0,1-1 0,0 0 0,0 1 0,-1-1 0,1 1 0,0-1 0,-1 1 0,1 0 0,-1 0 0,1 0 0,0-1 0,-1 1 0,1 0 0,-1 1 0,1-1 0,-1 0 0,1 0 0,0 1 0,-1-1 0,1 0 0,0 1 0,-1 0 0,1-1 0,0 1 0,0 0 0,0-1 0,-1 1 0,1 0 0,0 0 0,0 0 0,0 0 0,0 0 0,0 0 0,1 1 0,-1-1 0,0 0 0,0 0 0,1 0 0,-2 3 0,-1 3 0,1 1 0,0-1 0,0 0 0,0 0 0,1 1 0,0-1 0,0 1 0,1 13 0,8 63 0,-7-78 0,11 55-341,2 0 0,3-1-1,27 63 1,-26-77-6485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4.041"/>
    </inkml:context>
    <inkml:brush xml:id="br0">
      <inkml:brushProperty name="width" value="0.05" units="cm"/>
      <inkml:brushProperty name="height" value="0.05" units="cm"/>
    </inkml:brush>
  </inkml:definitions>
  <inkml:trace contextRef="#ctx0" brushRef="#br0">7 239 24575,'-3'-31'0,"2"28"0,0 0 0,1-1 0,-1 1 0,1-1 0,0 1 0,0 0 0,0-1 0,0 1 0,1-1 0,-1 1 0,1 0 0,0-1 0,0 1 0,0 0 0,0 0 0,1-1 0,2-3 0,-1 3 0,0 1 0,1-1 0,-1 1 0,1 0 0,0 0 0,0 0 0,0 0 0,0 1 0,1-1 0,-1 1 0,1 0 0,-1 0 0,1 1 0,0 0 0,0-1 0,6 1 0,12-2 0,0 1 0,28 1 0,-30 1 0,101 2 0,44-1 0,-162-1 0,0-1 0,0 1 0,0-1 0,0 0 0,0 0 0,0 0 0,0 0 0,5-4 0,-8 5 0,0 0 0,-1-1 0,1 1 0,-1 0 0,1-1 0,-1 1 0,1-1 0,-1 1 0,1-1 0,-1 1 0,0-1 0,1 1 0,-1-1 0,0 1 0,1-1 0,-1 0 0,0 1 0,0-1 0,1 0 0,-1 1 0,0-1 0,0 0 0,0-1 0,-1 1 0,1 0 0,0 0 0,-1 0 0,1 0 0,-1 0 0,1 0 0,-1 0 0,0 0 0,1 0 0,-1 0 0,0 0 0,0 0 0,0 0 0,0 0 0,0 0 0,-1 0 0,-10-7 0,0 0 0,-1 1 0,0 1 0,0 0 0,0 0 0,-1 1 0,-21-4 0,33 9 0,1-1 0,-1 1 0,0 0 0,0 0 0,0 0 0,0 0 0,0 0 0,0 0 0,0 0 0,0 1 0,1-1 0,-1 1 0,0-1 0,0 1 0,0 0 0,1 0 0,-1 0 0,0 0 0,1 0 0,-3 2 0,2-1 0,0 0 0,1 0 0,-1 0 0,1 1 0,-1-1 0,1 1 0,0-1 0,0 1 0,0-1 0,0 1 0,0 0 0,0 5 0,0-3 0,0 0 0,1 1 0,0-1 0,0 1 0,1-1 0,-1 0 0,1 1 0,0-1 0,1 0 0,-1 1 0,1-1 0,0 0 0,0 0 0,4 6 0,-4-9 0,0 0 0,0 0 0,0 0 0,0-1 0,0 1 0,0 0 0,0-1 0,0 1 0,1-1 0,-1 0 0,1 0 0,-1 0 0,1 0 0,-1 0 0,1-1 0,-1 1 0,1-1 0,0 0 0,-1 0 0,1 0 0,0 0 0,-1 0 0,1 0 0,0-1 0,-1 1 0,5-2 0,6-2 0,-1 0 0,1-1 0,22-14 0,-22 12 0,-12 7 0,0 0 0,-1-1 0,1 1 0,-1 0 0,1 0 0,0-1 0,-1 1 0,1 0 0,0 0 0,-1 0 0,1 0 0,0 0 0,0 0 0,-1 0 0,1 0 0,0 0 0,-1 0 0,1 0 0,0 0 0,-1 1 0,1-1 0,0 0 0,-1 0 0,1 1 0,0-1 0,-1 0 0,1 1 0,-1-1 0,1 1 0,-1-1 0,1 1 0,-1-1 0,1 1 0,-1-1 0,1 1 0,-1-1 0,0 1 0,1 0 0,-1-1 0,0 1 0,0 0 0,1 0 0,7 36 0,-7-29 0,21 147-1365,-15-118-5461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5.149"/>
    </inkml:context>
    <inkml:brush xml:id="br0">
      <inkml:brushProperty name="width" value="0.05" units="cm"/>
      <inkml:brushProperty name="height" value="0.05" units="cm"/>
    </inkml:brush>
  </inkml:definitions>
  <inkml:trace contextRef="#ctx0" brushRef="#br0">48 1 24575,'-1'0'0,"0"0"0,0 0 0,-1 0 0,1 1 0,0-1 0,0 0 0,0 1 0,0-1 0,0 1 0,0-1 0,0 1 0,0 0 0,1-1 0,-1 1 0,0 0 0,0 0 0,0 0 0,1-1 0,-1 1 0,0 0 0,1 0 0,-1 0 0,1 0 0,-1 0 0,1 0 0,-1 0 0,1 0 0,0 1 0,0-1 0,-1 0 0,1 0 0,0 0 0,0 0 0,0 2 0,0 7 0,0 0 0,2 21 0,-1-14 0,1 28 0,1 2 0,-2 1 0,-10 92 0,9-139 0,-1 1 0,1-1 0,0 0 0,0 1 0,-1-1 0,1 0 0,-1 1 0,1-1 0,-1 0 0,1 0 0,-1 0 0,0 0 0,-1 3 0,2-4 0,-1 0 0,1 0 0,0 0 0,-1 0 0,1 0 0,0 0 0,0 0 0,-1 0 0,1 0 0,0 0 0,-1-1 0,1 1 0,0 0 0,0 0 0,-1 0 0,1 0 0,0 0 0,-1 0 0,1-1 0,0 1 0,0 0 0,0 0 0,-1 0 0,1-1 0,0 1 0,0 0 0,0 0 0,-1-1 0,1 1 0,0 0 0,0 0 0,0-1 0,0 1 0,0 0 0,0-1 0,-2-2 0,1 0 0,0 0 0,0-1 0,0 1 0,0 0 0,1-1 0,-1 1 0,1-1 0,0-5 0,3-7 0,1 0 0,0 0 0,1 0 0,1 1 0,9-19 0,0 5 0,32-44 0,-44 68 0,0 1 0,0-1 0,1 1 0,0 0 0,0 0 0,0 1 0,0-1 0,1 1 0,8-5 0,-11 7 0,0 0 0,1 1 0,-1-1 0,0 0 0,0 1 0,1 0 0,-1-1 0,0 1 0,1 0 0,-1 0 0,0 0 0,1 1 0,-1-1 0,0 1 0,1-1 0,-1 1 0,0 0 0,0-1 0,0 1 0,0 0 0,1 1 0,-1-1 0,-1 0 0,1 0 0,3 3 0,2 3 0,0-1 0,0 1 0,-1 1 0,0 0 0,0 0 0,0 0 0,-1 0 0,0 1 0,-1 0 0,0 0 0,-1 0 0,5 17 0,-7-21 0,0 0 0,0 0 0,0 0 0,-1 0 0,0-1 0,0 1 0,0 0 0,0 0 0,-1 0 0,0 0 0,0 0 0,-1 0 0,1-1 0,-1 1 0,0 0 0,0-1 0,0 0 0,-1 1 0,1-1 0,-1 0 0,0 0 0,-1 0 0,1-1 0,-1 1 0,1-1 0,-8 5 0,1-2-136,0-1-1,0-1 1,0 1-1,-1-2 1,0 1-1,1-2 1,-1 1-1,0-2 0,-18 2 1,2-2-6690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5.836"/>
    </inkml:context>
    <inkml:brush xml:id="br0">
      <inkml:brushProperty name="width" value="0.05" units="cm"/>
      <inkml:brushProperty name="height" value="0.05" units="cm"/>
    </inkml:brush>
  </inkml:definitions>
  <inkml:trace contextRef="#ctx0" brushRef="#br0">369 52 24575,'21'-3'0,"-15"-1"0,-13-3 0,-5 1 0,1 1 0,-2 1 0,1 0 0,0 0 0,-26-3 0,-67 0 0,89 6 0,0 2 0,0 0 0,0 1 0,0 1 0,-26 7 0,38-8 0,-1-1 0,1 1 0,0 0 0,-1 1 0,1-1 0,0 1 0,0 0 0,1 0 0,-1 0 0,-4 5 0,6-6 0,0 1 0,1-1 0,-1 0 0,1 1 0,0 0 0,0-1 0,0 1 0,0 0 0,0 0 0,1-1 0,-1 1 0,1 0 0,0 0 0,0 0 0,0 0 0,0-1 0,0 1 0,1 5 0,1-3 0,0 0 0,0 0 0,0 0 0,1 0 0,-1-1 0,1 1 0,0-1 0,0 0 0,1 0 0,-1 0 0,1 0 0,0 0 0,0-1 0,0 0 0,1 0 0,-1 0 0,1 0 0,-1-1 0,1 1 0,9 2 0,-3-1 0,0-1 0,0 0 0,0 0 0,0-1 0,1 0 0,-1-1 0,1 0 0,18-2 0,-20 0 0,0-1 0,0 0 0,0 0 0,0-1 0,0-1 0,-1 0 0,0 0 0,0 0 0,16-11 0,-19 10 0,0 0 0,0 0 0,0-1 0,-1 0 0,0 0 0,0 0 0,0 0 0,-1-1 0,0 0 0,0 0 0,-1 0 0,5-15 0,-1 11 0,2 12 0,10 23 0,-4-5 0,-11-16 0,0 1 0,1-1 0,-1 1 0,1-1 0,0-1 0,0 1 0,0-1 0,0 0 0,1 0 0,-1 0 0,0-1 0,1 1 0,0-2 0,-1 1 0,1 0 0,-1-1 0,1 0 0,0-1 0,-1 1 0,1-1 0,-1 0 0,1 0 0,-1-1 0,1 1 0,-1-1 0,0-1 0,0 1 0,0-1 0,0 0 0,0 0 0,0 0 0,-1 0 0,0-1 0,0 0 0,0 0 0,7-9 0,-2-1 0,-7 10 0,0 0 0,0 0 0,1 1 0,0-1 0,-1 1 0,5-4 0,-6 6 0,0 1 0,-1-1 0,1 1 0,0-1 0,0 1 0,0-1 0,0 1 0,0 0 0,0-1 0,0 1 0,0 0 0,0 0 0,0 0 0,0 0 0,0 0 0,0 0 0,0 0 0,0 0 0,0 0 0,0 0 0,0 0 0,0 1 0,-1-1 0,1 0 0,0 1 0,0-1 0,0 1 0,0-1 0,0 1 0,0-1 0,-1 1 0,2 1 0,19 15 0,-1 1 0,0 0 0,-2 2 0,27 35 0,-42-50 0,0-1 0,-1 1 0,1-1 0,-1 1 0,0 0 0,0-1 0,-1 1 0,0 0 0,2 10 0,-3-14 0,0 0 0,0 0 0,0 1 0,0-1 0,0 0 0,0 0 0,-1 0 0,1 0 0,0 0 0,-1 0 0,1 0 0,-1 0 0,1 0 0,-1 0 0,1 0 0,-1 0 0,0 0 0,0 0 0,-1 1 0,1-1 0,-1 0 0,0 0 0,1-1 0,-1 1 0,0 0 0,0-1 0,0 1 0,0-1 0,1 0 0,-1 1 0,0-1 0,0 0 0,0 0 0,0-1 0,-3 1 0,-2-2-105,0 1 0,1-1 0,-1 0 0,1-1 0,-1 1 0,1-1 0,0-1 0,0 1 0,0-1 0,0 0 0,1 0 0,-9-9 0,-3-5-6721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6.162"/>
    </inkml:context>
    <inkml:brush xml:id="br0">
      <inkml:brushProperty name="width" value="0.05" units="cm"/>
      <inkml:brushProperty name="height" value="0.05" units="cm"/>
    </inkml:brush>
  </inkml:definitions>
  <inkml:trace contextRef="#ctx0" brushRef="#br0">0 176 24575,'14'2'0,"-1"-1"0,1 2 0,-1 0 0,0 0 0,0 2 0,15 6 0,-13-5 0,0-1 0,0 0 0,27 4 0,-36-8 0,-1-1 0,0 0 0,0 0 0,0 0 0,0 0 0,1-1 0,-1 0 0,0 0 0,0-1 0,0 1 0,-1-1 0,1 0 0,0-1 0,-1 1 0,8-6 0,0-1 0,0 0 0,0-1 0,-1-1 0,16-20 0,-24 28 0,-1 0 0,1 0 0,-1 0 0,0-1 0,0 1 0,0 0 0,-1-1 0,1 0 0,-1 1 0,0-1 0,0 0 0,0 0 0,0 0 0,-1 1 0,1-1 0,-1 0 0,0 0 0,-1 0 0,1 0 0,0 0 0,-1 0 0,0 0 0,-2-5 0,1 6 0,0 0 0,-1 0 0,1 0 0,-1 0 0,1 0 0,-1 0 0,0 1 0,0-1 0,0 1 0,0 0 0,-1 0 0,1 0 0,-1 1 0,1-1 0,-1 1 0,0-1 0,1 1 0,-1 1 0,0-1 0,0 0 0,0 1 0,1 0 0,-7 0 0,3 0 0,0 0 0,0 1 0,0-1 0,0 1 0,0 1 0,1 0 0,-1 0 0,0 0 0,1 0 0,0 1 0,-1 0 0,-6 6 0,9-7 0,1 1 0,0 0 0,0 0 0,0 0 0,0 0 0,1 1 0,-1-1 0,1 1 0,0 0 0,0-1 0,0 1 0,0 0 0,1 0 0,0 0 0,0 0 0,0 1 0,0-1 0,0 0 0,1 0 0,0 0 0,0 1 0,0-1 0,0 0 0,1 0 0,0 1 0,0-1 0,0 0 0,0 0 0,1 0 0,1 4 0,2 3 0,0-2 0,1 1 0,0 0 0,0-1 0,1 0 0,0 0 0,0-1 0,1 0 0,0-1 0,14 11 0,-5-8-170,0 0-1,1-1 0,1-1 1,-1 0-1,1-1 0,0-2 1,25 6-1,11-2-6655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00.056"/>
    </inkml:context>
    <inkml:brush xml:id="br0">
      <inkml:brushProperty name="width" value="0.05" units="cm"/>
      <inkml:brushProperty name="height" value="0.05" units="cm"/>
    </inkml:brush>
  </inkml:definitions>
  <inkml:trace contextRef="#ctx0" brushRef="#br0">1 644 24575,'0'0'0,"0"0"0,0 0 0,0 0 0,0 0 0,0 1 0,0-1 0,0 0 0,0 0 0,0 0 0,-1 0 0,1 1 0,0-1 0,0 0 0,0 0 0,0 0 0,0 1 0,0-1 0,1 0 0,-1 0 0,0 0 0,0 0 0,0 1 0,0-1 0,0 0 0,0 0 0,0 0 0,0 0 0,0 1 0,0-1 0,0 0 0,1 0 0,-1 0 0,0 0 0,0 0 0,0 0 0,0 1 0,0-1 0,1 0 0,-1 0 0,0 0 0,0 0 0,0 0 0,0 0 0,1 0 0,-1 0 0,0 0 0,0 0 0,0 0 0,1 0 0,-1 0 0,0 0 0,0 0 0,0 0 0,0 0 0,1 0 0,-1 0 0,0 0 0,0 0 0,0 0 0,0 0 0,1 0 0,-1 0 0,7-12 0,0-49 0,-6 44 0,1 0 0,3-18 0,3 11 0,0 1 0,1-1 0,1 2 0,2-1 0,0 2 0,1-1 0,1 2 0,1 0 0,1 0 0,0 2 0,33-28 0,-19 20 0,2 1 0,0 2 0,2 1 0,1 2 0,0 2 0,59-23 0,-63 30 0,1 1 0,1 2 0,0 1 0,0 2 0,0 1 0,1 1 0,-1 2 0,1 1 0,42 7 0,-56-4 0,-1 0 0,0 2 0,1 0 0,-2 1 0,1 1 0,-1 1 0,0 1 0,0 0 0,-1 1 0,0 1 0,-1 0 0,-1 2 0,1 0 0,-2 0 0,0 1 0,23 31 0,-25-26-97,-1 0-1,-1 1 1,0 0-1,-1 1 1,-2 0-1,0 1 1,-1-1-1,-1 1 1,-1 0-1,-1 1 1,-1-1-1,-1 1 0,-3 31 1,1-27-6729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8.135"/>
    </inkml:context>
    <inkml:brush xml:id="br0">
      <inkml:brushProperty name="width" value="0.05" units="cm"/>
      <inkml:brushProperty name="height" value="0.05" units="cm"/>
    </inkml:brush>
  </inkml:definitions>
  <inkml:trace contextRef="#ctx0" brushRef="#br0">134 50 24575,'-6'-6'0,"-7"-2"0,-6-3 0,-1 1 0,-1 2 0,0 2 0,4 6 0,5 5 0,7 5 0,8 3 0,6 0 0,4 1 0,4 1 0,-2-3-8191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00.569"/>
    </inkml:context>
    <inkml:brush xml:id="br0">
      <inkml:brushProperty name="width" value="0.05" units="cm"/>
      <inkml:brushProperty name="height" value="0.05" units="cm"/>
    </inkml:brush>
  </inkml:definitions>
  <inkml:trace contextRef="#ctx0" brushRef="#br0">37 1 24575,'-17'10'0,"16"-10"0,0 0 0,0 0 0,0 0 0,0 1 0,0-1 0,1 1 0,-1-1 0,0 0 0,0 1 0,0 0 0,0-1 0,1 1 0,-1-1 0,0 1 0,0 0 0,1-1 0,-1 1 0,0 0 0,1 0 0,-1 0 0,1 0 0,-1-1 0,1 1 0,0 0 0,-1 0 0,1 0 0,0 0 0,0 0 0,-1 0 0,1 0 0,0 0 0,0 0 0,0 0 0,0 0 0,0 0 0,1 2 0,1 2 0,0 1 0,0-1 0,0 0 0,1 0 0,0 0 0,0 0 0,1-1 0,4 6 0,36 35 0,-18-21 0,-11-8 0,1-1 0,19 13 0,-31-25 0,0 0 0,0 0 0,0-1 0,0 1 0,1-1 0,-1 0 0,0 0 0,1-1 0,0 1 0,-1-1 0,1 0 0,0 0 0,0-1 0,-1 0 0,1 1 0,5-2 0,-7 0 0,0 0 0,1 0 0,-1 0 0,0-1 0,-1 1 0,1-1 0,0 0 0,0 0 0,-1 0 0,1 0 0,-1-1 0,0 1 0,1-1 0,-1 1 0,3-6 0,3-5 0,0-1 0,6-17 0,0 1 0,2-2 0,-11 21 0,0 0 0,1 0 0,0 0 0,1 1 0,13-17 0,-20 27-26,1 0 1,-1-1-1,0 1 0,0 0 0,0-1 1,1 1-1,-1 0 0,0 0 0,0-1 1,0 1-1,1 0 0,-1 0 0,0 0 1,1-1-1,-1 1 0,0 0 0,1 0 1,-1 0-1,0 0 0,1 0 0,-1 0 1,0 0-1,1-1 0,-1 1 0,0 0 0,1 0 1,-1 0-1,0 0 0,1 0 0,-1 1 1,0-1-1,1 0 0,-1 0 0,0 0 1,1 0-1,-1 0 0,0 0 0,0 1 1,1-1-1,-1 0 0,0 0 0,1 0 1,-1 1-1,0-1 0,0 0 0,1 0 0,-1 1 1,0-1-1,0 0 0,0 0 0,0 1 1,1 0-1,3 9-6800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01.082"/>
    </inkml:context>
    <inkml:brush xml:id="br0">
      <inkml:brushProperty name="width" value="0.05" units="cm"/>
      <inkml:brushProperty name="height" value="0.05" units="cm"/>
    </inkml:brush>
  </inkml:definitions>
  <inkml:trace contextRef="#ctx0" brushRef="#br0">363 34 24575,'8'-14'0,"0"2"0,-8 12 0,0-1 0,0 1 0,-1 0 0,1-1 0,0 1 0,0 0 0,0-1 0,0 1 0,0 0 0,0 0 0,-1-1 0,1 1 0,0 0 0,0 0 0,0-1 0,-1 1 0,1 0 0,0 0 0,0-1 0,-1 1 0,1 0 0,0 0 0,0 0 0,-1 0 0,1-1 0,0 1 0,-1 0 0,1 0 0,0 0 0,0 0 0,-1 0 0,1 0 0,0 0 0,-1 0 0,1 0 0,0 0 0,-1 0 0,1 0 0,0 0 0,-1 0 0,1 0 0,-18 1 0,1 0 0,-1 1 0,1 1 0,-28 8 0,8-2 0,-22 5 0,30-6 0,0-1 0,-58 5 0,75-13 0,13-3 0,21-3 0,-12 6 0,-1 0 0,1 1 0,0 0 0,-1 0 0,1 1 0,0 0 0,-1 1 0,1 0 0,-1 1 0,0 0 0,0 0 0,0 1 0,0 0 0,0 1 0,11 7 0,-7-2 0,-1 0 0,0 1 0,-1 0 0,0 1 0,0 0 0,-1 1 0,-1 0 0,12 23 0,76 156-1365,-86-172-5461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01.488"/>
    </inkml:context>
    <inkml:brush xml:id="br0">
      <inkml:brushProperty name="width" value="0.05" units="cm"/>
      <inkml:brushProperty name="height" value="0.05" units="cm"/>
    </inkml:brush>
  </inkml:definitions>
  <inkml:trace contextRef="#ctx0" brushRef="#br0">12 8 24575,'-10'-7'0,"8"14"0,12 17 0,14 14 0,1-1 0,2-1 0,2-1 0,64 60 0,-70-76 0,0-1 0,1-1 0,1-1 0,0-1 0,1-1 0,1-1 0,0-2 0,47 14 0,-44-18 0,1-1 0,0-1 0,0-2 0,0-1 0,0-2 0,1-1 0,-1-1 0,60-12 0,-73 9 0,0 0 0,-1-2 0,1 1 0,-1-2 0,-1 0 0,1-2 0,15-11 0,-21 13 0,-1 0 0,0-1 0,-1-1 0,0 1 0,0-2 0,-1 1 0,0-1 0,-1 0 0,0-1 0,8-21 0,-10 22 0,-2-1 0,1 0 0,-1 0 0,-1 0 0,0 0 0,0-17 0,-2 22 0,0 1 0,-1-1 0,1 0 0,-1 0 0,-1 0 0,1 1 0,-1-1 0,0 0 0,0 1 0,-1 0 0,0-1 0,-7-9 0,10 15-32,-1-1 1,0 0-1,-1 1 0,1 0 0,0-1 1,0 1-1,-1 0 0,1-1 0,-1 1 1,1 0-1,-1 0 0,1 0 0,-1 0 1,1 1-1,-1-1 0,0 0 0,0 1 1,1-1-1,-1 1 0,0-1 0,0 1 1,0 0-1,0 0 0,1 0 0,-1 0 1,0 0-1,0 0 0,0 1 0,0-1 1,1 1-1,-1-1 0,0 1 0,0-1 1,1 1-1,-1 0 0,0 0 0,1 0 1,-1 0-1,1 0 0,0 0 0,-1 1 1,-1 1-1,-6 9-6794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02.461"/>
    </inkml:context>
    <inkml:brush xml:id="br0">
      <inkml:brushProperty name="width" value="0.05" units="cm"/>
      <inkml:brushProperty name="height" value="0.05" units="cm"/>
    </inkml:brush>
  </inkml:definitions>
  <inkml:trace contextRef="#ctx0" brushRef="#br0">142 0 24575,'0'268'-27,"-9"707"-350,-69-5 97,57-839 477,-12 106 290,33-235-487,0 0 0,0-1 0,0 1 0,0 0 0,0 0 0,0 0 0,0 0 0,0 0 0,1 0 0,-1 0 0,1 0 0,-1-1 0,1 1 0,0 0 0,0 0 0,0-1 0,0 1 0,0 0 0,0-1 0,0 1 0,1-1 0,-1 1 0,0-1 0,3 1 0,-2 0 0,1-1 0,0 0 0,0 0 0,0-1 0,0 1 0,0-1 0,-1 1 0,1-1 0,0 0 0,0 0 0,0 0 0,0 0 0,0-1 0,0 1 0,4-2 0,49-10 0,91-5 0,59 8 0,-109 7 0,600-12-1013,243-10-706,-902 22 1666,200-19 23,-236 20 33,41-10 663,-42 11-666,0-1-1,1 1 1,-1-1-1,0 0 1,0 0-1,0 1 1,0-1-1,1 0 1,-1 0-1,0 0 1,1-2 0,-2 2-34,0 1 1,1-1 0,-1 1 0,0-1 0,0 1-1,0-1 1,0 0 0,0 1 0,0-1 0,0 1 0,0-1-1,0 0 1,0 1 0,0-1 0,0 1 0,0-1 0,0 0-1,0 1 1,0-1 0,-1 1 0,1-1 0,0 0-1,-1 1 1,1-1 0,0 1 0,-1-1 0,-13-13-5111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03.379"/>
    </inkml:context>
    <inkml:brush xml:id="br0">
      <inkml:brushProperty name="width" value="0.05" units="cm"/>
      <inkml:brushProperty name="height" value="0.05" units="cm"/>
    </inkml:brush>
  </inkml:definitions>
  <inkml:trace contextRef="#ctx0" brushRef="#br0">0 141 24575,'73'-4'0,"81"-13"0,-54 4 0,1284-76-758,-1202 81 914,79-1 320,-258 9-470,0 0 0,0 1 0,0 0 1,0-1-1,0 1 0,-1 0 0,1 0 0,0 1 1,0-1-1,-1 0 0,1 1 0,-1 0 1,1 0-1,-1-1 0,0 1 0,0 1 0,0-1 1,0 0-1,0 0 0,0 1 0,-1-1 0,1 1 1,-1 0-1,3 4 0,2 10-11,0-1 0,-1 1-1,5 21 1,-3-8-3,157 492 8,20 70 0,-163-502 0,-4 1 0,-4 1 0,-4 0 0,-4 0 0,-4 1 0,-12 99 0,-11 0 0,-16 274 0,39-416 0,7 57 0,-6-89 0,1 1 0,2-1 0,-1 1 0,2-1 0,1-1 0,10 21 0,-17-38 4,0 1 1,0-1-1,0 0 0,1 1 0,-1-1 1,0 0-1,0 0 0,0 1 0,0-1 1,0 0-1,0 1 0,0-1 0,0 0 1,0 1-1,1-1 0,-1 0 0,-1 1 1,1-1-1,0 0 0,0 1 0,0-1 1,0 0-1,0 1 0,0-1 0,0 0 1,0 1-1,0-1 0,-1 0 0,1 1 1,0-1-1,0 0 0,0 0 0,-1 1 1,1-1-1,0 0 0,0 0 0,-1 1 1,1-1-1,-1 0 0,-17 3 168,-19-7-1850,37 4 1649,-23-4-6797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08.907"/>
    </inkml:context>
    <inkml:brush xml:id="br0">
      <inkml:brushProperty name="width" value="0.05" units="cm"/>
      <inkml:brushProperty name="height" value="0.05" units="cm"/>
    </inkml:brush>
  </inkml:definitions>
  <inkml:trace contextRef="#ctx0" brushRef="#br0">0 4 24575,'0'-3'0,"3"2"0,4 4 0,4 5 0,2 4 0,3 5 0,1 3 0,1 5 0,0 3 0,-2 3 0,-2 2 0,0 2 0,0 0 0,-1-2 0,-4-8-8191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09.265"/>
    </inkml:context>
    <inkml:brush xml:id="br0">
      <inkml:brushProperty name="width" value="0.05" units="cm"/>
      <inkml:brushProperty name="height" value="0.05" units="cm"/>
    </inkml:brush>
  </inkml:definitions>
  <inkml:trace contextRef="#ctx0" brushRef="#br0">361 69 24575,'-9'-4'0,"-1"1"0,0 1 0,0 0 0,0 0 0,0 0 0,0 2 0,0-1 0,0 1 0,0 1 0,0 0 0,0 0 0,0 1 0,0 0 0,0 1 0,-10 3 0,9 0 0,0-1 0,0 2 0,1-1 0,-1 1 0,2 1 0,-1 0 0,1 0 0,0 1 0,1 0 0,0 0 0,-7 13 0,5-8 0,1 1 0,0 0 0,2 1 0,-1 0 0,2 0 0,0 0 0,-4 24 0,8-30 0,1 0 0,0 0 0,1 0 0,0 0 0,0 0 0,1 0 0,1 0 0,-1 0 0,2 0 0,-1 0 0,1-1 0,1 1 0,0-1 0,0 0 0,1 0 0,0 0 0,0 0 0,1-1 0,0 0 0,1 0 0,0-1 0,0 0 0,0 0 0,13 8 0,-4-4 0,0 0 0,0-2 0,1 0 0,0-1 0,1 0 0,0-2 0,0 0 0,0-1 0,0-1 0,1 0 0,0-1 0,24-1 0,-25-2 0,0 0 0,0-2 0,0 0 0,-1-1 0,1-1 0,-1 0 0,0-2 0,0 0 0,0-1 0,30-17 0,-37 18 0,0-1 0,-1 0 0,0-1 0,0 0 0,-1 0 0,0-1 0,0 0 0,-1-1 0,0 1 0,-1-1 0,0-1 0,0 1 0,-1-1 0,-1 0 0,0 0 0,0 0 0,3-18 0,-6 16 19,1 1 0,-2 0 0,1 0 0,-2 0 0,0-1 0,0 1 0,-1 0 0,0 0 0,-1 0 0,-1 1 0,0-1 0,0 1 0,-1 0 0,0 0 0,-1 0 0,-1 1 0,-14-20 0,7 14-190,-1 1 0,0 0 1,-1 1-1,-1 0 0,0 1 1,0 1-1,-2 1 0,1 1 1,-28-12-1,-26-5-6655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8.854"/>
    </inkml:context>
    <inkml:brush xml:id="br0">
      <inkml:brushProperty name="width" value="0.05" units="cm"/>
      <inkml:brushProperty name="height" value="0.05" units="cm"/>
    </inkml:brush>
  </inkml:definitions>
  <inkml:trace contextRef="#ctx0" brushRef="#br0">3776 0 24575,'-1'1'0,"0"0"0,0 0 0,0 0 0,0 0 0,0 0 0,0 0 0,1 0 0,-1 0 0,0 0 0,1 0 0,-1 0 0,0 0 0,1 1 0,-1-1 0,1 0 0,0 1 0,-1-1 0,1 0 0,0 0 0,0 1 0,0-1 0,0 0 0,0 2 0,-4 44 0,4-44 0,9 350 0,27-2 0,-17-179 0,-4-47 0,12 194 0,-27-315 0,0-1 0,0 0 0,0 0 0,0 1 0,-1-1 0,0 0 0,1 0 0,-1 1 0,0-1 0,-1 0 0,1 0 0,-3 5 0,2-7 0,1 1 0,-1-1 0,0 1 0,0-1 0,0 1 0,1-1 0,-1 0 0,0 0 0,-1 0 0,1 0 0,0 0 0,0-1 0,0 1 0,-1 0 0,1-1 0,0 0 0,0 1 0,-5-1 0,-879 9-928,-56-21-886,-1 49 1643,711-16 30,-434 96 0,641-111 203,10-3 145,0 1 1,1 0-1,-1 2 0,1-1 1,-15 9-1,28-13-184,0-1-1,0 0 0,0 1 1,1-1-1,-1 0 0,0 1 1,0-1-1,1 1 0,-1 0 1,0-1-1,1 1 0,-1-1 1,1 1-1,-1 0 0,1-1 1,-1 1-1,1 0 0,-1 0 1,1 0-1,0-1 0,-1 1 1,1 0-1,0 0 0,-1 1 1,2-1 8,-1-1 0,1 1 0,-1-1 0,1 1 0,-1 0 0,1-1 0,0 1 0,-1-1 0,1 1 0,0-1 0,-1 0 0,1 1 0,0-1 0,0 1 0,-1-1 0,1 0 0,0 0 0,0 0 0,1 1 0,6 0 146,1 0 1,-1 0 0,14-1-1,-2-3-1542,-3-1-5461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59.164"/>
    </inkml:context>
    <inkml:brush xml:id="br0">
      <inkml:brushProperty name="width" value="0.05" units="cm"/>
      <inkml:brushProperty name="height" value="0.05" units="cm"/>
    </inkml:brush>
  </inkml:definitions>
  <inkml:trace contextRef="#ctx0" brushRef="#br0">450 13 24575,'13'-8'0,"-11"3"0,-9 6 0,-76 33 0,19-7 0,-200 87 0,260-112 0,0 0 0,0 0 0,0 1 0,0 0 0,0 0 0,1 0 0,-1 0 0,1 1 0,-5 5 0,8-8 0,-1 1 0,0-1 0,1 1 0,-1-1 0,1 1 0,-1-1 0,1 1 0,0 0 0,-1-1 0,1 1 0,0-1 0,0 1 0,0 0 0,0-1 0,1 1 0,-1 0 0,0-1 0,1 1 0,-1-1 0,1 1 0,-1-1 0,1 1 0,0-1 0,0 1 0,0-1 0,-1 0 0,1 1 0,1-1 0,-1 0 0,2 2 0,18 17 0,1-1 0,1-1 0,28 18 0,12 8 0,25 31-1365,-52-40-5461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09.994"/>
    </inkml:context>
    <inkml:brush xml:id="br0">
      <inkml:brushProperty name="width" value="0.05" units="cm"/>
      <inkml:brushProperty name="height" value="0.05" units="cm"/>
    </inkml:brush>
  </inkml:definitions>
  <inkml:trace contextRef="#ctx0" brushRef="#br0">58 69 24575,'0'-2'0,"1"0"0,-1 0 0,1-1 0,0 1 0,-1 0 0,1 1 0,0-1 0,0 0 0,0 0 0,0 0 0,1 0 0,-1 1 0,0-1 0,1 1 0,-1-1 0,1 1 0,0-1 0,-1 1 0,1 0 0,0 0 0,0 0 0,0 0 0,-1 0 0,1 0 0,3 0 0,8-4 0,0 1 0,24-4 0,-31 7 0,12-3 0,1 2 0,-1 0 0,23 0 0,-37 2 0,0 0 0,1 0 0,-1 1 0,0-1 0,0 1 0,0 0 0,0 0 0,0 1 0,0-1 0,0 1 0,0 0 0,0-1 0,-1 2 0,1-1 0,-1 0 0,0 1 0,1 0 0,-1 0 0,0 0 0,4 5 0,-6-5 0,0 0 0,0-1 0,0 1 0,0 0 0,0 0 0,-1 0 0,1 0 0,-1 0 0,0 0 0,0 0 0,0 0 0,0 0 0,-1 0 0,1 0 0,-1 0 0,0-1 0,0 1 0,0 0 0,0 0 0,0 0 0,0-1 0,-1 1 0,1-1 0,-4 5 0,-4 5 0,-1 0 0,0 0 0,-16 13 0,-14 9 0,-2-1 0,-48 28 0,22-16 0,66-43 0,-4 2 0,1-1 0,1 1 0,-1 0 0,-6 7 0,10-10 0,1-1 0,0 0 0,-1 1 0,1-1 0,0 1 0,-1 0 0,1-1 0,0 1 0,0-1 0,0 1 0,-1-1 0,1 1 0,0 0 0,0-1 0,0 1 0,0-1 0,0 1 0,0 0 0,0-1 0,0 1 0,1 0 0,-1 0 0,1 0 0,-1 0 0,1 0 0,0-1 0,-1 1 0,1 0 0,0-1 0,0 1 0,0-1 0,-1 1 0,1-1 0,0 1 0,0-1 0,0 0 0,0 1 0,0-1 0,0 0 0,1 0 0,30 7 0,0-2 0,0-1 0,44-1 0,98-13 0,-40-8-1365,-79 9-5461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8.430"/>
    </inkml:context>
    <inkml:brush xml:id="br0">
      <inkml:brushProperty name="width" value="0.05" units="cm"/>
      <inkml:brushProperty name="height" value="0.05" units="cm"/>
    </inkml:brush>
  </inkml:definitions>
  <inkml:trace contextRef="#ctx0" brushRef="#br0">31 1 24575,'-3'0'0,"-4"0"0,-4 0 0,3 0 0,6 0 0,7 0 0,7 0 0,6 0 0,4 0 0,6 0 0,3 0 0,3 0 0,-2 0 0,-3 0 0,-4 0 0,-3 0 0,-2 0 0,-5 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7:10.383"/>
    </inkml:context>
    <inkml:brush xml:id="br0">
      <inkml:brushProperty name="width" value="0.05" units="cm"/>
      <inkml:brushProperty name="height" value="0.05" units="cm"/>
    </inkml:brush>
  </inkml:definitions>
  <inkml:trace contextRef="#ctx0" brushRef="#br0">609 26 24575,'-10'-1'0,"1"0"0,-1 0 0,1-1 0,-14-5 0,-28-4 0,31 9 0,0 1 0,0 2 0,-1 0 0,1 1 0,0 0 0,0 2 0,0 1 0,1 0 0,-1 1 0,1 1 0,1 1 0,-1 1 0,2 1 0,-21 13 0,23-13 0,1 2 0,0 0 0,0 0 0,1 2 0,1-1 0,0 2 0,1-1 0,0 2 0,2-1 0,0 1 0,0 1 0,1 0 0,1 0 0,1 0 0,-7 32 0,10-31 0,1 0 0,0 0 0,1 0 0,1 0 0,0 0 0,2 0 0,0 0 0,1 0 0,1 0 0,0-1 0,14 33 0,-10-32 0,2 0 0,0 0 0,1-1 0,1-1 0,0 1 0,1-2 0,1 0 0,0-1 0,1 0 0,24 17 0,-10-12 0,-1-2 0,2-1 0,0-1 0,1-2 0,0 0 0,1-3 0,0 0 0,67 9 0,-60-14 0,1-2 0,-1-2 0,0-1 0,0-2 0,0-2 0,0-2 0,54-14 0,-69 13 0,-1-1 0,1-1 0,-1-2 0,-1 0 0,0-1 0,-1-1 0,0-1 0,-1-1 0,-1 0 0,29-30 0,-38 33 0,0 1 0,-1-1 0,0-1 0,-1 0 0,0 0 0,-1-1 0,-1 1 0,0-1 0,-1-1 0,0 1 0,-1-1 0,-1 0 0,0 0 0,-1 0 0,-1 0 0,0-1 0,-1 1 0,-3-22 0,1 25 16,0-1-1,-1 0 1,-1 1-1,0 0 1,0 0-1,-1 0 1,-1 1-1,0-1 1,-1 1-1,-11-14 1,7 12 5,-1 0 1,0 1-1,0 1 0,-2 0 1,1 0-1,-1 2 0,-16-9 1,-7 0-307,-1 2 1,-1 1-1,0 2 1,-1 2-1,-66-10 1,-21 2-6542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3.567"/>
    </inkml:context>
    <inkml:brush xml:id="br0">
      <inkml:brushProperty name="width" value="0.05" units="cm"/>
      <inkml:brushProperty name="height" value="0.05" units="cm"/>
    </inkml:brush>
  </inkml:definitions>
  <inkml:trace contextRef="#ctx0" brushRef="#br0">169 107 24575,'0'0'0,"0"-1"0,0 1 0,1 0 0,-1-1 0,0 1 0,0-1 0,0 1 0,0 0 0,0-1 0,0 1 0,0-1 0,0 1 0,0-1 0,0 1 0,0-1 0,-1 1 0,1 0 0,0-1 0,0 1 0,0-1 0,0 1 0,-1 0 0,1-1 0,0 1 0,0 0 0,-1-1 0,1 1 0,0 0 0,-1-1 0,1 1 0,0 0 0,-1 0 0,1-1 0,0 1 0,-1 0 0,1 0 0,-1 0 0,1 0 0,0-1 0,-1 1 0,1 0 0,-1 0 0,1 0 0,-1 0 0,1 0 0,0 0 0,-1 0 0,1 0 0,-1 0 0,1 0 0,-1 0 0,1 0 0,0 1 0,-1-1 0,1 0 0,-1 0 0,1 0 0,0 1 0,-1-1 0,1 0 0,0 0 0,-1 1 0,1-1 0,-1 1 0,-23 22 0,8-4 0,2 2 0,0-1 0,1 2 0,2 0 0,0 0 0,-10 31 0,15-34 0,0 0 0,2 1 0,0-1 0,1 1 0,1 0 0,0 0 0,2 0 0,2 26 0,0-35 0,0 0 0,0 1 0,1-1 0,0-1 0,1 1 0,0 0 0,1-1 0,0 0 0,1 0 0,0 0 0,0-1 0,1 0 0,0 0 0,1-1 0,0 0 0,0 0 0,1-1 0,0 0 0,0 0 0,0-1 0,1 0 0,0-1 0,0 0 0,1-1 0,0 0 0,-1 0 0,1-1 0,0-1 0,0 0 0,18 1 0,-9-1 0,1-2 0,-1-1 0,0 0 0,0-2 0,0 0 0,-1-1 0,1-1 0,29-12 0,-27 8 0,-1-1 0,0-1 0,-1-1 0,0 0 0,-1-2 0,0 0 0,22-23 0,-29 25 0,-1 0 0,0-1 0,-1-1 0,0 1 0,-1-2 0,-1 1 0,0-1 0,-1 0 0,-1-1 0,7-23 0,-10 26 0,-1 0 0,0-1 0,-1 1 0,0 0 0,-1-1 0,-1 1 0,0 0 0,-1 0 0,0-1 0,-1 1 0,-1 1 0,0-1 0,0 0 0,-9-15 0,6 15 0,-1-1 0,-1 1 0,0 1 0,-1 0 0,0 0 0,-1 1 0,0 0 0,-1 0 0,0 2 0,-1-1 0,0 2 0,0 0 0,-1 0 0,0 1 0,-19-7 0,20 10 0,0 0 0,1 0 0,-1 1 0,0 1 0,-1 0 0,1 1 0,0 1 0,0 0 0,-1 0 0,1 1 0,0 1 0,0 0 0,0 1 0,0 0 0,1 1 0,-1 1 0,1 0 0,-16 9 0,22-11-151,1 1-1,0 0 0,-1 0 0,1 1 1,1-1-1,-1 1 0,1 0 1,-6 9-1,-2 8-6674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3.801"/>
    </inkml:context>
    <inkml:brush xml:id="br0">
      <inkml:brushProperty name="width" value="0.05" units="cm"/>
      <inkml:brushProperty name="height" value="0.05" units="cm"/>
    </inkml:brush>
  </inkml:definitions>
  <inkml:trace contextRef="#ctx0" brushRef="#br0">11 4 24575,'-3'-3'0,"-1"5"0,0 5 0,4 7 0,5 7 0,1 10 0,3 7 0,0 10 0,1 5 0,-1 6 0,1 1 0,-1-1 0,-3-3 0,-1-7 0,1-4 0,-1-8 0,-1-8 0,-1-7-8191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4.035"/>
    </inkml:context>
    <inkml:brush xml:id="br0">
      <inkml:brushProperty name="width" value="0.05" units="cm"/>
      <inkml:brushProperty name="height" value="0.05" units="cm"/>
    </inkml:brush>
  </inkml:definitions>
  <inkml:trace contextRef="#ctx0" brushRef="#br0">32 327 24575,'-10'-44'0,"2"0"0,2 0 0,-1-61 0,7 100 0,0-1 0,0 1 0,1 0 0,-1 0 0,1 0 0,1 0 0,-1 0 0,1 0 0,0 0 0,4-8 0,-5 11 0,1 0 0,-1 0 0,1 0 0,0 0 0,0 1 0,-1-1 0,1 1 0,0-1 0,1 1 0,-1 0 0,0 0 0,0-1 0,0 2 0,1-1 0,-1 0 0,0 0 0,1 1 0,-1-1 0,1 1 0,-1 0 0,1 0 0,-1 0 0,1 0 0,3 1 0,12 1 0,0 2 0,-1 0 0,1 1 0,-1 1 0,0 1 0,0 0 0,18 12 0,108 72 0,-142-90 0,42 29 0,55 50 0,-86-69 0,-1 1 0,0 0 0,0 1 0,-2 0 0,1 0 0,-2 1 0,0 0 0,12 29 0,-18-37 12,0 0-1,0 0 0,-1 0 1,0 0-1,0 0 1,-1 1-1,1-1 0,-2 0 1,1 1-1,-1-1 0,1 0 1,-2 0-1,1 1 1,-4 8-1,2-7 6,-1-1 0,0 1 0,-1-1 0,0 0 0,0 0 0,0 0 0,-1-1 0,0 0 1,-11 9-1,-3-1-261,-1 0 0,0-1 0,-1-2 0,0 0 1,-1-1-1,-31 9 0,-10 0-6582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4.689"/>
    </inkml:context>
    <inkml:brush xml:id="br0">
      <inkml:brushProperty name="width" value="0.05" units="cm"/>
      <inkml:brushProperty name="height" value="0.05" units="cm"/>
    </inkml:brush>
  </inkml:definitions>
  <inkml:trace contextRef="#ctx0" brushRef="#br0">173 354 24575,'3'0'0,"0"0"0,-1 0 0,1 0 0,0 0 0,-1-1 0,1 1 0,-1-1 0,1 0 0,0 0 0,-1 0 0,0 0 0,1 0 0,-1 0 0,0-1 0,1 1 0,-1-1 0,0 1 0,0-1 0,0 0 0,-1 0 0,1 0 0,0 0 0,-1 0 0,1 0 0,-1-1 0,0 1 0,0-1 0,0 1 0,0 0 0,0-1 0,0 0 0,0 1 0,-1-1 0,0 1 0,1-1 0,-1 0 0,0 1 0,0-1 0,-1 0 0,1 1 0,0-1 0,-1 1 0,1-1 0,-1 0 0,0 1 0,0 0 0,0-1 0,0 1 0,-1-1 0,1 1 0,-1 0 0,1 0 0,-1 0 0,0 0 0,0 0 0,0 0 0,0 0 0,0 1 0,0-1 0,0 1 0,0-1 0,-1 1 0,1 0 0,0 0 0,-1 0 0,1 0 0,-1 1 0,-3-2 0,1 2 0,0-1 0,0 0 0,1 1 0,-1 0 0,0 0 0,0 1 0,0-1 0,0 1 0,1 0 0,-1 0 0,0 1 0,1 0 0,-1-1 0,-4 4 0,2-1 0,0 0 0,1 1 0,-1 0 0,1 0 0,0 0 0,0 1 0,1 0 0,-6 7 0,5-4 0,0-1 0,1 1 0,0 0 0,0 1 0,1-1 0,0 1 0,1 0 0,0 0 0,0 0 0,1 0 0,0 0 0,1 1 0,0 16 0,2-23 0,-1 1 0,1-1 0,0 1 0,0-1 0,0 1 0,1-1 0,-1 0 0,1 1 0,0-1 0,1 0 0,-1 0 0,1-1 0,-1 1 0,1 0 0,0-1 0,1 0 0,-1 1 0,0-1 0,1-1 0,0 1 0,0 0 0,0-1 0,0 0 0,0 0 0,0 0 0,0 0 0,1-1 0,-1 0 0,1 0 0,-1 0 0,1 0 0,5 0 0,-2-1 0,0 0 0,0 0 0,0 0 0,0-1 0,0 0 0,0 0 0,0-1 0,0 0 0,-1-1 0,1 0 0,-1 0 0,1 0 0,-1-1 0,0 0 0,-1-1 0,1 1 0,11-11 0,-11 7 0,-1-1 0,0 1 0,0-1 0,-1 0 0,0 0 0,0 0 0,6-21 0,-2-1 0,6-39 0,-9 40 0,2 69 0,-2-7 0,1 0 0,19 51 0,-21-70 0,0-1 0,1 1 0,1-1 0,0 0 0,0-1 0,2 0 0,-1 0 0,1 0 0,12 10 0,-18-18 0,0-1 0,1 1 0,-1-1 0,1 1 0,0-1 0,-1 0 0,1 0 0,0-1 0,0 1 0,0-1 0,1 0 0,-1 0 0,0 0 0,0-1 0,1 1 0,-1-1 0,0 0 0,0 0 0,1-1 0,-1 1 0,0-1 0,0 0 0,1 0 0,-1 0 0,0-1 0,0 1 0,0-1 0,-1 0 0,1 0 0,0 0 0,5-6 0,-1 1 0,0 0 0,0 0 0,-1-1 0,0-1 0,-1 1 0,0-1 0,0 0 0,-1 0 0,0-1 0,0 1 0,5-20 0,-4 5 0,-1-1 0,-1 0 0,-1 0 0,-1-1 0,-1 1 0,-4-35 0,-3 11 0,-1-1 0,-18-57 0,22 96 0,2 6 0,0 1 0,0-1 0,0 1 0,-1 0 0,0 0 0,0-1 0,0 1 0,-3-5 0,5 9 0,0 0 0,-1 0 0,1 0 0,0 0 0,0 0 0,0 0 0,0 0 0,-1 0 0,1 0 0,0 0 0,0 0 0,0 0 0,0 0 0,-1 0 0,1 0 0,0 0 0,0 0 0,0 0 0,0 0 0,-1 0 0,1 0 0,0 0 0,0 0 0,0 0 0,0 0 0,0 0 0,-1 0 0,1 0 0,0 0 0,0 0 0,0 1 0,0-1 0,0 0 0,-1 0 0,1 0 0,0 0 0,0 0 0,0 0 0,0 1 0,0-1 0,0 0 0,0 0 0,0 0 0,0 0 0,0 1 0,0-1 0,0 0 0,0 0 0,0 0 0,0 0 0,0 1 0,0-1 0,0 0 0,0 0 0,0 0 0,0 0 0,0 1 0,0-1 0,0 0 0,0 0 0,0 0 0,0 0 0,0 1 0,0 14 0,61 347 0,-51-315 0,23 103-1365,-25-115-5461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5.135"/>
    </inkml:context>
    <inkml:brush xml:id="br0">
      <inkml:brushProperty name="width" value="0.05" units="cm"/>
      <inkml:brushProperty name="height" value="0.05" units="cm"/>
    </inkml:brush>
  </inkml:definitions>
  <inkml:trace contextRef="#ctx0" brushRef="#br0">7 156 24575,'-3'-19'0,"2"18"0,1 0 0,-1 0 0,1 0 0,0-1 0,-1 1 0,1 0 0,0 0 0,0 0 0,-1 0 0,1-1 0,0 1 0,0 0 0,0 0 0,1 0 0,-1-1 0,0 1 0,0 0 0,1 0 0,-1 0 0,1 0 0,-1 0 0,1 0 0,-1 0 0,1 0 0,-1 0 0,1 0 0,0 0 0,0 0 0,0 0 0,-1 0 0,1 0 0,0 1 0,0-1 0,0 0 0,2 0 0,6-3 0,1 1 0,-1 0 0,1 1 0,0 0 0,0 1 0,0 0 0,0 0 0,0 1 0,12 1 0,1-1 0,199 3 0,97-3 0,-312-1 0,0 1 0,1-1 0,-1-1 0,13-3 0,-19 5 0,0 0 0,0-1 0,0 1 0,0-1 0,0 1 0,-1-1 0,1 1 0,0-1 0,0 1 0,0-1 0,-1 0 0,1 1 0,0-1 0,-1 0 0,1 0 0,-1 1 0,1-1 0,0-2 0,-1 2 0,0 0 0,0 0 0,0 0 0,0 0 0,0 0 0,-1 0 0,1 0 0,0 0 0,-1 0 0,1 1 0,0-1 0,-1 0 0,1 0 0,-1 0 0,1 0 0,-1 0 0,0 1 0,1-1 0,-1 0 0,0 0 0,0 1 0,-1-2 0,-4-3 0,0 1 0,-1-1 0,0 1 0,1 0 0,-2 1 0,1 0 0,0 0 0,-1 0 0,1 1 0,-1 0 0,0 1 0,1-1 0,-1 2 0,0-1 0,0 1 0,-9 1 0,8-1 0,1 1 0,-1 0 0,0 1 0,1 0 0,-1 0 0,1 1 0,0 0 0,0 0 0,0 1 0,0 0 0,0 1 0,1 0 0,0 0 0,-9 8 0,12-9 0,1 0 0,-1 0 0,1 1 0,0-1 0,0 1 0,0 0 0,1 0 0,0 0 0,0 0 0,0 0 0,0 0 0,1 1 0,0-1 0,0 0 0,1 1 0,-1-1 0,1 1 0,0-1 0,0 1 0,1-1 0,0 1 0,0-1 0,0 0 0,1 1 0,0-1 0,2 5 0,0-1 0,0-1 0,0 0 0,1 0 0,0-1 0,1 1 0,0-1 0,0 0 0,0 0 0,1-1 0,0 0 0,0 0 0,1-1 0,-1 0 0,16 8 0,-16-10 0,1 1 0,0-2 0,0 1 0,1-1 0,-1 0 0,0 0 0,1-1 0,-1 0 0,1-1 0,-1 0 0,1 0 0,-1-1 0,1 0 0,-1-1 0,0 1 0,1-2 0,-1 1 0,0-1 0,0 0 0,-1-1 0,1 0 0,-1 0 0,1 0 0,-1-1 0,-1 0 0,1-1 0,-1 0 0,0 0 0,0 0 0,0 0 0,-1-1 0,0 0 0,-1 0 0,1-1 0,4-11 0,9-41 0,-15 62 0,1 9 0,2 13 0,22 130-1365,-13-92-5461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18.380"/>
    </inkml:context>
    <inkml:brush xml:id="br0">
      <inkml:brushProperty name="width" value="0.05" units="cm"/>
      <inkml:brushProperty name="height" value="0.05" units="cm"/>
    </inkml:brush>
  </inkml:definitions>
  <inkml:trace contextRef="#ctx0" brushRef="#br0">691 13 24575,'0'0'0,"0"-1"0,0 1 0,0-1 0,0 1 0,0-1 0,0 1 0,0-1 0,0 1 0,0-1 0,0 1 0,0-1 0,0 1 0,0 0 0,1-1 0,-1 1 0,0-1 0,0 1 0,1-1 0,-1 1 0,0 0 0,1-1 0,-1 1 0,0 0 0,1-1 0,-1 1 0,0 0 0,1 0 0,-1-1 0,1 1 0,-1 0 0,0 0 0,1 0 0,-1-1 0,1 1 0,0 0 0,-1 0 0,1 1 0,-1-1 0,0 0 0,0 0 0,1 0 0,-1 1 0,0-1 0,1 0 0,-1 1 0,0-1 0,0 0 0,1 0 0,-1 1 0,0-1 0,0 0 0,0 1 0,0-1 0,1 0 0,-1 1 0,0-1 0,0 1 0,0-1 0,0 0 0,0 1 0,0-1 0,0 0 0,0 1 0,0-1 0,0 1 0,0-1 0,0 0 0,0 1 0,0-1 0,0 0 0,-1 1 0,1-1 0,0 0 0,0 1 0,0-1 0,-1 0 0,1 1 0,0-1 0,-5 7 0,0 0 0,0-1 0,0 1 0,0-1 0,-1-1 0,0 1 0,-1-1 0,1 0 0,-11 6 0,2-1 0,-172 107 0,34-23 0,139-86 0,2 2 0,-1 0 0,1 1 0,1 0 0,0 0 0,0 1 0,-15 24 0,22-30 0,1-1 0,0 1 0,1 0 0,-1 0 0,1 0 0,0 0 0,1 0 0,-1 0 0,1 1 0,0-1 0,1 0 0,0 1 0,0-1 0,0 1 0,1-1 0,-1 0 0,2 1 0,-1-1 0,1 0 0,0 0 0,5 12 0,1-4 0,0 0 0,2 0 0,-1 0 0,2-1 0,0-1 0,0 0 0,1 0 0,16 10 0,15 10 0,57 31 0,-55-36 0,47 36 0,-86-59 0,-1 1 0,1 0 0,-1 0 0,-1 0 0,9 11 0,-12-15 0,-1 0 0,1 0 0,0 1 0,-1-1 0,1 0 0,-1 0 0,0 0 0,1 1 0,-1-1 0,0 0 0,0 0 0,1 1 0,-1-1 0,0 0 0,0 0 0,-1 1 0,1-1 0,0 0 0,0 1 0,-1-1 0,1 0 0,0 0 0,-1 0 0,1 0 0,-1 1 0,0-1 0,1 0 0,-1 0 0,0 0 0,0 0 0,1 0 0,-1 0 0,0 0 0,0-1 0,0 1 0,0 0 0,0 0 0,-1-1 0,0 1 0,-7 4 0,0-1 0,0 0 0,-1 0 0,1-1 0,-1 0 0,0-1 0,0 0 0,-10 0 0,-13 0 0,-37-2 0,28-1 114,-1-2 0,-59-13 0,87 13-270,0-1 1,1-1 0,-1 0 0,1 0 0,0-2 0,1 1 0,-1-2-1,1 0 1,1-1 0,-15-11 0,3-7-6671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18.656"/>
    </inkml:context>
    <inkml:brush xml:id="br0">
      <inkml:brushProperty name="width" value="0.05" units="cm"/>
      <inkml:brushProperty name="height" value="0.05" units="cm"/>
    </inkml:brush>
  </inkml:definitions>
  <inkml:trace contextRef="#ctx0" brushRef="#br0">323 120 24575,'6'0'0,"1"-1"0,0 1 0,-1-2 0,1 1 0,-1-1 0,0 1 0,1-2 0,-1 1 0,10-6 0,-14 7 0,0 0 0,-1 0 0,1 0 0,0-1 0,-1 1 0,1 0 0,0-1 0,-1 1 0,0-1 0,1 1 0,-1-1 0,0 0 0,0 0 0,0 1 0,0-1 0,0 0 0,0 0 0,-1 0 0,1 0 0,-1 0 0,1 0 0,-1 0 0,0 0 0,0 0 0,0 0 0,0 0 0,0-1 0,0 1 0,0 0 0,-1 0 0,1 0 0,-1 0 0,0 0 0,0-2 0,0 2 0,0 0 0,0-1 0,0 1 0,-1 0 0,1 0 0,0 1 0,-1-1 0,1 0 0,-1 0 0,0 1 0,0-1 0,1 1 0,-1-1 0,0 1 0,0 0 0,0 0 0,0 0 0,-5-2 0,3 2 0,1 1 0,-1-1 0,0 1 0,0 0 0,1 0 0,-1 0 0,0 0 0,1 1 0,-1-1 0,-7 3 0,-1 2 0,1-1 0,0 2 0,0-1 0,0 2 0,0-1 0,-11 11 0,-1 2 0,2 2 0,-1 1 0,2 0 0,1 2 0,1 0 0,1 1 0,1 1 0,2 0 0,0 1 0,2 1 0,1 0 0,1 0 0,1 1 0,2 1 0,-6 41 0,12-58 31,0-1 0,1 1 0,1-1 0,0 0 0,1 1 0,0-1 0,0 0 0,2 0 1,-1 0-1,10 19 0,-9-23-132,1-1 1,-1 0-1,1 0 1,1 0 0,-1 0-1,1-1 1,0 0-1,0-1 1,1 1 0,0-1-1,0 0 1,0-1 0,0 0-1,1 0 1,0 0-1,10 2 1,24 6-6726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18.826"/>
    </inkml:context>
    <inkml:brush xml:id="br0">
      <inkml:brushProperty name="width" value="0.05" units="cm"/>
      <inkml:brushProperty name="height" value="0.05" units="cm"/>
    </inkml:brush>
  </inkml:definitions>
  <inkml:trace contextRef="#ctx0" brushRef="#br0">103 14 24575,'-6'-3'0,"-8"-1"0,-7 0 0,-3 1 0,2 4 0,8 2 0,13 3 0,11 3 0,11 1 0,14 1 0,9-1 0,12 1 0,9-2 0,7-2 0,7-2 0,-10-3-8191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19.242"/>
    </inkml:context>
    <inkml:brush xml:id="br0">
      <inkml:brushProperty name="width" value="0.05" units="cm"/>
      <inkml:brushProperty name="height" value="0.05" units="cm"/>
    </inkml:brush>
  </inkml:definitions>
  <inkml:trace contextRef="#ctx0" brushRef="#br0">315 48 24575,'-7'-7'0,"1"1"0,0 1 0,0 0 0,0 0 0,-13-7 0,17 10 0,0 1 0,-1 0 0,1 1 0,-1-1 0,1 0 0,-1 1 0,1-1 0,-1 1 0,1 0 0,-1 0 0,0 0 0,1 0 0,-1 0 0,1 0 0,-1 1 0,0 0 0,1-1 0,0 1 0,-4 1 0,-1 2 0,0 1 0,0-1 0,0 1 0,0 0 0,1 1 0,0-1 0,0 1 0,1 1 0,0-1 0,0 1 0,0 0 0,-6 12 0,-5 12 0,-19 55 0,28-65 0,-40 117 0,41-114 0,0 0 0,2 0 0,-2 48 0,6-69 0,0-1 0,0 0 0,0 1 0,0-1 0,0 1 0,0-1 0,1 0 0,0 1 0,-1-1 0,1 0 0,0 0 0,0 1 0,0-1 0,0 0 0,1 0 0,-1 0 0,0 0 0,1 0 0,-1-1 0,1 1 0,0 0 0,0-1 0,3 3 0,-2-3 0,0 1 0,1-1 0,-1 0 0,1 0 0,0-1 0,-1 1 0,1-1 0,0 0 0,-1 0 0,1 0 0,0 0 0,-1-1 0,1 1 0,-1-1 0,4-1 0,7-2 0,-1-1 0,1-1 0,-1 0 0,-1-1 0,1 0 0,-1-1 0,0 0 0,-1-1 0,0 0 0,13-14 0,-10 8 0,-1 0 0,-1-1 0,0-1 0,-1 0 0,-1 0 0,15-34 0,-19 33 0,0-1 0,4-26 0,-12 87 114,2 0 0,10 77 0,-6-94-358,1 0 0,1-1 0,1 1 0,1-2 1,1 1-1,14 24 0,-11-28-6582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03.191"/>
    </inkml:context>
    <inkml:brush xml:id="br0">
      <inkml:brushProperty name="width" value="0.05" units="cm"/>
      <inkml:brushProperty name="height" value="0.05" units="cm"/>
    </inkml:brush>
  </inkml:definitions>
  <inkml:trace contextRef="#ctx0" brushRef="#br0">413 159 24575,'1'-2'0,"1"0"0,-1 1 0,0-1 0,0 0 0,0 0 0,0-1 0,0 1 0,-1 0 0,1 0 0,0 0 0,-1 0 0,0-1 0,0 1 0,1 0 0,-1 0 0,0-1 0,-1 1 0,1 0 0,0 0 0,-1-1 0,1 1 0,-1 0 0,0 0 0,0 0 0,1 0 0,-3-3 0,-1-2 0,1 1 0,-1-1 0,0 1 0,0 0 0,-1 1 0,0-1 0,-5-4 0,2 4 0,1 1 0,-1 0 0,0 1 0,0 0 0,0 0 0,0 0 0,-1 1 0,1 1 0,-1-1 0,0 2 0,0-1 0,0 1 0,0 0 0,0 1 0,0 0 0,0 0 0,0 1 0,0 1 0,-10 2 0,6-2 0,0 2 0,1 0 0,-1 0 0,1 1 0,0 1 0,0 0 0,1 0 0,0 2 0,0-1 0,0 1 0,1 1 0,-14 15 0,20-21 0,1 1 0,0 0 0,1 0 0,-1 0 0,1 0 0,-1 1 0,1-1 0,0 0 0,1 1 0,-1 0 0,1-1 0,0 1 0,0 0 0,0 0 0,1 0 0,0 8 0,1-9 0,0 1 0,0-1 0,0 0 0,1 1 0,-1-1 0,1 0 0,0 0 0,0 0 0,1 0 0,-1-1 0,1 1 0,0 0 0,0-1 0,0 0 0,1 0 0,-1 0 0,1 0 0,3 2 0,10 6 0,0-1 0,0-1 0,1 0 0,27 8 0,78 18 0,-84-27 0,-1 3 0,66 28 0,-99-37 0,-1 0 0,1 1 0,-1 0 0,0 0 0,0 0 0,0 0 0,0 1 0,0 0 0,4 6 0,-7-9 0,0 1 0,0-1 0,0 1 0,0 0 0,0 0 0,-1 0 0,1-1 0,-1 1 0,1 0 0,-1 0 0,0 0 0,0 0 0,1 0 0,-1 0 0,-1 0 0,1-1 0,0 1 0,0 0 0,-1 0 0,1 0 0,-1 0 0,0 0 0,1-1 0,-1 1 0,0 0 0,0 0 0,0-1 0,-2 3 0,-2 2 0,-1 0 0,0 0 0,0 0 0,-1 0 0,1-1 0,-1-1 0,-1 1 0,1-1 0,0 0 0,-10 3 0,-2 1 0,-1-2 0,-41 9 0,37-10 0,-1-1 0,0-2 0,0 0 0,0-1 0,0-2 0,0-1 0,-41-7 0,62 8 0,0 0 0,1 0 0,-1-1 0,1 1 0,-1-1 0,1 1 0,0-1 0,0 0 0,-1-1 0,1 1 0,1 0 0,-1-1 0,0 0 0,1 0 0,-4-4 0,5 4 0,-1 1 0,1-1 0,0 0 0,1 1 0,-1-1 0,0 0 0,1 0 0,-1 0 0,1 1 0,0-1 0,0 0 0,0 0 0,0 0 0,1 0 0,-1 0 0,1 1 0,0-1 0,0 0 0,0 0 0,2-4 0,14-24-1365,3 2-5461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19.796"/>
    </inkml:context>
    <inkml:brush xml:id="br0">
      <inkml:brushProperty name="width" value="0.05" units="cm"/>
      <inkml:brushProperty name="height" value="0.05" units="cm"/>
    </inkml:brush>
  </inkml:definitions>
  <inkml:trace contextRef="#ctx0" brushRef="#br0">107 21 24575,'0'-1'0,"0"0"0,0 0 0,0 0 0,0 0 0,0 0 0,0 0 0,0 0 0,0 0 0,-1 0 0,1 0 0,0 0 0,-1 1 0,1-1 0,-1 0 0,1 0 0,-1 0 0,0-1 0,0 2 0,1 0 0,-1-1 0,1 1 0,-1 0 0,0-1 0,1 1 0,-1 0 0,1 0 0,-1 0 0,1 0 0,-1 0 0,0 0 0,1 0 0,-1 0 0,1 0 0,-1 0 0,0 0 0,1 0 0,-1 0 0,1 0 0,-2 1 0,0 0 0,-1 0 0,1 0 0,0 0 0,-1 1 0,1-1 0,0 1 0,0 0 0,0 0 0,0 0 0,0 0 0,-2 2 0,-4 8 0,1 0 0,1 1 0,0-1 0,0 1 0,2 0 0,-1 0 0,2 1 0,-3 16 0,1-1 0,3 1 0,0 55 0,3-76 0,0 0 0,0 0 0,0 0 0,1 0 0,0 0 0,1-1 0,0 1 0,1 0 0,0-1 0,0 0 0,7 10 0,-9-15 0,1 1 0,0-1 0,0 1 0,1-1 0,-1 0 0,1 0 0,-1 0 0,1-1 0,0 1 0,0-1 0,0 0 0,0 0 0,1-1 0,-1 1 0,0-1 0,1 0 0,-1 0 0,1 0 0,0-1 0,-1 1 0,1-1 0,-1 0 0,1-1 0,5 0 0,-2-1 0,0-1 0,0 1 0,0-1 0,0-1 0,-1 1 0,1-2 0,-1 1 0,0-1 0,0 0 0,-1 0 0,1-1 0,-1 1 0,0-2 0,9-11 0,1-4 0,-1 0 0,-1-1 0,15-32 0,-3-13 0,-6 12 0,-15 50 0,-2 15 0,-2 18 0,-1-25 0,0 27 0,-1-9 0,1-1 0,1 0 0,1 0 0,6 32 0,-7-47 0,0 1 0,1-1 0,0 1 0,-1-1 0,1 0 0,1 0 0,-1 0 0,1 0 0,0 0 0,-1 0 0,2-1 0,-1 0 0,0 1 0,1-1 0,-1 0 0,1-1 0,0 1 0,0-1 0,0 1 0,0-1 0,1 0 0,-1-1 0,0 1 0,8 1 0,3-1 0,0 0 0,-1-2 0,25 0 0,-27-1 0,0 1 0,0 0 0,0 0 0,0 2 0,0-1 0,18 6 0,-23-4 0,0-1 0,1 0 0,0 0 0,-1 0 0,1-1 0,0 0 0,0-1 0,0 0 0,9-1 0,-13 0 0,-1 1 0,1-2 0,0 1 0,0 0 0,0-1 0,-1 0 0,1 0 0,-1 0 0,1 0 0,-1-1 0,0 1 0,0-1 0,0 0 0,0 0 0,-1 0 0,1 0 0,-1 0 0,1 0 0,2-7 0,4-8 0,-1 0 0,-1 0 0,-1-1 0,0 0 0,-1-1 0,-1 1 0,-1-1 0,-1 0 0,0 1 0,-3-37 0,1 52-72,-1 0 1,1 0-1,-1 0 0,0 0 0,0 1 0,0-1 0,-1 0 0,1 1 1,-1-1-1,0 1 0,0-1 0,0 1 0,0 0 0,-1 0 0,1 0 1,-1 0-1,0 0 0,-5-3 0,-9-4-6754</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5.738"/>
    </inkml:context>
    <inkml:brush xml:id="br0">
      <inkml:brushProperty name="width" value="0.05" units="cm"/>
      <inkml:brushProperty name="height" value="0.05" units="cm"/>
    </inkml:brush>
  </inkml:definitions>
  <inkml:trace contextRef="#ctx0" brushRef="#br0">392 218 24575,'3'-3'0,"0"0"0,-1-1 0,0 1 0,0-1 0,0 0 0,0 1 0,0-1 0,-1 0 0,2-7 0,7-38 0,-10 44 0,1-1 0,-1 1 0,0-1 0,0 1 0,0-1 0,-1 1 0,1 0 0,-1-1 0,-1 1 0,1 0 0,-1-1 0,0 1 0,0 0 0,-5-7 0,5 9 0,-1 0 0,0 0 0,1 0 0,-1 0 0,-1 0 0,1 1 0,0-1 0,-1 1 0,1 0 0,-1 0 0,0 0 0,1 1 0,-1-1 0,0 1 0,0 0 0,0 0 0,0 0 0,0 1 0,0-1 0,-5 1 0,-9 1 0,1 0 0,0 1 0,0 1 0,0 1 0,0 0 0,0 1 0,1 1 0,0 0 0,0 1 0,0 1 0,1 0 0,1 2 0,-1-1 0,1 2 0,1 0 0,0 0 0,-22 26 0,32-33 0,0-1 0,1 1 0,-1 0 0,1 0 0,0 0 0,0 0 0,1 0 0,-1 0 0,1 0 0,0 1 0,0-1 0,0 0 0,0 1 0,1-1 0,0 1 0,0-1 0,0 1 0,0-1 0,1 0 0,0 1 0,0-1 0,0 1 0,0-1 0,1 0 0,0 0 0,0 0 0,0 0 0,0 0 0,0 0 0,1-1 0,0 1 0,-1-1 0,8 6 0,6 7 0,1-1 0,1-1 0,0-1 0,1-1 0,29 15 0,109 42 0,-141-62 0,233 95 0,-244-100 0,0 1 0,0-1 0,0 0 0,-1 1 0,0 0 0,1 0 0,4 5 0,-9-7 0,1-1 0,-1 1 0,0-1 0,1 1 0,-1-1 0,0 1 0,1-1 0,-1 1 0,0 0 0,0-1 0,1 1 0,-1-1 0,0 1 0,0 0 0,0-1 0,0 1 0,0 0 0,0-1 0,0 1 0,0-1 0,0 1 0,0 0 0,0-1 0,-1 2 0,0-1 0,0 1 0,0-1 0,0 0 0,0 0 0,0 0 0,0 0 0,0 0 0,-1 0 0,1 0 0,0 0 0,-1 0 0,1-1 0,-1 1 0,-2 0 0,-26 9 0,0-2 0,-1-2 0,0 0 0,-38 0 0,45-3 0,-115 4-1365,80-9-5461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6.285"/>
    </inkml:context>
    <inkml:brush xml:id="br0">
      <inkml:brushProperty name="width" value="0.05" units="cm"/>
      <inkml:brushProperty name="height" value="0.05" units="cm"/>
    </inkml:brush>
  </inkml:definitions>
  <inkml:trace contextRef="#ctx0" brushRef="#br0">1 203 24575,'8'0'0,"-2"-1"0,0 1 0,1 0 0,-1 1 0,0 0 0,0 0 0,11 3 0,-15-3 0,0 0 0,-1 0 0,1 0 0,0 0 0,-1 1 0,1-1 0,-1 0 0,1 1 0,-1-1 0,0 1 0,0 0 0,1-1 0,-1 1 0,0 0 0,0 0 0,-1 0 0,1-1 0,0 1 0,-1 0 0,1 0 0,-1 0 0,0 0 0,1 0 0,-1 4 0,9 179 0,15 60 0,-40-322 0,3-31 0,6 0 0,7-142 0,0 242 0,1-9 0,0 0 0,4-22 0,-5 36 0,1 0 0,0-1 0,0 1 0,0 0 0,0 0 0,0 0 0,1 0 0,-1 0 0,1 0 0,0 1 0,0-1 0,0 0 0,0 1 0,0-1 0,0 1 0,1 0 0,-1 0 0,6-3 0,-6 4 0,1 0 0,-1 1 0,1-1 0,0 1 0,0-1 0,-1 1 0,1 0 0,0 0 0,0 1 0,-1-1 0,1 0 0,0 1 0,-1 0 0,1 0 0,0-1 0,-1 2 0,1-1 0,-1 0 0,0 0 0,1 1 0,2 2 0,7 4 0,-1 1 0,18 18 0,-28-26 0,18 18 0,-1 1 0,-1 1 0,0 1 0,17 31 0,-29-45 0,-1 0 0,0 0 0,0 1 0,-1-1 0,0 1 0,0 0 0,-1 0 0,0 0 0,-1 0 0,0 0 0,0 0 0,-1 0 0,0 1 0,-1-1 0,0 0 0,-3 14 0,1-16 0,-1 1 0,0-1 0,0 0 0,0 0 0,-1 0 0,0 0 0,-1-1 0,1 0 0,-1 0 0,0-1 0,-1 1 0,1-1 0,-1-1 0,0 1 0,-9 3 0,-4 2 0,-1 0 0,-1-2 0,1 0 0,-29 6 0,34-11 0,12-3 0,1 0 0,0 0 0,-1 1 0,1 0 0,0-1 0,0 1 0,0 0 0,0 1 0,-1-1 0,2 0 0,-1 1 0,0 0 0,-4 3 0,7-5 0,0 1 0,0-1 0,0 1 0,0-1 0,0 1 0,0-1 0,0 1 0,0-1 0,0 1 0,0-1 0,0 1 0,0-1 0,0 1 0,1-1 0,-1 1 0,0-1 0,0 1 0,1-1 0,-1 1 0,0-1 0,0 1 0,1-1 0,-1 0 0,1 1 0,-1-1 0,0 1 0,1-1 0,-1 0 0,1 0 0,-1 1 0,1-1 0,0 1 0,19 10 0,-18-9 0,47 24 107,168 86-1579,-182-96-5354</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6.613"/>
    </inkml:context>
    <inkml:brush xml:id="br0">
      <inkml:brushProperty name="width" value="0.05" units="cm"/>
      <inkml:brushProperty name="height" value="0.05" units="cm"/>
    </inkml:brush>
  </inkml:definitions>
  <inkml:trace contextRef="#ctx0" brushRef="#br0">4 122 24575,'-1'-18'0,"-1"0"0,3 16 0,2 8 0,22 52 0,2-1 0,3-2 0,2 0 0,40 50 0,-66-97 0,31 38 0,-34-43 0,-1-1 0,1 1 0,0-1 0,0 1 0,0-1 0,0 0 0,0 0 0,1 0 0,-1-1 0,1 1 0,-1-1 0,6 2 0,-7-3 0,-1 0 0,0 0 0,0 0 0,0-1 0,1 1 0,-1 0 0,0 0 0,0-1 0,0 1 0,0 0 0,1-1 0,-1 1 0,0-1 0,0 0 0,0 1 0,0-1 0,0 0 0,-1 0 0,1 1 0,0-1 0,0 0 0,0 0 0,-1 0 0,1 0 0,0 0 0,-1 0 0,1 0 0,-1 0 0,1-1 0,-1 1 0,1-2 0,1-5 0,0 1 0,-1-1 0,2-13 0,-3 21 0,2-280 173,-5 150-1711,3 105-5288</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6.812"/>
    </inkml:context>
    <inkml:brush xml:id="br0">
      <inkml:brushProperty name="width" value="0.05" units="cm"/>
      <inkml:brushProperty name="height" value="0.05" units="cm"/>
    </inkml:brush>
  </inkml:definitions>
  <inkml:trace contextRef="#ctx0" brushRef="#br0">15 25 24575,'-3'0'0,"-4"0"0,2 0 0,8 0 0,10-3 0,8 0 0,9-1 0,12 1 0,7 1 0,8-2 0,-7-1-8191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7.282"/>
    </inkml:context>
    <inkml:brush xml:id="br0">
      <inkml:brushProperty name="width" value="0.05" units="cm"/>
      <inkml:brushProperty name="height" value="0.05" units="cm"/>
    </inkml:brush>
  </inkml:definitions>
  <inkml:trace contextRef="#ctx0" brushRef="#br0">471 443 24575,'1'0'0,"1"0"0,-1 0 0,0 0 0,0-1 0,1 1 0,-1 0 0,0-1 0,0 1 0,0-1 0,0 1 0,0-1 0,0 0 0,0 0 0,0 1 0,0-1 0,0 0 0,0 0 0,0 0 0,0 0 0,-1 0 0,1 0 0,0 0 0,-1 0 0,1 0 0,-1-1 0,1 1 0,-1 0 0,1 0 0,-1 0 0,0-1 0,1-1 0,-1-1 0,1 0 0,-1 0 0,0 0 0,0 0 0,0 0 0,-1 0 0,1 0 0,-3-7 0,1 5 0,-1-1 0,0 1 0,0 0 0,0 0 0,-1 0 0,0 0 0,0 1 0,-1 0 0,1 0 0,-1 0 0,0 0 0,-1 0 0,-7-4 0,5 4 0,0 1 0,-1 0 0,1 0 0,-1 1 0,0 0 0,0 0 0,0 1 0,0 0 0,-12 0 0,7 1 0,-1 1 0,1 0 0,-1 2 0,0-1 0,1 2 0,0 0 0,0 0 0,0 2 0,0-1 0,0 2 0,1 0 0,-22 13 0,25-11 0,-1 0 0,1 0 0,0 1 0,1 0 0,0 1 0,1 0 0,0 1 0,0 0 0,1 0 0,1 0 0,0 1 0,0 0 0,-4 16 0,7-20 0,1-1 0,1 0 0,-1 1 0,1 0 0,1-1 0,-1 1 0,1-1 0,0 1 0,1-1 0,0 1 0,0 0 0,1-1 0,0 0 0,0 1 0,1-1 0,0 0 0,0 0 0,0-1 0,1 1 0,0-1 0,1 1 0,-1-1 0,1 0 0,7 6 0,-3-4 0,0-1 0,1 0 0,0 0 0,0-1 0,0-1 0,1 1 0,0-2 0,0 1 0,0-2 0,0 1 0,1-2 0,0 1 0,-1-2 0,1 1 0,0-2 0,0 0 0,0 0 0,0-1 0,-1 0 0,20-5 0,-16 3 0,-1-1 0,1-1 0,-1 0 0,0-1 0,-1-1 0,1 0 0,-1 0 0,0-1 0,-1-1 0,0-1 0,0 1 0,-1-2 0,-1 1 0,0-2 0,16-21 0,-14 12 0,-2 0 0,0 0 0,-1-1 0,-1 0 0,-2-1 0,0 0 0,-1 0 0,2-27 0,-3 0 0,-2-1 0,-7-86 0,3 121 0,-3-31 0,5 43 0,-1 1 0,1 0 0,-1 0 0,0 0 0,0 0 0,-1 0 0,1 0 0,-1 0 0,1 0 0,-5-4 0,6 6 0,0 1 0,0 0 0,0 0 0,-1 0 0,1 0 0,0-1 0,0 1 0,-1 0 0,1 0 0,0 0 0,-1 0 0,1 0 0,0 0 0,0 0 0,-1 0 0,1 0 0,0 0 0,-1 0 0,1 0 0,0 0 0,-1 0 0,1 0 0,0 0 0,0 0 0,-1 0 0,1 0 0,0 0 0,0 0 0,-1 0 0,1 1 0,0-1 0,-1 0 0,1 0 0,0 0 0,0 0 0,0 1 0,-1-1 0,1 0 0,0 0 0,0 1 0,0-1 0,0 0 0,-1 0 0,1 1 0,0-1 0,0 0 0,0 1 0,-7 15 0,2 6 0,1 0 0,0 0 0,0 31 0,4 71 0,1-93 0,-1 0-151,2 1-1,1-1 0,2 0 0,1 0 1,1-1-1,1 1 0,2-2 1,17 36-1,-6-24-6674</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7.659"/>
    </inkml:context>
    <inkml:brush xml:id="br0">
      <inkml:brushProperty name="width" value="0.05" units="cm"/>
      <inkml:brushProperty name="height" value="0.05" units="cm"/>
    </inkml:brush>
  </inkml:definitions>
  <inkml:trace contextRef="#ctx0" brushRef="#br0">143 259 24575,'-2'-3'0,"-1"-1"0,1 1 0,0-1 0,0 1 0,1-1 0,-1 1 0,1-1 0,0 0 0,0 0 0,0 0 0,0-6 0,1 10 0,0 0 0,0-1 0,1 1 0,-1 0 0,0 0 0,0 0 0,1 0 0,-1 0 0,0-1 0,0 1 0,1 0 0,-1 0 0,0 0 0,0 0 0,1 0 0,-1 0 0,0 0 0,0 0 0,1 0 0,-1 0 0,0 0 0,0 0 0,1 0 0,-1 0 0,0 0 0,1 0 0,-1 0 0,0 0 0,0 0 0,1 1 0,-1-1 0,0 0 0,0 0 0,0 0 0,1 1 0,12 4 0,-11-4 0,21 9 0,1-1 0,49 12 0,-60-19 0,1 0 0,-1 0 0,1-1 0,-1-1 0,1 0 0,-1-1 0,19-3 0,-30 4 0,1-1 0,-1 1 0,0-1 0,1 0 0,-1 0 0,0 0 0,1 0 0,-1 0 0,0 0 0,0-1 0,0 1 0,0-1 0,0 1 0,0-1 0,2-3 0,-3 3 0,0 1 0,0-1 0,-1 0 0,1 0 0,0 1 0,-1-1 0,1 0 0,-1 0 0,0 0 0,1 0 0,-1 0 0,0 0 0,0 0 0,0 0 0,-1-3 0,-1-2 0,0 0 0,-1 1 0,1-1 0,-1 1 0,-1 0 0,1 0 0,-1 0 0,0 0 0,-8-8 0,-1 0 0,0 0 0,-1 1 0,-1 1 0,0 0 0,0 1 0,-2 1 0,1 0 0,-34-13 0,43 20 0,-1 0 0,0 1 0,0 1 0,1-1 0,-1 1 0,0 0 0,0 1 0,0 0 0,0 0 0,-11 3 0,13-2 0,0 1 0,0 0 0,0 0 0,0 1 0,1-1 0,-1 1 0,1 0 0,0 1 0,-1 0 0,2-1 0,-1 2 0,0-1 0,1 0 0,-7 10 0,5-6 0,1 0 0,0 1 0,0-1 0,1 1 0,0 0 0,0 1 0,1-1 0,0 1 0,1-1 0,0 1 0,1 0 0,0 0 0,0 0 0,1 0 0,0 0 0,1 0 0,3 14 0,-2-12 0,1 0 0,0-1 0,1 0 0,1 0 0,0 0 0,0 0 0,1-1 0,0 0 0,1 0 0,0 0 0,1-1 0,0 0 0,0-1 0,12 10 0,-4-6-273,1-2 0,-1 0 0,1-1 0,29 11 0,12 1-6553</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7.881"/>
    </inkml:context>
    <inkml:brush xml:id="br0">
      <inkml:brushProperty name="width" value="0.05" units="cm"/>
      <inkml:brushProperty name="height" value="0.05" units="cm"/>
    </inkml:brush>
  </inkml:definitions>
  <inkml:trace contextRef="#ctx0" brushRef="#br0">142 55 24575,'-2'-6'0,"0"1"0,-1 0 0,0 0 0,1 0 0,-2 0 0,-5-7 0,8 11 0,1 0 0,-1 0 0,1 1 0,-1-1 0,0 0 0,0 0 0,1 1 0,-1-1 0,0 1 0,0-1 0,0 1 0,1-1 0,-1 1 0,0-1 0,0 1 0,0 0 0,0-1 0,0 1 0,0 0 0,0 0 0,0 0 0,0 0 0,0 0 0,0 0 0,0 0 0,0 0 0,0 0 0,0 0 0,0 1 0,0-1 0,0 0 0,1 1 0,-1-1 0,0 0 0,0 1 0,0-1 0,0 1 0,0 0 0,1-1 0,-1 1 0,0 0 0,1-1 0,-1 1 0,0 0 0,1 0 0,-1 0 0,-6 11 0,1-1 0,1 1 0,0 0 0,1 0 0,0 0 0,0 1 0,-2 20 0,3-18 0,-10 60 0,3 0 0,3 0 0,3 0 0,4 1 0,3 0 0,3-1 0,4 0 0,3 0 0,23 76 0,-6-65-1365,-18-59-5461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8.203"/>
    </inkml:context>
    <inkml:brush xml:id="br0">
      <inkml:brushProperty name="width" value="0.05" units="cm"/>
      <inkml:brushProperty name="height" value="0.05" units="cm"/>
    </inkml:brush>
  </inkml:definitions>
  <inkml:trace contextRef="#ctx0" brushRef="#br0">60 199 24575,'-23'-32'0,"-6"-9"0,28 39 0,0 0 0,0 0 0,0 0 0,0 0 0,1 0 0,-1 0 0,0 0 0,1 0 0,0-1 0,0 1 0,-1 0 0,1 0 0,1 0 0,-1 0 0,0 0 0,0-1 0,1 1 0,0-3 0,0 4 0,1-1 0,-1 0 0,0 1 0,1-1 0,-1 1 0,1-1 0,-1 1 0,1 0 0,-1-1 0,1 1 0,0 0 0,0 0 0,0 0 0,0 1 0,0-1 0,0 0 0,0 1 0,0-1 0,0 1 0,2-1 0,49-2 0,-43 3 0,127 1 0,22 1 0,-157-2 0,0 0 0,0 0 0,0 0 0,0 0 0,0-1 0,0 1 0,0 0 0,0-1 0,0 1 0,0-1 0,0 0 0,-1 0 0,1 0 0,0 0 0,0 0 0,-1 0 0,1 0 0,-1 0 0,1 0 0,-1-1 0,1 1 0,-1-1 0,0 1 0,0-1 0,0 0 0,0 1 0,0-1 0,0 0 0,0 0 0,0 0 0,-1 0 0,1 1 0,-1-1 0,1 0 0,-1 0 0,0 0 0,0 0 0,0 0 0,0 0 0,0 0 0,0 0 0,-1 0 0,0-3 0,0 4 0,0 8 0,1 12 0,10 42-455,4 0 0,38 109 0,-42-142-6371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8.330"/>
    </inkml:context>
    <inkml:brush xml:id="br0">
      <inkml:brushProperty name="width" value="0.05" units="cm"/>
      <inkml:brushProperty name="height" value="0.05" units="cm"/>
    </inkml:brush>
  </inkml:definitions>
  <inkml:trace contextRef="#ctx0" brushRef="#br0">34 243 24575,'-3'-11'0,"0"-17"0,-4-12 0,0-4 0,1-2 0,2 4 0,1 10-8191</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5-14T06:19:42.176"/>
    </inkml:context>
    <inkml:brush xml:id="br0">
      <inkml:brushProperty name="width" value="0.05292" units="cm"/>
      <inkml:brushProperty name="height" value="0.05292" units="cm"/>
    </inkml:brush>
  </inkml:definitions>
  <inkml:trace contextRef="#ctx0" brushRef="#br0">24520 8927 0,'0'0'0,"27"-13"31,-1 13 1,-12 13-17,-14 0-15,26 67 16,-26-14 0,13 145-1,-26 133 16,0-265-15,-14 226 0,27-239-1,-13-847 1,13 1826 0,-13-1018-16,13 65 15,0-79 1,0 1-16,0 12 15,26-26 1,67-26 15,-67 12-15,14 14-16,132-13 16,489 0 15,-528 13-16,435-13 1,-65 0 15,-450 13-15,53-14 0,-146 1-1</inkml:trace>
  <inkml:trace contextRef="#ctx0" brushRef="#br0" timeOffset="1183.81">24785 8874 0,'0'0'0,"-119"0"31,93 0-15,12-13 15,28 13-31,157 0 32,517-27-1,-370 27-16,449-13 17,-635 13-32,384-13 31,-384 13-15,-79 0-16,40 0 31,-107 13-16,-52 40 17,26 159-1,40 118 0,14 54 0,-14-67 1,-27-185-17,1-13 17,26-66-1,0-39-31,0-1 78,-40 13-47,27-26-31,-146 13 31,-52 1-15,25-28-16</inkml:trace>
  <inkml:trace contextRef="#ctx0" brushRef="#br0" timeOffset="2033.97">22682 9443 0,'0'0'0,"13"-53"31,1 40 0,-94 79 0,67-40-31,-40 106 32,53-92-32,40 79 31,211-92 0,-26-173 0,-212-52-15,-39 158 0,-107-66-1,94 106 1,-94 13-1</inkml:trace>
  <inkml:trace contextRef="#ctx0" brushRef="#br0" timeOffset="2604.01">22841 9906 0,'0'0'0,"-27"0"15,14 0 17,0 26-17,-40 53 1,40-52-1,-40 79 1,26-80 0,-12 40-1,26-53 1,13 14 0,26-14-1,0-13 1,93 0-1,-92 0 1,132 0 0,-40 0 15,-93 0-15,1-26-1,-54-67 16,14 67-15,-40-80 0,13 13 15,40 80-15</inkml:trace>
  <inkml:trace contextRef="#ctx0" brushRef="#br0" timeOffset="3435.06">24864 9654 0,'0'0'0,"0"-39"32,0 52-1,-13 172 0,13 66 0,13-132-15,1-53 0</inkml:trace>
  <inkml:trace contextRef="#ctx0" brushRef="#br0" timeOffset="3743.83">24957 10249 0,'0'-13'15,"26"0"17,1 13-32,211-13 31,-146 13-31,636 0 31,-14-27 0,-383-12 1,-318 25-32</inkml:trace>
  <inkml:trace contextRef="#ctx0" brushRef="#br0" timeOffset="4474.8">25089 9588 0,'-13'0'16,"26"0"-16,27 0 31,0 0-31,224 0 31,344-13 0,-475 13-31,105-13 16,225-1 15,-397 1-31,106 13 31,-185 0 1,-67 27-1,67-14-15,13 80 15,26 78 0,-26 28 0,0-160-31,-26 54 16</inkml:trace>
  <inkml:trace contextRef="#ctx0" brushRef="#br0" timeOffset="5159.29">25023 9747 0,'79'0'32,"212"0"-1,-132-13-16</inkml:trace>
  <inkml:trace contextRef="#ctx0" brushRef="#br0" timeOffset="5560.4">26213 9773 0,'0'0'0,"27"-13"16,-1 13-16,120 0 15,-93 0 1,0 0-16,171 0 15,-171 0 1,27 0 0</inkml:trace>
  <inkml:trace contextRef="#ctx0" brushRef="#br0" timeOffset="6141.55">25208 9998 0,'27'-13'16,"78"13"0,-38-13-1,-28 13 1,1 0-16,53 0 16,-14-14 15</inkml:trace>
  <inkml:trace contextRef="#ctx0" brushRef="#br0" timeOffset="6487.25">26174 9998 0,'26'0'0,"-52"0"0,79 0 16,0 0-16,198 0 31,-159 0-15,-52 0-16</inkml:trace>
  <inkml:trace contextRef="#ctx0" brushRef="#br0" timeOffset="7245.01">25129 9099 0,'-13'0'31,"13"26"0,13 40 0,0 14 1,-13-54-32</inkml:trace>
  <inkml:trace contextRef="#ctx0" brushRef="#br0" timeOffset="7573.04">25142 9205 0,'13'0'31,"93"0"1,-79 0-32,197 0 15,-171 0 1,13 0-16,106 0 15,-132 13 1,0-13-16,-14 0 16,1 0-16</inkml:trace>
  <inkml:trace contextRef="#ctx0" brushRef="#br0" timeOffset="8014.87">25248 9310 0,'0'0'0,"106"0"15,-80 14 1,120-14 0,-120 0-1,53 0 1</inkml:trace>
  <inkml:trace contextRef="#ctx0" brushRef="#br0" timeOffset="8309.43">25790 9191 0,'0'14'47,"13"39"-16,1 26 0,-14-53-31</inkml:trace>
  <inkml:trace contextRef="#ctx0" brushRef="#br0" timeOffset="8722.79">26359 9152 0,'0'26'62,"0"27"-31,0-26-31,0 12 16</inkml:trace>
  <inkml:trace contextRef="#ctx0" brushRef="#br0" timeOffset="9275.77">26412 9125 0,'0'0'0,"13"0"31,106 0 0,-79 0-31,145 0 32,0 0-1,-172 0-31,0 0 31,-52 0 0,26 14 1,13 25-1,0-26-31,26 27 31,-13-13 0,-13-1006-15,-53 1984 15,-171-979 0</inkml:trace>
  <inkml:trace contextRef="#ctx0" brushRef="#br0" timeOffset="10181.46">25354 9271 0,'0'0'0,"0"13"31,13-13-16,27 0 1,-14 0 0</inkml:trace>
  <inkml:trace contextRef="#ctx0" brushRef="#br0" timeOffset="10708.64">26491 9258 0,'0'-14'15,"13"14"1,1 0-16,52 0 16,79-13-1</inkml:trace>
  <inkml:trace contextRef="#ctx0" brushRef="#br0" timeOffset="11998.36">25195 9654 0,'0'-13'31,"0"26"-31,0 14 31,0-14-31,13-952 32,0 1957-1,-13-1044 0,14 13-15,25-40 15,-25 40 0,-1 65 1,-13-25-1,13-27 0,13-13 0,1-1 1,-14 28-17</inkml:trace>
  <inkml:trace contextRef="#ctx0" brushRef="#br0" timeOffset="12540.47">25764 9668 0,'0'0'0,"0"13"47,13 0-32,0 0 1,0-13-1,1 13 1,-1-13 0,13 0-1,1 0 17,-1-26-1,-13 26-16</inkml:trace>
  <inkml:trace contextRef="#ctx0" brushRef="#br0" timeOffset="13030.64">26306 9760 0,'26'0'16,"-52"0"-16,92-13 15</inkml:trace>
  <inkml:trace contextRef="#ctx0" brushRef="#br0" timeOffset="13599.83">26478 9694 0,'13'26'31,"-26"-52"-31,66 52 31,-40-26-31,40 0 32,0-39-1,-40 26 0,-13 26 0,27 13-15</inkml:trace>
  <inkml:trace contextRef="#ctx0" brushRef="#br0" timeOffset="14415.69">25393 9972 0,'0'0'0,"0"-14"31,14 14-15,-1 0 15,-13 14-31,40-1 16,-27 0-1,0-13-15,40 13 16,-27-13-1,27 0-15</inkml:trace>
  <inkml:trace contextRef="#ctx0" brushRef="#br0" timeOffset="14855.06">26015 9945 0,'0'0'0,"40"0"16,-27 0 0,53 40-1,-53-27 1,0-13-16</inkml:trace>
  <inkml:trace contextRef="#ctx0" brushRef="#br0" timeOffset="14980.58">26200 10025 0,'13'0'0,"-26"0"15,40 0-15,-1 13 16,-13-26-1,1 13-15,-14-14 16,26-1017 0,-13 2023-1,14-1019 1,-14 14 0</inkml:trace>
  <inkml:trace contextRef="#ctx0" brushRef="#br0" timeOffset="15279.23">26610 9945 0,'13'-13'15</inkml:trace>
  <inkml:trace contextRef="#ctx0" brushRef="#br0" timeOffset="15393.96">26716 10011 0,'0'0'0,"13"0"16,40 14-1,-26-28 1</inkml:trace>
  <inkml:trace contextRef="#ctx0" brushRef="#br0" timeOffset="16481.58">27470 9443 0,'0'0'31,"66"13"1,212-13-1,105 0 0,-330 0-31,53-13 31</inkml:trace>
  <inkml:trace contextRef="#ctx0" brushRef="#br0" timeOffset="17037.25">28766 9363 0,'13'-39'16,"0"39"0,27-14 15,0 41 0,-40 39 0,13 40 1,0-93-32,80 13 15,-67-26 1</inkml:trace>
  <inkml:trace contextRef="#ctx0" brushRef="#br0" timeOffset="17192.89">28885 9112 0,'0'0'0,"-26"0"16,-1 0-1,67 0 17</inkml:trace>
  <inkml:trace contextRef="#ctx0" brushRef="#br0" timeOffset="17415.83">29083 9178 0,'-13'27'15,"26"-14"1,-13 0-16,27 66 16,-14-52-1,0 13-15,27 79 16,-40-93-1,13 0-15</inkml:trace>
  <inkml:trace contextRef="#ctx0" brushRef="#br0" timeOffset="17978.25">29136 9469 0,'0'-13'31,"13"13"-15,1-13-16,39-1 15,39 14 1,67-13 15,-146 13-15,14 0-16,-27-13 15,0 0 1,-40-27 0,-26 27-1,13 26 1,40 0 0,-14 53-1,27-52 1,40 52-1,-27-66 1,53 13 0,-26-13-1,13-26 1,-40-41 15,0-938 0,-13 2010-15,27-965 0,-27-13-1,53 12 1,-40-26-16</inkml:trace>
  <inkml:trace contextRef="#ctx0" brushRef="#br0" timeOffset="18380.66">29639 9271 0,'0'0'0,"-13"-40"16,13 80 15,26 92 0,-26-106-31,13 54 32,14-67-1,-14-39-15,53-27 15,-39 39-31,92 54 31,-67 39 0,-184-39 1,-79-53-17</inkml:trace>
  <inkml:trace contextRef="#ctx0" brushRef="#br0" timeOffset="18879">28528 9773 0,'0'-13'15,"0"26"-15,172-13 32,-80 14-32,332 25 15</inkml:trace>
  <inkml:trace contextRef="#ctx0" brushRef="#br0" timeOffset="25701.36">31557 11254 0,'0'0'15,"39"-26"17,-39 13-32,-13 13 0,0-13 15,-186-1 1,-65 41 15,92 79 0,159-67-15,13 80 0,26-79-1,120 39 1,-93-65-1,304-28 1,-291-12 0,145-80-1,-184 80 1,-40-120 0,-14 120-1,-184-67 1,144 80-16,-184-979 31,172 2024 0</inkml:trace>
  <inkml:trace contextRef="#ctx0" brushRef="#br0" timeOffset="26278.92">30975 11426 0,'-14'14'16,"28"-28"-16,-28 41 16,14 39-1,14-40 1,-14 133-1,0-119 1,-40 211 0,40-198-1,0 119 1,13-132 0,14 52-1,-14-79 1,0-13-1,-13-13 1,0-13 0,0 12-1,27 1 1,-1 13-16,0 0 16,252 0 15,13 0 0,-238 0-15,-13 13-16,66-13 15,-80 0 17,-39 0-17,-40-39 1,26 12-1</inkml:trace>
  <inkml:trace contextRef="#ctx0" brushRef="#br0" timeOffset="26637.1">31795 11426 0,'0'0'0,"0"27"31,-14 145 0,14-80-15,0-52-16,0 0 15,0 105 1,0-13 0,14 54 15,12-107 0</inkml:trace>
  <inkml:trace contextRef="#ctx0" brushRef="#br0" timeOffset="35269.15">26676 11003 0,'14'-13'31,"-28"26"-31,54-52 31,-40-1 1,-26 0-1,-1 40-31,-105 27 31,13 39 0,132 13 1,146 0-1,-1-26 0,-144 13 0,-173-13 1,0-53-17,93-66 17,66 40-17</inkml:trace>
  <inkml:trace contextRef="#ctx0" brushRef="#br0" timeOffset="35745.07">27086 11135 0,'0'0'0,"0"-13"15,0 0-15,-13-53 16,0 53 0,-40-27-1,13 27 1,14 13-16,-67 79 31,80-66-15,0 80-1,26-80 1,53 40 0,40-66 15,-93 0-15,40-54-1,-13-25 16,-27 105 1,27 119-1,-40-105-15,26-1-16</inkml:trace>
  <inkml:trace contextRef="#ctx0" brushRef="#br0" timeOffset="36074.23">27271 11030 0,'0'-14'15,"40"107"16,-27-80-31,40 67 32,0-28-1,-40-52-31,14-26 31,13-67 0,-40 67-31,39-67 32,-26 80-17</inkml:trace>
  <inkml:trace contextRef="#ctx0" brushRef="#br0" timeOffset="36541.66">27708 11083 0,'-13'13'32,"26"0"-1,27 0 0,-1-13-15,14-26 15,-26-40 0,-80 0 0,-40 92 1,80 0-32,0 93 31,66 27 0,-40-133-31,106 14 31,-66-67-15</inkml:trace>
  <inkml:trace contextRef="#ctx0" brushRef="#br0" timeOffset="37781.69">28859 9826 0,'13'93'32,"-13"-67"-17,0 106 1,0-105 0,0 13-16,0 52 15,0-65 1,-27 65-1,27-79-15,-66 54 32,40-67-17,-67 13 1,53-13 0,1 0-16,-80 0 15,66 0 1,13-13-16,-119 13 15,120-14 1,-14 14-16,-132 0 16,132 0-1,26 0-15,-78 0 16,65 0 0,-53 14-1,67-1 1,13-13-16,-27 13 15,27-13 1,-14 26 0,27-12 46,0-1-46,0 0-16,14 27 31,-1-14-15,13 27-1,-13-26 1,-13-14-16,14 13 31</inkml:trace>
  <inkml:trace contextRef="#ctx0" brushRef="#br0" timeOffset="38213.24">27443 10620 0,'0'13'31,"40"27"1,-13-14-17,39 0 16,-53-12-15,40-28 0,0-12 15,-40 13-15,-13-14-1,0 1 16,-13 26-15,-14 40 0,27-27-16,-13 13 15,0 14-15</inkml:trace>
  <inkml:trace contextRef="#ctx0" brushRef="#br0" timeOffset="39290.42">27470 11413 0,'0'-13'16,"0"26"-16,0-13 47,13 27-31,-13-14-16,13 27 31,1-14-16,-14-13-15,0 0 16,26 27 0,-26-27-16,13-13 15,-13 27 1,13-14 15,-13 0 47,0 0-46,40 1-1,79-14 0,93-27 0,-1 27 1,-78 0-1,-81 0-16,-12 0 17,-27 0-1,-26 0 31,13-13-62</inkml:trace>
  <inkml:trace contextRef="#ctx0" brushRef="#br0" timeOffset="40484.08">28118 11612 0,'13'0'47,"106"13"-16,80-13 0,290 0 0,-39 13 1,-93-13-1,-291 0-31,-27 0 16,14 0-16,-13 0 0,-14 0 15,1 0-15,-1 0 0,1 0 16,-14 0-16,40-13 31,-40 13-31,0 0 31,-26 0 16,26 0 16,14 0-32,26 0 0,13 0 0,-26 0-15,65 0 15,1 13 1,-66-13-1,-53-13 47,-1 0-62</inkml:trace>
  <inkml:trace contextRef="#ctx0" brushRef="#br0" timeOffset="40933.73">30406 11387 0,'0'0'0,"-13"0"16,-53-14 15,52 14-31,1 0 32,26 53-1,1-53-31,65 40 31,119 39 0,-65-52-15,-173 13 15,0-27-15,-224 66-1,158-52 1,0-1-16</inkml:trace>
  <inkml:trace contextRef="#ctx0" brushRef="#br0" timeOffset="47381.62">24415 8424 0,'0'0'0,"-40"14"16,27-14-1,-40 39 1,-26 94 15,39-67-15,0 39-1,-13 107 17,53-172-17,-39 118 1,39-118-1,-40 119 1,40-120 0,-13 107-1,-1-120-15,14 14 16,0 66 0,0-66-16,0-1 15,-13 67 1,13-66-16,0 118 31,40-39 0,-27-105-31,0-1 16,53 40 0,1-27-1,52 40 1,-80-52-1,107 25 1,-120-26 0,120 27-1,26-13 17,13-1-1,-145-26-31,-1 13 15,80-13 1,66 13 15,-13 1 1,-106-14-17,-26 0-15,0 0 0,-1 0 16,1 0-16,-13 0 0,118-14 31,27 1 0,-93 13-15,67-13 15,-27-27 0,13 1 1,40-27-1,-145 52-15,-1 1-16,27-13 15,119-40 16,-159 52-31,14 1 16,39-27 0,-53 27-16,13 0 15,-12-13-15,78-14 32,-26 13-17,-53 14-15,80-13 31,26-27 1,-13 40-1,0 13 0,-1 0 0,1 26 1,-79-26-32,52 26 31,-13-26 0,-39 0 0,-1-52 1,27-28-1,13-65 0,-53 105-31,40-105 31,-13-27 1,-40 53-1,0 0 0,0 39-15,0-65 15,13 26 0,-13-13 1,0 118-32,0-78 31,-13 79-31,-27-80 31,-26 27 0,13-13 1,-39 12-17,-14 1 16,93 53-15,-93-13 0,79 12-1,-78-12 1,78 13 0,-92-14-1,93 27 1,-67-13 15,80 13-31,-66-13 16,52-979-1,-66 1984 1,80-992 0,-106 0 15,93 0-31,-67-13 31,-52 13 0,105 0-31,-79 0 32,-79-14-1,171 14-31,-13 0 0,14 0 15,-93 14 1,93-14 0,-14 0-16,-66 13 31,80-13-31,-67 13 31,14-13-15,-40 13 15,-27 0 0,27 1 1,13-1-1,93 0-31,-79-13 31,-28 27 0,15-14 1,25-13-1,67 0-31,0 0 0,-27 0 31,-52 13 0,12 13 1,1-12-1,-14 12 0,27 1 0,53-14-31,-40 0 32,-13 14-1,53-27-31,-53 26 31,52-26-31,-39 26 31,1-12 1,38-1-32,-12 0 31,13-13-31,-14 27 31,27-14-31,-26 26 16,13-25 15</inkml:trace>
  <inkml:trace contextRef="#ctx0" brushRef="#br0" timeOffset="56648.99">28197 8570 0,'-13'-13'0,"26"26"0,-26-40 15,13-12 1,0-14 0,0 26-1,53-92 1,79-26 15,93 39 0,13 80 1,-26 79-1,-120 79 0,-39 27 0,-40-133-31,14 67 32,-27-67-32,0-13 15,0 0 1</inkml:trace>
  <inkml:trace contextRef="#ctx0" brushRef="#br0" timeOffset="57035.79">29083 8517 0,'-13'0'15,"13"-13"1,0 26 15,40 40 0,-27-27-31,0-12 16,53 12 15,-52-26-31,65-26 31,-26-54 1,-27-39-1,-26 80 0,-13 105 0,13-53-31</inkml:trace>
  <inkml:trace contextRef="#ctx0" brushRef="#br0" timeOffset="58173.2">29374 9720 0,'0'0'0,"0"-13"16,0 26 15,-13 67 0,0-67-31,13 13 16,-13 93 15,-14 67 1,14-160-17,-40 67 1,-66-40 15,-93-67 0,160 1-31,-1 0 0,-106-14 32,-106-92-1,239 93-31,-67-67 31,54 40-15,39 40-1,-14-13 1,41 13 15,-14 13 0,-13 13-15</inkml:trace>
  <inkml:trace contextRef="#ctx0" brushRef="#br0" timeOffset="58566.15">28303 9932 0,'0'0'0,"13"0"15,0 0 1,-39 40 15,13-40-15,-67 26 15,67-26-31,-40-13 31,27-40 1,52 66-1,54 146 0,-27-66-15</inkml:trace>
  <inkml:trace contextRef="#ctx0" brushRef="#br0" timeOffset="60277.68">30181 8636 0,'-13'-26'15,"-40"52"16,53-13-31,-40 133 32,40-107-17,0 14-15,27 80 16,-1-54 0,1-53-16,92 80 31,-66-106-16</inkml:trace>
  <inkml:trace contextRef="#ctx0" brushRef="#br0" timeOffset="60759.36">30485 8610 0,'-13'-14'0,"26"28"0,-39-28 16,26 1-16,-27 0 31,54 26 0,-1 0-15,40 1 0,1-14-1,65-27 1,-26 1 15</inkml:trace>
  <inkml:trace contextRef="#ctx0" brushRef="#br0" timeOffset="60971.76">30578 8623 0,'0'13'0,"0"-26"15,13 39-15,40 106 31,0 80 1,-40-185-17,27 65 1</inkml:trace>
  <inkml:trace contextRef="#ctx0" brushRef="#br0" timeOffset="61195.93">30869 8874 0,'0'0'0,"0"-13"32,0 26-17,26 53 1,27 40 15,-40-106-31,1 13 16</inkml:trace>
  <inkml:trace contextRef="#ctx0" brushRef="#br0" timeOffset="61369.32">30975 8887 0,'0'0'16,"0"-13"-16,-14-13 15,-38 105 17,38-53-32,1 1 15,-13 92 17,26-106-17</inkml:trace>
  <inkml:trace contextRef="#ctx0" brushRef="#br0" timeOffset="61561.35">31107 8900 0,'0'0'0,"-66"53"31,53-26 0,39-14-15</inkml:trace>
  <inkml:trace contextRef="#ctx0" brushRef="#br0" timeOffset="62238.06">31319 8689 0,'0'0'0,"0"-66"15,0 53 1,0-14 0,0 54 15,13 144 0,-13-131-31,0 92 31,0-105-31,0-14 16,0 27 0,0-27 15,13-106 0,40 1 0,53 105 1,-1 80-1,-91-1 0,-28-92-31,-131 27 31,26-80 1</inkml:trace>
  <inkml:trace contextRef="#ctx0" brushRef="#br0" timeOffset="62640.57">31755 8874 0,'0'0'0,"0"26"94,0 67-63,53-27 0,39-79 0,-52-80 1,-66-26-1,-27 106 0,40 40-15</inkml:trace>
  <inkml:trace contextRef="#ctx0" brushRef="#br0" timeOffset="63036.92">32178 8623 0,'0'-27'0,"0"54"0,13-146 31,-13 92-31,0 1 0,0-1 31,-66 160 1,27 144-1,65-39 0,-26-198-31,13-13 16,27 25-1</inkml:trace>
  <inkml:trace contextRef="#ctx0" brushRef="#br0" timeOffset="63281.58">32390 8530 0,'-13'-26'0,"26"52"15,-26-65-15,-67 91 32,54 160-1,26-159-31,39 172 31,-12-119 0</inkml:trace>
  <inkml:trace contextRef="#ctx0" brushRef="#br0" timeOffset="63619.27">32086 8900 0,'0'0'0,"-27"-26"31,80 26 0,291-26 0,-318 26-31,-12-14 16,-1 14-16,26-79 31,-78 53-15,-27 39 15,52 0-31,14 13 16,-13 41-1,66 78 17,-13-132-32</inkml:trace>
  <inkml:trace contextRef="#ctx0" brushRef="#br0" timeOffset="63964.14">32628 8755 0,'-13'-13'0,"26"26"16,-40-39-16,14 26 0,0 0 16,26 13-1,-13 0-15,66 66 31,-52-65-31,25 65 16,-39-53 0,-13 1-1,-40-80 32,53 40-47,0-1 0,0-105 31,0 93-31,79-67 32,-12 93-1</inkml:trace>
  <inkml:trace contextRef="#ctx0" brushRef="#br0" timeOffset="64243.68">32787 8438 0,'0'-14'16,"0"28"-16,-27-107 31,40 106-31,-13 1 0,14-1 15,118 251 17,-26 146-17,-120-370 1,1-14-16,-198 93 16</inkml:trace>
  <inkml:trace contextRef="#ctx0" brushRef="#br0" timeOffset="75374.1">26187 10871 0,'0'0'31,"-27"-26"-31,-12 105 32,26-39-32,-1 12 15,67 358 17,132-264-17</inkml:trace>
  <inkml:trace contextRef="#ctx0" brushRef="#br0" timeOffset="75930.91">27800 10858 0,'0'0'0,"27"26"31,-1-13-31,1-991 16,132 2221 15,-384-992 0,106-211-31</inkml:trace>
  <inkml:trace contextRef="#ctx0" brushRef="#br0" timeOffset="79759.39">31107 11889 0,'0'0'0,"13"0"62,0 0-46,1 0-16,52 0 15,66 0 17,-119 0-17,14 0-15</inkml:trace>
  <inkml:trace contextRef="#ctx0" brushRef="#br0" timeOffset="80119.58">31186 12048 0,'27'0'31,"52"0"1,27 0-1,-66-13 0</inkml:trace>
  <inkml:trace contextRef="#ctx0" brushRef="#br0" timeOffset="80389.25">31239 12193 0,'119'-991'32,"-238"991"-32,265 991 15,-120-991-15,53 0 16</inkml:trace>
  <inkml:trace contextRef="#ctx0" brushRef="#br0" timeOffset="83639.23">27510 11585 0,'13'13'31,"0"-13"-16,0 27 17,-13-14-32,13 13 15,-13-12 1,14-14-16,12 13 16,80-13 30,53-13-14,-120 13-32,1 0 0,119 0 31,92-14 0,-198 14-31,185 0 16,-172 0-1,159 0 1,-159 0 0,146 0 15,-159 0-31,145 0 16,-158 0-1,145 0 1,-146 0-1,173-13 1,-14 0 15,-158 13-15,13-13 0,-40 13-1,-39 0 1</inkml:trace>
  <inkml:trace contextRef="#ctx0" brushRef="#br0" timeOffset="84526.28">27761 11400 0,'13'13'46,"27"53"-14,-27-52-17,13 52 1,-12-53-16,-1 13 16,-13-12-1,26 25 1,27-12 15,-40-27-15,1 0-16,12 0 0,-13 0 15,106 0 1,119 0 15,-105 0-15,105 0-1,158 0 17,-316 0-32,65-992 15,146 1984 17,-238-992-17,132 0 1,-145 0-16,92-14 31,-118 14-15,-1-13-16,26 13 15,-25 0 17,-28 0-1,-12-13-31</inkml:trace>
  <inkml:trace contextRef="#ctx0" brushRef="#br0" timeOffset="86275.8">29427 9866 0,'13'0'32,"14"0"-1,26 0 0,-27 0-31,54 13 31,52 27 1,-106-40-17,67 53 1,-67-40-16,80 66 31,40 40 0,-14 0 1,0 14-1,-119-107-15,93 106 15,-40-13 0,-26 0 0,-27-92-31,14 52 32,-1 14-1,-26-80-31,13 40 31,-13-66 63,-13 13-94</inkml:trace>
  <inkml:trace contextRef="#ctx0" brushRef="#br0" timeOffset="86594.6">30551 11056 0,'0'0'0,"0"13"31,14 1 16,65 38-15,-66-38-32,40 25 31,-26-25-31,-14-1 0,13 0 31,-13-26 0,1-14-15</inkml:trace>
  <inkml:trace contextRef="#ctx0" brushRef="#br0" timeOffset="86960.87">30829 11096 0,'13'-53'31,"-26"106"-31,40-133 31,-27 67 1,0 53-1,-27 13 0,-39 53 0,26-40 1,27-40-1,13-13-31,0-26 62,0-13-62</inkml:trace>
  <inkml:trace contextRef="#ctx0" brushRef="#br0" timeOffset="90667.51">28210 13503 0,'14'0'31,"-1"0"0,0 0 16,-13 13-31,13 0-16,14 53 16,-14-39-1,-13-14-15,26 27 16,-12-27-1,12 13 1,14-105 15,-14 52-15,-12 1-16,91-80 16,-65 67-1,0 12-15,185-105 16,-186 105-1,67 1 1</inkml:trace>
  <inkml:trace contextRef="#ctx0" brushRef="#br0" timeOffset="91585.72">26809 15023 0,'-14'0'15,"28"27"16,-14-1-15,13-12-16,13 78 31,-26-65-15,27 12 0,52-105 15,-53 40-31,14-1 15,79-92 1,-66 80-16,-13 12 16,118-65-1,-118 78 1</inkml:trace>
  <inkml:trace contextRef="#ctx0" brushRef="#br0" timeOffset="92409">28065 16425 0,'-13'0'31,"26"27"0,0 12 1,0-12-17,-13-14-15,0 14 31,14-27-31,25-40 32,120-145-1,-119 145-31,79-66 16,211-79 15,-277 159-31,106-1 15</inkml:trace>
  <inkml:trace contextRef="#ctx0" brushRef="#br0" timeOffset="98796.11">16942 14957 0,'0'0'0,"27"-53"32,-14 40-1,13 79 0,40 133 0,-26-120-15,13 0 0,-13-52 15,-27-40-31,27-106 31,-67 0 0,-13 92 1,14 173-1,52 224 0,-12-304-31,39 106 31,-14-119-15</inkml:trace>
  <inkml:trace contextRef="#ctx0" brushRef="#br0" timeOffset="99227.96">17484 15328 0,'0'0'0,"0"13"31,14 53 0,-1-53-31,27 93 31,52 13 1,-39-132-1,-13-106 0,-40 79-31,-40-79 31,-53 106 1,80 26-32,-13 53 15,39-39 1,0-27-16</inkml:trace>
  <inkml:trace contextRef="#ctx0" brushRef="#br0" timeOffset="99621.7">17908 15288 0,'0'0'0,"-14"0"16,14-13-16,-13 0 31,26 79 0,1-40-31,-1 1 0,40 52 31,-40-53-31,53 54 16,-53-80 0,1 0-16,25-14 15,-26 1 1,1-13-16,-1-106 15,-79-67 17,53 186-17,-27 26 1,27 14 0,-1 52-1</inkml:trace>
  <inkml:trace contextRef="#ctx0" brushRef="#br0" timeOffset="100771.84">17445 16412 0,'13'-13'0,"-26"26"0,39-92 32,-13 52-32,-13-79 31,0 80-31,-39-27 31,26 66-31,-27 146 31,40 291 1,92-27-1,-25-212 0,-67-197-31</inkml:trace>
  <inkml:trace contextRef="#ctx0" brushRef="#br0" timeOffset="101146.71">17326 17020 0,'0'0'0,"13"-66"31,0 53-31,67-66 31,-1 39-15,80 53 15,-54 133 0,-118-67 0,-66-92 1,26-119-1,53 105-31,26-118 31,-12 131-31,52-38 16</inkml:trace>
  <inkml:trace contextRef="#ctx0" brushRef="#br0" timeOffset="101584.98">18000 16782 0,'0'0'0,"13"-13"16,-13 0-16,0-14 15,0 14 1,-26-13 15,13 26-31,13 13 0,-40 53 16,27-53 0,13 67-1,0-67 1,26 13-1,-12-26 1,65-39 15,-26-67-15,-53 93 0,0-53-1,0 132 16,13-40-15,13 93 0,-12-106-1,-1 14-15,13-14 0</inkml:trace>
  <inkml:trace contextRef="#ctx0" brushRef="#br0" timeOffset="102370.78">18238 16716 0,'0'0'0,"-13"-26"16,0 13-16,-27-14 15,80 67 17,-27-14-17,53 93 16,-26-53 1,-40-79-1,0-172 0,0 145-31,13-52 31,0 79-31,40 13 32,-26 92-1,-27-79-31,0 1 0,0-1 16,13 13 15,27-65-16,-27 25 1,40-39 15,-40 40-31,40 40 32,26 78-1,-26-52 0,-40-53-31,53-53 31,-26-79 1,-40 93-32,-26-67 15,12 93 1,-12 26 15,13 13-31,0 93 31,13-92-31,13 12 0,66 41 32,-13-67-32</inkml:trace>
  <inkml:trace contextRef="#ctx0" brushRef="#br0" timeOffset="102920.66">19085 16478 0,'0'0'0,"-40"-26"16,27 26-1,0 0 16,13 13-31,0 0 0,26 53 32,-13-39-32,14 26 31,-14-27 0,0-26-31,14-26 16,-27 12-1,26-52 1,-26 40 0,13-27-1,14 119 17,-27-39-17,39 39 1,-39-53-1,27 0 1,-14-13 0,14-66-1,-27 40 1,0-67 0,0 80-1,-14-14 1,1 27-16,0 27 31</inkml:trace>
  <inkml:trace contextRef="#ctx0" brushRef="#br0" timeOffset="103273.76">19548 16439 0,'0'0'0,"13"-14"0,-26-12 15,-40-1 17,26 67-1,27-27-15,0 14-16,27 65 15,-14-78 1,27 12-1,-27-26 1,0 0-16,27-53 16,-40 40-1,0-14-15,0 1 16,-13-67 0,-14 14-1,14 79 1,0 0-1</inkml:trace>
  <inkml:trace contextRef="#ctx0" brushRef="#br0" timeOffset="103611.62">19614 16359 0,'13'0'16,"-26"0"-16,39-13 0,-13 0 15,14-1-15,52-25 31,-52 39-15,-14 0-16,79 106 31,-78-93-15,-14 13-16,-27 14 31,-39-93 0,53 27-15,13-41 0,0 41-16,53-93 31,-14 93-15</inkml:trace>
  <inkml:trace contextRef="#ctx0" brushRef="#br0" timeOffset="103879.68">19971 16134 0,'0'-13'15,"-40"-79"17,40 78-32,0 1 15,0 0 1,27 66 15,26 119 0,-14-80 1,1-105-17</inkml:trace>
  <inkml:trace contextRef="#ctx0" brushRef="#br0" timeOffset="104119.66">20182 16148 0,'14'-27'16,"-28"54"-16,41-80 31,-27-926-15,-40 2011-1,27-1019-15,-40 79 31,53-78-15,0-1-16,27 0 16,171 80 15,-158-67-15,13 67-1</inkml:trace>
  <inkml:trace contextRef="#ctx0" brushRef="#br0" timeOffset="107305.69">16902 17034 0,'0'0'0,"-13"0"94,0 13-78,0-13-16,-93 40 15,53-27 1,-13 13 15</inkml:trace>
  <inkml:trace contextRef="#ctx0" brushRef="#br0" timeOffset="107652.96">16982 17232 0,'-13'0'32,"13"-13"-32,-27 13 31,1 39-16,-1-25-15,14-1 16,-40 13 0,0 1-1,27-14 17,26-26-1</inkml:trace>
  <inkml:trace contextRef="#ctx0" brushRef="#br0" timeOffset="108080.37">16638 16994 0,'0'0'0,"-13"-40"31,13 53 0,-40 80 0,27-53-31,0-1 16,-67 199 15,80-185-15,119 13 15,66-79 0,-52 0 1,-120 13-17</inkml:trace>
  <inkml:trace contextRef="#ctx0" brushRef="#br0" timeOffset="110759.63">14178 17100 0,'0'0'0,"-93"13"15,67 13-15,-67 133 32,67-93-17,13 14-15,13 237 16,26-238 0,53 120-1,-39-160-15,0 1 16,158 53-1,-145-93 1,146-53 0,-173 26-1,40-145 1,-145-66 15,52 212-31,-12-14 16,-67-13-1,53 66 17,132-13-1,-13-13-15,-39 0-1,39 13 1,-53 13-1,40 53 1,-40-39 0,40 118-1,-40-105-15,67 92 32,-67-119-17,13 14-15</inkml:trace>
  <inkml:trace contextRef="#ctx0" brushRef="#br0" timeOffset="111443.18">15249 17126 0,'0'0'0,"13"-211"15,-13 158 1,-52-93 0,38 120-1,-105 39 1,80 13-1,12 14-15,-65 92 16,78-66 0,1-13-16,26 146 15,14-133-15,-1 13 16,120 225 0,-107-224-1,80 171 1,-79-172-1,-80 27 17</inkml:trace>
  <inkml:trace contextRef="#ctx0" brushRef="#br0" timeOffset="111618.55">14972 17682 0,'0'0'0,"66"-40"16,-27 27-16,-12-1 15,65-25 1,-39 26 0,0-14-16</inkml:trace>
  <inkml:trace contextRef="#ctx0" brushRef="#br0" timeOffset="111781.6">15739 17536 0,'0'0'0</inkml:trace>
  <inkml:trace contextRef="#ctx0" brushRef="#br0" timeOffset="115368.23">16625 15328 0,'0'0'0,"-13"0"16,-54 26 15,-91 27 0,-41 0 0,107-27 1,105-26 15</inkml:trace>
  <inkml:trace contextRef="#ctx0" brushRef="#br0" timeOffset="115791.56">16678 15552 0,'13'0'31,"-26"0"-31,-1 14 32,1-14-32,-106 53 31,-92 13 0,78-40 0,107-13 1,26-26 14</inkml:trace>
  <inkml:trace contextRef="#ctx0" brushRef="#br0" timeOffset="116248.71">16056 15182 0,'0'0'0,"0"53"15,0-40 1,-13 93 0,-80 119 15,80-185-15,-66 105-1,65-132 1,1 27-1,79-40 17,-39 0-17,-1 0-15,133 26 16,-119 1 0,79 52-1</inkml:trace>
  <inkml:trace contextRef="#ctx0" brushRef="#br0" timeOffset="130359.12">13649 15751 0,'0'0'0,"0"-13"16,-27-40-1,27 39 1,0-12 0,27 79 15,-14-27-15,0 1-16,27 118 15,-27-118 1,27 79-1,-40-80 1,0 0 0,-26-65 15,12 12-15,-65-118-1,52 105 1,-39-158-1,66 158 1,0 0-16,53-52 16,132 52 15,-92 40-15,0 40-1,-67 105 16,-52-118-31,-93 79 32,0-27-1,145-92 0,172-40 0,-145 53-15,172 106 15,-159 39 1,-211-13-1,105-118-31,-13 12 15,-132-13 1,26-105 15,106-27 1</inkml:trace>
  <inkml:trace contextRef="#ctx0" brushRef="#br0" timeOffset="130889.15">14588 15063 0,'0'0'0,"-13"-53"15,0 0-15,-14-132 32,-66 79-1,-12 292 0,131 276 0,1-369-15,92 132 0,-80-159-16,146 225 31,-92-80 0,-159-92 0,0-105-15,-53-41 0,79 1-16</inkml:trace>
  <inkml:trace contextRef="#ctx0" brushRef="#br0" timeOffset="131100.56">14337 15724 0,'0'0'0,"53"-13"31,52-13 0,94-27 0,-146 40-15</inkml:trace>
  <inkml:trace contextRef="#ctx0" brushRef="#br0" timeOffset="136759.71">29004 12696 0,'0'0'0,"13"0"47,0 0-31,67 0 0,131 26 15,-158-26-16,-13 0-15,13 0 16,79 14 0,-119-14-1,1 13 1,-14 27 15,0-14-15,0 146-1,0-106 1,13 291 0,0-264-1,-13 12-15,13 226 16,-13-225 0,14-14-16,-1 186 15,0-13 1,27 184 15,-27-277-15,13 66-1,40 106 17,-66-304-17,27 118 1,-1 1 15,1 0 0,-27-133-31,0 1 16,0 39 15,0-53 0,0 0-15,-53 14 15,-185-54 1,145 14-32,1 0 15,-107-40-15</inkml:trace>
  <inkml:trace contextRef="#ctx0" brushRef="#br0" timeOffset="158329.07">26253 16809 0</inkml:trace>
  <inkml:trace contextRef="#ctx0" brushRef="#br0" timeOffset="171761.61">5621 13503 0,'-27'0'0,"-39"0"31,66 0 0,14 0-15,38 0 0,28 0 15,-67 0-15,0 13-16,-52 53 31,12-53-31,14 0 15,-27 1 1,14-1-16,-14 0 31,119-26 1,-65 13-32,105 0 31,-80-13 0,-52 26 0,-13 0 1</inkml:trace>
  <inkml:trace contextRef="#ctx0" brushRef="#br0" timeOffset="173621.49">13675 17867 0,'27'0'31,"-40"0"16,-93-27-16,-13 14 0,39 13-15,-52 13 15,-40 1 1,-13-41-1,13-39 0,13-13 0,54 26-15,-54 0 15,93 26 0,79 14 32</inkml:trace>
  <inkml:trace contextRef="#ctx0" brushRef="#br0" timeOffset="173991.54">12459 17404 0,'39'-27'31,"-78"54"-31,92-67 31,-133 53 1,-79 27-1,40-27 0,106-13 0,26 66-15,1-39 0,12 198 15,-26-172-31</inkml:trace>
  <inkml:trace contextRef="#ctx0" brushRef="#br0" timeOffset="176017.79">7750 17338 0,'13'-13'15,"1"-14"1,-14 14 0,0 26-1,0 0-15,-27 120 32,14-94-32,13 1 15,-26 92 1,-14 14 15,40-160 0,66-197 1,80-173-1,-14 212 0,-13 186 0,-80 184 1,-52 93-1,0-238-31,0 106 31,0-120-15,26-145 15,132-264 0,-26 211 0,-26 226 1,-93-28-32,0 186 31,-27 53 0,14-159-15</inkml:trace>
  <inkml:trace contextRef="#ctx0" brushRef="#br0" timeOffset="176499.62">8927 17589 0,'40'-159'31,"-40"133"-31,-40 211 0,80-397 16,-53 186-16,-93 0 31,-79 118 0,132 93 0,93-66 1,-27-105-32,79-14 31,27-133 0,-105 107-31,65-120 31,-66 199 1,-26 132-1,26-26 0</inkml:trace>
  <inkml:trace contextRef="#ctx0" brushRef="#br0" timeOffset="176899.79">9165 17470 0,'0'-13'0,"0"26"0,14-39 16,-1 12-16,13 28 31,-26 105 0,0-80-31,-39 94 31,12-67 1,27-80-32,0 1 15,106-172 16,79 0 1,-119 264-1,-79 120 0,-13-41 0</inkml:trace>
  <inkml:trace contextRef="#ctx0" brushRef="#br0" timeOffset="177981.75">9893 17655 0,'0'0'0,"40"-225"31,-40 199-31,-53-1 31,-40 107 1,67-41-32,12-12 15,-25 92 1,12 40 15,54-133-15,-14-26-16,66-26 31,14-133 0,-67 119-31,14-66 31,-53 120 1,13-1-32,-66 146 31,79-27 0,79-79 0,94-106 1,-134 40-32,94-106 31,-53 13-15,-67 79-16,0-92 31,-118 80 0,-40 158 0,65 26 1,107-65-1,66-94 0,-93 1-31,80-80 31,-80 67-31,-13 13 0,13 0 16,-13 26 0,-53 132-1,27-92 1,13 13-16,-80 212 31,67-212-31,-93 133 31,92-173-31,1-13 0,-1 0 16,1-13-16,-67-119 31,120-185 0,-1 251-31,106-92 16,-105 132 0,105 13 15,-92 0-31,52 0 16</inkml:trace>
  <inkml:trace contextRef="#ctx0" brushRef="#br0" timeOffset="178435.74">10805 17615 0,'0'0'0,"-13"-13"46,40 26-14,-14-13-32,13 0 15,54 14 17,-1-67-1,-53-53 0,-39 93-31,-66-40 31,-80 132 1,146-39-32,-40 105 31,146 54 0,-27-160-15</inkml:trace>
  <inkml:trace contextRef="#ctx0" brushRef="#br0" timeOffset="178979.39">11401 17629 0,'26'-119'31,"-52"238"-31,-14-278 31,27 159-31,-14 0 16,-39 26 0,26 14-1,14-13-15,-40 118 31,79-26 1,106-79-1,-79-40-31,66-80 31,52-184 0,-105-1 1,-92 146-1,12 119-31,-66 80 31,41 224 0,104-13 1,15-159-1</inkml:trace>
  <inkml:trace contextRef="#ctx0" brushRef="#br0" timeOffset="181117.55">19005 17100 0,'0'0'0,"0"-13"31,0 65 16,0-25-31,-13 158-1,13-132 1,-40 198 0,40-198-1,-13 0-15,-13 79 16,13-92 0,-1-27-16</inkml:trace>
  <inkml:trace contextRef="#ctx0" brushRef="#br0" timeOffset="181687.79">19032 17073 0,'0'-13'15,"-40"53"48,27-27-47,-93 80-1,93-67 1,-66 53-1,79-65 1,-14 25 0</inkml:trace>
  <inkml:trace contextRef="#ctx0" brushRef="#br0" timeOffset="182001.37">19045 17073 0,'0'0'0,"13"-13"46,27 40-14,-27-14-32,93 79 15,-93-65 1,67 118 15,-67-132-31</inkml:trace>
  <inkml:trace contextRef="#ctx0" brushRef="#br0" timeOffset="185234.16">18027 17258 0,'26'0'125,"1"0"-109,-1 0-16,106-26 15,27 13 1,158-40 0,-184 26-1,-1 1-15,278-40 16,159 0 15,-516 52-15,39 1-1,-105 13 17,0 0-17,13-13-15,-27 13 16,-12 0 0</inkml:trace>
  <inkml:trace contextRef="#ctx0" brushRef="#br0" timeOffset="191641.54">13305 16068 0,'13'-26'15,"-13"-1"17,0 14-17,-53 0 1,27 13-1,-133-40 1,106 40 0,-224-66-1,197 53-15,-250-67 32,250 67-17,1 0-15,-119-40 16,131 40-1,28 13-15,-107-53 16,133 53 0,-27-26-1,27 26 1,26 0 15,1 0-15</inkml:trace>
  <inkml:trace contextRef="#ctx0" brushRef="#br0" timeOffset="191977.51">11837 15473 0,'0'0'0,"13"-13"16,14-27 0,-67 53 15,0 1-15,-105 25-1,-27 41 16,172-67-15,0 40 0,40 39-1,-14-65 1,27 39-16</inkml:trace>
  <inkml:trace contextRef="#ctx0" brushRef="#br0" timeOffset="193388.58">6944 14389 0,'0'0'0,"-14"0"0,-39 26 31,-13 173 0,27 144 0,52-52 1,0-251-32,106 26 31,79-251 0,-158 132-31,106-238 31,-54 13 1,-79 199-17,-39 53 17,-14 78-1</inkml:trace>
  <inkml:trace contextRef="#ctx0" brushRef="#br0" timeOffset="193842.78">7552 14878 0,'-13'-26'32,"26"52"-32,-26-13 31,13 0-31,0 14 16,-14 65-1,-25 41 16,39-80 1,39-172-1,94-40 0,-41 132 0,-65 160 1,-27-94-32,-14 94 31,14-120-31</inkml:trace>
  <inkml:trace contextRef="#ctx0" brushRef="#br0" timeOffset="194485.1">8015 15010 0,'0'0'0,"13"-53"31,-13 40-31,0 0 31,0 132 1,-13 40-1,-14-80 0,27-66-15,53-132 15,-40 79-31,93-131 31,13 78 1,-92 225-1,-27-92-31,-13 0 0,13-1 15,-27 94 17,27-133-1,13-14-31,53-105 31,1 0-15,65 66 15,-79 133-15,-53 105 15,-40-79-15</inkml:trace>
  <inkml:trace contextRef="#ctx0" brushRef="#br0" timeOffset="194969.16">9060 15182 0,'0'0'0,"26"-92"31,-26 65-31,-53-105 31,-26 92-15,-27 186 31,53 52-16,53-171-31,13 52 31,67-92 0,39-120 1,-40 41-1,-66 92-31,1 13 0,-14 0 15,-14 146 17,1-119-32,13-14 0,27 40 31,-27-53-31</inkml:trace>
  <inkml:trace contextRef="#ctx0" brushRef="#br0" timeOffset="195363.79">9298 15050 0,'-14'40'0,"28"-107"0,-14 94 0,13-80 31,-13 66-31,0 0 16,0 106-1,0-92 1,-13 105-1,-1-105 1,14-14-16,-13 13 16,40-92 15,-14 40-15,79-120 15,-78 107-31,105-1 15,-93 199 17,-39 13 15,13-146-47,0-13 0</inkml:trace>
  <inkml:trace contextRef="#ctx0" brushRef="#br0" timeOffset="196385.87">9999 15235 0,'13'-13'0,"-26"26"0,39-53 0,-13 14 16,-13-80-1,-79 27 16,66 79-15,-80 66 0,67-40-1,-27 160 1,66-41 15,0-132-15,40 27-1,40-106 17,-80 26-17,66-79 1,-65 93 0,-1-1-1,-40 133 16,27-80-15,14 54 0,-1-54-1,79 14 1,-52-40 0,145-53 15,-39-79 0,-133 92-31,27-105 31,-93 52 1,26 93-32,-26 40 15,-66 105 16,106-118-31,-13 78 32,79-25-1,39-107 0,1-65 0,-80 79-31,-26 26 32,-93 251-1,93-211-31,-27 185 31,-39-53 0,65-171-31,-78-41 32,39-171-1,53 145-31,40-106 31,-27 133-31,53-40 16</inkml:trace>
  <inkml:trace contextRef="#ctx0" brushRef="#br0" timeOffset="196866.71">10792 15235 0,'0'0'0,"-53"-26"32,40 26-32,0 0 15,39 39 17,-12-25-17,38 12 1,-38-26-1,52-13 1,-53 0 0,13-67-1,-52-39 17,-27 79 14,40 54-46,-66 105 16,65-80 0,-12 133 15,92-53 0</inkml:trace>
  <inkml:trace contextRef="#ctx0" brushRef="#br0" timeOffset="197508.15">11202 15235 0,'0'-26'0,"13"-1"0,-26 80 16,26-132-16,-39 13 31,-40 52 0,-14 107 0,41 52 1,39-118-32,26 65 31,93-52 0,-92-53-31,92-66 16,-93 39-1,40-185 1,-52 159 0,38-225 15,-52 172-16,-13 119 1,-40 93 0,40-54-1,-40 186 1,40-159 0,-13 199-1,39-120 32,40-118-16,-40-41-31,40-25 32,-40 12-32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03.593"/>
    </inkml:context>
    <inkml:brush xml:id="br0">
      <inkml:brushProperty name="width" value="0.05" units="cm"/>
      <inkml:brushProperty name="height" value="0.05" units="cm"/>
    </inkml:brush>
  </inkml:definitions>
  <inkml:trace contextRef="#ctx0" brushRef="#br0">209 52 24575,'38'-15'0,"-36"14"0,1 0 0,0-1 0,-1 1 0,1-1 0,-1 1 0,1-1 0,-1 0 0,0 0 0,1 0 0,1-4 0,-3 6 0,-1-1 0,0 1 0,0 0 0,0-1 0,0 1 0,0 0 0,0-1 0,0 1 0,0 0 0,0-1 0,0 1 0,0-1 0,0 1 0,0 0 0,0-1 0,0 1 0,0 0 0,-1-1 0,1 1 0,0 0 0,0-1 0,0 1 0,0 0 0,-1-1 0,1 1 0,0 0 0,0 0 0,-1-1 0,1 1 0,0 0 0,0 0 0,-1 0 0,1-1 0,0 1 0,-1 0 0,1 0 0,0 0 0,-1 0 0,1-1 0,0 1 0,-1 0 0,1 0 0,-1 0 0,1 0 0,-1 0 0,-17-3 0,10 3 0,0 1 0,-1 0 0,1 0 0,0 1 0,0 0 0,-1 0 0,2 1 0,-1 0 0,0 0 0,1 1 0,-1 0 0,1 0 0,0 1 0,0 0 0,1 0 0,-1 1 0,1 0 0,1 0 0,-1 0 0,-5 8 0,0 1 0,1 1 0,0 0 0,0 1 0,2 0 0,0 0 0,1 1 0,-8 34 0,11-33 0,0 1 0,2 0 0,0 0 0,2 0 0,0 0 0,1 1 0,1-1 0,1-1 0,0 1 0,8 23 0,-8-33 0,1-1 0,-1 0 0,2 1 0,-1-2 0,1 1 0,0 0 0,1-1 0,0 0 0,1 0 0,-1-1 0,1 0 0,1 0 0,-1 0 0,1-1 0,0 0 0,1-1 0,-1 0 0,1 0 0,0-1 0,0 0 0,1-1 0,12 4 0,-13-6 0,0 0 0,0 0 0,0-1 0,0 0 0,0 0 0,0-1 0,0-1 0,0 1 0,0-1 0,0-1 0,-1 0 0,1 0 0,-1-1 0,0 0 0,0 0 0,0-1 0,0 0 0,6-6 0,6-5 0,-1-1 0,0 0 0,-2-2 0,0 0 0,17-25 0,3-15 0,-36 59 0,-1-1 0,0 1 0,0 0 0,1-1 0,-1 1 0,0-1 0,0 1 0,1 0 0,-1-1 0,1 1 0,-1 0 0,0 0 0,1-1 0,-1 1 0,1 0 0,-1 0 0,0 0 0,1-1 0,-1 1 0,1 0 0,-1 0 0,1 0 0,-1 0 0,1 0 0,-1 0 0,1 0 0,-1 0 0,1 0 0,-1 0 0,1 0 0,-1 0 0,1 1 0,0 0 0,1-1 0,-1 1 0,0 0 0,0 0 0,0 0 0,0 0 0,0 1 0,-1-1 0,1 0 0,0 0 0,0 2 0,15 42 0,-14-41 0,8 30-273,-2 1 0,-1 0 0,-1 0 0,1 47 0,-8-39-6553</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8.899"/>
    </inkml:context>
    <inkml:brush xml:id="br0">
      <inkml:brushProperty name="width" value="0.05" units="cm"/>
      <inkml:brushProperty name="height" value="0.05" units="cm"/>
    </inkml:brush>
  </inkml:definitions>
  <inkml:trace contextRef="#ctx0" brushRef="#br0">1 91 24575,'-1'-12'0,"2"-30"0,-1 41 0,0 0 0,0 0 0,1 0 0,-1 0 0,0 0 0,0 0 0,1 0 0,-1 0 0,1 0 0,-1 0 0,1 0 0,-1 0 0,1 0 0,-1 0 0,1 0 0,0 0 0,0 0 0,-1 1 0,1-1 0,0 0 0,0 0 0,0 1 0,0-1 0,0 1 0,0-1 0,0 1 0,0-1 0,0 1 0,1-1 0,0 1 0,-1 1 0,0-1 0,0 0 0,1 0 0,-1 1 0,0-1 0,0 0 0,0 1 0,0-1 0,1 1 0,-1 0 0,0-1 0,0 1 0,0 0 0,0 0 0,0 0 0,0 0 0,-1-1 0,1 1 0,0 0 0,0 1 0,-1-1 0,2 2 0,14 31 0,-13-26 0,11 36 0,-1 0 0,11 79 0,-19-95 0,-5-26 0,0 0 0,1 0 0,-1 0 0,1 0 0,-1 0 0,1 0 0,0 0 0,0 0 0,0 0 0,0 0 0,2 3 0,-3-5 0,0 0 0,0 0 0,0 0 0,1 0 0,-1 0 0,0 0 0,0 0 0,0 0 0,1 0 0,-1 0 0,0 0 0,0 0 0,1 0 0,-1 0 0,0 0 0,0 0 0,0 0 0,1 0 0,-1 0 0,0 0 0,0 0 0,0 0 0,1 0 0,-1 0 0,0 0 0,0 0 0,0 0 0,0-1 0,1 1 0,-1 0 0,0 0 0,0 0 0,0 0 0,0-1 0,1 1 0,7-16 0,5-16 0,2 1 0,1 0 0,1 1 0,2 0 0,43-51 0,-59 77 0,0 0 0,1 1 0,-1-1 0,1 1 0,0 0 0,0 0 0,0 1 0,0-1 0,1 1 0,-1 0 0,1 0 0,-1 0 0,9-2 0,-10 4 0,0 0 0,-1 0 0,1 0 0,0 0 0,-1 0 0,1 1 0,0-1 0,-1 1 0,1 0 0,-1 0 0,1 0 0,-1 0 0,1 0 0,-1 0 0,0 1 0,0-1 0,1 1 0,-1 0 0,0-1 0,0 1 0,0 0 0,-1 0 0,1 0 0,-1 1 0,1-1 0,1 3 0,34 65 0,-26-47 0,1-1 0,16 22 0,-21-33 0,1-1 0,0 0 0,1-1 0,0 0 0,0 0 0,19 12 0,-25-19 0,-1 0 0,1-1 0,0 1 0,0-1 0,1 0 0,-1 0 0,0 0 0,0 0 0,0 0 0,1-1 0,-1 0 0,0 1 0,1-1 0,-1 0 0,0-1 0,1 1 0,-1-1 0,0 1 0,0-1 0,1 0 0,-1 0 0,0-1 0,0 1 0,0 0 0,0-1 0,-1 0 0,1 0 0,0 0 0,-1 0 0,5-4 0,0-2 0,0 0 0,-1 0 0,1-1 0,-2 0 0,1 0 0,-2 0 0,1-1 0,-1 0 0,0 0 0,3-17 0,2-13 0,4-56 0,-10 75 0,3-5 0,-2 22 0,-1 16 0,-1 6 15,5 41-475,1 0 0,29 98 0,-28-132-6366</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9.304"/>
    </inkml:context>
    <inkml:brush xml:id="br0">
      <inkml:brushProperty name="width" value="0.05" units="cm"/>
      <inkml:brushProperty name="height" value="0.05" units="cm"/>
    </inkml:brush>
  </inkml:definitions>
  <inkml:trace contextRef="#ctx0" brushRef="#br0">69 3 24575,'3'0'0,"1"-2"0,-3 4 0,-2 5 0,-4 10 0,-3 12 0,-4 8 0,-3 11 0,2 9 0,2 7 0,4 3 0,2 1 0,6-1 0,5-2 0,5-7 0,3-6 0,2-7 0,-1-11-8191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09.631"/>
    </inkml:context>
    <inkml:brush xml:id="br0">
      <inkml:brushProperty name="width" value="0.05" units="cm"/>
      <inkml:brushProperty name="height" value="0.05" units="cm"/>
    </inkml:brush>
  </inkml:definitions>
  <inkml:trace contextRef="#ctx0" brushRef="#br0">89 293 24575,'-9'-5'0,"-35"-20"0,41 23 0,-1 0 0,1-1 0,0 0 0,0 1 0,0-1 0,0 0 0,1 0 0,-1-1 0,-3-6 0,6 9 0,-1 0 0,1 0 0,0 0 0,0 0 0,-1 0 0,1 0 0,0 0 0,0 0 0,0 0 0,0 0 0,0 0 0,0-1 0,0 1 0,1 0 0,-1 0 0,0 0 0,1 0 0,-1 0 0,1 0 0,-1 0 0,1 0 0,-1 0 0,1 0 0,-1 0 0,1 1 0,0-1 0,0 0 0,-1 0 0,1 0 0,0 1 0,0-1 0,0 1 0,0-1 0,0 0 0,0 1 0,0 0 0,0-1 0,0 1 0,2-1 0,5-2 0,1 0 0,-1 1 0,16-3 0,-22 5 0,66-8 0,-1 4 0,91 5 0,-6 0 0,-144-1 0,0-1 0,0 1 0,0-1 0,0-1 0,0 1 0,0-1 0,-1-1 0,9-3 0,-13 5 0,-1-1 0,1 0 0,-1 0 0,1 0 0,-1 0 0,1 0 0,-1 0 0,0-1 0,0 1 0,0-1 0,-1 1 0,1-1 0,0 0 0,-1 1 0,0-1 0,0 0 0,0 0 0,0 0 0,0 0 0,0-1 0,-1 1 0,0 0 0,1-3 0,0-4 0,-1 0 0,0 0 0,0 0 0,-1-1 0,0 1 0,-5-17 0,6 27 0,0 1 0,0-1 0,-1 0 0,1 1 0,0-1 0,0 0 0,0 1 0,0-1 0,-1 0 0,1 1 0,0-1 0,0 0 0,0 1 0,-1-1 0,1 0 0,0 0 0,-1 0 0,1 1 0,0-1 0,0 0 0,-1 0 0,1 0 0,0 1 0,-1-1 0,1 0 0,0 0 0,-1 0 0,1 0 0,-1 0 0,1 0 0,0 0 0,-1 0 0,1 0 0,0 0 0,-1 0 0,1 0 0,0 0 0,-1 0 0,1 0 0,0 0 0,-1-1 0,1 1 0,0 0 0,-1 0 0,1 0 0,0 0 0,-1-1 0,1 1 0,0 0 0,0 0 0,-1-1 0,1 1 0,0 0 0,0-1 0,-1 1 0,1 0 0,0 0 0,0-1 0,0 1 0,0 0 0,0-1 0,-1 1 0,1-1 0,0 1 0,0 0 0,0-1 0,-10 31 0,6-5 57,1 1 0,1 0 0,2 0 0,0 0 0,6 32 0,-1-23-484,2 0 0,1-1 1,17 44-1,-11-43-6399</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0.397"/>
    </inkml:context>
    <inkml:brush xml:id="br0">
      <inkml:brushProperty name="width" value="0.05" units="cm"/>
      <inkml:brushProperty name="height" value="0.05" units="cm"/>
    </inkml:brush>
  </inkml:definitions>
  <inkml:trace contextRef="#ctx0" brushRef="#br0">156 228 24575,'-7'-26'0,"-5"-33"0,9 42 0,0 0 0,-1 0 0,0 1 0,-2-1 0,-9-20 0,15 36 0,-1-1 0,0 1 0,0-1 0,0 1 0,0 0 0,0-1 0,0 1 0,0 0 0,0-1 0,-1 1 0,1 0 0,0 0 0,-1 0 0,1 0 0,-3 0 0,4 0 0,-1 1 0,0 0 0,0 0 0,0 0 0,0 0 0,0 0 0,1 0 0,-1 0 0,0 0 0,0 0 0,0 1 0,0-1 0,1 0 0,-1 0 0,0 1 0,0-1 0,0 1 0,1-1 0,-1 1 0,0-1 0,0 2 0,-3 1 0,1 1 0,0 0 0,0 0 0,0 0 0,1 1 0,-1-1 0,1 1 0,-3 7 0,-3 12 0,1 1 0,1 0 0,1 0 0,1 0 0,1 0 0,1 1 0,2 0 0,0-1 0,2 1 0,7 34 0,-8-53 0,2 1 0,-1 0 0,1-1 0,0 1 0,1-1 0,-1 0 0,1 0 0,1-1 0,-1 1 0,1-1 0,0 0 0,1 0 0,10 9 0,-12-13 0,0 1 0,0 0 0,0-1 0,0 0 0,0 0 0,0 0 0,1 0 0,-1-1 0,1 1 0,-1-1 0,1 0 0,-1-1 0,1 1 0,0-1 0,-1 0 0,1 0 0,0-1 0,-1 1 0,1-1 0,0 0 0,-1 0 0,1 0 0,-1-1 0,8-3 0,-6 2 0,0-1 0,0 0 0,0 0 0,0-1 0,-1 1 0,0-1 0,0 0 0,0 0 0,0-1 0,-1 0 0,6-9 0,-5 5 0,1-1 0,-2 0 0,1 0 0,-2-1 0,1 1 0,1-17 0,-2 3 0,-1-1 0,-1 0 0,-1 0 0,-2 0 0,-7-44 0,8 64 0,-14-54 0,14 56 0,0 0 0,-1 1 0,1-1 0,-1 1 0,0-1 0,0 1 0,0 0 0,-1-1 0,1 1 0,-1 0 0,1 1 0,-6-5 0,7 6 0,1 1 0,-1-1 0,0 1 0,0 0 0,1-1 0,-1 1 0,0 0 0,0 0 0,0-1 0,1 1 0,-1 0 0,0 0 0,0 0 0,0 0 0,1 0 0,-1 0 0,0 0 0,0 0 0,0 0 0,1 1 0,-1-1 0,0 0 0,0 0 0,-1 1 0,0 1 0,1-1 0,-1 0 0,0 1 0,1-1 0,-1 1 0,1 0 0,-1-1 0,1 1 0,-1 2 0,-3 4 0,1 0 0,1 0 0,-5 13 0,6-12 0,-1-1 0,2 1 0,-1 0 0,1 0 0,0 0 0,1-1 0,0 1 0,3 17 0,-3-23 0,1 0 0,0 0 0,0 0 0,0 0 0,0 0 0,0 0 0,1 0 0,-1 0 0,1 0 0,0-1 0,0 1 0,0 0 0,0-1 0,0 0 0,0 1 0,1-1 0,-1 0 0,1 0 0,0-1 0,0 1 0,-1-1 0,1 1 0,0-1 0,0 0 0,0 0 0,0 0 0,5 1 0,1-1 0,1-1 0,-1 0 0,0 0 0,0-1 0,0 0 0,0 0 0,0-1 0,0 0 0,0-1 0,10-4 0,-4 2 0,-1 0 0,25-3 0,-37 7 0,0 1 0,1 0 0,-1 0 0,1 0 0,-1 0 0,1 0 0,-1 1 0,0-1 0,1 1 0,-1-1 0,0 1 0,1 0 0,-1 0 0,0 0 0,0 0 0,0 0 0,0 1 0,0-1 0,0 1 0,0-1 0,0 1 0,-1 0 0,1-1 0,0 1 0,-1 0 0,0 0 0,1 0 0,0 3 0,3 7 0,0-1 0,-1 1 0,-1 0 0,4 20 0,6 20 0,-10-45 0,0 0 0,0 1 0,0-1 0,0 0 0,9 11 0,-12-17 0,1 0 0,0 0 0,0 0 0,0 0 0,0 0 0,0 0 0,0 0 0,0-1 0,0 1 0,0 0 0,0-1 0,0 1 0,0 0 0,1-1 0,-1 0 0,0 1 0,0-1 0,1 0 0,-1 1 0,0-1 0,1 0 0,-1 0 0,0 0 0,0 0 0,1 0 0,-1-1 0,0 1 0,1 0 0,-1 0 0,0-1 0,0 1 0,0-1 0,1 1 0,1-2 0,12-8 0,26-22 0,-27 20 0,29-19 0,-37 28 0,-1 0 0,1 1 0,-1-1 0,1 1 0,0 0 0,0 1 0,0-1 0,0 1 0,10 0 0,-13 1 16,0 0-1,0 0 1,-1 1-1,1-1 1,0 1-1,-1 0 1,1 0-1,-1 0 1,1 0-1,-1 0 1,1 1-1,-1-1 1,0 1-1,0-1 1,0 1-1,0 0 1,0 0 0,0 0-1,0 0 1,0 0-1,1 3 1,3 4-358,-1 0 1,0 0 0,-1 0-1,3 11 1,5 12-6485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1.504"/>
    </inkml:context>
    <inkml:brush xml:id="br0">
      <inkml:brushProperty name="width" value="0.05" units="cm"/>
      <inkml:brushProperty name="height" value="0.05" units="cm"/>
    </inkml:brush>
  </inkml:definitions>
  <inkml:trace contextRef="#ctx0" brushRef="#br0">3620 1 24575,'1'0'0,"-1"0"0,1 0 0,0 1 0,-1-1 0,1 0 0,0 1 0,-1-1 0,1 1 0,-1-1 0,1 1 0,-1-1 0,1 1 0,-1 0 0,1-1 0,-1 1 0,1-1 0,-1 1 0,0 0 0,1-1 0,-1 1 0,0 0 0,1 0 0,-1-1 0,0 1 0,0 0 0,0 0 0,0 1 0,2 23 0,-2-5 0,-2 0 0,0-1 0,-2 1 0,-9 34 0,-34 75 0,0-21 0,-110 183 0,122-237-21,-2-1 0,-3-3 0,-1-1 0,-87 78 0,58-68-57,-2-4 1,-143 82 0,-183 55-155,-10-37 126,-543 173 106,787-278 140,58-20 128,-177 77-1,260-95-267,0 2 0,0 0 0,2 1 0,0 1 0,0 1 0,-35 38 0,34-28 0,1 0 0,1 1 0,1 1 0,-27 60 0,27-44 0,2 2 0,2 0 0,2 1 0,2 0 0,2 1 0,3 0 0,-1 82 0,7-106-114,1-1 1,1 1-1,2 0 0,0-1 0,2 0 1,1 0-1,0-1 0,2 1 0,1-2 1,0 1-1,22 32 0,-20-38-6712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1.983"/>
    </inkml:context>
    <inkml:brush xml:id="br0">
      <inkml:brushProperty name="width" value="0.05" units="cm"/>
      <inkml:brushProperty name="height" value="0.05" units="cm"/>
    </inkml:brush>
  </inkml:definitions>
  <inkml:trace contextRef="#ctx0" brushRef="#br0">2 23 24575,'-2'-6'0,"5"17"0,5 2 0,1 0 0,0-1 0,1 0 0,16 15 0,50 40 0,-75-66 0,13 10 0,0 0 0,1-1 0,0-1 0,0 0 0,1-1 0,0-1 0,0 0 0,1-1 0,25 5 0,-34-9 0,0-1 0,0 0 0,0-1 0,0 0 0,0 0 0,0 0 0,1-1 0,-1 0 0,0-1 0,0 0 0,-1 0 0,1-1 0,0 0 0,-1 0 0,1-1 0,-1 1 0,0-2 0,0 1 0,-1-1 0,1 0 0,-1-1 0,8-7 0,2-9-195,0 0 0,-1 0 0,-2-2 0,0 1 0,-1-2 0,9-30 0,-17 45-6631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2.439"/>
    </inkml:context>
    <inkml:brush xml:id="br0">
      <inkml:brushProperty name="width" value="0.05" units="cm"/>
      <inkml:brushProperty name="height" value="0.05" units="cm"/>
    </inkml:brush>
  </inkml:definitions>
  <inkml:trace contextRef="#ctx0" brushRef="#br0">364 351 24575,'1'-15'0,"1"0"0,0 0 0,1 0 0,1 0 0,8-21 0,-6 20 0,-1 0 0,0-1 0,3-31 0,-7 42 0,-1-1 0,0 1 0,0 0 0,-1 0 0,0 0 0,0 0 0,0 0 0,0 0 0,-1 0 0,0 0 0,-1 1 0,1-1 0,-1 1 0,-6-10 0,5 11 0,1 0 0,-1 1 0,0-1 0,0 1 0,0-1 0,0 2 0,-1-1 0,1 0 0,-1 1 0,0 0 0,0 0 0,0 0 0,0 0 0,0 1 0,0 0 0,0 0 0,-9 0 0,-1 1 0,1 0 0,0 1 0,-1 1 0,1 0 0,0 1 0,0 0 0,0 1 0,-25 11 0,27-9 0,1-1 0,-1 1 0,1 1 0,1 0 0,-1 1 0,1 0 0,1 0 0,-1 1 0,1 0 0,-9 14 0,15-20 0,1 1 0,0 0 0,0 0 0,0-1 0,0 1 0,1 0 0,-1 1 0,1-1 0,0 0 0,0 0 0,1 0 0,-1 1 0,1-1 0,0 0 0,0 1 0,1 4 0,0-3 0,1 0 0,0 0 0,0-1 0,1 1 0,-1-1 0,1 1 0,0-1 0,0 0 0,1 0 0,5 6 0,9 6 0,0-1 0,0-1 0,2 0 0,32 18 0,9 2 0,18 11 0,-77-45 0,0 0 0,0 1 0,0-1 0,0 1 0,0 0 0,-1 0 0,1-1 0,0 1 0,-1 0 0,1 1 0,-1-1 0,2 4 0,-3-6 0,0 1 0,0 0 0,0 0 0,0 0 0,0 0 0,0 0 0,0 0 0,0 0 0,-1 0 0,1 0 0,0 0 0,-1-1 0,1 1 0,0 0 0,-1 0 0,1 0 0,-1-1 0,1 1 0,-1 0 0,0 0 0,1-1 0,-1 1 0,0 0 0,1-1 0,-1 1 0,0-1 0,0 1 0,0-1 0,1 0 0,-1 1 0,0-1 0,0 0 0,0 1 0,0-1 0,-1 0 0,-9 4 0,-1-1 0,0 0 0,0 0 0,0-2 0,-22 1 0,6-2 0,-39-5 0,28-1-1365,8-2-5461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2.639"/>
    </inkml:context>
    <inkml:brush xml:id="br0">
      <inkml:brushProperty name="width" value="0.05" units="cm"/>
      <inkml:brushProperty name="height" value="0.05" units="cm"/>
    </inkml:brush>
  </inkml:definitions>
  <inkml:trace contextRef="#ctx0" brushRef="#br0">19 0 24575,'6'0'0,"2"3"0,0 4 0,-2 7 0,-5 7 0,-5 5 0,-2 8 0,-4 4 0,1 4 0,2 4 0,1 3 0,3 2 0,1 1 0,1-2 0,4-4 0,1-10-8191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2.996"/>
    </inkml:context>
    <inkml:brush xml:id="br0">
      <inkml:brushProperty name="width" value="0.05" units="cm"/>
      <inkml:brushProperty name="height" value="0.05" units="cm"/>
    </inkml:brush>
  </inkml:definitions>
  <inkml:trace contextRef="#ctx0" brushRef="#br0">1 195 24575,'0'-18'0,"-1"9"0,1 0 0,0 0 0,1 0 0,3-14 0,-4 20 0,1 1 0,0 0 0,0-1 0,0 1 0,0 0 0,0 0 0,0 0 0,1 0 0,-1 0 0,1 0 0,-1 0 0,1 0 0,0 1 0,0-1 0,-1 1 0,1-1 0,0 1 0,1 0 0,-1-1 0,0 1 0,0 0 0,3 0 0,4-2 0,-1 2 0,1-1 0,0 1 0,0 0 0,0 1 0,1 0 0,-1 0 0,0 1 0,11 2 0,13 4 0,36 14 0,-53-16 0,19 6 0,-1 2 0,34 18 0,-55-24 0,-1 0 0,0 0 0,0 2 0,-1-1 0,0 1 0,0 1 0,-1 0 0,11 15 0,-17-21 0,-2 0 0,1 0 0,-1 1 0,1-1 0,-1 1 0,0 0 0,-1-1 0,1 1 0,-1 0 0,0 0 0,0 0 0,-1 0 0,1 0 0,-1 0 0,0 0 0,-1 0 0,1 0 0,-1 0 0,0 0 0,0 0 0,-1 0 0,1 0 0,-1 0 0,0-1 0,0 1 0,-1-1 0,1 1 0,-1-1 0,0 0 0,0 0 0,-1 0 0,1 0 0,-1-1 0,0 0 0,0 1 0,0-1 0,0-1 0,0 1 0,-1 0 0,1-1 0,-1 0 0,1 0 0,-1-1 0,0 1 0,0-1 0,0 0 0,0 0 0,0-1 0,0 1 0,0-1 0,0 0 0,-6-1 0,8 0 0,0 1 0,0-1 0,0 1 0,0-1 0,0 0 0,0-1 0,0 1 0,0 0 0,1-1 0,-1 1 0,0-1 0,1 0 0,-1 0 0,1 0 0,0 0 0,0-1 0,0 1 0,0 0 0,0-1 0,0 0 0,1 1 0,-1-1 0,1 0 0,0 0 0,-1 0 0,1 0 0,1 0 0,-1 0 0,0-4 0,0-1 0,1 1 0,0-1 0,0 1 0,0-1 0,1 1 0,1 0 0,-1-1 0,1 1 0,0 0 0,1 0 0,4-10 0,3 0 0,0 1 0,1 0 0,0 0 0,2 1 0,0 0 0,0 1 0,19-14 0,-8 9 0,0 1 0,1 1 0,53-26 0,-56 34-455,-1 1 0,34-9 0,-16 9-6371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4.195"/>
    </inkml:context>
    <inkml:brush xml:id="br0">
      <inkml:brushProperty name="width" value="0.05" units="cm"/>
      <inkml:brushProperty name="height" value="0.05" units="cm"/>
    </inkml:brush>
  </inkml:definitions>
  <inkml:trace contextRef="#ctx0" brushRef="#br0">1 8 24575,'0'-3'0,"3"-1"0,3 4 0,5 4 0,0 4 0,1 10 0,-2 11 0,1 9 0,-2 11 0,-2 7 0,1 11 0,-2 4 0,-1 0 0,1-1 0,0-12-8191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04.616"/>
    </inkml:context>
    <inkml:brush xml:id="br0">
      <inkml:brushProperty name="width" value="0.05" units="cm"/>
      <inkml:brushProperty name="height" value="0.05" units="cm"/>
    </inkml:brush>
  </inkml:definitions>
  <inkml:trace contextRef="#ctx0" brushRef="#br0">527 101 24575,'0'-4'0,"0"1"0,0 0 0,-1-1 0,1 1 0,-1 0 0,1 0 0,-1 0 0,0-1 0,0 1 0,-1 0 0,1 0 0,0 0 0,-1 1 0,0-1 0,0 0 0,0 0 0,0 1 0,0-1 0,0 1 0,-1 0 0,1 0 0,-1 0 0,1 0 0,-1 0 0,0 0 0,0 1 0,0-1 0,0 1 0,0 0 0,0 0 0,-5-1 0,-12-3 0,1 0 0,-1 1 0,-1 1 0,1 1 0,-29 1 0,34 1 0,0 1 0,1 1 0,-1 0 0,0 1 0,1 1 0,-1 0 0,1 1 0,-15 8 0,26-12 0,0 1 0,0 0 0,0 0 0,0 0 0,0 0 0,0 0 0,0 1 0,1-1 0,-1 1 0,1 0 0,0 0 0,0 0 0,-3 5 0,4-6 0,1 0 0,-1 0 0,1 0 0,-1 0 0,1 0 0,0 0 0,0 0 0,0 1 0,0-1 0,0 0 0,0 0 0,0 0 0,1 0 0,-1 0 0,1 0 0,0 0 0,0 0 0,0 0 0,-1 0 0,2 0 0,-1 0 0,0-1 0,0 1 0,3 2 0,4 5 0,2 1 0,-1-2 0,1 1 0,1-1 0,-1-1 0,20 10 0,75 31 0,-83-38 0,36 13 0,-31-14 0,-1 2 0,0 0 0,0 2 0,-1 1 0,32 24 0,-55-37 0,0 1 0,-1-1 0,1 1 0,0-1 0,0 1 0,-1 0 0,1 0 0,-1 0 0,0 0 0,0 0 0,0 0 0,0 0 0,0 1 0,0-1 0,0 0 0,-1 1 0,1-1 0,0 5 0,-2-5 0,1 0 0,-1 1 0,1-1 0,-1 0 0,0 0 0,0 0 0,0 0 0,0 0 0,0-1 0,-1 1 0,1 0 0,0 0 0,-1-1 0,0 1 0,1-1 0,-1 1 0,0-1 0,1 0 0,-1 1 0,-4 1 0,-8 4 0,0-1 0,0 0 0,0-1 0,-20 5 0,-64 9 0,70-14 0,-20 4 0,0-2 0,-1-2 0,0-2 0,-63-5 0,107 1-124,0 1 0,0-1 0,0 0 0,1 0 0,-1 0 0,1-1-1,-1 1 1,1-1 0,-1-1 0,-6-3 0,-4-9-6702</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4.474"/>
    </inkml:context>
    <inkml:brush xml:id="br0">
      <inkml:brushProperty name="width" value="0.05" units="cm"/>
      <inkml:brushProperty name="height" value="0.05" units="cm"/>
    </inkml:brush>
  </inkml:definitions>
  <inkml:trace contextRef="#ctx0" brushRef="#br0">58 330 24575,'-12'-25'0,"2"0"0,-13-47 0,19 58 0,1 0 0,1 0 0,0 0 0,1-1 0,0 1 0,4-27 0,-3 37 0,1 0 0,-1 0 0,1 1 0,1-1 0,-1 1 0,0-1 0,1 1 0,0 0 0,-1-1 0,2 1 0,-1 0 0,0 0 0,0 0 0,1 0 0,0 1 0,4-5 0,-2 5 0,-1-1 0,1 0 0,0 1 0,0 0 0,0 0 0,0 0 0,1 1 0,-1-1 0,0 1 0,8 0 0,7 0 0,0 2 0,-1 0 0,1 1 0,0 1 0,21 6 0,3 2 0,0 2 0,-1 2 0,-1 2 0,0 2 0,-2 1 0,0 2 0,-1 2 0,-1 1 0,57 52 0,-83-65 0,0 0 0,0 1 0,-1 1 0,-1 0 0,0 0 0,14 29 0,-22-37 0,1 0 0,-1 0 0,0 1 0,0-1 0,-1 0 0,1 1 0,-2-1 0,1 1 0,-1-1 0,0 1 0,0-1 0,-1 1 0,1-1 0,-2 1 0,1-1 0,-1 1 0,0-1 0,0 0 0,0 0 0,-1 0 0,-4 7 0,-1-3 25,0 1-1,0-2 0,-1 1 1,-1-1-1,0 0 1,0-1-1,0-1 0,-1 1 1,0-1-1,0-1 0,-1 0 1,0-1-1,-17 5 1,-4 1-452,-1-3 0,1 0 1,-63 4-1,36-8-6399</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5.208"/>
    </inkml:context>
    <inkml:brush xml:id="br0">
      <inkml:brushProperty name="width" value="0.05" units="cm"/>
      <inkml:brushProperty name="height" value="0.05" units="cm"/>
    </inkml:brush>
  </inkml:definitions>
  <inkml:trace contextRef="#ctx0" brushRef="#br0">1 180 24575,'1'1'0,"1"-1"0,-1 0 0,1 0 0,-1 1 0,0-1 0,1 1 0,-1-1 0,0 1 0,1 0 0,-1-1 0,0 1 0,0 0 0,0 0 0,1 0 0,-1 0 0,0 0 0,0 0 0,0 0 0,-1 0 0,1 0 0,0 0 0,0 1 0,-1-1 0,1 0 0,0 1 0,-1-1 0,1 2 0,2 6 0,-1 0 0,0 1 0,2 11 0,-1-3 0,13 53 0,3-2 0,3 0 0,34 70 0,-90-214 0,-35-121 0,58 158 0,2 0 0,2-1 0,1 0 0,2-1 0,2-68 0,2 106 0,0-1 0,1 1 0,-1-1 0,0 1 0,1 0 0,0-1 0,-1 1 0,1 0 0,0-1 0,0 1 0,1 0 0,-1 0 0,0 0 0,1 0 0,2-3 0,-3 4 0,1 0 0,-1 0 0,0 0 0,1 0 0,0 1 0,-1-1 0,1 1 0,-1-1 0,1 1 0,0 0 0,-1-1 0,1 1 0,0 0 0,-1 0 0,1 0 0,0 0 0,-1 0 0,1 1 0,0-1 0,-1 0 0,1 1 0,0-1 0,2 2 0,83 36 0,107 62 0,-134-67 0,-43-24 0,31 19 0,-44-26 0,0 1 0,-1-1 0,1 1 0,-1 0 0,0 0 0,0 1 0,0-1 0,-1 0 0,5 7 0,-7-10 0,0 1 0,0 0 0,0 0 0,1-1 0,-1 1 0,0 0 0,0-1 0,0 1 0,0 0 0,0 0 0,0-1 0,0 1 0,0 0 0,-1 0 0,1-1 0,0 1 0,0 0 0,0-1 0,-1 1 0,1 0 0,-1-1 0,1 1 0,0 0 0,-1-1 0,1 1 0,-1-1 0,1 1 0,-1-1 0,1 1 0,-1-1 0,0 1 0,1-1 0,-1 0 0,0 1 0,1-1 0,-2 1 0,-29 10 0,27-10 0,-167 37 0,171-38 0,-1 0 0,0 0 0,0 0 0,0 0 0,1 1 0,-1-1 0,0 0 0,0 0 0,1 1 0,-1-1 0,0 0 0,1 1 0,-1-1 0,0 0 0,1 1 0,-1-1 0,0 1 0,1-1 0,-1 1 0,1-1 0,-1 1 0,1 0 0,-1-1 0,1 1 0,0 0 0,-1 0 0,1 0 0,1 0 0,0 0 0,-1-1 0,1 1 0,0 0 0,-1-1 0,1 1 0,0-1 0,0 1 0,0-1 0,-1 1 0,1-1 0,0 1 0,0-1 0,0 0 0,2 1 0,44 9 0,-32-8 0,-21-1 0,-31-2 0,21 0 0,-126 1-1365,126 0-5461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5.534"/>
    </inkml:context>
    <inkml:brush xml:id="br0">
      <inkml:brushProperty name="width" value="0.05" units="cm"/>
      <inkml:brushProperty name="height" value="0.05" units="cm"/>
    </inkml:brush>
  </inkml:definitions>
  <inkml:trace contextRef="#ctx0" brushRef="#br0">396 133 24575,'2'-3'0,"0"1"0,0-1 0,-1 0 0,1 0 0,-1 0 0,1 0 0,-1 0 0,0 0 0,-1 0 0,1 0 0,0 0 0,-1 0 0,0 0 0,1-1 0,-1 1 0,-1-6 0,1 5 0,-1-1 0,0 1 0,1-1 0,-1 1 0,-1 0 0,1-1 0,-1 1 0,0 0 0,0 0 0,0 0 0,-3-5 0,3 7 0,0 1 0,0-1 0,1 0 0,-1 1 0,0-1 0,0 1 0,-1 0 0,1 0 0,0-1 0,0 1 0,-1 1 0,1-1 0,0 0 0,-1 1 0,-4-1 0,2 0 0,-1 1 0,1 0 0,-1 1 0,0-1 0,1 1 0,-10 3 0,-3 2 0,0 1 0,1 0 0,-18 11 0,12-5 0,0 0 0,2 2 0,-1 0 0,-31 31 0,46-39 0,0 1 0,0 0 0,0 0 0,1 0 0,0 1 0,1 0 0,0 0 0,0 0 0,1 0 0,0 1 0,1 0 0,0 0 0,1 0 0,-3 19 0,5-22 0,1 1 0,-1-1 0,1 0 0,1 1 0,-1-1 0,1 0 0,1 0 0,-1 0 0,1 0 0,0 0 0,1-1 0,0 1 0,0-1 0,0 0 0,1 0 0,-1-1 0,2 1 0,-1-1 0,12 9 0,-1-2 0,1-1 0,0 0 0,0-2 0,2 0 0,-1-1 0,24 8 0,-10-7-273,0-1 0,1-2 0,-1-1 0,54 2 0,-24-8-6553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5.739"/>
    </inkml:context>
    <inkml:brush xml:id="br0">
      <inkml:brushProperty name="width" value="0.05" units="cm"/>
      <inkml:brushProperty name="height" value="0.05" units="cm"/>
    </inkml:brush>
  </inkml:definitions>
  <inkml:trace contextRef="#ctx0" brushRef="#br0">0 27 24575,'3'0'0,"7"0"0,8 0 0,6 0 0,8 0 0,8 0 0,9 0 0,7-3 0,4-1 0,3-3 0,3 0 0,-10 1-8191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6.189"/>
    </inkml:context>
    <inkml:brush xml:id="br0">
      <inkml:brushProperty name="width" value="0.05" units="cm"/>
      <inkml:brushProperty name="height" value="0.05" units="cm"/>
    </inkml:brush>
  </inkml:definitions>
  <inkml:trace contextRef="#ctx0" brushRef="#br0">452 127 24575,'2'-2'0,"0"0"0,-1-1 0,1 1 0,-1-1 0,0 1 0,1-1 0,-1 1 0,0-1 0,0 0 0,-1 1 0,1-1 0,-1 0 0,1 0 0,-1 0 0,0 1 0,0-1 0,0 0 0,0 0 0,-1 0 0,1 0 0,-1 1 0,0-1 0,1 0 0,-1 1 0,0-1 0,-1 0 0,1 1 0,0-1 0,-1 1 0,0 0 0,1 0 0,-1-1 0,0 1 0,0 0 0,0 0 0,0 1 0,0-1 0,-1 0 0,-4-2 0,-4-1 0,0 1 0,0 0 0,-1 1 0,1 0 0,-1 1 0,0 0 0,-22 0 0,15 2 0,0 0 0,0 2 0,1 0 0,-24 6 0,36-6 0,-1 0 0,1 0 0,0 0 0,0 1 0,0 0 0,0 0 0,0 1 0,0-1 0,1 1 0,0 0 0,0 1 0,0-1 0,0 1 0,-6 9 0,9-11 0,0 1 0,0 0 0,0 0 0,0 0 0,1 1 0,-1-1 0,1 0 0,0 1 0,1-1 0,-1 1 0,1-1 0,0 1 0,0-1 0,0 1 0,0-1 0,1 0 0,0 1 0,0-1 0,0 1 0,0-1 0,1 0 0,3 7 0,2 2 0,1 0 0,0-1 0,1 0 0,0 0 0,1-1 0,0 0 0,0 0 0,2-2 0,19 15 0,-3-5 0,0-2 0,1-2 0,38 16 0,-86-29 0,-16-1 0,4-2 0,-1 2 0,-56 9 0,76-8 0,0 0 0,1 1 0,-1 0 0,1 1 0,0 1 0,0 0 0,1 0 0,-1 1 0,1 0 0,-16 14 0,23-18 0,1 0 0,0 0 0,-1 1 0,1-1 0,0 1 0,0-1 0,1 1 0,-1 0 0,0-1 0,1 1 0,0 0 0,-1 0 0,1 0 0,0 0 0,1 0 0,-1 1 0,1-1 0,-1 0 0,1 0 0,0 0 0,0 1 0,0-1 0,0 0 0,1 0 0,0 0 0,-1 0 0,1 1 0,0-1 0,0 0 0,1 0 0,-1-1 0,1 1 0,-1 0 0,1 0 0,0-1 0,2 4 0,4 3 0,0-1 0,1 0 0,0 0 0,0-1 0,0 0 0,1-1 0,0 0 0,20 9 0,-1-4-195,1-1 0,0-2 0,1 0 0,0-2 0,0-2 0,54 1 0,-16-5-6631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6.425"/>
    </inkml:context>
    <inkml:brush xml:id="br0">
      <inkml:brushProperty name="width" value="0.05" units="cm"/>
      <inkml:brushProperty name="height" value="0.05" units="cm"/>
    </inkml:brush>
  </inkml:definitions>
  <inkml:trace contextRef="#ctx0" brushRef="#br0">38 28 24575,'-6'-7'0,"4"5"0,-1-1 0,1 1 0,-1-1 0,0 1 0,0 0 0,-5-4 0,8 6 0,0 0 0,-1 0 0,1 0 0,0 0 0,0 0 0,0 0 0,-1 0 0,1 0 0,0 0 0,0 0 0,-1 0 0,1 0 0,0 0 0,0 0 0,0 0 0,-1 0 0,1 0 0,0 0 0,0 1 0,0-1 0,-1 0 0,1 0 0,0 0 0,0 0 0,0 0 0,-1 0 0,1 1 0,0-1 0,0 0 0,0 0 0,0 0 0,0 0 0,0 1 0,-1-1 0,1 0 0,0 0 0,0 0 0,0 1 0,0-1 0,0 0 0,0 0 0,0 1 0,0-1 0,0 0 0,0 0 0,0 0 0,0 1 0,0-1 0,0 0 0,0 0 0,0 0 0,0 1 0,0-1 0,0 0 0,0 0 0,1 0 0,-1 1 0,0-1 0,0 0 0,0 0 0,0 0 0,0 1 0,1-1 0,-1 0 0,6 17 0,9 11 0,2 0 0,33 43 0,49 46 0,-81-96 0,6 6 37,200 210-1439,-185-202-5424</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6.594"/>
    </inkml:context>
    <inkml:brush xml:id="br0">
      <inkml:brushProperty name="width" value="0.05" units="cm"/>
      <inkml:brushProperty name="height" value="0.05" units="cm"/>
    </inkml:brush>
  </inkml:definitions>
  <inkml:trace contextRef="#ctx0" brushRef="#br0">401 94 24575,'-20'-21'0,"11"11"0,0 0 0,0 1 0,-1 0 0,-1 1 0,-12-8 0,21 15 0,-1-1 0,0 1 0,0 0 0,0-1 0,0 2 0,0-1 0,0 0 0,0 0 0,0 1 0,0 0 0,-1 0 0,1 0 0,0 0 0,0 0 0,0 1 0,0-1 0,0 1 0,0 0 0,0 0 0,0 0 0,0 0 0,0 0 0,0 1 0,0-1 0,1 1 0,-5 3 0,-8 7 0,1 1 0,0 1 0,1 1 0,1 0 0,0 0 0,1 1 0,-10 19 0,-5 13 0,-24 64 0,40-85-682,-9 36-1,11-28-6143</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6.827"/>
    </inkml:context>
    <inkml:brush xml:id="br0">
      <inkml:brushProperty name="width" value="0.05" units="cm"/>
      <inkml:brushProperty name="height" value="0.05" units="cm"/>
    </inkml:brush>
  </inkml:definitions>
  <inkml:trace contextRef="#ctx0" brushRef="#br0">1 66 24575,'0'-4'0,"0"0"0,0 0 0,0 0 0,1 0 0,-1 0 0,1 0 0,0 0 0,0 0 0,0 0 0,3-4 0,-3 7 0,0-1 0,1 1 0,-1-1 0,1 1 0,-1 0 0,1 0 0,-1-1 0,1 1 0,0 0 0,-1 1 0,1-1 0,0 0 0,0 0 0,0 1 0,0-1 0,0 1 0,0 0 0,0-1 0,0 1 0,-1 0 0,1 0 0,0 0 0,3 1 0,151 19 0,-40-3 0,-96-15 0,31 4 0,0-2 0,0-3 0,61-5 0,-83-3-1365,-9-1-5461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16.971"/>
    </inkml:context>
    <inkml:brush xml:id="br0">
      <inkml:brushProperty name="width" value="0.05" units="cm"/>
      <inkml:brushProperty name="height" value="0.05" units="cm"/>
    </inkml:brush>
  </inkml:definitions>
  <inkml:trace contextRef="#ctx0" brushRef="#br0">122 12 24575,'-6'-3'0,"-8"-1"0,-7 0 0,-1 4 0,1 5 0,4 4 0,5 10 0,4 10 0,7 12 0,4 12 0,3 10 0,5 13 0,0 12 0,-2 7 0,-3-11-8191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4.721"/>
    </inkml:context>
    <inkml:brush xml:id="br0">
      <inkml:brushProperty name="width" value="0.05" units="cm"/>
      <inkml:brushProperty name="height" value="0.05" units="cm"/>
    </inkml:brush>
  </inkml:definitions>
  <inkml:trace contextRef="#ctx0" brushRef="#br0">31 1 24575,'-1'0'0,"-1"0"0,1 0 0,0 1 0,-1-1 0,1 0 0,0 1 0,-1-1 0,1 1 0,0-1 0,0 1 0,0 0 0,0 0 0,-1-1 0,1 1 0,0 0 0,0 0 0,1 0 0,-1 0 0,0 0 0,0 0 0,0 0 0,1 0 0,-1 1 0,0-1 0,1 0 0,-1 0 0,1 1 0,0-1 0,-1 0 0,1 1 0,0-1 0,0 0 0,0 3 0,-1 6 0,0 1 0,1-1 0,3 16 0,-2-16 0,32 220 0,-3-47 0,4 216-1365,-33-358-5461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05.039"/>
    </inkml:context>
    <inkml:brush xml:id="br0">
      <inkml:brushProperty name="width" value="0.05" units="cm"/>
      <inkml:brushProperty name="height" value="0.05" units="cm"/>
    </inkml:brush>
  </inkml:definitions>
  <inkml:trace contextRef="#ctx0" brushRef="#br0">317 50 24575,'1'-1'0,"-1"1"0,1-1 0,0 0 0,0 0 0,0 0 0,0 0 0,0 0 0,-1 0 0,1 0 0,-1-1 0,1 1 0,-1 0 0,1 0 0,-1 0 0,1-1 0,-1 1 0,0 0 0,0 0 0,0-1 0,0-1 0,0 2 0,0 0 0,-1 0 0,1 1 0,-1-1 0,1 0 0,-1 0 0,1 0 0,-1 0 0,0 0 0,0 0 0,1 1 0,-1-1 0,0 0 0,0 1 0,0-1 0,1 0 0,-1 1 0,0-1 0,-1 1 0,-3-2 0,1 0 0,-1 1 0,1 0 0,-1 0 0,1 0 0,-1 0 0,0 1 0,1-1 0,-8 2 0,0 1 0,1 1 0,0 0 0,0 1 0,0 0 0,0 0 0,1 1 0,0 1 0,0 0 0,0 0 0,1 1 0,0 0 0,-11 11 0,9-7 0,-1 1 0,2 0 0,-1 1 0,2 0 0,0 1 0,0 0 0,2 0 0,-8 19 0,10-20 0,1 0 0,0 0 0,1 0 0,1 1 0,0-1 0,0 1 0,2-1 0,0 1 0,0 0 0,5 26 0,-3-32 0,0 1 0,1-1 0,0 1 0,0-1 0,1 0 0,0 0 0,1-1 0,-1 1 0,2-1 0,-1 0 0,1 0 0,0-1 0,0 0 0,1 0 0,-1 0 0,1-1 0,15 9 0,-12-9 0,0 0 0,0 0 0,0-1 0,1 0 0,0-1 0,0-1 0,0 1 0,0-2 0,0 0 0,0 0 0,0-1 0,0 0 0,14-2 0,-18 1 0,0-1 0,0 1 0,0-2 0,0 1 0,0-1 0,0 0 0,-1 0 0,1 0 0,-1-1 0,0 0 0,0-1 0,-1 1 0,1-1 0,-1 0 0,0 0 0,0-1 0,-1 1 0,1-1 0,-1 0 0,-1-1 0,4-7 0,-1 0 0,-2 0 0,0-1 0,-1 1 0,0-1 0,1-27 0,-4 39 0,-2 28-170,0 0-1,2-1 0,0 1 1,2 0-1,1 0 0,1-1 1,11 40-1,-5-40-6655</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5.046"/>
    </inkml:context>
    <inkml:brush xml:id="br0">
      <inkml:brushProperty name="width" value="0.05" units="cm"/>
      <inkml:brushProperty name="height" value="0.05" units="cm"/>
    </inkml:brush>
  </inkml:definitions>
  <inkml:trace contextRef="#ctx0" brushRef="#br0">1 1 24575,'0'6'0,"0"1"0,1 0 0,0 0 0,0-1 0,1 1 0,0 0 0,0-1 0,0 0 0,1 1 0,0-1 0,0 0 0,0 0 0,1-1 0,6 8 0,-4-6 0,0-1 0,1 0 0,0 0 0,0 0 0,0-1 0,1 0 0,0-1 0,0 0 0,0 0 0,10 3 0,-8-3 0,0-1 0,0-1 0,0 0 0,0 0 0,1-1 0,-1 0 0,1-1 0,-1 0 0,0 0 0,1-1 0,-1-1 0,0 0 0,0 0 0,0-1 0,0 0 0,0-1 0,0 0 0,-1 0 0,13-9 0,-13 5 0,-1 1 0,0-1 0,0-1 0,-1 1 0,8-12 0,12-16 0,-24 34 42,-2 3 56,-5 11 90,-10 21-1054,11-27 39,-6 16-5999</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5.390"/>
    </inkml:context>
    <inkml:brush xml:id="br0">
      <inkml:brushProperty name="width" value="0.05" units="cm"/>
      <inkml:brushProperty name="height" value="0.05" units="cm"/>
    </inkml:brush>
  </inkml:definitions>
  <inkml:trace contextRef="#ctx0" brushRef="#br0">0 31 24575,'0'-3'0,"3"-4"0,1-4 0,0 3 0,-1 6 0,-1 6 0,0 9 0,-2 7 0,1 10 0,-1 8 0,2 4 0,2 7 0,0 0 0,1 1 0,1-2 0,2-3 0,0-9-8191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5.557"/>
    </inkml:context>
    <inkml:brush xml:id="br0">
      <inkml:brushProperty name="width" value="0.05" units="cm"/>
      <inkml:brushProperty name="height" value="0.05" units="cm"/>
    </inkml:brush>
  </inkml:definitions>
  <inkml:trace contextRef="#ctx0" brushRef="#br0">32 0 24575,'-4'0'0,"-2"0"0,-5 0 0,0 0-8191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6:46.569"/>
    </inkml:context>
    <inkml:brush xml:id="br0">
      <inkml:brushProperty name="width" value="0.05" units="cm"/>
      <inkml:brushProperty name="height" value="0.05" units="cm"/>
    </inkml:brush>
  </inkml:definitions>
  <inkml:trace contextRef="#ctx0" brushRef="#br0">24 263 24575,'-1'0'0,"0"0"0,0 0 0,1 0 0,-1 0 0,0 1 0,0-1 0,0 0 0,0 0 0,0 0 0,0 1 0,0-1 0,1 0 0,-1 1 0,0-1 0,0 1 0,1-1 0,-1 1 0,0-1 0,0 1 0,1 0 0,-1-1 0,1 1 0,-1 0 0,1-1 0,-1 1 0,1 0 0,-1 0 0,1 0 0,-1-1 0,1 1 0,0 0 0,0 0 0,-1 0 0,1 0 0,0 0 0,0 0 0,0-1 0,0 1 0,0 0 0,0 0 0,0 0 0,0 0 0,0 0 0,1 0 0,-1 1 0,2 4 0,-1 0 0,1-1 0,0 1 0,1 0 0,3 6 0,17 33 0,28 78 0,-37-158 0,12-45 0,57-123 0,-82 202 0,3-8 0,1 0 0,0 0 0,14-16 0,-18 24 0,0-1 0,0 1 0,1 0 0,-1 0 0,1 0 0,-1 0 0,1 0 0,-1 0 0,1 0 0,0 0 0,-1 0 0,1 1 0,2-1 0,-3 1 0,0 0 0,0 0 0,0 0 0,1 0 0,-1 0 0,0 0 0,0 1 0,0-1 0,0 0 0,0 1 0,0-1 0,0 1 0,0-1 0,0 1 0,0 0 0,0-1 0,0 1 0,0 0 0,0 0 0,-1-1 0,1 1 0,0 0 0,0 1 0,3 4 0,0 0 0,-1 0 0,1 0 0,-2 1 0,1-1 0,-1 1 0,3 12 0,7 54 0,-8-41 0,1 2 0,-2-4 0,3 1 0,14 49 0,-20-79 0,1 1 0,-1 0 0,1-1 0,-1 1 0,1-1 0,0 1 0,0-1 0,-1 1 0,1-1 0,0 0 0,1 1 0,-1-1 0,0 0 0,0 0 0,0 0 0,1 0 0,-1 0 0,0 0 0,1 0 0,-1 0 0,1 0 0,2 0 0,-2-1 0,0 0 0,-1 0 0,1-1 0,0 1 0,0 0 0,0-1 0,-1 0 0,1 1 0,0-1 0,-1 0 0,1 0 0,0 0 0,-1 0 0,1 0 0,-1 0 0,0 0 0,1-1 0,-1 1 0,0 0 0,2-3 0,33-42 0,-18 23 0,0 0 0,25-23 0,-38 41 0,1 0 0,-1 1 0,1 0 0,0 0 0,0 0 0,1 0 0,-1 1 0,1 0 0,-1 1 0,1-1 0,0 1 0,0 0 0,13-1 0,-17 3 0,-1 0 0,1 1 0,-1-1 0,0 1 0,1-1 0,-1 1 0,0 0 0,1 0 0,-1 0 0,0 0 0,0 0 0,0 0 0,0 0 0,0 1 0,0-1 0,0 1 0,2 2 0,4 5 0,-1 0 0,10 15 0,4 4 0,-19-25 0,0-1 0,0 1 0,0-1 0,1 0 0,-1 1 0,1-1 0,0-1 0,0 1 0,0 0 0,0-1 0,0 1 0,4 0 0,-5-1 0,0-1 0,0 0 0,0 0 0,0-1 0,0 1 0,0 0 0,0-1 0,-1 1 0,1-1 0,0 1 0,0-1 0,0 0 0,0 0 0,-1 0 0,1 0 0,0 0 0,-1 0 0,1 0 0,-1-1 0,1 1 0,1-3 0,6-7 0,0 1 0,-1-2 0,-1 1 0,8-15 0,19-27 0,-33 51 0,-1 1 0,1 0 0,0 0 0,0 0 0,0-1 0,1 1 0,-1 0 0,0 0 0,0 1 0,0-1 0,1 0 0,-1 0 0,0 1 0,1-1 0,-1 0 0,1 1 0,-1 0 0,1-1 0,-1 1 0,3-1 0,-3 2 0,1-1 0,-1 0 0,1 1 0,-1-1 0,0 1 0,1 0 0,-1-1 0,0 1 0,1 0 0,-1 0 0,0 0 0,0 0 0,0 0 0,0 0 0,0 0 0,2 2 0,3 6 0,-1-1 0,0 1 0,-1 0 0,6 17 0,-9-25 0,51 165 0,4 10 0,-42-135 0,-36-72 0,0-15 0,2-2 0,3-1 0,1 0 0,3-1 0,2 0 0,-9-95 0,18 113 0,2-50 0,0 73 0,1 1 0,0 0 0,0 0 0,1 0 0,0 0 0,1 0 0,0 0 0,0 0 0,0 1 0,1 0 0,7-11 0,-9 15 0,1 1 0,-1 0 0,1 0 0,-1 0 0,1 0 0,0 0 0,0 0 0,0 1 0,0 0 0,0-1 0,0 1 0,1 0 0,-1 1 0,0-1 0,0 0 0,1 1 0,-1 0 0,0 0 0,1 0 0,-1 0 0,0 0 0,1 1 0,-1-1 0,0 1 0,1 0 0,-1 0 0,3 2 0,11 3 0,-1 1 0,0 1 0,26 17 0,-38-22 0,38 24 0,41 34 0,-68-48 0,-1 0 0,0 1 0,-1 0 0,0 1 0,19 30 0,-30-42 0,-1-1 0,1 1 0,-1 0 0,0 0 0,0-1 0,0 1 0,0 0 0,0 0 0,-1 0 0,1 0 0,-1 0 0,0 1 0,0-1 0,0 0 0,-1 5 0,1-6 0,-1 0 0,0 1 0,0-1 0,-1 0 0,1 0 0,0 0 0,-1 0 0,1 0 0,-1 0 0,0-1 0,1 1 0,-1 0 0,0-1 0,0 0 0,0 1 0,0-1 0,0 0 0,-1 0 0,1 0 0,-3 1 0,-12 3-178,-1 0 0,0-1 0,0-1 0,-1-1-1,-28 0 1,42-1-118,-49 1-6530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8:27.469"/>
    </inkml:context>
    <inkml:brush xml:id="br0">
      <inkml:brushProperty name="width" value="0.05" units="cm"/>
      <inkml:brushProperty name="height" value="0.05" units="cm"/>
    </inkml:brush>
  </inkml:definitions>
  <inkml:trace contextRef="#ctx0" brushRef="#br0">1 159 24575,'3'-4'0,"1"0"0,-1 0 0,1 0 0,0 0 0,0 1 0,1-1 0,-1 1 0,1 0 0,0 0 0,-1 1 0,1-1 0,0 1 0,1 0 0,-1 1 0,9-3 0,9 0 0,0 1 0,35 0 0,-33 2 0,411-6 0,145-8 0,-213 10 0,-213 7 0,-132-4 0,0 0 0,0-2 0,26-7 0,16-2 0,189-11 0,-116 15 0,283 2 0,-270 8 0,13-1-1365,-139 1-5461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8:29.611"/>
    </inkml:context>
    <inkml:brush xml:id="br0">
      <inkml:brushProperty name="width" value="0.05" units="cm"/>
      <inkml:brushProperty name="height" value="0.05" units="cm"/>
    </inkml:brush>
  </inkml:definitions>
  <inkml:trace contextRef="#ctx0" brushRef="#br0">2353 1 24575,'1'1'0,"1"0"0,-1 1 0,0-1 0,0 1 0,0-1 0,0 1 0,0-1 0,-1 1 0,1 0 0,0 0 0,-1-1 0,1 1 0,-1 0 0,1 3 0,0-1 0,7 40 0,-1 1 0,-3 1 0,-1 62 0,3 36 0,13 12 0,9 152 0,-28-294 0,-3 92 0,1-92 0,0 0 0,-1 0 0,0 0 0,-1 0 0,-9 19 0,-18 28 0,-4-2 0,-76 101 0,22-37 0,58-75 0,1 2 0,-34 79 0,-91 210 0,112-260 0,-3-1 0,-63 79 0,-120 136 0,195-250 0,-1-1 0,-54 47 0,67-70 0,0-2 0,-2 0 0,1-2 0,-31 15 0,-106 41 0,116-53 0,-79 26 0,77-29 0,1 2 0,-72 38 0,-206 107 0,215-109 324,-37 14-2013,120-58-5137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8:30.306"/>
    </inkml:context>
    <inkml:brush xml:id="br0">
      <inkml:brushProperty name="width" value="0.05" units="cm"/>
      <inkml:brushProperty name="height" value="0.05" units="cm"/>
    </inkml:brush>
  </inkml:definitions>
  <inkml:trace contextRef="#ctx0" brushRef="#br0">112 0 24575,'0'12'0,"-1"1"0,-1-1 0,0 0 0,0 0 0,-8 21 0,-29 55 0,2-5 0,36-79 0,-3 6 0,1 0 0,0 0 0,0 1 0,-1 12 0,4-20 0,-1 1 0,1-1 0,0 0 0,1 0 0,-1 0 0,1 0 0,-1 0 0,1 0 0,0 0 0,0 0 0,0 0 0,0 0 0,1 0 0,-1 0 0,1-1 0,0 1 0,0 0 0,0-1 0,3 4 0,4 1 0,1 1 0,0-2 0,0 1 0,0-1 0,1 0 0,0-1 0,0-1 0,12 4 0,100 21 0,-86-21 0,50 7 0,-43-9 0,45 14 0,-70-12-1365,-10 0-5461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0.865"/>
    </inkml:context>
    <inkml:brush xml:id="br0">
      <inkml:brushProperty name="width" value="0.05" units="cm"/>
      <inkml:brushProperty name="height" value="0.05" units="cm"/>
    </inkml:brush>
  </inkml:definitions>
  <inkml:trace contextRef="#ctx0" brushRef="#br0">283 76 24575,'0'-2'0,"1"0"0,-1 0 0,1 0 0,0 0 0,0 0 0,0 0 0,0 0 0,0 0 0,0 1 0,0-1 0,1 0 0,-1 1 0,1-1 0,-1 1 0,4-3 0,26-19 0,-29 22 0,3-2 0,0 0 0,0 0 0,0 0 0,1 0 0,7-2 0,-12 5 0,0 0 0,0 0 0,0 0 0,0-1 0,0 1 0,0 0 0,0 0 0,0 0 0,0 0 0,0 1 0,0-1 0,0 0 0,0 0 0,0 0 0,0 1 0,0-1 0,0 1 0,0-1 0,0 1 0,0-1 0,-1 1 0,1-1 0,0 1 0,0 0 0,-1-1 0,1 1 0,0 0 0,-1 0 0,1-1 0,-1 1 0,1 0 0,-1 0 0,1 0 0,-1 0 0,0 0 0,1 0 0,-1 0 0,0 0 0,0 0 0,1 1 0,0 3 0,-1 0 0,1 0 0,-1-1 0,0 1 0,-1 0 0,1 0 0,-1-1 0,1 1 0,-1 0 0,-1-1 0,1 1 0,-1-1 0,0 1 0,0-1 0,0 0 0,0 1 0,-1-1 0,0-1 0,0 1 0,0 0 0,-5 4 0,-7 6 0,-1 0 0,-1-1 0,-30 18 0,21-14 0,-190 122 0,213-137 0,0-1 0,0 1 0,1 0 0,-1 0 0,1 0 0,-1 0 0,1 1 0,0-1 0,-1 1 0,1-1 0,1 1 0,-4 5 0,5-7 0,-1 1 0,1-1 0,0 1 0,0 0 0,0-1 0,0 1 0,0-1 0,0 1 0,1 0 0,-1-1 0,0 1 0,1-1 0,0 1 0,-1-1 0,1 1 0,0-1 0,-1 0 0,1 1 0,0-1 0,0 0 0,0 1 0,0-1 0,0 0 0,1 0 0,-1 0 0,0 0 0,3 2 0,28 20 0,2 0 0,41 20 0,-26-16 0,1 3 84,90 48 144,-125-71-437,1 0-1,0-1 0,0-1 1,0-1-1,0 0 0,1-2 1,20 2-1,-21-4-6616</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1.208"/>
    </inkml:context>
    <inkml:brush xml:id="br0">
      <inkml:brushProperty name="width" value="0.05" units="cm"/>
      <inkml:brushProperty name="height" value="0.05" units="cm"/>
    </inkml:brush>
  </inkml:definitions>
  <inkml:trace contextRef="#ctx0" brushRef="#br0">248 106 24575,'3'-2'0,"-1"0"0,0-1 0,0 1 0,0 0 0,0-1 0,-1 0 0,1 1 0,-1-1 0,1 0 0,-1 0 0,0 1 0,0-1 0,0 0 0,0 0 0,-1 0 0,1 0 0,-1 0 0,0-1 0,0 1 0,0 0 0,0 0 0,-1-3 0,0 4 0,0 0 0,1-1 0,-1 1 0,0 0 0,-1 0 0,1 0 0,0 0 0,-1 0 0,1 1 0,-1-1 0,1 0 0,-1 1 0,0-1 0,0 1 0,1-1 0,-1 1 0,0 0 0,0 0 0,-1 0 0,1 0 0,0 0 0,0 1 0,0-1 0,-1 0 0,1 1 0,0 0 0,0 0 0,-1-1 0,-2 2 0,-2-1 0,0 0 0,0 1 0,0 0 0,1 1 0,-1-1 0,0 1 0,1 1 0,-1-1 0,1 1 0,0 0 0,0 1 0,0-1 0,0 1 0,1 0 0,-1 1 0,1-1 0,-6 8 0,8-9 0,1 0 0,0 0 0,0-1 0,0 1 0,0 0 0,0 0 0,1 1 0,-1-1 0,1 0 0,0 1 0,0-1 0,0 0 0,1 1 0,-1-1 0,1 1 0,0-1 0,-1 1 0,2-1 0,-1 1 0,0-1 0,1 1 0,0-1 0,-1 1 0,1-1 0,1 0 0,-1 1 0,0-1 0,1 0 0,0 0 0,0 0 0,0 0 0,0 0 0,0 0 0,0-1 0,4 4 0,11 9 0,1-1 0,0 0 0,1-1 0,20 10 0,-17-11 0,-2 1 0,1 1 0,19 19 0,-37-32 0,-1 1 0,0 0 0,-1 0 0,1 1 0,0-1 0,-1 0 0,1 1 0,-1-1 0,1 1 0,-1-1 0,0 1 0,0-1 0,-1 1 0,2 4 0,-2-5 0,0-1 0,0 1 0,0 0 0,-1 0 0,1-1 0,-1 1 0,1-1 0,-1 1 0,1 0 0,-1-1 0,0 1 0,0-1 0,0 0 0,0 1 0,0-1 0,0 1 0,0-1 0,0 0 0,0 0 0,-1 0 0,1 0 0,0 0 0,-1 0 0,1 0 0,-2 0 0,-6 3 0,1 0 0,-1-1 0,1 0 0,-1 0 0,0-1 0,0 0 0,0-1 0,0 0 0,-10 0 0,-6-2 0,0 0 0,-27-5 0,36 3-341,0 0 0,0-2-1,-21-8 1,5-1-6485</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1.564"/>
    </inkml:context>
    <inkml:brush xml:id="br0">
      <inkml:brushProperty name="width" value="0.05" units="cm"/>
      <inkml:brushProperty name="height" value="0.05" units="cm"/>
    </inkml:brush>
  </inkml:definitions>
  <inkml:trace contextRef="#ctx0" brushRef="#br0">23 56 24575,'-9'-7'0,"-4"-6"0,13 13 0,0-1 0,0 1 0,0-1 0,0 1 0,0-1 0,0 1 0,0-1 0,0 0 0,1 1 0,-1-1 0,0 1 0,0-1 0,1 1 0,-1 0 0,0-1 0,1 1 0,-1-1 0,0 1 0,1-1 0,-1 1 0,1 0 0,-1-1 0,0 1 0,1 0 0,-1 0 0,1-1 0,-1 1 0,1 0 0,-1 0 0,1 0 0,-1-1 0,1 1 0,0 0 0,0 0 0,17-5 0,0 0 0,0 1 0,1 2 0,0-1 0,-1 2 0,32 2 0,-18-2 0,113 2 0,-199-2 0,36-1 0,0 2 0,-1 0 0,1 1 0,0 1 0,0 0 0,-22 7 0,36-8 0,0 1 0,0 0 0,0 0 0,0 0 0,1 0 0,-1 1 0,0-1 0,1 1 0,0 0 0,-1 0 0,1 0 0,1 1 0,-1-1 0,0 1 0,-3 7 0,3-5 0,0 0 0,1 1 0,0 0 0,0 0 0,1 0 0,0 0 0,0-1 0,0 2 0,1 7 0,1 3 0,1 0 0,1 0 0,1 0 0,0 0 0,1 0 0,14 30 0,-4-17-1365,-1-4-5461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05.303"/>
    </inkml:context>
    <inkml:brush xml:id="br0">
      <inkml:brushProperty name="width" value="0.05" units="cm"/>
      <inkml:brushProperty name="height" value="0.05" units="cm"/>
    </inkml:brush>
  </inkml:definitions>
  <inkml:trace contextRef="#ctx0" brushRef="#br0">25 43 24575,'-11'0'0,"-2"0"0,20-1 0,209-15 0,17-1 0,-233 17 0,3 0-151,0-1-1,0 1 0,1-1 0,-1 0 1,0 1-1,0-1 0,0-1 1,3 0-1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2.081"/>
    </inkml:context>
    <inkml:brush xml:id="br0">
      <inkml:brushProperty name="width" value="0.05" units="cm"/>
      <inkml:brushProperty name="height" value="0.05" units="cm"/>
    </inkml:brush>
  </inkml:definitions>
  <inkml:trace contextRef="#ctx0" brushRef="#br0">53 109 24575,'0'329'0,"0"-325"0,0 0 0,0 0 0,-1-1 0,0 1 0,1 0 0,-3 4 0,3-8 0,0 0 0,0 0 0,0 1 0,0-1 0,0 0 0,0 0 0,0 0 0,0 1 0,0-1 0,-1 0 0,1 0 0,0 0 0,0 0 0,0 1 0,0-1 0,0 0 0,-1 0 0,1 0 0,0 0 0,0 0 0,0 0 0,0 1 0,-1-1 0,1 0 0,0 0 0,0 0 0,0 0 0,-1 0 0,1 0 0,0 0 0,0 0 0,0 0 0,-1 0 0,1 0 0,0 0 0,0 0 0,0 0 0,-1 0 0,1 0 0,-10-16 0,3-7 0,0 0 0,1-1 0,2 0 0,0 0 0,2 0 0,0 0 0,2-1 0,1 1 0,1 0 0,0-1 0,2 1 0,7-23 0,-8 38 0,-1 1 0,1 0 0,1 0 0,-1 0 0,1 0 0,1 0 0,0 1 0,0 0 0,9-10 0,-11 13 0,1 1 0,-1 0 0,1 0 0,0 1 0,0-1 0,0 1 0,0 0 0,1 0 0,-1 0 0,1 0 0,-1 1 0,1 0 0,-1 0 0,1 0 0,0 0 0,-1 1 0,1 0 0,0 0 0,5 0 0,0 2 0,0 0 0,1 0 0,-1 0 0,0 2 0,0-1 0,0 1 0,-1 0 0,0 1 0,1 1 0,-2-1 0,1 1 0,-1 0 0,0 1 0,0 0 0,0 1 0,-1-1 0,8 12 0,-14-17 0,0 0 0,0 0 0,1 0 0,-1 0 0,-1 0 0,1 0 0,0 1 0,0-1 0,-1 0 0,1 1 0,-1-1 0,0 0 0,0 1 0,0-1 0,0 0 0,0 1 0,0-1 0,-2 4 0,1-3 0,0 0 0,-1 0 0,1 0 0,-1 0 0,0 0 0,0 0 0,0-1 0,0 1 0,-1-1 0,1 1 0,-5 2 0,-3 2 0,-1 0 0,0-1 0,0 0 0,0-1 0,-22 8 0,-59 9 0,31-8 0,59-13 0,1-1 0,-1 0 0,1 0 0,-1 1 0,1-1 0,0 1 0,-1 0 0,1-1 0,0 1 0,-1 0 0,1 0 0,0-1 0,0 1 0,0 0 0,-1 0 0,1 0 0,0 1 0,1-1 0,-1 0 0,0 0 0,0 1 0,0-1 0,1 0 0,-2 2 0,2-1 0,0 0 0,1 0 0,-1 0 0,0 0 0,0 0 0,1 0 0,-1 0 0,1 0 0,0 0 0,-1-1 0,1 1 0,0 0 0,0-1 0,0 1 0,0 0 0,1-1 0,-1 1 0,2 1 0,10 11 0,1-1 0,1 0 0,30 21 0,54 25 0,-86-52-273,1 0 0,0-1 0,0-1 0,25 7 0,-15-8-6553</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2.329"/>
    </inkml:context>
    <inkml:brush xml:id="br0">
      <inkml:brushProperty name="width" value="0.05" units="cm"/>
      <inkml:brushProperty name="height" value="0.05" units="cm"/>
    </inkml:brush>
  </inkml:definitions>
  <inkml:trace contextRef="#ctx0" brushRef="#br0">137 70 24575,'0'-69'0,"25"126"0,13 39 0,5 6 0,56 210 0,-96-299 0,-1-1 0,0 0 0,-1 1 0,0-1 0,-3 26 0,2-34 0,-1 0 0,0 0 0,0 1 0,0-1 0,0 0 0,-1 0 0,0-1 0,0 1 0,0 0 0,0-1 0,0 1 0,-1-1 0,0 1 0,0-1 0,0 0 0,0 0 0,0-1 0,0 1 0,-1-1 0,1 1 0,-6 2 0,-1-1 43,-1 0-1,1-1 1,-1 1-1,0-2 1,0 0-1,0 0 1,-14 0-1,-78-5-1453,95 2 1117,-76-6-6532</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4.735"/>
    </inkml:context>
    <inkml:brush xml:id="br0">
      <inkml:brushProperty name="width" value="0.05" units="cm"/>
      <inkml:brushProperty name="height" value="0.05" units="cm"/>
    </inkml:brush>
  </inkml:definitions>
  <inkml:trace contextRef="#ctx0" brushRef="#br0">1 0 24575,'3'0'0,"1"3"0,-1 4 0,0 7 0,-1 9 0,0 11 0,-2 10 0,1 13 0,-4 9 0,-1 8 0,0 2 0,1 2 0,1-2 0,0-8 0,2-6 0,-1-11 0,1-14-8191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5"/>
    </inkml:context>
    <inkml:brush xml:id="br0">
      <inkml:brushProperty name="width" value="0.05" units="cm"/>
      <inkml:brushProperty name="height" value="0.05" units="cm"/>
    </inkml:brush>
  </inkml:definitions>
  <inkml:trace contextRef="#ctx0" brushRef="#br0">45 151 24575,'-1'0'0,"-1"0"0,0 1 0,1-1 0,-1 1 0,1 0 0,-1 0 0,1-1 0,-1 1 0,1 0 0,-1 0 0,1 0 0,0 0 0,-1 1 0,1-1 0,0 0 0,0 0 0,0 1 0,-1 1 0,-14 28 0,16-28 0,-1-1 0,1 1 0,0-1 0,0 1 0,0 0 0,0-1 0,0 1 0,0-1 0,1 1 0,-1 0 0,1-1 0,0 1 0,0-1 0,0 1 0,0-1 0,0 0 0,0 1 0,1-1 0,-1 0 0,1 0 0,-1 0 0,1 0 0,0 0 0,0 0 0,0-1 0,0 1 0,0-1 0,0 1 0,4 1 0,3 2 0,0 0 0,1-1 0,-1 0 0,1-1 0,0 1 0,12 1 0,-5-2 0,0-1 0,0 0 0,0-1 0,0-1 0,1 0 0,-1-1 0,18-4 0,-26 3 0,-1 0 0,1-1 0,-1 0 0,0 0 0,0-1 0,0 1 0,0-2 0,-1 1 0,0-1 0,0 0 0,0-1 0,-1 0 0,1 0 0,-1 0 0,9-13 0,-8 7 0,0 0 0,0-1 0,-1 1 0,-1-1 0,6-19 0,-9 23 0,1 0 0,-2 0 0,1 0 0,-1-1 0,-1 1 0,0 0 0,0-1 0,-3-17 0,3 26 14,0 0 0,0-1-1,-1 1 1,1 0 0,0 0-1,-1 0 1,1 0-1,-1-1 1,1 1 0,-1 0-1,0 0 1,0 0 0,1 0-1,-1 0 1,0 0 0,0 1-1,0-1 1,0 0 0,0 0-1,0 1 1,0-1 0,0 0-1,0 1 1,-2-1 0,1 0-121,1 1 0,-1 0 1,0 0-1,0 0 0,0 0 1,1 1-1,-1-1 0,0 0 1,1 1-1,-1-1 0,0 1 1,0 0-1,1-1 0,-1 1 1,-2 2-1,-11 8-6719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5.686"/>
    </inkml:context>
    <inkml:brush xml:id="br0">
      <inkml:brushProperty name="width" value="0.05" units="cm"/>
      <inkml:brushProperty name="height" value="0.05" units="cm"/>
    </inkml:brush>
  </inkml:definitions>
  <inkml:trace contextRef="#ctx0" brushRef="#br0">142 268 24575,'-8'206'0,"-1"0"0,9-49 0,0-155 0,-1 1 0,1 0 0,0-1 0,-1 1 0,0-1 0,1 1 0,-1-1 0,0 1 0,-2 1 0,3-3 0,0-1 0,0 0 0,-1 1 0,1-1 0,0 0 0,0 0 0,0 1 0,-1-1 0,1 0 0,0 0 0,-1 1 0,1-1 0,0 0 0,0 0 0,-1 0 0,1 0 0,0 0 0,-1 1 0,1-1 0,0 0 0,-1 0 0,1 0 0,-1 0 0,1 0 0,0 0 0,-1 0 0,0-1 0,0 1 0,0-1 0,1 1 0,-1-1 0,0 1 0,0-1 0,1 1 0,-1-1 0,0 0 0,1 1 0,-1-1 0,0 0 0,1 0 0,-1-1 0,-9-14 0,2 0 0,0-1 0,1 0 0,-6-20 0,-14-74 0,17 55 0,3 0 0,-1-95 0,9 120 0,0 0 0,3 0 0,0 0 0,2 0 0,1 0 0,16-40 0,-19 61 0,1 0 0,-1 0 0,2 1 0,-1 0 0,1 0 0,1 0 0,13-14 0,-16 20 0,0-1 0,0 1 0,1 0 0,-1 0 0,1 0 0,0 0 0,0 1 0,0 0 0,0 0 0,0 0 0,0 1 0,0 0 0,1 0 0,-1 0 0,1 1 0,-1-1 0,7 1 0,2 2 0,1 1 0,-1-1 0,0 2 0,0 0 0,-1 1 0,1 0 0,-1 1 0,0 1 0,0 0 0,-1 1 0,12 9 0,-7-4 0,0 2 0,0 0 0,-2 0 0,0 1 0,-1 1 0,19 30 0,-28-39 0,0 0 0,-1 0 0,-1 0 0,1 0 0,-1 1 0,0 0 0,-1-1 0,2 17 0,-4-20 0,1 0 0,-2-1 0,1 1 0,0 0 0,-1 0 0,0-1 0,0 1 0,0 0 0,-1-1 0,0 1 0,0-1 0,0 0 0,0 0 0,-1 1 0,1-1 0,-1-1 0,0 1 0,-4 4 0,-1-1 0,-1 0 0,1-1 0,-1 1 0,-1-2 0,1 0 0,-1 0 0,1 0 0,-2-1 0,-16 4 0,-10 1 0,-51 5 0,48-9-455,-1-3 0,-66-4 0,65-1-6371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6.013"/>
    </inkml:context>
    <inkml:brush xml:id="br0">
      <inkml:brushProperty name="width" value="0.05" units="cm"/>
      <inkml:brushProperty name="height" value="0.05" units="cm"/>
    </inkml:brush>
  </inkml:definitions>
  <inkml:trace contextRef="#ctx0" brushRef="#br0">299 16 24575,'-1'-1'0,"1"0"0,-1 0 0,1 0 0,-1 0 0,1 1 0,-1-1 0,0 0 0,1 1 0,-1-1 0,0 0 0,0 1 0,1-1 0,-1 1 0,0-1 0,0 1 0,0-1 0,0 1 0,0 0 0,1-1 0,-1 1 0,0 0 0,0 0 0,0-1 0,0 1 0,0 0 0,-2 0 0,-29-2 0,31 2 0,-6 0 0,-1 1 0,1-1 0,0 2 0,0-1 0,0 1 0,-1 0 0,2 0 0,-1 0 0,0 1 0,0 1 0,-9 5 0,7-3 0,0 1 0,0 1 0,1-1 0,0 1 0,0 1 0,-12 17 0,9-9 0,1 1 0,0 0 0,2 1 0,0 0 0,1 0 0,1 0 0,-7 40 0,11-48 0,1 1 0,0 0 0,1-1 0,0 1 0,1 0 0,0-1 0,1 1 0,0-1 0,5 17 0,-4-21 0,0-1 0,0 1 0,1-1 0,-1 1 0,1-1 0,1 0 0,-1 0 0,1-1 0,0 0 0,0 1 0,1-2 0,-1 1 0,1-1 0,0 1 0,0-2 0,8 5 0,-3-3 0,0-1 0,0-1 0,0 1 0,0-2 0,1 1 0,-1-2 0,1 1 0,-1-2 0,1 1 0,-1-2 0,16-1 0,-12-1 0,0 0 0,-1-1 0,0 0 0,0-1 0,0 0 0,0-1 0,-1-1 0,20-13 0,-22 12 0,-1 0 0,0 0 0,0-1 0,-1 0 0,0-1 0,-1 0 0,0 0 0,0-1 0,10-21 0,-14 23 0,0 0 0,0-1 0,-1 1 0,-1-1 0,0 0 0,0 0 0,0 0 0,-2 0 0,1 0 0,-1 0 0,-1 0 0,1 0 0,-5-15 0,3 16 22,-1 0-1,0 0 0,0 0 1,-1 0-1,0 0 0,-1 1 1,0 0-1,0 0 0,-1 0 1,0 0-1,0 1 0,-1 0 1,0 1-1,0-1 0,-15-9 1,11 10-165,0 0 1,0 0 0,0 1 0,-1 0-1,0 1 1,0 0 0,0 1 0,0 1 0,0-1-1,-1 2 1,-19 0 0,-6 3-6684</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6.322"/>
    </inkml:context>
    <inkml:brush xml:id="br0">
      <inkml:brushProperty name="width" value="0.05" units="cm"/>
      <inkml:brushProperty name="height" value="0.05" units="cm"/>
    </inkml:brush>
  </inkml:definitions>
  <inkml:trace contextRef="#ctx0" brushRef="#br0">248 191 24575,'7'-4'0,"0"0"0,-1 0 0,0-1 0,1 1 0,-2-1 0,1-1 0,0 1 0,-1-1 0,0 0 0,-1 0 0,7-11 0,-9 14 0,0 0 0,-1 1 0,0-1 0,1 0 0,-1 0 0,0 0 0,-1 0 0,1 0 0,0 0 0,-1 0 0,0-1 0,0 1 0,0 0 0,0 0 0,0 0 0,-1 0 0,1 0 0,-1 0 0,0 0 0,0 0 0,0 0 0,0 0 0,0 0 0,-1 0 0,1 1 0,-1-1 0,0 0 0,0 1 0,0 0 0,0-1 0,-3-1 0,2 1 0,-1 0 0,1 1 0,-1-1 0,0 1 0,0 0 0,0 0 0,0 1 0,0-1 0,0 1 0,0 0 0,0 0 0,0 0 0,-6 0 0,2 1 0,0 0 0,0 1 0,1 0 0,-1 0 0,0 0 0,1 1 0,-8 3 0,1 0 0,1 1 0,0 0 0,0 1 0,1 1 0,0 0 0,0 0 0,-17 17 0,23-19 0,0 0 0,0 1 0,1 0 0,0 0 0,0 1 0,1-1 0,-1 1 0,2 0 0,-1 0 0,1 0 0,0 1 0,1-1 0,0 1 0,1 0 0,-2 11 0,3-8 0,1-1 0,0 1 0,0 0 0,1-1 0,1 0 0,0 1 0,0-1 0,1 0 0,0-1 0,1 1 0,8 13 0,5 3 0,1 0 0,0-2 0,45 45 0,80 59 0,-72-68 0,-49-37 0,-16-12 0,-7-11 0,0-1 0,0 0 0,-1 0 0,1 1 0,0-1 0,0 0 0,0 1 0,0-1 0,0 0 0,0 0 0,-1 1 0,1-1 0,0 0 0,0 0 0,0 0 0,-1 1 0,1-1 0,0 0 0,0 0 0,-1 0 0,1 1 0,0-1 0,-1 0 0,1 0 0,0 0 0,0 0 0,-1 0 0,1 0 0,0 0 0,-1 0 0,1 0 0,0 0 0,0 0 0,-1 0 0,1 0 0,0 0 0,-1 0 0,1 0 0,-15-1 0,1-1 0,0 0 0,0-1 0,0-1 0,-23-9 0,16 6 0,-118-49-1365,74 25-5461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6.634"/>
    </inkml:context>
    <inkml:brush xml:id="br0">
      <inkml:brushProperty name="width" value="0.05" units="cm"/>
      <inkml:brushProperty name="height" value="0.05" units="cm"/>
    </inkml:brush>
  </inkml:definitions>
  <inkml:trace contextRef="#ctx0" brushRef="#br0">0 176 24575,'25'-1'0,"32"-6"0,-8 1 0,379-54 0,-421 59 0,1-1 0,-1 1 0,0-2 0,0 1 0,0-1 0,10-5 0,-16 8 0,-1-1 0,0 1 0,1 0 0,-1 0 0,1-1 0,-1 1 0,0 0 0,1-1 0,-1 1 0,0 0 0,1-1 0,-1 1 0,0-1 0,0 1 0,1 0 0,-1-1 0,0 1 0,0-1 0,0 1 0,1-1 0,-1 1 0,0-1 0,0 1 0,0-1 0,0 1 0,0-1 0,0 1 0,0-1 0,0 1 0,0-1 0,-1 1 0,1-1 0,0 1 0,0-1 0,0 1 0,0 0 0,-1-1 0,1 1 0,0-1 0,0 1 0,-1-1 0,1 1 0,0 0 0,-1-1 0,1 1 0,0 0 0,-1-1 0,1 1 0,-1 0 0,1 0 0,-1-1 0,-24-12 0,-4 3 0,0 1 0,-1 1 0,0 1 0,-1 2 0,1 1 0,-51 0 0,79 4 0,0 0 0,0 0 0,1 0 0,-1 1 0,0-1 0,1 0 0,-1 1 0,1-1 0,-1 1 0,0 0 0,1 0 0,-1-1 0,1 1 0,0 0 0,-1 0 0,1 0 0,0 1 0,-1-1 0,1 0 0,0 0 0,0 1 0,0-1 0,0 0 0,0 1 0,0-1 0,1 1 0,-1 0 0,0-1 0,1 1 0,-1-1 0,1 1 0,-1 3 0,0 5 0,1 0 0,0 0 0,0-1 0,3 18 0,-1-12 0,11 107 211,16 178-1787,-23-207-5250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9.809"/>
    </inkml:context>
    <inkml:brush xml:id="br0">
      <inkml:brushProperty name="width" value="0.05" units="cm"/>
      <inkml:brushProperty name="height" value="0.05" units="cm"/>
    </inkml:brush>
  </inkml:definitions>
  <inkml:trace contextRef="#ctx0" brushRef="#br0">2884 1 24575,'18'12'0,"-16"-10"0,0-1 0,1 0 0,-1 1 0,0-1 0,0 1 0,0 0 0,0-1 0,0 1 0,0 0 0,1 3 0,2 3 0,-1 0 0,0 1 0,-1-1 0,0 1 0,0-1 0,1 10 0,8 59 0,-9-52 0,11 114 0,-6 1 0,-6 0 0,-18 154 0,12-254 0,-1 0 0,-2-1 0,-1 0 0,-23 63 0,25-89 0,1 0 0,-2 0 0,0-1 0,0 1 0,-1-2 0,-1 1 0,0-1 0,-1 0 0,0-1 0,0 0 0,-1-1 0,0 0 0,-1-1 0,0 0 0,0-1 0,-20 9 0,-2-3 0,0-2 0,-1-2 0,0-1 0,-56 6 0,-147-2 0,-499-30-567,239 0 252,-174 16 233,383 2 1035,283 0-1047,-35-2 332,39 2-306,0 0 0,1 0 0,-1-1 0,1 1 0,-1 0 0,1-1 0,-1 1-1,1-1 1,-1 0 0,1 1 0,0-1 0,-1 0 0,1 0 0,0 0 0,-1 0 0,1 0 0,0 0-1,0 0 1,0-1 0,0 1 0,-1-2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0.086"/>
    </inkml:context>
    <inkml:brush xml:id="br0">
      <inkml:brushProperty name="width" value="0.05" units="cm"/>
      <inkml:brushProperty name="height" value="0.05" units="cm"/>
    </inkml:brush>
  </inkml:definitions>
  <inkml:trace contextRef="#ctx0" brushRef="#br0">302 1 24575,'-1'0'0,"0"0"0,0 1 0,1-1 0,-1 0 0,0 1 0,0-1 0,0 0 0,1 1 0,-1-1 0,0 1 0,0 0 0,1-1 0,-1 1 0,0-1 0,1 1 0,-1 0 0,1 0 0,-1-1 0,1 1 0,-1 1 0,-10 20 0,7-14 0,-80 153 0,60-122 0,-55 71 0,52-81 0,20-23 0,0 1 0,1-1 0,0 2 0,0-1 0,0 1 0,1-1 0,0 2 0,-3 8 0,7-15 0,1 0 0,0 0 0,-1 0 0,1 0 0,0 0 0,0 0 0,1 0 0,-1 0 0,0 0 0,1 0 0,-1 0 0,1 0 0,0 0 0,-1-1 0,1 1 0,0 0 0,0 0 0,0-1 0,0 1 0,1 0 0,-1-1 0,0 1 0,1-1 0,-1 0 0,1 1 0,-1-1 0,1 0 0,2 1 0,6 5 0,1-1 0,0 0 0,17 6 0,-16-8 0,127 67-1365,-97-46-5461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06.567"/>
    </inkml:context>
    <inkml:brush xml:id="br0">
      <inkml:brushProperty name="width" value="0.05" units="cm"/>
      <inkml:brushProperty name="height" value="0.05" units="cm"/>
    </inkml:brush>
  </inkml:definitions>
  <inkml:trace contextRef="#ctx0" brushRef="#br0">27 4 24575,'-3'0'0,"-4"-3"0,-1 3 0,2 3 0,3 7 0,4 6 0,4 8 0,1 6 0,-1 7 0,3 3 0,-1 4 0,-2 3 0,-1-1 0,-1 1 0,-2-1 0,0-9-8191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2.131"/>
    </inkml:context>
    <inkml:brush xml:id="br0">
      <inkml:brushProperty name="width" value="0.05" units="cm"/>
      <inkml:brushProperty name="height" value="0.05" units="cm"/>
    </inkml:brush>
  </inkml:definitions>
  <inkml:trace contextRef="#ctx0" brushRef="#br0">1412 0 24575,'1'1'0,"-1"-1"0,1 0 0,0 1 0,0-1 0,-1 0 0,1 1 0,0-1 0,-1 1 0,1-1 0,-1 1 0,1 0 0,0-1 0,-1 1 0,1-1 0,-1 1 0,0 0 0,1 0 0,-1-1 0,1 1 0,-1 0 0,0 0 0,0-1 0,1 1 0,-1 0 0,0 0 0,0 0 0,0 1 0,3 27 0,-3-26 0,1 13 0,-1-1 0,-1 1 0,-1 0 0,0-1 0,-1 1 0,0-1 0,-2 0 0,0 0 0,0 0 0,-1 0 0,-1-1 0,0 0 0,-13 17 0,8-16 0,0 0 0,-1 0 0,0-1 0,-1-1 0,-1 0 0,0-1 0,-1-1 0,0 0 0,0-1 0,-29 12 0,-7-1 0,-2-2 0,0-2 0,-95 16 0,75-23 0,-1-2 0,-98-4 0,168-4 0,1-1 0,-1 1 0,0 1 0,0-1 0,1 1 0,-1 0 0,0 0 0,1 0 0,-8 3 0,10-2 0,0-1 0,-1 1 0,1 0 0,0 0 0,0 0 0,0 0 0,0 0 0,1 1 0,-1-1 0,1 1 0,-1-1 0,1 1 0,0-1 0,0 1 0,0 0 0,0 0 0,0 2 0,-15 49 0,-51 167 0,-177 631 0,215-737 0,-53 161 0,78-264 0,0-2 0,1-1 0,0 1 0,0 0 0,1 0 0,0 0 0,0 18 0,2 5-1365,1-18-5461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2.436"/>
    </inkml:context>
    <inkml:brush xml:id="br0">
      <inkml:brushProperty name="width" value="0.05" units="cm"/>
      <inkml:brushProperty name="height" value="0.05" units="cm"/>
    </inkml:brush>
  </inkml:definitions>
  <inkml:trace contextRef="#ctx0" brushRef="#br0">54 20 24575,'-1'-2'0,"-1"1"0,1-1 0,-1 1 0,1-1 0,-1 1 0,0-1 0,0 1 0,1 0 0,-1 0 0,0 0 0,0 0 0,0 0 0,0 0 0,0 1 0,-5-2 0,6 2 0,1 0 0,-1 0 0,1 1 0,-1-1 0,0 0 0,1 0 0,-1 0 0,0 1 0,1-1 0,-1 0 0,1 1 0,-1-1 0,1 0 0,-1 1 0,1-1 0,-1 1 0,1-1 0,-1 1 0,1-1 0,-1 2 0,-5 20 0,4-5 0,2-1 0,0 1 0,1 0 0,0 0 0,2 0 0,0 0 0,1-1 0,7 20 0,-7-24 0,1-1 0,0 0 0,0 0 0,1 0 0,1-1 0,0 0 0,0 0 0,1 0 0,0-1 0,1-1 0,0 1 0,11 7 0,-15-12 0,1-1 0,-1 0 0,1 0 0,0-1 0,0 1 0,-1-1 0,1 0 0,1-1 0,-1 1 0,0-1 0,0-1 0,0 1 0,1-1 0,8-1 0,-6 0 0,1-1 0,0 0 0,-1-1 0,0 0 0,1 0 0,-1-1 0,0-1 0,11-6 0,4-6 0,-2 0 0,1-2 0,-2 0 0,-1-2 0,23-27 0,28-41 0,-63 82 0,-8 10 0,-10 16 0,-8 14-1365,-3 4-5461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2.829"/>
    </inkml:context>
    <inkml:brush xml:id="br0">
      <inkml:brushProperty name="width" value="0.05" units="cm"/>
      <inkml:brushProperty name="height" value="0.05" units="cm"/>
    </inkml:brush>
  </inkml:definitions>
  <inkml:trace contextRef="#ctx0" brushRef="#br0">41 101 24575,'0'-6'0,"-3"-5"0,-4-3 0,-1-3 0,-1 2 0,0 1 0,4 2 0,10 3 0,12 7 0,19 6 0,17 5 0,18 5 0,14 2 0,11 2 0,7 0 0,0-2 0,-17-5-8191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2.981"/>
    </inkml:context>
    <inkml:brush xml:id="br0">
      <inkml:brushProperty name="width" value="0.05" units="cm"/>
      <inkml:brushProperty name="height" value="0.05" units="cm"/>
    </inkml:brush>
  </inkml:definitions>
  <inkml:trace contextRef="#ctx0" brushRef="#br0">0 0 24575,'0'3'0,"3"7"0,7 5 0,7 0 0,11-1 0,11-1 0,15-4 0,9-3 0,12-3 0,-7-1-8191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3.186"/>
    </inkml:context>
    <inkml:brush xml:id="br0">
      <inkml:brushProperty name="width" value="0.05" units="cm"/>
      <inkml:brushProperty name="height" value="0.05" units="cm"/>
    </inkml:brush>
  </inkml:definitions>
  <inkml:trace contextRef="#ctx0" brushRef="#br0">19 1 24575,'-6'0'0,"-2"3"0,4 1 0,5 3 0,8 0 0,12 2 0,14 2 0,9 0 0,13 0 0,9 1 0,4 0 0,2-4 0,4 1 0,1-1 0,-1-3 0,-13-1-8191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3.445"/>
    </inkml:context>
    <inkml:brush xml:id="br0">
      <inkml:brushProperty name="width" value="0.05" units="cm"/>
      <inkml:brushProperty name="height" value="0.05" units="cm"/>
    </inkml:brush>
  </inkml:definitions>
  <inkml:trace contextRef="#ctx0" brushRef="#br0">1 276 24575,'11'-6'0,"17"-11"0,17-8 0,17-9 0,15-5 0,15-4 0,16 2 0,15 2 0,-12 8-8191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4.491"/>
    </inkml:context>
    <inkml:brush xml:id="br0">
      <inkml:brushProperty name="width" value="0.05" units="cm"/>
      <inkml:brushProperty name="height" value="0.05" units="cm"/>
    </inkml:brush>
  </inkml:definitions>
  <inkml:trace contextRef="#ctx0" brushRef="#br0">503 4 24575,'0'0'0,"0"0"0,0-1 0,0 1 0,-1 0 0,1 0 0,0 0 0,0-1 0,0 1 0,0 0 0,0 0 0,-1 0 0,1-1 0,0 1 0,0 0 0,0 0 0,-1 0 0,1 0 0,0 0 0,0 0 0,0-1 0,-1 1 0,1 0 0,0 0 0,0 0 0,-1 0 0,1 0 0,0 0 0,0 0 0,-1 0 0,1 0 0,0 0 0,0 0 0,-1 0 0,1 0 0,0 0 0,0 0 0,-1 1 0,1-1 0,0 0 0,0 0 0,-14 5 0,4 2 0,-1 1 0,1 0 0,0 1 0,1 0 0,0 0 0,1 1 0,0 1 0,-13 20 0,14-20 0,-47 68-132,5 3 0,3 2 0,3 2 0,5 1 0,3 3 0,4 0 0,-23 117 0,44-153 132,2 0 0,3 0 0,1 1 0,4 0 0,10 94 0,-4-111 0,1-1 0,2 1 0,2-2 0,1 1 0,2-2 0,1 1 0,2-2 0,1 0 0,23 31 0,-15-31-199,1-2 1,2-1 0,1-1 0,1-1 0,52 36-1,34 12-5746</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4.740"/>
    </inkml:context>
    <inkml:brush xml:id="br0">
      <inkml:brushProperty name="width" value="0.05" units="cm"/>
      <inkml:brushProperty name="height" value="0.05" units="cm"/>
    </inkml:brush>
  </inkml:definitions>
  <inkml:trace contextRef="#ctx0" brushRef="#br0">807 1 24575,'-2'0'0,"-1"0"0,1 0 0,0 0 0,-1 1 0,1-1 0,0 1 0,-1 0 0,1-1 0,0 1 0,0 0 0,0 0 0,-1 1 0,1-1 0,0 0 0,1 1 0,-1-1 0,0 1 0,0-1 0,1 1 0,-1 0 0,1 0 0,-1 0 0,1 0 0,0 0 0,-1 0 0,1 0 0,0 0 0,1 0 0,-1 1 0,0-1 0,1 0 0,-1 1 0,1 2 0,-2 8 0,1 1 0,0 0 0,1 0 0,3 22 0,23 149 0,4 34 0,-27-165-84,-2 1 1,-2 0-1,-3 0 0,-20 107 0,14-122 32,-2-1-1,-1-1 1,-1 0-1,-3-1 1,-1 0 0,-2-2-1,-36 51 1,24-45-153,-2-2 1,-2-1 0,-71 57-1,40-43-692,-110 62 0,9-21-3844</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6.208"/>
    </inkml:context>
    <inkml:brush xml:id="br0">
      <inkml:brushProperty name="width" value="0.05" units="cm"/>
      <inkml:brushProperty name="height" value="0.05" units="cm"/>
    </inkml:brush>
  </inkml:definitions>
  <inkml:trace contextRef="#ctx0" brushRef="#br0">244 517 24575,'-40'-16'0,"-10"-7"0,32 12 0,-5-3 0,-36-28 0,54 38 0,0 0 0,0 0 0,1 0 0,0-1 0,0 0 0,0 0 0,0 0 0,1 0 0,0-1 0,0 1 0,1-1 0,-1 0 0,-1-6 0,4 7 0,-1 0 0,1 0 0,1 0 0,-1 0 0,1 0 0,0 0 0,0 0 0,0 0 0,0 0 0,1 0 0,0 1 0,0-1 0,0 1 0,1-1 0,5-7 0,5-5 0,1 0 0,19-19 0,-13 17 0,1 1 0,1 0 0,0 1 0,1 2 0,1 0 0,49-21 0,-54 28 0,1 0 0,0 2 0,0 0 0,0 2 0,1 0 0,0 1 0,0 1 0,0 1 0,39 3 0,-48 0 0,1 0 0,0 1 0,-1 1 0,1 0 0,-1 0 0,0 1 0,0 1 0,-1 0 0,0 0 0,0 2 0,11 8 0,-8-4 0,-1 1 0,0 0 0,-1 1 0,0 1 0,-1 0 0,-1 0 0,9 18 0,-1 5 0,-2 1 0,-2 1 0,-1 0 0,-2 0 0,-2 1 0,5 48 0,4 69-1365,-17-134-5461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6.536"/>
    </inkml:context>
    <inkml:brush xml:id="br0">
      <inkml:brushProperty name="width" value="0.05" units="cm"/>
      <inkml:brushProperty name="height" value="0.05" units="cm"/>
    </inkml:brush>
  </inkml:definitions>
  <inkml:trace contextRef="#ctx0" brushRef="#br0">32 98 24575,'-4'-4'0,"1"-1"0,0 0 0,0 0 0,0 0 0,0 0 0,1 0 0,-3-6 0,4 9 0,0 0 0,1 0 0,-1 0 0,0 0 0,1 0 0,0 0 0,-1 0 0,1 0 0,0 0 0,0 0 0,0 0 0,0-1 0,0 1 0,0 0 0,1 0 0,-1 0 0,1 0 0,0 0 0,-1 0 0,1 0 0,2-2 0,-3 3 0,1 1 0,0-1 0,0 0 0,0 1 0,0 0 0,0-1 0,0 1 0,0 0 0,0-1 0,0 1 0,0 0 0,0 0 0,0 0 0,0 0 0,0 0 0,0 0 0,0 0 0,0 0 0,0 0 0,0 1 0,0-1 0,0 0 0,0 1 0,0-1 0,0 1 0,0-1 0,0 1 0,0-1 0,1 2 0,27 20 0,-25-19 0,58 53 0,63 51 0,-121-104 0,0 0 0,0-1 0,0 1 0,1-1 0,-1 0 0,0 0 0,1-1 0,-1 1 0,1-1 0,0 0 0,-1 0 0,1-1 0,0 1 0,8-1 0,-6-1 0,0-1 0,-1 1 0,1-1 0,0-1 0,-1 1 0,1-1 0,-1 0 0,0-1 0,8-5 0,43-33 0,-39 27 0,1 1 0,24-14 0,-42 27-26,0 1 0,0-1-1,0 0 1,0 1 0,0-1 0,1 0-1,-1 1 1,0 0 0,0-1 0,0 1-1,0 0 1,1-1 0,-1 1 0,0 0-1,0 0 1,0 0 0,1 0 0,-1 0-1,0 0 1,0 1 0,0-1 0,1 0-1,-1 0 1,0 1 0,0-1 0,0 1-1,0-1 1,0 1 0,0 0 0,0-1-1,0 1 1,0 0 0,0 0 0,0 0-1,0-1 1,0 1 0,-1 0 0,1 0-1,0 0 1,-1 0 0,1 1 0,-1-1-1,1 0 1,-1 0 0,1 0 0,-1 0-1,0 0 1,1 1 0,-1-1-1,0 0 1,0 2 0,1 10-6800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06.896"/>
    </inkml:context>
    <inkml:brush xml:id="br0">
      <inkml:brushProperty name="width" value="0.05" units="cm"/>
      <inkml:brushProperty name="height" value="0.05" units="cm"/>
    </inkml:brush>
  </inkml:definitions>
  <inkml:trace contextRef="#ctx0" brushRef="#br0">175 333 24575,'-3'-8'0,"-31"-112"0,31 106 0,1 1 0,0-1 0,1 0 0,1 0 0,0 1 0,4-28 0,-4 37 0,1 0 0,1 0 0,-1 0 0,0 0 0,1 0 0,0 0 0,0 0 0,0 1 0,1-1 0,-1 1 0,1-1 0,0 1 0,0 0 0,0 0 0,0 0 0,0 0 0,1 1 0,-1 0 0,1-1 0,0 1 0,-1 0 0,1 1 0,0-1 0,0 1 0,0-1 0,1 1 0,-1 0 0,0 1 0,0-1 0,7 1 0,6 0 0,1 0 0,-1 1 0,0 1 0,1 1 0,-1 0 0,22 8 0,-4 2 0,0 1 0,-1 2 0,0 1 0,-2 1 0,0 2 0,-1 1 0,-1 2 0,-1 1 0,-1 1 0,-1 1 0,-1 2 0,23 33 0,-42-53 0,-2 1 0,0 0 0,0 0 0,0 0 0,-1 0 0,0 1 0,-1-1 0,0 1 0,2 17 0,-4-21 0,-1-1 0,0 0 0,0 0 0,0 1 0,-1-1 0,0 0 0,0 0 0,0 0 0,-1 0 0,0 0 0,0 0 0,0 0 0,0-1 0,-1 1 0,0-1 0,0 1 0,0-1 0,0 0 0,-1 0 0,-6 6 0,-4 0 0,0 0 0,0 0 0,-1-1 0,0-1 0,-1-1 0,0 0 0,0-1 0,-24 6 0,-12 0 0,-76 8 0,-65-6 0,168-13 0,0-2 0,0-1 0,0-1 0,1-1 0,-42-12 0,21-5-1365,12 0-5461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6.941"/>
    </inkml:context>
    <inkml:brush xml:id="br0">
      <inkml:brushProperty name="width" value="0.05" units="cm"/>
      <inkml:brushProperty name="height" value="0.05" units="cm"/>
    </inkml:brush>
  </inkml:definitions>
  <inkml:trace contextRef="#ctx0" brushRef="#br0">327 180 24575,'1'-43'0,"-3"-49"0,3 90 0,-2 0 0,1 0 0,0 0 0,0 1 0,-1-1 0,1 0 0,-1 0 0,1 0 0,-1 1 0,0-1 0,0 0 0,0 1 0,0-1 0,0 0 0,0 1 0,0-1 0,0 1 0,-1 0 0,1-1 0,-1 1 0,1 0 0,-3-1 0,2 0 0,-1 1 0,0 1 0,0-1 0,0 0 0,0 1 0,0-1 0,0 1 0,0 0 0,0 0 0,0 0 0,0 0 0,-5 2 0,-7 2 0,-1 0 0,1 2 0,0-1 0,-15 10 0,27-14 0,-145 81 0,147-82 0,0 0 0,0 1 0,0-1 0,0 1 0,0-1 0,0 1 0,0 0 0,0-1 0,0 1 0,0 0 0,0 0 0,1 0 0,-1-1 0,0 1 0,1 0 0,-1 0 0,0 0 0,1 0 0,-1 0 0,1 0 0,-1 0 0,1 0 0,0 1 0,-1-1 0,1 0 0,0 2 0,1-1 0,1 0 0,-1 1 0,0-1 0,1 0 0,0 0 0,0 0 0,0 0 0,0 0 0,0 0 0,2 1 0,-3-2 0,37 36 99,-3 1 0,49 66 0,17 19-1761,-75-95-5164</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7.222"/>
    </inkml:context>
    <inkml:brush xml:id="br0">
      <inkml:brushProperty name="width" value="0.05" units="cm"/>
      <inkml:brushProperty name="height" value="0.05" units="cm"/>
    </inkml:brush>
  </inkml:definitions>
  <inkml:trace contextRef="#ctx0" brushRef="#br0">7 52 24575,'-1'0'0,"1"0"0,-1-1 0,1 1 0,-1-1 0,1 1 0,-1-1 0,1 1 0,0-1 0,-1 1 0,1-1 0,0 0 0,-1 1 0,1-1 0,0 1 0,0-1 0,0 0 0,-1 1 0,1-1 0,0 0 0,0 1 0,0-1 0,0 0 0,0 1 0,0-1 0,0 0 0,0 1 0,1-1 0,-1 0 0,0 1 0,0-1 0,0 1 0,1-2 0,0 1 0,-1 1 0,1 0 0,0-1 0,-1 1 0,1-1 0,0 1 0,0 0 0,-1-1 0,1 1 0,0 0 0,0 0 0,-1 0 0,1 0 0,0-1 0,0 1 0,-1 0 0,1 0 0,0 1 0,0-1 0,0 0 0,-1 0 0,1 0 0,0 0 0,0 1 0,-1-1 0,1 0 0,0 1 0,0 0 0,21 11 0,-1 0 0,26 23 0,16 10 0,-32-26 0,0-2 0,1-1 0,59 20 0,-77-32 0,-1 0 0,0-1 0,1 0 0,0-1 0,-1-1 0,1 0 0,0-1 0,0 0 0,0-1 0,0 0 0,-1-2 0,24-5 0,-31 5 0,1 0 0,-1 0 0,0 0 0,0-1 0,-1 0 0,1 0 0,-1 0 0,0-1 0,0 0 0,0 0 0,0 0 0,-1-1 0,0 1 0,6-13 0,-6 10 0,0 0 0,0-1 0,-2 1 0,1-1 0,-1 0 0,0 0 0,-1 0 0,1 0 0,-2 0 0,0-16 0,0 22-105,-1 1 0,1 0 0,0 0 0,-1-1 0,1 1 0,-1 0 0,0 0 0,0 0 0,0 0 0,0 0 0,0 0 0,-2-3 0,-6-3-6721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8.579"/>
    </inkml:context>
    <inkml:brush xml:id="br0">
      <inkml:brushProperty name="width" value="0.05" units="cm"/>
      <inkml:brushProperty name="height" value="0.05" units="cm"/>
    </inkml:brush>
  </inkml:definitions>
  <inkml:trace contextRef="#ctx0" brushRef="#br0">1 5169 24575,'0'-22'0,"0"22"0,0 44 0,0-24 0,1 1 0,0-1 0,2 0 0,0 0 0,2 0 0,8 26 0,-9-36 0,0-1 0,1 1 0,0-1 0,0 0 0,1 0 0,0-1 0,1 0 0,0 0 0,0 0 0,1-1 0,0 0 0,0 0 0,1-1 0,10 6 0,0-3 0,1 0 0,0-1 0,1-1 0,0-1 0,0 0 0,0-2 0,0-1 0,37 2 0,10-5 0,97-11 0,-59-1 0,-47 3 0,0 3 0,119 4 0,-165 4 0,0 1 0,-1 1 0,1 0 0,0 0 0,-1 1 0,0 1 0,0 0 0,-1 1 0,19 13 0,-15-9 0,0-1 0,1-1 0,0-1 0,22 8 0,-15-10 0,0 0 0,0-2 0,0-1 0,0-1 0,46-1 0,118-20 0,-174 17 0,76-12 0,-2-3 0,0-5 0,160-61 0,-184 55 0,-1-2 0,-1-4 0,-2-1 0,-2-3 0,89-78 0,-78 51-61,-3-3-1,-3-3 1,-3-2-1,-4-3 1,56-100-1,-54 72-30,-5-2 0,-5-3-1,58-198 1,-79 200 82,-4-1 0,11-150 0,-24 107-320,-14-176 0,-45-151-311,-28 5 671,73 444-32,-59-364-276,50 272 153,2-153 0,14 209 382,4-1 0,2 2 0,3-1-1,23-72 1,0 31 386,76-162-1,-86 216-642,45-100 0,-58 122 0,-1 0 0,-1-1 0,5-38 0,-13 61 31,0 0 0,-1 0 0,0 0 0,-1 0 0,1 0 0,-1 0 0,-1 0 0,0 0 1,0 1-1,-4-10 0,-1 2-373,0 0 1,-1 1 0,-1 0-1,-10-12 1,10 14-6485</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38.859"/>
    </inkml:context>
    <inkml:brush xml:id="br0">
      <inkml:brushProperty name="width" value="0.05" units="cm"/>
      <inkml:brushProperty name="height" value="0.05" units="cm"/>
    </inkml:brush>
  </inkml:definitions>
  <inkml:trace contextRef="#ctx0" brushRef="#br0">6 564 24575,'-5'3'0,"5"-7"0,6-10 0,51-66 0,71-75 0,-88 108 0,9-11 0,-17 17 0,2 2 0,76-68 0,-106 104 0,0 0 0,0 1 0,0-1 0,0 1 0,1-1 0,5-1 0,-9 4 0,0-1 0,0 1 0,0 0 0,0 0 0,0 0 0,0 0 0,0-1 0,0 2 0,0-1 0,0 0 0,0 0 0,0 0 0,0 0 0,0 0 0,0 1 0,0-1 0,0 1 0,0-1 0,0 0 0,0 1 0,0 0 0,-1-1 0,1 1 0,0-1 0,0 1 0,-1 0 0,1 0 0,0-1 0,-1 1 0,1 0 0,0 0 0,-1 0 0,1 0 0,-1 0 0,1 1 0,3 10 0,-1 0 0,-1 0 0,1 1 0,-2-1 0,0 1 0,0-1 0,-1 1 0,-2 13 0,1 9 0,-1 157-1365,0-96-5461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07.426"/>
    </inkml:context>
    <inkml:brush xml:id="br0">
      <inkml:brushProperty name="width" value="0.05" units="cm"/>
      <inkml:brushProperty name="height" value="0.05" units="cm"/>
    </inkml:brush>
  </inkml:definitions>
  <inkml:trace contextRef="#ctx0" brushRef="#br0">375 367 24575,'1'-8'0,"0"0"0,0 0 0,0 1 0,1-1 0,0 0 0,1 1 0,5-12 0,-7 15 0,1 1 0,0-1 0,0 0 0,0 1 0,0 0 0,1-1 0,-1 1 0,1 0 0,0 0 0,0 0 0,0 1 0,1-1 0,-1 1 0,0 0 0,8-4 0,-10 6 0,-1-1 0,1 1 0,0 0 0,0 0 0,0 0 0,0-1 0,-1 1 0,1 0 0,0 0 0,0 0 0,0 0 0,0 0 0,-1 1 0,1-1 0,0 0 0,0 0 0,0 0 0,-1 1 0,1-1 0,0 0 0,0 1 0,-1-1 0,1 1 0,0-1 0,-1 1 0,1-1 0,0 1 0,-1 0 0,1-1 0,-1 1 0,1-1 0,-1 1 0,1 0 0,-1 0 0,1-1 0,-1 1 0,0 0 0,0 0 0,1 0 0,-1-1 0,0 1 0,0 0 0,0 0 0,0 1 0,1 3 0,-1 1 0,1 0 0,-1 0 0,-1 0 0,0 7 0,-13 62 0,-23 73 0,-33 73 0,45-148 0,-57 165 0,-133 269 0,209-495 0,-10 20 0,15-30 0,1-1 0,-1 1 0,0 0 0,1-1 0,0 1 0,-1-1 0,1 1 0,0 0 0,0-1 0,0 1 0,0 0 0,0-1 0,0 1 0,0 0 0,1-1 0,0 3 0,-1-3 0,1-1 0,0 1 0,0 0 0,-1-1 0,1 1 0,0 0 0,0-1 0,0 1 0,0-1 0,0 0 0,-1 1 0,1-1 0,0 1 0,0-1 0,0 0 0,0 0 0,0 0 0,0 0 0,0 0 0,0 0 0,0 0 0,0 0 0,0 0 0,2-1 0,29-6 0,-25 5 0,159-40 0,275-35 0,153 54-211,3 42-169,-65 0 205,-429-18 175,574-3 0,-639 0 0,45-8 0,-81 10 5,-1 0-1,1 0 1,-1-1 0,1 1-1,0 0 1,-1-1-1,1 0 1,-1 1-1,1-1 1,-1 0 0,1 0-1,-1 0 1,3-1-1,-4 1 1,0 1 0,0-1-1,0 1 1,0 0 0,0-1-1,0 1 1,0-1 0,0 1-1,0 0 1,0-1 0,0 1 0,0 0-1,0-1 1,0 1 0,0-1-1,0 1 1,-1 0 0,1-1-1,0 1 1,0 0 0,0-1-1,-1 1 1,1 0 0,0-1 0,0 1-1,-1 0 1,1 0 0,0-1-1,-1 1 1,1 0 0,0 0-1,-1 0 1,0-1 0,-6-3 98,-1 0 1,1 0 0,-14-4 0,-11-4-38,-18-6-20,-50-25 0,86 36-49,1 0-1,0-1 1,1-1-1,0 0 1,0-1 0,1 0-1,0 0 1,-14-19-1,20 22 4,1-1 0,0 0 0,0 0 0,1 0 0,0-1 0,0 1 0,1-1 0,0 0 0,0 1 0,1-1 0,1 0 0,-1 0 0,1 0 0,1 0 0,0 0 0,0 0 0,3-10 0,5-16 0,1 0 0,28-61 0,-34 88 0,188-367 0,31 19 0,-217 347 0,1-1 0,0-1 0,-1 0 0,0 0 0,0-1 0,4-14 0,-10 24 0,1 0 0,0-1 0,-1 1 0,0-1 0,1 1 0,-1-1 0,0 1 0,0-1 0,-1 1 0,1-1 0,0 1 0,-1 0 0,1-1 0,-1 1 0,0-1 0,0 1 0,0 0 0,0 0 0,0-1 0,-1 1 0,1 0 0,-1 0 0,1 0 0,-1 1 0,0-1 0,1 0 0,-1 0 0,0 1 0,0-1 0,0 1 0,-1 0 0,-3-2 0,-10-5 0,-1 2 0,0 0 0,0 0 0,-34-5 0,-78-3 0,96 11 0,-769-18-1362,199 37-279,4 39 1649,597-55-12,-84 11-240,-160 43 0,236-52 146,1 1 0,-1 1 0,1 0 0,0 0 0,0 0 0,0 1 0,-9 8 0,3 3-3822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07.973"/>
    </inkml:context>
    <inkml:brush xml:id="br0">
      <inkml:brushProperty name="width" value="0.05" units="cm"/>
      <inkml:brushProperty name="height" value="0.05" units="cm"/>
    </inkml:brush>
  </inkml:definitions>
  <inkml:trace contextRef="#ctx0" brushRef="#br0">276 174 24575,'16'-17'0,"27"-18"0,1-1 0,-35 27 0,-3 4 0,0 0 0,-1 0 0,0-1 0,0 0 0,0 0 0,0 0 0,4-10 0,-9 16 0,1-1 0,-1 1 0,0-1 0,0 1 0,1-1 0,-1 1 0,0-1 0,0 0 0,0 1 0,0-1 0,0 1 0,0-1 0,0 0 0,0 1 0,0-1 0,0 1 0,0-1 0,0 0 0,0 1 0,0-1 0,0 1 0,-1-1 0,1 1 0,0-1 0,-1 1 0,1-1 0,-1 0 0,0 0 0,0 0 0,0 1 0,0-1 0,0 1 0,0-1 0,0 1 0,0 0 0,0-1 0,0 1 0,0 0 0,0 0 0,-1 0 0,-1 0 0,-4 0 0,1 0 0,-1 1 0,0 0 0,-6 2 0,-17 6 0,2 2 0,-1 0 0,2 2 0,-44 26 0,50-25 0,1 0 0,0 1 0,1 1 0,1 1 0,0 1 0,-18 23 0,32-35 0,-1 1 0,1-1 0,0 1 0,0-1 0,1 1 0,0 0 0,1 1 0,-1-1 0,1 0 0,0 1 0,0 11 0,1-14 0,2 0 0,-1 0 0,1 0 0,-1 0 0,1 0 0,1 0 0,-1 0 0,1 0 0,0 0 0,0 0 0,0-1 0,1 1 0,-1-1 0,1 1 0,0-1 0,1 0 0,6 7 0,4 0 0,0 0 0,0 0 0,1-1 0,1-1 0,-1-1 0,1 0 0,1-1 0,25 8 0,-18-4 0,-24-11 0,0 1 0,0-1 0,1 0 0,-1 1 0,0-1 0,0 1 0,1-1 0,-1 0 0,0 1 0,0-1 0,0 1 0,0-1 0,0 1 0,1-1 0,-1 1 0,0-1 0,0 1 0,0-1 0,0 1 0,0-1 0,-1 1 0,1-1 0,0 1 0,0-1 0,0 0 0,0 1 0,0-1 0,-1 1 0,1-1 0,0 1 0,0-1 0,-1 0 0,1 1 0,0-1 0,-1 0 0,1 1 0,0-1 0,-1 0 0,1 1 0,-1-1 0,1 0 0,0 0 0,-1 1 0,1-1 0,-1 0 0,0 0 0,-69 43 0,55-36 0,0 2 0,0 0 0,1 1 0,0 0 0,1 1 0,0 0 0,-18 21 0,29-30 0,0 1 0,1-1 0,-1 1 0,0 0 0,1 0 0,0 0 0,-1 0 0,1 0 0,0 0 0,1 0 0,-1 0 0,0 0 0,1 0 0,0 1 0,0-1 0,0 0 0,0 0 0,0 0 0,1 4 0,1-3 0,-1 0 0,1-1 0,-1 1 0,1-1 0,0 0 0,0 0 0,1 0 0,-1 0 0,1 0 0,-1 0 0,1 0 0,0-1 0,0 1 0,0-1 0,6 3 0,6 3 34,0-1 1,1-1-1,-1 0 0,1-1 0,1-1 0,-1 0 0,0-2 0,1 0 0,27 0 1,10-3-889,85-12 1,-65 2-5973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08.193"/>
    </inkml:context>
    <inkml:brush xml:id="br0">
      <inkml:brushProperty name="width" value="0.05" units="cm"/>
      <inkml:brushProperty name="height" value="0.05" units="cm"/>
    </inkml:brush>
  </inkml:definitions>
  <inkml:trace contextRef="#ctx0" brushRef="#br0">138 197 24575,'-7'-20'0,"-1"0"0,0 0 0,-22-34 0,3 5 0,24 42 0,-9-17 0,10 22 0,6 14 0,5 17 0,-1 0 0,-1 1 0,-1 0 0,-2 0 0,-1 0 0,-1 1 0,-5 58 0,-4-34 0,-2 0 0,-2 0 0,-28 76 0,31-105-1365,2-6-5461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08.458"/>
    </inkml:context>
    <inkml:brush xml:id="br0">
      <inkml:brushProperty name="width" value="0.05" units="cm"/>
      <inkml:brushProperty name="height" value="0.05" units="cm"/>
    </inkml:brush>
  </inkml:definitions>
  <inkml:trace contextRef="#ctx0" brushRef="#br0">138 278 24575,'89'-142'0,"-29"44"0,-59 96 0,13-22 0,-12 15 0,-2 8 0,0 1 0,0 0 0,0 0 0,0 0 0,-1 0 0,1-1 0,0 1 0,0 0 0,0 0 0,-1 0 0,1 0 0,0 0 0,0 0 0,0 0 0,-1 0 0,1 0 0,0 0 0,0 0 0,-1 0 0,1 0 0,0 0 0,0 0 0,0 0 0,-1 0 0,1 0 0,0 0 0,0 0 0,-1 0 0,1 0 0,0 0 0,0 0 0,0 0 0,-1 0 0,1 1 0,0-1 0,0 0 0,-18 9 0,1 1 0,1 1 0,0 0 0,-28 26 0,2-2 0,8-10 0,20-16 0,0 1 0,1 0 0,0 1 0,1 1 0,-21 25 0,31-35 0,1 1 0,0-1 0,0 1 0,0-1 0,0 1 0,0-1 0,0 1 0,1-1 0,-1 1 0,1 0 0,0-1 0,0 1 0,0 0 0,0-1 0,0 1 0,1 0 0,-1-1 0,1 1 0,-1 0 0,1-1 0,0 1 0,0-1 0,3 5 0,3 4 0,0 0 0,1 0 0,16 16 0,-9-9 0,0-1-151,0 0-1,1 0 0,1-2 0,1 0 1,0-1-1,1-1 0,0 0 1,31 14-1,-19-15-6674</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08.677"/>
    </inkml:context>
    <inkml:brush xml:id="br0">
      <inkml:brushProperty name="width" value="0.05" units="cm"/>
      <inkml:brushProperty name="height" value="0.05" units="cm"/>
    </inkml:brush>
  </inkml:definitions>
  <inkml:trace contextRef="#ctx0" brushRef="#br0">26 60 24575,'0'-9'0,"0"4"0,0 1 0,0-1 0,0 1 0,0-1 0,1 1 0,0-1 0,0 1 0,3-9 0,-4 13 0,0 0 0,1 0 0,-1 0 0,0-1 0,0 1 0,0 0 0,1 0 0,-1 0 0,0 0 0,0 0 0,0 0 0,1 0 0,-1 0 0,0 0 0,0 0 0,1 0 0,-1 0 0,0 0 0,0 0 0,1 0 0,-1 0 0,0 0 0,0 0 0,1 0 0,-1 0 0,0 0 0,0 0 0,0 0 0,1 0 0,-1 1 0,0-1 0,0 0 0,0 0 0,1 0 0,-1 0 0,0 1 0,0-1 0,0 0 0,0 0 0,0 0 0,1 1 0,-1-1 0,0 0 0,0 0 0,0 0 0,0 1 0,0-1 0,0 0 0,0 0 0,0 1 0,0-1 0,0 0 0,0 0 0,0 1 0,0-1 0,6 16 0,0 8 0,-2 0 0,-1 1 0,-1-1 0,-1 26 0,-11 99 0,6-106-341,-3 0 0,-1-1-1,-17 51 1,16-69-6485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08.972"/>
    </inkml:context>
    <inkml:brush xml:id="br0">
      <inkml:brushProperty name="width" value="0.05" units="cm"/>
      <inkml:brushProperty name="height" value="0.05" units="cm"/>
    </inkml:brush>
  </inkml:definitions>
  <inkml:trace contextRef="#ctx0" brushRef="#br0">264 78 24575,'0'-6'0,"1"1"0,0-1 0,0 0 0,0 0 0,4-8 0,3-15 0,-8 29 0,0 0 0,0 0 0,0 0 0,0 0 0,0-1 0,0 1 0,0 0 0,0 0 0,0 0 0,0 0 0,0-1 0,0 1 0,0 0 0,0 0 0,0 0 0,0 0 0,0 0 0,0-1 0,0 1 0,0 0 0,0 0 0,0 0 0,0 0 0,0-1 0,0 1 0,0 0 0,0 0 0,-1 0 0,1 0 0,0 0 0,0 0 0,0 0 0,0-1 0,0 1 0,0 0 0,-1 0 0,1 0 0,0 0 0,0 0 0,0 0 0,0 0 0,0 0 0,-1 0 0,1 0 0,0 0 0,0 0 0,-10 4 0,-11 14 0,19-17 0,-182 153 0,177-149 0,0 0 0,1 1 0,-1 0 0,1 1 0,1-1 0,-7 10 0,10-13 0,1-1 0,0 1 0,0-1 0,-1 1 0,1 0 0,1 0 0,-1 0 0,0 0 0,1-1 0,-1 1 0,1 0 0,0 0 0,0 0 0,0 0 0,1 0 0,-1 0 0,1 0 0,-1 0 0,1 0 0,0-1 0,0 1 0,2 3 0,3 5 0,0 0 0,1-1 0,1 0 0,0 0 0,13 13 0,51 41 0,-35-33 0,-25-21 38,11 12-506,2-2 1,38 24-1,-39-31-6358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07.208"/>
    </inkml:context>
    <inkml:brush xml:id="br0">
      <inkml:brushProperty name="width" value="0.05" units="cm"/>
      <inkml:brushProperty name="height" value="0.05" units="cm"/>
    </inkml:brush>
  </inkml:definitions>
  <inkml:trace contextRef="#ctx0" brushRef="#br0">312 81 24575,'6'0'0,"0"0"0,1-1 0,-1 0 0,0-1 0,7-2 0,-11 4 0,0-1 0,0 1 0,0-1 0,0 0 0,-1 0 0,1 0 0,0 0 0,0 0 0,-1-1 0,1 1 0,-1 0 0,1-1 0,-1 1 0,1-1 0,-1 1 0,0-1 0,0 0 0,2-2 0,-3 3 0,0-1 0,0 1 0,0 0 0,0 0 0,0-1 0,-1 1 0,1 0 0,0 0 0,-1-1 0,1 1 0,-1 0 0,1 0 0,-1 0 0,1-1 0,-1 1 0,0 0 0,1 0 0,-1 0 0,0 0 0,0 0 0,0 1 0,0-1 0,0 0 0,0 0 0,0 0 0,0 1 0,0-1 0,-2 0 0,-1-2 0,-1 1 0,0 0 0,1 0 0,-1 0 0,-10-2 0,8 3 0,0 1 0,-1 0 0,1 0 0,0 1 0,-1 0 0,1 0 0,0 1 0,0-1 0,0 2 0,0-1 0,0 1 0,0 0 0,1 0 0,-1 1 0,1 0 0,-6 5 0,-4 3 0,1 0 0,0 2 0,1 0 0,-22 29 0,21-22 0,0 0 0,2 2 0,1-1 0,-18 47 0,24-53 0,1-1 0,1 1 0,0 0 0,2 0 0,0 1 0,0-1 0,1 0 0,4 32 0,-2-40 15,0-1 0,1 1 0,1 0 0,-1-1-1,1 1 1,1-1 0,-1 0 0,1 0 0,0 0 0,1-1-1,0 1 1,0-1 0,0 0 0,1-1 0,-1 1 0,2-1 0,-1 0-1,0-1 1,1 1 0,0-1 0,0 0 0,14 5 0,-2-2-229,1-1 1,0-1 0,0-1-1,1 0 1,-1-2 0,1 0-1,34-2 1,-5-3-6613</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09.285"/>
    </inkml:context>
    <inkml:brush xml:id="br0">
      <inkml:brushProperty name="width" value="0.05" units="cm"/>
      <inkml:brushProperty name="height" value="0.05" units="cm"/>
    </inkml:brush>
  </inkml:definitions>
  <inkml:trace contextRef="#ctx0" brushRef="#br0">34 132 24575,'1'-5'0,"-1"0"0,2 0 0,-1 1 0,0-1 0,1 0 0,2-4 0,-19 86 0,11-49 0,-2 8 0,-12 93 0,17-116 0,1 1 0,0-1 0,1 1 0,0-1 0,1 0 0,1 1 0,6 17 0,-9-28 0,1-1 0,0 1 0,0-1 0,0 0 0,0 1 0,1-1 0,-1 0 0,1 0 0,-1 0 0,1 0 0,0 0 0,0 0 0,0 0 0,0-1 0,0 1 0,0-1 0,5 3 0,-5-3 0,0-1 0,0 1 0,0-1 0,1 0 0,-1 0 0,0 0 0,0 0 0,0 0 0,1 0 0,-1-1 0,0 1 0,0-1 0,0 1 0,0-1 0,0 0 0,4-2 0,2-1 0,-1-1 0,0-1 0,0 1 0,0-1 0,-1 0 0,0-1 0,0 1 0,-1-1 0,6-9 0,0-3 0,-1 0 0,-1-1 0,-1 0 0,-1 0 0,-1-1 0,0 0 0,-2 0 0,0-1 0,-1 1 0,-2-1 0,0 1 0,-1-1 0,-1 0 0,-1 1 0,-7-32 0,7 47 0,0 0 0,0-1 0,-1 1 0,0 0 0,0 0 0,0 1 0,-1-1 0,1 1 0,-7-7 0,8 10 0,-1 0 0,1-1 0,-1 1 0,0 0 0,0 0 0,0 0 0,0 1 0,0-1 0,-1 1 0,1 0 0,0 0 0,-1 0 0,1 0 0,-1 0 0,1 1 0,-1-1 0,1 1 0,-7 1 0,-26 6-1365,3 6-5461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0.313"/>
    </inkml:context>
    <inkml:brush xml:id="br0">
      <inkml:brushProperty name="width" value="0.05" units="cm"/>
      <inkml:brushProperty name="height" value="0.05" units="cm"/>
    </inkml:brush>
  </inkml:definitions>
  <inkml:trace contextRef="#ctx0" brushRef="#br0">324 53 24575,'0'-16'0,"1"-16"0,-2 28 0,-3 17 0,-216 953 0,132-625 0,85-332 0,1-4 0,0 0 0,1 1 0,0-1 0,0 1 0,0-1 0,0 7 0,1-10 0,0-1 0,1 0 0,-1 0 0,0 0 0,1 0 0,-1 0 0,0 1 0,1-1 0,-1 0 0,1 0 0,0 0 0,-1 0 0,1 0 0,0 0 0,0-1 0,-1 1 0,1 0 0,0 0 0,0 0 0,0-1 0,0 1 0,0-1 0,0 1 0,0-1 0,0 1 0,0-1 0,1 1 0,-1-1 0,0 0 0,0 0 0,0 1 0,0-1 0,1 0 0,0 0 0,25 0 0,-1-1 0,0-1 0,0-1 0,47-12 0,-14 3 0,963-126-1381,7 61-1,-917 70 1341,350-31-339,-423 32-38,66-17 1,-66 10-3755</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0.920"/>
    </inkml:context>
    <inkml:brush xml:id="br0">
      <inkml:brushProperty name="width" value="0.05" units="cm"/>
      <inkml:brushProperty name="height" value="0.05" units="cm"/>
    </inkml:brush>
  </inkml:definitions>
  <inkml:trace contextRef="#ctx0" brushRef="#br0">26 426 24575,'-2'-2'0,"0"-1"0,-1 1 0,1 0 0,0-1 0,0 0 0,0 0 0,1 1 0,-1-1 0,1 0 0,-1 0 0,1-1 0,0 1 0,0 0 0,1 0 0,-1 0 0,1-1 0,-1 1 0,1-5 0,1 4 0,-1 0 0,1 0 0,1 0 0,-1 0 0,0 0 0,1 0 0,0 0 0,0 1 0,0-1 0,0 1 0,1-1 0,4-5 0,4-1 0,0 0 0,0 1 0,1 0 0,0 0 0,1 1 0,0 1 0,15-7 0,15-3 0,2 1 0,72-16 0,97-7 0,-203 37 0,477-50-318,5 29-176,-246 14 398,-51 1 96,342-18 0,-488 21 0,-32 2 0,0 1 0,26 2 0,-43 0 8,0 0-1,0 0 1,0 0 0,-1 0 0,1 0-1,0 0 1,0 0 0,0 1 0,-1-1-1,1 0 1,0 1 0,0-1 0,-1 0 0,1 1-1,0-1 1,-1 1 0,1-1 0,0 1-1,-1-1 1,1 1 0,-1 0 0,1-1-1,-1 1 1,1 0 0,-1-1 0,1 1 0,-1 0-1,0 0 1,1 0 0,-1-1 0,0 1-1,0 0 1,0 0 0,0 0 0,0-1-1,0 1 1,0 0 0,0 0 0,0 0-1,0 0 1,0 1 0,-2 5 91,1-1 0,-1 1 1,0 0-1,-4 8 0,-1 0-13,-3 25-86,1 0 0,2 0 0,2 0 0,2 1 0,1-1 0,2 1 0,7 51 0,62 283 0,-46-276 0,-18-76 0,33 176 0,-32-160 0,-3 0 0,-1 0 0,-3 44 0,0-69 0,-1-1 0,0 1 0,0-1 0,-2 1 0,0-1 0,0 0 0,-8 14 0,10-22 0,-1 0 0,0-1 0,0 1 0,0-1 0,0 1 0,-1-1 0,0-1 0,0 1 0,0 0 0,0-1 0,-1 0 0,1 0 0,-1 0 0,0-1 0,0 1 0,1-1 0,-2 0 0,1 0 0,0-1 0,-10 2 0,-14-2 0,-1-1 0,1-1 0,-1-1 0,1-2 0,-39-10 0,3 2 0,-13 0-1365,7 0-5461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1.384"/>
    </inkml:context>
    <inkml:brush xml:id="br0">
      <inkml:brushProperty name="width" value="0.05" units="cm"/>
      <inkml:brushProperty name="height" value="0.05" units="cm"/>
    </inkml:brush>
  </inkml:definitions>
  <inkml:trace contextRef="#ctx0" brushRef="#br0">1 60 24575,'8'-8'0,"1"0"0,1 0 0,-1 1 0,1 1 0,14-8 0,-22 13 0,0 0 0,0 0 0,0 0 0,0 0 0,0 0 0,1 0 0,-1 1 0,0-1 0,0 1 0,0 0 0,1 0 0,-1 0 0,0 0 0,0 0 0,0 0 0,1 0 0,-1 1 0,0-1 0,0 1 0,0 0 0,0-1 0,0 1 0,0 0 0,0 0 0,0 0 0,0 1 0,0-1 0,0 0 0,-1 1 0,1-1 0,0 1 0,-1 0 0,0-1 0,1 1 0,1 4 0,2 4 0,0 1 0,0 0 0,-2 0 0,1 1 0,-1-1 0,-1 1 0,2 20 0,-2 88 0,-3-77 0,0 7-455,-2 0 0,-15 78 0,12-99-6371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1.730"/>
    </inkml:context>
    <inkml:brush xml:id="br0">
      <inkml:brushProperty name="width" value="0.05" units="cm"/>
      <inkml:brushProperty name="height" value="0.05" units="cm"/>
    </inkml:brush>
  </inkml:definitions>
  <inkml:trace contextRef="#ctx0" brushRef="#br0">323 37 24575,'12'-16'0,"-11"14"0,0 0 0,0 0 0,0 1 0,1-1 0,-1 0 0,0 1 0,1-1 0,-1 1 0,1 0 0,-1-1 0,3 0 0,-2 2 0,-5 6 0,-6 6 0,-45 40 0,-77 57 0,-10 9 0,125-98 0,16-20 0,-1 1 0,1-1 0,0 1 0,0-1 0,0 1 0,0-1 0,0 1 0,0 0 0,0-1 0,0 1 0,0-1 0,0 1 0,0-1 0,1 1 0,-1-1 0,0 1 0,0-1 0,0 1 0,1-1 0,-1 0 0,0 1 0,1-1 0,-1 1 0,0-1 0,1 0 0,-1 1 0,0-1 0,1 0 0,-1 1 0,1-1 0,-1 0 0,0 1 0,1-1 0,-1 0 0,1 0 0,-1 0 0,1 1 0,-1-1 0,1 0 0,-1 0 0,1 0 0,0 0 0,52 15 0,-17-6 0,-1 2 0,53 24 0,-51-15-341,0 1 0,-2 1-1,43 36 1,-60-43-6485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3.026"/>
    </inkml:context>
    <inkml:brush xml:id="br0">
      <inkml:brushProperty name="width" value="0.05" units="cm"/>
      <inkml:brushProperty name="height" value="0.05" units="cm"/>
    </inkml:brush>
  </inkml:definitions>
  <inkml:trace contextRef="#ctx0" brushRef="#br0">436 90 24575,'7'-30'0,"-6"27"0,0 0 0,0-1 0,0 1 0,-1-1 0,1 1 0,-1-1 0,1 1 0,-2-5 0,1 7 0,0-1 0,-1 1 0,1 0 0,-1 0 0,0 0 0,1-1 0,-1 1 0,0 0 0,0 0 0,0 0 0,1 0 0,-1 0 0,0 0 0,0 1 0,0-1 0,-1 0 0,1 0 0,0 1 0,0-1 0,0 1 0,-1-1 0,1 1 0,0-1 0,0 1 0,-1 0 0,1 0 0,-2-1 0,-4 1 0,1-1 0,-1 1 0,1 0 0,-1 0 0,1 1 0,0 0 0,-1 0 0,1 1 0,0-1 0,0 1 0,0 1 0,0-1 0,-10 7 0,-4 2 0,2 2 0,-29 23 0,23-15 0,2 0 0,1 2 0,0 0 0,2 2 0,1 0 0,0 1 0,-13 29 0,21-35 0,0 1 0,2 0 0,0 0 0,1 1 0,2 0 0,0 0 0,1 1 0,1-1 0,1 1 0,1 29 0,2-44 0,0 0 0,0 1 0,1-2 0,-1 1 0,2 0 0,-1 0 0,1-1 0,1 1 0,-1-1 0,1 0 0,0 0 0,1 0 0,-1 0 0,2-1 0,8 9 0,-7-8 0,1-2 0,0 1 0,0-1 0,0 0 0,1-1 0,-1 1 0,1-2 0,0 1 0,0-1 0,1-1 0,-1 0 0,19 2 0,-12-3-273,1-1 0,-1 0 0,1-1 0,28-6 0,5-5-6553</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3.244"/>
    </inkml:context>
    <inkml:brush xml:id="br0">
      <inkml:brushProperty name="width" value="0.05" units="cm"/>
      <inkml:brushProperty name="height" value="0.05" units="cm"/>
    </inkml:brush>
  </inkml:definitions>
  <inkml:trace contextRef="#ctx0" brushRef="#br0">0 169 24575,'3'0'0,"4"0"0,7 0 0,9 0 0,11 0 0,7-3 0,10-4 0,7-4 0,8-3 0,6-2 0,-1-1 0,-1-1 0,-3-3 0,-8-1 0,-7 0 0,-13 4-8191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3.510"/>
    </inkml:context>
    <inkml:brush xml:id="br0">
      <inkml:brushProperty name="width" value="0.05" units="cm"/>
      <inkml:brushProperty name="height" value="0.05" units="cm"/>
    </inkml:brush>
  </inkml:definitions>
  <inkml:trace contextRef="#ctx0" brushRef="#br0">123 10 24575,'-26'-5'0,"24"4"0,0 0 0,0 1 0,0-1 0,0 0 0,-1 1 0,1 0 0,0 0 0,0-1 0,0 1 0,-1 1 0,1-1 0,0 0 0,0 0 0,0 1 0,-1-1 0,-2 2 0,1 0 0,1 1 0,0-1 0,-1 0 0,1 1 0,0-1 0,1 1 0,-1 0 0,0 0 0,1 0 0,0 0 0,-1 1 0,1-1 0,1 1 0,-1-1 0,0 1 0,1 0 0,0-1 0,0 1 0,-1 4 0,-2 10 0,2 0 0,-1 33 0,2-41 0,3 66-180,2 0-1,23 115 1,-19-145-644,-2-6-6002</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3.806"/>
    </inkml:context>
    <inkml:brush xml:id="br0">
      <inkml:brushProperty name="width" value="0.05" units="cm"/>
      <inkml:brushProperty name="height" value="0.05" units="cm"/>
    </inkml:brush>
  </inkml:definitions>
  <inkml:trace contextRef="#ctx0" brushRef="#br0">280 74 24575,'10'-19'0,"13"-31"0,-23 50 0,0 0 0,0 0 0,0 0 0,0 0 0,0-1 0,0 1 0,0 0 0,0 0 0,0 0 0,0 0 0,0 0 0,0 0 0,0-1 0,0 1 0,0 0 0,0 0 0,0 0 0,0 0 0,0 0 0,0 0 0,0-1 0,0 1 0,0 0 0,0 0 0,0 0 0,0 0 0,0 0 0,0 0 0,0-1 0,0 1 0,0 0 0,0 0 0,-1 0 0,1 0 0,0 0 0,0 0 0,0 0 0,0 0 0,0 0 0,0 0 0,0 0 0,-1-1 0,1 1 0,0 0 0,0 0 0,0 0 0,0 0 0,0 0 0,0 0 0,-1 0 0,1 0 0,0 0 0,0 0 0,0 0 0,0 0 0,-13 5 0,-13 10 0,25-14 0,-10 6 0,-45 27 0,-95 79 0,145-107 0,1-1 0,-1 1 0,1-1 0,0 1 0,1 1 0,0-1 0,-7 13 0,10-17 0,0 1 0,0-1 0,1 1 0,-1-1 0,1 1 0,-1-1 0,1 1 0,0-1 0,0 1 0,0 0 0,0-1 0,0 1 0,1-1 0,-1 1 0,1-1 0,0 1 0,0-1 0,0 1 0,0-1 0,0 0 0,0 1 0,0-1 0,1 0 0,0 0 0,-1 0 0,4 3 0,112 102 0,-46-45 0,83 78-1365,-134-122-5461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4.076"/>
    </inkml:context>
    <inkml:brush xml:id="br0">
      <inkml:brushProperty name="width" value="0.05" units="cm"/>
      <inkml:brushProperty name="height" value="0.05" units="cm"/>
    </inkml:brush>
  </inkml:definitions>
  <inkml:trace contextRef="#ctx0" brushRef="#br0">1 1 24575,'3'0'0,"1"3"0,-1 7 0,0 4 0,-1 10 0,-1 6 0,0 6 0,-1 7 0,3 5 0,1 2 0,0 3 0,-1 0 0,-1-3 0,2-3 0,1-5 0,-1-8-8191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07.362"/>
    </inkml:context>
    <inkml:brush xml:id="br0">
      <inkml:brushProperty name="width" value="0.05" units="cm"/>
      <inkml:brushProperty name="height" value="0.05" units="cm"/>
    </inkml:brush>
  </inkml:definitions>
  <inkml:trace contextRef="#ctx0" brushRef="#br0">172 72 24575,'-6'-3'0,"-11"-3"0,-9-5 0,-5 0 0,-1-1 0,3 2 0,8 2 0,12 3 0,12 2 0,12 1 0,13 2 0,10 0 0,4 0 0,4 1 0,-5-1-8191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4.294"/>
    </inkml:context>
    <inkml:brush xml:id="br0">
      <inkml:brushProperty name="width" value="0.05" units="cm"/>
      <inkml:brushProperty name="height" value="0.05" units="cm"/>
    </inkml:brush>
  </inkml:definitions>
  <inkml:trace contextRef="#ctx0" brushRef="#br0">12 252 24575,'6'-23'0,"1"1"0,1 0 0,1 0 0,15-26 0,-18 38 0,0 0 0,0 1 0,1 0 0,0 1 0,1-1 0,0 1 0,0 0 0,1 1 0,0 0 0,18-10 0,-23 15 0,0 0 0,0 0 0,1 0 0,-1 1 0,1 0 0,0 0 0,-1 0 0,1 1 0,0-1 0,-1 1 0,1 0 0,0 1 0,0-1 0,-1 1 0,1 0 0,0 0 0,-1 0 0,1 1 0,-1-1 0,0 1 0,1 0 0,-1 1 0,0-1 0,0 1 0,0-1 0,-1 1 0,1 0 0,-1 1 0,1-1 0,-1 1 0,0-1 0,-1 1 0,1 0 0,0 0 0,-1 0 0,0 0 0,0 1 0,0-1 0,-1 1 0,1-1 0,-1 1 0,0-1 0,-1 1 0,1 0 0,-1-1 0,0 1 0,0 0 0,0 0 0,-2 8 0,-1-1 22,0-1-1,-1 0 0,0-1 1,-1 1-1,0-1 0,0 0 1,-1 0-1,-1 0 0,0-1 1,0 0-1,0-1 0,-1 1 1,-1-1-1,1-1 0,-17 11 1,3-2-307,-1-2 1,-1-1-1,0 0 1,0-2-1,-42 13 1,40-17-6542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4.603"/>
    </inkml:context>
    <inkml:brush xml:id="br0">
      <inkml:brushProperty name="width" value="0.05" units="cm"/>
      <inkml:brushProperty name="height" value="0.05" units="cm"/>
    </inkml:brush>
  </inkml:definitions>
  <inkml:trace contextRef="#ctx0" brushRef="#br0">11 43 24575,'1'0'0,"-1"-1"0,1 1 0,-1 0 0,1-1 0,-1 1 0,1 0 0,-1 0 0,0-1 0,1 1 0,-1 0 0,1 0 0,0 0 0,-1 0 0,1 0 0,-1 0 0,1 0 0,-1 0 0,1 0 0,-1 0 0,1 0 0,-1 0 0,1 0 0,-1 0 0,1 0 0,-1 1 0,1-1 0,-1 0 0,1 0 0,0 1 0,-1 0 0,0 0 0,1-1 0,-1 1 0,0 0 0,1 0 0,-1 0 0,0 0 0,0 0 0,0 0 0,0 0 0,0 0 0,0 0 0,0 0 0,0-1 0,0 3 0,-14 44 0,9-33 0,2-2 0,1 1 0,0 0 0,1-1 0,0 1 0,1 0 0,0 0 0,1-1 0,1 1 0,0 0 0,1-1 0,0 1 0,8 20 0,-8-27 0,0 1 0,0-1 0,0 0 0,1 0 0,0-1 0,0 1 0,0-1 0,1 0 0,0 0 0,0 0 0,0-1 0,0 0 0,1 0 0,0 0 0,0-1 0,0 1 0,0-2 0,0 1 0,1 0 0,-1-1 0,1-1 0,-1 1 0,1-1 0,0 0 0,9 0 0,-7-1 0,0 0 0,0-1 0,0-1 0,0 1 0,0-1 0,0-1 0,-1 0 0,1 0 0,-1 0 0,0-1 0,0 0 0,0-1 0,-1 0 0,1 0 0,-1-1 0,0 0 0,-1 0 0,1 0 0,-1-1 0,-1 0 0,10-15 0,-10 15 0,-1-1 0,0 1 0,-1-1 0,0 0 0,0 0 0,-1 0 0,0 0 0,0-1 0,-1 1 0,0-1 0,0 1 0,-1-1 0,0 1 0,-1-1 0,0 1 0,0-1 0,-1 1 0,0 0 0,0 0 0,-1 0 0,0 0 0,0 0 0,-7-11 0,5 13 25,1 0-1,-1 0 0,0 1 1,0-1-1,0 1 1,-1 1-1,0-1 0,0 1 1,0 0-1,0 0 0,-1 0 1,1 1-1,-11-3 1,-1 0-452,-1 0 0,0 2 1,-35-4-1,-11 3-6399</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7.015"/>
    </inkml:context>
    <inkml:brush xml:id="br0">
      <inkml:brushProperty name="width" value="0.05" units="cm"/>
      <inkml:brushProperty name="height" value="0.05" units="cm"/>
    </inkml:brush>
  </inkml:definitions>
  <inkml:trace contextRef="#ctx0" brushRef="#br0">75 123 24575,'0'-8'0,"1"0"0,0 0 0,0 0 0,1 0 0,0 1 0,6-15 0,-7 18 0,1 0 0,0 0 0,0 0 0,1 0 0,-1 0 0,1 1 0,0-1 0,0 1 0,0 0 0,0 0 0,0 0 0,1 0 0,6-4 0,-10 7 0,0 0 0,1 0 0,-1 0 0,1 0 0,-1 0 0,0 0 0,1 0 0,-1 0 0,0 0 0,1 0 0,-1 0 0,1 0 0,-1 0 0,0 0 0,1 1 0,-1-1 0,0 0 0,1 0 0,-1 0 0,0 0 0,0 1 0,1-1 0,-1 0 0,0 0 0,1 1 0,-1-1 0,0 0 0,0 1 0,0-1 0,1 0 0,-1 1 0,0-1 0,0 0 0,0 1 0,0-1 0,0 0 0,1 1 0,-1-1 0,0 0 0,0 1 0,0-1 0,0 0 0,0 1 0,0-1 0,-1 1 0,3 22 0,-2-21 0,-3 49 0,-1-1 0,-3 0 0,-16 55 0,17-77 0,-72 332 0,55-211 0,22-132 0,0-1 0,2 1 0,0-1 0,0 0 0,2 0 0,0 1 0,6 17 0,-7-28 0,0-1 0,0 1 0,1-1 0,0 0 0,0 0 0,0-1 0,1 1 0,0 0 0,0-1 0,0 0 0,0 0 0,8 5 0,-4-4 0,-1-1 0,1 0 0,-1 0 0,1-1 0,0 0 0,1-1 0,14 3 0,4-2 0,0-1 0,0-1 0,0-2 0,38-5 0,191-25-127,176-18-356,416 1 367,-540 35 110,-273 11 6,-10 2 0,-1-2 0,0 0 0,29-8 0,-45 6 2,-14 1-7,-17 1 130,-6 3-502,-53 9-1,43-3-6448</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7.607"/>
    </inkml:context>
    <inkml:brush xml:id="br0">
      <inkml:brushProperty name="width" value="0.05" units="cm"/>
      <inkml:brushProperty name="height" value="0.05" units="cm"/>
    </inkml:brush>
  </inkml:definitions>
  <inkml:trace contextRef="#ctx0" brushRef="#br0">0 15 24575,'0'-3'0,"0"-4"0,0 2 0,0 8 0,0 7 0,0 9 0,0 9 0,0 11 0,0 7 0,0 8 0,0 7 0,0-7-8191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18.336"/>
    </inkml:context>
    <inkml:brush xml:id="br0">
      <inkml:brushProperty name="width" value="0.05" units="cm"/>
      <inkml:brushProperty name="height" value="0.05" units="cm"/>
    </inkml:brush>
  </inkml:definitions>
  <inkml:trace contextRef="#ctx0" brushRef="#br0">0 147 24575,'1'-7'0,"1"1"0,-1 0 0,1 0 0,0 0 0,0 0 0,0 0 0,1 1 0,0-1 0,0 1 0,1-1 0,0 1 0,0 0 0,0 0 0,0 1 0,1-1 0,-1 1 0,1 0 0,0 0 0,1 1 0,-1 0 0,11-6 0,-14 9 0,0-1 0,1 1 0,-1-1 0,0 1 0,1 0 0,-1-1 0,1 1 0,-1 1 0,0-1 0,1 0 0,-1 0 0,0 1 0,1-1 0,-1 1 0,0 0 0,0 0 0,0 0 0,4 2 0,-2 0 0,-1-1 0,0 1 0,0 0 0,0 0 0,0 0 0,-1 1 0,0-1 0,1 1 0,-1-1 0,2 5 0,1 4 0,-1 1 0,1 0 0,-2 0 0,0 0 0,2 21 0,0 48 0,-5-73 0,0 0 0,-1 0 0,0 0 0,-1 0 0,0 0 0,-5 16 0,33-85 0,4 1 0,2 2 0,53-74 0,-83 128 0,-1 1 0,1 0 0,0 0 0,0 0 0,0 0 0,0 0 0,0 0 0,1 0 0,-1 0 0,1 1 0,-1 0 0,5-3 0,-6 4 0,0 0 0,0 0 0,-1 0 0,1 0 0,0 0 0,0 0 0,0 0 0,-1 0 0,1 0 0,0 1 0,0-1 0,-1 0 0,1 0 0,0 1 0,-1-1 0,1 0 0,0 1 0,-1-1 0,1 1 0,1 1 0,0-1 0,-1 1 0,1 0 0,-1 0 0,0 0 0,0 0 0,0 0 0,2 4 0,5 17 0,0 0 0,5 37 0,-8-36 0,0-1 0,16 41 0,-18-58-151,0 1-1,1 0 0,0-1 0,0 0 1,0 0-1,1 0 0,0 0 1,8 7-1,2-2-6674</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0.566"/>
    </inkml:context>
    <inkml:brush xml:id="br0">
      <inkml:brushProperty name="width" value="0.05" units="cm"/>
      <inkml:brushProperty name="height" value="0.05" units="cm"/>
    </inkml:brush>
  </inkml:definitions>
  <inkml:trace contextRef="#ctx0" brushRef="#br0">0 1511 24575,'17'-285'0,"14"-2"0,11-89 0,-18 209 0,16-146 0,-38 299 96,1-23 115,-3 34-331,0 1 1,0 0 0,-1 0-1,1 0 1,0-1-1,-1 1 1,1 0-1,-1 0 1,0 0 0,0 0-1,0 0 1,0 0-1,-1-2 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0.940"/>
    </inkml:context>
    <inkml:brush xml:id="br0">
      <inkml:brushProperty name="width" value="0.05" units="cm"/>
      <inkml:brushProperty name="height" value="0.05" units="cm"/>
    </inkml:brush>
  </inkml:definitions>
  <inkml:trace contextRef="#ctx0" brushRef="#br0">0 500 24575,'1'-14'0,"0"1"0,1-1 0,0 1 0,1 0 0,0 0 0,7-16 0,39-75 0,-27 60 0,-20 39 0,62-115 0,-55 105 0,1 0 0,1 1 0,0-1 0,1 2 0,20-18 0,-31 29 0,1 1 0,0-1 0,0 1 0,0 0 0,0 0 0,0 0 0,0 0 0,0 0 0,0 0 0,1 1 0,-1-1 0,0 0 0,0 1 0,1 0 0,-1 0 0,0 0 0,1 0 0,-1 0 0,0 0 0,1 0 0,-1 1 0,0-1 0,0 1 0,1 0 0,-1-1 0,0 1 0,0 0 0,0 0 0,0 1 0,0-1 0,0 0 0,0 1 0,-1-1 0,4 4 0,5 5 0,-1 1 0,0 0 0,-1 1 0,12 19 0,-12-17 0,79 129-1365,-59-97-5461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1.266"/>
    </inkml:context>
    <inkml:brush xml:id="br0">
      <inkml:brushProperty name="width" value="0.05" units="cm"/>
      <inkml:brushProperty name="height" value="0.05" units="cm"/>
    </inkml:brush>
  </inkml:definitions>
  <inkml:trace contextRef="#ctx0" brushRef="#br0">1 4 24575,'0'-3'0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1.967"/>
    </inkml:context>
    <inkml:brush xml:id="br0">
      <inkml:brushProperty name="width" value="0.05" units="cm"/>
      <inkml:brushProperty name="height" value="0.05" units="cm"/>
    </inkml:brush>
  </inkml:definitions>
  <inkml:trace contextRef="#ctx0" brushRef="#br0">156 523 24575,'-24'370'0,"10"-215"0,-31 520 0,11-139 0,27-460 0,2-35 0,1 73 0,4-110 0,0 0 0,0 0 0,1 0 0,0 0 0,0 0 0,0 0 0,0 0 0,0 0 0,1 0 0,0 0 0,-1-1 0,1 1 0,1-1 0,-1 1 0,5 4 0,-3-5 0,0 0 0,-1-1 0,1 1 0,0-1 0,1 0 0,-1 0 0,0-1 0,1 1 0,-1-1 0,1 0 0,-1 0 0,1 0 0,7 0 0,61 1 0,118-11 0,-95 2 0,804-34-913,532-37-1154,-1126 47 1304,-5-23 1622,-295 53-599,0-1-1,0 0 1,0 0 0,0-1 0,10-5 0,-15 7-230,0 1 0,0-1 0,-1 1 0,1-1 1,0 0-1,-1 1 0,1-1 0,0 0 0,-1 0 0,1 0 0,-1 1 0,1-1 0,-1 0 1,1 0-1,-1 0 0,0 0 0,1 0 0,-1 0 0,0 0 0,0 0 0,0 0 1,0 0-1,0 0 0,0 0 0,0 0 0,0 0 0,0 0 0,0 0 0,-1 0 1,1 0-1,0 1 0,-1-1 0,1 0 0,-1 0 0,1 0 0,-1 0 0,1 0 1,-1 1-1,1-1 0,-1 0 0,0 0 0,1 1 0,-3-2 0,-28-31-30,23 26 0,0 0 0,1-1 0,0 0 0,1-1 0,-1 1 0,2-1 0,-1-1 0,-5-12 0,4 1 0,1-1 0,1 0 0,1 0 0,1 0 0,1-1 0,2-42 0,21-137 0,-19 188 0,161-847 0,-118 651 0,-5-19 0,-34 181 0,-2-1 0,-5-84 0,1 124 0,-1 1 0,0-1 0,0 1 0,-1-1 0,0 1 0,-1 0 0,0 0 0,0 0 0,-1 0 0,1 1 0,-2-1 0,1 1 0,-1 0 0,0 0 0,-1 1 0,0-1 0,0 1 0,0 0 0,0 1 0,-1 0 0,0 0 0,0 0 0,-15-6 0,0 1 0,-1 2 0,-1 0 0,0 1 0,-40-5 0,-103-3 0,159 14 0,-929-6-2519,857 9 2344,-759 27-102,5 62-618,444-2-15,299-61-2505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2.623"/>
    </inkml:context>
    <inkml:brush xml:id="br0">
      <inkml:brushProperty name="width" value="0.05" units="cm"/>
      <inkml:brushProperty name="height" value="0.05" units="cm"/>
    </inkml:brush>
  </inkml:definitions>
  <inkml:trace contextRef="#ctx0" brushRef="#br0">9 447 24575,'-1'0'0,"1"0"0,0 0 0,-1 0 0,1 0 0,-1 1 0,1-1 0,0 0 0,-1 0 0,1 0 0,0 1 0,-1-1 0,1 0 0,0 1 0,-1-1 0,1 0 0,0 1 0,-1-1 0,1 1 0,0-1 0,0 0 0,0 1 0,0-1 0,-1 1 0,1-1 0,0 0 0,0 1 0,0-1 0,0 1 0,0-1 0,0 1 0,0-1 0,0 1 0,0-1 0,0 0 0,0 1 0,3 21 0,-3-18 0,20 110 0,18 149 0,-37-291 0,1 0 0,1 0 0,10-38 0,-5 22 0,-4 26 0,89-401 0,-81 383 0,19-40 0,-25 63 0,1 1 0,0 0 0,0 0 0,1 1 0,1 0 0,14-15 0,-20 24 0,-1 0 0,0 0 0,1 0 0,-1 0 0,1 1 0,-1-1 0,1 1 0,0-1 0,0 1 0,0 0 0,-1 0 0,1 0 0,0 1 0,0-1 0,0 1 0,6-1 0,-6 2 0,-1-1 0,1 1 0,-1-1 0,1 1 0,-1 0 0,1 0 0,-1 0 0,0 1 0,0-1 0,1 0 0,-1 1 0,0-1 0,0 1 0,0 0 0,-1 0 0,1 0 0,0 0 0,-1 0 0,3 3 0,1 5 0,0 0 0,-1 0 0,0 0 0,0 0 0,-1 1 0,0-1 0,-1 1 0,-1 0 0,1 0 0,-2 0 0,0 0 0,0-1 0,0 1 0,-3 11 0,-1 4 0,-2-1 0,0 0 0,-1 0 0,-20 43 0,14-44 0,-1 0 0,-1-1 0,-1 0 0,-1-1 0,-1-1 0,0-1 0,-24 20 0,40-39 0,0 0 0,1 1 0,-1-1 0,1 1 0,0 0 0,-1-1 0,1 1 0,0 0 0,0 0 0,0 0 0,-1 3 0,2-4 0,0-1 0,0 1 0,0 0 0,0 0 0,1 0 0,-1 0 0,0-1 0,0 1 0,0 0 0,1 0 0,-1-1 0,1 1 0,-1 0 0,0 0 0,1-1 0,-1 1 0,1 0 0,0-1 0,-1 1 0,1-1 0,-1 1 0,1-1 0,0 1 0,-1-1 0,1 1 0,0-1 0,0 0 0,-1 1 0,3-1 0,1 3 0,183 97 0,-131-65-1365,-33-21-5461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16.721"/>
    </inkml:context>
    <inkml:brush xml:id="br0">
      <inkml:brushProperty name="width" value="0.05" units="cm"/>
      <inkml:brushProperty name="height" value="0.05" units="cm"/>
    </inkml:brush>
  </inkml:definitions>
  <inkml:trace contextRef="#ctx0" brushRef="#br0">49 53 24575,'-16'-21'0,"14"17"0,0 1 0,-1 0 0,1 0 0,-1 0 0,1 0 0,-1 0 0,0 0 0,-5-3 0,8 6 0,0 0 0,0 0 0,0 0 0,0 0 0,-1 0 0,1 0 0,0 0 0,0 0 0,0 0 0,0 0 0,0 0 0,-1 0 0,1 0 0,0 0 0,0 0 0,0 0 0,0 0 0,0 0 0,0 0 0,-1 0 0,1 0 0,0 0 0,0 0 0,0 0 0,0 0 0,0 0 0,-1 1 0,1-1 0,0 0 0,0 0 0,0 0 0,0 0 0,0 0 0,0 0 0,0 0 0,0 1 0,0-1 0,0 0 0,-1 0 0,1 0 0,0 0 0,0 0 0,0 0 0,0 1 0,0-1 0,0 0 0,0 0 0,0 0 0,0 0 0,0 0 0,0 1 0,0-1 0,0 0 0,0 0 0,0 0 0,0 0 0,0 0 0,1 1 0,-1-1 0,1 12 0,0-9 0,45 350 0,-42-315-1365,0-8-5461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2.962"/>
    </inkml:context>
    <inkml:brush xml:id="br0">
      <inkml:brushProperty name="width" value="0.05" units="cm"/>
      <inkml:brushProperty name="height" value="0.05" units="cm"/>
    </inkml:brush>
  </inkml:definitions>
  <inkml:trace contextRef="#ctx0" brushRef="#br0">198 89 24575,'-28'-47'0,"26"44"0,0 1 0,0-1 0,0 1 0,0 0 0,0-1 0,0 1 0,-1 0 0,1 0 0,-1 0 0,1 1 0,-1-1 0,0 1 0,0-1 0,-5-1 0,6 4 0,1-1 0,-1 0 0,1 1 0,-1-1 0,0 1 0,1-1 0,-1 1 0,1 0 0,-1 0 0,1-1 0,0 1 0,-1 0 0,1 0 0,0 1 0,0-1 0,-1 0 0,1 0 0,0 1 0,0-1 0,0 0 0,1 1 0,-1-1 0,0 1 0,0-1 0,1 1 0,-1-1 0,1 3 0,-4 6 0,1 0 0,-4 19 0,5-16 0,0 1 0,1-1 0,0 0 0,1 0 0,1 1 0,0-1 0,1 0 0,4 15 0,-5-25 0,-1 0 0,1 0 0,0 1 0,1-1 0,-1 0 0,0 0 0,1-1 0,0 1 0,0 0 0,0 0 0,0-1 0,0 1 0,0-1 0,1 0 0,-1 0 0,1 1 0,-1-2 0,1 1 0,0 0 0,0 0 0,0-1 0,0 0 0,0 0 0,0 1 0,0-2 0,0 1 0,1 0 0,-1-1 0,0 1 0,1-1 0,-1 0 0,0 0 0,0 0 0,1-1 0,-1 1 0,0-1 0,6-2 0,-4 2 0,-1 0 0,1 0 0,0-1 0,-1 0 0,1 0 0,-1 0 0,0-1 0,0 1 0,0-1 0,0 0 0,0 0 0,0 0 0,-1-1 0,1 1 0,-1-1 0,0 0 0,0 0 0,-1 0 0,1 0 0,-1-1 0,0 1 0,2-7 0,-2 4 0,-1 1 0,0 0 0,0 0 0,-1-1 0,0 1 0,0 0 0,0-1 0,-1 1 0,0 0 0,0 0 0,-1 0 0,1 0 0,-1 0 0,-1 0 0,1 0 0,-1 0 0,-3-5 0,1 4 23,0 1 0,0-1 0,0 1-1,-1 0 1,0 0 0,0 0 0,-1 1-1,1 0 1,-1 0 0,0 1 0,-1 0-1,1 0 1,-1 1 0,-12-5 0,14 6-113,-1 1 0,1-1 0,0 1 0,-1 0 0,0 1 1,1-1-1,-1 1 0,1 1 0,-1-1 0,1 1 1,-1 0-1,1 1 0,-1-1 0,1 1 0,0 0 0,0 1 1,0 0-1,-10 6 0,1 2-6736</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3.319"/>
    </inkml:context>
    <inkml:brush xml:id="br0">
      <inkml:brushProperty name="width" value="0.05" units="cm"/>
      <inkml:brushProperty name="height" value="0.05" units="cm"/>
    </inkml:brush>
  </inkml:definitions>
  <inkml:trace contextRef="#ctx0" brushRef="#br0">117 80 24575,'0'-7'0,"-1"0"0,1 0 0,-1 0 0,0 0 0,-1 0 0,0 1 0,-2-8 0,3 13 0,1 0 0,-1 0 0,0-1 0,1 1 0,-1 0 0,0 0 0,0 0 0,0 0 0,1 0 0,-1 0 0,0 1 0,0-1 0,0 0 0,-1 0 0,1 1 0,0-1 0,0 0 0,-2 0 0,2 1 0,-1 0 0,0 0 0,1 0 0,-1 0 0,1 0 0,-1 1 0,0-1 0,1 0 0,-1 1 0,1-1 0,-1 1 0,1 0 0,-1-1 0,1 1 0,0 0 0,-1 0 0,1 0 0,-3 2 0,-1 2 0,1 0 0,-1 0 0,0 0 0,1 1 0,0-1 0,1 1 0,-1 0 0,1 0 0,0 0 0,1 1 0,-1-1 0,1 1 0,0 0 0,-1 9 0,2-7 0,0 0 0,0 0 0,1 0 0,0 0 0,0 0 0,1 0 0,0 0 0,1 0 0,0 0 0,5 13 0,-4-16 0,-1 0 0,2 0 0,-1 0 0,1-1 0,-1 1 0,2-1 0,-1 1 0,0-2 0,1 1 0,0 0 0,6 4 0,-8-7 0,1 0 0,-1 0 0,1-1 0,-1 1 0,1-1 0,0 1 0,0-1 0,-1 0 0,1-1 0,0 1 0,0-1 0,0 1 0,0-1 0,0 0 0,0-1 0,0 1 0,0-1 0,0 1 0,-1-1 0,6-2 0,-3 1 0,1-1 0,-1 0 0,1-1 0,-1 1 0,0-1 0,0 0 0,-1-1 0,1 1 0,-1-1 0,0 0 0,0 0 0,-1-1 0,1 0 0,-1 1 0,0-1 0,4-10 0,-6 11 0,0 0 0,-1 0 0,1 0 0,-1 0 0,0 0 0,0 0 0,-1 0 0,1 0 0,-1-1 0,0 1 0,-1 0 0,1 0 0,-1 0 0,0 0 0,0 0 0,-1 0 0,1 0 0,-1 0 0,0 0 0,-1 1 0,1-1 0,-1 1 0,-3-5 0,1 3-105,0 0 0,1 1 0,-2 0 0,1 0 0,-1 1 0,1 0 0,-1-1 0,0 2 0,-1-1 0,1 1 0,-1 0 0,-9-3 0,-5 0-6721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3.568"/>
    </inkml:context>
    <inkml:brush xml:id="br0">
      <inkml:brushProperty name="width" value="0.05" units="cm"/>
      <inkml:brushProperty name="height" value="0.05" units="cm"/>
    </inkml:brush>
  </inkml:definitions>
  <inkml:trace contextRef="#ctx0" brushRef="#br0">0 108 24575,'1'-7'0,"0"1"0,0-1 0,1 1 0,0 0 0,0-1 0,5-9 0,2-6 0,3-4 0,-12 26 0,0 0 0,0-1 0,0 1 0,0 0 0,1-1 0,-1 1 0,0 0 0,0 0 0,0-1 0,1 1 0,-1 0 0,0 0 0,0 0 0,1-1 0,-1 1 0,0 0 0,1 0 0,-1 0 0,0 0 0,0 0 0,1 0 0,-1-1 0,0 1 0,1 0 0,-1 0 0,1 0 0,-1 1 0,1-1 0,0 1 0,-1-1 0,0 1 0,1 0 0,-1-1 0,1 1 0,-1 0 0,0-1 0,1 1 0,-1 0 0,0-1 0,0 1 0,0 0 0,1 0 0,-1-1 0,0 1 0,0 1 0,4 38 0,-1-1 0,-5 59 0,1-33 0,0 27 0,1 120 0,0-211 1,1 19 169,5 34 0,-6-50-283,1 1-1,0-1 0,0 0 0,1 0 1,-1 1-1,1-1 0,0 0 0,0 0 1,0-1-1,1 1 0,-1 0 0,1-1 0,0 0 1,4 5-1,4-1-6712</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3.694"/>
    </inkml:context>
    <inkml:brush xml:id="br0">
      <inkml:brushProperty name="width" value="0.05" units="cm"/>
      <inkml:brushProperty name="height" value="0.05" units="cm"/>
    </inkml:brush>
  </inkml:definitions>
  <inkml:trace contextRef="#ctx0" brushRef="#br0">61 126 24575,'-6'-6'0,"-5"-7"0,-3-6 0,0-1 0,3-1 0,6 3 0,10 5 0,10 4 0,11 5 0,10 1 0,8 6 0,6 4 0,-7 2-8191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5.440"/>
    </inkml:context>
    <inkml:brush xml:id="br0">
      <inkml:brushProperty name="width" value="0.05" units="cm"/>
      <inkml:brushProperty name="height" value="0.05" units="cm"/>
    </inkml:brush>
  </inkml:definitions>
  <inkml:trace contextRef="#ctx0" brushRef="#br0">7 106 24575,'0'-1'0,"-1"1"0,1-1 0,-1 1 0,1-1 0,-1 1 0,1-1 0,-1 0 0,1 1 0,-1-1 0,1 0 0,0 0 0,-1 1 0,1-1 0,0 0 0,0 0 0,0 0 0,0 1 0,-1-1 0,1 0 0,0 0 0,0 1 0,0-1 0,1 0 0,-1 0 0,0 0 0,0 1 0,0-1 0,1 0 0,-1 0 0,0 1 0,1-1 0,-1 0 0,0 0 0,1 1 0,-1-1 0,1 1 0,-1-1 0,1 0 0,-1 1 0,1-1 0,0 1 0,-1-1 0,1 1 0,0-1 0,-1 1 0,2-1 0,4-2 0,0 0 0,0 0 0,0 0 0,9-2 0,38-10 0,1 2 0,1 2 0,78-6 0,-128 17 0,-1 0 0,0 0 0,0 0 0,0 0 0,1 1 0,-1-1 0,5 3 0,-8-3 0,0 0 0,-1 1 0,1-1 0,0 1 0,0-1 0,0 1 0,-1-1 0,1 1 0,0-1 0,-1 1 0,1 0 0,-1-1 0,1 1 0,0 0 0,-1 0 0,1-1 0,-1 1 0,0 0 0,1 0 0,-1 0 0,0 0 0,0-1 0,1 1 0,-1 0 0,0 0 0,0 0 0,0 0 0,0 0 0,0 0 0,0 0 0,0-1 0,0 1 0,0 0 0,-1 0 0,1 0 0,0 0 0,-1 0 0,1-1 0,-1 2 0,-7 14 0,0 0 0,-2 0 0,1-1 0,-2 0 0,0-1 0,-1-1 0,-13 13 0,-7 9 0,4-4 0,3-3 0,-39 55 0,58-75 0,1 0 0,0 1 0,1-1 0,0 1 0,0 0 0,1 1 0,0-1 0,1 0 0,0 1 0,0 0 0,1-1 0,0 11 0,1-16 0,1-1 0,-1 1 0,1 0 0,0-1 0,0 1 0,0-1 0,0 1 0,0-1 0,1 1 0,0-1 0,0 0 0,0 0 0,0 0 0,0 0 0,1 0 0,-1 0 0,1-1 0,0 1 0,-1-1 0,1 0 0,0 1 0,1-1 0,-1-1 0,0 1 0,0 0 0,1-1 0,-1 0 0,1 0 0,7 2 0,3-1 0,0 0 0,1 0 0,-1-1 0,0-1 0,1-1 0,21-3 0,-13 0-455,1-1 0,24-9 0,-6-1-6371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5.612"/>
    </inkml:context>
    <inkml:brush xml:id="br0">
      <inkml:brushProperty name="width" value="0.05" units="cm"/>
      <inkml:brushProperty name="height" value="0.05" units="cm"/>
    </inkml:brush>
  </inkml:definitions>
  <inkml:trace contextRef="#ctx0" brushRef="#br0">47 39 24575,'-6'0'0,"-5"0"0,-4 0 0,5 0 0,5 0 0,11 0 0,10 0 0,11 0 0,9-3 0,9-1 0,4-3 0,6 0 0,0-2 0,-9 1-8191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7.719"/>
    </inkml:context>
    <inkml:brush xml:id="br0">
      <inkml:brushProperty name="width" value="0.05" units="cm"/>
      <inkml:brushProperty name="height" value="0.05" units="cm"/>
    </inkml:brush>
  </inkml:definitions>
  <inkml:trace contextRef="#ctx0" brushRef="#br0">46 4 24575,'0'-3'0,"0"2"0,0 5 0,0 3 0,-3 8 0,-1 6 0,0 6 0,1 5 0,1 1 0,-2 3 0,-1 0 0,1 0 0,-2-3 0,0-4 0,1-7-8191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8.063"/>
    </inkml:context>
    <inkml:brush xml:id="br0">
      <inkml:brushProperty name="width" value="0.05" units="cm"/>
      <inkml:brushProperty name="height" value="0.05" units="cm"/>
    </inkml:brush>
  </inkml:definitions>
  <inkml:trace contextRef="#ctx0" brushRef="#br0">0 360 24575,'0'-6'0,"0"1"0,0-1 0,1 1 0,0-1 0,0 1 0,0-1 0,0 1 0,1 0 0,0 0 0,4-9 0,-3 10 0,0 0 0,0 1 0,1-1 0,-1 1 0,1-1 0,-1 1 0,1 0 0,0 1 0,0-1 0,0 1 0,1-1 0,7-2 0,88-27 0,-77 27 0,-1-2 0,-1 0 0,1-1 0,-1-1 0,26-16 0,-44 23 0,0-1 0,1 0 0,-1 0 0,0 0 0,-1 0 0,1 0 0,0-1 0,-1 1 0,0-1 0,0 0 0,0 0 0,0 0 0,-1 0 0,1 0 0,-1 0 0,0 0 0,1-8 0,-1-3 0,0-1 0,-1 0 0,-3-22 0,3 145 0,-2-36 0,2 70-1365,0-115-5461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8.483"/>
    </inkml:context>
    <inkml:brush xml:id="br0">
      <inkml:brushProperty name="width" value="0.05" units="cm"/>
      <inkml:brushProperty name="height" value="0.05" units="cm"/>
    </inkml:brush>
  </inkml:definitions>
  <inkml:trace contextRef="#ctx0" brushRef="#br0">1 334 24575,'9'-17'0,"-8"16"0,-1-1 0,1 1 0,-1 0 0,1 0 0,-1-1 0,1 1 0,0 0 0,0 0 0,-1 0 0,1 0 0,0 0 0,0 0 0,0 0 0,0 0 0,2-1 0,-3 2 0,0 0 0,0 0 0,1 0 0,-1 0 0,0 0 0,0 0 0,0 0 0,1 0 0,-1 0 0,0 0 0,0 0 0,0 0 0,1 0 0,-1 0 0,0 0 0,0 0 0,0 0 0,1 0 0,-1 0 0,0 0 0,0 1 0,0-1 0,0 0 0,1 0 0,-1 0 0,0 0 0,0 0 0,0 0 0,0 1 0,0-1 0,1 0 0,-1 0 0,0 0 0,0 1 0,0-1 0,0 0 0,0 0 0,4 13 0,-1 14 0,-3-27 0,0 138 0,-1-79 0,-10-87 0,3-9 0,2 0 0,1-1 0,2 1 0,2-42 0,2 55 0,1 0 0,1 0 0,1 0 0,1 1 0,1 0 0,1 0 0,15-34 0,-19 52 0,-1 0 0,1 0 0,0 1 0,0-1 0,1 1 0,-1 0 0,1 0 0,0 0 0,0 0 0,7-4 0,-9 7 0,-1 0 0,1 0 0,0 0 0,0 1 0,-1-1 0,1 1 0,0-1 0,0 1 0,-1-1 0,1 1 0,0 0 0,0 0 0,0 0 0,0 0 0,0 0 0,-1 1 0,1-1 0,0 0 0,0 1 0,0-1 0,-1 1 0,1 0 0,0 0 0,-1-1 0,1 1 0,-1 0 0,1 0 0,-1 1 0,1-1 0,-1 0 0,1 0 0,-1 1 0,2 2 0,1 1 12,0 0 1,-1 0-1,1 0 0,-1 1 0,-1-1 0,1 1 1,-1 0-1,0-1 0,0 1 0,0 0 0,-1 1 1,0-1-1,0 0 0,-1 0 0,0 0 0,0 0 0,0 1 1,-1-1-1,1 0 0,-2 0 0,1 0 0,-1 0 1,0 0-1,0 0 0,0 0 0,-1-1 0,-3 7 1,-3 2-203,0 0 0,-1 0 1,0-1-1,-1 0 0,-1-1 1,0 0-1,0-1 1,-27 18-1,2-6-6636</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8.734"/>
    </inkml:context>
    <inkml:brush xml:id="br0">
      <inkml:brushProperty name="width" value="0.05" units="cm"/>
      <inkml:brushProperty name="height" value="0.05" units="cm"/>
    </inkml:brush>
  </inkml:definitions>
  <inkml:trace contextRef="#ctx0" brushRef="#br0">31 35 24575,'-3'0'0,"-4"0"0,-4 0 0,4 0 0,5 0 0,9-3 0,9-1 0,8 0 0,9 1 0,4-2 0,6-1 0,0 2 0,-3 1 0,-9 1-8191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17.080"/>
    </inkml:context>
    <inkml:brush xml:id="br0">
      <inkml:brushProperty name="width" value="0.05" units="cm"/>
      <inkml:brushProperty name="height" value="0.05" units="cm"/>
    </inkml:brush>
  </inkml:definitions>
  <inkml:trace contextRef="#ctx0" brushRef="#br0">50 340 24575,'-9'-16'0,"2"-1"0,0-1 0,1 1 0,0-1 0,1 0 0,-4-37 0,9 49 0,0 0 0,0-1 0,0 1 0,1 0 0,0 0 0,0 0 0,0 0 0,1 0 0,0 0 0,0 0 0,1 0 0,0 0 0,0 1 0,0 0 0,0-1 0,1 1 0,0 1 0,0-1 0,0 0 0,1 1 0,-1 0 0,1 0 0,0 0 0,8-4 0,-2 2 0,1 0 0,-1 0 0,1 1 0,0 1 0,1 0 0,-1 1 0,1 0 0,-1 1 0,1 0 0,0 1 0,14 0 0,-10 2 0,0 1 0,0 0 0,-1 2 0,1 0 0,-1 0 0,0 2 0,28 12 0,-21-6 0,-1 2 0,0 0 0,-1 1 0,-1 1 0,0 0 0,-1 2 0,-1 0 0,-1 2 0,0 0 0,-2 0 0,14 25 0,-21-33 0,-2 1 0,0 0 0,0 1 0,-1 0 0,-1-1 0,0 2 0,-1-1 0,2 15 0,-5-21 0,1 1 0,-1 0 0,-1-1 0,0 1 0,0-1 0,0 1 0,-1-1 0,-1 1 0,1-1 0,-1 0 0,-1 0 0,1 0 0,-2-1 0,-7 13 0,1-7 0,0 0 0,-1-1 0,0-1 0,-1 0 0,0-1 0,-1 0 0,0-1 0,0 0 0,-1-1 0,0-1 0,-28 9 0,14-7 0,-1-1 0,0-1 0,-1-1 0,0-2 0,-44 0 0,59-4-151,1 0-1,-1-2 0,1 1 0,-1-2 1,1 0-1,0-1 0,0-1 1,-23-9-1,4-5-6674</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9.072"/>
    </inkml:context>
    <inkml:brush xml:id="br0">
      <inkml:brushProperty name="width" value="0.05" units="cm"/>
      <inkml:brushProperty name="height" value="0.05" units="cm"/>
    </inkml:brush>
  </inkml:definitions>
  <inkml:trace contextRef="#ctx0" brushRef="#br0">16 16 24575,'3'0'0,"1"-3"0,-1-4 0,-2 2 0,-3 8 0,-1 9 0,-2 9 0,-1 10 0,1 8 0,2 6 0,0 5 0,4-1 0,6 1 0,3-3 0,4-3 0,-1-3 0,0-6 0,-2-9-8191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29.974"/>
    </inkml:context>
    <inkml:brush xml:id="br0">
      <inkml:brushProperty name="width" value="0.05" units="cm"/>
      <inkml:brushProperty name="height" value="0.05" units="cm"/>
    </inkml:brush>
  </inkml:definitions>
  <inkml:trace contextRef="#ctx0" brushRef="#br0">1 0 24575,'0'3'0,"2"1"0,5 0 0,4-1 0,6-1 0,2 0 0,5-1 0,4-1 0,3 0 0,2-3 0,-4-2-8191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0.180"/>
    </inkml:context>
    <inkml:brush xml:id="br0">
      <inkml:brushProperty name="width" value="0.05" units="cm"/>
      <inkml:brushProperty name="height" value="0.05" units="cm"/>
    </inkml:brush>
  </inkml:definitions>
  <inkml:trace contextRef="#ctx0" brushRef="#br0">8 46 24575,'-3'0'0,"-1"-3"0,4-1 0,4 1 0,4-1 0,7 2 0,7 1 0,6-3 0,3 0 0,3 0 0,5-2 0,1 0 0,-6 2-8191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0.348"/>
    </inkml:context>
    <inkml:brush xml:id="br0">
      <inkml:brushProperty name="width" value="0.05" units="cm"/>
      <inkml:brushProperty name="height" value="0.05" units="cm"/>
    </inkml:brush>
  </inkml:definitions>
  <inkml:trace contextRef="#ctx0" brushRef="#br0">5 67 24575,'-3'0'0,"2"0"0,1-3 0,7-1 0,4-3 0,4 0 0,6-2 0,4-2 0,7-2 0,-1 0-8191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0.707"/>
    </inkml:context>
    <inkml:brush xml:id="br0">
      <inkml:brushProperty name="width" value="0.05" units="cm"/>
      <inkml:brushProperty name="height" value="0.05" units="cm"/>
    </inkml:brush>
  </inkml:definitions>
  <inkml:trace contextRef="#ctx0" brushRef="#br0">1 29 24575,'0'3'0,"3"1"0,4-1 0,6-2 0,7-3 0,7-4 0,7 0 0,6 1 0,6-3 0,4 1 0,-7 2-8191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0.977"/>
    </inkml:context>
    <inkml:brush xml:id="br0">
      <inkml:brushProperty name="width" value="0.05" units="cm"/>
      <inkml:brushProperty name="height" value="0.05" units="cm"/>
    </inkml:brush>
  </inkml:definitions>
  <inkml:trace contextRef="#ctx0" brushRef="#br0">0 1 24575,'0'3'0,"0"3"0,3 5 0,1 3 0,3 5 0,-1 2 0,0 0 0,2 3 0,-1 1 0,-2-5-8191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1.241"/>
    </inkml:context>
    <inkml:brush xml:id="br0">
      <inkml:brushProperty name="width" value="0.05" units="cm"/>
      <inkml:brushProperty name="height" value="0.05" units="cm"/>
    </inkml:brush>
  </inkml:definitions>
  <inkml:trace contextRef="#ctx0" brushRef="#br0">50 0 24575,'-3'0'0,"-1"3"0,0 4 0,1 3 0,1 7 0,0 3 0,2 4 0,-4 6 0,0 5 0,1 5 0,0 2 0,1-1 0,0-1 0,-1-2 0,-1-4 0,0-5 0,2-7-8191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1.504"/>
    </inkml:context>
    <inkml:brush xml:id="br0">
      <inkml:brushProperty name="width" value="0.05" units="cm"/>
      <inkml:brushProperty name="height" value="0.05" units="cm"/>
    </inkml:brush>
  </inkml:definitions>
  <inkml:trace contextRef="#ctx0" brushRef="#br0">169 38 24575,'0'-2'0,"0"1"0,0-1 0,0 0 0,0 1 0,0-1 0,0 1 0,0-1 0,-1 0 0,1 1 0,-1-1 0,1 1 0,-1-1 0,1 1 0,-1-1 0,0 1 0,0 0 0,0-1 0,0 1 0,0 0 0,0-1 0,0 1 0,-1-1 0,0 2 0,0-1 0,0 1 0,1-1 0,-1 1 0,0 0 0,0 0 0,0 0 0,0 0 0,1 0 0,-1 1 0,0-1 0,0 0 0,0 1 0,1-1 0,-1 1 0,0 0 0,1-1 0,-1 1 0,-2 2 0,-10 4 0,0 0 0,0 1 0,1 1 0,0 1 0,0-1 0,-12 15 0,23-23 0,1 0 0,0 1 0,0-1 0,0 1 0,0-1 0,1 1 0,-1 0 0,0-1 0,0 1 0,1 0 0,-1-1 0,1 1 0,0 0 0,0 0 0,-1-1 0,1 1 0,0 0 0,0 0 0,1 0 0,-1-1 0,0 1 0,1 0 0,-1 0 0,1-1 0,-1 1 0,1 0 0,0-1 0,-1 1 0,1-1 0,0 1 0,0-1 0,2 3 0,4 4 0,0 0 0,1 0 0,0-1 0,12 9 0,-7-5 0,202 153-1365,-184-143-5461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1.878"/>
    </inkml:context>
    <inkml:brush xml:id="br0">
      <inkml:brushProperty name="width" value="0.05" units="cm"/>
      <inkml:brushProperty name="height" value="0.05" units="cm"/>
    </inkml:brush>
  </inkml:definitions>
  <inkml:trace contextRef="#ctx0" brushRef="#br0">14 18 24575,'0'-3'0,"-3"-1"0,-1-3 0,0 3 0,1 5 0,4 8 0,1 6 0,4 6 0,1 6 0,-1 6 0,-2 4 0,2 2 0,0 0 0,-1-1 0,1-4 0,0-4 0,-1-5 0,-1-7-8191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2.111"/>
    </inkml:context>
    <inkml:brush xml:id="br0">
      <inkml:brushProperty name="width" value="0.05" units="cm"/>
      <inkml:brushProperty name="height" value="0.05" units="cm"/>
    </inkml:brush>
  </inkml:definitions>
  <inkml:trace contextRef="#ctx0" brushRef="#br0">121 87 24575,'0'-16'0,"0"-22"0,0 36 0,0 0 0,0 0 0,0 0 0,-1 0 0,1 0 0,-1 1 0,1-1 0,-1 0 0,0 0 0,1 1 0,-1-1 0,0 0 0,0 1 0,-1-1 0,0-1 0,1 3 0,0-1 0,0 1 0,0 0 0,0 0 0,0-1 0,0 1 0,1 0 0,-1 0 0,0 0 0,0 0 0,0 0 0,0 0 0,0 0 0,0 0 0,0 0 0,0 1 0,0-1 0,0 0 0,0 1 0,0-1 0,0 0 0,0 1 0,0-1 0,1 1 0,-1 0 0,0-1 0,0 1 0,1-1 0,-1 1 0,-1 1 0,-23 25 0,22-24 0,-3 5 0,0-1 0,0 2 0,1-1 0,0 1 0,1-1 0,-1 1 0,2 0 0,-1 1 0,-3 15 0,7-20 0,-1 0 0,0 0 0,1 0 0,0 0 0,0 0 0,1 0 0,-1 0 0,1 0 0,0 0 0,1 0 0,-1-1 0,1 1 0,0 0 0,0-1 0,0 1 0,0-1 0,1 0 0,0 1 0,0-1 0,6 6 0,10 8-273,1-1 0,0-1 0,2-1 0,34 19 0,-27-18-6553</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5-14T06:24:00.751"/>
    </inkml:context>
    <inkml:brush xml:id="br0">
      <inkml:brushProperty name="width" value="0.05292" units="cm"/>
      <inkml:brushProperty name="height" value="0.05292" units="cm"/>
    </inkml:brush>
  </inkml:definitions>
  <inkml:trace contextRef="#ctx0" brushRef="#br0">4007 18277 0,'14'0'15,"-1"-14"16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17.422"/>
    </inkml:context>
    <inkml:brush xml:id="br0">
      <inkml:brushProperty name="width" value="0.05" units="cm"/>
      <inkml:brushProperty name="height" value="0.05" units="cm"/>
    </inkml:brush>
  </inkml:definitions>
  <inkml:trace contextRef="#ctx0" brushRef="#br0">269 202 24575,'4'-5'0,"0"0"0,0 0 0,-1-1 0,0 0 0,0 0 0,0 0 0,-1 0 0,1 0 0,-2 0 0,1 0 0,-1-1 0,0 1 0,1-8 0,-2 8 0,0 0 0,0 0 0,0 0 0,0 0 0,-1 0 0,0 0 0,0 1 0,-1-1 0,0 0 0,0 1 0,0-1 0,-1 1 0,1-1 0,-6-7 0,6 12 0,1-1 0,0 1 0,-1 0 0,1-1 0,-1 1 0,1 0 0,-1 0 0,0 0 0,0 0 0,1 0 0,-1 0 0,0 0 0,0 1 0,0-1 0,0 1 0,0-1 0,0 1 0,0 0 0,0 0 0,0 0 0,0 0 0,0 0 0,0 0 0,0 0 0,0 1 0,0-1 0,1 1 0,-1 0 0,0-1 0,0 1 0,0 0 0,0 0 0,1 0 0,-3 2 0,-6 4 0,1-1 0,0 2 0,1-1 0,-13 15 0,1 1 0,2 1 0,0 0 0,2 1 0,-15 32 0,21-37 0,1 1 0,1-1 0,1 2 0,0-1 0,2 1 0,-3 27 0,7-41 0,0-1 0,1 1 0,1 0 0,-1 0 0,1-1 0,1 1 0,-1-1 0,1 1 0,0-1 0,1 1 0,0-1 0,0 0 0,1 0 0,-1 0 0,1-1 0,9 11 0,-5-9 0,0 0 0,0 0 0,1-1 0,0-1 0,0 1 0,0-2 0,1 1 0,0-1 0,0 0 0,0-1 0,13 3 0,5 0-455,-1-1 0,45 3 0,-11-5-6371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2.300"/>
    </inkml:context>
    <inkml:brush xml:id="br0">
      <inkml:brushProperty name="width" value="0.05" units="cm"/>
      <inkml:brushProperty name="height" value="0.05" units="cm"/>
    </inkml:brush>
  </inkml:definitions>
  <inkml:trace contextRef="#ctx0" brushRef="#br0">4 11 24575,'-3'0'0,"2"0"0,7 0 0,9 0 0,7 0 0,9 0 0,8-3 0,6-1 0,-4 1-8191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2.928"/>
    </inkml:context>
    <inkml:brush xml:id="br0">
      <inkml:brushProperty name="width" value="0.05" units="cm"/>
      <inkml:brushProperty name="height" value="0.05" units="cm"/>
    </inkml:brush>
  </inkml:definitions>
  <inkml:trace contextRef="#ctx0" brushRef="#br0">57 368 24575,'-1'-2'0,"-1"1"0,1 0 0,-1 0 0,0-1 0,1 1 0,-1 0 0,0 1 0,0-1 0,1 0 0,-1 0 0,0 1 0,0-1 0,0 1 0,0 0 0,0-1 0,0 1 0,0 0 0,0 0 0,-3 1 0,4-1 0,0 0 0,0 1 0,0-1 0,0 0 0,0 1 0,0-1 0,1 1 0,-1-1 0,0 1 0,0-1 0,0 1 0,1 0 0,-1-1 0,0 1 0,1 0 0,-1 0 0,1-1 0,-1 1 0,1 0 0,-1 0 0,1 0 0,-1 0 0,1 0 0,0 0 0,0 0 0,-1 0 0,1-1 0,0 1 0,0 0 0,0 0 0,0 0 0,0 0 0,0 0 0,0 0 0,0 0 0,1 0 0,-1 0 0,0 0 0,1 0 0,0 1 0,26 83 0,-16-56 0,-1 0 0,-2 1 0,5 37 0,-10-35 0,-1 37 0,-25-166 0,7-13 0,5-1 0,6-200 0,5 303 0,1-1 0,0 1 0,0-1 0,1 1 0,4-15 0,-5 21 0,0 0 0,0 0 0,0 1 0,0-1 0,0 0 0,0 0 0,0 0 0,1 1 0,-1-1 0,1 1 0,-1-1 0,1 1 0,-1 0 0,1-1 0,0 1 0,0 0 0,0 0 0,-1 0 0,1 0 0,0 1 0,0-1 0,1 0 0,-1 1 0,0-1 0,0 1 0,0 0 0,0 0 0,3 0 0,3 1 0,0 0 0,0 1 0,0 0 0,0 0 0,0 1 0,0 0 0,-1 0 0,1 1 0,12 8 0,-9-4 0,0 0 0,0 0 0,-1 1 0,0 1 0,11 13 0,-18-19 0,0 0 0,1 0 0,-1 1 0,-1-1 0,1 1 0,-1 0 0,0-1 0,0 1 0,0 0 0,-1 0 0,1 1 0,-1-1 0,0 0 0,-1 0 0,0 1 0,1-1 0,-2 0 0,1 1 0,0-1 0,-1 0 0,0 0 0,-1 1 0,1-1 0,-1 0 0,0 0 0,0-1 0,0 1 0,-1 0 0,0-1 0,1 1 0,-2-1 0,-6 8 0,-4 2 0,-1-2 0,0 1 0,-1-2 0,0 0 0,-22 11 0,-12 8 0,49-30 0,-1 1 0,1-1 0,0 1 0,0 0 0,0-1 0,0 1 0,0 0 0,0 0 0,0 0 0,0 0 0,0 0 0,1 0 0,-1 0 0,0 0 0,1 0 0,-1 0 0,1 1 0,-1-1 0,1 0 0,-1 0 0,1 0 0,0 1 0,-1-1 0,1 0 0,0 1 0,0-1 0,0 0 0,0 1 0,0-1 0,0 0 0,1 0 0,-1 1 0,0-1 0,1 0 0,-1 0 0,1 1 0,-1-1 0,1 0 0,0 0 0,-1 0 0,1 0 0,0 0 0,0 0 0,1 2 0,5 4 0,1 0 0,0 0 0,1-1 0,14 9 0,-9-6 0,21 15-195,0 2 0,-2 1 0,-1 1 0,-1 2 0,-2 1 0,36 50 0,-35-36-6631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4.352"/>
    </inkml:context>
    <inkml:brush xml:id="br0">
      <inkml:brushProperty name="width" value="0.05" units="cm"/>
      <inkml:brushProperty name="height" value="0.05" units="cm"/>
    </inkml:brush>
  </inkml:definitions>
  <inkml:trace contextRef="#ctx0" brushRef="#br0">84 1 24575,'-4'64'0,"-22"121"0,2-38 0,15-77 0,-1-1 0,3-1 0,3 108 0,5-167 0,0 0 0,0 0 0,1 0 0,0-1 0,1 1 0,-1 0 0,2-1 0,-1 0 0,10 15 0,-10-18 0,1 0 0,1 0 0,-1 0 0,1 0 0,0-1 0,0 0 0,0 0 0,0 0 0,1 0 0,0-1 0,-1 0 0,1-1 0,0 1 0,8 1 0,11 3 0,1-2 0,0 0 0,41 1 0,84-6 0,-106-1 0,988-57-993,-660 30 783,-250 18-955,-86 5-4658</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4.980"/>
    </inkml:context>
    <inkml:brush xml:id="br0">
      <inkml:brushProperty name="width" value="0.05" units="cm"/>
      <inkml:brushProperty name="height" value="0.05" units="cm"/>
    </inkml:brush>
  </inkml:definitions>
  <inkml:trace contextRef="#ctx0" brushRef="#br0">1 0 24575,'20'712'0,"13"196"-1365,-33-868-5461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5.679"/>
    </inkml:context>
    <inkml:brush xml:id="br0">
      <inkml:brushProperty name="width" value="0.05" units="cm"/>
      <inkml:brushProperty name="height" value="0.05" units="cm"/>
    </inkml:brush>
  </inkml:definitions>
  <inkml:trace contextRef="#ctx0" brushRef="#br0">606 347 24575,'-14'-18'0,"0"1"0,-1 0 0,-1 1 0,-32-25 0,22 20 0,-24-26 0,48 46 0,1-1 0,-1 1 0,1-1 0,0 1 0,-1-1 0,1 0 0,0 0 0,0 0 0,0 0 0,0 0 0,1 0 0,-1 0 0,0 0 0,1 0 0,-1 0 0,1 0 0,0 0 0,0-4 0,0 4 0,1 0 0,0 0 0,0 0 0,0 0 0,0 1 0,0-1 0,1 0 0,-1 1 0,0-1 0,1 0 0,-1 1 0,1 0 0,0-1 0,0 1 0,-1 0 0,1 0 0,0 0 0,0 0 0,0 0 0,2 0 0,21-8 0,0 1 0,0 2 0,0 0 0,1 2 0,39-3 0,-27 3 0,607-39-1608,6 30-732,-645 13 2327,1639 17-5277,-134 1 4767,-1021-32 4005,-436 11-2075,-39 3-1084,-8-1 183,1 1 0,0 0 0,-1 0 1,14 3-1,-20-3-468,-1 0 0,1 0 0,-1 0 0,1 0 0,-1 0 0,1 1 0,-1-1 0,1 0 0,-1 1 0,1-1-1,-1 0 1,0 0 0,1 1 0,-1-1 0,1 1 0,-1-1 0,0 0 0,1 1 0,-1-1 0,0 1 0,0-1 0,1 1 0,-1-1 0,0 1 0,0-1 0,0 1 0,0-1 0,1 1 0,-1-1 0,0 1 0,0-1 0,0 1 0,0-1 0,0 1 0,0 0 0,-1-1 0,1 1 0,-9 22 649,5-16-788,-41 100 102,-52 177-1,4 125 1,32 84-1,47 4 0,15-458 0,0 1 0,-1-1 0,-2 0 0,-13 67 0,14-99 0,-1-1 0,0 1 0,-1-1 0,1 0 0,-1 0 0,0 0 0,-1 0 0,0 0 0,1-1 0,-2 0 0,1 0 0,-1 0 0,1 0 0,-1 0 0,-10 6 0,4-5 0,1-1 0,-1 0 0,0 0 0,-1-1 0,1-1 0,-1 0 0,-23 3 0,-31 2-155,-91-2 0,-73-14-467,176 5 481,-176-8-235,-1780-67-8335,-395 98 8147,2328-16 3097</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7.110"/>
    </inkml:context>
    <inkml:brush xml:id="br0">
      <inkml:brushProperty name="width" value="0.05" units="cm"/>
      <inkml:brushProperty name="height" value="0.05" units="cm"/>
    </inkml:brush>
  </inkml:definitions>
  <inkml:trace contextRef="#ctx0" brushRef="#br0">31 56 24575,'0'0'0,"-1"0"0,0 0 0,1 0 0,-1 0 0,0 0 0,1 0 0,-1 0 0,0 0 0,0 0 0,1 0 0,-1 0 0,0-1 0,1 1 0,-1 0 0,1-1 0,-1 1 0,0 0 0,1-1 0,-1 1 0,1-1 0,-1 1 0,1-1 0,-1 1 0,1-1 0,-1 1 0,1-1 0,0 1 0,-1-1 0,1 0 0,0 1 0,-1-1 0,1 0 0,0 1 0,0-1 0,0 0 0,-1 1 0,1-1 0,0 0 0,0 1 0,0-1 0,0 0 0,0 0 0,1 1 0,-1-1 0,0 0 0,0 1 0,0-1 0,0 0 0,1 1 0,-1-1 0,0 1 0,1-1 0,-1 0 0,1 1 0,-1-1 0,0 1 0,1-1 0,-1 1 0,1-1 0,-1 1 0,2-1 0,7-3 0,0 0 0,1 0 0,-1 1 0,1 1 0,0 0 0,0 0 0,11 0 0,76 0 0,-58 3 0,-14-2 0,-15 0 0,1 1 0,-1 0 0,0 0 0,1 1 0,-1 0 0,0 1 0,0 0 0,14 5 0,-23-6 0,0 0 0,1-1 0,-1 1 0,0 0 0,0 0 0,0 0 0,1 0 0,-1 0 0,0 0 0,0 0 0,0 1 0,-1-1 0,1 0 0,0 1 0,0-1 0,-1 0 0,1 1 0,-1-1 0,1 1 0,-1-1 0,0 1 0,1-1 0,-1 1 0,0-1 0,0 1 0,0-1 0,0 1 0,0-1 0,0 1 0,-1-1 0,1 1 0,-1-1 0,1 1 0,-1-1 0,1 0 0,-1 1 0,0-1 0,-1 3 0,-3 6 0,-1-1 0,-1 1 0,0-1 0,-7 8 0,12-15 0,-107 112 0,-16 17 0,108-110 0,0 1 0,2 1 0,0 0 0,-17 38 0,29-54 0,1-1 0,-1 1 0,1 1 0,0-1 0,0 0 0,1 0 0,0 1 0,1-1 0,-1 1 0,2-1 0,-1 1 0,1-1 0,2 10 0,-2-11 0,2 0 0,-1 0 0,0 0 0,1 0 0,0-1 0,1 1 0,-1-1 0,1 0 0,0 0 0,0 0 0,1-1 0,0 0 0,-1 1 0,1-1 0,10 6 0,-6-5-136,0-1-1,1 0 1,-1 0-1,1 0 1,-1-1-1,1-1 1,0 0-1,0 0 0,20 1 1,6-4-6690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7.266"/>
    </inkml:context>
    <inkml:brush xml:id="br0">
      <inkml:brushProperty name="width" value="0.05" units="cm"/>
      <inkml:brushProperty name="height" value="0.05" units="cm"/>
    </inkml:brush>
  </inkml:definitions>
  <inkml:trace contextRef="#ctx0" brushRef="#br0">200 143 24575,'-9'-6'0,"-12"-5"0,-8-6 0,-5-4 0,0 2 0,3 2 0,7 0 0,10 3 0,11 4 0,11 4 0,11 3 0,11 1 0,9 2 0,9 1 0,10-1 0,2 1 0,-8 0-8191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7.484"/>
    </inkml:context>
    <inkml:brush xml:id="br0">
      <inkml:brushProperty name="width" value="0.05" units="cm"/>
      <inkml:brushProperty name="height" value="0.05" units="cm"/>
    </inkml:brush>
  </inkml:definitions>
  <inkml:trace contextRef="#ctx0" brushRef="#br0">90 65 24575,'-4'-7'0,"-1"1"0,0 0 0,0 0 0,0 0 0,-1 0 0,0 1 0,0 0 0,0 0 0,-9-4 0,14 8 0,1 1 0,-1 0 0,1-1 0,-1 1 0,0 0 0,1 0 0,-1-1 0,0 1 0,1 0 0,-1 0 0,1 0 0,-1 0 0,0 0 0,1 0 0,-1 0 0,0 0 0,1 0 0,-1 0 0,0 0 0,1 1 0,-1-1 0,0 0 0,1 0 0,-1 0 0,1 1 0,-1-1 0,1 1 0,-1-1 0,0 0 0,1 1 0,0-1 0,-1 1 0,1-1 0,-1 1 0,1-1 0,-1 1 0,1-1 0,0 1 0,-1-1 0,1 1 0,0 0 0,0-1 0,0 1 0,-1 0 0,1-1 0,0 1 0,0 0 0,0-1 0,0 2 0,-3 40 0,4-34 0,2 459-1365,-3-439-5461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7.795"/>
    </inkml:context>
    <inkml:brush xml:id="br0">
      <inkml:brushProperty name="width" value="0.05" units="cm"/>
      <inkml:brushProperty name="height" value="0.05" units="cm"/>
    </inkml:brush>
  </inkml:definitions>
  <inkml:trace contextRef="#ctx0" brushRef="#br0">0 329 24575,'24'-54'0,"-18"38"0,0 1 0,2 0 0,-1 0 0,13-17 0,-16 28 0,-1 0 0,0 0 0,1 0 0,0 1 0,0 0 0,0 0 0,0 0 0,0 0 0,1 0 0,-1 1 0,1 0 0,0 0 0,-1 0 0,1 1 0,0-1 0,0 1 0,0 0 0,7 0 0,43 3 0,-45 0 0,1-2 0,-1 1 0,1-1 0,-1-1 0,21-3 0,-29 3 0,0 0 0,0 0 0,0 0 0,0-1 0,0 1 0,0-1 0,0 1 0,0-1 0,0 0 0,-1 1 0,1-1 0,-1 0 0,1 0 0,-1 0 0,0 0 0,1-1 0,-1 1 0,-1 0 0,1 0 0,0-1 0,0 1 0,-1-1 0,1 1 0,-1-5 0,2-7 0,-2-1 0,0 1 0,-1-15 0,0 19 0,8 127-682,25 137-1,-22-209-6143</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8.215"/>
    </inkml:context>
    <inkml:brush xml:id="br0">
      <inkml:brushProperty name="width" value="0.05" units="cm"/>
      <inkml:brushProperty name="height" value="0.05" units="cm"/>
    </inkml:brush>
  </inkml:definitions>
  <inkml:trace contextRef="#ctx0" brushRef="#br0">18 284 24575,'7'-20'0,"-7"17"0,1 0 0,0 1 0,0-1 0,0 1 0,0 0 0,0-1 0,0 1 0,1 0 0,-1-1 0,1 1 0,2-3 0,-4 5 0,0 0 0,0 0 0,0 0 0,1 0 0,-1 0 0,0-1 0,0 1 0,0 0 0,1 0 0,-1 0 0,0 0 0,0 0 0,0 0 0,1 0 0,-1 0 0,0 0 0,0 0 0,0 0 0,1 0 0,-1 0 0,0 0 0,0 0 0,1 0 0,-1 0 0,0 0 0,0 0 0,0 0 0,0 1 0,1-1 0,-1 0 0,0 0 0,0 0 0,0 0 0,1 0 0,-1 1 0,0-1 0,0 0 0,0 0 0,0 0 0,0 0 0,0 1 0,1-1 0,-1 0 0,0 0 0,0 0 0,0 1 0,0-1 0,0 0 0,0 0 0,3 14 0,-2-12 0,32 216 0,1 5 0,-70-349 0,-8-22 0,43 143 0,-31-158 0,29 141 0,1 0 0,1 1 0,1-1 0,1 0 0,6-34 0,-6 51 0,0 0 0,0 1 0,1-1 0,-1 1 0,1-1 0,0 1 0,1-1 0,-1 1 0,1 0 0,0 0 0,0 0 0,0 1 0,0-1 0,1 1 0,5-5 0,-6 6 0,0 0 0,1 1 0,-1-1 0,0 1 0,1-1 0,-1 1 0,1 1 0,-1-1 0,1 0 0,0 1 0,-1-1 0,1 1 0,-1 0 0,1 1 0,0-1 0,-1 0 0,1 1 0,-1 0 0,1 0 0,-1 0 0,5 2 0,-1 0 0,0 1 0,0-1 0,0 1 0,-1 1 0,0-1 0,0 1 0,0 0 0,0 1 0,-1-1 0,0 1 0,0 0 0,-1 0 0,1 1 0,-1-1 0,5 14 0,-7-15 0,0 0 0,0 0 0,-1 0 0,1 0 0,-2 0 0,1 1 0,0-1 0,-1 0 0,0 1 0,0-1 0,-1 0 0,1 0 0,-1 1 0,0-1 0,0 0 0,-1 0 0,0 0 0,0 0 0,0 0 0,0 0 0,-1-1 0,0 1 0,-5 6 0,-14 11-1365,-2-5-5461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17.608"/>
    </inkml:context>
    <inkml:brush xml:id="br0">
      <inkml:brushProperty name="width" value="0.05" units="cm"/>
      <inkml:brushProperty name="height" value="0.05" units="cm"/>
    </inkml:brush>
  </inkml:definitions>
  <inkml:trace contextRef="#ctx0" brushRef="#br0">73 1 24575,'-8'0'0,"-7"0"0,-6 0 0,3 0 0,7 0 0,13 0 0,11 0 0,9 0 0,10 0 0,5 0 0,6 0 0,4 0 0,-6 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8.541"/>
    </inkml:context>
    <inkml:brush xml:id="br0">
      <inkml:brushProperty name="width" value="0.05" units="cm"/>
      <inkml:brushProperty name="height" value="0.05" units="cm"/>
    </inkml:brush>
  </inkml:definitions>
  <inkml:trace contextRef="#ctx0" brushRef="#br0">11 1 24575,'-3'0'0,"-1"3"0,1 4 0,2 0 0,6 0 0,4-2 0,7-1 0,10 1 0,8-1 0,9 0 0,7-1 0,5-4 0,2-5 0,-9-1-8191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9.271"/>
    </inkml:context>
    <inkml:brush xml:id="br0">
      <inkml:brushProperty name="width" value="0.05" units="cm"/>
      <inkml:brushProperty name="height" value="0.05" units="cm"/>
    </inkml:brush>
  </inkml:definitions>
  <inkml:trace contextRef="#ctx0" brushRef="#br0">169 83 24575,'1'-1'0,"1"1"0,-1-1 0,0 0 0,0 1 0,0-1 0,0 0 0,0 1 0,0-1 0,0 0 0,0 0 0,-1 0 0,1 0 0,0 0 0,0 0 0,-1 0 0,1 0 0,0-2 0,10-20 0,-10 21 0,-1 1 0,1 0 0,-1-1 0,1 1 0,-1-1 0,0 1 0,0-1 0,0 1 0,0-1 0,0 1 0,0-1 0,0 1 0,0-1 0,-1 1 0,1-1 0,-1 1 0,1 0 0,-1-1 0,1 1 0,-1 0 0,0-1 0,1 1 0,-1 0 0,-1-2 0,1 2 0,0 1 0,0-1 0,-1 0 0,1 1 0,0-1 0,0 1 0,0 0 0,0-1 0,-1 1 0,1 0 0,0-1 0,0 1 0,-1 0 0,1 0 0,0 0 0,0 0 0,-1 0 0,1 1 0,0-1 0,0 0 0,0 0 0,-1 1 0,1-1 0,0 1 0,0-1 0,0 1 0,0 0 0,0-1 0,-2 2 0,-8 6 0,1 1 0,0 0 0,0 0 0,1 1 0,0 0 0,0 1 0,-11 19 0,9-11 0,0 1 0,1 0 0,-13 41 0,20-52 0,1 0 0,0 1 0,0-1 0,1 1 0,0 0 0,1 0 0,0-1 0,0 1 0,1 0 0,0-1 0,5 19 0,-3-20 0,0-1 0,1 0 0,-1 0 0,1 0 0,0 0 0,1 0 0,0-1 0,0 0 0,0 0 0,1-1 0,0 1 0,0-1 0,0 0 0,1-1 0,7 5 0,5 1-195,1-2 0,0 0 0,0-1 0,0-1 0,1 0 0,39 4 0,2-3-6631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39.631"/>
    </inkml:context>
    <inkml:brush xml:id="br0">
      <inkml:brushProperty name="width" value="0.05" units="cm"/>
      <inkml:brushProperty name="height" value="0.05" units="cm"/>
    </inkml:brush>
  </inkml:definitions>
  <inkml:trace contextRef="#ctx0" brushRef="#br0">19 15 24575,'0'-3'0,"-3"-4"0,-1 2 0,0 5 0,1 6 0,1 7 0,1 5 0,0 5 0,1 4 0,0 4 0,0 3 0,0 0 0,0 2 0,0-3 0,0-7-8191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0.273"/>
    </inkml:context>
    <inkml:brush xml:id="br0">
      <inkml:brushProperty name="width" value="0.05" units="cm"/>
      <inkml:brushProperty name="height" value="0.05" units="cm"/>
    </inkml:brush>
  </inkml:definitions>
  <inkml:trace contextRef="#ctx0" brushRef="#br0">347 58 24575,'4'-16'0,"2"-13"0,-6 28 0,0 1 0,0-1 0,0 1 0,0-1 0,0 1 0,0-1 0,0 1 0,-1-1 0,1 1 0,0-1 0,0 1 0,-1-1 0,1 1 0,0-1 0,0 1 0,-1-1 0,1 1 0,-1 0 0,1-1 0,0 1 0,-1 0 0,1-1 0,-1 1 0,1 0 0,-1-1 0,1 1 0,-1 0 0,1 0 0,-1 0 0,1 0 0,-1-1 0,1 1 0,-1 0 0,0 0 0,1 0 0,-1 0 0,1 0 0,-1 0 0,1 0 0,-1 1 0,1-1 0,-1 0 0,1 0 0,-2 1 0,-10 2 0,1 1 0,-1 0 0,1 1 0,0 0 0,0 1 0,-16 12 0,5-5 0,-8 4 0,-66 44 0,83-52 0,0 1 0,1 0 0,0 1 0,-20 24 0,31-33 0,-1 0 0,1 0 0,0 0 0,-1 0 0,1 0 0,0 0 0,0 0 0,0 0 0,1 1 0,-1-1 0,1 0 0,-1 1 0,0 3 0,2-4 0,-1-1 0,0 1 0,1-1 0,-1 0 0,1 1 0,-1-1 0,1 0 0,0 1 0,0-1 0,-1 0 0,1 0 0,0 0 0,0 0 0,0 0 0,0 0 0,0 0 0,1 0 0,-1 0 0,0 0 0,0-1 0,1 1 0,-1 0 0,0-1 0,2 1 0,35 14 0,69 17 0,14 4 0,-102-29-136,-1 1-1,1 0 1,-1 1-1,-1 1 1,0 1-1,0 0 1,-1 1-1,-1 1 0,23 24 1,-22-16-6690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0.816"/>
    </inkml:context>
    <inkml:brush xml:id="br0">
      <inkml:brushProperty name="width" value="0.05" units="cm"/>
      <inkml:brushProperty name="height" value="0.05" units="cm"/>
    </inkml:brush>
  </inkml:definitions>
  <inkml:trace contextRef="#ctx0" brushRef="#br0">65 192 24575,'-2'-6'0,"-2"12"0,-4 13 0,3 42 0,4 113 0,3-81 0,-1-71 0,-1-11 0,-1-25 0,-20-113 0,3 28 0,14 71 0,2 0 0,1 0 0,1 0 0,4-32 0,-3 52 0,0-1 0,0 1 0,1-1 0,0 1 0,1 0 0,0 0 0,0 0 0,1 1 0,0-1 0,0 1 0,1 0 0,0 0 0,0 0 0,0 1 0,1 0 0,0 0 0,0 0 0,9-5 0,-12 9 0,0 0 0,1 0 0,-1 0 0,1 1 0,0-1 0,-1 1 0,1 0 0,0 0 0,0 0 0,0 1 0,0-1 0,-1 1 0,1 0 0,0 0 0,0 1 0,0-1 0,0 1 0,0 0 0,0 0 0,-1 0 0,1 0 0,0 1 0,-1-1 0,1 1 0,-1 0 0,1 0 0,-1 0 0,0 1 0,0-1 0,0 1 0,0-1 0,-1 1 0,5 6 0,-3-5 0,-1 1 0,0-1 0,0 1 0,0 0 0,-1 1 0,1-1 0,-1 0 0,-1 1 0,1-1 0,-1 1 0,0-1 0,0 1 0,0 0 0,-1-1 0,0 1 0,0 0 0,0 0 0,-1-1 0,0 1 0,0 0 0,0-1 0,-5 11 0,1-7 38,0 0 0,-1 0 0,-1 0 0,1-1 0,-1 0 0,0-1 0,-1 1 0,-10 7-1,-11 6-844,-32 18-1,59-38 717,-24 15-6735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1.160"/>
    </inkml:context>
    <inkml:brush xml:id="br0">
      <inkml:brushProperty name="width" value="0.05" units="cm"/>
      <inkml:brushProperty name="height" value="0.05" units="cm"/>
    </inkml:brush>
  </inkml:definitions>
  <inkml:trace contextRef="#ctx0" brushRef="#br0">124 1 24575,'1'0'0,"-1"0"0,1 0 0,-1 0 0,0 0 0,1 0 0,-1 0 0,0 0 0,1 0 0,-1 0 0,0 0 0,1 0 0,-1 0 0,0 0 0,1 0 0,-1 1 0,0-1 0,1 0 0,-1 0 0,0 0 0,1 1 0,-1-1 0,0 0 0,0 0 0,1 1 0,-1-1 0,0 0 0,0 0 0,0 1 0,0-1 0,1 0 0,-1 1 0,0-1 0,0 0 0,0 1 0,0 0 0,-4 15 0,-17 17 0,20-32 0,-16 22 0,1 1 0,1 1 0,1 0 0,-14 34 0,24-50 0,1 0 0,0 0 0,1 0 0,0 1 0,1-1 0,0 1 0,0-1 0,1 1 0,0-1 0,0 1 0,1-1 0,1 1 0,0-1 0,0 1 0,1-1 0,6 16 0,-7-20 0,1 0 0,-1-1 0,1 1 0,0-1 0,0 0 0,0 0 0,0 0 0,1 0 0,0 0 0,0-1 0,0 0 0,0 1 0,0-2 0,1 1 0,-1 0 0,1-1 0,0 0 0,0 0 0,-1 0 0,1-1 0,1 0 0,-1 0 0,0 0 0,0 0 0,0-1 0,0 0 0,1 0 0,-1 0 0,0-1 0,0 0 0,0 0 0,9-2 0,-7 0 0,0 1 0,0-1 0,0-1 0,0 1 0,0-1 0,-1 0 0,0 0 0,0-1 0,0 0 0,0 0 0,-1-1 0,1 1 0,-2-1 0,1 0 0,-1-1 0,1 1 0,-2-1 0,1 0 0,-1 0 0,0 0 0,4-13 0,-6 9 23,0 1 0,0-1 0,-1 0-1,0 0 1,-1 0 0,0 1 0,0-1-1,-1 0 1,-1 1 0,0 0 0,-1-1-1,1 1 1,-2 1 0,-5-12 0,5 13-130,0 0 0,0-1 1,-1 2-1,0-1 0,0 1 1,-1-1-1,0 2 0,0-1 1,0 1-1,-1 0 0,0 1 1,0 0-1,-1 0 0,0 1 1,-15-6-1,-2 3-6719</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1.349"/>
    </inkml:context>
    <inkml:brush xml:id="br0">
      <inkml:brushProperty name="width" value="0.05" units="cm"/>
      <inkml:brushProperty name="height" value="0.05" units="cm"/>
    </inkml:brush>
  </inkml:definitions>
  <inkml:trace contextRef="#ctx0" brushRef="#br0">0 0 24575,'0'3'0,"0"4"0,3 1 0,4-1 0,6-2 0,8-5 0,5-2 0,8-4 0,7-3 0,-4-1-8191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41.956"/>
    </inkml:context>
    <inkml:brush xml:id="br0">
      <inkml:brushProperty name="width" value="0.05" units="cm"/>
      <inkml:brushProperty name="height" value="0.05" units="cm"/>
    </inkml:brush>
  </inkml:definitions>
  <inkml:trace contextRef="#ctx0" brushRef="#br0">371 95 24575,'0'-4'0,"0"0"0,0 1 0,0-1 0,0 0 0,-1 0 0,1 1 0,-1-1 0,0 0 0,0 1 0,-1-1 0,1 1 0,-1 0 0,1-1 0,-1 1 0,0 0 0,-1 0 0,1 0 0,0 0 0,-1 0 0,1 1 0,-1-1 0,0 1 0,0-1 0,0 1 0,0 0 0,-1 0 0,1 1 0,0-1 0,-1 1 0,1-1 0,-1 1 0,1 0 0,-1 1 0,0-1 0,1 0 0,-1 1 0,0 0 0,0 0 0,1 0 0,-1 1 0,0-1 0,-5 2 0,-4 1 0,-1 1 0,1 0 0,1 1 0,-1 0 0,1 1 0,0 1 0,0 0 0,0 0 0,1 1 0,-19 18 0,18-14 0,1-1 0,0 2 0,1-1 0,0 1 0,1 1 0,1 0 0,0 0 0,-11 28 0,17-34 0,0-1 0,0 0 0,0 1 0,1-1 0,0 1 0,0-1 0,1 1 0,0 0 0,1-1 0,-1 1 0,1-1 0,1 1 0,0-1 0,0 1 0,0-1 0,1 0 0,4 9 0,-1-6 0,0-1 0,0 0 0,1 0 0,1-1 0,-1 1 0,1-2 0,1 1 0,-1-1 0,1 0 0,0-1 0,13 7 0,11 2-195,0-1 0,1-2 0,0-1 0,0-2 0,1-1 0,48 4 0,18-1-6631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51.563"/>
    </inkml:context>
    <inkml:brush xml:id="br0">
      <inkml:brushProperty name="width" value="0.05" units="cm"/>
      <inkml:brushProperty name="height" value="0.05" units="cm"/>
    </inkml:brush>
  </inkml:definitions>
  <inkml:trace contextRef="#ctx0" brushRef="#br0">0 1743 24575,'4'0'0,"1"0"0,0 0 0,0 0 0,-1 0 0,1-1 0,0 0 0,8-2 0,-12 3 0,1-1 0,-1 0 0,0 0 0,1 0 0,-1 0 0,1 0 0,-1 0 0,0 0 0,0-1 0,0 1 0,0 0 0,0-1 0,0 1 0,0-1 0,0 1 0,-1-1 0,1 1 0,0-1 0,-1 0 0,1 1 0,-1-1 0,1-3 0,2-32 0,0 0 0,-5-64 0,0 31 0,32-852 0,12 638 0,-15 111 0,-25 159 109,0 9-273,-1-1 0,-1 0 1,1 1-1,-1-1 0,0 0 0,0 0 1,-1 1-1,0-7 0,-3 3-6662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15:52.015"/>
    </inkml:context>
    <inkml:brush xml:id="br0">
      <inkml:brushProperty name="width" value="0.05" units="cm"/>
      <inkml:brushProperty name="height" value="0.05" units="cm"/>
    </inkml:brush>
  </inkml:definitions>
  <inkml:trace contextRef="#ctx0" brushRef="#br0">218 110 24575,'0'0'0,"0"0"0,0 0 0,0 0 0,1 0 0,-1 0 0,0 0 0,0 1 0,0-1 0,0 0 0,1 0 0,-1 0 0,0 0 0,0 1 0,0-1 0,0 0 0,0 0 0,0 1 0,0-1 0,1 0 0,-1 0 0,0 0 0,0 1 0,0-1 0,0 0 0,0 0 0,0 1 0,0-1 0,0 0 0,0 0 0,0 1 0,0-1 0,0 0 0,-1 0 0,1 0 0,0 1 0,0-1 0,0 0 0,0 0 0,0 0 0,0 1 0,0-1 0,-1 0 0,1 0 0,0 0 0,0 1 0,0-1 0,-8 14 0,7-13 0,-21 31 0,-1-1 0,-38 37 0,2-1 0,49-54 0,8-9 0,-1 0 0,0-1 0,0 1 0,0-1 0,-1 1 0,1-1 0,-7 4 0,7-8 0,5-6 0,5-8 0,27-44 0,42-56 0,-58 91 0,0 2 0,2 0 0,0 2 0,2 0 0,25-19 0,-41 35 0,0 0 0,0 1 0,0-1 0,0 1 0,0 0 0,1 1 0,0 0 0,-1 0 0,1 0 0,0 1 0,0-1 0,0 2 0,11-1 0,-10 2 0,0 0 0,0 0 0,-1 1 0,1 0 0,-1 1 0,1 0 0,-1 0 0,0 0 0,0 1 0,0 0 0,11 9 0,10 9-682,33 36-1,-21-16-6143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18.200"/>
    </inkml:context>
    <inkml:brush xml:id="br0">
      <inkml:brushProperty name="width" value="0.05" units="cm"/>
      <inkml:brushProperty name="height" value="0.05" units="cm"/>
    </inkml:brush>
  </inkml:definitions>
  <inkml:trace contextRef="#ctx0" brushRef="#br0">16 52 24575,'-3'0'0,"-4"0"0,2 0 0,5 0 0,6 0 0,7 0 0,7-3 0,7-1 0,7-3 0,4 0 0,5 2 0,0 0 0,-1-1 0,-1 1 0,-6 0 0,-5 2 0,-7 1-8191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4.229"/>
    </inkml:context>
    <inkml:brush xml:id="br0">
      <inkml:brushProperty name="width" value="0.05" units="cm"/>
      <inkml:brushProperty name="height" value="0.05" units="cm"/>
    </inkml:brush>
  </inkml:definitions>
  <inkml:trace contextRef="#ctx0" brushRef="#br0">0 276 24575,'0'-1'0,"0"0"0,1 1 0,-1-1 0,0 0 0,0 1 0,0-1 0,0 0 0,1 1 0,-1-1 0,0 1 0,0-1 0,1 1 0,-1-1 0,1 0 0,-1 1 0,0-1 0,1 1 0,-1-1 0,1 1 0,-1 0 0,1-1 0,0 1 0,-1 0 0,1-1 0,-1 1 0,1 0 0,0-1 0,-1 1 0,1 0 0,-1 0 0,1 0 0,0 0 0,-1 0 0,1 0 0,0-1 0,-1 2 0,1-1 0,0 0 0,-1 0 0,1 0 0,0 0 0,-1 0 0,1 0 0,0 1 0,-1-1 0,1 0 0,-1 1 0,1-1 0,0 0 0,-1 1 0,1-1 0,-1 1 0,1-1 0,-1 1 0,0-1 0,1 1 0,-1-1 0,1 1 0,-1-1 0,1 2 0,4 8 0,0 0 0,0 0 0,-1 1 0,-1 0 0,0 0 0,0 0 0,1 13 0,1 3 0,33 180 0,-64-303 0,21 54 0,1-1 0,2 0 0,4-53 0,-1 74 0,2 0 0,1 0 0,0 1 0,2-1 0,0 1 0,1 1 0,1-1 0,13-22 0,-18 38 0,1-1 0,-1 1 0,1 0 0,0 0 0,0 1 0,0-1 0,1 1 0,0 0 0,0 0 0,0 0 0,0 1 0,6-3 0,-8 4 0,1 1 0,0 0 0,-1 0 0,1 0 0,0 1 0,-1-1 0,1 1 0,0 0 0,0 0 0,-1 0 0,1 0 0,0 1 0,0-1 0,-1 1 0,1 0 0,-1 0 0,1 1 0,-1-1 0,1 1 0,5 3 0,1 2 0,-1-1 0,0 2 0,0-1 0,0 1 0,-1 0 0,-1 1 0,1 0 0,-1 0 0,-1 1 0,0 0 0,0 0 0,6 17 0,-8-19 0,-1 1 0,0-1 0,-1 1 0,0 0 0,0 0 0,-1 0 0,0 1 0,-1-1 0,0 0 0,0 0 0,-1 0 0,0 0 0,-1 1 0,0-1 0,0-1 0,-4 11 0,0-6 0,-1 0 0,0-1 0,0 0 0,-2 0 0,1 0 0,-1-1 0,-1-1 0,0 0 0,0 0 0,-1-1 0,-17 12 0,27-21 0,0 1 0,0-1 0,0 1 0,0 0 0,0-1 0,1 1 0,-1 0 0,0 0 0,0-1 0,0 1 0,1 0 0,-1 0 0,1 0 0,-2 2 0,2-3 0,0 1 0,0-1 0,0 0 0,1 1 0,-1-1 0,0 0 0,0 1 0,0-1 0,0 0 0,0 0 0,1 1 0,-1-1 0,0 0 0,0 0 0,1 1 0,-1-1 0,0 0 0,0 0 0,1 0 0,-1 1 0,0-1 0,1 0 0,-1 0 0,0 0 0,0 0 0,1 0 0,-1 0 0,0 0 0,1 0 0,-1 0 0,1 0 0,38 2 0,-31-3 0,6 1 0,0 1 0,-1 0 0,1 1 0,-1 0 0,0 1 0,1 1 0,22 9 0,-32-12 0,0 1 0,0 0 0,0 0 0,0 1 0,0-1 0,-1 1 0,1 0 0,-1 0 0,1 0 0,-1 0 0,0 1 0,0-1 0,-1 1 0,1 0 0,-1-1 0,0 1 0,0 0 0,0 1 0,0-1 0,-1 0 0,0 0 0,0 1 0,0-1 0,0 1 0,0-1 0,-1 1 0,0 6 0,-1-4 0,-1 0 0,1-1 0,-1 0 0,0 1 0,-1-1 0,1 0 0,-1 0 0,0 0 0,-1-1 0,0 1 0,1-1 0,-2 0 0,1 0 0,-1 0 0,1 0 0,-1-1 0,-1 0 0,1 0 0,0 0 0,-11 5 0,2-2 0,-1 0 0,0-1 0,0 0 0,0-1 0,0-1 0,-1-1 0,-25 3 0,30-5 57,-1-1 0,1 0 0,-1-1 0,0 0 0,-16-4 0,23 4-179,0 0 0,0-1 0,0 0 0,0 0 0,0 0 0,0-1 0,1 0 0,-1 1 0,1-2 1,0 1-1,0 0 0,0-1 0,-7-7 0,0-8-6704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4.632"/>
    </inkml:context>
    <inkml:brush xml:id="br0">
      <inkml:brushProperty name="width" value="0.05" units="cm"/>
      <inkml:brushProperty name="height" value="0.05" units="cm"/>
    </inkml:brush>
  </inkml:definitions>
  <inkml:trace contextRef="#ctx0" brushRef="#br0">1 1 24575,'1'0'0,"1"0"0,0 0 0,0 0 0,-1 0 0,1 0 0,0 0 0,0 1 0,-1-1 0,1 1 0,0-1 0,-1 1 0,1-1 0,0 1 0,-1 0 0,1 0 0,-1 0 0,1 0 0,1 1 0,-2 0 0,0 0 0,0 0 0,0 1 0,-1-1 0,1 0 0,0 1 0,-1-1 0,1 0 0,-1 1 0,0-1 0,0 0 0,0 1 0,0 2 0,-1 47 0,-1-11 0,2 1 0,2-1 0,14 81 0,-10-99 0,1 1 0,0-1 0,21 42 0,-24-58 0,-1 0 0,1-1 0,1 1 0,-1-1 0,1 0 0,0-1 0,1 1 0,-1-1 0,1 0 0,0 0 0,0 0 0,0-1 0,1 0 0,0-1 0,0 1 0,11 3 0,-12-6 0,-1 0 0,0-1 0,1 1 0,-1-1 0,0 0 0,1-1 0,-1 0 0,0 1 0,0-2 0,1 1 0,-1-1 0,0 1 0,0-1 0,0-1 0,-1 1 0,1-1 0,-1 0 0,1 0 0,-1 0 0,0 0 0,0-1 0,7-7 0,-2 1 0,0-1 0,-1 0 0,0 0 0,0-1 0,-1 0 0,-1 0 0,9-24 0,-11 24 0,-1 0 0,0 0 0,-1-1 0,0 1 0,-1 0 0,0-1 0,-1 1 0,-1-1 0,0 1 0,0-1 0,-1 1 0,-1 0 0,0 0 0,-9-22 0,8 25 0,-1 0 0,0 0 0,0 1 0,-1-1 0,0 1 0,0 1 0,-1-1 0,0 1 0,0 0 0,-1 0 0,0 1 0,0 0 0,-1 1 0,0 0 0,1 0 0,-2 0 0,1 1 0,-17-4 0,16 5 0,-1 1 0,1 1 0,-1 0 0,0 0 0,1 1 0,-1 1 0,0 0 0,-12 2 0,17-2 0,1 1 0,0-1 0,-1 1 0,1 0 0,0 1 0,1-1 0,-1 1 0,-5 3 0,8-4 0,0 0 0,-1 0 0,1 0 0,0 0 0,0 1 0,0-1 0,1 1 0,-1-1 0,1 1 0,-1 0 0,1-1 0,0 1 0,0 0 0,0 0 0,-1 3 0,2 9-1365,3-4-5461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5.599"/>
    </inkml:context>
    <inkml:brush xml:id="br0">
      <inkml:brushProperty name="width" value="0.05" units="cm"/>
      <inkml:brushProperty name="height" value="0.05" units="cm"/>
    </inkml:brush>
  </inkml:definitions>
  <inkml:trace contextRef="#ctx0" brushRef="#br0">0 22 24575,'2'1'0,"0"1"0,0 0 0,-1-1 0,1 1 0,-1 0 0,1 0 0,-1 0 0,0 0 0,1 0 0,-1 0 0,0 0 0,-1 0 0,1 1 0,1 2 0,-2-5 0,8 30 0,0-1 0,-2 1 0,3 53 0,-1-11 0,-5-53 0,-1-9 0,0-1 0,-1 1 0,0-1 0,-1 1 0,0 0 0,-1 13 0,1-23 0,0 0 0,0 1 0,0-1 0,0 0 0,0 0 0,0 0 0,0 0 0,0 1 0,0-1 0,0 0 0,-1 0 0,1 0 0,0 0 0,0 1 0,0-1 0,0 0 0,0 0 0,0 0 0,0 0 0,0 1 0,0-1 0,-1 0 0,1 0 0,0 0 0,0 0 0,0 0 0,0 0 0,0 1 0,-1-1 0,1 0 0,0 0 0,0 0 0,0 0 0,0 0 0,-1 0 0,1 0 0,0 0 0,0 0 0,0 0 0,0 0 0,-1 0 0,1 0 0,-6-8 0,-3-12 0,-1-24 0,2 0 0,2 0 0,2 0 0,1-58 0,3 98 0,0 0 0,0 0 0,0-1 0,1 1 0,-1 0 0,1 0 0,0 0 0,1-1 0,-1 1 0,1 0 0,-1 1 0,1-1 0,0 0 0,6-7 0,-6 9 0,1-1 0,0 1 0,1-1 0,-1 1 0,0 0 0,1 0 0,-1 0 0,1 1 0,-1-1 0,1 1 0,0 0 0,0 0 0,0 0 0,0 1 0,-1-1 0,7 1 0,6-2 0,0 2 0,1 0 0,-1 1 0,0 0 0,24 6 0,-35-5 0,0-1 0,-1 1 0,1-1 0,-1 1 0,0 0 0,0 1 0,1-1 0,-2 1 0,1 0 0,0 0 0,0 0 0,-1 0 0,0 0 0,1 1 0,-1 0 0,-1 0 0,1 0 0,-1 0 0,1 0 0,-1 0 0,0 1 0,-1-1 0,3 6 0,-4-8 0,1 0 0,-1 0 0,0 0 0,0 0 0,0 0 0,0 0 0,0 0 0,0 0 0,0 0 0,0 0 0,-1 0 0,1 0 0,-1 0 0,0 0 0,0 0 0,1 0 0,-3 3 0,0-2 0,1 0 0,-1 0 0,0 0 0,0 0 0,0 0 0,0-1 0,0 1 0,-6 2 0,-5 2 0,0 0 0,0-2 0,-25 7 0,27-8 0,-1 0 0,0 0 0,0-1 0,0 0 0,-1-1 0,1 0 0,-26-1 0,28-5 0,18 1 0,19 0 0,-15 6 0,-1-1 0,0 2 0,0 0 0,-1 0 0,1 0 0,17 12 0,-3 2 0,24 23 0,-26-22 0,36 25 0,-17-23-1365,-23-15-5461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6.522"/>
    </inkml:context>
    <inkml:brush xml:id="br0">
      <inkml:brushProperty name="width" value="0.05" units="cm"/>
      <inkml:brushProperty name="height" value="0.05" units="cm"/>
    </inkml:brush>
  </inkml:definitions>
  <inkml:trace contextRef="#ctx0" brushRef="#br0">71 103 24575,'0'-5'0,"-1"-1"0,0 1 0,0-1 0,0 1 0,-1 0 0,-2-6 0,3 9 0,1 0 0,-1 0 0,0 0 0,0 0 0,0 0 0,0 0 0,-1 0 0,1 1 0,0-1 0,-1 0 0,1 1 0,-1-1 0,1 1 0,-1 0 0,0-1 0,0 1 0,0 0 0,-2-1 0,4 2 0,-1 0 0,0 0 0,1 0 0,-1 0 0,0 0 0,0 0 0,1 0 0,-1 0 0,0 0 0,1 0 0,-1 0 0,0 1 0,1-1 0,-1 0 0,0 0 0,1 1 0,-1-1 0,0 1 0,1-1 0,-1 0 0,1 1 0,-1-1 0,1 1 0,-1 0 0,-9 20 0,4 24 0,6-36 0,0 1 0,1 0 0,0-1 0,0 0 0,1 1 0,0-1 0,6 14 0,-7-21 0,-1 0 0,1 0 0,0 0 0,0 0 0,0 0 0,0 0 0,0-1 0,0 1 0,0 0 0,1-1 0,-1 1 0,1-1 0,-1 1 0,1-1 0,-1 0 0,1 0 0,0 1 0,0-1 0,0-1 0,-1 1 0,1 0 0,0 0 0,0-1 0,0 1 0,0-1 0,0 1 0,0-1 0,0 0 0,1 0 0,-1 0 0,0 0 0,0 0 0,0 0 0,0-1 0,0 1 0,0-1 0,0 0 0,0 1 0,0-1 0,3-2 0,-2 2 0,-1-1 0,1 0 0,0 0 0,-1 0 0,1 0 0,-1 0 0,0-1 0,0 1 0,0-1 0,0 1 0,0-1 0,0 0 0,-1 0 0,1 0 0,-1 0 0,0 0 0,0 0 0,0 0 0,0 0 0,-1 0 0,1-1 0,-1 1 0,0 0 0,0-6 0,0 6 0,0 0 0,-1 1 0,1-1 0,-1 0 0,1 1 0,-1-1 0,0 0 0,0 1 0,0 0 0,0-1 0,-1 1 0,1-1 0,0 1 0,-1 0 0,0 0 0,0 0 0,0 0 0,1 0 0,-2 0 0,1 1 0,0-1 0,0 1 0,0-1 0,-1 1 0,1 0 0,-1 0 0,1 0 0,-1 0 0,-5-1 0,4 2 0,0-1 0,0 1 0,0 0 0,0 1 0,0-1 0,0 1 0,-7 1 0,10-2 0,0 0 0,0 1 0,0-1 0,0 0 0,0 0 0,0 1 0,1-1 0,-1 1 0,0-1 0,0 1 0,0-1 0,0 1 0,1-1 0,-1 1 0,0 0 0,1 0 0,-1-1 0,0 1 0,1 0 0,-1 0 0,1 0 0,-1-1 0,1 1 0,0 0 0,-1 0 0,1 0 0,0 0 0,0 0 0,-1 0 0,1 0 0,0 0 0,0 0 0,0 0 0,0 0 0,0 0 0,0 0 0,1 1 0,0-1 0,-1 1 0,1 0 0,0-1 0,1 1 0,-1-1 0,0 1 0,0-1 0,0 0 0,1 1 0,-1-1 0,1 0 0,-1 0 0,1 0 0,0 0 0,-1 0 0,1 0 0,0-1 0,-1 1 0,3 0 0,37 9 0,-40-10 0,17 3 0,0-1 0,0-1 0,0-1 0,0 0 0,1-1 0,-1-1 0,0-1 0,0 0 0,26-9 0,-44 11 0,1 1 0,0 0 0,-1-1 0,1 1 0,0 0 0,0 0 0,-1 0 0,1 0 0,0 0 0,-1 0 0,1 0 0,0 0 0,0 0 0,-1 0 0,1 0 0,0 1 0,0-1 0,-1 0 0,1 0 0,0 1 0,-1-1 0,1 0 0,-1 1 0,1-1 0,0 1 0,-1-1 0,1 1 0,-1-1 0,1 1 0,-1-1 0,1 1 0,-1 0 0,0-1 0,1 1 0,-1-1 0,0 1 0,1 0 0,-1-1 0,0 1 0,0 0 0,1 0 0,-1-1 0,0 1 0,0 1 0,1 5 0,-1 1 0,1-1 0,-2 14 0,0-6 0,1-10 0,1 0 0,0-1 0,0 1 0,0 0 0,0-1 0,1 1 0,-1-1 0,1 0 0,0 1 0,1-1 0,-1 0 0,1 0 0,0 0 0,0-1 0,0 1 0,0-1 0,1 1 0,-1-1 0,1 0 0,0 0 0,0-1 0,0 1 0,0-1 0,7 3 0,-8-4 0,1 0 0,-1 0 0,1 0 0,-1 0 0,1-1 0,-1 0 0,1 1 0,-1-1 0,1 0 0,-1-1 0,1 1 0,-1-1 0,1 1 0,-1-1 0,0 0 0,1 0 0,-1 0 0,0-1 0,0 1 0,0-1 0,0 0 0,0 0 0,0 0 0,0 0 0,0-1 0,-1 1 0,1-1 0,-1 1 0,0-1 0,0 0 0,0 0 0,0 0 0,2-5 0,-2 5 0,-1 0 0,0 0 0,0 0 0,0-1 0,0 1 0,0 0 0,-1 0 0,1-1 0,-1 1 0,0 0 0,0-1 0,0 1 0,0 0 0,-1-1 0,0-4 0,-1 3 0,0 0 0,0 0 0,0 0 0,-1 1 0,0-1 0,0 0 0,0 1 0,-7-8 0,2 4 0,1 1 0,-2 0 0,1 1 0,-1 0 0,0 0 0,0 1 0,0 0 0,-1 0 0,-14-4 0,-3 6 0,14 6 0,13-3 0,-1 0 0,1 1 0,0-1 0,0 0 0,0 0 0,0 1 0,-1-1 0,1 0 0,0 0 0,0 1 0,0-1 0,0 0 0,0 0 0,0 1 0,0-1 0,0 0 0,0 0 0,0 1 0,0-1 0,0 0 0,0 1 0,0-1 0,0 0 0,0 0 0,0 1 0,0-1 0,0 0 0,0 0 0,0 1 0,0-1 0,0 0 0,1 0 0,-1 1 0,0-1 0,0 0 0,0 0 0,1 1 0,0 0 0,1 1 0,-1-1 0,1 1 0,0-1 0,-1 0 0,1 0 0,0 0 0,0 0 0,0 0 0,0 0 0,0-1 0,0 1 0,0-1 0,0 1 0,0-1 0,3 1 0,36-1 0,-21-1 0,1-1 0,-1-2 0,28-7 0,-39 8 0,0 0 0,0 0 0,0-1 0,-1-1 0,1 1 0,-1-1 0,0 0 0,0-1 0,10-10 0,-1-9 0,-8 9 0,-9 16 0,0-1 0,0 1 0,0 0 0,0 0 0,1-1 0,-1 1 0,0 0 0,0 0 0,1 0 0,-1 0 0,0-1 0,0 1 0,0 0 0,1 0 0,-1 0 0,0 0 0,1 0 0,-1 0 0,0-1 0,0 1 0,1 0 0,-1 0 0,0 0 0,1 0 0,-1 0 0,0 0 0,0 0 0,1 0 0,-1 1 0,0-1 0,1 0 0,-1 0 0,0 0 0,0 0 0,1 0 0,-1 0 0,0 0 0,0 1 0,1-1 0,-1 0 0,0 0 0,0 0 0,0 1 0,1-1 0,-1 0 0,0 0 0,0 1 0,0-1 0,0 0 0,1 0 0,-1 1 0,0-1 0,0 0 0,0 0 0,0 1 0,0-1 0,0 0 0,0 1 0,8 20 0,-7-18 0,16 58 207,31 91-1779,-41-135-5254</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6.876"/>
    </inkml:context>
    <inkml:brush xml:id="br0">
      <inkml:brushProperty name="width" value="0.05" units="cm"/>
      <inkml:brushProperty name="height" value="0.05" units="cm"/>
    </inkml:brush>
  </inkml:definitions>
  <inkml:trace contextRef="#ctx0" brushRef="#br0">29 246 24575,'-2'-4'0,"-1"-1"0,1 1 0,0 0 0,0-1 0,0 0 0,1 1 0,-1-1 0,0-8 0,-2-2 0,3 10 0,-1 0 0,1 0 0,0 0 0,0-1 0,1 1 0,-1 0 0,1-1 0,0 1 0,2-7 0,-2 10 0,1 0 0,-1 0 0,1 0 0,0 1 0,0-1 0,0 0 0,0 0 0,0 1 0,0-1 0,1 0 0,-1 1 0,0 0 0,1-1 0,-1 1 0,1 0 0,-1-1 0,1 1 0,0 0 0,0 0 0,-1 0 0,1 1 0,0-1 0,0 0 0,0 1 0,0-1 0,0 1 0,3-1 0,16-1 0,0 1 0,-1 1 0,31 3 0,-34-1 0,1-1 0,-1-1 0,1 0 0,-1-1 0,27-6 0,-40 6 0,-1-1 0,1 1 0,-1-1 0,0 0 0,1 0 0,-1 0 0,0-1 0,-1 1 0,1-1 0,0 0 0,-1 1 0,1-1 0,-1 0 0,0-1 0,0 1 0,0 0 0,0 0 0,-1-1 0,1 1 0,-1-1 0,0 0 0,0 1 0,0-1 0,-1 0 0,1 1 0,-1-6 0,3 32 0,0-1 0,2 1 0,11 31 0,-7-26 0,8 46 0,-16-62 0,1-1 0,-2 0 0,0 1 0,0-1 0,-1 0 0,0 1 0,-1-1 0,0 0 0,-5 12 0,4-16 0,0 0 0,0 0 0,-1-1 0,0 1 0,0-1 0,0 0 0,-1 0 0,0 0 0,0-1 0,-1 1 0,1-1 0,-1-1 0,0 1 0,-11 6 0,1-4-227,0 0-1,-1-1 1,1 0-1,-1-1 1,-29 4-1,-22 1-6598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7.236"/>
    </inkml:context>
    <inkml:brush xml:id="br0">
      <inkml:brushProperty name="width" value="0.05" units="cm"/>
      <inkml:brushProperty name="height" value="0.05" units="cm"/>
    </inkml:brush>
  </inkml:definitions>
  <inkml:trace contextRef="#ctx0" brushRef="#br0">124 13 24575,'-1'-1'0,"-1"0"0,1 0 0,0 0 0,-1 0 0,1 0 0,-1 0 0,1 0 0,-1 0 0,1 0 0,-1 1 0,0-1 0,1 1 0,-1-1 0,0 1 0,0 0 0,1 0 0,-1 0 0,0 0 0,0 0 0,1 0 0,-1 0 0,0 0 0,1 1 0,-1-1 0,0 1 0,1-1 0,-1 1 0,0-1 0,1 1 0,-1 0 0,1 0 0,-1 0 0,-1 2 0,-1 0 0,0 0 0,0 1 0,0 0 0,0-1 0,1 1 0,0 1 0,-1-1 0,2 0 0,-6 10 0,2 1 0,1 0 0,1 0 0,0 0 0,1 1 0,1 0 0,0 0 0,1-1 0,1 1 0,0 0 0,1 0 0,1 0 0,1-1 0,0 1 0,7 22 0,-2-18 0,0 0 0,1 0 0,0-1 0,2 0 0,0-1 0,2 0 0,-1-1 0,2-1 0,1 0 0,19 17 0,25 14-1365,-2-8-5461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8.031"/>
    </inkml:context>
    <inkml:brush xml:id="br0">
      <inkml:brushProperty name="width" value="0.05" units="cm"/>
      <inkml:brushProperty name="height" value="0.05" units="cm"/>
    </inkml:brush>
  </inkml:definitions>
  <inkml:trace contextRef="#ctx0" brushRef="#br0">5 11 24575,'-3'-3'0,"2"-1"0,4 0 0,5 4 0,3 2 0,7 3 0,5 2 0,8-2 0,5 3 0,2-1 0,3-2 0,-2 2 0,-2-1 0,-4-1 0,-5-1 0,-4-2 0,-9-4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8.343"/>
    </inkml:context>
    <inkml:brush xml:id="br0">
      <inkml:brushProperty name="width" value="0.05" units="cm"/>
      <inkml:brushProperty name="height" value="0.05" units="cm"/>
    </inkml:brush>
  </inkml:definitions>
  <inkml:trace contextRef="#ctx0" brushRef="#br0">1 20 24575,'0'-8'0,"2"-3"0,-1 11 0,0 0 0,0 0 0,0 0 0,0 0 0,0 0 0,0 0 0,0 1 0,1-1 0,-1 0 0,0 1 0,0-1 0,0 1 0,0-1 0,1 1 0,7 4 0,0 0 0,1 1 0,-2-1 0,1 2 0,-1-1 0,0 1 0,0 0 0,-1 1 0,0 0 0,0 0 0,-1 0 0,7 13 0,-12-18 14,0 0 0,0 0-1,-1 0 1,1 0 0,-1 0-1,0 0 1,0 0-1,0 0 1,-1 0 0,1 0-1,-1 0 1,1 0 0,-1-1-1,0 1 1,0 0 0,0 0-1,0-1 1,-1 1 0,1 0-1,-1-1 1,0 1 0,0-1-1,1 0 1,-4 3 0,-2 3-299,-1-1 1,0 1-1,-1-1 1,0-1-1,-11 7 1,0-2-6542</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8.624"/>
    </inkml:context>
    <inkml:brush xml:id="br0">
      <inkml:brushProperty name="width" value="0.05" units="cm"/>
      <inkml:brushProperty name="height" value="0.05" units="cm"/>
    </inkml:brush>
  </inkml:definitions>
  <inkml:trace contextRef="#ctx0" brushRef="#br0">14 7 24575,'0'-3'0,"-3"-1"0,-1 6 0,0 6 0,1 4 0,4 7 0,2 5 0,3 4 0,1 8 0,2 5 0,-1 2 0,-1 0 0,0-2 0,0-2 0,-1-1 0,-3-5 0,0-4 0,-2-8-8191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9.166"/>
    </inkml:context>
    <inkml:brush xml:id="br0">
      <inkml:brushProperty name="width" value="0.05" units="cm"/>
      <inkml:brushProperty name="height" value="0.05" units="cm"/>
    </inkml:brush>
  </inkml:definitions>
  <inkml:trace contextRef="#ctx0" brushRef="#br0">57 156 24575,'-15'-14'0,"10"10"0,1 0 0,0 1 0,0-1 0,0-1 0,0 1 0,1 0 0,0-1 0,0 0 0,-4-7 0,7 11 0,0 0 0,0 0 0,0 0 0,0-1 0,0 1 0,0 0 0,0 0 0,0 0 0,0 0 0,1 0 0,-1 0 0,1 0 0,-1 0 0,0 0 0,1 0 0,0 0 0,-1 0 0,1 0 0,0 0 0,-1 0 0,1 0 0,0 1 0,0-1 0,0 0 0,0 1 0,-1-1 0,1 0 0,0 1 0,0-1 0,0 1 0,1-1 0,-1 1 0,0 0 0,0 0 0,0-1 0,2 1 0,6-3 0,1 1 0,20-2 0,-27 4 0,360-5 0,-216 8 0,-125-3 0,-22 0 0,0 0 0,0 0 0,0-1 0,0 1 0,0 0 0,0 0 0,0 0 0,0 0 0,-1 0 0,1 0 0,0-1 0,0 1 0,0 0 0,0 0 0,0 0 0,0 0 0,0-1 0,0 1 0,0 0 0,0 0 0,0 0 0,0 0 0,0 0 0,0-1 0,0 1 0,0 0 0,0 0 0,0 0 0,0 0 0,0-1 0,1 1 0,-1 0 0,0 0 0,0 0 0,0 0 0,0 0 0,0 0 0,0-1 0,0 1 0,0 0 0,1 0 0,-1 0 0,0 0 0,0 0 0,0 0 0,0 0 0,-16-7 0,15 7 0,-14-5 0,-6-3 0,0 1 0,0 2 0,0 0 0,-31-3 0,50 8 0,-1 1 0,1-1 0,-1 0 0,1 1 0,-1 0 0,1 0 0,-1 0 0,1 0 0,0 0 0,-1 0 0,1 0 0,0 1 0,0-1 0,0 1 0,0 0 0,0-1 0,0 1 0,1 0 0,-1 0 0,0 0 0,1 0 0,0 1 0,-1-1 0,1 0 0,0 0 0,-1 6 0,-2 1 0,1 0 0,1 1 0,0-1 0,0 1 0,-1 19 0,3-25 0,0 0 0,0 0 0,0 0 0,1 1 0,-1-1 0,1 0 0,0 0 0,0 0 0,1 0 0,-1 0 0,1 0 0,0-1 0,0 1 0,0 0 0,0-1 0,1 1 0,-1-1 0,1 0 0,0 0 0,0 0 0,0 0 0,0-1 0,1 1 0,-1-1 0,1 0 0,0 0 0,-1 0 0,1 0 0,0-1 0,0 1 0,0-1 0,0 0 0,0 0 0,0-1 0,1 1 0,-1-1 0,0 0 0,0 0 0,0 0 0,0 0 0,1-1 0,-1 0 0,0 0 0,0 0 0,0 0 0,0-1 0,0 0 0,-1 1 0,1-1 0,0-1 0,3-2 0,0-1 0,0 0 0,-1-1 0,0 0 0,0 0 0,6-9 0,10-13 0,-22 29 0,0-1 0,1 1 0,-1-1 0,0 1 0,1-1 0,-1 1 0,1 0 0,-1-1 0,1 1 0,-1 0 0,1-1 0,0 1 0,-1 0 0,1-1 0,-1 1 0,1 0 0,0 0 0,-1 0 0,1 0 0,-1-1 0,1 1 0,0 0 0,-1 0 0,1 0 0,0 0 0,-1 0 0,1 1 0,-1-1 0,1 0 0,0 0 0,-1 0 0,1 1 0,0-1 0,-1 0 0,1 0 0,-1 1 0,1-1 0,-1 0 0,1 1 0,-1-1 0,1 1 0,-1-1 0,0 1 0,1-1 0,-1 1 0,1-1 0,-1 1 0,0-1 0,1 2 0,3 5 0,-1-1 0,0 1 0,4 12 0,-2-5 0,-1-5-105,1 0 0,1 0 0,0 0 0,0-1 0,0 1 0,1-1 0,0-1 0,1 0 0,-1 0 0,2 0 0,-1-1 0,10 6 0,3 0-6721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19.065"/>
    </inkml:context>
    <inkml:brush xml:id="br0">
      <inkml:brushProperty name="width" value="0.05" units="cm"/>
      <inkml:brushProperty name="height" value="0.05" units="cm"/>
    </inkml:brush>
  </inkml:definitions>
  <inkml:trace contextRef="#ctx0" brushRef="#br0">431 156 24575,'1'-2'0,"0"1"0,0 0 0,0 0 0,0 0 0,0-1 0,0 1 0,0 0 0,0-1 0,-1 1 0,1-1 0,-1 1 0,1-1 0,-1 1 0,1-1 0,-1 0 0,0 1 0,0-1 0,0 1 0,0-3 0,-1 0 0,1 1 0,-1 0 0,0-1 0,0 1 0,0 0 0,-1 0 0,1 0 0,-4-6 0,0 2 0,-1 0 0,0 0 0,0 0 0,0 1 0,0 0 0,-10-6 0,7 6 0,1 1 0,-2 1 0,1 0 0,0 0 0,-1 1 0,1 0 0,-1 1 0,0 0 0,0 0 0,0 1 0,0 0 0,0 1 0,-1 0 0,-15 3 0,18-2 0,0 0 0,0 1 0,1 0 0,-1 0 0,1 1 0,-1 0 0,1 0 0,0 0 0,0 1 0,1 0 0,-1 1 0,1 0 0,0 0 0,0 0 0,0 0 0,1 1 0,0 0 0,0 0 0,-6 10 0,9-12 0,1 0 0,-1 0 0,0 0 0,1 0 0,0 0 0,0 0 0,0 0 0,1 0 0,-1 0 0,1 1 0,0-1 0,0 0 0,2 7 0,-1-4 0,1-1 0,0 1 0,0-1 0,1 1 0,0-1 0,0 0 0,7 10 0,1-1 0,2 0 0,0-1 0,0 0 0,2-1 0,15 12 0,13 5 0,67 35 0,-69-43 0,-1 2 0,44 36 0,-79-56 0,0 0 0,0 0 0,-1 1 0,1 0 0,-1 0 0,-1 0 0,5 6 0,-8-9 0,1-1 0,0 0 0,-1 1 0,1-1 0,-1 0 0,0 1 0,1-1 0,-1 1 0,0-1 0,0 1 0,0-1 0,0 1 0,0-1 0,0 1 0,0-1 0,0 0 0,-1 1 0,1-1 0,-1 1 0,1-1 0,-1 0 0,1 1 0,-1-1 0,0 0 0,1 1 0,-1-1 0,0 0 0,0 0 0,0 0 0,0 0 0,0 0 0,0 0 0,-1 0 0,1 0 0,0 0 0,-2 0 0,-8 5 0,0 0 0,-1-1 0,1-1 0,-1 0 0,0 0 0,0-2 0,0 1 0,-23 1 0,-9-2 0,-49-4 0,53 0 171,-44-9 0,69 9-456,-1-2 1,1 0-1,0-1 1,0 0-1,-25-15 1,12 2-6542</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9.593"/>
    </inkml:context>
    <inkml:brush xml:id="br0">
      <inkml:brushProperty name="width" value="0.05" units="cm"/>
      <inkml:brushProperty name="height" value="0.05" units="cm"/>
    </inkml:brush>
  </inkml:definitions>
  <inkml:trace contextRef="#ctx0" brushRef="#br0">70 79 24575,'-1'-7'0,"1"0"0,-2 0 0,1 0 0,-1 0 0,0 0 0,0 0 0,0 0 0,-1 1 0,-4-8 0,6 14 0,1 0 0,0-1 0,0 1 0,0 0 0,0 0 0,0 0 0,-1 0 0,1 0 0,0 0 0,0-1 0,0 1 0,-1 0 0,1 0 0,0 0 0,0 0 0,0 0 0,-1 0 0,1 0 0,0 0 0,0 0 0,0 0 0,-1 0 0,1 0 0,0 0 0,0 0 0,0 0 0,-1 0 0,1 0 0,0 0 0,0 0 0,0 0 0,-1 1 0,1-1 0,0 0 0,0 0 0,0 0 0,0 0 0,-1 0 0,1 0 0,0 1 0,0-1 0,0 0 0,0 0 0,0 0 0,-1 0 0,1 1 0,0-1 0,0 0 0,0 0 0,0 0 0,0 1 0,0-1 0,0 0 0,0 0 0,0 0 0,0 1 0,0-1 0,0 0 0,0 0 0,0 1 0,0-1 0,0 0 0,0 0 0,-3 16 0,1 19 0,2 0 0,1-1 0,1 1 0,2 0 0,15 59 0,-14-83 0,1-11 0,7-15 0,-6 5 0,-2 5 0,-1 0 0,1 0 0,0 1 0,0-1 0,1 1 0,-1 0 0,1 1 0,0-1 0,0 1 0,0 0 0,0 1 0,8-3 0,-10 4 0,0 1 0,0-1 0,0 1 0,0 0 0,0 0 0,0 0 0,0 0 0,0 1 0,0-1 0,-1 1 0,1 0 0,0 1 0,0-1 0,-1 0 0,1 1 0,0 0 0,-1 0 0,0 0 0,1 0 0,-1 1 0,5 5 0,-5-5 0,0 0 0,0 0 0,0 0 0,-1 0 0,1 0 0,-1 1 0,0-1 0,0 1 0,0 0 0,-1-1 0,1 1 0,-1 0 0,0 0 0,0 0 0,-1 0 0,1 0 0,-1 0 0,1 6 0,-2-7 0,1 0 0,-1-1 0,0 1 0,0 0 0,0 0 0,0 0 0,0-1 0,-1 1 0,1 0 0,-1-1 0,0 1 0,0-1 0,1 0 0,-2 0 0,1 1 0,0-1 0,0-1 0,-1 1 0,1 0 0,-1 0 0,1-1 0,-1 0 0,0 1 0,1-1 0,-6 1 0,-3 1 43,-1 0 0,1-1-1,0 0 1,-1-1 0,1 0-1,-1-1 1,-21-2 0,24 1-199,0 0 1,-1-1 0,1 0 0,0-1 0,1 0 0,-1 0 0,0-1-1,1 0 1,0 0 0,-9-7 0,-2-6-6671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49.780"/>
    </inkml:context>
    <inkml:brush xml:id="br0">
      <inkml:brushProperty name="width" value="0.05" units="cm"/>
      <inkml:brushProperty name="height" value="0.05" units="cm"/>
    </inkml:brush>
  </inkml:definitions>
  <inkml:trace contextRef="#ctx0" brushRef="#br0">1 0 24575,'6'0'0,"4"0"0,5 0 0,-2 3 0,-2 4 0,-3 4 0,0 2 0,-1 3 0,-3 5 0,3 1 0,-2 2 0,0 4 0,1 0 0,0 1 0,1-1 0,1-3 0,-2-6-8191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50.134"/>
    </inkml:context>
    <inkml:brush xml:id="br0">
      <inkml:brushProperty name="width" value="0.05" units="cm"/>
      <inkml:brushProperty name="height" value="0.05" units="cm"/>
    </inkml:brush>
  </inkml:definitions>
  <inkml:trace contextRef="#ctx0" brushRef="#br0">1 207 24575,'0'-2'0,"0"-1"0,0 1 0,0 0 0,0 0 0,0-1 0,1 1 0,-1 0 0,1 0 0,0-1 0,0 1 0,-1 0 0,1 0 0,1 0 0,-1 0 0,0 0 0,2-2 0,-1 3 0,0-1 0,0 1 0,0-1 0,1 1 0,-1 0 0,0 0 0,1 0 0,-1 0 0,1 0 0,-1 0 0,1 1 0,-1 0 0,6-1 0,7-1 0,0 1 0,0 0 0,0-2 0,22-6 0,-33 8 0,-1 0 0,0 0 0,0 0 0,1-1 0,-1 0 0,0 0 0,0 1 0,-1-2 0,1 1 0,0 0 0,-1 0 0,1-1 0,-1 0 0,0 1 0,0-1 0,0 0 0,0 0 0,0 0 0,-1 0 0,3-6 0,-4 7 0,1 0 0,-1 0 0,0 1 0,1-1 0,-1 0 0,0 0 0,0 0 0,-1 1 0,1-1 0,0 0 0,0 0 0,-1 1 0,1-1 0,-1 0 0,0 1 0,1-1 0,-1 0 0,-1-1 0,0 0 0,-1 0 0,1 0 0,-1 1 0,1-1 0,-1 1 0,0-1 0,0 1 0,-4-3 0,-1 1 0,1 0 0,-1 1 0,1 0 0,-1 0 0,0 1 0,0 0 0,-11-2 0,15 4 0,-1 0 0,1 0 0,-1 1 0,1-1 0,-1 1 0,1 0 0,0 0 0,-1 1 0,1-1 0,0 1 0,0 0 0,0 0 0,0 0 0,-5 5 0,7-6 0,0 1 0,1-1 0,-1 0 0,1 1 0,-1-1 0,1 1 0,0 0 0,-1-1 0,1 1 0,0 0 0,0 0 0,0 0 0,0 0 0,1 0 0,-1 0 0,0 0 0,1 0 0,-1 0 0,1 0 0,0 0 0,0 1 0,0-1 0,0 0 0,0 0 0,0 0 0,1 0 0,-1 0 0,1 0 0,-1 0 0,1 0 0,0 0 0,1 2 0,2 3 0,0-1 0,1 0 0,0 0 0,0 0 0,0-1 0,1 1 0,0-1 0,0-1 0,0 1 0,1-1 0,-1 0 0,1 0 0,11 3 0,4 2 0,1-1 0,-1-2 0,26 5 0,1-4-1365,-5-1-5461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56.784"/>
    </inkml:context>
    <inkml:brush xml:id="br0">
      <inkml:brushProperty name="width" value="0.05" units="cm"/>
      <inkml:brushProperty name="height" value="0.05" units="cm"/>
    </inkml:brush>
  </inkml:definitions>
  <inkml:trace contextRef="#ctx0" brushRef="#br0">1661 2 24575,'0'0'0,"0"-1"0,0 1 0,0 0 0,0 0 0,1 0 0,-1 0 0,0 0 0,0 0 0,0 0 0,0 0 0,1 0 0,-1 0 0,0 0 0,0 0 0,0 0 0,1 0 0,-1 0 0,0 0 0,0 0 0,0 0 0,1 0 0,-1 0 0,0 0 0,0 0 0,0 1 0,0-1 0,1 0 0,-1 0 0,0 0 0,0 0 0,0 0 0,0 0 0,0 1 0,0-1 0,1 0 0,-1 0 0,0 0 0,0 0 0,0 1 0,0-1 0,0 0 0,0 0 0,0 0 0,0 0 0,0 1 0,0-1 0,0 0 0,0 0 0,0 0 0,0 1 0,0-1 0,0 0 0,0 0 0,0 0 0,0 0 0,0 1 0,0-1 0,0 0 0,0 0 0,0 0 0,0 1 0,-12 6 0,-44 3 0,-87 3 0,71-8 0,-1238 91 0,1291-94 173,13-2-344,1 1 0,-1-1 0,1 1 0,0-1 1,-1-1-1,1 1 0,-1-1 0,-5-1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57.456"/>
    </inkml:context>
    <inkml:brush xml:id="br0">
      <inkml:brushProperty name="width" value="0.05" units="cm"/>
      <inkml:brushProperty name="height" value="0.05" units="cm"/>
    </inkml:brush>
  </inkml:definitions>
  <inkml:trace contextRef="#ctx0" brushRef="#br0">535 26 24575,'14'-19'0,"-11"13"0,-11 14 0,-27 31 0,-2-1 0,-2-2 0,-63 46 0,-139 77 0,183-122 0,56-36 0,-22 18 0,23-19 0,1 0 0,-1 1 0,1-1 0,0 0 0,-1 1 0,1-1 0,0 0 0,-1 1 0,1-1 0,0 1 0,0-1 0,-1 1 0,1-1 0,0 1 0,0-1 0,0 1 0,0-1 0,0 1 0,-1-1 0,1 1 0,0-1 0,0 1 0,0-1 0,1 1 0,-1-1 0,0 1 0,0-1 0,0 1 0,0-1 0,0 1 0,0-1 0,1 0 0,-1 1 0,0-1 0,0 1 0,1-1 0,-1 1 0,0-1 0,1 0 0,-1 1 0,0-1 0,1 0 0,-1 1 0,1-1 0,-1 0 0,1 0 0,-1 1 0,0-1 0,1 0 0,-1 0 0,1 0 0,0 1 0,10 3 0,1-1 0,0 0 0,0 0 0,0-1 0,17 1 0,6 0 0,349 69-1365,-340-59-5461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57.784"/>
    </inkml:context>
    <inkml:brush xml:id="br0">
      <inkml:brushProperty name="width" value="0.05" units="cm"/>
      <inkml:brushProperty name="height" value="0.05" units="cm"/>
    </inkml:brush>
  </inkml:definitions>
  <inkml:trace contextRef="#ctx0" brushRef="#br0">1 158 24575,'48'-2'0,"64"-13"0,-38 4 0,655-65 0,-616 65 0,59-2 0,68-7 0,-213 16 0,-19 1 342,-14 2-2049,-7 0-5119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58.063"/>
    </inkml:context>
    <inkml:brush xml:id="br0">
      <inkml:brushProperty name="width" value="0.05" units="cm"/>
      <inkml:brushProperty name="height" value="0.05" units="cm"/>
    </inkml:brush>
  </inkml:definitions>
  <inkml:trace contextRef="#ctx0" brushRef="#br0">0 52 24575,'14'-20'0,"-13"18"0,0 0 0,0 1 0,0-1 0,0 0 0,0 1 0,0-1 0,1 1 0,-1-1 0,0 1 0,1-1 0,0 1 0,-1 0 0,1 0 0,0 0 0,-1 0 0,1 0 0,0 0 0,0 1 0,2-2 0,5 1 0,-1-1 0,0 1 0,1 1 0,-1 0 0,0 0 0,1 0 0,-1 1 0,0 1 0,1-1 0,-1 1 0,0 1 0,0-1 0,11 7 0,-10-6 0,-1 1 0,0 1 0,0-1 0,-1 1 0,1 1 0,-1 0 0,0 0 0,-1 0 0,1 0 0,-1 1 0,-1 0 0,7 11 0,-10-15 10,0 1 0,0 0 0,-1 0 0,1-1 0,-1 1 0,0 0 1,0 0-1,-1 0 0,1 0 0,-1 1 0,0-1 0,0 0 0,0 0 0,-1 0 0,1 0 0,-2 6 0,-1-4 7,1 0 0,-1 0 0,0 0 0,0 0 0,-1 0 0,0-1 0,0 0 0,0 0 1,-6 7-1,-8 3-359,-1 0 1,0-1 0,-1-1-1,-30 16 1,-40 16-6485</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3.932"/>
    </inkml:context>
    <inkml:brush xml:id="br0">
      <inkml:brushProperty name="width" value="0.05" units="cm"/>
      <inkml:brushProperty name="height" value="0.05" units="cm"/>
    </inkml:brush>
  </inkml:definitions>
  <inkml:trace contextRef="#ctx0" brushRef="#br0">17 0 24575,'-8'621'0,"-1"-3"0,9-379-1365,1-185-5461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0:24.223"/>
    </inkml:context>
    <inkml:brush xml:id="br0">
      <inkml:brushProperty name="width" value="0.05" units="cm"/>
      <inkml:brushProperty name="height" value="0.05" units="cm"/>
    </inkml:brush>
  </inkml:definitions>
  <inkml:trace contextRef="#ctx0" brushRef="#br0">1 6 24575,'0'-5'0,"0"5"0,8 7 0,13 4 0,0-2 0,0 0 0,1-1 0,0-2 0,0 0 0,1-1 0,36 3 0,-51-8 0,1 1 0,0-1 0,-1-1 0,1 0 0,0 0 0,-1 0 0,1-1 0,-1-1 0,10-3 0,-3-1 0,1-1 0,-1-1 0,21-14 0,-25 17 342,-11 6-367,-1 0 1,1 0-1,0 0 1,0 0 0,0 0-1,0 0 1,0 1 0,-1-1-1,1 0 1,0 0-1,0 0 1,0 0 0,0 0-1,0 0 1,0 0-1,0 1 1,0-1 0,0 0-1,-1 0 1,1 0 0,0 0-1,0 0 1,0 0-1,0 1 1,0-1 0,0 0-1,0 0 1,0 0 0,0 0-1,0 0 1,0 1-1,0-1 1,0 0 0,0 0-1,0 0 1,0 0 0,0 0-1,0 1 1,0-1-1,1 0 1,-1 0 0,0 0-1,0 0 1,0 0-1,0 0 1,0 1 0,0-1-1,0 0 1,0 0 0,0 0-1,1 0 1,-1 0-1,0 0 1,0 0 0,0 0-1,0 0 1,0 0 0,0 1-1,1-1 1,-1 0-1,0 0 1,0 0 0,0 0-1,0 0 1,0 0-1,1 0 1,-1 0 0,0 0-1,0 0 1,-5 8-6802</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2.035"/>
    </inkml:context>
    <inkml:brush xml:id="br0">
      <inkml:brushProperty name="width" value="0.05" units="cm"/>
      <inkml:brushProperty name="height" value="0.05" units="cm"/>
    </inkml:brush>
  </inkml:definitions>
  <inkml:trace contextRef="#ctx0" brushRef="#br0">383 537 24575,'1'-9'0,"0"0"0,0 1 0,1-1 0,4-11 0,3-13 0,0-38 0,-3 1 0,-5-103 0,-2 119 0,1 51 0,0-5 0,0 0 0,0 1 0,-1-1 0,0 0 0,-3-9 0,3 16 0,1 0 0,0-1 0,-1 1 0,1 0 0,-1 0 0,1 0 0,-1 0 0,0 0 0,0 0 0,1 0 0,-1 0 0,0 1 0,0-1 0,0 0 0,0 0 0,0 1 0,0-1 0,0 0 0,0 1 0,0-1 0,0 1 0,0-1 0,0 1 0,0 0 0,-1-1 0,1 1 0,0 0 0,0 0 0,0 0 0,0 0 0,-1 0 0,1 0 0,0 0 0,0 0 0,0 1 0,-1-1 0,1 0 0,0 1 0,0-1 0,0 1 0,0-1 0,0 1 0,-1 0 0,-7 4 0,0 0 0,1 0 0,0 1 0,0 0 0,0 1 0,1 0 0,0 0 0,-6 8 0,-7 11 0,-19 32 0,10-8-54,3 0 0,2 2-1,2 1 1,2 1 0,-15 69 0,10-4-109,-15 172 0,28 163 477,43-1-1885,-28-425-4712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19.485"/>
    </inkml:context>
    <inkml:brush xml:id="br0">
      <inkml:brushProperty name="width" value="0.05" units="cm"/>
      <inkml:brushProperty name="height" value="0.05" units="cm"/>
    </inkml:brush>
  </inkml:definitions>
  <inkml:trace contextRef="#ctx0" brushRef="#br0">141 17 24575,'0'0'0,"25"-2"0,-24 2 0,0 0 0,0 0 0,0 0 0,0 0 0,0 0 0,0 0 0,0 0 0,0-1 0,0 1 0,0 0 0,0-1 0,-1 1 0,1-1 0,0 1 0,0-1 0,0 1 0,-1-1 0,1 0 0,0 1 0,-1-1 0,2-1 0,-2 2 0,0-1 0,0 1 0,-1 0 0,1 0 0,0-1 0,0 1 0,0 0 0,0-1 0,-1 1 0,1 0 0,0 0 0,0 0 0,-1-1 0,1 1 0,0 0 0,0 0 0,-1 0 0,1 0 0,0-1 0,-1 1 0,1 0 0,0 0 0,-1 0 0,1 0 0,0 0 0,-1 0 0,1 0 0,0 0 0,-1 0 0,1 0 0,0 0 0,-1 0 0,1 0 0,0 0 0,-1 0 0,-13 2 0,5 1 0,2 0 0,-1 0 0,0 1 0,1 0 0,-1 0 0,1 1 0,0 0 0,1 1 0,-1-1 0,1 1 0,0 0 0,1 1 0,-1-1 0,1 1 0,1 0 0,-1 0 0,1 1 0,-6 14 0,3-5 0,1 1 0,0 0 0,1 1 0,1-1 0,0 1 0,2 0 0,-1 27 0,3-39 0,0 0 0,1 0 0,0-1 0,0 1 0,0 0 0,1-1 0,0 1 0,0-1 0,1 1 0,0-1 0,0 0 0,0 0 0,1-1 0,0 1 0,4 5 0,-2-5 0,0 0 0,1 0 0,0-1 0,0 0 0,0 0 0,1-1 0,0 0 0,0 0 0,0-1 0,0 0 0,11 3 0,-9-3 0,0-1 0,1 0 0,-1-1 0,1 0 0,-1-1 0,1 0 0,0 0 0,-1-1 0,1-1 0,-1 0 0,0 0 0,0-1 0,11-4 0,-14 4 0,0 0 0,0-1 0,0 0 0,-1 0 0,1-1 0,-1 0 0,0 0 0,-1 0 0,1-1 0,-1 0 0,0 0 0,0 0 0,-1-1 0,0 1 0,0-1 0,-1 0 0,1 0 0,2-11 0,9-35 0,-15 53 0,1 0 0,-1 0 0,0 0 0,0 0 0,0 0 0,0 0 0,0 0 0,0 0 0,0 0 0,0 0 0,0 0 0,0 0 0,0 0 0,0 0 0,1 0 0,-1 0 0,0 0 0,0 0 0,0-1 0,0 1 0,0 0 0,0 0 0,0 0 0,0 0 0,0 1 0,1-1 0,-1 0 0,0 0 0,0 0 0,0 0 0,0 0 0,0 0 0,0 0 0,0 0 0,0 0 0,0 0 0,0 0 0,1 0 0,-1 0 0,0 0 0,0 0 0,0 0 0,0 0 0,0 0 0,0 0 0,0 1 0,0-1 0,0 0 0,0 0 0,0 0 0,0 0 0,0 0 0,0 0 0,0 0 0,0 0 0,0 0 0,0 0 0,0 1 0,0-1 0,0 0 0,0 0 0,0 0 0,0 0 0,0 0 0,5 13 0,1 17 0,3 100-1365,-8-85-5461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3.236"/>
    </inkml:context>
    <inkml:brush xml:id="br0">
      <inkml:brushProperty name="width" value="0.05" units="cm"/>
      <inkml:brushProperty name="height" value="0.05" units="cm"/>
    </inkml:brush>
  </inkml:definitions>
  <inkml:trace contextRef="#ctx0" brushRef="#br0">101 496 24575,'-16'-26'0,"1"0"0,2-2 0,0 1 0,2-2 0,-14-53 0,23 73 0,0 0 0,1 1 0,0-1 0,0 0 0,0 0 0,1 0 0,1 0 0,0 1 0,2-11 0,-2 15 0,0 0 0,1 0 0,-1 0 0,1 0 0,0 1 0,0-1 0,1 0 0,-1 1 0,1 0 0,0-1 0,-1 1 0,1 0 0,1 0 0,-1 1 0,0-1 0,1 1 0,-1-1 0,1 1 0,0 0 0,8-2 0,3-1 0,0 1 0,0 0 0,1 1 0,0 1 0,-1 1 0,1 0 0,0 1 0,0 1 0,0 0 0,-1 1 0,32 8 0,-27-4 0,0 1 0,0 0 0,-1 1 0,0 1 0,0 1 0,-1 1 0,0 0 0,24 22 0,-32-24 0,-1 0 0,-1 0 0,0 1 0,0 0 0,-1 0 0,0 1 0,-1 0 0,0 1 0,0-1 0,3 14 0,-7-20 0,-1-1 0,0 1 0,0 0 0,0-1 0,0 1 0,-1 0 0,0 0 0,0 0 0,0-1 0,0 1 0,-1 0 0,0 0 0,0-1 0,0 1 0,-1-1 0,1 1 0,-1-1 0,0 1 0,0-1 0,-1 0 0,1 0 0,-1 0 0,0 0 0,0-1 0,0 1 0,-1-1 0,1 1 0,-1-1 0,-5 3 0,3-2 0,1-1 0,0-1 0,-1 1 0,1-1 0,-1 0 0,0 0 0,-5 1 0,9-3 0,1 1 0,0-1 0,0 0 0,0 0 0,0 0 0,0 1 0,-1-1 0,1 0 0,0-1 0,0 1 0,0 0 0,0 0 0,0 0 0,0-1 0,-1 1 0,1-1 0,0 1 0,0-1 0,0 1 0,0-1 0,0 1 0,1-1 0,-1 0 0,0 0 0,0 1 0,0-1 0,0 0 0,1 0 0,-1 0 0,0 0 0,1 0 0,-1 0 0,1 0 0,-1 0 0,1 0 0,0 0 0,-1 0 0,1-1 0,0 1 0,0 0 0,0 0 0,0 0 0,0-3 0,0-4 0,1 0 0,0 0 0,0 0 0,0 1 0,1-1 0,5-10 0,20-47 0,-23 58 0,21-48 0,2 1 0,3 2 0,50-67 0,-77 114 0,1 1 0,0-1 0,0 1 0,0 0 0,1 1 0,0-1 0,-1 1 0,9-4 0,-12 6 0,0 1 0,0-1 0,0 1 0,1-1 0,-1 1 0,0 0 0,0 0 0,1 0 0,-1 0 0,0 0 0,1 0 0,-1 0 0,0 0 0,0 0 0,1 1 0,-1-1 0,2 1 0,-2 0 0,1 0 0,-1 0 0,1 0 0,-1 0 0,0 1 0,1-1 0,-1 0 0,0 1 0,0-1 0,0 1 0,0 0 0,0-1 0,0 1 0,0 0 0,0 2 0,8 23 0,-2 0 0,6 46 0,-7-41 0,13 48 0,-13-59 0,-5-14 0,1-1 0,0 1 0,0 0 0,0-1 0,1 1 0,0-1 0,1 0 0,-1 1 0,8 7 0,-11-14 0,0 0 0,0 0 0,1 0 0,-1 0 0,0 0 0,0 0 0,1 0 0,-1 0 0,0 0 0,0 0 0,0 0 0,1 0 0,-1 0 0,0-1 0,0 1 0,0 0 0,0 0 0,1 0 0,-1 0 0,0-1 0,0 1 0,0 0 0,0 0 0,0 0 0,0 0 0,1-1 0,-1 1 0,0 0 0,0 0 0,0 0 0,0-1 0,0 1 0,0 0 0,0 0 0,0-1 0,0 1 0,0 0 0,0-1 0,4-15 0,-2 8 0,-1 7 0,0-1 0,0 0 0,0 0 0,0 1 0,0-1 0,1 1 0,-1-1 0,1 1 0,-1 0 0,1-1 0,-1 1 0,1 0 0,0 0 0,-1 0 0,1 0 0,0 1 0,0-1 0,3-1 0,40-5 0,-17 3 0,-22 3 0,-1 0 0,0-1 0,1 0 0,-1 0 0,0 0 0,0-1 0,0 0 0,0 0 0,-1 0 0,1 0 0,-1-1 0,0 1 0,0-1 0,0 0 0,0-1 0,-1 1 0,0-1 0,1 1 0,-2-1 0,1 0 0,-1 0 0,1 0 0,-1-1 0,-1 1 0,1 0 0,-1-1 0,0 1 0,0-1 0,-1 0 0,1 1 0,-1-1 0,0 1 0,-1-1 0,0 0 0,1 1 0,-2-1 0,1 1 0,-1 0 0,0-1 0,-3-5 0,3 5 0,-1 1 0,1 0 0,-1 0 0,-1 0 0,1 0 0,-1 1 0,0-1 0,0 1 0,0 0 0,-1 0 0,1 0 0,-1 1 0,0-1 0,-6-2 0,8 4 0,0 1 0,1 0 0,-1 1 0,0-1 0,0 0 0,1 1 0,-1-1 0,0 1 0,0 0 0,0 0 0,0 0 0,0 0 0,1 1 0,-1-1 0,0 1 0,0-1 0,0 1 0,1 0 0,-1 0 0,0 0 0,1 1 0,-1-1 0,1 1 0,0-1 0,-1 1 0,1 0 0,0 0 0,0 0 0,0 0 0,-3 4 0,-1 3 0,0 0 0,0 1 0,1 0 0,0 0 0,1 0 0,0 0 0,1 0 0,-2 12 0,-13 89 0,17-104 0,-1 11 0,1 1 0,0 0 0,1-1 0,1 1 0,1 0 0,1-1 0,7 28 0,-8-39 0,1 0 0,-1 0 0,1 0 0,1 0 0,-1-1 0,1 1 0,0-1 0,1 0 0,-1 0 0,1-1 0,0 0 0,1 1 0,-1-1 0,1-1 0,0 1 0,0-1 0,0 0 0,1-1 0,0 0 0,-1 0 0,14 4 0,-8-4 0,0-1 0,0-1 0,0 0 0,0 0 0,0-1 0,1-1 0,-1 0 0,0-1 0,0 0 0,-1-1 0,1 0 0,0-1 0,-1 0 0,0 0 0,0-2 0,0 1 0,13-11 0,-12 8 0,0 0 0,-1-1 0,0 0 0,-1-1 0,0-1 0,-1 1 0,0-2 0,0 1 0,-1-1 0,-1 0 0,0-1 0,-1 0 0,0 0 0,6-20 0,-8-2 0,-7 19 0,3 16 0,0-1 0,0 1 0,-1 0 0,1-1 0,0 1 0,0 0 0,-1 0 0,1-1 0,0 1 0,-1 0 0,1 0 0,0 0 0,-1-1 0,1 1 0,0 0 0,-1 0 0,1 0 0,0 0 0,-1 0 0,1 0 0,-1 0 0,1 0 0,0 0 0,-1 0 0,1 0 0,0 0 0,-1 0 0,1 0 0,0 0 0,-1 0 0,1 0 0,0 0 0,-1 0 0,0 1 0,1-1 0,-1 0 0,0 1 0,0-1 0,1 0 0,-1 1 0,0-1 0,1 0 0,-1 1 0,1-1 0,-1 1 0,0-1 0,1 1 0,-1 0 0,1-1 0,-1 1 0,1-1 0,0 1 0,-1 0 0,1 0 0,0-1 0,-1 1 0,1 0 0,0-1 0,0 1 0,0 0 0,-1 1 0,1-1 0,1 1 0,-1-1 0,0 1 0,1 0 0,-1-1 0,1 1 0,-1-1 0,1 1 0,0-1 0,-1 0 0,1 1 0,1 1 0,1 0 0,-1 0 0,1 1 0,0-1 0,0 0 0,0-1 0,1 1 0,-1 0 0,0-1 0,5 3 0,0-3 0,0-1 0,-1 1 0,1-1 0,0 0 0,0-1 0,0 0 0,0 0 0,0-1 0,0 0 0,-1 0 0,1-1 0,0 0 0,-1 0 0,1-1 0,-1 0 0,0 0 0,0-1 0,0 0 0,13-9 0,-15 9 0,0-1 0,1 1 0,-1-1 0,-1 0 0,1 0 0,-1 0 0,0-1 0,0 0 0,-1 0 0,5-9 0,-6 10 0,-1 1 0,0-1 0,1 1 0,-2-1 0,1 1 0,0-1 0,-1 0 0,0 0 0,0 1 0,0-1 0,-1 0 0,0 1 0,0-1 0,0 0 0,0 1 0,-3-6 0,1 3 0,0 0 0,-1 0 0,0 1 0,0-1 0,0 1 0,-1 0 0,0 0 0,0 0 0,-1 1 0,1 0 0,-1 0 0,0 0 0,-1 1 0,1 0 0,-1 0 0,0 0 0,-8-2 0,8 4 0,1 0 0,-1 0 0,0 1 0,1 0 0,-1 0 0,0 1 0,0 0 0,0 0 0,1 0 0,-1 1 0,0 0 0,0 1 0,1-1 0,-1 1 0,1 1 0,-1-1 0,1 1 0,0 0 0,-9 6 0,5-1 0,0 0 0,0 0 0,1 1 0,0 0 0,1 1 0,0 0 0,1 0 0,0 1 0,0 0 0,1 0 0,0 1 0,1-1 0,1 1 0,0 0 0,0 1 0,1-1 0,1 1 0,0-1 0,1 1 0,0 22 0,1-24 0,0 0 0,1 1 0,1-1 0,-1 0 0,2 0 0,0 0 0,0-1 0,1 1 0,0-1 0,1 0 0,0 0 0,0 0 0,1 0 0,1-1 0,-1 0 0,2-1 0,-1 1 0,1-1 0,0-1 0,1 0 0,0 0 0,0 0 0,18 9 0,-10-9 34,1 0 1,0-2-1,0 0 0,1 0 0,-1-2 0,1 0 0,0-2 0,-1 0 0,31-2 1,-20-2-320,1-1 1,0-1-1,-1-2 1,0-1-1,33-14 1,-12 1-6542</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3.655"/>
    </inkml:context>
    <inkml:brush xml:id="br0">
      <inkml:brushProperty name="width" value="0.05" units="cm"/>
      <inkml:brushProperty name="height" value="0.05" units="cm"/>
    </inkml:brush>
  </inkml:definitions>
  <inkml:trace contextRef="#ctx0" brushRef="#br0">166 187 24575,'3'0'0,"0"-1"0,1 1 0,-1-1 0,0 0 0,1 0 0,-1 0 0,0-1 0,0 1 0,0-1 0,5-3 0,28-24 0,-29 23 0,3-2 0,-1-1 0,0 0 0,13-17 0,-20 23 0,0 1 0,-1-1 0,1 1 0,0-1 0,-1 0 0,0 0 0,0 0 0,0 1 0,0-1 0,0 0 0,0 0 0,-1 0 0,1-1 0,-1 1 0,0 0 0,0 0 0,0 0 0,0 0 0,-1 0 0,-1-6 0,2 8 0,-1 0 0,0 0 0,1 0 0,-1 0 0,0 0 0,0 0 0,0 0 0,0 0 0,0 0 0,0 0 0,0 0 0,0 0 0,0 1 0,-1-1 0,1 0 0,0 1 0,0-1 0,-1 1 0,1 0 0,0-1 0,-1 1 0,1 0 0,0 0 0,-1 0 0,1 0 0,-1 0 0,1 0 0,-2 0 0,-6 1 0,1 1 0,0 0 0,-12 4 0,15-5 0,-18 7 0,-1 1 0,1 1 0,-42 25 0,58-31 0,0 1 0,0-1 0,0 2 0,1-1 0,0 1 0,0 0 0,0 0 0,1 0 0,0 1 0,0 0 0,1 0 0,-1 0 0,2 1 0,-1-1 0,-4 14 0,7-16 0,1-1 0,-1 1 0,1 0 0,0 0 0,0 0 0,0-1 0,1 1 0,0 0 0,0-1 0,0 1 0,0 0 0,3 5 0,0-2 0,0-1 0,0 0 0,0 1 0,1-1 0,1-1 0,7 9 0,7 4 0,1-1 0,1-1 0,28 16 0,-46-30 0,26 16 0,-16-11 0,-1 0 0,0 1 0,0 0 0,21 22 0,-33-30 0,0 0 0,-1-1 0,1 1 0,-1 0 0,1 0 0,0-1 0,-1 1 0,0 0 0,1 0 0,-1 0 0,1 0 0,-1 0 0,0 0 0,0 0 0,1 0 0,-1 0 0,0 0 0,0 0 0,0 0 0,0 0 0,0 0 0,-1 0 0,1 0 0,0 1 0,-1-1 0,0 1 0,0-1 0,0 0 0,0 0 0,0 1 0,0-1 0,0 0 0,0 0 0,-1 0 0,1 0 0,0 0 0,-1-1 0,-2 2 0,-5 2 0,0-1 0,0 0 0,-18 3 0,25-6 0,-12 3-151,-1-1-1,0-1 0,0-1 0,0 0 1,0 0-1,0-2 0,1 0 1,-29-8-1,12 0-6674</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4.622"/>
    </inkml:context>
    <inkml:brush xml:id="br0">
      <inkml:brushProperty name="width" value="0.05" units="cm"/>
      <inkml:brushProperty name="height" value="0.05" units="cm"/>
    </inkml:brush>
  </inkml:definitions>
  <inkml:trace contextRef="#ctx0" brushRef="#br0">115 75 24575,'11'-16'0,"0"0"0,19-23 0,-30 39 0,0-1 0,0 1 0,0 0 0,0 0 0,0 0 0,0 0 0,1-1 0,-1 1 0,0 0 0,0 0 0,0 0 0,0 0 0,0-1 0,0 1 0,1 0 0,-1 0 0,0 0 0,0 0 0,0 0 0,0 0 0,1 0 0,-1 0 0,0 0 0,0-1 0,0 1 0,1 0 0,-1 0 0,0 0 0,0 0 0,0 0 0,0 0 0,1 0 0,-1 0 0,0 0 0,0 0 0,0 0 0,1 1 0,-1-1 0,0 0 0,0 0 0,0 9 0,-7 19 0,7-27 0,-28 95 0,5 2 0,-20 175 0,33-1 0,11-225 0,3 0 0,2-1 0,21 82 0,-19-107 0,-8-21 0,0 0 0,1 0 0,-1 0 0,0 0 0,0 0 0,0 0 0,0 0 0,0 0 0,0 0 0,1 0 0,-1 0 0,0 0 0,0 0 0,0 0 0,0 0 0,0 0 0,1 0 0,-1 0 0,0 0 0,0 0 0,0 0 0,0-1 0,0 1 0,0 0 0,0 0 0,0 0 0,1 0 0,-1 0 0,0 0 0,0 0 0,0-1 0,0 1 0,0 0 0,0 0 0,0 0 0,0 0 0,0 0 0,0 0 0,0-1 0,0 1 0,0 0 0,0 0 0,0 0 0,0 0 0,0 0 0,0 0 0,0-1 0,0 1 0,0 0 0,0 0 0,0 0 0,0 0 0,0 0 0,0-1 0,0 1 0,0 0 0,0 0 0,0 0 0,0 0 0,-1 0 0,-3-43 0,-95-297 0,98 335 0,-1 0 0,1 0 0,0 0 0,0 0 0,0 0 0,0-10 0,2 13 0,-1 1 0,0-1 0,1 1 0,-1-1 0,0 1 0,1-1 0,0 1 0,-1 0 0,1-1 0,0 1 0,0 0 0,0-1 0,0 1 0,0 0 0,0 0 0,0 0 0,0 0 0,0 0 0,0 0 0,1 0 0,-1 0 0,0 1 0,1-1 0,-1 0 0,1 1 0,-1-1 0,3 0 0,22-5 0,1 1 0,-1 0 0,1 2 0,-1 2 0,1 0 0,0 1 0,-1 2 0,28 5 0,-43-5 0,-1 1 0,1 0 0,-1 0 0,0 1 0,0 1 0,-1 0 0,1 0 0,-1 0 0,0 1 0,-1 1 0,15 13 0,-19-16 0,0 0 0,0 1 0,-1 0 0,0-1 0,1 1 0,-2 0 0,1 1 0,-1-1 0,1 0 0,-1 1 0,-1 0 0,1-1 0,-1 1 0,0 0 0,0 0 0,-1-1 0,0 1 0,0 0 0,0 0 0,-1 0 0,1 0 0,-1-1 0,-3 7 0,1-2 0,-1 1 0,0-1 0,-1 0 0,-7 12 0,10-18 0,-1-1 0,1 1 0,-1-1 0,0 1 0,0-1 0,0 0 0,0 0 0,0-1 0,-1 1 0,1-1 0,-1 1 0,0-1 0,-5 2 0,8-4 0,1 1 0,0-1 0,0 0 0,-1 0 0,1 0 0,0 0 0,-1 0 0,1 0 0,0 0 0,-1 0 0,1 0 0,0 0 0,0 0 0,-1 0 0,1 0 0,0 0 0,-1 0 0,1 0 0,0 0 0,-1 0 0,1 0 0,0-1 0,0 1 0,-1 0 0,1 0 0,0 0 0,0 0 0,-1-1 0,1 1 0,0 0 0,0 0 0,0-1 0,-1 1 0,1 0 0,0 0 0,0-1 0,0 1 0,-1-15 0,11-16 0,3 0 0,3 0 0,0 1 0,31-43 0,-46 71 0,1 0 0,-1 0 0,1 0 0,-1 1 0,1-1 0,0 0 0,0 1 0,0-1 0,0 1 0,0-1 0,0 1 0,4-1 0,-6 1 0,0 1 0,1 0 0,-1 0 0,1 0 0,-1 0 0,1 0 0,-1 0 0,1 0 0,-1 0 0,0 1 0,1-1 0,-1 0 0,1 0 0,-1 0 0,1 0 0,-1 0 0,0 1 0,1-1 0,-1 0 0,0 0 0,1 1 0,-1-1 0,0 0 0,1 1 0,-1 0 0,1 0 0,0 1 0,0-1 0,0 1 0,-1 0 0,1-1 0,-1 1 0,1 0 0,-1 0 0,0-1 0,1 3 0,0 15 0,-3 36 0,1-40 0,0 0 0,2 0 0,-1 1 0,5 20 0,-5-32 0,1-1 0,0 0 0,1 0 0,-1-1 0,0 1 0,1 0 0,0 0 0,-1-1 0,1 1 0,0-1 0,1 1 0,-1-1 0,0 0 0,1 0 0,-1 0 0,1 0 0,-1 0 0,1-1 0,0 1 0,0-1 0,0 0 0,0 0 0,0 0 0,0 0 0,0 0 0,0-1 0,0 1 0,0-1 0,0 0 0,0 0 0,6 0 0,1-1 0,1 0 0,-1 0 0,1-1 0,-1-1 0,0 0 0,0 0 0,0-1 0,14-6 0,-14 4 0,0 0 0,0-1 0,0 0 0,-1-1 0,0 0 0,-1-1 0,0 1 0,0-1 0,-1-1 0,0 0 0,0 0 0,-1 0 0,0 0 0,-1-1 0,-1 0 0,1-1 0,3-14 0,-8 25 0,0 0 0,1 0 0,-1 0 0,0 0 0,0 0 0,1 0 0,-1 0 0,0 0 0,0 1 0,0-1 0,0 0 0,0 0 0,0 0 0,0 0 0,-1 0 0,1 0 0,0 0 0,0 0 0,-1 0 0,1 1 0,-1-1 0,1 0 0,-1 0 0,1 0 0,-1 1 0,1-1 0,-1 0 0,0 0 0,-1 1 0,1 0 0,0 0 0,0 0 0,0 1 0,0-1 0,0 0 0,0 1 0,0-1 0,0 1 0,0-1 0,0 1 0,0-1 0,0 1 0,1 0 0,-1 0 0,0-1 0,0 1 0,0 0 0,1 0 0,-1 0 0,1 0 0,-1 0 0,0 0 0,1 0 0,-1 1 0,-8 15 0,0 0 0,2 1 0,0 0 0,0 0 0,-4 23 0,-13 97 0,22-123 0,-25 244 0,3-23 0,23-224 0,0-7 0,1 0 0,0-1 0,-1 1 0,0 0 0,0 0 0,-1-1 0,1 1 0,-1 0 0,0-1 0,0 0 0,0 1 0,-5 5 0,7-10 0,-1 1 0,1-1 0,0 0 0,-1 1 0,1-1 0,-1 0 0,1 0 0,0 1 0,-1-1 0,1 0 0,-1 0 0,1 1 0,-1-1 0,1 0 0,-1 0 0,1 0 0,-1 0 0,1 0 0,-1 0 0,1 0 0,-1 0 0,1 0 0,-1 0 0,1 0 0,-1 0 0,1 0 0,-1 0 0,1-1 0,0 1 0,-1 0 0,1 0 0,-1 0 0,1-1 0,-1 1 0,1 0 0,0-1 0,-1 1 0,1 0 0,0-1 0,-1 1 0,1 0 0,0-1 0,-1 1 0,1-1 0,-11-22 0,8 9 0,0-1 0,1 0 0,0 1 0,1-1 0,1 0 0,2-29 0,3 11 0,0 1 0,12-35 0,-4 24 0,2 0 0,2 0 0,2 2 0,1 0 0,2 1 0,50-65 0,-66 97-151,0 0-1,1 1 0,0 0 0,0 1 1,1-1-1,-1 2 0,1-1 1,16-7-1,-5 5-6674</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5.026"/>
    </inkml:context>
    <inkml:brush xml:id="br0">
      <inkml:brushProperty name="width" value="0.05" units="cm"/>
      <inkml:brushProperty name="height" value="0.05" units="cm"/>
    </inkml:brush>
  </inkml:definitions>
  <inkml:trace contextRef="#ctx0" brushRef="#br0">33 138 24575,'-9'-27'0,"1"0"0,-8-56 0,16 82 0,23 184 0,-1 194 0,-19-317 0,-1-3-1365,-1-11-5461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5.429"/>
    </inkml:context>
    <inkml:brush xml:id="br0">
      <inkml:brushProperty name="width" value="0.05" units="cm"/>
      <inkml:brushProperty name="height" value="0.05" units="cm"/>
    </inkml:brush>
  </inkml:definitions>
  <inkml:trace contextRef="#ctx0" brushRef="#br0">4 250 24575,'0'0'0,"-1"0"0,1 0 0,0 1 0,0-1 0,0 0 0,0 0 0,-1 0 0,1 0 0,0 0 0,0 0 0,0 0 0,0 0 0,0 0 0,-1 1 0,1-1 0,0 0 0,0 0 0,0 0 0,0 0 0,0 0 0,0 1 0,0-1 0,0 0 0,0 0 0,-1 0 0,1 0 0,0 0 0,0 1 0,0-1 0,0 0 0,0 0 0,0 0 0,0 1 0,0-1 0,0 0 0,0 0 0,0 0 0,0 0 0,0 1 0,1-1 0,-1 0 0,0 0 0,0 0 0,0 0 0,0 1 0,0-1 0,0 0 0,0 0 0,0 0 0,0 0 0,1 0 0,-1 0 0,0 1 0,0-1 0,0 0 0,0 0 0,0 0 0,1 0 0,-1 0 0,0 0 0,0 0 0,0 0 0,0 0 0,1 0 0,-1 0 0,11 10 0,4-1 0,1-1 0,0 0 0,0-1 0,1-1 0,0 0 0,0-1 0,0-1 0,21 2 0,-10-3 0,-1-1 0,1-2 0,0 0 0,41-7 0,-58 5 0,-1 0 0,1-1 0,-1 1 0,0-2 0,0 0 0,0 0 0,-1-1 0,12-7 0,-17 9 0,0 1 0,-1-1 0,0 0 0,1 0 0,-1 0 0,0-1 0,-1 1 0,1-1 0,-1 0 0,1 0 0,-1 0 0,0 0 0,-1 0 0,1 0 0,-1 0 0,1 0 0,-1-1 0,-1 1 0,1-1 0,-1 1 0,1-1 0,-1-5 0,-2 1 0,1 0 0,-1 0 0,0 0 0,-1 0 0,0 1 0,0-1 0,-1 1 0,0 0 0,0 0 0,-1 0 0,0 0 0,0 1 0,-1 0 0,0 0 0,-1 1 0,1-1 0,-1 1 0,0 1 0,-1-1 0,-12-7 0,12 9 0,1 1 0,0-1 0,-1 1 0,1 0 0,-1 1 0,0-1 0,0 2 0,0-1 0,0 1 0,0 0 0,0 1 0,0 0 0,0 0 0,0 1 0,-1 0 0,1 0 0,1 1 0,-1 0 0,0 0 0,0 1 0,1 0 0,-1 0 0,-8 7 0,7-5 0,1 2 0,0-1 0,0 1 0,1 0 0,0 1 0,1 0 0,-1 0 0,2 0 0,-1 1 0,-7 16 0,7-12 0,1 1 0,0 0 0,1 0 0,1 1 0,0-1 0,1 1 0,0 15 0,1-11 0,2 0 0,0 0 0,1 0 0,1-1 0,0 1 0,2-1 0,0 0 0,1 0 0,1 0 0,1-1 0,0 0 0,12 18 0,-12-24 31,0-1 0,1 0 0,0 0 0,1-1 0,0 0 0,0 0 0,1-1 0,0-1 1,0 0-1,15 7 0,-7-6-316,0-1 1,1 0-1,-1-1 1,2-2-1,36 5 1,2-4-6542</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6.126"/>
    </inkml:context>
    <inkml:brush xml:id="br0">
      <inkml:brushProperty name="width" value="0.05" units="cm"/>
      <inkml:brushProperty name="height" value="0.05" units="cm"/>
    </inkml:brush>
  </inkml:definitions>
  <inkml:trace contextRef="#ctx0" brushRef="#br0">1 55 24575,'0'-3'0,"0"-4"0,3-4 0,4 0 0,3 2 0,7 3 0,9 2 0,8 2 0,11 1 0,10 0 0,7 2 0,2 2 0,-1 1 0,-6 0 0,-12-1-8191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6.280"/>
    </inkml:context>
    <inkml:brush xml:id="br0">
      <inkml:brushProperty name="width" value="0.05" units="cm"/>
      <inkml:brushProperty name="height" value="0.05" units="cm"/>
    </inkml:brush>
  </inkml:definitions>
  <inkml:trace contextRef="#ctx0" brushRef="#br0">94 0 24575,'-9'6'0,"-12"5"0,-5 3 0,1 3 0,12 1 0,16-2 0,20-2 0,21-2 0,23-4 0,21-2 0,17-4 0,10-4 0,8-5 0,-4-1 0,-21 1-8191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7.046"/>
    </inkml:context>
    <inkml:brush xml:id="br0">
      <inkml:brushProperty name="width" value="0.05" units="cm"/>
      <inkml:brushProperty name="height" value="0.05" units="cm"/>
    </inkml:brush>
  </inkml:definitions>
  <inkml:trace contextRef="#ctx0" brushRef="#br0">103 117 24575,'0'-3'0,"0"0"0,-1-1 0,1 1 0,-1 0 0,0 0 0,0 0 0,0 0 0,0 0 0,-1 0 0,1 0 0,-1 1 0,1-1 0,-1 0 0,0 1 0,-3-3 0,4 5 0,1 0 0,-1 0 0,0 0 0,1 0 0,-1 0 0,1 0 0,-1 0 0,0 0 0,1 1 0,-1-1 0,0 0 0,1 0 0,-1 1 0,1-1 0,-1 0 0,1 1 0,-1-1 0,1 1 0,-1-1 0,1 1 0,-1-1 0,1 1 0,-1-1 0,1 1 0,0-1 0,-1 1 0,1-1 0,0 1 0,0 0 0,-1-1 0,1 1 0,0 0 0,0-1 0,0 1 0,0 0 0,0 0 0,-7 28 0,0 42 0,2-1 0,6 77 0,0-62 0,2 23 0,-5 116 0,-1-211 0,-3-16 0,-5-23 0,2-10 0,1 0 0,3-1 0,0 0 0,3 0 0,3-66 0,3 56 0,2 0 0,2 0 0,2 1 0,18-51 0,-21 78 0,0-1 0,2 1 0,0 0 0,1 1 0,1 0 0,25-31 0,-31 43 0,1 0 0,-1 1 0,1-1 0,0 1 0,1 0 0,-1 0 0,1 1 0,0 0 0,0 0 0,0 1 0,1 0 0,-1 0 0,1 1 0,0 0 0,0 0 0,0 1 0,-1 0 0,1 0 0,0 1 0,16 1 0,-9 2 0,0 0 0,0 1 0,0 1 0,0 1 0,-1 0 0,0 1 0,0 0 0,-1 1 0,0 0 0,0 2 0,-1-1 0,0 1 0,0 1 0,-2 0 0,1 1 0,16 24 0,-20-25 0,0 0 0,-1 0 0,-1 0 0,0 0 0,0 1 0,-1 0 0,-1 0 0,0 0 0,2 20 0,-4-22 0,-1-1 0,0 1 0,-1-1 0,0 1 0,-1-1 0,1 0 0,-2 1 0,1-1 0,-1 0 0,-1-1 0,0 1 0,0 0 0,-8 12 0,0-6 0,0 0 0,-1 0 0,-1-1 0,0-1 0,0 0 0,-2-1 0,1-1 0,-2 0 0,-22 11 0,-21 7 0,-85 27 0,113-44 0,25-10 0,0 1 0,-1 0 0,1 0 0,0 1 0,1 0 0,-8 5 0,13-8 0,0 0 0,0 0 0,1 0 0,-1 0 0,0 0 0,0 0 0,0 0 0,1 0 0,-1 0 0,1 0 0,-1 1 0,1-1 0,-1 0 0,1 0 0,0 1 0,-1-1 0,1 2 0,0-1 0,1 0 0,-1 0 0,0 0 0,1 0 0,0 0 0,-1 0 0,1-1 0,0 1 0,0 0 0,0-1 0,0 1 0,0 0 0,1-1 0,-1 1 0,2 1 0,14 13 0,1-1 0,0-1 0,33 21 0,65 28 0,-80-46-273,1-1 0,1-2 0,0-2 0,70 13 0,-52-16-6553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7.470"/>
    </inkml:context>
    <inkml:brush xml:id="br0">
      <inkml:brushProperty name="width" value="0.05" units="cm"/>
      <inkml:brushProperty name="height" value="0.05" units="cm"/>
    </inkml:brush>
  </inkml:definitions>
  <inkml:trace contextRef="#ctx0" brushRef="#br0">77 410 24575,'-18'-41'0,"1"-1"0,-19-77 0,31 89 0,5 30 0,0 0 0,0 0 0,0 0 0,0 0 0,0 0 0,0 0 0,0 0 0,0 0 0,0 0 0,0 0 0,0 0 0,0 0 0,0 0 0,0 0 0,0 0 0,0 0 0,1 0 0,-1 1 0,0-1 0,0 0 0,0 0 0,0 0 0,0 0 0,0 0 0,0 0 0,0 0 0,0 0 0,0 0 0,0 0 0,0-1 0,0 1 0,0 0 0,0 0 0,0 0 0,0 0 0,0 0 0,1 0 0,-1 0 0,0 0 0,5 18 0,17 76 0,10 100 0,-19-108 0,-12-84 0,1-7 0,3-19 0,3-33 0,-6 45 0,30-188 0,-23 163 0,0 1 0,3 0 0,20-46 0,-28 74 0,-1 0 0,1 1 0,1 0 0,0 0 0,0 0 0,0 0 0,12-11 0,-15 17 0,0-1 0,0 1 0,0 0 0,0-1 0,1 1 0,-1 0 0,0 0 0,1 0 0,-1 1 0,1-1 0,-1 1 0,1-1 0,-1 1 0,1 0 0,-1 0 0,1 0 0,-1 0 0,1 0 0,-1 0 0,1 1 0,-1-1 0,1 1 0,-1 0 0,0 0 0,1 0 0,-1 0 0,0 0 0,0 1 0,1-1 0,1 2 0,6 5 0,0 0 0,-1 1 0,0 0 0,0 0 0,-1 0 0,8 13 0,39 70 0,-30-49 0,-1-4 0,57 102 0,-66-111 0,-1 1 0,18 56 0,-30-82 43,-1 0 0,0 0-1,0 0 1,0 0 0,-1 0-1,0 0 1,0 6 0,0-10-98,-1 1-1,1-1 1,0 0 0,-1 1 0,1-1 0,-1 0 0,1 0 0,-1 1 0,1-1 0,-1 0 0,0 0 0,0 0 0,0 0 0,0 0 0,1 0 0,-1 0 0,-1 0 0,1 0 0,0-1 0,0 1-1,0 0 1,0-1 0,0 1 0,-1-1 0,1 1 0,0-1 0,-1 1 0,1-1 0,0 0 0,-3 1 0,-10 0-6771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27.979"/>
    </inkml:context>
    <inkml:brush xml:id="br0">
      <inkml:brushProperty name="width" value="0.05" units="cm"/>
      <inkml:brushProperty name="height" value="0.05" units="cm"/>
    </inkml:brush>
  </inkml:definitions>
  <inkml:trace contextRef="#ctx0" brushRef="#br0">159 638 24575,'-20'-17'0,"0"1"0,-33-20 0,-3-2 0,55 38 0,1-1 0,-1 1 0,0-1 0,1 1 0,-1-1 0,1 1 0,-1-1 0,1 1 0,-1-1 0,1 1 0,-1-1 0,1 0 0,-1 1 0,1-1 0,0 0 0,-1 0 0,1 1 0,0-1 0,0 0 0,0 0 0,-1 0 0,1 0 0,1 1 0,-1-1 0,0 1 0,0-1 0,1 0 0,-1 1 0,0-1 0,1 1 0,-1 0 0,1-1 0,-1 1 0,1-1 0,-1 1 0,0-1 0,1 1 0,-1 0 0,1-1 0,0 1 0,-1 0 0,2-1 0,37-8 0,-32 8 0,104-18 0,119-22 0,-178 28 0,0-1 0,66-29 0,-52 6 0,-65 37 0,-1 0 0,1-1 0,-1 1 0,1 0 0,-1 0 0,0 0 0,1 0 0,-1-1 0,1 1 0,-1 0 0,1 0 0,-1 0 0,1 0 0,-1 0 0,1 0 0,-1 0 0,1 1 0,-1-1 0,1 0 0,-1 0 0,1 0 0,-1 0 0,1 1 0,-1-1 0,0 0 0,1 0 0,-1 1 0,1-1 0,-1 0 0,0 1 0,1-1 0,-1 0 0,0 1 0,1-1 0,-1 1 0,0-1 0,0 0 0,1 1 0,-1-1 0,0 1 0,0-1 0,0 1 0,0-1 0,0 1 0,0-1 0,1 1 0,-1-1 0,0 1 0,1 30 0,-1-25 0,1 42 0,2-1 0,2 1 0,2-1 0,2 0 0,2-1 0,32 82 0,-36-109 0,-12-28 0,-12-31 0,-1-4 0,3-1 0,1 0 0,3-1 0,-9-69 0,16 84 0,2-1 0,2 1 0,1-1 0,1 1 0,1 0 0,2 0 0,16-53 0,-18 73 0,1 0 0,1 0 0,0 1 0,0-1 0,1 1 0,0 0 0,1 1 0,0-1 0,1 1 0,-1 1 0,11-9 0,-12 13 0,-1 0 0,0 1 0,1 0 0,-1 0 0,1 0 0,0 0 0,0 1 0,0 0 0,0 0 0,0 1 0,0 0 0,1 0 0,-1 0 0,1 1 0,-1 0 0,0 0 0,1 1 0,-1 0 0,0 0 0,0 0 0,11 4 0,-7-1 0,0 0 0,0 1 0,-1 0 0,0 0 0,0 1 0,0 0 0,-1 1 0,1 0 0,-2 0 0,1 1 0,-1-1 0,0 2 0,-1-1 0,0 1 0,0 0 0,-1 0 0,0 1 0,6 16 0,-8-17 0,-1-1 0,0 0 0,0 1 0,0 0 0,-1-1 0,0 1 0,-1 0 0,0 0 0,0-1 0,-1 1 0,0 0 0,-1 0 0,0-1 0,0 1 0,-1-1 0,0 0 0,0 0 0,-1 0 0,0 0 0,-1 0 0,1-1 0,-12 14 0,4-10-195,0 0 0,0 0 0,-1-1 0,0-1 0,-1 0 0,-21 9 0,-27 11-6631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0.383"/>
    </inkml:context>
    <inkml:brush xml:id="br0">
      <inkml:brushProperty name="width" value="0.05" units="cm"/>
      <inkml:brushProperty name="height" value="0.05" units="cm"/>
    </inkml:brush>
  </inkml:definitions>
  <inkml:trace contextRef="#ctx0" brushRef="#br0">412 196 24575,'2'-3'0,"0"1"0,0-1 0,-1 0 0,1 1 0,-1-1 0,1 0 0,-1 0 0,0 0 0,0 0 0,-1 0 0,1 0 0,0 0 0,-1 0 0,0 0 0,0-1 0,0 1 0,0 0 0,-1-6 0,0 4 0,0 0 0,0-1 0,-1 1 0,1 0 0,-1 0 0,-1 0 0,1 0 0,-1 0 0,1 0 0,-5-4 0,0 2 0,0 0 0,-1 1 0,0-1 0,0 1 0,0 1 0,-1 0 0,0 0 0,0 0 0,0 1 0,-1 1 0,1-1 0,-1 2 0,0-1 0,0 1 0,0 1 0,0 0 0,-14 0 0,15 1 0,1 1 0,0 0 0,-1 0 0,1 0 0,0 1 0,0 1 0,-1-1 0,2 1 0,-13 6 0,15-6 0,0 0 0,0 1 0,1-1 0,-1 1 0,1 0 0,-1 0 0,1 1 0,1-1 0,-1 1 0,1 0 0,-1 0 0,1 0 0,1 0 0,-4 8 0,5-9 0,-1 0 0,1 1 0,0-1 0,0 1 0,1-1 0,-1 1 0,1 0 0,0-1 0,0 1 0,0-1 0,1 1 0,0-1 0,2 7 0,-1-4 0,1 0 0,0 0 0,0 0 0,1-1 0,0 0 0,0 1 0,8 8 0,6 2 0,-1 0 0,2-1 0,41 26 0,10 0 0,104 45 0,-149-75 0,-14-7 0,-5-3 0,-1 0 0,0 0 0,0 1 0,0-1 0,0 1 0,0 1 0,-1-1 0,1 1 0,-1-1 0,0 1 0,0 0 0,4 6 0,-8-10 0,1 1 0,-1 0 0,0-1 0,0 1 0,0 0 0,0-1 0,0 1 0,0 0 0,0-1 0,0 1 0,0 0 0,0-1 0,0 1 0,0 0 0,0-1 0,0 1 0,0 0 0,-1-1 0,1 1 0,0 0 0,-1-1 0,1 1 0,0-1 0,-1 1 0,1-1 0,-1 1 0,1-1 0,-1 1 0,1-1 0,-1 1 0,1-1 0,-1 1 0,1-1 0,-1 0 0,0 1 0,0-1 0,-27 11 0,27-11 0,-27 7 0,-1-2 0,1-1 0,-36 1 0,-89-6 0,143 1 0,-8-1-151,0 0-1,0-1 0,0-1 0,0-1 1,1 0-1,0-1 0,-1-1 1,-25-13-1,15 2-6674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30.055"/>
    </inkml:context>
    <inkml:brush xml:id="br0">
      <inkml:brushProperty name="width" value="0.05" units="cm"/>
      <inkml:brushProperty name="height" value="0.05" units="cm"/>
    </inkml:brush>
  </inkml:definitions>
  <inkml:trace contextRef="#ctx0" brushRef="#br0">2 44 24575,'6'-31'0,"1"19"0,-7 12 0,1 0 0,-1 0 0,1 0 0,-1 0 0,0 0 0,1 0 0,-1 0 0,0 0 0,1 0 0,-1 0 0,1 0 0,-1 0 0,0 0 0,1 0 0,-1 0 0,0 1 0,1-1 0,-1 0 0,0 0 0,1 0 0,-1 1 0,0-1 0,0 0 0,1 0 0,-1 1 0,0-1 0,0 0 0,1 0 0,-1 1 0,0-1 0,0 0 0,0 1 0,0-1 0,1 1 0,1 5 0,0 0 0,0 0 0,0 0 0,-1 0 0,0 1 0,0-1 0,0 0 0,-1 1 0,-1 12 0,1-4 0,-11 189 0,6-140 0,-4 20 313,-2 35-1991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37.929"/>
    </inkml:context>
    <inkml:brush xml:id="br0">
      <inkml:brushProperty name="width" value="0.05" units="cm"/>
      <inkml:brushProperty name="height" value="0.05" units="cm"/>
    </inkml:brush>
  </inkml:definitions>
  <inkml:trace contextRef="#ctx0" brushRef="#br0">18 1462 24575,'-2'-3'0,"0"1"0,1-1 0,-1 1 0,0-1 0,1 0 0,0 1 0,-1-1 0,1 0 0,0 0 0,1 0 0,-1 0 0,0 0 0,1 0 0,0 0 0,0 0 0,0 0 0,0 0 0,0 0 0,1-6 0,2-3 0,0 0 0,0 0 0,7-17 0,16-31 0,2 1 0,2 1 0,73-100 0,-52 92 0,2 2 0,101-93 0,-90 103-183,2 3 0,2 4 0,2 2 0,2 3 0,1 4 0,112-42 0,-9 19-457,323-67-1,-171 66 600,3 14 0,372-6 0,-602 53-140,1 4-1,0 4 1,117 25-1,-152-17 633,0 2 0,-1 4 0,-1 2 0,-1 3 0,96 55 0,4 23 7,-132-81-376,0 3 1,49 50-1,-78-72-5,-2-3-188,0 0 0,1 0 0,-1 0 0,0 0 0,0 0 0,-1 1 0,1-1 0,0 0 1,0 1-1,-1-1 0,1 1 0,0 1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38.675"/>
    </inkml:context>
    <inkml:brush xml:id="br0">
      <inkml:brushProperty name="width" value="0.05" units="cm"/>
      <inkml:brushProperty name="height" value="0.05" units="cm"/>
    </inkml:brush>
  </inkml:definitions>
  <inkml:trace contextRef="#ctx0" brushRef="#br0">0 35 24575,'1'-2'0,"-1"1"0,0 0 0,1-1 0,-1 1 0,1 0 0,-1-1 0,1 1 0,0 0 0,-1-1 0,1 1 0,0 0 0,0 0 0,0 0 0,0 0 0,0 0 0,0 0 0,0 0 0,1 0 0,-1 0 0,0 1 0,0-1 0,1 0 0,-1 1 0,0-1 0,1 1 0,-1 0 0,2-1 0,3-1 0,1 1 0,-1 0 0,0 0 0,13 0 0,9 3 0,1 2 0,0 1 0,50 16 0,-36-9 0,63 18 0,119 25 0,-209-53-1365,-4-3-5461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39.219"/>
    </inkml:context>
    <inkml:brush xml:id="br0">
      <inkml:brushProperty name="width" value="0.05" units="cm"/>
      <inkml:brushProperty name="height" value="0.05" units="cm"/>
    </inkml:brush>
  </inkml:definitions>
  <inkml:trace contextRef="#ctx0" brushRef="#br0">1 3 24575,'0'0'0,"0"0"0,0 0 0,0 0 0,0 0 0,0 0 0,0 0 0,0 0 0,0 0 0,0 0 0,0 0 0,0-1 0,0 1 0,0 0 0,0 0 0,0 0 0,0 0 0,0 0 0,0 0 0,0 0 0,0 0 0,0 0 0,0 0 0,0 0 0,1-1 0,-1 1 0,0 0 0,0 0 0,0 0 0,0 0 0,0 0 0,0 0 0,0 0 0,0 0 0,0 0 0,0 0 0,0 0 0,0 0 0,0 0 0,1 0 0,-1 0 0,0 0 0,0 0 0,0 0 0,0 0 0,0 0 0,0 0 0,0 0 0,0 0 0,0 0 0,0 0 0,0 0 0,1 0 0,-1 0 0,0 0 0,0 0 0,0 0 0,0 0 0,0 0 0,0 0 0,0 0 0,7 6 0,4 10 0,-7-6 0,-1 0 0,0 1 0,-1 0 0,0-1 0,-1 1 0,1 13 0,-3 68 0,0-73 0,-18 124 342,1-1-2049</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41.144"/>
    </inkml:context>
    <inkml:brush xml:id="br0">
      <inkml:brushProperty name="width" value="0.05" units="cm"/>
      <inkml:brushProperty name="height" value="0.05" units="cm"/>
    </inkml:brush>
  </inkml:definitions>
  <inkml:trace contextRef="#ctx0" brushRef="#br0">1 821 24575,'134'-70'0,"333"-155"0,-170 115-332,401-93 0,197 53-742,11 87 738,602 77-344,-642 66 532,-11 71 160,316 182-182,-510-101 3230,-658-230-3060,1-1 0,0 1 0,-1 0 0,0 0 0,1 0 0,-1 0 0,0 1 0,0-1 0,0 1 0,-1 0 0,1 0 0,2 4 0,0 1 0,-1 0 0,-1 0 0,0 1 0,3 9 0,-6-17 0,9 20 342,-3-14-684,-6-7 313,0 0 0,0 0 0,1 0 0,-1 0 0,0 0 0,0 0 0,0 0 0,0 0 0,0 0 0,1 0 0,-1 0 0,0 0 0,0 0 0,0 0 0,0 0-1,0 0 1,1 0 0,-1 0 0,0-1 0,0 1 0,0 0 0,0 0 0,0 0 0,0 0 0,1 0 0,-1 0 0,0 0 0,0 0 0,0-1 0,0 1 0,0 0 0,0 0 0,0 0 0,0 0 0,0 0 0,0-1-1,0 1 1,0 0 0,0 0 0,0 0 0,0 0 0,0-1 0,0 1 0,0 0 0,0 0 0,0 0 0,1-8-6797</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41.738"/>
    </inkml:context>
    <inkml:brush xml:id="br0">
      <inkml:brushProperty name="width" value="0.05" units="cm"/>
      <inkml:brushProperty name="height" value="0.05" units="cm"/>
    </inkml:brush>
  </inkml:definitions>
  <inkml:trace contextRef="#ctx0" brushRef="#br0">324 89 24575,'-8'-9'0,"-1"1"0,-1 0 0,1 0 0,-1 1 0,0 0 0,-1 1 0,0 0 0,0 1 0,0 0 0,0 1 0,-1 0 0,0 1 0,0 0 0,-15-1 0,27 4 0,-1-1 0,1 1 0,-1 0 0,1 0 0,0 0 0,-1 0 0,1 0 0,-1 0 0,1 0 0,-1 0 0,1 0 0,-1 0 0,1 0 0,-1 0 0,1 0 0,-1 0 0,1 1 0,-1-1 0,1 0 0,0 0 0,-1 0 0,1 1 0,-1-1 0,1 0 0,0 1 0,-1-1 0,1 0 0,0 1 0,-1-1 0,1 0 0,0 1 0,0-1 0,-1 1 0,1-1 0,0 0 0,0 1 0,0-1 0,-1 1 0,1-1 0,0 1 0,0-1 0,0 1 0,0-1 0,0 1 0,0-1 0,0 0 0,0 1 0,0-1 0,0 1 0,0-1 0,0 1 0,1-1 0,-1 1 0,0-1 0,0 1 0,0-1 0,1 1 0,19 29 0,-15-24 0,141 194 0,-142-194 0,0 0 0,0 1 0,0-1 0,-1 1 0,1-1 0,-2 1 0,1 0 0,1 9 0,-3-14 0,-1 1 0,0-1 0,0 1 0,0-1 0,0 1 0,0-1 0,-1 0 0,1 1 0,-1-1 0,1 0 0,-1 1 0,0-1 0,0 0 0,0 0 0,0 1 0,0-1 0,-1 0 0,1 0 0,-1 0 0,1-1 0,-1 1 0,0 0 0,1 0 0,-1-1 0,0 1 0,0-1 0,-4 2 0,-21 10 0,0-1 0,-1-1 0,0-2 0,-50 10 0,21-4 0,4-2-1365,41-8-5461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44.390"/>
    </inkml:context>
    <inkml:brush xml:id="br0">
      <inkml:brushProperty name="width" value="0.05" units="cm"/>
      <inkml:brushProperty name="height" value="0.05" units="cm"/>
    </inkml:brush>
  </inkml:definitions>
  <inkml:trace contextRef="#ctx0" brushRef="#br0">533 257 24575,'56'-47'0,"-46"40"0,0 0 0,0-1 0,-1 0 0,1-1 0,-2 0 0,0 0 0,0-1 0,10-15 0,-17 23 0,0 0 0,0-1 0,0 1 0,0 0 0,0 0 0,-1-1 0,1 1 0,-1 0 0,1-1 0,-1 1 0,0-1 0,0 1 0,0 0 0,0-1 0,-1 1 0,1-1 0,-1 1 0,1 0 0,-1-1 0,-1-3 0,0 3 0,0 0 0,-1 0 0,1 0 0,-1 0 0,1 1 0,-1-1 0,0 1 0,0-1 0,0 1 0,0 0 0,0 0 0,-4-1 0,-7-3 0,1 1 0,-1 0 0,0 1 0,0 1 0,-27-3 0,13 4 0,0 2 0,0 1 0,1 1 0,-1 1 0,-52 14 0,46-7 0,0 1 0,0 2 0,1 2 0,-35 21 0,55-29 0,0 1 0,1 1 0,0 0 0,1 1 0,-13 13 0,21-20 0,1-1 0,-1 1 0,1 0 0,0-1 0,0 1 0,0 0 0,1 0 0,-1 1 0,1-1 0,-1 0 0,1 0 0,0 1 0,0-1 0,1 1 0,-1-1 0,1 1 0,0-1 0,-1 1 0,2-1 0,-1 1 0,0-1 0,1 1 0,-1-1 0,1 0 0,0 1 0,0-1 0,1 0 0,1 4 0,2 1 0,0-1 0,1 0 0,0 0 0,0-1 0,1 0 0,0 0 0,0 0 0,0-1 0,1 0 0,10 5 0,14 6 0,42 14 0,-68-28 0,101 32 0,190 35 0,-120-32 0,-164-35 0,0 1 0,-1 0 0,1 1 0,-1 0 0,0 1 0,0 1 0,-1 0 0,20 13 0,-30-18 0,1 0 0,-1 0 0,0 0 0,0 0 0,0 0 0,0 0 0,0 0 0,0 1 0,0-1 0,-1 0 0,1 1 0,0-1 0,-1 0 0,1 1 0,-1-1 0,1 1 0,-1-1 0,0 1 0,0-1 0,1 1 0,-1-1 0,0 1 0,-1 1 0,1 0 0,-1-1 0,0 0 0,0 1 0,0-1 0,0 0 0,-1 0 0,1 0 0,0 0 0,-1 0 0,0 0 0,1 0 0,-5 3 0,-3 2 0,0 0 0,-1-1 0,0 0 0,-21 9 0,7-6 0,-1-2 0,-1 0 0,1-1 0,-48 4 0,30-7 0,0-2 0,-49-6 0,72 4 57,-1-2 0,1-1 0,-1 0 0,1-1 0,-34-15 0,47 17-95,1 0 0,0-1 0,0 0 0,0 0 0,1 0 0,-1-1 0,1 1 0,-8-11 0,10 11-59,0-1-1,0 1 1,1 0-1,0-1 1,0 1-1,0-1 1,1 0-1,0 1 1,-1-1-1,2 0 1,-1 0-1,0 0 0,1-9 1,3-14-6729</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44.828"/>
    </inkml:context>
    <inkml:brush xml:id="br0">
      <inkml:brushProperty name="width" value="0.05" units="cm"/>
      <inkml:brushProperty name="height" value="0.05" units="cm"/>
    </inkml:brush>
  </inkml:definitions>
  <inkml:trace contextRef="#ctx0" brushRef="#br0">1 328 24575,'2'0'0,"0"0"0,1 0 0,-1 0 0,0 0 0,0 1 0,1-1 0,-1 1 0,0-1 0,0 1 0,0 0 0,0 0 0,1 0 0,-1 0 0,-1 0 0,1 1 0,0-1 0,2 2 0,0 2 0,-1-1 0,0 0 0,-1 1 0,1 0 0,-1 0 0,4 7 0,22 69 0,32 144 0,-48-171 0,-3-19 0,-68-301 0,49 199 0,4 0 0,1-81 0,6 126 0,0 0 0,2 1 0,7-32 0,-8 46 0,0 0 0,0 0 0,1 1 0,0-1 0,0 1 0,0 0 0,1-1 0,0 2 0,0-1 0,1 0 0,-1 1 0,1 0 0,0 0 0,9-6 0,-9 8 0,-1 1 0,1 0 0,-1 0 0,1 1 0,0 0 0,0-1 0,0 2 0,0-1 0,-1 0 0,1 1 0,0 0 0,0 0 0,0 1 0,0-1 0,0 1 0,0 0 0,0 0 0,-1 1 0,1-1 0,0 1 0,5 4 0,4 1 0,0 0 0,0 2 0,-1 0 0,0 0 0,15 16 0,-9-7-195,-1 1 0,-1 1 0,-1 1 0,-1 0 0,-1 1 0,14 27 0,-16-22-6631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45.015"/>
    </inkml:context>
    <inkml:brush xml:id="br0">
      <inkml:brushProperty name="width" value="0.05" units="cm"/>
      <inkml:brushProperty name="height" value="0.05" units="cm"/>
    </inkml:brush>
  </inkml:definitions>
  <inkml:trace contextRef="#ctx0" brushRef="#br0">26 0 24575,'-6'0'0,"-4"0"0,1 0 0,9 0 0,10 0 0,13 0 0,10 0 0,13 0 0,9 0 0,7 3 0,3 1 0,-2 3 0,-2 0 0,-11-1-8191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46.169"/>
    </inkml:context>
    <inkml:brush xml:id="br0">
      <inkml:brushProperty name="width" value="0.05" units="cm"/>
      <inkml:brushProperty name="height" value="0.05" units="cm"/>
    </inkml:brush>
  </inkml:definitions>
  <inkml:trace contextRef="#ctx0" brushRef="#br0">445 205 24575,'35'-28'0,"-26"22"0,-1-1 0,1 1 0,-1-1 0,11-14 0,-17 19 0,0-1 0,-1 1 0,0 0 0,1 0 0,-1-1 0,0 1 0,0-1 0,0 1 0,-1-1 0,1 1 0,-1-1 0,1 0 0,-1 1 0,0-1 0,0 0 0,0 1 0,0-1 0,0 0 0,-1 1 0,1-1 0,-1 1 0,0-1 0,-1-3 0,-1 1 0,1 1 0,-1 0 0,0 0 0,0 0 0,0 1 0,0-1 0,-1 1 0,0-1 0,1 1 0,-1 0 0,0 1 0,-1-1 0,1 1 0,0 0 0,-1 0 0,1 0 0,-1 0 0,0 1 0,1 0 0,-10-2 0,0 1 0,-1 1 0,0 0 0,0 0 0,0 2 0,-23 3 0,14 0 0,0 2 0,1 0 0,-1 2 0,2 0 0,-1 2 0,1 0 0,1 2 0,0 0 0,1 1 0,0 1 0,1 1 0,-19 19 0,34-29 0,0-1 0,0 0 0,0 1 0,1 0 0,0 0 0,0 0 0,0 0 0,0 0 0,1 1 0,0-1 0,-2 10 0,3-12 0,1 1 0,0-1 0,0 1 0,0-1 0,1 1 0,-1-1 0,1 0 0,0 1 0,0-1 0,0 0 0,0 1 0,0-1 0,1 0 0,-1 0 0,1 0 0,0 0 0,0 0 0,0-1 0,1 1 0,-1-1 0,3 3 0,4 3 0,0-1 0,1 0 0,0 0 0,0-1 0,1-1 0,-1 0 0,1 0 0,16 4 0,95 20 0,-107-26 0,125 15 0,-96-14 0,0 2 0,72 18 0,-112-23 0,0 1 0,0-1 0,1 1 0,-1 0 0,0 0 0,-1 1 0,1-1 0,0 1 0,-1-1 0,5 6 0,-7-7 0,0 0 0,0 1 0,0-1 0,0 0 0,-1 1 0,1-1 0,-1 1 0,1-1 0,-1 1 0,1-1 0,-1 1 0,0-1 0,0 1 0,0-1 0,0 1 0,0-1 0,0 1 0,0 0 0,0-1 0,-1 1 0,1-1 0,-1 1 0,1-1 0,-1 1 0,1-1 0,-1 0 0,0 1 0,0-1 0,1 0 0,-1 0 0,0 1 0,-2 1 0,-3 3 0,0 0 0,0-1 0,0 1 0,-1-1 0,0-1 0,0 1 0,0-1 0,0 0 0,-15 4 0,2-1 0,-1 0 0,-33 4 0,19-5 0,1-3 0,-1-1 0,0-1 0,0-2 0,0-1 0,1-2 0,-53-13 0,78 15 49,-1-1 0,1 0 0,0-1-1,0 0 1,0-1 0,-11-7 0,18 11-118,-1-1 1,1 0 0,0 0 0,0 0-1,-1 0 1,1 0 0,1-1-1,-1 1 1,0-1 0,0 1 0,1-1-1,0 0 1,-1 1 0,1-1 0,0 0-1,0 0 1,1 0 0,-1 0 0,1 0-1,-1 0 1,1 0 0,0 0-1,0 0 1,1-4 0,4-15-6758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0.940"/>
    </inkml:context>
    <inkml:brush xml:id="br0">
      <inkml:brushProperty name="width" value="0.05" units="cm"/>
      <inkml:brushProperty name="height" value="0.05" units="cm"/>
    </inkml:brush>
  </inkml:definitions>
  <inkml:trace contextRef="#ctx0" brushRef="#br0">322 136 24575,'6'-6'0,"-1"0"0,1-1 0,-2 0 0,1 0 0,-1 0 0,0 0 0,-1-1 0,5-13 0,-7 19 0,0 1 0,-1-1 0,1 0 0,-1 0 0,1 0 0,-1 1 0,0-1 0,0 0 0,0 0 0,0 0 0,0 1 0,0-1 0,0 0 0,-1 0 0,1 0 0,-1 1 0,1-1 0,-1 0 0,0 1 0,1-1 0,-1 0 0,0 1 0,0-1 0,0 1 0,0-1 0,-1 1 0,1 0 0,0-1 0,-1 1 0,1 0 0,-1 0 0,1 0 0,-1 0 0,1 0 0,-1 0 0,1 0 0,-1 1 0,0-1 0,0 1 0,1-1 0,-1 1 0,0 0 0,0-1 0,-3 1 0,-2 0 0,1 0 0,-1 1 0,1-1 0,-1 1 0,1 1 0,0-1 0,0 1 0,-1 0 0,1 0 0,0 1 0,1 0 0,-1 0 0,-6 5 0,-4 3 0,0 0 0,1 2 0,-15 16 0,11-10 0,2 2 0,0 0 0,1 1 0,2 0 0,0 2 0,-14 33 0,22-44 0,0 0 0,1 1 0,1 0 0,1 0 0,0 0 0,0 0 0,2 1 0,0-1 0,0 1 0,1-1 0,1 1 0,0-1 0,6 21 0,-5-28 0,0 0 0,1-1 0,-1 1 0,2-1 0,-1 1 0,1-1 0,0 0 0,0-1 0,1 1 0,-1-1 0,1 1 0,0-1 0,1-1 0,6 6 0,-4-5 0,1 0 0,0-1 0,0 0 0,0 0 0,0-1 0,0 0 0,1-1 0,-1 0 0,17 2 0,-12-3 0,0-1 0,0 0 0,0-1 0,0 0 0,0-1 0,0-1 0,0 0 0,0-1 0,-1-1 0,0 0 0,0 0 0,0-2 0,-1 1 0,18-13 0,-19 9 0,-1 0 0,0 0 0,0-1 0,-1 0 0,0-1 0,-1 0 0,-1 0 0,0-1 0,0 0 0,-1 0 0,-1 0 0,0-1 0,-1 0 0,4-19 0,-1 10 0,-3 25 0,0 12 0,-1 4 28,2 19-376,1 0-1,2-1 1,17 46 0,-17-63-6478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46.651"/>
    </inkml:context>
    <inkml:brush xml:id="br0">
      <inkml:brushProperty name="width" value="0.05" units="cm"/>
      <inkml:brushProperty name="height" value="0.05" units="cm"/>
    </inkml:brush>
  </inkml:definitions>
  <inkml:trace contextRef="#ctx0" brushRef="#br0">1 176 24575,'12'-4'0,"-11"3"0,0 1 0,-1 0 0,1-1 0,0 1 0,0 0 0,-1 0 0,1-1 0,0 1 0,0 0 0,0 0 0,-1 0 0,1 0 0,0 0 0,0 0 0,0 0 0,-1 0 0,1 0 0,0 0 0,0 1 0,-1-1 0,1 0 0,0 0 0,0 1 0,-1-1 0,2 1 0,3 3 0,-1-1 0,0 1 0,0 0 0,0 0 0,0 0 0,-1 0 0,1 1 0,-1-1 0,0 1 0,-1 0 0,5 9 0,2 10 0,8 30 0,-13-39 0,9 31 0,-1 1 0,-3 1 0,-2 0 0,-2 0 0,-2 0 0,-4 53 0,1-99 0,0-1 0,0 1 0,0-1 0,0 1 0,0-1 0,-1 1 0,1-1 0,-1 1 0,1 0 0,-1-1 0,1 0 0,-1 1 0,0-1 0,1 1 0,-1-1 0,0 0 0,0 0 0,0 1 0,0-1 0,0 0 0,-2 1 0,2-2 0,-1 0 0,1 0 0,0 0 0,0 0 0,0 0 0,0 0 0,0-1 0,-1 1 0,1-1 0,0 1 0,0-1 0,0 1 0,0-1 0,0 1 0,0-1 0,0 0 0,0 1 0,1-1 0,-1 0 0,0 0 0,0 0 0,1 0 0,-1 0 0,0 0 0,1 0 0,-1 0 0,1 0 0,-1-2 0,-11-20 0,1-1 0,1 0 0,2-1 0,0-1 0,-5-31 0,7 32 0,-5-24 0,2-1 0,2 0 0,3 0 0,1 0 0,3-1 0,7-56 0,-6 98 0,0 1 0,1 0 0,0 0 0,1-1 0,-1 1 0,1 1 0,6-11 0,-7 15 0,-1 1 0,1-1 0,0 0 0,0 1 0,0 0 0,1-1 0,-1 1 0,0 0 0,1 0 0,-1 1 0,1-1 0,0 0 0,0 1 0,-1-1 0,1 1 0,0 0 0,0 0 0,0 0 0,1 1 0,-1-1 0,0 1 0,5-1 0,3 2 0,0 0 0,0 1 0,0 0 0,0 1 0,-1 0 0,1 0 0,-1 1 0,0 1 0,11 6 0,-3-1 0,0 1 0,-1 1 0,-1 1 0,16 14 0,-26-20 0,0-1 0,0 1 0,0 0 0,-1 1 0,1-1 0,-2 1 0,1 0 0,-1 0 0,-1 1 0,1-1 0,2 13 0,-5-17 0,-1 0 0,1 1 0,-1-1 0,0 0 0,0 0 0,0 0 0,0 0 0,-1 0 0,0 0 0,0 0 0,0 0 0,0 0 0,-1 0 0,1 0 0,-1-1 0,0 1 0,0-1 0,0 1 0,-1-1 0,1 0 0,-1 0 0,0 0 0,0 0 0,0 0 0,0 0 0,0-1 0,-6 3 0,-2 1-105,0 0 0,-1-1 0,0-1 0,0 0 0,0 0 0,-1-1 0,1-1 0,-1 0 0,0-1 0,1 0 0,-1-1 0,-20-2 0,5-2-6721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47.108"/>
    </inkml:context>
    <inkml:brush xml:id="br0">
      <inkml:brushProperty name="width" value="0.05" units="cm"/>
      <inkml:brushProperty name="height" value="0.05" units="cm"/>
    </inkml:brush>
  </inkml:definitions>
  <inkml:trace contextRef="#ctx0" brushRef="#br0">55 523 24575,'1'14'0,"1"0"0,0 0 0,1-1 0,6 20 0,25 60 0,-31-85 0,10 27 0,-1-2 0,22 42 0,-46-101 0,1-1 0,1 0 0,-8-41 0,7 25 0,0 3 0,-55-216 0,56 203 0,2 1 0,-3-105 0,11 151 0,0 1 0,1-1 0,-1 0 0,1 1 0,0-1 0,1 0 0,0 1 0,-1 0 0,2-1 0,-1 1 0,5-8 0,-5 10 0,0 1 0,0-1 0,1 1 0,-1 0 0,1 0 0,-1 0 0,1 0 0,0 0 0,0 0 0,-1 1 0,1-1 0,1 1 0,-1 0 0,0 0 0,0 0 0,0 0 0,1 0 0,-1 1 0,0 0 0,0 0 0,5 0 0,7 1 0,0 0 0,-1 1 0,1 1 0,-1 1 0,0 0 0,0 1 0,0 0 0,0 1 0,-1 0 0,0 1 0,13 10 0,-10-6 0,-1 0 0,0 1 0,-1 1 0,-1 1 0,0-1 0,0 2 0,-1 0 0,11 20 0,-4 3-1365,-5-5-5461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47.291"/>
    </inkml:context>
    <inkml:brush xml:id="br0">
      <inkml:brushProperty name="width" value="0.05" units="cm"/>
      <inkml:brushProperty name="height" value="0.05" units="cm"/>
    </inkml:brush>
  </inkml:definitions>
  <inkml:trace contextRef="#ctx0" brushRef="#br0">1 0 24575,'3'0'0,"7"0"0,7 0 0,11 0 0,8 0 0,10 0 0,7 0 0,5 0 0,3 0 0,-1 0 0,-5 0 0,-8 0 0,-9 0 0,-12 0-8191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51.991"/>
    </inkml:context>
    <inkml:brush xml:id="br0">
      <inkml:brushProperty name="width" value="0.05" units="cm"/>
      <inkml:brushProperty name="height" value="0.05" units="cm"/>
    </inkml:brush>
  </inkml:definitions>
  <inkml:trace contextRef="#ctx0" brushRef="#br0">0 0 24575,'296'17'0,"-77"-3"0,186-10 0,-404-4 27,1 1-1,0-1 0,0 0 0,0 0 1,-1-1-1,1 1 0,0 0 0,0-1 1,0 1-1,-1-1 0,1 1 0,2-2 1,-7-3-369,-10-3-1023,-1 2-5461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52.692"/>
    </inkml:context>
    <inkml:brush xml:id="br0">
      <inkml:brushProperty name="width" value="0.05" units="cm"/>
      <inkml:brushProperty name="height" value="0.05" units="cm"/>
    </inkml:brush>
  </inkml:definitions>
  <inkml:trace contextRef="#ctx0" brushRef="#br0">60 20 24575,'-3'-1'0,"-1"1"0,1-1 0,0 0 0,0 0 0,0 0 0,0 0 0,0 0 0,-3-3 0,-20-5 0,26 9 0,0 0 0,0 0 0,0 0 0,0 0 0,0 0 0,0 0 0,0 0 0,0 0 0,-1 0 0,1 0 0,0 0 0,0 0 0,0 0 0,0 0 0,0 0 0,0 0 0,0 0 0,0 0 0,0 0 0,0 0 0,0 0 0,0 0 0,0 0 0,-1 0 0,1 0 0,0 0 0,0 1 0,0-1 0,0 0 0,0 0 0,0 0 0,0 0 0,0 0 0,0 0 0,0 0 0,0 0 0,0 0 0,0 0 0,0 0 0,0 0 0,0 0 0,0 0 0,0 1 0,0-1 0,0 0 0,0 0 0,0 0 0,0 0 0,0 0 0,0 0 0,0 0 0,0 0 0,0 0 0,0 0 0,0 0 0,0 0 0,0 1 0,0-1 0,0 0 0,0 0 0,0 0 0,0 0 0,0 0 0,0 0 0,0 0 0,6 7 0,9 7 0,8 4 0,1-1 0,1-2 0,0 0 0,1-1 0,48 18 0,-7-10 0,84 18 0,-8-9 0,-173-33 0,1 1 0,-32 4 0,54-2 0,0 1 0,0 0 0,0 0 0,0 0 0,1 1 0,-1 0 0,1 0 0,-1 1 0,1-1 0,-10 9 0,-7 8 0,-26 26 0,30-27 0,-21 13 261,32-27-442,1 0 0,-1 1 1,1 0-1,1 0 0,-1 1 1,1 0-1,0 0 1,-9 14-1,12-11-6645</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53.906"/>
    </inkml:context>
    <inkml:brush xml:id="br0">
      <inkml:brushProperty name="width" value="0.05" units="cm"/>
      <inkml:brushProperty name="height" value="0.05" units="cm"/>
    </inkml:brush>
  </inkml:definitions>
  <inkml:trace contextRef="#ctx0" brushRef="#br0">20 117 24575,'-5'-5'0,"3"4"0,1-1 0,-1 1 0,1 0 0,-1 0 0,1-1 0,0 1 0,0-1 0,0 1 0,-1-4 0,2 5 0,0-1 0,0 0 0,0 1 0,0-1 0,0 0 0,0 1 0,0-1 0,1 0 0,-1 1 0,0-1 0,0 1 0,1-1 0,-1 0 0,0 1 0,1-1 0,-1 1 0,1-1 0,-1 1 0,1-1 0,-1 1 0,1 0 0,-1-1 0,1 1 0,-1 0 0,1-1 0,0 1 0,-1 0 0,1-1 0,-1 1 0,1 0 0,0 0 0,-1 0 0,2 0 0,21-7 0,1 1 0,-1 2 0,1 0 0,0 2 0,25 0 0,-26 0 0,513-4 0,-211 6 0,-305 0 35,76-5 261,-87 4-485,-1-1 1,1 1 0,-1-1-1,1-1 1,-1 0-1,0 0 1,0 0-1,11-8 1,-4-2-6638</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1:54.205"/>
    </inkml:context>
    <inkml:brush xml:id="br0">
      <inkml:brushProperty name="width" value="0.05" units="cm"/>
      <inkml:brushProperty name="height" value="0.05" units="cm"/>
    </inkml:brush>
  </inkml:definitions>
  <inkml:trace contextRef="#ctx0" brushRef="#br0">0 1 24575,'5'1'0,"-1"-1"0,1 2 0,-1-1 0,0 0 0,1 1 0,-1 0 0,0 0 0,4 3 0,7 2 0,239 86 0,-183-70 0,-15-7 0,-24-7 0,43 18 0,-67-24 0,0 1 0,0 0 0,0 1 0,-1-1 0,1 2 0,-1-1 0,-1 1 0,1 0 0,-1 0 0,6 8 0,-10-12 0,-1 0 0,1 0 0,-1 0 0,0 1 0,0-1 0,0 0 0,0 1 0,0-1 0,0 0 0,-1 1 0,1-1 0,-1 1 0,1-1 0,-1 1 0,0-1 0,0 1 0,0-1 0,-1 1 0,1-1 0,-1 3 0,-1-1 0,1 0 0,-1-1 0,0 1 0,0-1 0,0 0 0,0 0 0,-1 1 0,1-2 0,-1 1 0,0 0 0,-5 4 0,-6 2 0,1-1 0,-2 0 0,1 0 0,-1-2 0,-18 6 0,-10 2-455,-2-3 0,-85 11 0,85-17-6371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2:23.701"/>
    </inkml:context>
    <inkml:brush xml:id="br0">
      <inkml:brushProperty name="width" value="0.05" units="cm"/>
      <inkml:brushProperty name="height" value="0.05" units="cm"/>
    </inkml:brush>
  </inkml:definitions>
  <inkml:trace contextRef="#ctx0" brushRef="#br0">224 1095 24575,'-5'-1'0,"1"0"0,-1 0 0,0 0 0,0 0 0,-7-5 0,-5 0 0,-11-4 0,-19-6 0,45 15 0,-1 0 0,0 1 0,0-1 0,0 1 0,0 0 0,1 0 0,-1 0 0,0 0 0,0 1 0,0-1 0,1 1 0,-1-1 0,-4 3 0,5-2 0,1 0 0,-1 1 0,0-1 0,1 0 0,-1 1 0,1-1 0,0 1 0,-1 0 0,1 0 0,0-1 0,0 1 0,0 0 0,0 0 0,1 0 0,-1 0 0,0 0 0,1 0 0,-1 0 0,1 3 0,-2 44 0,2-39 0,2 30 0,1 19 0,-3-54 0,0 0 0,-1 1 0,0-1 0,0 0 0,0 0 0,0 0 0,-1 0 0,-2 6 0,-5-2 0,2-13 0,6 1 0,0 1 0,0-1 0,0 0 0,1 1 0,-1-1 0,1 0 0,-1-4 0,1-10 0,0-1 0,2 0 0,0 0 0,5-19 0,23-71 0,-17 65 0,108-349 0,-78 272 0,71-138 0,-97 225 0,2 0 0,38-51 0,-51 75 0,1 1 0,0 0 0,1 0 0,0 0 0,0 1 0,1 0 0,0 1 0,0 0 0,0 0 0,1 1 0,0 1 0,0-1 0,21-5 0,-25 9 0,1 0 0,-1 0 0,1 1 0,-1 0 0,1 0 0,-1 0 0,1 1 0,-1 0 0,0 0 0,1 1 0,-1 0 0,0 0 0,0 0 0,6 4 0,-4-1 0,0 0 0,-1 0 0,0 1 0,0 0 0,-1 0 0,1 1 0,-1-1 0,-1 1 0,7 10 0,0 4 0,-1 0 0,-1 1 0,-1 0 0,-1 1 0,0 0 0,6 41 0,-4-1 0,-3 1 0,-3 0 0,-5 70 0,-27 193 0,11-157 0,7-73-1365,5-62-5461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2:23.884"/>
    </inkml:context>
    <inkml:brush xml:id="br0">
      <inkml:brushProperty name="width" value="0.05" units="cm"/>
      <inkml:brushProperty name="height" value="0.05" units="cm"/>
    </inkml:brush>
  </inkml:definitions>
  <inkml:trace contextRef="#ctx0" brushRef="#br0">69 151 24575,'-6'-6'0,"-5"-5"0,-3-3 0,-3-3 0,2-1 0,10 3 0,8 3 0,9 4 0,12 1 0,11 1 0,11 2 0,12-2 0,12 1 0,8 0 0,3-1 0,3 0 0,-14 1-8191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2:24.260"/>
    </inkml:context>
    <inkml:brush xml:id="br0">
      <inkml:brushProperty name="width" value="0.05" units="cm"/>
      <inkml:brushProperty name="height" value="0.05" units="cm"/>
    </inkml:brush>
  </inkml:definitions>
  <inkml:trace contextRef="#ctx0" brushRef="#br0">221 1 24575,'-4'1'0,"1"-1"0,0 1 0,0 0 0,0 0 0,0 0 0,0 0 0,0 1 0,0-1 0,0 1 0,1 0 0,-1 0 0,0 0 0,1 0 0,-4 4 0,-31 38 0,35-41 0,-14 18 0,2 2 0,0 0 0,2 1 0,-11 30 0,6-9 0,-15 68 0,30-104 0,1 0 0,-1-1 0,1 1 0,0 0 0,1 0 0,0 0 0,2 14 0,-1-20 0,0 0 0,0 0 0,0 0 0,0 0 0,0 0 0,1 0 0,0 0 0,-1 0 0,1 0 0,0-1 0,0 1 0,0-1 0,1 0 0,-1 1 0,0-1 0,1 0 0,0 0 0,-1-1 0,1 1 0,0 0 0,0-1 0,0 0 0,5 2 0,-2-1 0,1 0 0,-1-1 0,0 0 0,0 0 0,0-1 0,1 1 0,-1-1 0,0-1 0,0 1 0,1-1 0,-1 0 0,9-3 0,-7 1 0,1-1 0,-1 0 0,0 0 0,0 0 0,-1-1 0,0 0 0,1-1 0,5-6 0,-1 0 0,0-1 0,-1 0 0,-1 0 0,0-1 0,-1-1 0,-1 1 0,0-2 0,10-28 0,-11 23 0,-2 0 0,0 0 0,-1 0 0,1-34 0,-4 44 0,-1 1 0,-1 0 0,1-1 0,-2 1 0,1 0 0,-2 0 0,1 0 0,-1 0 0,-1 0 0,0 0 0,-7-13 0,8 19 0,0 0 0,0 1 0,0 0 0,-1-1 0,1 1 0,-1 0 0,0 1 0,0-1 0,0 1 0,0 0 0,0 0 0,0 0 0,-1 0 0,1 1 0,-1-1 0,1 1 0,-1 0 0,1 1 0,-1-1 0,0 1 0,-6 0 0,6 0 0,0 1 0,0-1 0,0 1 0,0 0 0,1 0 0,-1 0 0,0 1 0,1 0 0,-1-1 0,1 2 0,0-1 0,0 0 0,0 1 0,0 0 0,0 0 0,0 0 0,1 0 0,-1 1 0,1 0 0,-5 6 0,2 7-1365,4-1-5461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2.725"/>
    </inkml:context>
    <inkml:brush xml:id="br0">
      <inkml:brushProperty name="width" value="0.05" units="cm"/>
      <inkml:brushProperty name="height" value="0.05" units="cm"/>
    </inkml:brush>
  </inkml:definitions>
  <inkml:trace contextRef="#ctx0" brushRef="#br0">0 42 24575,'0'1'0,"6"2"0,11 3 0,6-2 0,1-2 0,0 0 0,46-4 0,74-15 0,-51 4 0,-67 10 0,-4 2 0,-1-2 0,0-1 0,25-7 0,-34 5-1365</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2:24.619"/>
    </inkml:context>
    <inkml:brush xml:id="br0">
      <inkml:brushProperty name="width" value="0.05" units="cm"/>
      <inkml:brushProperty name="height" value="0.05" units="cm"/>
    </inkml:brush>
  </inkml:definitions>
  <inkml:trace contextRef="#ctx0" brushRef="#br0">577 149 24575,'18'-18'0,"33"-35"0,-46 47 0,1-1 0,-2 1 0,1-1 0,-1 0 0,0-1 0,4-10 0,-8 18 0,1-1 0,-1 1 0,0-1 0,0 1 0,0-1 0,1 1 0,-1-1 0,0 1 0,0-1 0,0 0 0,0 1 0,0-1 0,0 1 0,0-1 0,0 1 0,0-1 0,0 0 0,0 1 0,-1-1 0,1 1 0,0-1 0,0 1 0,-1-1 0,1 1 0,0-1 0,0 1 0,-1-1 0,1 1 0,-1-1 0,0 0 0,0 1 0,0 0 0,0-1 0,0 1 0,0 0 0,-1 0 0,1-1 0,0 1 0,0 0 0,0 0 0,0 0 0,0 0 0,0 1 0,-2-1 0,-42 14 0,41-12 0,-54 23 0,0 2 0,2 3 0,1 2 0,-95 76 0,127-89 0,1 1 0,0 0 0,2 2 0,1 1 0,0 0 0,2 2 0,1 0 0,-24 48 0,33-56 0,1 0 0,0 0 0,1 0 0,1 1 0,1-1 0,0 1 0,1 0 0,1 0 0,1 0 0,0 0 0,2 0 0,0 0 0,1 0 0,0 0 0,11 30 0,-4-25 0,0-1 0,2 0 0,0 0 0,1-1 0,2-1 0,0 0 0,1-1 0,0-1 0,28 23 0,-28-27 0,1-1 0,0 0 0,1-2 0,0 0 0,1 0 0,0-2 0,0-1 0,1 0 0,0-1 0,1-2 0,26 5 0,-37-9 20,1 0 0,-1 0 0,1-2 1,-1 1-1,0-1 0,1-1 0,-1 0 0,0 0 0,0-1 0,0 0 0,0-1 0,-1 0 0,1 0 0,-1-1 0,0-1 0,9-6 1,-8 4-153,-1-1 1,0 0 0,0 0-1,0-1 1,-1 0 0,-1-1 0,0 0-1,0 0 1,-1 0 0,-1-1 0,0 0-1,5-17 1,3-20-6695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2:25.133"/>
    </inkml:context>
    <inkml:brush xml:id="br0">
      <inkml:brushProperty name="width" value="0.05" units="cm"/>
      <inkml:brushProperty name="height" value="0.05" units="cm"/>
    </inkml:brush>
  </inkml:definitions>
  <inkml:trace contextRef="#ctx0" brushRef="#br0">900 1 24575,'-14'1'0,"-1"0"0,1 2 0,0-1 0,0 2 0,0 0 0,1 0 0,-1 1 0,-12 7 0,-9 7 0,-53 36 0,45-22 4,1 2 0,1 2-1,2 1 1,2 2 0,2 1-1,-43 66 1,28-28-47,4 3 0,-70 167 1,93-187-14,2 0 1,2 2-1,4 0 0,2 1 1,-7 117-1,19-142 31,2-1-1,2 1 0,2-1 1,13 56-1,-10-65 19,2-1-1,0-1 1,2 1 0,1-2 0,2 0-1,24 35 1,-18-34 42,1-1 0,2-2 0,0 0 0,2-2 0,0 0 0,2-2 0,0-1 0,38 20 1,-12-12-431,2-3 0,0-2 1,104 28-1,-21-18-5918</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2:25.476"/>
    </inkml:context>
    <inkml:brush xml:id="br0">
      <inkml:brushProperty name="width" value="0.05" units="cm"/>
      <inkml:brushProperty name="height" value="0.05" units="cm"/>
    </inkml:brush>
  </inkml:definitions>
  <inkml:trace contextRef="#ctx0" brushRef="#br0">7 66 24575,'-3'-19'0,"2"16"0,1-1 0,-1 1 0,0-1 0,1 1 0,0-1 0,0-5 0,0 8 0,1 0 0,-1 0 0,0 1 0,0-1 0,1 0 0,-1 0 0,1 0 0,-1 1 0,0-1 0,1 0 0,0 1 0,-1-1 0,1 0 0,-1 1 0,1-1 0,0 1 0,-1-1 0,1 1 0,0-1 0,-1 1 0,1 0 0,0-1 0,0 1 0,0 0 0,-1 0 0,1-1 0,0 1 0,0 0 0,0 0 0,0 0 0,-1 0 0,1 0 0,1 0 0,4 0 0,0 1 0,0 0 0,-1 0 0,1 0 0,0 0 0,-1 1 0,1 0 0,7 4 0,43 26 0,-46-26 0,39 26-67,-2 3 0,-1 1 0,50 52 0,-34-23-182,76 104 0,-89-101 172,68 130 1,-91-145 66,-2 1 0,-2 2 1,19 79-1,-32-98 13,-2 0 0,-2 0-1,-1 0 1,-3 0 0,0 1 0,-7 48-1,2-57 0,-1-1 0,-2 0 0,-1 0 0,-1-1 0,-1 0 0,-1 0 0,-2-1 0,-1-1 0,-17 25 0,9-21-32,-1 0 1,-2-1 0,0-2 0,-2 0 0,-1-2 0,-1-1-1,-49 29 1,19-18-484,-2-3 0,-1-2 1,-71 22-1,-37 3-4474</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2:36.328"/>
    </inkml:context>
    <inkml:brush xml:id="br0">
      <inkml:brushProperty name="width" value="0.05" units="cm"/>
      <inkml:brushProperty name="height" value="0.05" units="cm"/>
    </inkml:brush>
  </inkml:definitions>
  <inkml:trace contextRef="#ctx0" brushRef="#br0">303 1865 24575,'-1'-14'0,"0"0"0,-1-1 0,0 1 0,-2 0 0,-9-27 0,-34-65 0,35 82 0,-22-46 0,-87-200 0,107 229 0,1-1 0,2 0 0,1-1 0,-6-80 0,15 65 49,2 0 0,3 0 0,2 0-1,3 1 1,2 0 0,34-100 0,-18 84-391,3 2 1,3 2 0,3 0-1,72-102 1,-81 135-6485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7:22:37.015"/>
    </inkml:context>
    <inkml:brush xml:id="br0">
      <inkml:brushProperty name="width" value="0.05" units="cm"/>
      <inkml:brushProperty name="height" value="0.05" units="cm"/>
    </inkml:brush>
  </inkml:definitions>
  <inkml:trace contextRef="#ctx0" brushRef="#br0">1 624 24575,'3'-5'0,"1"-1"0,-1 0 0,0 1 0,-1-1 0,0-1 0,0 1 0,0 0 0,-1 0 0,0-1 0,1-7 0,1-4 0,0 1 0,2 0 0,0 0 0,0 0 0,2 1 0,0-1 0,0 1 0,2 1 0,0 0 0,1 0 0,0 1 0,1 0 0,1 1 0,25-24 0,-2 10 0,1 1 0,1 1 0,1 2 0,1 2 0,1 1 0,77-25 0,-12 14 0,173-28 0,-250 53 0,-19 4 0,1 0 0,0 0 0,0 1 0,18 0 0,-25 1 0,0 1 0,1-1 0,-1 1 0,0 0 0,0 0 0,0 0 0,0 0 0,0 1 0,-1-1 0,1 1 0,0 0 0,-1-1 0,1 1 0,-1 0 0,1 1 0,-1-1 0,0 0 0,0 1 0,3 3 0,16 30 0,-2 1 0,-1 1 0,24 78 0,-27-74 0,38 115-1365,-28-83-5461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3.859"/>
    </inkml:context>
    <inkml:brush xml:id="br0">
      <inkml:brushProperty name="width" value="0.05" units="cm"/>
      <inkml:brushProperty name="height" value="0.05" units="cm"/>
    </inkml:brush>
  </inkml:definitions>
  <inkml:trace contextRef="#ctx0" brushRef="#br0">54 434 24575,'-4'-5'0,"0"1"0,1-1 0,-1 0 0,-4-10 0,6 10 0,0 1 0,0 0 0,-1-1 0,0 1 0,0 0 0,-5-5 0,8 9 0,0 0 0,-1 0 0,1 0 0,0 0 0,0 0 0,0 0 0,-1 0 0,1 0 0,0 0 0,0 0 0,0 0 0,0 0 0,-1 0 0,1 0 0,0 0 0,0 0 0,0 0 0,-1 0 0,1 0 0,0 0 0,0 0 0,0 0 0,0 0 0,-1 0 0,1 1 0,0-1 0,0 0 0,0 0 0,0 0 0,0 0 0,-1 0 0,1 1 0,0-1 0,0 0 0,0 0 0,0 0 0,0 0 0,0 1 0,0-1 0,0 0 0,0 0 0,0 0 0,-1 0 0,1 1 0,0-1 0,0 0 0,0 0 0,0 0 0,0 1 0,0-1 0,1 0 0,-1 0 0,0 0 0,0 1 0,0-1 0,-1 14 0,18 236 0,-16-49 0,1-361 0,38-265 0,-39 417 0,20-107 0,-17 98 0,1-1 0,1 1 0,0 1 0,12-22 0,-17 37 0,0-1 0,0 0 0,0 1 0,0-1 0,0 1 0,0-1 0,0 1 0,1-1 0,-1 1 0,1 0 0,-1 0 0,1 0 0,2-2 0,-3 3 0,0 0 0,-1-1 0,1 1 0,0 0 0,0 0 0,0 0 0,-1 0 0,1 0 0,0 0 0,0 0 0,0 1 0,-1-1 0,1 0 0,0 0 0,0 0 0,-1 1 0,1-1 0,0 0 0,-1 1 0,1-1 0,0 1 0,0 0 0,2 3 0,0-1 0,0 0 0,-1 1 0,1 0 0,-1 0 0,0 0 0,0 0 0,0 0 0,-1 0 0,2 5 0,13 63 0,-3 1 0,7 110 0,-9-57 0,-6-61 0,-3-35 0,1 0 0,8 35 0,-11-65 0,0 0 0,0 1 0,0-1 0,0 0 0,0 1 0,0-1 0,0 0 0,0 1 0,0-1 0,0 0 0,0 1 0,0-1 0,1 0 0,-1 1 0,0-1 0,0 0 0,0 0 0,1 1 0,-1-1 0,0 0 0,0 0 0,1 1 0,-1-1 0,0 0 0,1 0 0,-1 0 0,0 0 0,1 1 0,-1-1 0,0 0 0,0 0 0,1 0 0,8-8 0,7-22 0,-14 27 0,51-125 0,-36 85 0,1-1 0,2 2 0,1 1 0,35-50 0,-50 84 0,0 0 0,0 0 0,0 1 0,1 0 0,0 0 0,0 1 0,11-7 0,-16 10 0,0 1 0,0 0 0,1 0 0,-1 0 0,0 0 0,0 1 0,1-1 0,-1 0 0,0 1 0,1 0 0,-1-1 0,1 1 0,-1 0 0,0 0 0,1 1 0,-1-1 0,1 0 0,-1 1 0,0-1 0,1 1 0,-1 0 0,0 0 0,0 0 0,0 0 0,0 0 0,1 0 0,-2 1 0,1-1 0,0 1 0,0-1 0,0 1 0,1 2 0,4 5 0,-2 0 0,1 0 0,-1 0 0,-1 1 0,0-1 0,0 1 0,4 19 0,11 77 0,-16-91 0,4 60 279,-5-45-827,1-1 0,11 43 0,-7-52-6278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4.172"/>
    </inkml:context>
    <inkml:brush xml:id="br0">
      <inkml:brushProperty name="width" value="0.05" units="cm"/>
      <inkml:brushProperty name="height" value="0.05" units="cm"/>
    </inkml:brush>
  </inkml:definitions>
  <inkml:trace contextRef="#ctx0" brushRef="#br0">0 36 24575,'2'-2'0,"0"0"0,-1 1 0,0 0 0,1-1 0,-1 1 0,1 0 0,-1 0 0,1 0 0,-1 0 0,3-1 0,3 5 0,-3 12 0,-3 12 0,-1-1 0,-5 42 0,0 11 0,5-51 0,2 1 0,0-1 0,13 53 0,-12-68 0,1 0 0,0 0 0,1 0 0,1 0 0,0-1 0,0 0 0,2 0 0,-1-1 0,1 0 0,11 12 0,-14-19 0,0 1 0,0-1 0,0 0 0,1 0 0,0-1 0,-1 0 0,1 0 0,0 0 0,0-1 0,0 0 0,1 0 0,-1 0 0,9 1 0,-10-3 0,-1 0 0,1 0 0,0 0 0,0 0 0,0-1 0,-1 1 0,1-1 0,0-1 0,0 1 0,-1 0 0,1-1 0,-1 0 0,0 0 0,0-1 0,1 1 0,-1-1 0,-1 0 0,7-5 0,1-4 0,-1-1 0,0 0 0,-1 0 0,0-1 0,-1 0 0,-1 0 0,0-1 0,-1 0 0,-1 0 0,0-1 0,4-24 0,-3 7 0,-2 0 0,-2 0 0,0 0 0,-6-56 0,2 71 0,-1 0 0,-5-22 0,6 35 0,1-1 0,-1 1 0,-1 0 0,1-1 0,-1 1 0,1 0 0,-1 0 0,-1 1 0,1-1 0,-1 1 0,-4-5 0,7 8-54,0 1-1,0-1 0,0 0 1,0 0-1,0 1 1,0-1-1,0 1 0,0-1 1,0 1-1,0-1 1,0 1-1,0 0 0,0-1 1,-1 1-1,1 0 0,0 0 1,0 0-1,0 0 1,-1 0-1,1 0 0,0 0 1,0 1-1,0-1 1,-2 1-1,-9 5-6771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6:56.424"/>
    </inkml:context>
    <inkml:brush xml:id="br0">
      <inkml:brushProperty name="width" value="0.05" units="cm"/>
      <inkml:brushProperty name="height" value="0.05" units="cm"/>
    </inkml:brush>
  </inkml:definitions>
  <inkml:trace contextRef="#ctx0" brushRef="#br0">1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4.748"/>
    </inkml:context>
    <inkml:brush xml:id="br0">
      <inkml:brushProperty name="width" value="0.05" units="cm"/>
      <inkml:brushProperty name="height" value="0.05" units="cm"/>
    </inkml:brush>
  </inkml:definitions>
  <inkml:trace contextRef="#ctx0" brushRef="#br0">0 189 24575,'2'-3'0,"0"-1"0,0 0 0,0 0 0,0 1 0,-1-1 0,1 0 0,-1-1 0,0 1 0,-1 0 0,1 0 0,-1 0 0,0-8 0,1-2 0,-1 43 0,0 1 0,6 37 0,-1-6 0,19 217 0,-17-250 0,-3-24 0,0-18 0,8-113 0,11-77 0,-17 171 0,1 1 0,1 0 0,2 1 0,15-35 0,-21 59 0,0-1 0,0 1 0,1-1 0,-1 1 0,2 1 0,10-13 0,-15 18 0,0 0 0,1 0 0,-1 0 0,0 0 0,0 0 0,1 0 0,-1 0 0,1 1 0,-1-1 0,1 0 0,-1 1 0,1-1 0,-1 1 0,1 0 0,-1-1 0,1 1 0,0 0 0,-1 0 0,1 0 0,-1 0 0,1 1 0,0-1 0,-1 0 0,1 0 0,-1 1 0,1-1 0,-1 1 0,1 0 0,-1-1 0,1 1 0,-1 0 0,0 0 0,1 0 0,-1 0 0,0 0 0,0 0 0,0 0 0,0 0 0,0 1 0,0-1 0,0 0 0,0 1 0,1 1 0,4 7 0,1 1 0,-2 0 0,1 1 0,-1 0 0,-1 0 0,5 21 0,11 80 0,-15-77 0,9 75 0,7 45 0,-15-140 0,-5-16 0,-1 1 0,0-1 0,0 0 0,0 0 0,1 0 0,-1 0 0,0 0 0,0 0 0,0 0 0,1 0 0,-1 0 0,0 0 0,0 0 0,0 0 0,1 0 0,-1 0 0,0 0 0,0 0 0,0 0 0,1 0 0,-1 0 0,0 0 0,0 0 0,0-1 0,0 1 0,1 0 0,-1 0 0,0 0 0,0 0 0,0 0 0,0 0 0,1-1 0,-1 1 0,0 0 0,0 0 0,0 0 0,0 0 0,0-1 0,13-28 0,-10 22 0,37-117 0,-28 82 0,1 1 0,2 1 0,2 0 0,26-46 0,-39 80 0,0 0 0,1 0 0,-1 1 0,1-1 0,0 1 0,7-5 0,-10 9 0,-1-1 0,0 1 0,1 0 0,-1 1 0,1-1 0,-1 0 0,1 0 0,0 1 0,-1-1 0,1 1 0,0-1 0,-1 1 0,1 0 0,0-1 0,0 1 0,-1 0 0,1 0 0,0 0 0,-1 1 0,1-1 0,0 0 0,0 1 0,-1-1 0,1 1 0,0-1 0,-1 1 0,1 0 0,-1 0 0,1 0 0,1 1 0,1 2 0,1 1 0,-2-1 0,1 1 0,0 0 0,-1-1 0,0 2 0,0-1 0,0 0 0,-1 1 0,0-1 0,2 10 0,3 11 0,4 33 0,-8-41 0,21 193-1365,-20-148-5461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5.800"/>
    </inkml:context>
    <inkml:brush xml:id="br0">
      <inkml:brushProperty name="width" value="0.05" units="cm"/>
      <inkml:brushProperty name="height" value="0.05" units="cm"/>
    </inkml:brush>
  </inkml:definitions>
  <inkml:trace contextRef="#ctx0" brushRef="#br0">69 324 24575,'-5'-13'0,"5"11"0,-1 0 0,0 0 0,1 0 0,-1 0 0,0 0 0,0 1 0,0-1 0,0 0 0,0 0 0,0 0 0,-1 1 0,1-1 0,-1 1 0,1-1 0,-1 1 0,1-1 0,-1 1 0,0 0 0,0 0 0,-2-1 0,4 2 0,-1 0 0,0 0 0,1 0 0,-1 0 0,1 0 0,-1 1 0,0-1 0,1 0 0,-1 0 0,1 1 0,-1-1 0,1 0 0,-1 1 0,1-1 0,-1 0 0,1 1 0,0-1 0,-1 1 0,1-1 0,-1 0 0,1 1 0,0-1 0,-1 1 0,1 0 0,0-1 0,0 1 0,-1-1 0,1 1 0,0-1 0,0 2 0,-4 20 0,3-20 0,-2 52 0,4 86 0,2-97 0,-3 1 0,-1-1 0,-10 66 0,6-95 0,4-27 0,2-27 0,1 22 0,29-272 0,23 5 0,-50 272 0,11-40 0,-13 48 0,-1 1 0,1 0 0,0 0 0,0 0 0,1 1 0,-1-1 0,1 0 0,0 1 0,5-5 0,-8 8 0,1-1 0,-1 1 0,1 0 0,-1-1 0,1 1 0,-1 0 0,1 0 0,-1 0 0,1-1 0,-1 1 0,1 0 0,0 0 0,-1 0 0,1 0 0,-1 0 0,1 0 0,0 0 0,-1 0 0,1 0 0,-1 0 0,1 0 0,-1 1 0,1-1 0,0 0 0,-1 0 0,1 0 0,-1 1 0,1-1 0,-1 0 0,1 1 0,-1-1 0,1 0 0,-1 1 0,0-1 0,1 1 0,-1-1 0,1 1 0,-1-1 0,0 1 0,0-1 0,1 1 0,-1-1 0,0 1 0,0-1 0,1 1 0,-1 0 0,0-1 0,0 2 0,9 33 0,-8-33 0,27 276 0,-4-31 0,-23-242 0,-1-2 0,0 0 0,1 0 0,-1 0 0,1 1 0,0-1 0,0 0 0,0 0 0,0 0 0,4 5 0,-5-8 0,0 0 0,1 0 0,-1 0 0,0 0 0,0 0 0,1 0 0,-1 0 0,0 0 0,0 0 0,1 0 0,-1 0 0,0-1 0,0 1 0,1 0 0,-1 0 0,0 0 0,0 0 0,0 0 0,1 0 0,-1-1 0,0 1 0,0 0 0,0 0 0,1 0 0,-1-1 0,0 1 0,0 0 0,0 0 0,0 0 0,0-1 0,0 1 0,1 0 0,-1 0 0,0-1 0,0 1 0,0 0 0,0 0 0,0-1 0,0 1 0,0-1 0,4-12 0,16-76 0,13-50 0,-28 122 0,1 1 0,1-1 0,1 1 0,0 0 0,19-27 0,-26 41 0,1 0 0,-1 1 0,0-1 0,1 0 0,0 0 0,-1 1 0,1-1 0,0 1 0,0 0 0,-1-1 0,1 1 0,0 0 0,1 0 0,-1 0 0,0 0 0,0 0 0,0 1 0,0-1 0,5 0 0,-6 2 0,1-1 0,0 1 0,0-1 0,0 1 0,0 0 0,-1 0 0,1 0 0,0 0 0,-1 0 0,1 0 0,-1 0 0,1 0 0,-1 1 0,1-1 0,-1 1 0,0-1 0,0 1 0,0-1 0,0 1 0,0 0 0,0-1 0,0 1 0,1 2 0,4 12 0,0 1 0,0-1 0,-2 1 0,4 23 0,4 73 0,-9-78 0,13 121-1365,-11-121-5461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6.142"/>
    </inkml:context>
    <inkml:brush xml:id="br0">
      <inkml:brushProperty name="width" value="0.05" units="cm"/>
      <inkml:brushProperty name="height" value="0.05" units="cm"/>
    </inkml:brush>
  </inkml:definitions>
  <inkml:trace contextRef="#ctx0" brushRef="#br0">0 154 24575,'3'-13'0,"0"1"0,0-1 0,1-25 0,1-9 0,-2 42 0,0 11 0,2 13 0,6 107 0,9 59 0,-16-164 0,0 0 0,2-1 0,1 1 0,0-1 0,2-1 0,15 28 0,-22-43 0,0-1 0,1 1 0,-1-1 0,1 0 0,0 0 0,0 0 0,0 0 0,0-1 0,1 1 0,-1-1 0,1 0 0,4 3 0,-6-4 0,0-1 0,0 1 0,0-1 0,-1 0 0,1 1 0,0-1 0,0 0 0,0 0 0,0 0 0,-1-1 0,1 1 0,0 0 0,0-1 0,0 1 0,-1-1 0,1 1 0,0-1 0,-1 0 0,1 0 0,0 0 0,-1 0 0,1 0 0,-1 0 0,1 0 0,-1 0 0,0 0 0,0-1 0,1 1 0,-1-1 0,1-1 0,5-7 0,0-1 0,-1-1 0,0 1 0,-1-1 0,-1 1 0,1-2 0,1-11 0,15-90 0,-21 111 0,8-65 0,-2-1 0,-5-73 0,-1 142 0,0-6 0,0 0 0,-1 0 0,0 0 0,0 0 0,0 0 0,-3-7 0,4 13 6,1 0-1,-1 0 1,0 0-1,0 0 0,0 0 1,0 0-1,0 0 1,0-1-1,0 1 0,0 0 1,0 0-1,0 0 1,-1 0-1,1 0 1,0 0-1,0-1 0,0 1 1,0 0-1,0 0 1,0 0-1,0 0 0,0 0 1,0 0-1,0 0 1,0 0-1,0-1 1,-1 1-1,1 0 0,0 0 1,0 0-1,0 0 1,0 0-1,0 0 0,0 0 1,0 0-1,0 0 1,-1 0-1,1 0 1,0 0-1,0 0 0,0 0 1,0 0-1,0 0 1,0 0-1,-1 0 0,1 0 1,0 0-1,0 0 1,0 0-1,0 0 1,0 0-1,0 0 0,-1 0 1,1 0-1,0 0 1,0 0-1,0 0 0,0 0 1,0 0-1,0 1 1,0-1-1,-1 0 1,-1 8-1713,-1 6-5119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6.703"/>
    </inkml:context>
    <inkml:brush xml:id="br0">
      <inkml:brushProperty name="width" value="0.05" units="cm"/>
      <inkml:brushProperty name="height" value="0.05" units="cm"/>
    </inkml:brush>
  </inkml:definitions>
  <inkml:trace contextRef="#ctx0" brushRef="#br0">0 398 24575,'0'-114'0,"11"157"0,5 127 0,7 52 0,-23-219 0,1 0 0,-1 1 0,1-1 0,-1 1 0,1-1 0,0 1 0,1-1 0,1 6 0,-2-9 0,-1 0 0,0 0 0,0 0 0,0 0 0,0 0 0,0 0 0,0 0 0,0 0 0,0 0 0,0 0 0,0 0 0,0 1 0,0-1 0,0 0 0,0 0 0,0 0 0,1 0 0,-1 0 0,0 0 0,0 0 0,0 0 0,0 0 0,0 0 0,0 0 0,0 0 0,0 0 0,0 0 0,0 0 0,1 0 0,-1 0 0,0 0 0,0 0 0,0 0 0,0 0 0,0 0 0,0 0 0,0-1 0,0 1 0,0 0 0,0 0 0,0 0 0,0 0 0,1 0 0,-1 0 0,0 0 0,0 0 0,0 0 0,0 0 0,0 0 0,0 0 0,0 0 0,0 0 0,0-1 0,0 1 0,0 0 0,0 0 0,0 0 0,0 0 0,0 0 0,0 0 0,3-10 0,0-11 0,17-138 0,64-254 0,-81 403 0,1-6 0,0 0 0,1 0 0,1 0 0,1 1 0,0-1 0,10-15 0,-16 30 0,-1 0 0,1 0 0,0 0 0,0 0 0,-1 0 0,1 0 0,0 0 0,0 0 0,0 1 0,0-1 0,0 0 0,1 1 0,-1-1 0,0 0 0,0 1 0,0-1 0,2 1 0,-3 0 0,1 0 0,0 0 0,0 0 0,-1 0 0,1 0 0,0 0 0,-1 1 0,1-1 0,0 0 0,-1 0 0,1 1 0,0-1 0,-1 1 0,1-1 0,-1 0 0,1 1 0,-1-1 0,1 1 0,-1-1 0,1 1 0,0 1 0,2 3 0,0 0 0,-1 0 0,0 0 0,0 1 0,0-1 0,1 7 0,8 41 0,-3 2 0,2 70 0,10 67 0,-19-189 0,-1-1 0,1 0 0,-1 0 0,1 0 0,-1 0 0,1 0 0,0 0 0,0-1 0,0 1 0,2 2 0,-3-4 0,0 0 0,0 1 0,0-1 0,1 0 0,-1 0 0,0 0 0,0 0 0,0 0 0,1 0 0,-1 0 0,0 0 0,0 0 0,0 1 0,0-1 0,1 0 0,-1 0 0,0 0 0,0 0 0,0 0 0,1 0 0,-1 0 0,0 0 0,0 0 0,0-1 0,1 1 0,-1 0 0,0 0 0,0 0 0,0 0 0,0 0 0,1 0 0,-1 0 0,0 0 0,0-1 0,7-11 0,7-31 0,-5 14 0,22-50 0,-27 72 0,-1-1 0,2 1 0,-1 0 0,1 0 0,0 1 0,1 0 0,-1-1 0,1 2 0,0-1 0,1 1 0,9-7 0,-14 11 0,-1 0 0,1 0 0,0 0 0,0 0 0,0 1 0,0-1 0,0 1 0,0-1 0,0 1 0,0 0 0,0-1 0,0 1 0,0 0 0,0 0 0,0 1 0,0-1 0,0 0 0,0 1 0,0-1 0,3 2 0,-1 0 0,-1-1 0,0 1 0,0 1 0,0-1 0,-1 0 0,1 1 0,-1-1 0,1 1 0,-1 0 0,4 5 0,2 6 0,-1 1 0,0 0 0,-1 0 0,5 16 0,31 146-1365,-36-142-5461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6.900"/>
    </inkml:context>
    <inkml:brush xml:id="br0">
      <inkml:brushProperty name="width" value="0.05" units="cm"/>
      <inkml:brushProperty name="height" value="0.05" units="cm"/>
    </inkml:brush>
  </inkml:definitions>
  <inkml:trace contextRef="#ctx0" brushRef="#br0">1 12 24575,'2'0'0,"5"0"0,7 0 0,6 0 0,10 0 0,8 0 0,9 0 0,6-3 0,5-1 0,-6 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7.136"/>
    </inkml:context>
    <inkml:brush xml:id="br0">
      <inkml:brushProperty name="width" value="0.05" units="cm"/>
      <inkml:brushProperty name="height" value="0.05" units="cm"/>
    </inkml:brush>
  </inkml:definitions>
  <inkml:trace contextRef="#ctx0" brushRef="#br0">37 17 24575,'-3'-16'0,"2"16"0,1 0 0,0 0 0,0 0 0,-1 0 0,1 0 0,0 0 0,0 0 0,0 0 0,-1 0 0,1 0 0,0 0 0,0 0 0,-1 0 0,1 0 0,0 0 0,0 0 0,0 0 0,-1 0 0,1 0 0,0 1 0,0-1 0,0 0 0,-1 0 0,1 0 0,0 0 0,0 0 0,0 1 0,0-1 0,-1 0 0,1 0 0,0 0 0,0 1 0,0-1 0,0 0 0,0 1 0,-2 2 0,0 1 0,0-1 0,0 1 0,1 0 0,-1-1 0,0 6 0,-5 41 0,2 0 0,3 96 0,3-83 0,-1-20 78,7 194-1521,-3-206-5383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7.397"/>
    </inkml:context>
    <inkml:brush xml:id="br0">
      <inkml:brushProperty name="width" value="0.05" units="cm"/>
      <inkml:brushProperty name="height" value="0.05" units="cm"/>
    </inkml:brush>
  </inkml:definitions>
  <inkml:trace contextRef="#ctx0" brushRef="#br0">39 277 24575,'-4'-20'0,"0"0"0,1 0 0,-1-27 0,4 36 0,0 0 0,1 0 0,0 0 0,1 0 0,0 1 0,1-1 0,7-18 0,-8 25 0,-1 0 0,2 0 0,-1 0 0,0 0 0,1 1 0,0-1 0,0 1 0,0 0 0,0 0 0,0 0 0,1 0 0,-1 0 0,1 1 0,0 0 0,5-3 0,-3 3 0,0 0 0,0 0 0,0 1 0,0 0 0,0 0 0,0 0 0,0 1 0,0 0 0,0 0 0,7 1 0,2 2 0,-1 0 0,0 1 0,0 0 0,0 1 0,0 1 0,-1 0 0,0 1 0,19 13 0,-12-5 0,-1 1 0,-1 0 0,0 1 0,-1 2 0,-1-1 0,-1 2 0,0 0 0,15 30 0,-20-32 0,-1 1 0,-1-1 0,-1 1 0,0 1 0,-2-1 0,0 1 0,-1 0 0,-1 0 0,-1 1 0,-1 32 0,-1-43 0,-1 1 0,-1-1 0,0 1 0,-1-1 0,0 1 0,0-1 0,-1 0 0,0 0 0,-1-1 0,0 0 0,-1 1 0,0-1 0,0-1 0,-1 1 0,0-1 0,-10 8 0,4-5 0,-1 0 0,-1-1 0,0 0 0,0-2 0,-1 1 0,0-2 0,-1 0 0,-33 8 0,14-6-273,-1-2 0,1-2 0,-1-2 0,-40 0 0,12-5-6553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27.690"/>
    </inkml:context>
    <inkml:brush xml:id="br0">
      <inkml:brushProperty name="width" value="0.05" units="cm"/>
      <inkml:brushProperty name="height" value="0.05" units="cm"/>
    </inkml:brush>
  </inkml:definitions>
  <inkml:trace contextRef="#ctx0" brushRef="#br0">1 64 24575,'119'-50'0,"-113"48"0,-1 0 0,1-1 0,0 2 0,0-1 0,0 1 0,0 0 0,0 0 0,0 0 0,11 1 0,-14 1 0,0 0 0,0-1 0,0 1 0,0 0 0,0 1 0,0-1 0,0 0 0,-1 1 0,1 0 0,0 0 0,-1-1 0,1 1 0,-1 1 0,0-1 0,0 0 0,0 1 0,0-1 0,0 1 0,0-1 0,2 6 0,2 6 0,0-1 0,-1 1 0,0 0 0,-1 1 0,-1-1 0,0 1 0,-1 0 0,0 20 0,-2 17 0,-6 51 0,-13 20 0,11-83 0,-4 83 0,12-118 0,0 1 0,0-1 0,1 1 0,-1-1 0,1 0 0,1 1 0,-1-1 0,1 0 0,0 1 0,0-1 0,4 6 0,-4-8 0,0 0 0,1 0 0,-1 0 0,1 0 0,0-1 0,0 1 0,0-1 0,0 0 0,1 0 0,-1 0 0,0 0 0,1-1 0,0 1 0,-1-1 0,1 0 0,7 1 0,10 1-195,0-2 0,1 0 0,-1-2 0,0 0 0,1-1 0,39-11 0,8-2-6631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31.997"/>
    </inkml:context>
    <inkml:brush xml:id="br0">
      <inkml:brushProperty name="width" value="0.05" units="cm"/>
      <inkml:brushProperty name="height" value="0.05" units="cm"/>
    </inkml:brush>
  </inkml:definitions>
  <inkml:trace contextRef="#ctx0" brushRef="#br0">19 0 24575,'-1'4'0,"0"0"0,0 0 0,1 0 0,-1 0 0,1-1 0,0 1 0,1 0 0,0 6 0,-1-2 0,-7 204 0,1-63 0,3 756 0,4-514 0,10-107 0,-3-210 0,31 131 0,-38-202 0,1 5 0,0 0 0,0 0 0,1 0 0,8 14 0,-10-20 0,0 0 0,1 0 0,-1 0 0,1-1 0,0 1 0,0 0 0,0 0 0,0-1 0,0 1 0,0-1 0,0 0 0,0 0 0,0 0 0,1 0 0,-1 0 0,1 0 0,-1 0 0,0-1 0,1 1 0,4-1 0,202 0 0,-96-3 0,684-29 0,-736 27 0,-53 2-1365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36.346"/>
    </inkml:context>
    <inkml:brush xml:id="br0">
      <inkml:brushProperty name="width" value="0.05" units="cm"/>
      <inkml:brushProperty name="height" value="0.05" units="cm"/>
    </inkml:brush>
  </inkml:definitions>
  <inkml:trace contextRef="#ctx0" brushRef="#br0">17 15 24575,'0'-3'0,"0"-4"0,0 3 0,0 7 0,0 6 0,0 8 0,0 9 0,0 10 0,-3 8 0,-1 7 0,0 8 0,1 5 0,1 7 0,3 2 0,3-10-8191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22.806"/>
    </inkml:context>
    <inkml:brush xml:id="br0">
      <inkml:brushProperty name="width" value="0.05" units="cm"/>
      <inkml:brushProperty name="height" value="0.05" units="cm"/>
    </inkml:brush>
  </inkml:definitions>
  <inkml:trace contextRef="#ctx0" brushRef="#br0">0 186 24575,'0'-3'0,"0"-4"0,0-3 0,0-4 0,3 1 0,10 0 0,14 2 0,15 0 0,15-1 0,12 1 0,10 0 0,5-2 0,4 3 0,2-2 0,-6 3 0,-8-1 0,-11 1 0,-17 3-8191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5.837"/>
    </inkml:context>
    <inkml:brush xml:id="br0">
      <inkml:brushProperty name="width" value="0.05" units="cm"/>
      <inkml:brushProperty name="height" value="0.05" units="cm"/>
    </inkml:brush>
  </inkml:definitions>
  <inkml:trace contextRef="#ctx0" brushRef="#br0">19 1 24575,'0'3'0,"0"7"0,0 7 0,0 7 0,-3 9 0,-1 7 0,0 5 0,1 5 0,0 2 0,2 2 0,0-1 0,1-8-8191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6.475"/>
    </inkml:context>
    <inkml:brush xml:id="br0">
      <inkml:brushProperty name="width" value="0.05" units="cm"/>
      <inkml:brushProperty name="height" value="0.05" units="cm"/>
    </inkml:brush>
  </inkml:definitions>
  <inkml:trace contextRef="#ctx0" brushRef="#br0">125 867 24575,'-11'-12'0,"0"-1"0,1 0 0,1 0 0,0-1 0,1 0 0,-9-22 0,6 9 0,1 0 0,-10-51 0,17 60 0,0-1 0,1 0 0,1 1 0,1-1 0,1 0 0,0 0 0,2 0 0,0 1 0,1-1 0,0 1 0,2 0 0,11-27 0,-6 24 0,1-1 0,0 2 0,2-1 0,0 2 0,2 0 0,0 0 0,1 2 0,0 0 0,23-16 0,-16 15 0,2 1 0,0 1 0,0 1 0,2 2 0,-1 1 0,2 0 0,33-7 0,-37 12 0,1 2 0,-1 1 0,1 1 0,-1 1 0,1 2 0,0 0 0,0 1 0,39 8 0,-53-6 0,1 0 0,-1 1 0,0 0 0,0 1 0,0 0 0,-1 1 0,1 0 0,-2 1 0,1 0 0,9 9 0,-14-11 0,-1 0 0,0 1 0,0-1 0,-1 1 0,1 0 0,-2 0 0,1 1 0,0-1 0,-1 1 0,-1 0 0,1 0 0,-1 0 0,0 0 0,0 0 0,-1 1 0,0-1 0,-1 0 0,1 13 0,-3-5 0,0 0 0,-1 0 0,-1-1 0,0 1 0,0-1 0,-2 0 0,0 0 0,0 0 0,-2-1 0,1 0 0,-2-1 0,-16 21 0,2-8 0,0 0 0,-1-2 0,-1-1 0,-48 31 0,-6-3 0,-3-4 0,-137 55 0,274-122 0,2 2 0,83-17 0,-112 30 0,1 2 0,0 1 0,0 1 0,0 1 0,0 2 0,0 1 0,47 9 0,-66-9 0,0 1 0,0 1 0,0 0 0,0 0 0,0 1 0,-1 0 0,0 0 0,0 1 0,0 1 0,-1-1 0,0 1 0,0 1 0,7 8 0,-10-9 0,0 0 0,0 1 0,-1-1 0,0 1 0,0 0 0,-1 0 0,0 0 0,-1 0 0,0 1 0,0-1 0,0 1 0,-1-1 0,-1 1 0,1 0 0,-1-1 0,-2 14 0,0-10 0,0 0 0,-1-1 0,0 1 0,-1-1 0,0 1 0,-1-1 0,0-1 0,-1 1 0,0-1 0,0 0 0,-9 10 0,4-7 0,0-1 0,-1-1 0,-1 1 0,0-2 0,-1 0 0,0 0 0,-20 9 0,13-8 0,-1-2 0,0 0 0,0-2 0,-1 0 0,1-2 0,-2 0 0,1-2 0,0 0 0,-1-2 0,1-1 0,-35-3 0,42 1 34,0-1 1,0-1-1,0-1 0,0 0 0,1-1 0,0 0 0,0-2 0,1 1 0,-15-11 1,23 13-117,-1 0 1,1 0 0,0 0 0,1 0-1,-1-1 1,1 0 0,0 0-1,0-1 1,1 1 0,0-1 0,0 0-1,1 0 1,0-1 0,0 1 0,1-1-1,-1 1 1,2-1 0,-1 0 0,1 0-1,0-11 1,3-15-6745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6.867"/>
    </inkml:context>
    <inkml:brush xml:id="br0">
      <inkml:brushProperty name="width" value="0.05" units="cm"/>
      <inkml:brushProperty name="height" value="0.05" units="cm"/>
    </inkml:brush>
  </inkml:definitions>
  <inkml:trace contextRef="#ctx0" brushRef="#br0">55 99 24575,'4'0'0,"0"-1"0,0 0 0,0 0 0,0 0 0,0 0 0,0-1 0,-1 1 0,1-1 0,0 0 0,-1 0 0,1 0 0,-1-1 0,6-4 0,-7 5 0,0 0 0,0 0 0,0 0 0,0-1 0,0 1 0,0 0 0,0-1 0,-1 1 0,0-1 0,1 1 0,-1-1 0,0 0 0,0 0 0,0 1 0,-1-1 0,1 0 0,-1 0 0,1 0 0,-1-5 0,0 7 0,0 1 0,-1-1 0,1 0 0,0 0 0,0 1 0,0-1 0,-1 0 0,1 1 0,0-1 0,-1 0 0,1 1 0,0-1 0,-1 0 0,1 1 0,-1-1 0,1 1 0,-1-1 0,1 1 0,-1-1 0,0 1 0,1-1 0,-1 1 0,0-1 0,1 1 0,-1 0 0,0 0 0,1-1 0,-1 1 0,0 0 0,0 0 0,1 0 0,-1 0 0,0 0 0,0-1 0,1 2 0,-1-1 0,0 0 0,0 0 0,1 0 0,-1 0 0,0 0 0,0 1 0,1-1 0,-1 0 0,0 0 0,1 1 0,-1-1 0,0 1 0,0 0 0,-4 1 0,1 1 0,-1 0 0,1 0 0,0 0 0,-8 7 0,4 0 0,1 0 0,0 0 0,0 1 0,1-1 0,1 1 0,0 1 0,0-1 0,1 1 0,0 0 0,-2 17 0,1 0 0,1 1 0,2-1 0,1 37 0,2-57 0,-1 0 0,1 0 0,1 0 0,0 0 0,0 0 0,5 12 0,-7-19 0,1 0 0,0 0 0,0 0 0,0 0 0,0 0 0,0 0 0,1-1 0,-1 1 0,0 0 0,1-1 0,-1 1 0,1-1 0,0 1 0,0-1 0,-1 0 0,1 1 0,0-1 0,0 0 0,0 0 0,0 0 0,0-1 0,0 1 0,1 0 0,-1-1 0,0 0 0,0 1 0,0-1 0,1 0 0,-1 0 0,0 0 0,4-1 0,2-1 0,-1 0 0,0-1 0,0 0 0,0 0 0,0 0 0,-1-1 0,1 0 0,-1-1 0,0 1 0,0-1 0,-1 0 0,1 0 0,-1-1 0,7-10 0,-2 3 0,-2 0 0,0 0 0,-1-1 0,0 0 0,-1 0 0,6-18 0,-10 25 0,0 0 0,-1 0 0,0 0 0,0-1 0,0 1 0,-1 0 0,0 0 0,0 0 0,-1-1 0,0 1 0,0 0 0,0 0 0,-4-9 0,3 11 0,-1 1 0,1-1 0,-1 1 0,0-1 0,0 1 0,0 0 0,-1 0 0,1 0 0,-1 0 0,0 1 0,0 0 0,0 0 0,-1 0 0,1 0 0,-1 0 0,0 1 0,1 0 0,-11-3 0,10 3-52,0 1-1,0 0 1,0 0-1,0 0 1,0 1-1,0-1 1,0 1-1,0 0 1,0 1-1,0-1 1,0 1-1,1 0 1,-1 0-1,0 1 1,0-1-1,1 1 1,-1 0-1,0 1 1,1-1-1,0 1 0,0-1 1,0 1-1,0 1 1,0-1-1,-3 5 1,-1 4-6774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7.240"/>
    </inkml:context>
    <inkml:brush xml:id="br0">
      <inkml:brushProperty name="width" value="0.05" units="cm"/>
      <inkml:brushProperty name="height" value="0.05" units="cm"/>
    </inkml:brush>
  </inkml:definitions>
  <inkml:trace contextRef="#ctx0" brushRef="#br0">120 88 24575,'0'-3'0,"0"-1"0,0 0 0,0 1 0,-1-1 0,0 0 0,0 1 0,0-1 0,0 1 0,0-1 0,-4-4 0,5 7 0,-1 0 0,0 0 0,1 1 0,-1-1 0,0 0 0,0 0 0,0 1 0,1-1 0,-1 0 0,0 1 0,0-1 0,0 1 0,0 0 0,0-1 0,0 1 0,0 0 0,0-1 0,0 1 0,-1 0 0,1 0 0,0 0 0,0 0 0,0 0 0,0 0 0,0 0 0,0 0 0,0 1 0,0-1 0,0 0 0,0 1 0,0-1 0,0 0 0,0 1 0,0-1 0,0 1 0,0 0 0,0-1 0,0 1 0,-1 1 0,-3 2 0,0 1 0,0 0 0,0 0 0,0 0 0,1 1 0,0-1 0,0 1 0,0 0 0,1 0 0,0 1 0,0-1 0,-2 11 0,1-5 0,1-1 0,0 1 0,1 0 0,1 0 0,0 0 0,1 18 0,0-22 0,1-1 0,0 1 0,1-1 0,-1 1 0,1-1 0,1 0 0,-1 0 0,1 0 0,1 0 0,-1 0 0,1-1 0,7 10 0,-7-12 0,0 0 0,0 0 0,0 0 0,1-1 0,0 0 0,-1 0 0,1 0 0,0 0 0,0-1 0,0 0 0,1 0 0,-1 0 0,1-1 0,-1 0 0,1 0 0,-1 0 0,10 0 0,-6-1 0,1 0 0,0-1 0,0 0 0,0-1 0,0 0 0,-1-1 0,1 1 0,-1-2 0,0 1 0,0-1 0,0-1 0,0 0 0,-1 0 0,11-9 0,-14 10 0,0 0 0,-1-1 0,1 1 0,-1-1 0,0 0 0,0 0 0,-1-1 0,1 1 0,-1-1 0,0 0 0,-1 0 0,0 0 0,0 0 0,0 0 0,0-1 0,-1 1 0,0 0 0,-1-1 0,1 1 0,-1-1 0,0 1 0,-2-12 0,0 8 0,-1 1 0,0 0 0,0 0 0,0 0 0,-1 0 0,-1 0 0,1 1 0,-1 0 0,-1 0 0,0 0 0,0 1 0,0 0 0,-1 0 0,0 0 0,0 1 0,-1 0 0,1 0 0,-2 1 0,1 0 0,0 0 0,-1 1 0,0 0 0,0 1 0,0 0 0,-15-3 0,22 6-91,0 0 0,0-1 0,0 1 0,-1 0 0,1 0 0,0 0 0,0 1 0,0-1 0,0 1 0,0-1 0,0 1 0,0-1 0,0 1 0,-3 1 0,-4 6-6735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7.739"/>
    </inkml:context>
    <inkml:brush xml:id="br0">
      <inkml:brushProperty name="width" value="0.05" units="cm"/>
      <inkml:brushProperty name="height" value="0.05" units="cm"/>
    </inkml:brush>
  </inkml:definitions>
  <inkml:trace contextRef="#ctx0" brushRef="#br0">3 138 24575,'-1'-36'0,"0"21"0,1-1 0,0 1 0,1-1 0,3-15 0,-4 31 0,0 0 0,0-1 0,0 1 0,0 0 0,0-1 0,0 1 0,1 0 0,-1-1 0,0 1 0,0 0 0,0 0 0,0-1 0,0 1 0,0 0 0,0-1 0,1 1 0,-1 0 0,0 0 0,0-1 0,0 1 0,1 0 0,-1 0 0,0-1 0,0 1 0,1 0 0,-1 0 0,0 0 0,0 0 0,1-1 0,-1 1 0,0 0 0,1 0 0,-1 0 0,0 0 0,1 0 0,7 9 0,4 20 0,-3 14 0,-2-1 0,4 74 0,-7-64 0,7 234 0,-11-286 0,0 0 0,0 1 0,0-1 0,0 0 0,0 1 0,0-1 0,0 0 0,0 1 0,0-1 0,0 0 0,0 1 0,0-1 0,0 0 0,0 1 0,0-1 0,0 0 0,1 1 0,-1-1 0,0 0 0,0 1 0,0-1 0,1 0 0,-1 0 0,0 1 0,0-1 0,1 0 0,-1 0 0,1 1 0,6-8 0,8-22 0,-12 23 0,14-29 0,2 0 0,1 1 0,2 1 0,1 1 0,38-40 0,-45 58 0,-10 12 0,-8 11 0,-4 0 0,0 1 0,-1-1 0,0 0 0,-1-1 0,0 0 0,-12 11 0,-60 40 0,53-41 0,1-1 0,6-3 0,-27 23 0,47-37 0,0 0 0,0 0 0,-1 0 0,1 0 0,0 0 0,0 0 0,0 0 0,-1 1 0,1-1 0,0 0 0,0 0 0,0 0 0,0 1 0,-1-1 0,1 0 0,0 0 0,0 0 0,0 1 0,0-1 0,0 0 0,0 0 0,0 0 0,0 1 0,0-1 0,0 0 0,-1 0 0,1 1 0,0-1 0,0 0 0,0 0 0,1 1 0,-1-1 0,0 0 0,0 0 0,0 1 0,0-1 0,0 0 0,0 0 0,0 0 0,0 1 0,0-1 0,0 0 0,1 0 0,-1 0 0,0 1 0,0-1 0,0 0 0,0 0 0,1 0 0,-1 0 0,0 1 0,0-1 0,0 0 0,1 0 0,-1 0 0,0 0 0,0 0 0,1 0 0,-1 0 0,0 0 0,0 0 0,1 0 0,-1 0 0,0 0 0,0 0 0,1 0 0,-1 0 0,23 1 0,-17-1 0,25 4-227,0 0-1,0 2 1,0 1-1,-1 2 1,53 22-1,-63-22-6598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7.941"/>
    </inkml:context>
    <inkml:brush xml:id="br0">
      <inkml:brushProperty name="width" value="0.05" units="cm"/>
      <inkml:brushProperty name="height" value="0.05" units="cm"/>
    </inkml:brush>
  </inkml:definitions>
  <inkml:trace contextRef="#ctx0" brushRef="#br0">0 130 24575,'0'-6'0,"0"-8"0,0-7 0,0-3 0,0-1 0,3 1 0,1 11 0,0 10 0,-1 9 0,-1 9 0,-1 8 0,0 6 0,-4 7 0,-1 3 0,0-2 0,1-1 0,1-7-8191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8.096"/>
    </inkml:context>
    <inkml:brush xml:id="br0">
      <inkml:brushProperty name="width" value="0.05" units="cm"/>
      <inkml:brushProperty name="height" value="0.05" units="cm"/>
    </inkml:brush>
  </inkml:definitions>
  <inkml:trace contextRef="#ctx0" brushRef="#br0">1 47 24575,'0'-6'0,"0"-5"0,0-4 0,0 5 0,0 5 0,0 8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8.925"/>
    </inkml:context>
    <inkml:brush xml:id="br0">
      <inkml:brushProperty name="width" value="0.05" units="cm"/>
      <inkml:brushProperty name="height" value="0.05" units="cm"/>
    </inkml:brush>
  </inkml:definitions>
  <inkml:trace contextRef="#ctx0" brushRef="#br0">1 182 24575,'0'0'0,"0"0"0,0 0 0,0 0 0,0 0 0,0-1 0,0 1 0,0 0 0,0 0 0,0 0 0,-1 0 0,1-1 0,0 1 0,0 0 0,0 0 0,0 0 0,0-1 0,1 1 0,-1 0 0,0 0 0,0 0 0,0 0 0,0-1 0,0 1 0,0 0 0,0 0 0,0 0 0,0 0 0,0-1 0,0 1 0,1 0 0,-1 0 0,0 0 0,0 0 0,0 0 0,0 0 0,0-1 0,1 1 0,-1 0 0,0 0 0,0 0 0,0 0 0,0 0 0,1 0 0,-1 0 0,0 0 0,0 0 0,0 0 0,1 0 0,-1 0 0,0 0 0,0 0 0,0 0 0,0 0 0,1 0 0,-1 0 0,0 0 0,0 0 0,0 0 0,1 0 0,-1 0 0,0 0 0,0 1 0,8 10 0,-5 22 0,-4-29 0,1-1 0,0 1 0,0 0 0,1-1 0,-1 1 0,1 0 0,-1-1 0,1 1 0,0 0 0,1-1 0,-1 0 0,1 1 0,1 3 0,-2-6 0,0-1 0,0 1 0,0-1 0,0 1 0,0-1 0,0 1 0,0-1 0,0 0 0,0 1 0,0-1 0,0 0 0,0 0 0,0 0 0,0 1 0,0-1 0,0 0 0,0-1 0,0 1 0,1 0 0,-1 0 0,0 0 0,0-1 0,0 1 0,0 0 0,0-1 0,0 1 0,0-1 0,1-1 0,32-20 0,-23 14 0,-7 5 0,5-3 0,1 0 0,-1 0 0,1 1 0,21-8 0,-29 12 0,0 1 0,0-1 0,0 1 0,0-1 0,0 1 0,0 0 0,1 0 0,-1 0 0,0 0 0,0 0 0,0 1 0,0-1 0,0 0 0,0 1 0,0 0 0,0-1 0,0 1 0,0 0 0,0 0 0,0 0 0,-1 0 0,1 0 0,0 1 0,-1-1 0,1 0 0,-1 1 0,1 0 0,-1-1 0,0 1 0,1 0 0,-1-1 0,0 1 0,1 2 0,15 46 0,-16-43 0,1 0 0,0 0 0,0 0 0,1 0 0,0 0 0,0-1 0,1 1 0,-1-1 0,10 12 0,-11-17 0,0 0 0,0 0 0,0 0 0,0 0 0,0 0 0,0 0 0,0-1 0,1 1 0,-1-1 0,0 0 0,0 1 0,1-1 0,-1 0 0,0 0 0,0 0 0,1 0 0,-1-1 0,0 1 0,0-1 0,0 1 0,0-1 0,1 0 0,-1 0 0,3-2 0,5-2 0,0 0 0,-1-1 0,16-11 0,-12 6 0,-1-1 0,0-1 0,0 1 0,-1-2 0,-1 0 0,0 0 0,9-20 0,-3 1 0,-1 0 0,14-49 0,-27 78 0,-1-1 0,1 0 0,-2 1 0,1-1 0,0 0 0,-1 0 0,0-7 0,0 12 0,0-1 0,0 1 0,0-1 0,0 1 0,-1-1 0,1 0 0,0 1 0,0-1 0,-1 1 0,1-1 0,0 1 0,-1-1 0,1 1 0,0-1 0,-1 1 0,1 0 0,0-1 0,-1 1 0,1 0 0,-1-1 0,1 1 0,-1 0 0,1-1 0,-1 1 0,0 0 0,-1-1 0,1 1 0,-1 0 0,1 0 0,-1 1 0,1-1 0,-1 0 0,0 0 0,1 1 0,-1-1 0,1 1 0,0-1 0,-1 1 0,1 0 0,-2 1 0,-7 4 0,0 1 0,1 0 0,-1 0 0,2 1 0,-1 1 0,1-1 0,0 1 0,1 1 0,0-1 0,1 1 0,0 0 0,0 1 0,-6 18 0,11-27 0,0 0 0,0 0 0,1 0 0,-1 0 0,1 1 0,0-1 0,0 0 0,-1 0 0,1 0 0,0 0 0,1 1 0,-1-1 0,0 0 0,1 0 0,-1 0 0,1 0 0,0 0 0,0 0 0,-1 0 0,1 0 0,0 0 0,1 0 0,-1 0 0,0-1 0,1 1 0,-1 0 0,1-1 0,-1 1 0,1-1 0,-1 0 0,1 1 0,0-1 0,0 0 0,0 0 0,0 0 0,0 0 0,0-1 0,0 1 0,0 0 0,0-1 0,0 0 0,0 1 0,1-1 0,-1 0 0,0 0 0,0 0 0,0 0 0,0-1 0,1 1 0,-1 0 0,0-1 0,3-1 0,12-3 0,-15 4 0,1 0 0,1 0 0,-1 0 0,0 0 0,0 1 0,0-1 0,0 1 0,5 0 0,-7 0 0,0 0 0,0 1 0,0-1 0,0 1 0,0-1 0,0 1 0,0-1 0,0 1 0,0 0 0,0 0 0,0-1 0,0 1 0,0 0 0,0 0 0,-1 0 0,1 0 0,0 0 0,-1 0 0,1 0 0,-1 0 0,1 0 0,-1 0 0,1 1 0,-1-1 0,0 0 0,0 0 0,1 2 0,3 22 0,-1 0 0,1 44 0,-2-8 0,25 162 0,2 17 0,-29-234 0,0 0 0,0 0 0,0 0 0,-1 0 0,0 0 0,0 0 0,-3 5 0,4-10 0,0 0 0,0 0 0,-1 0 0,1 0 0,-1 0 0,1-1 0,-1 1 0,1 0 0,-1 0 0,0-1 0,1 1 0,-1 0 0,0-1 0,0 1 0,1-1 0,-1 1 0,0-1 0,0 1 0,0-1 0,0 1 0,-1-1 0,1 0 0,0 0 0,-1 0 0,1 0 0,0 0 0,-1-1 0,1 1 0,0 0 0,0-1 0,-1 1 0,1-1 0,0 0 0,0 1 0,0-1 0,0 0 0,0 1 0,0-1 0,0 0 0,-1-1 0,-4-5 0,0 1 0,0-1 0,1-1 0,0 1 0,0-1 0,1 1 0,0-1 0,0-1 0,1 1 0,-3-13 0,-2-9 0,-6-51 0,11 54 43,1 1 0,1-1-1,2 0 1,0 0 0,2 1-1,1-1 1,9-29 0,-8 38-186,0 0 1,2 1 0,1 0 0,0 0-1,1 1 1,0 0 0,1 0 0,1 1 0,1 0-1,0 1 1,16-14 0,6 0-6684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49.249"/>
    </inkml:context>
    <inkml:brush xml:id="br0">
      <inkml:brushProperty name="width" value="0.05" units="cm"/>
      <inkml:brushProperty name="height" value="0.05" units="cm"/>
    </inkml:brush>
  </inkml:definitions>
  <inkml:trace contextRef="#ctx0" brushRef="#br0">301 162 24575,'6'-3'0,"0"0"0,0 0 0,0-1 0,0 0 0,0 0 0,-1 0 0,9-9 0,-13 11 0,0 1 0,0-1 0,0 0 0,0 1 0,0-1 0,0 0 0,0 0 0,-1 0 0,1 0 0,-1 1 0,1-1 0,-1 0 0,0 0 0,0 0 0,0 0 0,0 0 0,0 0 0,0 0 0,-1 0 0,1 0 0,0 0 0,-1 1 0,0-1 0,1 0 0,-1 0 0,0 0 0,0 1 0,0-1 0,0 0 0,0 1 0,0-1 0,-3-1 0,-2-3 0,1 0 0,-1 1 0,-1 0 0,1 0 0,-1 0 0,0 1 0,0 0 0,0 0 0,-1 1 0,1 0 0,-1 1 0,0-1 0,-8 0 0,12 1 0,0 1 0,-1 1 0,1-1 0,0 1 0,-1-1 0,1 1 0,0 1 0,-1-1 0,1 1 0,0-1 0,-1 1 0,1 0 0,0 1 0,0-1 0,0 1 0,0 0 0,0 0 0,0 0 0,0 0 0,1 1 0,-1-1 0,1 1 0,0 0 0,-1 0 0,-3 5 0,6-5 0,-1 0 0,1 0 0,0 0 0,0 0 0,0 0 0,1 0 0,-1 0 0,1 0 0,-1 1 0,1-1 0,0 0 0,0 0 0,0 0 0,1 0 0,-1 0 0,1 1 0,0-1 0,0 0 0,0 0 0,0 0 0,0-1 0,1 1 0,2 4 0,5 8 0,1-1 0,0 0 0,14 14 0,-13-15 0,42 42 0,5 5 0,-52-53 0,1 1 0,-2 0 0,1 0 0,-1 1 0,7 17 0,-11-24 0,-1-1 0,1 1 0,-1-1 0,1 1 0,-1-1 0,0 1 0,1 0 0,-1-1 0,0 1 0,0 0 0,0-1 0,0 1 0,-1-1 0,1 1 0,0 0 0,-1-1 0,1 1 0,-1-1 0,0 1 0,1-1 0,-1 1 0,0-1 0,0 1 0,0-1 0,0 0 0,0 0 0,0 1 0,0-1 0,0 0 0,-1 0 0,1 0 0,0 0 0,-1 0 0,1-1 0,-1 1 0,1 0 0,-1-1 0,1 1 0,-1-1 0,-1 1 0,-8 2 0,0 0 0,0-1 0,-1-1 0,-17 1 0,27-2 0,-49 0-682,-87-10-1,72 1-6143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0.749"/>
    </inkml:context>
    <inkml:brush xml:id="br0">
      <inkml:brushProperty name="width" value="0.05" units="cm"/>
      <inkml:brushProperty name="height" value="0.05" units="cm"/>
    </inkml:brush>
  </inkml:definitions>
  <inkml:trace contextRef="#ctx0" brushRef="#br0">4 109 24575,'-1'-24'0,"0"17"0,0 1 0,1-1 0,0 0 0,0 1 0,0-1 0,1 1 0,0-1 0,0 1 0,1-1 0,3-9 0,-5 16 0,1 0 0,-1-1 0,0 1 0,0 0 0,1 0 0,-1 0 0,0 0 0,0-1 0,1 1 0,-1 0 0,0 0 0,0 0 0,1 0 0,-1 0 0,0 0 0,0 0 0,1 0 0,-1 0 0,0 0 0,1 0 0,-1 0 0,0 0 0,1 0 0,-1 0 0,0 0 0,0 0 0,1 0 0,-1 0 0,0 0 0,0 0 0,1 0 0,-1 0 0,0 1 0,1-1 0,-1 0 0,0 0 0,0 0 0,0 1 0,1-1 0,-1 0 0,0 0 0,0 0 0,0 1 0,0-1 0,1 0 0,-1 0 0,0 1 0,0-1 0,0 0 0,0 1 0,0-1 0,0 0 0,0 0 0,0 1 0,0-1 0,0 0 0,0 1 0,7 19 0,-1 21 0,-2 1 0,-2 0 0,-3 50 0,-1-27 0,2 51-1365,0-68-5461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23.044"/>
    </inkml:context>
    <inkml:brush xml:id="br0">
      <inkml:brushProperty name="width" value="0.05" units="cm"/>
      <inkml:brushProperty name="height" value="0.05" units="cm"/>
    </inkml:brush>
  </inkml:definitions>
  <inkml:trace contextRef="#ctx0" brushRef="#br0">0 0 24575,'6'1'0,"-1"-1"0,0 1 0,1 0 0,-1 0 0,0 1 0,0-1 0,0 1 0,0 1 0,0-1 0,-1 1 0,1-1 0,0 1 0,-1 0 0,0 1 0,0-1 0,0 1 0,0 0 0,-1 0 0,1 0 0,-1 1 0,0-1 0,4 8 0,3 9 0,0 0 0,-1 0 0,11 45 0,32 145 227,-25-99-1819,-16-65-5234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1.075"/>
    </inkml:context>
    <inkml:brush xml:id="br0">
      <inkml:brushProperty name="width" value="0.05" units="cm"/>
      <inkml:brushProperty name="height" value="0.05" units="cm"/>
    </inkml:brush>
  </inkml:definitions>
  <inkml:trace contextRef="#ctx0" brushRef="#br0">48 347 24575,'-8'-23'0,"-25"-93"0,30 105 0,2-1 0,-1 1 0,2-1 0,-1 0 0,1 0 0,1 0 0,4-22 0,-3 29 0,-1 1 0,0-1 0,1 1 0,0 0 0,0-1 0,0 1 0,1 0 0,-1 0 0,1 0 0,0 1 0,0-1 0,1 1 0,-1-1 0,6-3 0,-4 3 0,1 1 0,0 0 0,0 0 0,0 0 0,1 1 0,-1 0 0,0 0 0,1 1 0,8-2 0,2 2 0,0 0 0,1 1 0,-1 1 0,0 1 0,0 0 0,0 2 0,19 5 0,-10-1 0,-2 2 0,1 0 0,-1 1 0,-1 2 0,0 0 0,-1 2 0,0 0 0,24 24 0,-34-28 0,0 0 0,-1 1 0,-1 0 0,0 1 0,0 0 0,-1 1 0,-1-1 0,-1 2 0,0-1 0,0 1 0,-2 0 0,0 0 0,0 1 0,3 29 0,-7-36 12,-1 1-1,0-1 0,-1 1 1,0-1-1,0 1 1,-1-1-1,0 1 0,-1-1 1,0 0-1,0 0 0,-1-1 1,0 1-1,-1-1 1,-5 9-1,2-6 6,-1 0 0,0-1 0,-1 0 0,0-1 0,0 0 0,-1-1 0,0 0 0,-1 0 1,-14 7-1,10-7-124,0-1 0,-1-1 1,0 0-1,0-1 0,0 0 1,0-2-1,-1 0 0,1-1 1,-1-1-1,0 0 0,0-1 1,1-1-1,-1-1 0,0-1 1,-24-7-1,3-5-6719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1.399"/>
    </inkml:context>
    <inkml:brush xml:id="br0">
      <inkml:brushProperty name="width" value="0.05" units="cm"/>
      <inkml:brushProperty name="height" value="0.05" units="cm"/>
    </inkml:brush>
  </inkml:definitions>
  <inkml:trace contextRef="#ctx0" brushRef="#br0">166 117 24575,'3'-4'0,"0"1"0,0-1 0,0 1 0,0-1 0,0 0 0,-1 0 0,0 0 0,0-1 0,0 1 0,0 0 0,0-1 0,-1 1 0,0-1 0,0 1 0,0-1 0,-1 0 0,0 0 0,0 1 0,0-1 0,0 0 0,-1-5 0,0 9 0,1 0 0,0 1 0,-1-1 0,1 0 0,-1 0 0,1 0 0,-1 0 0,1 0 0,-1 1 0,0-1 0,1 0 0,-1 0 0,0 1 0,0-1 0,1 1 0,-1-1 0,0 1 0,0-1 0,0 1 0,0-1 0,0 1 0,0 0 0,0-1 0,0 1 0,0 0 0,0 0 0,0 0 0,0 0 0,0 0 0,0 0 0,0 0 0,0 0 0,0 0 0,0 0 0,0 0 0,1 1 0,-1-1 0,0 0 0,0 1 0,0-1 0,0 1 0,0-1 0,0 1 0,0 0 0,-5 2 0,1 1 0,0-1 0,0 1 0,1 0 0,-1 0 0,-4 5 0,-6 11 0,1 0 0,1 1 0,1 1 0,0 0 0,2 0 0,1 1 0,0 0 0,2 1 0,1 0 0,0 0 0,-3 49 0,8-60 0,1 0 0,1 1 0,0-1 0,1 0 0,0-1 0,1 1 0,0 0 0,1-1 0,1 1 0,11 22 0,-12-28 0,0-1 0,1 0 0,0 0 0,0 0 0,0-1 0,0 1 0,1-1 0,0-1 0,0 1 0,0-1 0,0 0 0,1 0 0,0-1 0,0 0 0,0 0 0,0 0 0,0-1 0,1 0 0,-1-1 0,9 1 0,22-1-1365,-5-4-5461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1.538"/>
    </inkml:context>
    <inkml:brush xml:id="br0">
      <inkml:brushProperty name="width" value="0.05" units="cm"/>
      <inkml:brushProperty name="height" value="0.05" units="cm"/>
    </inkml:brush>
  </inkml:definitions>
  <inkml:trace contextRef="#ctx0" brushRef="#br0">14 11 24575,'-3'0'0,"-3"0"0,1 0 0,8 0 0,10 0 0,7 0 0,11 0 0,8-3 0,6-1 0,-4 1-8191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1.897"/>
    </inkml:context>
    <inkml:brush xml:id="br0">
      <inkml:brushProperty name="width" value="0.05" units="cm"/>
      <inkml:brushProperty name="height" value="0.05" units="cm"/>
    </inkml:brush>
  </inkml:definitions>
  <inkml:trace contextRef="#ctx0" brushRef="#br0">37 93 24575,'-3'-5'0,"-1"0"0,1 0 0,1 0 0,-1-1 0,1 1 0,-1-1 0,2 1 0,-1-1 0,1 0 0,-2-9 0,-2-8 0,4 22 0,0 4 0,0 13 0,0 21 0,0 145 0,3 135 0,-2-305 0,1 0 0,0 0 0,1 0 0,1-1 0,6 23 0,-8-31 0,1 1 0,-1-1 0,1 0 0,0 1 0,0-1 0,0 0 0,1 0 0,-1 0 0,1-1 0,-1 1 0,1-1 0,0 1 0,0-1 0,0 0 0,0 0 0,0 0 0,1 0 0,-1-1 0,0 1 0,1-1 0,-1 0 0,7 1 0,2-1-105,1 0 0,-1 0 0,0-2 0,1 1 0,-1-2 0,0 1 0,0-2 0,0 0 0,0 0 0,0-1 0,-1 0 0,16-9 0,-12 4-6721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2.287"/>
    </inkml:context>
    <inkml:brush xml:id="br0">
      <inkml:brushProperty name="width" value="0.05" units="cm"/>
      <inkml:brushProperty name="height" value="0.05" units="cm"/>
    </inkml:brush>
  </inkml:definitions>
  <inkml:trace contextRef="#ctx0" brushRef="#br0">5 0 24575,'-3'0'0,"2"0"0,4 0 0,4 0 0,8 0 0,6 3 0,6 1 0,7 0 0,7-1 0,2 0 0,0-2 0,-2 0 0,-1-1 0,-5 0 0,-6 0 0,-7-3 0,-8-2-8191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3.285"/>
    </inkml:context>
    <inkml:brush xml:id="br0">
      <inkml:brushProperty name="width" value="0.05" units="cm"/>
      <inkml:brushProperty name="height" value="0.05" units="cm"/>
    </inkml:brush>
  </inkml:definitions>
  <inkml:trace contextRef="#ctx0" brushRef="#br0">21 49 24575,'0'-3'0,"0"0"0,-1 0 0,1 0 0,-1 0 0,1 0 0,-1 0 0,0 1 0,-1-1 0,1 0 0,0 0 0,-1 1 0,1-1 0,-1 1 0,0-1 0,-4-3 0,9 21 0,21 67-273,-4 1 0,-3 1 0,-4 0 0,3 113 0,-15-159-6553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3.645"/>
    </inkml:context>
    <inkml:brush xml:id="br0">
      <inkml:brushProperty name="width" value="0.05" units="cm"/>
      <inkml:brushProperty name="height" value="0.05" units="cm"/>
    </inkml:brush>
  </inkml:definitions>
  <inkml:trace contextRef="#ctx0" brushRef="#br0">31 340 24575,'-3'-6'0,"-18"-39"0,20 42 0,-1-1 0,1 1 0,1-1 0,-1 1 0,0-1 0,1 1 0,0-1 0,-1 1 0,2-1 0,-1-6 0,1 8 0,0 1 0,-1 0 0,1-1 0,0 1 0,0-1 0,0 1 0,0 0 0,0 0 0,0 0 0,0-1 0,0 1 0,0 0 0,0 0 0,1 1 0,-1-1 0,0 0 0,1 0 0,-1 1 0,1-1 0,-1 0 0,1 1 0,-1 0 0,4-1 0,39-4 0,-37 5 0,98 2 0,-73 1 0,0-3 0,0 0 0,-1-2 0,45-8 0,-70 9 0,1-1 0,-1 0 0,1-1 0,-1 1 0,0-1 0,0 0 0,0 0 0,-1-1 0,1 0 0,-1 0 0,1 0 0,-1-1 0,7-9 0,-8 9 0,-1 0 0,0 0 0,-1 0 0,1 0 0,-1-1 0,0 1 0,0-1 0,-1 0 0,0 0 0,0 1 0,0-1 0,0 0 0,-1 0 0,0 0 0,-2-10 0,1 8 0,0 0 0,0 1 0,-1-1 0,0 1 0,-4-10 0,6 17 0,0 1 0,0-1 0,0 0 0,0 0 0,0 0 0,0 0 0,-1 0 0,1 1 0,0-1 0,0 0 0,0 0 0,0 0 0,0 0 0,0 0 0,0 0 0,0 0 0,0 1 0,-1-1 0,1 0 0,0 0 0,0 0 0,0 0 0,0 0 0,0 0 0,-1 0 0,1 0 0,0 0 0,0 0 0,0 0 0,0 0 0,0 0 0,-1 0 0,1 0 0,0 0 0,0 0 0,0 0 0,0 0 0,0 0 0,-1 0 0,1 0 0,0 0 0,0 0 0,0 0 0,0 0 0,0 0 0,-1 0 0,1-1 0,0 1 0,0 0 0,0 0 0,0 0 0,0 0 0,0 0 0,-2 16 0,7 43 0,2 0 0,26 100 0,-17-87 0,12 39-1365,-15-67-5461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4.109"/>
    </inkml:context>
    <inkml:brush xml:id="br0">
      <inkml:brushProperty name="width" value="0.05" units="cm"/>
      <inkml:brushProperty name="height" value="0.05" units="cm"/>
    </inkml:brush>
  </inkml:definitions>
  <inkml:trace contextRef="#ctx0" brushRef="#br0">313 328 24575,'4'-5'0,"0"1"0,-1-1 0,0 0 0,0-1 0,0 1 0,-1 0 0,0-1 0,0 0 0,0 1 0,0-1 0,-1 0 0,0 0 0,0 0 0,-1-10 0,0 1 0,0 0 0,-1-1 0,-1 1 0,-6-23 0,6 30 0,-1 0 0,0 0 0,-1 0 0,0 0 0,0 1 0,0 0 0,-1-1 0,0 1 0,-1 1 0,0-1 0,0 1 0,0 0 0,-1 1 0,1-1 0,-1 1 0,-12-6 0,15 9 0,-1-1 0,1 1 0,-1 0 0,0 1 0,1-1 0,-1 1 0,0 0 0,0 0 0,0 1 0,0-1 0,0 1 0,0 0 0,0 0 0,0 1 0,0 0 0,0-1 0,0 2 0,0-1 0,1 1 0,-1-1 0,0 1 0,1 0 0,0 1 0,-1-1 0,1 1 0,0 0 0,0 0 0,0 0 0,-5 6 0,1 1 0,0 1 0,0 0 0,1 0 0,1 0 0,0 1 0,0-1 0,1 2 0,-5 20 0,1 2 0,-8 68 0,15-85 0,1-1 0,0 1 0,1 0 0,1-1 0,1 1 0,6 27 0,-7-41 0,0 0 0,0 0 0,0-1 0,1 1 0,-1-1 0,1 1 0,0-1 0,0 1 0,0-1 0,1 0 0,-1 0 0,1 0 0,-1 0 0,1 0 0,0-1 0,0 1 0,1-1 0,-1 0 0,0 0 0,1 0 0,-1 0 0,1-1 0,-1 0 0,1 1 0,0-1 0,0 0 0,0-1 0,-1 1 0,1-1 0,0 1 0,0-1 0,0-1 0,0 1 0,0 0 0,6-2 0,-2 0 0,-1 0 0,1-1 0,0 0 0,0 0 0,-1-1 0,0 0 0,0 0 0,0-1 0,0 0 0,-1 0 0,1 0 0,9-12 0,-4 4 0,-1-1 0,-1-1 0,0 0 0,15-29 0,-13 15 0,-2 0 0,0-1 0,-3 0 0,7-44 0,-9 45 0,-2 23 0,0 11 0,1 14 0,-4-17 0,18 127 342,-14-106-769,2 0 0,0-1 1,16 35-1,-8-29-6399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4.487"/>
    </inkml:context>
    <inkml:brush xml:id="br0">
      <inkml:brushProperty name="width" value="0.05" units="cm"/>
      <inkml:brushProperty name="height" value="0.05" units="cm"/>
    </inkml:brush>
  </inkml:definitions>
  <inkml:trace contextRef="#ctx0" brushRef="#br0">2 67 24575,'-1'-13'0,"1"10"0,0-1 0,-1 1 0,1-1 0,0 0 0,0 1 0,1-1 0,-1 1 0,1-1 0,0 1 0,0-1 0,0 1 0,3-7 0,-3 10 0,-1-1 0,1 1 0,-1 0 0,1 0 0,-1 0 0,1 0 0,-1 0 0,1 0 0,-1 0 0,1 0 0,-1 0 0,1 0 0,-1 0 0,1 0 0,-1 0 0,1 0 0,-1 1 0,1-1 0,-1 0 0,1 0 0,-1 1 0,1-1 0,-1 0 0,0 0 0,1 1 0,-1-1 0,1 0 0,-1 1 0,0-1 0,0 1 0,1-1 0,-1 0 0,0 1 0,1 0 0,12 16 0,-12-16 0,11 21 0,0-1 0,-1 1 0,-1 1 0,-1 0 0,-1 1 0,-1-1 0,-2 1 0,0 1 0,-1-1 0,-2 1 0,0-1 0,-2 30 0,1-83 0,3-1 0,9-44 0,-10 63 0,5-18 0,21-51 0,-26 73 0,1 0 0,-1 0 0,1 1 0,0-1 0,1 1 0,-1 0 0,1 0 0,0 1 0,1-1 0,0 1 0,-1 0 0,12-6 0,-15 9 0,0 2 0,0-1 0,0 0 0,0 0 0,0 0 0,0 1 0,0-1 0,0 1 0,0 0 0,0 0 0,0-1 0,0 1 0,0 0 0,0 1 0,0-1 0,0 0 0,0 1 0,0-1 0,3 2 0,-3-1 0,1 1 0,-1-1 0,1 1 0,-1 0 0,1 0 0,-1 0 0,0 0 0,0 0 0,0 1 0,0-1 0,2 6 0,2 3 0,-1 0 0,0 1 0,-1-1 0,-1 1 0,3 15 0,13 76-1365,-14-76-5461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4.878"/>
    </inkml:context>
    <inkml:brush xml:id="br0">
      <inkml:brushProperty name="width" value="0.05" units="cm"/>
      <inkml:brushProperty name="height" value="0.05" units="cm"/>
    </inkml:brush>
  </inkml:definitions>
  <inkml:trace contextRef="#ctx0" brushRef="#br0">150 40 24575,'0'-2'0,"0"0"0,0 0 0,0 0 0,0 1 0,-1-1 0,1 0 0,0 0 0,-1 1 0,1-1 0,-1 0 0,0 0 0,0 1 0,0-1 0,1 1 0,-1-1 0,-1 1 0,-1-3 0,2 3 0,-1 0 0,1 0 0,-1 1 0,1-1 0,0 0 0,-1 1 0,1-1 0,-1 1 0,0 0 0,1 0 0,-1-1 0,1 1 0,-1 0 0,1 0 0,-1 0 0,1 1 0,-1-1 0,0 0 0,1 1 0,-1-1 0,1 1 0,-2 0 0,-4 1 0,1 1 0,1 0 0,-1 0 0,0 1 0,1 0 0,-1 0 0,1 0 0,0 0 0,1 1 0,-1 0 0,1 0 0,0 0 0,0 0 0,0 1 0,1-1 0,0 1 0,0 0 0,0 0 0,1 0 0,0 1 0,0-1 0,-1 10 0,1-5 0,1 0 0,0 1 0,0-1 0,1 0 0,1 1 0,0-1 0,1 0 0,0 1 0,0-1 0,1-1 0,1 1 0,6 14 0,-4-13 0,1 0 0,0-1 0,1 0 0,0 0 0,1-1 0,0 0 0,20 17 0,-24-23 0,0 0 0,1 0 0,0 0 0,0-1 0,-1 0 0,2 0 0,-1 0 0,0-1 0,1 0 0,-1 0 0,1 0 0,-1-1 0,1 0 0,0 0 0,0-1 0,-1 0 0,12-1 0,-15 0 0,0 0 0,0 0 0,0 0 0,0 0 0,0 0 0,-1 0 0,1-1 0,0 0 0,0 1 0,-1-1 0,1 0 0,-1 0 0,0 0 0,0-1 0,3-2 0,-2 1 0,0-1 0,0 0 0,0 0 0,-1-1 0,0 1 0,0 0 0,3-10 0,-2-2 0,-1-1 0,0 1 0,-1 0 0,-2-27 0,0 19 0,-2-1 0,-7-36 0,8 54 0,-1-1 0,0 1 0,0 0 0,0 0 0,-1 0 0,0 0 0,0 0 0,-1 1 0,0 0 0,-12-12 0,15 17 11,1 0 0,-1 1 0,0-1 0,0 1 0,-1-1 0,1 1 0,0 0 0,0 0 0,-1 0 0,1 0 0,0 0 0,-1 0 0,1 1 0,-1-1 0,1 1 0,-1 0 0,1 0 0,-1 0 0,0 0 0,1 0 0,-1 0 1,1 1-1,0-1 0,-1 1 0,1 0 0,-1 0 0,1 0 0,0 0 0,-1 0 0,-1 2 0,0-1-125,0 1 0,0 0 0,1 0 0,-1 0 1,1 1-1,0-1 0,0 1 0,0 0 1,0 0-1,1 0 0,0 0 0,-1 0 1,1 1-1,-2 8 0,0 6-6712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23.396"/>
    </inkml:context>
    <inkml:brush xml:id="br0">
      <inkml:brushProperty name="width" value="0.05" units="cm"/>
      <inkml:brushProperty name="height" value="0.05" units="cm"/>
    </inkml:brush>
  </inkml:definitions>
  <inkml:trace contextRef="#ctx0" brushRef="#br0">19 247 24575,'-5'-13'0,"2"-1"0,-1 0 0,2 0 0,-1-19 0,2 29 0,1-1 0,0 0 0,0 0 0,0 1 0,1-1 0,-1 0 0,1 1 0,1-1 0,-1 0 0,1 1 0,-1 0 0,1-1 0,0 1 0,1 0 0,-1 0 0,5-5 0,-4 6 0,1 0 0,0 1 0,0-1 0,0 1 0,0 0 0,1 0 0,-1 0 0,0 1 0,1 0 0,-1-1 0,1 2 0,0-1 0,-1 0 0,1 1 0,0 0 0,-1 0 0,1 0 0,0 1 0,8 2 0,4 0 0,0 2 0,-1 0 0,0 1 0,17 8 0,-7-1 0,0 0 0,-1 2 0,43 34 0,-60-42 0,0 0 0,0 0 0,-1 1 0,0 0 0,0 0 0,-1 0 0,0 1 0,0 0 0,-1 0 0,0 1 0,-1-1 0,0 1 0,-1 0 0,3 11 0,-5-18 0,-1-1 0,1 1 0,-1 0 0,0 0 0,0-1 0,0 1 0,0 0 0,-1 0 0,1-1 0,-1 1 0,0 0 0,1-1 0,-1 1 0,0 0 0,-1-1 0,1 0 0,0 1 0,-1-1 0,1 0 0,-1 1 0,0-1 0,0 0 0,1 0 0,-1 0 0,-1-1 0,1 1 0,0 0 0,0-1 0,-1 1 0,1-1 0,-1 0 0,1 0 0,-1 0 0,1 0 0,-1 0 0,0-1 0,-3 1 0,1 0 0,0-1 0,1 1 0,-1-1 0,0 0 0,1-1 0,-1 1 0,1-1 0,-1 0 0,1 0 0,-1 0 0,1-1 0,-1 1 0,1-1 0,0 0 0,0-1 0,0 1 0,0 0 0,0-1 0,1 0 0,-1 0 0,1 0 0,-4-4 0,3-1 15,-1 0 0,1 1 0,0-1 0,1 0-1,0-1 1,0 1 0,0-1 0,1 1 0,1-1 0,0 0-1,0 0 1,0 1 0,1-1 0,1 0 0,-1 0 0,1 0 0,1 1-1,0-1 1,0 0 0,0 1 0,1-1 0,6-11 0,-4 9-116,0 1 1,1 0-1,0 0 1,1 0 0,0 1-1,0 0 1,1 0-1,0 1 1,0 0 0,1 0-1,0 1 1,1 0 0,-1 0-1,1 1 1,1 1-1,17-8 1,0 6-6726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5.110"/>
    </inkml:context>
    <inkml:brush xml:id="br0">
      <inkml:brushProperty name="width" value="0.05" units="cm"/>
      <inkml:brushProperty name="height" value="0.05" units="cm"/>
    </inkml:brush>
  </inkml:definitions>
  <inkml:trace contextRef="#ctx0" brushRef="#br0">1 55 24575,'7'-8'0,"-2"2"0,1-1 0,0 1 0,1 1 0,-1-1 0,10-5 0,-15 11 0,0-1 0,0 0 0,0 1 0,1-1 0,-1 1 0,0-1 0,0 1 0,1-1 0,-1 1 0,0 0 0,1 0 0,-1 0 0,0 0 0,1 0 0,-1 0 0,1 0 0,-1 0 0,0 1 0,1-1 0,-1 0 0,0 1 0,0-1 0,1 1 0,-1-1 0,0 1 0,0 0 0,0 0 0,0-1 0,0 1 0,0 0 0,0 0 0,0 0 0,0 0 0,0 0 0,0 0 0,0 0 0,-1 1 0,1-1 0,0 2 0,6 13 0,-2-1 0,0 1 0,-1 0 0,0 0 0,-1 1 0,1 29 0,-1-13 0,2 21 153,6 40-28,-9-82-399,0 0 0,1-1 0,1 1 0,0-1 1,8 16-1,-1-9-6552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55.267"/>
    </inkml:context>
    <inkml:brush xml:id="br0">
      <inkml:brushProperty name="width" value="0.05" units="cm"/>
      <inkml:brushProperty name="height" value="0.05" units="cm"/>
    </inkml:brush>
  </inkml:definitions>
  <inkml:trace contextRef="#ctx0" brushRef="#br0">73 53 24575,'-6'-3'0,"-5"-6"0,-3-6 0,-3 1 0,2 5 0,6 7 0,11 7 0,8 6 0,8 0 0,4 5 0,-2-1-8191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36.753"/>
    </inkml:context>
    <inkml:brush xml:id="br0">
      <inkml:brushProperty name="width" value="0.05" units="cm"/>
      <inkml:brushProperty name="height" value="0.05" units="cm"/>
    </inkml:brush>
  </inkml:definitions>
  <inkml:trace contextRef="#ctx0" brushRef="#br0">0 9 24575,'0'3'0,"3"1"0,7 0 0,4-1 0,7-1 0,7 0 0,9-2 0,7 1 0,1-1 0,2-3 0,0-2 0,-6-2 0,-7 0 0,-9 1-8191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36.971"/>
    </inkml:context>
    <inkml:brush xml:id="br0">
      <inkml:brushProperty name="width" value="0.05" units="cm"/>
      <inkml:brushProperty name="height" value="0.05" units="cm"/>
    </inkml:brush>
  </inkml:definitions>
  <inkml:trace contextRef="#ctx0" brushRef="#br0">0 10 24575,'0'-2'0,"3"-2"0,4 0 0,1 4 0,1 5 0,0 4 0,-1 7 0,-3 7 0,-2 4 0,-1 8 0,-2 3 0,0 4 0,0 1 0,0-1 0,-1-2 0,1-1 0,0-8-8191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37.157"/>
    </inkml:context>
    <inkml:brush xml:id="br0">
      <inkml:brushProperty name="width" value="0.05" units="cm"/>
      <inkml:brushProperty name="height" value="0.05" units="cm"/>
    </inkml:brush>
  </inkml:definitions>
  <inkml:trace contextRef="#ctx0" brushRef="#br0">237 37 24575,'0'-3'0,"0"-4"0,0-3 0,-3-1 0,-4 5 0,-3 6 0,-7 10 0,-3 8 0,-4 8 0,-3 4 0,-4 4 0,-3 5 0,0 1 0,5-5-8191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37.329"/>
    </inkml:context>
    <inkml:brush xml:id="br0">
      <inkml:brushProperty name="width" value="0.05" units="cm"/>
      <inkml:brushProperty name="height" value="0.05" units="cm"/>
    </inkml:brush>
  </inkml:definitions>
  <inkml:trace contextRef="#ctx0" brushRef="#br0">1 109 24575,'3'-6'0,"7"-8"0,4-4 0,7-3 0,4 0 0,5 4 0,6 7 0,6 8 0,1 11 0,3 12 0,2 12 0,2 9 0,-2 9 0,-3 8 0,-9-6-8191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0.398"/>
    </inkml:context>
    <inkml:brush xml:id="br0">
      <inkml:brushProperty name="width" value="0.05" units="cm"/>
      <inkml:brushProperty name="height" value="0.05" units="cm"/>
    </inkml:brush>
  </inkml:definitions>
  <inkml:trace contextRef="#ctx0" brushRef="#br0">0 15 24575,'0'-3'0,"0"-4"0,0 3 0,0 7 0,0 9 0,0 9 0,0 9 0,0 12 0,0 8 0,0 6 0,0 4 0,3 2 0,1 0 0,-1-10-8191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49.535"/>
    </inkml:context>
    <inkml:brush xml:id="br0">
      <inkml:brushProperty name="width" value="0.05" units="cm"/>
      <inkml:brushProperty name="height" value="0.05" units="cm"/>
    </inkml:brush>
  </inkml:definitions>
  <inkml:trace contextRef="#ctx0" brushRef="#br0">0 38 24575,'87'-9'0,"-22"1"0,358-13-222,1 22-124,-210 0 278,277 0 68,-472 1 56,-19-2-52,0 0-1,0 0 0,1 0 1,-1 0-1,0 0 0,0 0 1,0 0-1,0 1 0,1-1 1,-1 0-1,0 0 0,0 0 1,0 0-1,0 0 0,0 0 1,0 1-1,1-1 0,-1 0 1,0 0-1,0 0 0,0 0 1,0 0-1,0 1 0,0-1 1,0 0-1,0 0 0,0 0 1,0 0-1,0 1 0,0-1 1,0 0-1,0 0 0,0 0 1,0 1-1,0-1 0,0 0 1,0 0-1,0 0 0,0 0 1,0 1-1,-21 17 327,3-4-217,14-9-113,0 0 0,1 0 0,0 1 0,0-1 0,0 1 0,0-1 0,1 1 0,0 0 0,0 0 0,0 0 0,1 0 0,-1 9 0,0 12 0,1 43 0,1-40 0,1 168 0,-5 265 0,-36-2 0,38-446 0,0-8 0,1 0 0,0 1 0,0 0 0,1 8 0,0-14 0,0-1 0,0 0 0,0 0 0,1 1 0,-1-1 0,0 0 0,1 1 0,-1-1 0,1 0 0,-1 0 0,1 0 0,-1 1 0,1-1 0,0 0 0,0 0 0,0 0 0,-1 0 0,1 0 0,0 0 0,0-1 0,0 1 0,0 0 0,1 0 0,-1-1 0,0 1 0,0-1 0,0 1 0,1-1 0,1 1 0,16 2 0,0-1 0,0-1 0,0-1 0,27-2 0,6-1 0,1100 1-1186,509-12-868,-1218-7 3271,-435 21-7385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1.531"/>
    </inkml:context>
    <inkml:brush xml:id="br0">
      <inkml:brushProperty name="width" value="0.05" units="cm"/>
      <inkml:brushProperty name="height" value="0.05" units="cm"/>
    </inkml:brush>
  </inkml:definitions>
  <inkml:trace contextRef="#ctx0" brushRef="#br0">15 3 24575,'-15'-1'0,"17"0"0,26 0 0,114 11 0,95 0 0,-228-11-273,0 1 0,1-2 0,-1 1 0,12-5 0,-1-1-6553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1.750"/>
    </inkml:context>
    <inkml:brush xml:id="br0">
      <inkml:brushProperty name="width" value="0.05" units="cm"/>
      <inkml:brushProperty name="height" value="0.05" units="cm"/>
    </inkml:brush>
  </inkml:definitions>
  <inkml:trace contextRef="#ctx0" brushRef="#br0">41 31 24575,'-3'-3'0,"-4"-4"0,-4-4 0,0 4 0,5 5 0,3 9 0,6 6 0,4 10 0,2 7 0,-1 7 0,2 4 0,-2 3 0,-2 0 0,-2 2 0,-1-4 0,-2-4 0,-1-5 0,0-8-8191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7:23.631"/>
    </inkml:context>
    <inkml:brush xml:id="br0">
      <inkml:brushProperty name="width" value="0.05" units="cm"/>
      <inkml:brushProperty name="height" value="0.05" units="cm"/>
    </inkml:brush>
  </inkml:definitions>
  <inkml:trace contextRef="#ctx0" brushRef="#br0">16 5 24575,'-3'-3'0,"-1"2"0,0 4 0,1 4 0,1 5 0,4 5 0,1 7 0,4 4 0,0 4 0,-1 2 0,1 1 0,0 1 0,-1-3 0,-3-4 0,0-7-8191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1.950"/>
    </inkml:context>
    <inkml:brush xml:id="br0">
      <inkml:brushProperty name="width" value="0.05" units="cm"/>
      <inkml:brushProperty name="height" value="0.05" units="cm"/>
    </inkml:brush>
  </inkml:definitions>
  <inkml:trace contextRef="#ctx0" brushRef="#br0">322 154 24575,'3'-6'0,"1"-8"0,0-7 0,2-7 0,1-1 0,-5 5 0,-5 6 0,-9 6 0,-7 11 0,-7 12 0,-4 9 0,-7 11 0,-3 9 0,-3 6 0,3 5 0,2 1 0,4-1 0,9-9-8191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2.134"/>
    </inkml:context>
    <inkml:brush xml:id="br0">
      <inkml:brushProperty name="width" value="0.05" units="cm"/>
      <inkml:brushProperty name="height" value="0.05" units="cm"/>
    </inkml:brush>
  </inkml:definitions>
  <inkml:trace contextRef="#ctx0" brushRef="#br0">8 43 24575,'-3'-6'0,"-1"-5"0,4 0 0,3 1 0,6 5 0,6 10 0,10 10 0,10 8 0,10 9 0,6 8 0,7 6 0,6 5 0,-1-2 0,-9-8-8191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6.779"/>
    </inkml:context>
    <inkml:brush xml:id="br0">
      <inkml:brushProperty name="width" value="0.05" units="cm"/>
      <inkml:brushProperty name="height" value="0.05" units="cm"/>
    </inkml:brush>
  </inkml:definitions>
  <inkml:trace contextRef="#ctx0" brushRef="#br0">14 1 24575,'-10'230'0,"7"-203"-151,2 0-1,2 1 0,0-1 0,2 0 1,0 0-1,2 0 0,1 0 1,15 40-1,-11-44-6674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7.370"/>
    </inkml:context>
    <inkml:brush xml:id="br0">
      <inkml:brushProperty name="width" value="0.05" units="cm"/>
      <inkml:brushProperty name="height" value="0.05" units="cm"/>
    </inkml:brush>
  </inkml:definitions>
  <inkml:trace contextRef="#ctx0" brushRef="#br0">82 17 24575,'-14'-3'0,"13"3"0,0-1 0,1 1 0,-1 0 0,0 0 0,1-1 0,-1 1 0,0 0 0,0 0 0,1 0 0,-1 0 0,0 0 0,0 0 0,1 0 0,-1 0 0,0 0 0,0 1 0,1-1 0,-1 0 0,0 0 0,0 1 0,1-1 0,-1 0 0,0 1 0,1-1 0,-1 1 0,1-1 0,-1 1 0,1-1 0,-1 1 0,1-1 0,-1 1 0,1 0 0,-1-1 0,0 2 0,-3 4 0,0 1 0,0 0 0,0 0 0,1 0 0,0 0 0,0 0 0,1 0 0,0 1 0,-2 10 0,-6 70 0,10-74 0,0 1 0,0-1 0,2 0 0,0 1 0,0-1 0,1 0 0,1 0 0,0-1 0,1 1 0,10 19 0,-12-27 0,1-1 0,-1 0 0,1 0 0,0 0 0,0 0 0,1 0 0,-1-1 0,1 0 0,0 0 0,0 0 0,8 4 0,-8-6 0,0 0 0,0-1 0,0 1 0,0-1 0,0 0 0,0 0 0,0 0 0,0-1 0,0 0 0,1 0 0,-1 0 0,0-1 0,0 1 0,0-1 0,8-3 0,-4 1 0,0 0 0,0-1 0,-1 0 0,1-1 0,-1 0 0,0 0 0,0-1 0,-1 0 0,1 0 0,-1-1 0,7-8 0,-6 4 0,0 1 0,-1-1 0,0 0 0,0-1 0,-1 0 0,-1 0 0,0 0 0,4-14 0,-7 16 0,1 1 0,-2-1 0,1 0 0,-1 1 0,-1-1 0,0 0 0,0 0 0,-1 1 0,0-1 0,-5-19 0,3 23 0,1-1 0,-1 1 0,0-1 0,0 1 0,-1 0 0,0 0 0,0 0 0,0 1 0,-1 0 0,0 0 0,0 0 0,0 0 0,-1 1 0,1-1 0,-1 1 0,-8-4 0,4 4-80,1 1 0,-1-1-1,0 1 1,0 1 0,0 0-1,-1 0 1,1 1 0,0 1-1,-1-1 1,1 2 0,0-1 0,-1 2-1,1-1 1,0 1 0,0 1-1,-11 4 1,-21 8-6746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8.190"/>
    </inkml:context>
    <inkml:brush xml:id="br0">
      <inkml:brushProperty name="width" value="0.05" units="cm"/>
      <inkml:brushProperty name="height" value="0.05" units="cm"/>
    </inkml:brush>
  </inkml:definitions>
  <inkml:trace contextRef="#ctx0" brushRef="#br0">0 171 24575,'1'-6'0,"0"0"0,0-1 0,0 1 0,1 0 0,0 0 0,0 0 0,0 0 0,1 0 0,0 0 0,0 1 0,1-1 0,-1 1 0,1 0 0,0 0 0,1 1 0,-1-1 0,1 1 0,0 0 0,9-6 0,-3 2 0,0 1 0,0 1 0,1 0 0,0 0 0,1 1 0,-1 1 0,1 0 0,20-4 0,-25 7 0,0 0 0,0 1 0,1 0 0,-1 0 0,0 1 0,0 0 0,0 0 0,1 1 0,-2 0 0,1 0 0,0 1 0,0 0 0,12 7 0,-16-7 0,1 0 0,-1 0 0,0 0 0,0 1 0,0 0 0,-1-1 0,1 1 0,-1 0 0,0 1 0,0-1 0,-1 1 0,1-1 0,-1 1 0,0 0 0,0 0 0,0 0 0,-1 0 0,0 0 0,0 0 0,0 0 0,0 0 0,-1 9 0,-1-4 0,0 1 0,-1-1 0,-1 0 0,1 0 0,-2 1 0,1-2 0,-1 1 0,-1 0 0,0-1 0,0 0 0,0 0 0,-1-1 0,-1 1 0,0-1 0,-11 11 0,-7 4 0,0-2 0,-2 0 0,-44 26 0,60-40 0,-45 26 0,50-31 0,1 1 0,-1-1 0,0 0 0,0 0 0,0 0 0,0-1 0,-11 1 0,16-2 0,1 0 0,-1 0 0,1 0 0,0 0 0,-1 0 0,1 0 0,0 0 0,-1 0 0,1 0 0,-1 0 0,1 0 0,0 0 0,-1-1 0,1 1 0,0 0 0,-1 0 0,1 0 0,0 0 0,-1-1 0,1 1 0,0 0 0,-1 0 0,1-1 0,0 1 0,0 0 0,-1-1 0,1 1 0,0 0 0,0-1 0,0 1 0,0 0 0,-1-1 0,1 1 0,0 0 0,0-1 0,0 1 0,0-1 0,0 1 0,0 0 0,0-1 0,0 1 0,0 0 0,0-1 0,0 1 0,0-1 0,0 1 0,0 0 0,0-1 0,1 1 0,-1 0 0,0-1 0,0 1 0,0 0 0,1-1 0,12-20 0,-1 7 0,2 0 0,-1 0 0,2 1 0,0 1 0,1 0 0,0 1 0,0 1 0,1 0 0,0 2 0,30-12 0,-35 16 0,-1 1 0,1 0 0,-1 0 0,1 1 0,0 1 0,0 0 0,0 0 0,0 1 0,0 1 0,0 0 0,0 1 0,-1 0 0,1 0 0,0 1 0,-1 1 0,0 0 0,0 1 0,15 8 0,13 13-1365,-23-15-5461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8.517"/>
    </inkml:context>
    <inkml:brush xml:id="br0">
      <inkml:brushProperty name="width" value="0.05" units="cm"/>
      <inkml:brushProperty name="height" value="0.05" units="cm"/>
    </inkml:brush>
  </inkml:definitions>
  <inkml:trace contextRef="#ctx0" brushRef="#br0">90 145 24575,'0'-26'0,"0"-31"0,0 52 0,-1 0 0,0 0 0,0 0 0,0 0 0,0 1 0,-1-1 0,0 0 0,-3-6 0,4 10 0,1 0 0,0 0 0,-1 1 0,1-1 0,0 1 0,-1-1 0,1 0 0,-1 1 0,1-1 0,-1 1 0,0-1 0,1 1 0,-1-1 0,1 1 0,-1 0 0,0-1 0,1 1 0,-1 0 0,0-1 0,0 1 0,1 0 0,-1 0 0,0 0 0,1-1 0,-1 1 0,0 0 0,0 0 0,0 0 0,0 1 0,-1-1 0,1 1 0,-1 0 0,1-1 0,0 1 0,-1 0 0,1 0 0,0 0 0,0 0 0,0 1 0,-1-1 0,1 0 0,0 0 0,0 2 0,-4 4 0,1 0 0,1 0 0,-1 1 0,-3 10 0,3 0 0,0 1 0,1-1 0,1 1 0,0 0 0,2 0 0,3 34 0,-2-40 0,1 0 0,1 0 0,0 0 0,0-1 0,1 1 0,1-1 0,0 0 0,1 0 0,0 0 0,13 16 0,-17-25 0,1 1 0,0-1 0,0 1 0,1-1 0,-1 0 0,1-1 0,0 1 0,-1 0 0,1-1 0,0 0 0,0 0 0,1 0 0,-1-1 0,0 1 0,1-1 0,-1 0 0,9 1 0,-9-2 0,0 0 0,0-1 0,0 1 0,-1-1 0,1 0 0,0 0 0,0 0 0,0-1 0,-1 1 0,1-1 0,-1 0 0,1 0 0,-1 0 0,0-1 0,0 1 0,0-1 0,0 1 0,0-1 0,-1 0 0,5-6 0,-1 1 0,0-1 0,-1 0 0,0 0 0,-1-1 0,0 0 0,0 1 0,-1-1 0,0-1 0,0 1 0,-2 0 0,1-1 0,-1 1 0,-1-1 0,1 1 0,-2-1 0,-2-17 0,2 21 0,-1 0 0,0 0 0,0 1 0,-1-1 0,0 1 0,0-1 0,0 1 0,-1 0 0,0 0 0,0 0 0,0 1 0,-1-1 0,0 1 0,0 0 0,0 1 0,0-1 0,-1 1 0,0 0 0,0 0 0,0 1 0,-1 0 0,1 0 0,-1 0 0,1 1 0,-12-3 0,-16 0-1365,2 5-5461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9.352"/>
    </inkml:context>
    <inkml:brush xml:id="br0">
      <inkml:brushProperty name="width" value="0.05" units="cm"/>
      <inkml:brushProperty name="height" value="0.05" units="cm"/>
    </inkml:brush>
  </inkml:definitions>
  <inkml:trace contextRef="#ctx0" brushRef="#br0">18 277 24575,'-2'-3'0,"0"1"0,0-1 0,0 0 0,1 0 0,-1 0 0,1 0 0,0 0 0,0 0 0,0 0 0,0-1 0,1 1 0,-1 0 0,1-5 0,-1-46 0,1 50 0,0-3 0,0 0 0,1 0 0,0 0 0,0 0 0,0 0 0,1 0 0,0 0 0,0 1 0,1-1 0,0 1 0,0 0 0,0-1 0,1 1 0,0 1 0,0-1 0,0 1 0,1-1 0,0 1 0,0 1 0,0-1 0,1 1 0,-1-1 0,1 2 0,0-1 0,0 1 0,1 0 0,-1 0 0,13-4 0,-8 5 0,-1-1 0,1 1 0,0 1 0,0 0 0,0 1 0,0 0 0,0 0 0,-1 1 0,1 0 0,0 1 0,0 1 0,-1 0 0,1 0 0,-1 1 0,0 0 0,0 0 0,-1 1 0,1 1 0,-1 0 0,0 0 0,0 1 0,-1 0 0,13 14 0,-18-19 0,-1 1 0,0 0 0,1 0 0,-1 0 0,-1 0 0,1 0 0,0 0 0,-1 1 0,1-1 0,-1 0 0,0 1 0,0 0 0,0-1 0,-1 1 0,1-1 0,-1 1 0,0 0 0,0 3 0,-1-2 0,0-1 0,-1 0 0,1 0 0,-1 0 0,0 0 0,0 0 0,0 0 0,0 0 0,-1-1 0,1 1 0,-1-1 0,-6 6 0,-6 4 0,-1 0 0,-1-2 0,0 0 0,0-1 0,-21 9 0,36-18 0,0-1 0,1 1 0,-1 0 0,0 0 0,1 0 0,-1 0 0,0 1 0,1-1 0,0 0 0,-1 1 0,1-1 0,0 1 0,-2 1 0,3-3 0,0 1 0,0-1 0,0 0 0,0 0 0,0 1 0,0-1 0,0 0 0,0 1 0,0-1 0,0 0 0,0 0 0,0 1 0,0-1 0,0 0 0,0 0 0,0 1 0,1-1 0,-1 0 0,0 0 0,0 0 0,0 1 0,0-1 0,1 0 0,-1 0 0,0 0 0,0 1 0,0-1 0,1 0 0,-1 0 0,0 0 0,1 1 0,17 3 0,36-2 0,-29-2 0,37 5 0,-55-4 0,0 1 0,-1-1 0,1 1 0,-1 0 0,1 1 0,-1-1 0,0 1 0,0 1 0,0-1 0,6 6 0,-11-8 0,0-1 0,0 1 0,0 0 0,0-1 0,0 1 0,-1 0 0,1 0 0,0 0 0,-1 0 0,1 0 0,0 0 0,-1 0 0,1 0 0,-1 0 0,0 0 0,1 0 0,-1 0 0,0 0 0,1 0 0,-1 1 0,0-1 0,0 0 0,0 0 0,0 0 0,0 0 0,-1 2 0,0-1 0,0 0 0,0 0 0,0 0 0,0 0 0,-1 0 0,1 0 0,-1 0 0,1-1 0,-1 1 0,0-1 0,1 1 0,-4 1 0,-7 4 0,0-1 0,0 0 0,-18 7 0,28-13 0,-35 13 171,-61 13 0,78-22-513,0-1 1,0-1 0,0 0-1,-39-4 1,36-1-6485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8:59.708"/>
    </inkml:context>
    <inkml:brush xml:id="br0">
      <inkml:brushProperty name="width" value="0.05" units="cm"/>
      <inkml:brushProperty name="height" value="0.05" units="cm"/>
    </inkml:brush>
  </inkml:definitions>
  <inkml:trace contextRef="#ctx0" brushRef="#br0">192 1 24575,'-8'0'0,"0"0"0,0 1 0,1 0 0,-1 1 0,0 0 0,1 0 0,-1 0 0,1 1 0,0 0 0,0 1 0,0 0 0,0 0 0,0 0 0,1 1 0,0-1 0,0 2 0,-7 6 0,7-4 0,0-1 0,0 1 0,1 0 0,0 1 0,0-1 0,1 1 0,0 0 0,1 0 0,0 0 0,0 0 0,1 1 0,0-1 0,0 16 0,1-13 0,1 0 0,1 0 0,0 0 0,1-1 0,0 1 0,1 0 0,0-1 0,0 0 0,2 1 0,-1-1 0,1-1 0,1 1 0,0-1 0,0 0 0,15 16 0,-16-20 0,1 0 0,0-1 0,0 1 0,0-2 0,1 1 0,-1 0 0,1-1 0,0-1 0,0 1 0,1-1 0,-1 0 0,1-1 0,0 0 0,0 0 0,-1 0 0,1-1 0,0-1 0,0 1 0,0-1 0,0 0 0,0-1 0,0 0 0,0 0 0,8-3 0,-6 1 0,0-1 0,-1 0 0,0 0 0,0-1 0,0 0 0,-1-1 0,0 0 0,0 0 0,0-1 0,-1 0 0,0 0 0,0-1 0,0 1 0,-1-2 0,-1 1 0,1-1 0,-1 1 0,-1-1 0,5-13 0,-6 15 0,-1 0 0,0 0 0,0 0 0,0 0 0,-1 0 0,0 0 0,-1 0 0,1-1 0,-1 1 0,-1 0 0,1 0 0,-1 0 0,-1-1 0,1 1 0,-1 0 0,-1 1 0,1-1 0,-1 0 0,0 0 0,0 1 0,-1 0 0,0 0 0,0 0 0,-1 0 0,1 1 0,-1-1 0,-9-6 0,7 7-105,0 0 0,0 1 0,-1 0 0,0 0 0,0 0 0,0 1 0,0 1 0,0-1 0,0 1 0,-1 1 0,1-1 0,-15 1 0,-18 1-6721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0.426"/>
    </inkml:context>
    <inkml:brush xml:id="br0">
      <inkml:brushProperty name="width" value="0.05" units="cm"/>
      <inkml:brushProperty name="height" value="0.05" units="cm"/>
    </inkml:brush>
  </inkml:definitions>
  <inkml:trace contextRef="#ctx0" brushRef="#br0">31 64 24575,'-1'-3'0,"0"0"0,0 0 0,-1 1 0,1-1 0,-1 1 0,0-1 0,0 1 0,0 0 0,0-1 0,0 1 0,0 0 0,-5-3 0,7 5 0,0 0 0,0 0 0,0 0 0,0 0 0,0 0 0,0 0 0,0 0 0,0 0 0,-1 0 0,1 0 0,0 0 0,0 0 0,0 0 0,0 0 0,0 0 0,0 0 0,0 0 0,0 0 0,-1 0 0,1 0 0,0 0 0,0 0 0,0 0 0,0 0 0,0 0 0,0 0 0,0 1 0,0-1 0,0 0 0,0 0 0,-1 0 0,1 0 0,0 0 0,0 0 0,0 0 0,0 0 0,0 0 0,0 0 0,0 0 0,0 1 0,0-1 0,0 0 0,0 0 0,0 0 0,0 0 0,0 0 0,0 0 0,0 0 0,0 0 0,0 1 0,0-1 0,0 9 0,5 10 0,7 30 0,9 28 0,-18-68 0,0-1 0,1 0 0,0 0 0,0-1 0,1 1 0,9 11 0,-12-17 0,0 0 0,0 0 0,0 0 0,1 0 0,-1 0 0,0-1 0,1 1 0,-1-1 0,1 0 0,0 0 0,-1 1 0,1-2 0,0 1 0,-1 0 0,1-1 0,0 1 0,0-1 0,0 0 0,0 0 0,-1 0 0,1 0 0,0 0 0,0-1 0,0 1 0,0-1 0,-1 0 0,1 0 0,0 0 0,-1 0 0,1 0 0,-1-1 0,1 1 0,-1-1 0,3-2 0,4-2 0,-1-1 0,0 0 0,0-1 0,-1 1 0,0-1 0,-1-1 0,1 1 0,4-10 0,-1-1 0,-1-1 0,10-28 0,-16 39 0,0 1 0,-1-1 0,0 0 0,-1-1 0,0 1 0,0 0 0,-1 0 0,-1-10 0,1 19 0,0 0 0,0 0 0,0 1 0,-1-1 0,1 0 0,0 0 0,0 0 0,0 0 0,0 0 0,-1 1 0,1-1 0,0 0 0,0 0 0,0 0 0,-1 0 0,1 0 0,0 0 0,0 0 0,0 0 0,-1 0 0,1 0 0,0 0 0,0 0 0,0 0 0,-1 0 0,1 0 0,0 0 0,0 0 0,0 0 0,-1 0 0,1 0 0,0 0 0,0 0 0,0-1 0,0 1 0,-1 0 0,1 0 0,0 0 0,0 0 0,0 0 0,0-1 0,-1 1 0,1 0 0,0 0 0,0 0 0,0 0 0,0-1 0,0 1 0,0 0 0,0 0 0,0 0 0,0-1 0,-1 1 0,1 0 0,0 0 0,0 0 0,0-1 0,0 1 0,0 0 0,0 0 0,0 0 0,1-1 0,-10 18 0,4 5 0,0 0 0,1 1 0,1 0 0,2-1 0,0 1 0,1 0 0,5 33 0,-3-43-341,1 1 0,0-1-1,6 15 1,2 0-6485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39:00.741"/>
    </inkml:context>
    <inkml:brush xml:id="br0">
      <inkml:brushProperty name="width" value="0.05" units="cm"/>
      <inkml:brushProperty name="height" value="0.05" units="cm"/>
    </inkml:brush>
  </inkml:definitions>
  <inkml:trace contextRef="#ctx0" brushRef="#br0">65 46 24575,'1'-2'0,"-1"0"0,0 1 0,-1-1 0,1 0 0,0 0 0,-1 0 0,1 0 0,-1 0 0,1 0 0,-1 0 0,0 1 0,0-1 0,0 0 0,0 0 0,0 1 0,0-1 0,0 1 0,0-1 0,-3-1 0,4 2 0,-1 1 0,1 0 0,-1 0 0,1 0 0,-1-1 0,0 1 0,1 0 0,-1 0 0,1 0 0,-1 0 0,1 0 0,-1 0 0,1 0 0,-1 0 0,0 0 0,1 0 0,-1 0 0,1 0 0,-1 0 0,1 1 0,-1-1 0,1 0 0,-1 0 0,1 1 0,-1-1 0,-1 2 0,1-1 0,-1 0 0,1 1 0,0-1 0,0 1 0,0-1 0,0 1 0,0 0 0,0-1 0,0 1 0,-1 2 0,-2 9 0,0 0 0,0-1 0,1 1 0,1 1 0,0-1 0,1 0 0,0 0 0,1 1 0,1-1 0,3 22 0,-3-30 0,0 1 0,0-1 0,1 1 0,0-1 0,-1 0 0,2 0 0,-1 0 0,1 0 0,-1 0 0,2-1 0,-1 1 0,0-1 0,1 0 0,0 0 0,0 0 0,0 0 0,0 0 0,0-1 0,1 0 0,0 0 0,-1 0 0,1-1 0,0 0 0,1 0 0,-1 0 0,0 0 0,0-1 0,8 2 0,-8-3 0,0 0 0,1 0 0,-1 0 0,0 0 0,0-1 0,0 1 0,0-1 0,0-1 0,0 1 0,0-1 0,-1 0 0,1 0 0,6-4 0,-5 2 0,1 0 0,-1-1 0,0 0 0,0-1 0,0 1 0,-1-1 0,0 0 0,6-9 0,-6 8 0,-1-1 0,1 0 0,-2 0 0,1 0 0,-1 0 0,0-1 0,0 1 0,-1-1 0,0 0 0,-1 1 0,0-1 0,0 0 0,-1 0 0,0 0 0,-1 0 0,-1-10 0,1 15-44,-1-1 0,1 1 0,-1 0 0,0 0 0,0 0 0,-1 0 0,1 0 0,-1 0 0,0 1 0,0-1 0,0 1 0,0 0 0,0-1 0,-1 2 0,0-1 0,1 0 0,-1 1 0,0-1-1,0 1 1,-1 0 0,1 1 0,0-1 0,-1 1 0,1 0 0,0 0 0,-1 0 0,0 0 0,1 1 0,-1 0 0,-8 1 0,-15 3-6782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4</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8137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5216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2234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945928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27765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696702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76623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553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39792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181923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5/14/2025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5/14/2025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81705719"/>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customXml" Target="../ink/ink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18.png"/><Relationship Id="rId4" Type="http://schemas.openxmlformats.org/officeDocument/2006/relationships/customXml" Target="../ink/ink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17" Type="http://schemas.openxmlformats.org/officeDocument/2006/relationships/image" Target="../media/image77.png"/><Relationship Id="rId299" Type="http://schemas.openxmlformats.org/officeDocument/2006/relationships/image" Target="../media/image167.png"/><Relationship Id="rId21" Type="http://schemas.openxmlformats.org/officeDocument/2006/relationships/image" Target="../media/image29.png"/><Relationship Id="rId63" Type="http://schemas.openxmlformats.org/officeDocument/2006/relationships/image" Target="../media/image50.png"/><Relationship Id="rId159" Type="http://schemas.openxmlformats.org/officeDocument/2006/relationships/image" Target="../media/image98.png"/><Relationship Id="rId324" Type="http://schemas.openxmlformats.org/officeDocument/2006/relationships/customXml" Target="../ink/ink167.xml"/><Relationship Id="rId366" Type="http://schemas.openxmlformats.org/officeDocument/2006/relationships/customXml" Target="../ink/ink188.xml"/><Relationship Id="rId170" Type="http://schemas.openxmlformats.org/officeDocument/2006/relationships/customXml" Target="../ink/ink89.xml"/><Relationship Id="rId226" Type="http://schemas.openxmlformats.org/officeDocument/2006/relationships/image" Target="../media/image131.png"/><Relationship Id="rId268" Type="http://schemas.openxmlformats.org/officeDocument/2006/relationships/customXml" Target="../ink/ink139.xml"/><Relationship Id="rId32" Type="http://schemas.openxmlformats.org/officeDocument/2006/relationships/customXml" Target="../ink/ink20.xml"/><Relationship Id="rId74" Type="http://schemas.openxmlformats.org/officeDocument/2006/relationships/customXml" Target="../ink/ink41.xml"/><Relationship Id="rId128" Type="http://schemas.openxmlformats.org/officeDocument/2006/relationships/customXml" Target="../ink/ink68.xml"/><Relationship Id="rId335" Type="http://schemas.openxmlformats.org/officeDocument/2006/relationships/image" Target="../media/image185.png"/><Relationship Id="rId377" Type="http://schemas.openxmlformats.org/officeDocument/2006/relationships/image" Target="../media/image206.png"/><Relationship Id="rId5" Type="http://schemas.openxmlformats.org/officeDocument/2006/relationships/image" Target="../media/image21.png"/><Relationship Id="rId181" Type="http://schemas.openxmlformats.org/officeDocument/2006/relationships/image" Target="../media/image109.png"/><Relationship Id="rId237" Type="http://schemas.openxmlformats.org/officeDocument/2006/relationships/customXml" Target="../ink/ink123.xml"/><Relationship Id="rId402" Type="http://schemas.openxmlformats.org/officeDocument/2006/relationships/customXml" Target="../ink/ink206.xml"/><Relationship Id="rId279" Type="http://schemas.openxmlformats.org/officeDocument/2006/relationships/image" Target="../media/image157.png"/><Relationship Id="rId43" Type="http://schemas.openxmlformats.org/officeDocument/2006/relationships/image" Target="../media/image40.png"/><Relationship Id="rId139" Type="http://schemas.openxmlformats.org/officeDocument/2006/relationships/image" Target="../media/image88.png"/><Relationship Id="rId290" Type="http://schemas.openxmlformats.org/officeDocument/2006/relationships/customXml" Target="../ink/ink150.xml"/><Relationship Id="rId304" Type="http://schemas.openxmlformats.org/officeDocument/2006/relationships/customXml" Target="../ink/ink157.xml"/><Relationship Id="rId346" Type="http://schemas.openxmlformats.org/officeDocument/2006/relationships/customXml" Target="../ink/ink178.xml"/><Relationship Id="rId388" Type="http://schemas.openxmlformats.org/officeDocument/2006/relationships/customXml" Target="../ink/ink199.xml"/><Relationship Id="rId85" Type="http://schemas.openxmlformats.org/officeDocument/2006/relationships/image" Target="../media/image61.png"/><Relationship Id="rId150" Type="http://schemas.openxmlformats.org/officeDocument/2006/relationships/customXml" Target="../ink/ink79.xml"/><Relationship Id="rId192" Type="http://schemas.openxmlformats.org/officeDocument/2006/relationships/customXml" Target="../ink/ink100.xml"/><Relationship Id="rId206" Type="http://schemas.openxmlformats.org/officeDocument/2006/relationships/customXml" Target="../ink/ink107.xml"/><Relationship Id="rId413" Type="http://schemas.openxmlformats.org/officeDocument/2006/relationships/image" Target="../media/image224.png"/><Relationship Id="rId248" Type="http://schemas.openxmlformats.org/officeDocument/2006/relationships/customXml" Target="../ink/ink129.xml"/><Relationship Id="rId12" Type="http://schemas.openxmlformats.org/officeDocument/2006/relationships/customXml" Target="../ink/ink10.xml"/><Relationship Id="rId108" Type="http://schemas.openxmlformats.org/officeDocument/2006/relationships/customXml" Target="../ink/ink58.xml"/><Relationship Id="rId315" Type="http://schemas.openxmlformats.org/officeDocument/2006/relationships/image" Target="../media/image175.png"/><Relationship Id="rId357" Type="http://schemas.openxmlformats.org/officeDocument/2006/relationships/image" Target="../media/image196.png"/><Relationship Id="rId54" Type="http://schemas.openxmlformats.org/officeDocument/2006/relationships/customXml" Target="../ink/ink31.xml"/><Relationship Id="rId96" Type="http://schemas.openxmlformats.org/officeDocument/2006/relationships/customXml" Target="../ink/ink52.xml"/><Relationship Id="rId161" Type="http://schemas.openxmlformats.org/officeDocument/2006/relationships/image" Target="../media/image99.png"/><Relationship Id="rId217" Type="http://schemas.openxmlformats.org/officeDocument/2006/relationships/image" Target="../media/image127.png"/><Relationship Id="rId399" Type="http://schemas.openxmlformats.org/officeDocument/2006/relationships/image" Target="../media/image217.png"/><Relationship Id="rId259" Type="http://schemas.openxmlformats.org/officeDocument/2006/relationships/image" Target="../media/image147.png"/><Relationship Id="rId23" Type="http://schemas.openxmlformats.org/officeDocument/2006/relationships/image" Target="../media/image30.png"/><Relationship Id="rId119" Type="http://schemas.openxmlformats.org/officeDocument/2006/relationships/image" Target="../media/image78.png"/><Relationship Id="rId270" Type="http://schemas.openxmlformats.org/officeDocument/2006/relationships/customXml" Target="../ink/ink140.xml"/><Relationship Id="rId326" Type="http://schemas.openxmlformats.org/officeDocument/2006/relationships/customXml" Target="../ink/ink168.xml"/><Relationship Id="rId65" Type="http://schemas.openxmlformats.org/officeDocument/2006/relationships/image" Target="../media/image51.png"/><Relationship Id="rId130" Type="http://schemas.openxmlformats.org/officeDocument/2006/relationships/customXml" Target="../ink/ink69.xml"/><Relationship Id="rId368" Type="http://schemas.openxmlformats.org/officeDocument/2006/relationships/customXml" Target="../ink/ink189.xml"/><Relationship Id="rId172" Type="http://schemas.openxmlformats.org/officeDocument/2006/relationships/customXml" Target="../ink/ink90.xml"/><Relationship Id="rId228" Type="http://schemas.openxmlformats.org/officeDocument/2006/relationships/image" Target="../media/image132.png"/><Relationship Id="rId281" Type="http://schemas.openxmlformats.org/officeDocument/2006/relationships/image" Target="../media/image158.png"/><Relationship Id="rId337" Type="http://schemas.openxmlformats.org/officeDocument/2006/relationships/image" Target="../media/image186.png"/><Relationship Id="rId34" Type="http://schemas.openxmlformats.org/officeDocument/2006/relationships/customXml" Target="../ink/ink21.xml"/><Relationship Id="rId76" Type="http://schemas.openxmlformats.org/officeDocument/2006/relationships/customXml" Target="../ink/ink42.xml"/><Relationship Id="rId141" Type="http://schemas.openxmlformats.org/officeDocument/2006/relationships/image" Target="../media/image89.png"/><Relationship Id="rId379" Type="http://schemas.openxmlformats.org/officeDocument/2006/relationships/image" Target="../media/image207.png"/><Relationship Id="rId7" Type="http://schemas.openxmlformats.org/officeDocument/2006/relationships/image" Target="../media/image22.png"/><Relationship Id="rId183" Type="http://schemas.openxmlformats.org/officeDocument/2006/relationships/image" Target="../media/image110.png"/><Relationship Id="rId239" Type="http://schemas.openxmlformats.org/officeDocument/2006/relationships/customXml" Target="../ink/ink124.xml"/><Relationship Id="rId390" Type="http://schemas.openxmlformats.org/officeDocument/2006/relationships/customXml" Target="../ink/ink200.xml"/><Relationship Id="rId404" Type="http://schemas.openxmlformats.org/officeDocument/2006/relationships/customXml" Target="../ink/ink207.xml"/><Relationship Id="rId250" Type="http://schemas.openxmlformats.org/officeDocument/2006/relationships/customXml" Target="../ink/ink130.xml"/><Relationship Id="rId292" Type="http://schemas.openxmlformats.org/officeDocument/2006/relationships/customXml" Target="../ink/ink151.xml"/><Relationship Id="rId306" Type="http://schemas.openxmlformats.org/officeDocument/2006/relationships/customXml" Target="../ink/ink158.xml"/><Relationship Id="rId45" Type="http://schemas.openxmlformats.org/officeDocument/2006/relationships/image" Target="../media/image41.png"/><Relationship Id="rId87" Type="http://schemas.openxmlformats.org/officeDocument/2006/relationships/image" Target="../media/image62.png"/><Relationship Id="rId110" Type="http://schemas.openxmlformats.org/officeDocument/2006/relationships/customXml" Target="../ink/ink59.xml"/><Relationship Id="rId348" Type="http://schemas.openxmlformats.org/officeDocument/2006/relationships/customXml" Target="../ink/ink179.xml"/><Relationship Id="rId152" Type="http://schemas.openxmlformats.org/officeDocument/2006/relationships/customXml" Target="../ink/ink80.xml"/><Relationship Id="rId194" Type="http://schemas.openxmlformats.org/officeDocument/2006/relationships/customXml" Target="../ink/ink101.xml"/><Relationship Id="rId208" Type="http://schemas.openxmlformats.org/officeDocument/2006/relationships/customXml" Target="../ink/ink108.xml"/><Relationship Id="rId415" Type="http://schemas.openxmlformats.org/officeDocument/2006/relationships/image" Target="../media/image225.png"/><Relationship Id="rId261" Type="http://schemas.openxmlformats.org/officeDocument/2006/relationships/image" Target="../media/image148.png"/><Relationship Id="rId14" Type="http://schemas.openxmlformats.org/officeDocument/2006/relationships/customXml" Target="../ink/ink11.xml"/><Relationship Id="rId56" Type="http://schemas.openxmlformats.org/officeDocument/2006/relationships/customXml" Target="../ink/ink32.xml"/><Relationship Id="rId317" Type="http://schemas.openxmlformats.org/officeDocument/2006/relationships/image" Target="../media/image176.png"/><Relationship Id="rId359" Type="http://schemas.openxmlformats.org/officeDocument/2006/relationships/image" Target="../media/image197.png"/><Relationship Id="rId98" Type="http://schemas.openxmlformats.org/officeDocument/2006/relationships/customXml" Target="../ink/ink53.xml"/><Relationship Id="rId121" Type="http://schemas.openxmlformats.org/officeDocument/2006/relationships/image" Target="../media/image79.png"/><Relationship Id="rId163" Type="http://schemas.openxmlformats.org/officeDocument/2006/relationships/image" Target="../media/image100.png"/><Relationship Id="rId219" Type="http://schemas.openxmlformats.org/officeDocument/2006/relationships/image" Target="../media/image128.png"/><Relationship Id="rId370" Type="http://schemas.openxmlformats.org/officeDocument/2006/relationships/customXml" Target="../ink/ink190.xml"/><Relationship Id="rId230" Type="http://schemas.openxmlformats.org/officeDocument/2006/relationships/image" Target="../media/image133.png"/><Relationship Id="rId25" Type="http://schemas.openxmlformats.org/officeDocument/2006/relationships/image" Target="../media/image31.png"/><Relationship Id="rId67" Type="http://schemas.openxmlformats.org/officeDocument/2006/relationships/image" Target="../media/image52.png"/><Relationship Id="rId272" Type="http://schemas.openxmlformats.org/officeDocument/2006/relationships/customXml" Target="../ink/ink141.xml"/><Relationship Id="rId328" Type="http://schemas.openxmlformats.org/officeDocument/2006/relationships/customXml" Target="../ink/ink169.xml"/><Relationship Id="rId132" Type="http://schemas.openxmlformats.org/officeDocument/2006/relationships/customXml" Target="../ink/ink70.xml"/><Relationship Id="rId174" Type="http://schemas.openxmlformats.org/officeDocument/2006/relationships/customXml" Target="../ink/ink91.xml"/><Relationship Id="rId381" Type="http://schemas.openxmlformats.org/officeDocument/2006/relationships/image" Target="../media/image208.png"/><Relationship Id="rId241" Type="http://schemas.openxmlformats.org/officeDocument/2006/relationships/customXml" Target="../ink/ink125.xml"/><Relationship Id="rId36" Type="http://schemas.openxmlformats.org/officeDocument/2006/relationships/customXml" Target="../ink/ink22.xml"/><Relationship Id="rId283" Type="http://schemas.openxmlformats.org/officeDocument/2006/relationships/image" Target="../media/image159.png"/><Relationship Id="rId339" Type="http://schemas.openxmlformats.org/officeDocument/2006/relationships/image" Target="../media/image187.png"/><Relationship Id="rId78" Type="http://schemas.openxmlformats.org/officeDocument/2006/relationships/customXml" Target="../ink/ink43.xml"/><Relationship Id="rId101" Type="http://schemas.openxmlformats.org/officeDocument/2006/relationships/image" Target="../media/image69.png"/><Relationship Id="rId143" Type="http://schemas.openxmlformats.org/officeDocument/2006/relationships/image" Target="../media/image90.png"/><Relationship Id="rId185" Type="http://schemas.openxmlformats.org/officeDocument/2006/relationships/image" Target="../media/image111.png"/><Relationship Id="rId350" Type="http://schemas.openxmlformats.org/officeDocument/2006/relationships/customXml" Target="../ink/ink180.xml"/><Relationship Id="rId406" Type="http://schemas.openxmlformats.org/officeDocument/2006/relationships/customXml" Target="../ink/ink208.xml"/><Relationship Id="rId9" Type="http://schemas.openxmlformats.org/officeDocument/2006/relationships/image" Target="../media/image23.png"/><Relationship Id="rId210" Type="http://schemas.openxmlformats.org/officeDocument/2006/relationships/customXml" Target="../ink/ink109.xml"/><Relationship Id="rId392" Type="http://schemas.openxmlformats.org/officeDocument/2006/relationships/customXml" Target="../ink/ink201.xml"/><Relationship Id="rId252" Type="http://schemas.openxmlformats.org/officeDocument/2006/relationships/customXml" Target="../ink/ink131.xml"/><Relationship Id="rId294" Type="http://schemas.openxmlformats.org/officeDocument/2006/relationships/customXml" Target="../ink/ink152.xml"/><Relationship Id="rId308" Type="http://schemas.openxmlformats.org/officeDocument/2006/relationships/customXml" Target="../ink/ink159.xml"/><Relationship Id="rId47" Type="http://schemas.openxmlformats.org/officeDocument/2006/relationships/image" Target="../media/image42.png"/><Relationship Id="rId89" Type="http://schemas.openxmlformats.org/officeDocument/2006/relationships/image" Target="../media/image63.png"/><Relationship Id="rId112" Type="http://schemas.openxmlformats.org/officeDocument/2006/relationships/customXml" Target="../ink/ink60.xml"/><Relationship Id="rId154" Type="http://schemas.openxmlformats.org/officeDocument/2006/relationships/customXml" Target="../ink/ink81.xml"/><Relationship Id="rId361" Type="http://schemas.openxmlformats.org/officeDocument/2006/relationships/image" Target="../media/image198.png"/><Relationship Id="rId196" Type="http://schemas.openxmlformats.org/officeDocument/2006/relationships/customXml" Target="../ink/ink102.xml"/><Relationship Id="rId417" Type="http://schemas.openxmlformats.org/officeDocument/2006/relationships/image" Target="../media/image226.png"/><Relationship Id="rId16" Type="http://schemas.openxmlformats.org/officeDocument/2006/relationships/customXml" Target="../ink/ink12.xml"/><Relationship Id="rId221" Type="http://schemas.openxmlformats.org/officeDocument/2006/relationships/customXml" Target="../ink/ink115.xml"/><Relationship Id="rId263" Type="http://schemas.openxmlformats.org/officeDocument/2006/relationships/image" Target="../media/image149.png"/><Relationship Id="rId319" Type="http://schemas.openxmlformats.org/officeDocument/2006/relationships/image" Target="../media/image177.png"/><Relationship Id="rId58" Type="http://schemas.openxmlformats.org/officeDocument/2006/relationships/customXml" Target="../ink/ink33.xml"/><Relationship Id="rId123" Type="http://schemas.openxmlformats.org/officeDocument/2006/relationships/image" Target="../media/image80.png"/><Relationship Id="rId330" Type="http://schemas.openxmlformats.org/officeDocument/2006/relationships/customXml" Target="../ink/ink170.xml"/><Relationship Id="rId165" Type="http://schemas.openxmlformats.org/officeDocument/2006/relationships/image" Target="../media/image101.png"/><Relationship Id="rId372" Type="http://schemas.openxmlformats.org/officeDocument/2006/relationships/customXml" Target="../ink/ink191.xml"/><Relationship Id="rId232" Type="http://schemas.openxmlformats.org/officeDocument/2006/relationships/image" Target="../media/image134.png"/><Relationship Id="rId274" Type="http://schemas.openxmlformats.org/officeDocument/2006/relationships/customXml" Target="../ink/ink142.xml"/><Relationship Id="rId27" Type="http://schemas.openxmlformats.org/officeDocument/2006/relationships/image" Target="../media/image32.png"/><Relationship Id="rId69" Type="http://schemas.openxmlformats.org/officeDocument/2006/relationships/image" Target="../media/image53.png"/><Relationship Id="rId134" Type="http://schemas.openxmlformats.org/officeDocument/2006/relationships/customXml" Target="../ink/ink71.xml"/><Relationship Id="rId80" Type="http://schemas.openxmlformats.org/officeDocument/2006/relationships/customXml" Target="../ink/ink44.xml"/><Relationship Id="rId176" Type="http://schemas.openxmlformats.org/officeDocument/2006/relationships/customXml" Target="../ink/ink92.xml"/><Relationship Id="rId341" Type="http://schemas.openxmlformats.org/officeDocument/2006/relationships/image" Target="../media/image188.png"/><Relationship Id="rId383" Type="http://schemas.openxmlformats.org/officeDocument/2006/relationships/image" Target="../media/image209.png"/><Relationship Id="rId201" Type="http://schemas.openxmlformats.org/officeDocument/2006/relationships/image" Target="../media/image119.png"/><Relationship Id="rId222" Type="http://schemas.openxmlformats.org/officeDocument/2006/relationships/image" Target="../media/image129.png"/><Relationship Id="rId243" Type="http://schemas.openxmlformats.org/officeDocument/2006/relationships/customXml" Target="../ink/ink126.xml"/><Relationship Id="rId264" Type="http://schemas.openxmlformats.org/officeDocument/2006/relationships/customXml" Target="../ink/ink137.xml"/><Relationship Id="rId285" Type="http://schemas.openxmlformats.org/officeDocument/2006/relationships/image" Target="../media/image160.png"/><Relationship Id="rId17" Type="http://schemas.openxmlformats.org/officeDocument/2006/relationships/image" Target="../media/image27.png"/><Relationship Id="rId38" Type="http://schemas.openxmlformats.org/officeDocument/2006/relationships/customXml" Target="../ink/ink23.xml"/><Relationship Id="rId59" Type="http://schemas.openxmlformats.org/officeDocument/2006/relationships/image" Target="../media/image48.png"/><Relationship Id="rId103" Type="http://schemas.openxmlformats.org/officeDocument/2006/relationships/image" Target="../media/image70.png"/><Relationship Id="rId124" Type="http://schemas.openxmlformats.org/officeDocument/2006/relationships/customXml" Target="../ink/ink66.xml"/><Relationship Id="rId310" Type="http://schemas.openxmlformats.org/officeDocument/2006/relationships/customXml" Target="../ink/ink160.xml"/><Relationship Id="rId70" Type="http://schemas.openxmlformats.org/officeDocument/2006/relationships/customXml" Target="../ink/ink39.xml"/><Relationship Id="rId91" Type="http://schemas.openxmlformats.org/officeDocument/2006/relationships/image" Target="../media/image64.png"/><Relationship Id="rId145" Type="http://schemas.openxmlformats.org/officeDocument/2006/relationships/image" Target="../media/image91.png"/><Relationship Id="rId166" Type="http://schemas.openxmlformats.org/officeDocument/2006/relationships/customXml" Target="../ink/ink87.xml"/><Relationship Id="rId187" Type="http://schemas.openxmlformats.org/officeDocument/2006/relationships/image" Target="../media/image112.png"/><Relationship Id="rId331" Type="http://schemas.openxmlformats.org/officeDocument/2006/relationships/image" Target="../media/image183.png"/><Relationship Id="rId352" Type="http://schemas.openxmlformats.org/officeDocument/2006/relationships/customXml" Target="../ink/ink181.xml"/><Relationship Id="rId373" Type="http://schemas.openxmlformats.org/officeDocument/2006/relationships/image" Target="../media/image204.png"/><Relationship Id="rId394" Type="http://schemas.openxmlformats.org/officeDocument/2006/relationships/customXml" Target="../ink/ink202.xml"/><Relationship Id="rId408" Type="http://schemas.openxmlformats.org/officeDocument/2006/relationships/customXml" Target="../ink/ink209.xml"/><Relationship Id="rId1" Type="http://schemas.openxmlformats.org/officeDocument/2006/relationships/slideLayout" Target="../slideLayouts/slideLayout20.xml"/><Relationship Id="rId212" Type="http://schemas.openxmlformats.org/officeDocument/2006/relationships/customXml" Target="../ink/ink110.xml"/><Relationship Id="rId233" Type="http://schemas.openxmlformats.org/officeDocument/2006/relationships/customXml" Target="../ink/ink121.xml"/><Relationship Id="rId254" Type="http://schemas.openxmlformats.org/officeDocument/2006/relationships/customXml" Target="../ink/ink132.xml"/><Relationship Id="rId28" Type="http://schemas.openxmlformats.org/officeDocument/2006/relationships/customXml" Target="../ink/ink18.xml"/><Relationship Id="rId49" Type="http://schemas.openxmlformats.org/officeDocument/2006/relationships/image" Target="../media/image43.png"/><Relationship Id="rId114" Type="http://schemas.openxmlformats.org/officeDocument/2006/relationships/customXml" Target="../ink/ink61.xml"/><Relationship Id="rId275" Type="http://schemas.openxmlformats.org/officeDocument/2006/relationships/image" Target="../media/image155.png"/><Relationship Id="rId296" Type="http://schemas.openxmlformats.org/officeDocument/2006/relationships/customXml" Target="../ink/ink153.xml"/><Relationship Id="rId300" Type="http://schemas.openxmlformats.org/officeDocument/2006/relationships/customXml" Target="../ink/ink155.xml"/><Relationship Id="rId60" Type="http://schemas.openxmlformats.org/officeDocument/2006/relationships/customXml" Target="../ink/ink34.xml"/><Relationship Id="rId81" Type="http://schemas.openxmlformats.org/officeDocument/2006/relationships/image" Target="../media/image59.png"/><Relationship Id="rId135" Type="http://schemas.openxmlformats.org/officeDocument/2006/relationships/image" Target="../media/image86.png"/><Relationship Id="rId156" Type="http://schemas.openxmlformats.org/officeDocument/2006/relationships/customXml" Target="../ink/ink82.xml"/><Relationship Id="rId177" Type="http://schemas.openxmlformats.org/officeDocument/2006/relationships/image" Target="../media/image107.png"/><Relationship Id="rId198" Type="http://schemas.openxmlformats.org/officeDocument/2006/relationships/customXml" Target="../ink/ink103.xml"/><Relationship Id="rId321" Type="http://schemas.openxmlformats.org/officeDocument/2006/relationships/image" Target="../media/image178.png"/><Relationship Id="rId342" Type="http://schemas.openxmlformats.org/officeDocument/2006/relationships/customXml" Target="../ink/ink176.xml"/><Relationship Id="rId363" Type="http://schemas.openxmlformats.org/officeDocument/2006/relationships/image" Target="../media/image199.png"/><Relationship Id="rId384" Type="http://schemas.openxmlformats.org/officeDocument/2006/relationships/customXml" Target="../ink/ink197.xml"/><Relationship Id="rId202" Type="http://schemas.openxmlformats.org/officeDocument/2006/relationships/customXml" Target="../ink/ink105.xml"/><Relationship Id="rId223" Type="http://schemas.openxmlformats.org/officeDocument/2006/relationships/customXml" Target="../ink/ink116.xml"/><Relationship Id="rId244" Type="http://schemas.openxmlformats.org/officeDocument/2006/relationships/customXml" Target="../ink/ink127.xml"/><Relationship Id="rId18" Type="http://schemas.openxmlformats.org/officeDocument/2006/relationships/customXml" Target="../ink/ink13.xml"/><Relationship Id="rId39" Type="http://schemas.openxmlformats.org/officeDocument/2006/relationships/image" Target="../media/image38.png"/><Relationship Id="rId265" Type="http://schemas.openxmlformats.org/officeDocument/2006/relationships/image" Target="../media/image150.png"/><Relationship Id="rId286" Type="http://schemas.openxmlformats.org/officeDocument/2006/relationships/customXml" Target="../ink/ink148.xml"/><Relationship Id="rId50" Type="http://schemas.openxmlformats.org/officeDocument/2006/relationships/customXml" Target="../ink/ink29.xml"/><Relationship Id="rId104" Type="http://schemas.openxmlformats.org/officeDocument/2006/relationships/customXml" Target="../ink/ink56.xml"/><Relationship Id="rId125" Type="http://schemas.openxmlformats.org/officeDocument/2006/relationships/image" Target="../media/image81.png"/><Relationship Id="rId146" Type="http://schemas.openxmlformats.org/officeDocument/2006/relationships/customXml" Target="../ink/ink77.xml"/><Relationship Id="rId167" Type="http://schemas.openxmlformats.org/officeDocument/2006/relationships/image" Target="../media/image102.png"/><Relationship Id="rId188" Type="http://schemas.openxmlformats.org/officeDocument/2006/relationships/customXml" Target="../ink/ink98.xml"/><Relationship Id="rId311" Type="http://schemas.openxmlformats.org/officeDocument/2006/relationships/image" Target="../media/image173.png"/><Relationship Id="rId332" Type="http://schemas.openxmlformats.org/officeDocument/2006/relationships/customXml" Target="../ink/ink171.xml"/><Relationship Id="rId353" Type="http://schemas.openxmlformats.org/officeDocument/2006/relationships/image" Target="../media/image194.png"/><Relationship Id="rId374" Type="http://schemas.openxmlformats.org/officeDocument/2006/relationships/customXml" Target="../ink/ink192.xml"/><Relationship Id="rId395" Type="http://schemas.openxmlformats.org/officeDocument/2006/relationships/image" Target="../media/image215.png"/><Relationship Id="rId409" Type="http://schemas.openxmlformats.org/officeDocument/2006/relationships/image" Target="../media/image222.png"/><Relationship Id="rId71" Type="http://schemas.openxmlformats.org/officeDocument/2006/relationships/image" Target="../media/image54.png"/><Relationship Id="rId92" Type="http://schemas.openxmlformats.org/officeDocument/2006/relationships/customXml" Target="../ink/ink50.xml"/><Relationship Id="rId213" Type="http://schemas.openxmlformats.org/officeDocument/2006/relationships/image" Target="../media/image125.png"/><Relationship Id="rId234" Type="http://schemas.openxmlformats.org/officeDocument/2006/relationships/image" Target="../media/image135.png"/><Relationship Id="rId2" Type="http://schemas.openxmlformats.org/officeDocument/2006/relationships/customXml" Target="../ink/ink5.xml"/><Relationship Id="rId29" Type="http://schemas.openxmlformats.org/officeDocument/2006/relationships/image" Target="../media/image33.png"/><Relationship Id="rId255" Type="http://schemas.openxmlformats.org/officeDocument/2006/relationships/image" Target="../media/image145.png"/><Relationship Id="rId276" Type="http://schemas.openxmlformats.org/officeDocument/2006/relationships/customXml" Target="../ink/ink143.xml"/><Relationship Id="rId297" Type="http://schemas.openxmlformats.org/officeDocument/2006/relationships/image" Target="../media/image166.png"/><Relationship Id="rId40" Type="http://schemas.openxmlformats.org/officeDocument/2006/relationships/customXml" Target="../ink/ink24.xml"/><Relationship Id="rId115" Type="http://schemas.openxmlformats.org/officeDocument/2006/relationships/image" Target="../media/image76.png"/><Relationship Id="rId136" Type="http://schemas.openxmlformats.org/officeDocument/2006/relationships/customXml" Target="../ink/ink72.xml"/><Relationship Id="rId157" Type="http://schemas.openxmlformats.org/officeDocument/2006/relationships/image" Target="../media/image97.png"/><Relationship Id="rId178" Type="http://schemas.openxmlformats.org/officeDocument/2006/relationships/customXml" Target="../ink/ink93.xml"/><Relationship Id="rId301" Type="http://schemas.openxmlformats.org/officeDocument/2006/relationships/image" Target="../media/image168.png"/><Relationship Id="rId322" Type="http://schemas.openxmlformats.org/officeDocument/2006/relationships/customXml" Target="../ink/ink166.xml"/><Relationship Id="rId343" Type="http://schemas.openxmlformats.org/officeDocument/2006/relationships/image" Target="../media/image189.png"/><Relationship Id="rId364" Type="http://schemas.openxmlformats.org/officeDocument/2006/relationships/customXml" Target="../ink/ink187.xml"/><Relationship Id="rId61" Type="http://schemas.openxmlformats.org/officeDocument/2006/relationships/image" Target="../media/image49.png"/><Relationship Id="rId82" Type="http://schemas.openxmlformats.org/officeDocument/2006/relationships/customXml" Target="../ink/ink45.xml"/><Relationship Id="rId199" Type="http://schemas.openxmlformats.org/officeDocument/2006/relationships/image" Target="../media/image118.png"/><Relationship Id="rId203" Type="http://schemas.openxmlformats.org/officeDocument/2006/relationships/image" Target="../media/image120.png"/><Relationship Id="rId385" Type="http://schemas.openxmlformats.org/officeDocument/2006/relationships/image" Target="../media/image210.png"/><Relationship Id="rId19" Type="http://schemas.openxmlformats.org/officeDocument/2006/relationships/image" Target="../media/image28.png"/><Relationship Id="rId224" Type="http://schemas.openxmlformats.org/officeDocument/2006/relationships/image" Target="../media/image130.png"/><Relationship Id="rId245" Type="http://schemas.openxmlformats.org/officeDocument/2006/relationships/image" Target="../media/image140.png"/><Relationship Id="rId266" Type="http://schemas.openxmlformats.org/officeDocument/2006/relationships/customXml" Target="../ink/ink138.xml"/><Relationship Id="rId287" Type="http://schemas.openxmlformats.org/officeDocument/2006/relationships/image" Target="../media/image161.png"/><Relationship Id="rId410" Type="http://schemas.openxmlformats.org/officeDocument/2006/relationships/customXml" Target="../ink/ink210.xml"/><Relationship Id="rId30" Type="http://schemas.openxmlformats.org/officeDocument/2006/relationships/customXml" Target="../ink/ink19.xml"/><Relationship Id="rId105" Type="http://schemas.openxmlformats.org/officeDocument/2006/relationships/image" Target="../media/image71.png"/><Relationship Id="rId126" Type="http://schemas.openxmlformats.org/officeDocument/2006/relationships/customXml" Target="../ink/ink67.xml"/><Relationship Id="rId147" Type="http://schemas.openxmlformats.org/officeDocument/2006/relationships/image" Target="../media/image92.png"/><Relationship Id="rId168" Type="http://schemas.openxmlformats.org/officeDocument/2006/relationships/customXml" Target="../ink/ink88.xml"/><Relationship Id="rId312" Type="http://schemas.openxmlformats.org/officeDocument/2006/relationships/customXml" Target="../ink/ink161.xml"/><Relationship Id="rId333" Type="http://schemas.openxmlformats.org/officeDocument/2006/relationships/image" Target="../media/image184.png"/><Relationship Id="rId354" Type="http://schemas.openxmlformats.org/officeDocument/2006/relationships/customXml" Target="../ink/ink182.xml"/><Relationship Id="rId51" Type="http://schemas.openxmlformats.org/officeDocument/2006/relationships/image" Target="../media/image44.png"/><Relationship Id="rId72" Type="http://schemas.openxmlformats.org/officeDocument/2006/relationships/customXml" Target="../ink/ink40.xml"/><Relationship Id="rId93" Type="http://schemas.openxmlformats.org/officeDocument/2006/relationships/image" Target="../media/image65.png"/><Relationship Id="rId189" Type="http://schemas.openxmlformats.org/officeDocument/2006/relationships/image" Target="../media/image113.png"/><Relationship Id="rId375" Type="http://schemas.openxmlformats.org/officeDocument/2006/relationships/image" Target="../media/image205.png"/><Relationship Id="rId396" Type="http://schemas.openxmlformats.org/officeDocument/2006/relationships/customXml" Target="../ink/ink203.xml"/><Relationship Id="rId3" Type="http://schemas.openxmlformats.org/officeDocument/2006/relationships/image" Target="../media/image20.png"/><Relationship Id="rId214" Type="http://schemas.openxmlformats.org/officeDocument/2006/relationships/customXml" Target="../ink/ink111.xml"/><Relationship Id="rId235" Type="http://schemas.openxmlformats.org/officeDocument/2006/relationships/customXml" Target="../ink/ink122.xml"/><Relationship Id="rId256" Type="http://schemas.openxmlformats.org/officeDocument/2006/relationships/customXml" Target="../ink/ink133.xml"/><Relationship Id="rId277" Type="http://schemas.openxmlformats.org/officeDocument/2006/relationships/image" Target="../media/image156.png"/><Relationship Id="rId298" Type="http://schemas.openxmlformats.org/officeDocument/2006/relationships/customXml" Target="../ink/ink154.xml"/><Relationship Id="rId400" Type="http://schemas.openxmlformats.org/officeDocument/2006/relationships/customXml" Target="../ink/ink205.xml"/><Relationship Id="rId116" Type="http://schemas.openxmlformats.org/officeDocument/2006/relationships/customXml" Target="../ink/ink62.xml"/><Relationship Id="rId137" Type="http://schemas.openxmlformats.org/officeDocument/2006/relationships/image" Target="../media/image87.png"/><Relationship Id="rId158" Type="http://schemas.openxmlformats.org/officeDocument/2006/relationships/customXml" Target="../ink/ink83.xml"/><Relationship Id="rId302" Type="http://schemas.openxmlformats.org/officeDocument/2006/relationships/customXml" Target="../ink/ink156.xml"/><Relationship Id="rId323" Type="http://schemas.openxmlformats.org/officeDocument/2006/relationships/image" Target="../media/image179.png"/><Relationship Id="rId344" Type="http://schemas.openxmlformats.org/officeDocument/2006/relationships/customXml" Target="../ink/ink177.xml"/><Relationship Id="rId20" Type="http://schemas.openxmlformats.org/officeDocument/2006/relationships/customXml" Target="../ink/ink14.xml"/><Relationship Id="rId41" Type="http://schemas.openxmlformats.org/officeDocument/2006/relationships/image" Target="../media/image39.png"/><Relationship Id="rId62" Type="http://schemas.openxmlformats.org/officeDocument/2006/relationships/customXml" Target="../ink/ink35.xml"/><Relationship Id="rId83" Type="http://schemas.openxmlformats.org/officeDocument/2006/relationships/image" Target="../media/image60.png"/><Relationship Id="rId179" Type="http://schemas.openxmlformats.org/officeDocument/2006/relationships/image" Target="../media/image108.png"/><Relationship Id="rId365" Type="http://schemas.openxmlformats.org/officeDocument/2006/relationships/image" Target="../media/image200.png"/><Relationship Id="rId386" Type="http://schemas.openxmlformats.org/officeDocument/2006/relationships/customXml" Target="../ink/ink198.xml"/><Relationship Id="rId190" Type="http://schemas.openxmlformats.org/officeDocument/2006/relationships/customXml" Target="../ink/ink99.xml"/><Relationship Id="rId204" Type="http://schemas.openxmlformats.org/officeDocument/2006/relationships/customXml" Target="../ink/ink106.xml"/><Relationship Id="rId225" Type="http://schemas.openxmlformats.org/officeDocument/2006/relationships/customXml" Target="../ink/ink117.xml"/><Relationship Id="rId246" Type="http://schemas.openxmlformats.org/officeDocument/2006/relationships/customXml" Target="../ink/ink128.xml"/><Relationship Id="rId267" Type="http://schemas.openxmlformats.org/officeDocument/2006/relationships/image" Target="../media/image151.png"/><Relationship Id="rId288" Type="http://schemas.openxmlformats.org/officeDocument/2006/relationships/customXml" Target="../ink/ink149.xml"/><Relationship Id="rId411" Type="http://schemas.openxmlformats.org/officeDocument/2006/relationships/image" Target="../media/image223.png"/><Relationship Id="rId106" Type="http://schemas.openxmlformats.org/officeDocument/2006/relationships/customXml" Target="../ink/ink57.xml"/><Relationship Id="rId127" Type="http://schemas.openxmlformats.org/officeDocument/2006/relationships/image" Target="../media/image82.png"/><Relationship Id="rId313" Type="http://schemas.openxmlformats.org/officeDocument/2006/relationships/image" Target="../media/image174.png"/><Relationship Id="rId10" Type="http://schemas.openxmlformats.org/officeDocument/2006/relationships/customXml" Target="../ink/ink9.xml"/><Relationship Id="rId31" Type="http://schemas.openxmlformats.org/officeDocument/2006/relationships/image" Target="../media/image34.png"/><Relationship Id="rId52" Type="http://schemas.openxmlformats.org/officeDocument/2006/relationships/customXml" Target="../ink/ink30.xml"/><Relationship Id="rId73" Type="http://schemas.openxmlformats.org/officeDocument/2006/relationships/image" Target="../media/image55.png"/><Relationship Id="rId94" Type="http://schemas.openxmlformats.org/officeDocument/2006/relationships/customXml" Target="../ink/ink51.xml"/><Relationship Id="rId148" Type="http://schemas.openxmlformats.org/officeDocument/2006/relationships/customXml" Target="../ink/ink78.xml"/><Relationship Id="rId169" Type="http://schemas.openxmlformats.org/officeDocument/2006/relationships/image" Target="../media/image103.png"/><Relationship Id="rId334" Type="http://schemas.openxmlformats.org/officeDocument/2006/relationships/customXml" Target="../ink/ink172.xml"/><Relationship Id="rId355" Type="http://schemas.openxmlformats.org/officeDocument/2006/relationships/image" Target="../media/image195.png"/><Relationship Id="rId376" Type="http://schemas.openxmlformats.org/officeDocument/2006/relationships/customXml" Target="../ink/ink193.xml"/><Relationship Id="rId397" Type="http://schemas.openxmlformats.org/officeDocument/2006/relationships/image" Target="../media/image216.png"/><Relationship Id="rId4" Type="http://schemas.openxmlformats.org/officeDocument/2006/relationships/customXml" Target="../ink/ink6.xml"/><Relationship Id="rId180" Type="http://schemas.openxmlformats.org/officeDocument/2006/relationships/customXml" Target="../ink/ink94.xml"/><Relationship Id="rId215" Type="http://schemas.openxmlformats.org/officeDocument/2006/relationships/image" Target="../media/image126.png"/><Relationship Id="rId236" Type="http://schemas.openxmlformats.org/officeDocument/2006/relationships/image" Target="../media/image136.png"/><Relationship Id="rId257" Type="http://schemas.openxmlformats.org/officeDocument/2006/relationships/image" Target="../media/image146.png"/><Relationship Id="rId278" Type="http://schemas.openxmlformats.org/officeDocument/2006/relationships/customXml" Target="../ink/ink144.xml"/><Relationship Id="rId401" Type="http://schemas.openxmlformats.org/officeDocument/2006/relationships/image" Target="../media/image218.png"/><Relationship Id="rId303" Type="http://schemas.openxmlformats.org/officeDocument/2006/relationships/image" Target="../media/image169.png"/><Relationship Id="rId42" Type="http://schemas.openxmlformats.org/officeDocument/2006/relationships/customXml" Target="../ink/ink25.xml"/><Relationship Id="rId84" Type="http://schemas.openxmlformats.org/officeDocument/2006/relationships/customXml" Target="../ink/ink46.xml"/><Relationship Id="rId138" Type="http://schemas.openxmlformats.org/officeDocument/2006/relationships/customXml" Target="../ink/ink73.xml"/><Relationship Id="rId345" Type="http://schemas.openxmlformats.org/officeDocument/2006/relationships/image" Target="../media/image190.png"/><Relationship Id="rId387" Type="http://schemas.openxmlformats.org/officeDocument/2006/relationships/image" Target="../media/image211.png"/><Relationship Id="rId191" Type="http://schemas.openxmlformats.org/officeDocument/2006/relationships/image" Target="../media/image114.png"/><Relationship Id="rId205" Type="http://schemas.openxmlformats.org/officeDocument/2006/relationships/image" Target="../media/image121.png"/><Relationship Id="rId247" Type="http://schemas.openxmlformats.org/officeDocument/2006/relationships/image" Target="../media/image141.png"/><Relationship Id="rId412" Type="http://schemas.openxmlformats.org/officeDocument/2006/relationships/customXml" Target="../ink/ink211.xml"/><Relationship Id="rId107" Type="http://schemas.openxmlformats.org/officeDocument/2006/relationships/image" Target="../media/image72.png"/><Relationship Id="rId289" Type="http://schemas.openxmlformats.org/officeDocument/2006/relationships/image" Target="../media/image162.png"/><Relationship Id="rId11" Type="http://schemas.openxmlformats.org/officeDocument/2006/relationships/image" Target="../media/image24.png"/><Relationship Id="rId53" Type="http://schemas.openxmlformats.org/officeDocument/2006/relationships/image" Target="../media/image45.png"/><Relationship Id="rId149" Type="http://schemas.openxmlformats.org/officeDocument/2006/relationships/image" Target="../media/image93.png"/><Relationship Id="rId314" Type="http://schemas.openxmlformats.org/officeDocument/2006/relationships/customXml" Target="../ink/ink162.xml"/><Relationship Id="rId356" Type="http://schemas.openxmlformats.org/officeDocument/2006/relationships/customXml" Target="../ink/ink183.xml"/><Relationship Id="rId398" Type="http://schemas.openxmlformats.org/officeDocument/2006/relationships/customXml" Target="../ink/ink204.xml"/><Relationship Id="rId95" Type="http://schemas.openxmlformats.org/officeDocument/2006/relationships/image" Target="../media/image66.png"/><Relationship Id="rId160" Type="http://schemas.openxmlformats.org/officeDocument/2006/relationships/customXml" Target="../ink/ink84.xml"/><Relationship Id="rId216" Type="http://schemas.openxmlformats.org/officeDocument/2006/relationships/customXml" Target="../ink/ink112.xml"/><Relationship Id="rId258" Type="http://schemas.openxmlformats.org/officeDocument/2006/relationships/customXml" Target="../ink/ink134.xml"/><Relationship Id="rId22" Type="http://schemas.openxmlformats.org/officeDocument/2006/relationships/customXml" Target="../ink/ink15.xml"/><Relationship Id="rId64" Type="http://schemas.openxmlformats.org/officeDocument/2006/relationships/customXml" Target="../ink/ink36.xml"/><Relationship Id="rId118" Type="http://schemas.openxmlformats.org/officeDocument/2006/relationships/customXml" Target="../ink/ink63.xml"/><Relationship Id="rId325" Type="http://schemas.openxmlformats.org/officeDocument/2006/relationships/image" Target="../media/image180.png"/><Relationship Id="rId367" Type="http://schemas.openxmlformats.org/officeDocument/2006/relationships/image" Target="../media/image201.png"/><Relationship Id="rId171" Type="http://schemas.openxmlformats.org/officeDocument/2006/relationships/image" Target="../media/image104.png"/><Relationship Id="rId227" Type="http://schemas.openxmlformats.org/officeDocument/2006/relationships/customXml" Target="../ink/ink118.xml"/><Relationship Id="rId269" Type="http://schemas.openxmlformats.org/officeDocument/2006/relationships/image" Target="../media/image152.png"/><Relationship Id="rId33" Type="http://schemas.openxmlformats.org/officeDocument/2006/relationships/image" Target="../media/image35.png"/><Relationship Id="rId129" Type="http://schemas.openxmlformats.org/officeDocument/2006/relationships/image" Target="../media/image83.png"/><Relationship Id="rId280" Type="http://schemas.openxmlformats.org/officeDocument/2006/relationships/customXml" Target="../ink/ink145.xml"/><Relationship Id="rId336" Type="http://schemas.openxmlformats.org/officeDocument/2006/relationships/customXml" Target="../ink/ink173.xml"/><Relationship Id="rId75" Type="http://schemas.openxmlformats.org/officeDocument/2006/relationships/image" Target="../media/image56.png"/><Relationship Id="rId140" Type="http://schemas.openxmlformats.org/officeDocument/2006/relationships/customXml" Target="../ink/ink74.xml"/><Relationship Id="rId182" Type="http://schemas.openxmlformats.org/officeDocument/2006/relationships/customXml" Target="../ink/ink95.xml"/><Relationship Id="rId378" Type="http://schemas.openxmlformats.org/officeDocument/2006/relationships/customXml" Target="../ink/ink194.xml"/><Relationship Id="rId403" Type="http://schemas.openxmlformats.org/officeDocument/2006/relationships/image" Target="../media/image219.png"/><Relationship Id="rId6" Type="http://schemas.openxmlformats.org/officeDocument/2006/relationships/customXml" Target="../ink/ink7.xml"/><Relationship Id="rId238" Type="http://schemas.openxmlformats.org/officeDocument/2006/relationships/image" Target="../media/image137.png"/><Relationship Id="rId291" Type="http://schemas.openxmlformats.org/officeDocument/2006/relationships/image" Target="../media/image163.png"/><Relationship Id="rId305" Type="http://schemas.openxmlformats.org/officeDocument/2006/relationships/image" Target="../media/image170.png"/><Relationship Id="rId347" Type="http://schemas.openxmlformats.org/officeDocument/2006/relationships/image" Target="../media/image191.png"/><Relationship Id="rId44" Type="http://schemas.openxmlformats.org/officeDocument/2006/relationships/customXml" Target="../ink/ink26.xml"/><Relationship Id="rId86" Type="http://schemas.openxmlformats.org/officeDocument/2006/relationships/customXml" Target="../ink/ink47.xml"/><Relationship Id="rId151" Type="http://schemas.openxmlformats.org/officeDocument/2006/relationships/image" Target="../media/image94.png"/><Relationship Id="rId389" Type="http://schemas.openxmlformats.org/officeDocument/2006/relationships/image" Target="../media/image212.png"/><Relationship Id="rId193" Type="http://schemas.openxmlformats.org/officeDocument/2006/relationships/image" Target="../media/image115.png"/><Relationship Id="rId207" Type="http://schemas.openxmlformats.org/officeDocument/2006/relationships/image" Target="../media/image122.png"/><Relationship Id="rId249" Type="http://schemas.openxmlformats.org/officeDocument/2006/relationships/image" Target="../media/image142.png"/><Relationship Id="rId414" Type="http://schemas.openxmlformats.org/officeDocument/2006/relationships/customXml" Target="../ink/ink212.xml"/><Relationship Id="rId13" Type="http://schemas.openxmlformats.org/officeDocument/2006/relationships/image" Target="../media/image25.png"/><Relationship Id="rId109" Type="http://schemas.openxmlformats.org/officeDocument/2006/relationships/image" Target="../media/image73.png"/><Relationship Id="rId260" Type="http://schemas.openxmlformats.org/officeDocument/2006/relationships/customXml" Target="../ink/ink135.xml"/><Relationship Id="rId316" Type="http://schemas.openxmlformats.org/officeDocument/2006/relationships/customXml" Target="../ink/ink163.xml"/><Relationship Id="rId55" Type="http://schemas.openxmlformats.org/officeDocument/2006/relationships/image" Target="../media/image46.png"/><Relationship Id="rId97" Type="http://schemas.openxmlformats.org/officeDocument/2006/relationships/image" Target="../media/image67.png"/><Relationship Id="rId120" Type="http://schemas.openxmlformats.org/officeDocument/2006/relationships/customXml" Target="../ink/ink64.xml"/><Relationship Id="rId358" Type="http://schemas.openxmlformats.org/officeDocument/2006/relationships/customXml" Target="../ink/ink184.xml"/><Relationship Id="rId162" Type="http://schemas.openxmlformats.org/officeDocument/2006/relationships/customXml" Target="../ink/ink85.xml"/><Relationship Id="rId218" Type="http://schemas.openxmlformats.org/officeDocument/2006/relationships/customXml" Target="../ink/ink113.xml"/><Relationship Id="rId271" Type="http://schemas.openxmlformats.org/officeDocument/2006/relationships/image" Target="../media/image153.png"/><Relationship Id="rId24" Type="http://schemas.openxmlformats.org/officeDocument/2006/relationships/customXml" Target="../ink/ink16.xml"/><Relationship Id="rId66" Type="http://schemas.openxmlformats.org/officeDocument/2006/relationships/customXml" Target="../ink/ink37.xml"/><Relationship Id="rId131" Type="http://schemas.openxmlformats.org/officeDocument/2006/relationships/image" Target="../media/image84.png"/><Relationship Id="rId327" Type="http://schemas.openxmlformats.org/officeDocument/2006/relationships/image" Target="../media/image181.png"/><Relationship Id="rId369" Type="http://schemas.openxmlformats.org/officeDocument/2006/relationships/image" Target="../media/image202.png"/><Relationship Id="rId173" Type="http://schemas.openxmlformats.org/officeDocument/2006/relationships/image" Target="../media/image105.png"/><Relationship Id="rId229" Type="http://schemas.openxmlformats.org/officeDocument/2006/relationships/customXml" Target="../ink/ink119.xml"/><Relationship Id="rId380" Type="http://schemas.openxmlformats.org/officeDocument/2006/relationships/customXml" Target="../ink/ink195.xml"/><Relationship Id="rId240" Type="http://schemas.openxmlformats.org/officeDocument/2006/relationships/image" Target="../media/image138.png"/><Relationship Id="rId35" Type="http://schemas.openxmlformats.org/officeDocument/2006/relationships/image" Target="../media/image36.png"/><Relationship Id="rId77" Type="http://schemas.openxmlformats.org/officeDocument/2006/relationships/image" Target="../media/image57.png"/><Relationship Id="rId100" Type="http://schemas.openxmlformats.org/officeDocument/2006/relationships/customXml" Target="../ink/ink54.xml"/><Relationship Id="rId282" Type="http://schemas.openxmlformats.org/officeDocument/2006/relationships/customXml" Target="../ink/ink146.xml"/><Relationship Id="rId338" Type="http://schemas.openxmlformats.org/officeDocument/2006/relationships/customXml" Target="../ink/ink174.xml"/><Relationship Id="rId8" Type="http://schemas.openxmlformats.org/officeDocument/2006/relationships/customXml" Target="../ink/ink8.xml"/><Relationship Id="rId142" Type="http://schemas.openxmlformats.org/officeDocument/2006/relationships/customXml" Target="../ink/ink75.xml"/><Relationship Id="rId184" Type="http://schemas.openxmlformats.org/officeDocument/2006/relationships/customXml" Target="../ink/ink96.xml"/><Relationship Id="rId391" Type="http://schemas.openxmlformats.org/officeDocument/2006/relationships/image" Target="../media/image213.png"/><Relationship Id="rId405" Type="http://schemas.openxmlformats.org/officeDocument/2006/relationships/image" Target="../media/image220.png"/><Relationship Id="rId251" Type="http://schemas.openxmlformats.org/officeDocument/2006/relationships/image" Target="../media/image143.png"/><Relationship Id="rId46" Type="http://schemas.openxmlformats.org/officeDocument/2006/relationships/customXml" Target="../ink/ink27.xml"/><Relationship Id="rId293" Type="http://schemas.openxmlformats.org/officeDocument/2006/relationships/image" Target="../media/image164.png"/><Relationship Id="rId307" Type="http://schemas.openxmlformats.org/officeDocument/2006/relationships/image" Target="../media/image171.png"/><Relationship Id="rId349" Type="http://schemas.openxmlformats.org/officeDocument/2006/relationships/image" Target="../media/image192.png"/><Relationship Id="rId88" Type="http://schemas.openxmlformats.org/officeDocument/2006/relationships/customXml" Target="../ink/ink48.xml"/><Relationship Id="rId111" Type="http://schemas.openxmlformats.org/officeDocument/2006/relationships/image" Target="../media/image74.png"/><Relationship Id="rId153" Type="http://schemas.openxmlformats.org/officeDocument/2006/relationships/image" Target="../media/image95.png"/><Relationship Id="rId195" Type="http://schemas.openxmlformats.org/officeDocument/2006/relationships/image" Target="../media/image116.png"/><Relationship Id="rId209" Type="http://schemas.openxmlformats.org/officeDocument/2006/relationships/image" Target="../media/image123.png"/><Relationship Id="rId360" Type="http://schemas.openxmlformats.org/officeDocument/2006/relationships/customXml" Target="../ink/ink185.xml"/><Relationship Id="rId416" Type="http://schemas.openxmlformats.org/officeDocument/2006/relationships/customXml" Target="../ink/ink213.xml"/><Relationship Id="rId220" Type="http://schemas.openxmlformats.org/officeDocument/2006/relationships/customXml" Target="../ink/ink114.xml"/><Relationship Id="rId15" Type="http://schemas.openxmlformats.org/officeDocument/2006/relationships/image" Target="../media/image26.png"/><Relationship Id="rId57" Type="http://schemas.openxmlformats.org/officeDocument/2006/relationships/image" Target="../media/image47.png"/><Relationship Id="rId262" Type="http://schemas.openxmlformats.org/officeDocument/2006/relationships/customXml" Target="../ink/ink136.xml"/><Relationship Id="rId318" Type="http://schemas.openxmlformats.org/officeDocument/2006/relationships/customXml" Target="../ink/ink164.xml"/><Relationship Id="rId99" Type="http://schemas.openxmlformats.org/officeDocument/2006/relationships/image" Target="../media/image68.png"/><Relationship Id="rId122" Type="http://schemas.openxmlformats.org/officeDocument/2006/relationships/customXml" Target="../ink/ink65.xml"/><Relationship Id="rId164" Type="http://schemas.openxmlformats.org/officeDocument/2006/relationships/customXml" Target="../ink/ink86.xml"/><Relationship Id="rId371" Type="http://schemas.openxmlformats.org/officeDocument/2006/relationships/image" Target="../media/image203.png"/><Relationship Id="rId26" Type="http://schemas.openxmlformats.org/officeDocument/2006/relationships/customXml" Target="../ink/ink17.xml"/><Relationship Id="rId231" Type="http://schemas.openxmlformats.org/officeDocument/2006/relationships/customXml" Target="../ink/ink120.xml"/><Relationship Id="rId273" Type="http://schemas.openxmlformats.org/officeDocument/2006/relationships/image" Target="../media/image154.png"/><Relationship Id="rId329" Type="http://schemas.openxmlformats.org/officeDocument/2006/relationships/image" Target="../media/image182.png"/><Relationship Id="rId68" Type="http://schemas.openxmlformats.org/officeDocument/2006/relationships/customXml" Target="../ink/ink38.xml"/><Relationship Id="rId133" Type="http://schemas.openxmlformats.org/officeDocument/2006/relationships/image" Target="../media/image85.png"/><Relationship Id="rId175" Type="http://schemas.openxmlformats.org/officeDocument/2006/relationships/image" Target="../media/image106.png"/><Relationship Id="rId340" Type="http://schemas.openxmlformats.org/officeDocument/2006/relationships/customXml" Target="../ink/ink175.xml"/><Relationship Id="rId200" Type="http://schemas.openxmlformats.org/officeDocument/2006/relationships/customXml" Target="../ink/ink104.xml"/><Relationship Id="rId382" Type="http://schemas.openxmlformats.org/officeDocument/2006/relationships/customXml" Target="../ink/ink196.xml"/><Relationship Id="rId242" Type="http://schemas.openxmlformats.org/officeDocument/2006/relationships/image" Target="../media/image139.png"/><Relationship Id="rId284" Type="http://schemas.openxmlformats.org/officeDocument/2006/relationships/customXml" Target="../ink/ink147.xml"/><Relationship Id="rId37" Type="http://schemas.openxmlformats.org/officeDocument/2006/relationships/image" Target="../media/image37.png"/><Relationship Id="rId79" Type="http://schemas.openxmlformats.org/officeDocument/2006/relationships/image" Target="../media/image58.png"/><Relationship Id="rId102" Type="http://schemas.openxmlformats.org/officeDocument/2006/relationships/customXml" Target="../ink/ink55.xml"/><Relationship Id="rId144" Type="http://schemas.openxmlformats.org/officeDocument/2006/relationships/customXml" Target="../ink/ink76.xml"/><Relationship Id="rId90" Type="http://schemas.openxmlformats.org/officeDocument/2006/relationships/customXml" Target="../ink/ink49.xml"/><Relationship Id="rId186" Type="http://schemas.openxmlformats.org/officeDocument/2006/relationships/customXml" Target="../ink/ink97.xml"/><Relationship Id="rId351" Type="http://schemas.openxmlformats.org/officeDocument/2006/relationships/image" Target="../media/image193.png"/><Relationship Id="rId393" Type="http://schemas.openxmlformats.org/officeDocument/2006/relationships/image" Target="../media/image214.png"/><Relationship Id="rId407" Type="http://schemas.openxmlformats.org/officeDocument/2006/relationships/image" Target="../media/image221.png"/><Relationship Id="rId211" Type="http://schemas.openxmlformats.org/officeDocument/2006/relationships/image" Target="../media/image124.png"/><Relationship Id="rId253" Type="http://schemas.openxmlformats.org/officeDocument/2006/relationships/image" Target="../media/image144.png"/><Relationship Id="rId295" Type="http://schemas.openxmlformats.org/officeDocument/2006/relationships/image" Target="../media/image165.png"/><Relationship Id="rId309" Type="http://schemas.openxmlformats.org/officeDocument/2006/relationships/image" Target="../media/image172.png"/><Relationship Id="rId48" Type="http://schemas.openxmlformats.org/officeDocument/2006/relationships/customXml" Target="../ink/ink28.xml"/><Relationship Id="rId113" Type="http://schemas.openxmlformats.org/officeDocument/2006/relationships/image" Target="../media/image75.png"/><Relationship Id="rId320" Type="http://schemas.openxmlformats.org/officeDocument/2006/relationships/customXml" Target="../ink/ink165.xml"/><Relationship Id="rId155" Type="http://schemas.openxmlformats.org/officeDocument/2006/relationships/image" Target="../media/image96.png"/><Relationship Id="rId197" Type="http://schemas.openxmlformats.org/officeDocument/2006/relationships/image" Target="../media/image117.png"/><Relationship Id="rId362" Type="http://schemas.openxmlformats.org/officeDocument/2006/relationships/customXml" Target="../ink/ink186.xml"/></Relationships>
</file>

<file path=ppt/slides/_rels/slide15.xml.rels><?xml version="1.0" encoding="UTF-8" standalone="yes"?>
<Relationships xmlns="http://schemas.openxmlformats.org/package/2006/relationships"><Relationship Id="rId26" Type="http://schemas.openxmlformats.org/officeDocument/2006/relationships/customXml" Target="../ink/ink224.xml"/><Relationship Id="rId21" Type="http://schemas.openxmlformats.org/officeDocument/2006/relationships/image" Target="../media/image236.png"/><Relationship Id="rId34" Type="http://schemas.openxmlformats.org/officeDocument/2006/relationships/customXml" Target="../ink/ink228.xml"/><Relationship Id="rId42" Type="http://schemas.openxmlformats.org/officeDocument/2006/relationships/customXml" Target="../ink/ink232.xml"/><Relationship Id="rId47" Type="http://schemas.openxmlformats.org/officeDocument/2006/relationships/image" Target="../media/image249.png"/><Relationship Id="rId50" Type="http://schemas.openxmlformats.org/officeDocument/2006/relationships/customXml" Target="../ink/ink236.xml"/><Relationship Id="rId55" Type="http://schemas.openxmlformats.org/officeDocument/2006/relationships/image" Target="../media/image253.png"/><Relationship Id="rId63" Type="http://schemas.openxmlformats.org/officeDocument/2006/relationships/image" Target="../media/image257.png"/><Relationship Id="rId7" Type="http://schemas.openxmlformats.org/officeDocument/2006/relationships/image" Target="../media/image229.png"/><Relationship Id="rId2" Type="http://schemas.openxmlformats.org/officeDocument/2006/relationships/notesSlide" Target="../notesSlides/notesSlide11.xml"/><Relationship Id="rId16" Type="http://schemas.openxmlformats.org/officeDocument/2006/relationships/customXml" Target="../ink/ink219.xml"/><Relationship Id="rId29" Type="http://schemas.openxmlformats.org/officeDocument/2006/relationships/image" Target="../media/image240.png"/><Relationship Id="rId11" Type="http://schemas.openxmlformats.org/officeDocument/2006/relationships/image" Target="../media/image231.png"/><Relationship Id="rId24" Type="http://schemas.openxmlformats.org/officeDocument/2006/relationships/customXml" Target="../ink/ink223.xml"/><Relationship Id="rId32" Type="http://schemas.openxmlformats.org/officeDocument/2006/relationships/customXml" Target="../ink/ink227.xml"/><Relationship Id="rId37" Type="http://schemas.openxmlformats.org/officeDocument/2006/relationships/image" Target="../media/image244.png"/><Relationship Id="rId40" Type="http://schemas.openxmlformats.org/officeDocument/2006/relationships/customXml" Target="../ink/ink231.xml"/><Relationship Id="rId45" Type="http://schemas.openxmlformats.org/officeDocument/2006/relationships/image" Target="../media/image248.png"/><Relationship Id="rId53" Type="http://schemas.openxmlformats.org/officeDocument/2006/relationships/image" Target="../media/image252.png"/><Relationship Id="rId58" Type="http://schemas.openxmlformats.org/officeDocument/2006/relationships/customXml" Target="../ink/ink240.xml"/><Relationship Id="rId66" Type="http://schemas.openxmlformats.org/officeDocument/2006/relationships/customXml" Target="../ink/ink244.xml"/><Relationship Id="rId5" Type="http://schemas.openxmlformats.org/officeDocument/2006/relationships/image" Target="../media/image228.png"/><Relationship Id="rId61" Type="http://schemas.openxmlformats.org/officeDocument/2006/relationships/image" Target="../media/image256.png"/><Relationship Id="rId19" Type="http://schemas.openxmlformats.org/officeDocument/2006/relationships/image" Target="../media/image235.png"/><Relationship Id="rId14" Type="http://schemas.openxmlformats.org/officeDocument/2006/relationships/customXml" Target="../ink/ink218.xml"/><Relationship Id="rId22" Type="http://schemas.openxmlformats.org/officeDocument/2006/relationships/customXml" Target="../ink/ink222.xml"/><Relationship Id="rId27" Type="http://schemas.openxmlformats.org/officeDocument/2006/relationships/image" Target="../media/image239.png"/><Relationship Id="rId30" Type="http://schemas.openxmlformats.org/officeDocument/2006/relationships/customXml" Target="../ink/ink226.xml"/><Relationship Id="rId35" Type="http://schemas.openxmlformats.org/officeDocument/2006/relationships/image" Target="../media/image243.png"/><Relationship Id="rId43" Type="http://schemas.openxmlformats.org/officeDocument/2006/relationships/image" Target="../media/image247.png"/><Relationship Id="rId48" Type="http://schemas.openxmlformats.org/officeDocument/2006/relationships/customXml" Target="../ink/ink235.xml"/><Relationship Id="rId56" Type="http://schemas.openxmlformats.org/officeDocument/2006/relationships/customXml" Target="../ink/ink239.xml"/><Relationship Id="rId64" Type="http://schemas.openxmlformats.org/officeDocument/2006/relationships/customXml" Target="../ink/ink243.xml"/><Relationship Id="rId8" Type="http://schemas.openxmlformats.org/officeDocument/2006/relationships/customXml" Target="../ink/ink215.xml"/><Relationship Id="rId51" Type="http://schemas.openxmlformats.org/officeDocument/2006/relationships/image" Target="../media/image251.png"/><Relationship Id="rId3" Type="http://schemas.openxmlformats.org/officeDocument/2006/relationships/image" Target="../media/image227.png"/><Relationship Id="rId12" Type="http://schemas.openxmlformats.org/officeDocument/2006/relationships/customXml" Target="../ink/ink217.xml"/><Relationship Id="rId17" Type="http://schemas.openxmlformats.org/officeDocument/2006/relationships/image" Target="../media/image234.png"/><Relationship Id="rId25" Type="http://schemas.openxmlformats.org/officeDocument/2006/relationships/image" Target="../media/image238.png"/><Relationship Id="rId33" Type="http://schemas.openxmlformats.org/officeDocument/2006/relationships/image" Target="../media/image242.png"/><Relationship Id="rId38" Type="http://schemas.openxmlformats.org/officeDocument/2006/relationships/customXml" Target="../ink/ink230.xml"/><Relationship Id="rId46" Type="http://schemas.openxmlformats.org/officeDocument/2006/relationships/customXml" Target="../ink/ink234.xml"/><Relationship Id="rId59" Type="http://schemas.openxmlformats.org/officeDocument/2006/relationships/image" Target="../media/image255.png"/><Relationship Id="rId67" Type="http://schemas.openxmlformats.org/officeDocument/2006/relationships/image" Target="../media/image259.png"/><Relationship Id="rId20" Type="http://schemas.openxmlformats.org/officeDocument/2006/relationships/customXml" Target="../ink/ink221.xml"/><Relationship Id="rId41" Type="http://schemas.openxmlformats.org/officeDocument/2006/relationships/image" Target="../media/image246.png"/><Relationship Id="rId54" Type="http://schemas.openxmlformats.org/officeDocument/2006/relationships/customXml" Target="../ink/ink238.xml"/><Relationship Id="rId62" Type="http://schemas.openxmlformats.org/officeDocument/2006/relationships/customXml" Target="../ink/ink242.xml"/><Relationship Id="rId1" Type="http://schemas.openxmlformats.org/officeDocument/2006/relationships/slideLayout" Target="../slideLayouts/slideLayout20.xml"/><Relationship Id="rId6" Type="http://schemas.openxmlformats.org/officeDocument/2006/relationships/customXml" Target="../ink/ink214.xml"/><Relationship Id="rId15" Type="http://schemas.openxmlformats.org/officeDocument/2006/relationships/image" Target="../media/image233.png"/><Relationship Id="rId23" Type="http://schemas.openxmlformats.org/officeDocument/2006/relationships/image" Target="../media/image237.png"/><Relationship Id="rId28" Type="http://schemas.openxmlformats.org/officeDocument/2006/relationships/customXml" Target="../ink/ink225.xml"/><Relationship Id="rId36" Type="http://schemas.openxmlformats.org/officeDocument/2006/relationships/customXml" Target="../ink/ink229.xml"/><Relationship Id="rId49" Type="http://schemas.openxmlformats.org/officeDocument/2006/relationships/image" Target="../media/image250.png"/><Relationship Id="rId57" Type="http://schemas.openxmlformats.org/officeDocument/2006/relationships/image" Target="../media/image254.png"/><Relationship Id="rId10" Type="http://schemas.openxmlformats.org/officeDocument/2006/relationships/customXml" Target="../ink/ink216.xml"/><Relationship Id="rId31" Type="http://schemas.openxmlformats.org/officeDocument/2006/relationships/image" Target="../media/image241.png"/><Relationship Id="rId44" Type="http://schemas.openxmlformats.org/officeDocument/2006/relationships/customXml" Target="../ink/ink233.xml"/><Relationship Id="rId52" Type="http://schemas.openxmlformats.org/officeDocument/2006/relationships/customXml" Target="../ink/ink237.xml"/><Relationship Id="rId60" Type="http://schemas.openxmlformats.org/officeDocument/2006/relationships/customXml" Target="../ink/ink241.xml"/><Relationship Id="rId65" Type="http://schemas.openxmlformats.org/officeDocument/2006/relationships/image" Target="../media/image258.png"/><Relationship Id="rId4" Type="http://schemas.openxmlformats.org/officeDocument/2006/relationships/image" Target="../media/image13.png"/><Relationship Id="rId9" Type="http://schemas.openxmlformats.org/officeDocument/2006/relationships/image" Target="../media/image230.png"/><Relationship Id="rId13" Type="http://schemas.openxmlformats.org/officeDocument/2006/relationships/image" Target="../media/image232.png"/><Relationship Id="rId18" Type="http://schemas.openxmlformats.org/officeDocument/2006/relationships/customXml" Target="../ink/ink220.xml"/><Relationship Id="rId39" Type="http://schemas.openxmlformats.org/officeDocument/2006/relationships/image" Target="../media/image24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60.jp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262.png"/><Relationship Id="rId4" Type="http://schemas.openxmlformats.org/officeDocument/2006/relationships/image" Target="../media/image261.png"/></Relationships>
</file>

<file path=ppt/slides/_rels/slide18.xml.rels><?xml version="1.0" encoding="UTF-8" standalone="yes"?>
<Relationships xmlns="http://schemas.openxmlformats.org/package/2006/relationships"><Relationship Id="rId117" Type="http://schemas.openxmlformats.org/officeDocument/2006/relationships/image" Target="../media/image320.png"/><Relationship Id="rId299" Type="http://schemas.openxmlformats.org/officeDocument/2006/relationships/image" Target="../media/image410.png"/><Relationship Id="rId21" Type="http://schemas.openxmlformats.org/officeDocument/2006/relationships/image" Target="../media/image272.png"/><Relationship Id="rId63" Type="http://schemas.openxmlformats.org/officeDocument/2006/relationships/image" Target="../media/image293.png"/><Relationship Id="rId159" Type="http://schemas.openxmlformats.org/officeDocument/2006/relationships/image" Target="../media/image341.png"/><Relationship Id="rId324" Type="http://schemas.openxmlformats.org/officeDocument/2006/relationships/customXml" Target="../ink/ink406.xml"/><Relationship Id="rId366" Type="http://schemas.openxmlformats.org/officeDocument/2006/relationships/customXml" Target="../ink/ink427.xml"/><Relationship Id="rId170" Type="http://schemas.openxmlformats.org/officeDocument/2006/relationships/customXml" Target="../ink/ink329.xml"/><Relationship Id="rId226" Type="http://schemas.openxmlformats.org/officeDocument/2006/relationships/customXml" Target="../ink/ink357.xml"/><Relationship Id="rId433" Type="http://schemas.openxmlformats.org/officeDocument/2006/relationships/image" Target="../media/image476.png"/><Relationship Id="rId268" Type="http://schemas.openxmlformats.org/officeDocument/2006/relationships/customXml" Target="../ink/ink378.xml"/><Relationship Id="rId32" Type="http://schemas.openxmlformats.org/officeDocument/2006/relationships/customXml" Target="../ink/ink260.xml"/><Relationship Id="rId74" Type="http://schemas.openxmlformats.org/officeDocument/2006/relationships/customXml" Target="../ink/ink281.xml"/><Relationship Id="rId128" Type="http://schemas.openxmlformats.org/officeDocument/2006/relationships/customXml" Target="../ink/ink308.xml"/><Relationship Id="rId335" Type="http://schemas.openxmlformats.org/officeDocument/2006/relationships/image" Target="../media/image427.png"/><Relationship Id="rId377" Type="http://schemas.openxmlformats.org/officeDocument/2006/relationships/image" Target="../media/image448.png"/><Relationship Id="rId5" Type="http://schemas.openxmlformats.org/officeDocument/2006/relationships/image" Target="../media/image264.png"/><Relationship Id="rId181" Type="http://schemas.openxmlformats.org/officeDocument/2006/relationships/image" Target="../media/image352.png"/><Relationship Id="rId237" Type="http://schemas.openxmlformats.org/officeDocument/2006/relationships/image" Target="../media/image380.png"/><Relationship Id="rId402" Type="http://schemas.openxmlformats.org/officeDocument/2006/relationships/customXml" Target="../ink/ink445.xml"/><Relationship Id="rId279" Type="http://schemas.openxmlformats.org/officeDocument/2006/relationships/image" Target="../media/image400.png"/><Relationship Id="rId444" Type="http://schemas.openxmlformats.org/officeDocument/2006/relationships/customXml" Target="../ink/ink466.xml"/><Relationship Id="rId43" Type="http://schemas.openxmlformats.org/officeDocument/2006/relationships/image" Target="../media/image283.png"/><Relationship Id="rId139" Type="http://schemas.openxmlformats.org/officeDocument/2006/relationships/image" Target="../media/image331.png"/><Relationship Id="rId290" Type="http://schemas.openxmlformats.org/officeDocument/2006/relationships/customXml" Target="../ink/ink389.xml"/><Relationship Id="rId304" Type="http://schemas.openxmlformats.org/officeDocument/2006/relationships/customXml" Target="../ink/ink396.xml"/><Relationship Id="rId346" Type="http://schemas.openxmlformats.org/officeDocument/2006/relationships/customXml" Target="../ink/ink417.xml"/><Relationship Id="rId388" Type="http://schemas.openxmlformats.org/officeDocument/2006/relationships/customXml" Target="../ink/ink438.xml"/><Relationship Id="rId85" Type="http://schemas.openxmlformats.org/officeDocument/2006/relationships/image" Target="../media/image304.png"/><Relationship Id="rId150" Type="http://schemas.openxmlformats.org/officeDocument/2006/relationships/customXml" Target="../ink/ink319.xml"/><Relationship Id="rId192" Type="http://schemas.openxmlformats.org/officeDocument/2006/relationships/customXml" Target="../ink/ink340.xml"/><Relationship Id="rId206" Type="http://schemas.openxmlformats.org/officeDocument/2006/relationships/customXml" Target="../ink/ink347.xml"/><Relationship Id="rId413" Type="http://schemas.openxmlformats.org/officeDocument/2006/relationships/image" Target="../media/image466.png"/><Relationship Id="rId248" Type="http://schemas.openxmlformats.org/officeDocument/2006/relationships/customXml" Target="../ink/ink368.xml"/><Relationship Id="rId455" Type="http://schemas.openxmlformats.org/officeDocument/2006/relationships/image" Target="../media/image487.png"/><Relationship Id="rId12" Type="http://schemas.openxmlformats.org/officeDocument/2006/relationships/customXml" Target="../ink/ink250.xml"/><Relationship Id="rId108" Type="http://schemas.openxmlformats.org/officeDocument/2006/relationships/customXml" Target="../ink/ink298.xml"/><Relationship Id="rId315" Type="http://schemas.openxmlformats.org/officeDocument/2006/relationships/image" Target="../media/image417.png"/><Relationship Id="rId357" Type="http://schemas.openxmlformats.org/officeDocument/2006/relationships/image" Target="../media/image438.png"/><Relationship Id="rId54" Type="http://schemas.openxmlformats.org/officeDocument/2006/relationships/customXml" Target="../ink/ink271.xml"/><Relationship Id="rId96" Type="http://schemas.openxmlformats.org/officeDocument/2006/relationships/customXml" Target="../ink/ink292.xml"/><Relationship Id="rId161" Type="http://schemas.openxmlformats.org/officeDocument/2006/relationships/image" Target="../media/image342.png"/><Relationship Id="rId217" Type="http://schemas.openxmlformats.org/officeDocument/2006/relationships/image" Target="../media/image370.png"/><Relationship Id="rId399" Type="http://schemas.openxmlformats.org/officeDocument/2006/relationships/image" Target="../media/image459.png"/><Relationship Id="rId259" Type="http://schemas.openxmlformats.org/officeDocument/2006/relationships/image" Target="../media/image391.png"/><Relationship Id="rId424" Type="http://schemas.openxmlformats.org/officeDocument/2006/relationships/customXml" Target="../ink/ink456.xml"/><Relationship Id="rId23" Type="http://schemas.openxmlformats.org/officeDocument/2006/relationships/image" Target="../media/image273.png"/><Relationship Id="rId119" Type="http://schemas.openxmlformats.org/officeDocument/2006/relationships/image" Target="../media/image321.png"/><Relationship Id="rId270" Type="http://schemas.openxmlformats.org/officeDocument/2006/relationships/customXml" Target="../ink/ink379.xml"/><Relationship Id="rId326" Type="http://schemas.openxmlformats.org/officeDocument/2006/relationships/customXml" Target="../ink/ink407.xml"/><Relationship Id="rId65" Type="http://schemas.openxmlformats.org/officeDocument/2006/relationships/image" Target="../media/image294.png"/><Relationship Id="rId130" Type="http://schemas.openxmlformats.org/officeDocument/2006/relationships/customXml" Target="../ink/ink309.xml"/><Relationship Id="rId368" Type="http://schemas.openxmlformats.org/officeDocument/2006/relationships/customXml" Target="../ink/ink428.xml"/><Relationship Id="rId172" Type="http://schemas.openxmlformats.org/officeDocument/2006/relationships/customXml" Target="../ink/ink330.xml"/><Relationship Id="rId228" Type="http://schemas.openxmlformats.org/officeDocument/2006/relationships/customXml" Target="../ink/ink358.xml"/><Relationship Id="rId435" Type="http://schemas.openxmlformats.org/officeDocument/2006/relationships/image" Target="../media/image477.png"/><Relationship Id="rId281" Type="http://schemas.openxmlformats.org/officeDocument/2006/relationships/image" Target="../media/image401.png"/><Relationship Id="rId337" Type="http://schemas.openxmlformats.org/officeDocument/2006/relationships/image" Target="../media/image428.png"/><Relationship Id="rId34" Type="http://schemas.openxmlformats.org/officeDocument/2006/relationships/customXml" Target="../ink/ink261.xml"/><Relationship Id="rId76" Type="http://schemas.openxmlformats.org/officeDocument/2006/relationships/customXml" Target="../ink/ink282.xml"/><Relationship Id="rId141" Type="http://schemas.openxmlformats.org/officeDocument/2006/relationships/image" Target="../media/image332.png"/><Relationship Id="rId379" Type="http://schemas.openxmlformats.org/officeDocument/2006/relationships/image" Target="../media/image449.png"/><Relationship Id="rId7" Type="http://schemas.openxmlformats.org/officeDocument/2006/relationships/image" Target="../media/image265.png"/><Relationship Id="rId183" Type="http://schemas.openxmlformats.org/officeDocument/2006/relationships/image" Target="../media/image353.png"/><Relationship Id="rId239" Type="http://schemas.openxmlformats.org/officeDocument/2006/relationships/image" Target="../media/image381.png"/><Relationship Id="rId390" Type="http://schemas.openxmlformats.org/officeDocument/2006/relationships/customXml" Target="../ink/ink439.xml"/><Relationship Id="rId404" Type="http://schemas.openxmlformats.org/officeDocument/2006/relationships/customXml" Target="../ink/ink446.xml"/><Relationship Id="rId446" Type="http://schemas.openxmlformats.org/officeDocument/2006/relationships/customXml" Target="../ink/ink467.xml"/><Relationship Id="rId250" Type="http://schemas.openxmlformats.org/officeDocument/2006/relationships/customXml" Target="../ink/ink369.xml"/><Relationship Id="rId292" Type="http://schemas.openxmlformats.org/officeDocument/2006/relationships/customXml" Target="../ink/ink390.xml"/><Relationship Id="rId306" Type="http://schemas.openxmlformats.org/officeDocument/2006/relationships/customXml" Target="../ink/ink397.xml"/><Relationship Id="rId45" Type="http://schemas.openxmlformats.org/officeDocument/2006/relationships/image" Target="../media/image284.png"/><Relationship Id="rId87" Type="http://schemas.openxmlformats.org/officeDocument/2006/relationships/image" Target="../media/image305.png"/><Relationship Id="rId110" Type="http://schemas.openxmlformats.org/officeDocument/2006/relationships/customXml" Target="../ink/ink299.xml"/><Relationship Id="rId348" Type="http://schemas.openxmlformats.org/officeDocument/2006/relationships/customXml" Target="../ink/ink418.xml"/><Relationship Id="rId152" Type="http://schemas.openxmlformats.org/officeDocument/2006/relationships/customXml" Target="../ink/ink320.xml"/><Relationship Id="rId194" Type="http://schemas.openxmlformats.org/officeDocument/2006/relationships/customXml" Target="../ink/ink341.xml"/><Relationship Id="rId208" Type="http://schemas.openxmlformats.org/officeDocument/2006/relationships/customXml" Target="../ink/ink348.xml"/><Relationship Id="rId415" Type="http://schemas.openxmlformats.org/officeDocument/2006/relationships/image" Target="../media/image467.png"/><Relationship Id="rId457" Type="http://schemas.openxmlformats.org/officeDocument/2006/relationships/image" Target="../media/image488.png"/><Relationship Id="rId261" Type="http://schemas.openxmlformats.org/officeDocument/2006/relationships/image" Target="../media/image392.png"/><Relationship Id="rId14" Type="http://schemas.openxmlformats.org/officeDocument/2006/relationships/customXml" Target="../ink/ink251.xml"/><Relationship Id="rId56" Type="http://schemas.openxmlformats.org/officeDocument/2006/relationships/customXml" Target="../ink/ink272.xml"/><Relationship Id="rId317" Type="http://schemas.openxmlformats.org/officeDocument/2006/relationships/image" Target="../media/image418.png"/><Relationship Id="rId359" Type="http://schemas.openxmlformats.org/officeDocument/2006/relationships/image" Target="../media/image439.png"/><Relationship Id="rId98" Type="http://schemas.openxmlformats.org/officeDocument/2006/relationships/customXml" Target="../ink/ink293.xml"/><Relationship Id="rId121" Type="http://schemas.openxmlformats.org/officeDocument/2006/relationships/image" Target="../media/image322.png"/><Relationship Id="rId163" Type="http://schemas.openxmlformats.org/officeDocument/2006/relationships/image" Target="../media/image343.png"/><Relationship Id="rId219" Type="http://schemas.openxmlformats.org/officeDocument/2006/relationships/image" Target="../media/image371.png"/><Relationship Id="rId370" Type="http://schemas.openxmlformats.org/officeDocument/2006/relationships/customXml" Target="../ink/ink429.xml"/><Relationship Id="rId426" Type="http://schemas.openxmlformats.org/officeDocument/2006/relationships/customXml" Target="../ink/ink457.xml"/><Relationship Id="rId230" Type="http://schemas.openxmlformats.org/officeDocument/2006/relationships/customXml" Target="../ink/ink359.xml"/><Relationship Id="rId25" Type="http://schemas.openxmlformats.org/officeDocument/2006/relationships/image" Target="../media/image274.png"/><Relationship Id="rId67" Type="http://schemas.openxmlformats.org/officeDocument/2006/relationships/image" Target="../media/image295.png"/><Relationship Id="rId272" Type="http://schemas.openxmlformats.org/officeDocument/2006/relationships/customXml" Target="../ink/ink380.xml"/><Relationship Id="rId328" Type="http://schemas.openxmlformats.org/officeDocument/2006/relationships/customXml" Target="../ink/ink408.xml"/><Relationship Id="rId132" Type="http://schemas.openxmlformats.org/officeDocument/2006/relationships/customXml" Target="../ink/ink310.xml"/><Relationship Id="rId174" Type="http://schemas.openxmlformats.org/officeDocument/2006/relationships/customXml" Target="../ink/ink331.xml"/><Relationship Id="rId381" Type="http://schemas.openxmlformats.org/officeDocument/2006/relationships/image" Target="../media/image450.png"/><Relationship Id="rId241" Type="http://schemas.openxmlformats.org/officeDocument/2006/relationships/image" Target="../media/image382.png"/><Relationship Id="rId437" Type="http://schemas.openxmlformats.org/officeDocument/2006/relationships/image" Target="../media/image478.png"/><Relationship Id="rId36" Type="http://schemas.openxmlformats.org/officeDocument/2006/relationships/customXml" Target="../ink/ink262.xml"/><Relationship Id="rId283" Type="http://schemas.openxmlformats.org/officeDocument/2006/relationships/image" Target="../media/image402.png"/><Relationship Id="rId339" Type="http://schemas.openxmlformats.org/officeDocument/2006/relationships/image" Target="../media/image429.png"/><Relationship Id="rId78" Type="http://schemas.openxmlformats.org/officeDocument/2006/relationships/customXml" Target="../ink/ink283.xml"/><Relationship Id="rId101" Type="http://schemas.openxmlformats.org/officeDocument/2006/relationships/image" Target="../media/image312.png"/><Relationship Id="rId143" Type="http://schemas.openxmlformats.org/officeDocument/2006/relationships/image" Target="../media/image333.png"/><Relationship Id="rId185" Type="http://schemas.openxmlformats.org/officeDocument/2006/relationships/image" Target="../media/image354.png"/><Relationship Id="rId350" Type="http://schemas.openxmlformats.org/officeDocument/2006/relationships/customXml" Target="../ink/ink419.xml"/><Relationship Id="rId406" Type="http://schemas.openxmlformats.org/officeDocument/2006/relationships/customXml" Target="../ink/ink447.xml"/><Relationship Id="rId9" Type="http://schemas.openxmlformats.org/officeDocument/2006/relationships/image" Target="../media/image266.png"/><Relationship Id="rId210" Type="http://schemas.openxmlformats.org/officeDocument/2006/relationships/customXml" Target="../ink/ink349.xml"/><Relationship Id="rId392" Type="http://schemas.openxmlformats.org/officeDocument/2006/relationships/customXml" Target="../ink/ink440.xml"/><Relationship Id="rId448" Type="http://schemas.openxmlformats.org/officeDocument/2006/relationships/customXml" Target="../ink/ink468.xml"/><Relationship Id="rId252" Type="http://schemas.openxmlformats.org/officeDocument/2006/relationships/customXml" Target="../ink/ink370.xml"/><Relationship Id="rId294" Type="http://schemas.openxmlformats.org/officeDocument/2006/relationships/customXml" Target="../ink/ink391.xml"/><Relationship Id="rId308" Type="http://schemas.openxmlformats.org/officeDocument/2006/relationships/customXml" Target="../ink/ink398.xml"/><Relationship Id="rId47" Type="http://schemas.openxmlformats.org/officeDocument/2006/relationships/image" Target="../media/image285.png"/><Relationship Id="rId89" Type="http://schemas.openxmlformats.org/officeDocument/2006/relationships/image" Target="../media/image306.png"/><Relationship Id="rId112" Type="http://schemas.openxmlformats.org/officeDocument/2006/relationships/customXml" Target="../ink/ink300.xml"/><Relationship Id="rId154" Type="http://schemas.openxmlformats.org/officeDocument/2006/relationships/customXml" Target="../ink/ink321.xml"/><Relationship Id="rId361" Type="http://schemas.openxmlformats.org/officeDocument/2006/relationships/image" Target="../media/image440.png"/><Relationship Id="rId196" Type="http://schemas.openxmlformats.org/officeDocument/2006/relationships/customXml" Target="../ink/ink342.xml"/><Relationship Id="rId417" Type="http://schemas.openxmlformats.org/officeDocument/2006/relationships/image" Target="../media/image468.png"/><Relationship Id="rId459" Type="http://schemas.openxmlformats.org/officeDocument/2006/relationships/image" Target="../media/image489.png"/><Relationship Id="rId16" Type="http://schemas.openxmlformats.org/officeDocument/2006/relationships/customXml" Target="../ink/ink252.xml"/><Relationship Id="rId221" Type="http://schemas.openxmlformats.org/officeDocument/2006/relationships/image" Target="../media/image372.png"/><Relationship Id="rId263" Type="http://schemas.openxmlformats.org/officeDocument/2006/relationships/image" Target="../media/image393.png"/><Relationship Id="rId319" Type="http://schemas.openxmlformats.org/officeDocument/2006/relationships/image" Target="../media/image419.png"/><Relationship Id="rId58" Type="http://schemas.openxmlformats.org/officeDocument/2006/relationships/customXml" Target="../ink/ink273.xml"/><Relationship Id="rId123" Type="http://schemas.openxmlformats.org/officeDocument/2006/relationships/image" Target="../media/image323.png"/><Relationship Id="rId330" Type="http://schemas.openxmlformats.org/officeDocument/2006/relationships/customXml" Target="../ink/ink409.xml"/><Relationship Id="rId165" Type="http://schemas.openxmlformats.org/officeDocument/2006/relationships/image" Target="../media/image344.png"/><Relationship Id="rId372" Type="http://schemas.openxmlformats.org/officeDocument/2006/relationships/customXml" Target="../ink/ink430.xml"/><Relationship Id="rId428" Type="http://schemas.openxmlformats.org/officeDocument/2006/relationships/customXml" Target="../ink/ink458.xml"/><Relationship Id="rId232" Type="http://schemas.openxmlformats.org/officeDocument/2006/relationships/customXml" Target="../ink/ink360.xml"/><Relationship Id="rId274" Type="http://schemas.openxmlformats.org/officeDocument/2006/relationships/customXml" Target="../ink/ink381.xml"/><Relationship Id="rId27" Type="http://schemas.openxmlformats.org/officeDocument/2006/relationships/image" Target="../media/image275.png"/><Relationship Id="rId69" Type="http://schemas.openxmlformats.org/officeDocument/2006/relationships/image" Target="../media/image296.png"/><Relationship Id="rId134" Type="http://schemas.openxmlformats.org/officeDocument/2006/relationships/customXml" Target="../ink/ink311.xml"/><Relationship Id="rId80" Type="http://schemas.openxmlformats.org/officeDocument/2006/relationships/customXml" Target="../ink/ink284.xml"/><Relationship Id="rId176" Type="http://schemas.openxmlformats.org/officeDocument/2006/relationships/customXml" Target="../ink/ink332.xml"/><Relationship Id="rId341" Type="http://schemas.openxmlformats.org/officeDocument/2006/relationships/image" Target="../media/image430.png"/><Relationship Id="rId383" Type="http://schemas.openxmlformats.org/officeDocument/2006/relationships/image" Target="../media/image451.png"/><Relationship Id="rId439" Type="http://schemas.openxmlformats.org/officeDocument/2006/relationships/image" Target="../media/image479.png"/><Relationship Id="rId201" Type="http://schemas.openxmlformats.org/officeDocument/2006/relationships/image" Target="../media/image362.png"/><Relationship Id="rId243" Type="http://schemas.openxmlformats.org/officeDocument/2006/relationships/image" Target="../media/image383.png"/><Relationship Id="rId285" Type="http://schemas.openxmlformats.org/officeDocument/2006/relationships/image" Target="../media/image403.png"/><Relationship Id="rId450" Type="http://schemas.openxmlformats.org/officeDocument/2006/relationships/customXml" Target="../ink/ink469.xml"/><Relationship Id="rId38" Type="http://schemas.openxmlformats.org/officeDocument/2006/relationships/customXml" Target="../ink/ink263.xml"/><Relationship Id="rId103" Type="http://schemas.openxmlformats.org/officeDocument/2006/relationships/image" Target="../media/image313.png"/><Relationship Id="rId310" Type="http://schemas.openxmlformats.org/officeDocument/2006/relationships/customXml" Target="../ink/ink399.xml"/><Relationship Id="rId91" Type="http://schemas.openxmlformats.org/officeDocument/2006/relationships/image" Target="../media/image307.png"/><Relationship Id="rId145" Type="http://schemas.openxmlformats.org/officeDocument/2006/relationships/image" Target="../media/image334.png"/><Relationship Id="rId187" Type="http://schemas.openxmlformats.org/officeDocument/2006/relationships/image" Target="../media/image355.png"/><Relationship Id="rId352" Type="http://schemas.openxmlformats.org/officeDocument/2006/relationships/customXml" Target="../ink/ink420.xml"/><Relationship Id="rId394" Type="http://schemas.openxmlformats.org/officeDocument/2006/relationships/customXml" Target="../ink/ink441.xml"/><Relationship Id="rId408" Type="http://schemas.openxmlformats.org/officeDocument/2006/relationships/customXml" Target="../ink/ink448.xml"/><Relationship Id="rId212" Type="http://schemas.openxmlformats.org/officeDocument/2006/relationships/customXml" Target="../ink/ink350.xml"/><Relationship Id="rId254" Type="http://schemas.openxmlformats.org/officeDocument/2006/relationships/customXml" Target="../ink/ink371.xml"/><Relationship Id="rId49" Type="http://schemas.openxmlformats.org/officeDocument/2006/relationships/image" Target="../media/image286.png"/><Relationship Id="rId114" Type="http://schemas.openxmlformats.org/officeDocument/2006/relationships/customXml" Target="../ink/ink301.xml"/><Relationship Id="rId296" Type="http://schemas.openxmlformats.org/officeDocument/2006/relationships/customXml" Target="../ink/ink392.xml"/><Relationship Id="rId461" Type="http://schemas.openxmlformats.org/officeDocument/2006/relationships/image" Target="../media/image490.png"/><Relationship Id="rId60" Type="http://schemas.openxmlformats.org/officeDocument/2006/relationships/customXml" Target="../ink/ink274.xml"/><Relationship Id="rId156" Type="http://schemas.openxmlformats.org/officeDocument/2006/relationships/customXml" Target="../ink/ink322.xml"/><Relationship Id="rId198" Type="http://schemas.openxmlformats.org/officeDocument/2006/relationships/customXml" Target="../ink/ink343.xml"/><Relationship Id="rId321" Type="http://schemas.openxmlformats.org/officeDocument/2006/relationships/image" Target="../media/image420.png"/><Relationship Id="rId363" Type="http://schemas.openxmlformats.org/officeDocument/2006/relationships/image" Target="../media/image441.png"/><Relationship Id="rId419" Type="http://schemas.openxmlformats.org/officeDocument/2006/relationships/image" Target="../media/image469.png"/><Relationship Id="rId223" Type="http://schemas.openxmlformats.org/officeDocument/2006/relationships/image" Target="../media/image373.png"/><Relationship Id="rId430" Type="http://schemas.openxmlformats.org/officeDocument/2006/relationships/customXml" Target="../ink/ink459.xml"/><Relationship Id="rId18" Type="http://schemas.openxmlformats.org/officeDocument/2006/relationships/customXml" Target="../ink/ink253.xml"/><Relationship Id="rId265" Type="http://schemas.openxmlformats.org/officeDocument/2006/relationships/image" Target="../media/image394.png"/><Relationship Id="rId125" Type="http://schemas.openxmlformats.org/officeDocument/2006/relationships/image" Target="../media/image324.png"/><Relationship Id="rId167" Type="http://schemas.openxmlformats.org/officeDocument/2006/relationships/image" Target="../media/image345.png"/><Relationship Id="rId332" Type="http://schemas.openxmlformats.org/officeDocument/2006/relationships/customXml" Target="../ink/ink410.xml"/><Relationship Id="rId374" Type="http://schemas.openxmlformats.org/officeDocument/2006/relationships/customXml" Target="../ink/ink431.xml"/><Relationship Id="rId71" Type="http://schemas.openxmlformats.org/officeDocument/2006/relationships/image" Target="../media/image297.png"/><Relationship Id="rId234" Type="http://schemas.openxmlformats.org/officeDocument/2006/relationships/customXml" Target="../ink/ink361.xml"/><Relationship Id="rId2" Type="http://schemas.openxmlformats.org/officeDocument/2006/relationships/customXml" Target="../ink/ink245.xml"/><Relationship Id="rId29" Type="http://schemas.openxmlformats.org/officeDocument/2006/relationships/image" Target="../media/image276.png"/><Relationship Id="rId276" Type="http://schemas.openxmlformats.org/officeDocument/2006/relationships/customXml" Target="../ink/ink382.xml"/><Relationship Id="rId441" Type="http://schemas.openxmlformats.org/officeDocument/2006/relationships/image" Target="../media/image480.png"/><Relationship Id="rId40" Type="http://schemas.openxmlformats.org/officeDocument/2006/relationships/customXml" Target="../ink/ink264.xml"/><Relationship Id="rId115" Type="http://schemas.openxmlformats.org/officeDocument/2006/relationships/image" Target="../media/image319.png"/><Relationship Id="rId136" Type="http://schemas.openxmlformats.org/officeDocument/2006/relationships/customXml" Target="../ink/ink312.xml"/><Relationship Id="rId157" Type="http://schemas.openxmlformats.org/officeDocument/2006/relationships/image" Target="../media/image340.png"/><Relationship Id="rId178" Type="http://schemas.openxmlformats.org/officeDocument/2006/relationships/customXml" Target="../ink/ink333.xml"/><Relationship Id="rId301" Type="http://schemas.openxmlformats.org/officeDocument/2006/relationships/image" Target="../media/image411.png"/><Relationship Id="rId322" Type="http://schemas.openxmlformats.org/officeDocument/2006/relationships/customXml" Target="../ink/ink405.xml"/><Relationship Id="rId343" Type="http://schemas.openxmlformats.org/officeDocument/2006/relationships/image" Target="../media/image431.png"/><Relationship Id="rId364" Type="http://schemas.openxmlformats.org/officeDocument/2006/relationships/customXml" Target="../ink/ink426.xml"/><Relationship Id="rId61" Type="http://schemas.openxmlformats.org/officeDocument/2006/relationships/image" Target="../media/image292.png"/><Relationship Id="rId82" Type="http://schemas.openxmlformats.org/officeDocument/2006/relationships/customXml" Target="../ink/ink285.xml"/><Relationship Id="rId199" Type="http://schemas.openxmlformats.org/officeDocument/2006/relationships/image" Target="../media/image361.png"/><Relationship Id="rId203" Type="http://schemas.openxmlformats.org/officeDocument/2006/relationships/image" Target="../media/image363.png"/><Relationship Id="rId385" Type="http://schemas.openxmlformats.org/officeDocument/2006/relationships/image" Target="../media/image452.png"/><Relationship Id="rId19" Type="http://schemas.openxmlformats.org/officeDocument/2006/relationships/image" Target="../media/image271.png"/><Relationship Id="rId224" Type="http://schemas.openxmlformats.org/officeDocument/2006/relationships/customXml" Target="../ink/ink356.xml"/><Relationship Id="rId245" Type="http://schemas.openxmlformats.org/officeDocument/2006/relationships/image" Target="../media/image384.png"/><Relationship Id="rId266" Type="http://schemas.openxmlformats.org/officeDocument/2006/relationships/customXml" Target="../ink/ink377.xml"/><Relationship Id="rId287" Type="http://schemas.openxmlformats.org/officeDocument/2006/relationships/image" Target="../media/image404.png"/><Relationship Id="rId410" Type="http://schemas.openxmlformats.org/officeDocument/2006/relationships/customXml" Target="../ink/ink449.xml"/><Relationship Id="rId431" Type="http://schemas.openxmlformats.org/officeDocument/2006/relationships/image" Target="../media/image475.png"/><Relationship Id="rId452" Type="http://schemas.openxmlformats.org/officeDocument/2006/relationships/customXml" Target="../ink/ink470.xml"/><Relationship Id="rId30" Type="http://schemas.openxmlformats.org/officeDocument/2006/relationships/customXml" Target="../ink/ink259.xml"/><Relationship Id="rId105" Type="http://schemas.openxmlformats.org/officeDocument/2006/relationships/image" Target="../media/image314.png"/><Relationship Id="rId126" Type="http://schemas.openxmlformats.org/officeDocument/2006/relationships/customXml" Target="../ink/ink307.xml"/><Relationship Id="rId147" Type="http://schemas.openxmlformats.org/officeDocument/2006/relationships/image" Target="../media/image335.png"/><Relationship Id="rId168" Type="http://schemas.openxmlformats.org/officeDocument/2006/relationships/customXml" Target="../ink/ink328.xml"/><Relationship Id="rId312" Type="http://schemas.openxmlformats.org/officeDocument/2006/relationships/customXml" Target="../ink/ink400.xml"/><Relationship Id="rId333" Type="http://schemas.openxmlformats.org/officeDocument/2006/relationships/image" Target="../media/image426.png"/><Relationship Id="rId354" Type="http://schemas.openxmlformats.org/officeDocument/2006/relationships/customXml" Target="../ink/ink421.xml"/><Relationship Id="rId51" Type="http://schemas.openxmlformats.org/officeDocument/2006/relationships/image" Target="../media/image287.png"/><Relationship Id="rId72" Type="http://schemas.openxmlformats.org/officeDocument/2006/relationships/customXml" Target="../ink/ink280.xml"/><Relationship Id="rId93" Type="http://schemas.openxmlformats.org/officeDocument/2006/relationships/image" Target="../media/image308.png"/><Relationship Id="rId189" Type="http://schemas.openxmlformats.org/officeDocument/2006/relationships/image" Target="../media/image356.png"/><Relationship Id="rId375" Type="http://schemas.openxmlformats.org/officeDocument/2006/relationships/image" Target="../media/image447.png"/><Relationship Id="rId396" Type="http://schemas.openxmlformats.org/officeDocument/2006/relationships/customXml" Target="../ink/ink442.xml"/><Relationship Id="rId3" Type="http://schemas.openxmlformats.org/officeDocument/2006/relationships/image" Target="../media/image263.png"/><Relationship Id="rId214" Type="http://schemas.openxmlformats.org/officeDocument/2006/relationships/customXml" Target="../ink/ink351.xml"/><Relationship Id="rId235" Type="http://schemas.openxmlformats.org/officeDocument/2006/relationships/image" Target="../media/image379.png"/><Relationship Id="rId256" Type="http://schemas.openxmlformats.org/officeDocument/2006/relationships/customXml" Target="../ink/ink372.xml"/><Relationship Id="rId277" Type="http://schemas.openxmlformats.org/officeDocument/2006/relationships/image" Target="../media/image399.png"/><Relationship Id="rId298" Type="http://schemas.openxmlformats.org/officeDocument/2006/relationships/customXml" Target="../ink/ink393.xml"/><Relationship Id="rId400" Type="http://schemas.openxmlformats.org/officeDocument/2006/relationships/customXml" Target="../ink/ink444.xml"/><Relationship Id="rId421" Type="http://schemas.openxmlformats.org/officeDocument/2006/relationships/image" Target="../media/image470.png"/><Relationship Id="rId442" Type="http://schemas.openxmlformats.org/officeDocument/2006/relationships/customXml" Target="../ink/ink465.xml"/><Relationship Id="rId116" Type="http://schemas.openxmlformats.org/officeDocument/2006/relationships/customXml" Target="../ink/ink302.xml"/><Relationship Id="rId137" Type="http://schemas.openxmlformats.org/officeDocument/2006/relationships/image" Target="../media/image330.png"/><Relationship Id="rId158" Type="http://schemas.openxmlformats.org/officeDocument/2006/relationships/customXml" Target="../ink/ink323.xml"/><Relationship Id="rId302" Type="http://schemas.openxmlformats.org/officeDocument/2006/relationships/customXml" Target="../ink/ink395.xml"/><Relationship Id="rId323" Type="http://schemas.openxmlformats.org/officeDocument/2006/relationships/image" Target="../media/image421.png"/><Relationship Id="rId344" Type="http://schemas.openxmlformats.org/officeDocument/2006/relationships/customXml" Target="../ink/ink416.xml"/><Relationship Id="rId20" Type="http://schemas.openxmlformats.org/officeDocument/2006/relationships/customXml" Target="../ink/ink254.xml"/><Relationship Id="rId41" Type="http://schemas.openxmlformats.org/officeDocument/2006/relationships/image" Target="../media/image282.png"/><Relationship Id="rId62" Type="http://schemas.openxmlformats.org/officeDocument/2006/relationships/customXml" Target="../ink/ink275.xml"/><Relationship Id="rId83" Type="http://schemas.openxmlformats.org/officeDocument/2006/relationships/image" Target="../media/image303.png"/><Relationship Id="rId179" Type="http://schemas.openxmlformats.org/officeDocument/2006/relationships/image" Target="../media/image351.png"/><Relationship Id="rId365" Type="http://schemas.openxmlformats.org/officeDocument/2006/relationships/image" Target="../media/image442.png"/><Relationship Id="rId386" Type="http://schemas.openxmlformats.org/officeDocument/2006/relationships/customXml" Target="../ink/ink437.xml"/><Relationship Id="rId190" Type="http://schemas.openxmlformats.org/officeDocument/2006/relationships/customXml" Target="../ink/ink339.xml"/><Relationship Id="rId204" Type="http://schemas.openxmlformats.org/officeDocument/2006/relationships/customXml" Target="../ink/ink346.xml"/><Relationship Id="rId225" Type="http://schemas.openxmlformats.org/officeDocument/2006/relationships/image" Target="../media/image374.png"/><Relationship Id="rId246" Type="http://schemas.openxmlformats.org/officeDocument/2006/relationships/customXml" Target="../ink/ink367.xml"/><Relationship Id="rId267" Type="http://schemas.openxmlformats.org/officeDocument/2006/relationships/image" Target="../media/image20.png"/><Relationship Id="rId288" Type="http://schemas.openxmlformats.org/officeDocument/2006/relationships/customXml" Target="../ink/ink388.xml"/><Relationship Id="rId411" Type="http://schemas.openxmlformats.org/officeDocument/2006/relationships/image" Target="../media/image465.png"/><Relationship Id="rId432" Type="http://schemas.openxmlformats.org/officeDocument/2006/relationships/customXml" Target="../ink/ink460.xml"/><Relationship Id="rId453" Type="http://schemas.openxmlformats.org/officeDocument/2006/relationships/image" Target="../media/image486.png"/><Relationship Id="rId106" Type="http://schemas.openxmlformats.org/officeDocument/2006/relationships/customXml" Target="../ink/ink297.xml"/><Relationship Id="rId127" Type="http://schemas.openxmlformats.org/officeDocument/2006/relationships/image" Target="../media/image325.png"/><Relationship Id="rId313" Type="http://schemas.openxmlformats.org/officeDocument/2006/relationships/image" Target="../media/image87.png"/><Relationship Id="rId10" Type="http://schemas.openxmlformats.org/officeDocument/2006/relationships/customXml" Target="../ink/ink249.xml"/><Relationship Id="rId31" Type="http://schemas.openxmlformats.org/officeDocument/2006/relationships/image" Target="../media/image277.png"/><Relationship Id="rId52" Type="http://schemas.openxmlformats.org/officeDocument/2006/relationships/customXml" Target="../ink/ink270.xml"/><Relationship Id="rId73" Type="http://schemas.openxmlformats.org/officeDocument/2006/relationships/image" Target="../media/image298.png"/><Relationship Id="rId94" Type="http://schemas.openxmlformats.org/officeDocument/2006/relationships/customXml" Target="../ink/ink291.xml"/><Relationship Id="rId148" Type="http://schemas.openxmlformats.org/officeDocument/2006/relationships/customXml" Target="../ink/ink318.xml"/><Relationship Id="rId169" Type="http://schemas.openxmlformats.org/officeDocument/2006/relationships/image" Target="../media/image346.png"/><Relationship Id="rId334" Type="http://schemas.openxmlformats.org/officeDocument/2006/relationships/customXml" Target="../ink/ink411.xml"/><Relationship Id="rId355" Type="http://schemas.openxmlformats.org/officeDocument/2006/relationships/image" Target="../media/image437.png"/><Relationship Id="rId376" Type="http://schemas.openxmlformats.org/officeDocument/2006/relationships/customXml" Target="../ink/ink432.xml"/><Relationship Id="rId397" Type="http://schemas.openxmlformats.org/officeDocument/2006/relationships/image" Target="../media/image458.png"/><Relationship Id="rId4" Type="http://schemas.openxmlformats.org/officeDocument/2006/relationships/customXml" Target="../ink/ink246.xml"/><Relationship Id="rId180" Type="http://schemas.openxmlformats.org/officeDocument/2006/relationships/customXml" Target="../ink/ink334.xml"/><Relationship Id="rId215" Type="http://schemas.openxmlformats.org/officeDocument/2006/relationships/image" Target="../media/image369.png"/><Relationship Id="rId236" Type="http://schemas.openxmlformats.org/officeDocument/2006/relationships/customXml" Target="../ink/ink362.xml"/><Relationship Id="rId257" Type="http://schemas.openxmlformats.org/officeDocument/2006/relationships/image" Target="../media/image390.png"/><Relationship Id="rId278" Type="http://schemas.openxmlformats.org/officeDocument/2006/relationships/customXml" Target="../ink/ink383.xml"/><Relationship Id="rId401" Type="http://schemas.openxmlformats.org/officeDocument/2006/relationships/image" Target="../media/image460.png"/><Relationship Id="rId422" Type="http://schemas.openxmlformats.org/officeDocument/2006/relationships/customXml" Target="../ink/ink455.xml"/><Relationship Id="rId443" Type="http://schemas.openxmlformats.org/officeDocument/2006/relationships/image" Target="../media/image481.png"/><Relationship Id="rId303" Type="http://schemas.openxmlformats.org/officeDocument/2006/relationships/image" Target="../media/image412.png"/><Relationship Id="rId42" Type="http://schemas.openxmlformats.org/officeDocument/2006/relationships/customXml" Target="../ink/ink265.xml"/><Relationship Id="rId84" Type="http://schemas.openxmlformats.org/officeDocument/2006/relationships/customXml" Target="../ink/ink286.xml"/><Relationship Id="rId138" Type="http://schemas.openxmlformats.org/officeDocument/2006/relationships/customXml" Target="../ink/ink313.xml"/><Relationship Id="rId345" Type="http://schemas.openxmlformats.org/officeDocument/2006/relationships/image" Target="../media/image432.png"/><Relationship Id="rId387" Type="http://schemas.openxmlformats.org/officeDocument/2006/relationships/image" Target="../media/image453.png"/><Relationship Id="rId191" Type="http://schemas.openxmlformats.org/officeDocument/2006/relationships/image" Target="../media/image357.png"/><Relationship Id="rId205" Type="http://schemas.openxmlformats.org/officeDocument/2006/relationships/image" Target="../media/image364.png"/><Relationship Id="rId247" Type="http://schemas.openxmlformats.org/officeDocument/2006/relationships/image" Target="../media/image385.png"/><Relationship Id="rId412" Type="http://schemas.openxmlformats.org/officeDocument/2006/relationships/customXml" Target="../ink/ink450.xml"/><Relationship Id="rId107" Type="http://schemas.openxmlformats.org/officeDocument/2006/relationships/image" Target="../media/image315.png"/><Relationship Id="rId289" Type="http://schemas.openxmlformats.org/officeDocument/2006/relationships/image" Target="../media/image405.png"/><Relationship Id="rId454" Type="http://schemas.openxmlformats.org/officeDocument/2006/relationships/customXml" Target="../ink/ink471.xml"/><Relationship Id="rId11" Type="http://schemas.openxmlformats.org/officeDocument/2006/relationships/image" Target="../media/image267.png"/><Relationship Id="rId53" Type="http://schemas.openxmlformats.org/officeDocument/2006/relationships/image" Target="../media/image288.png"/><Relationship Id="rId149" Type="http://schemas.openxmlformats.org/officeDocument/2006/relationships/image" Target="../media/image336.png"/><Relationship Id="rId314" Type="http://schemas.openxmlformats.org/officeDocument/2006/relationships/customXml" Target="../ink/ink401.xml"/><Relationship Id="rId356" Type="http://schemas.openxmlformats.org/officeDocument/2006/relationships/customXml" Target="../ink/ink422.xml"/><Relationship Id="rId398" Type="http://schemas.openxmlformats.org/officeDocument/2006/relationships/customXml" Target="../ink/ink443.xml"/><Relationship Id="rId95" Type="http://schemas.openxmlformats.org/officeDocument/2006/relationships/image" Target="../media/image309.png"/><Relationship Id="rId160" Type="http://schemas.openxmlformats.org/officeDocument/2006/relationships/customXml" Target="../ink/ink324.xml"/><Relationship Id="rId216" Type="http://schemas.openxmlformats.org/officeDocument/2006/relationships/customXml" Target="../ink/ink352.xml"/><Relationship Id="rId423" Type="http://schemas.openxmlformats.org/officeDocument/2006/relationships/image" Target="../media/image471.png"/><Relationship Id="rId258" Type="http://schemas.openxmlformats.org/officeDocument/2006/relationships/customXml" Target="../ink/ink373.xml"/><Relationship Id="rId22" Type="http://schemas.openxmlformats.org/officeDocument/2006/relationships/customXml" Target="../ink/ink255.xml"/><Relationship Id="rId64" Type="http://schemas.openxmlformats.org/officeDocument/2006/relationships/customXml" Target="../ink/ink276.xml"/><Relationship Id="rId118" Type="http://schemas.openxmlformats.org/officeDocument/2006/relationships/customXml" Target="../ink/ink303.xml"/><Relationship Id="rId325" Type="http://schemas.openxmlformats.org/officeDocument/2006/relationships/image" Target="../media/image422.png"/><Relationship Id="rId367" Type="http://schemas.openxmlformats.org/officeDocument/2006/relationships/image" Target="../media/image443.png"/><Relationship Id="rId171" Type="http://schemas.openxmlformats.org/officeDocument/2006/relationships/image" Target="../media/image347.png"/><Relationship Id="rId227" Type="http://schemas.openxmlformats.org/officeDocument/2006/relationships/image" Target="../media/image375.png"/><Relationship Id="rId269" Type="http://schemas.openxmlformats.org/officeDocument/2006/relationships/image" Target="../media/image395.png"/><Relationship Id="rId434" Type="http://schemas.openxmlformats.org/officeDocument/2006/relationships/customXml" Target="../ink/ink461.xml"/><Relationship Id="rId33" Type="http://schemas.openxmlformats.org/officeDocument/2006/relationships/image" Target="../media/image278.png"/><Relationship Id="rId129" Type="http://schemas.openxmlformats.org/officeDocument/2006/relationships/image" Target="../media/image326.png"/><Relationship Id="rId280" Type="http://schemas.openxmlformats.org/officeDocument/2006/relationships/customXml" Target="../ink/ink384.xml"/><Relationship Id="rId336" Type="http://schemas.openxmlformats.org/officeDocument/2006/relationships/customXml" Target="../ink/ink412.xml"/><Relationship Id="rId75" Type="http://schemas.openxmlformats.org/officeDocument/2006/relationships/image" Target="../media/image299.png"/><Relationship Id="rId140" Type="http://schemas.openxmlformats.org/officeDocument/2006/relationships/customXml" Target="../ink/ink314.xml"/><Relationship Id="rId182" Type="http://schemas.openxmlformats.org/officeDocument/2006/relationships/customXml" Target="../ink/ink335.xml"/><Relationship Id="rId378" Type="http://schemas.openxmlformats.org/officeDocument/2006/relationships/customXml" Target="../ink/ink433.xml"/><Relationship Id="rId403" Type="http://schemas.openxmlformats.org/officeDocument/2006/relationships/image" Target="../media/image461.png"/><Relationship Id="rId6" Type="http://schemas.openxmlformats.org/officeDocument/2006/relationships/customXml" Target="../ink/ink247.xml"/><Relationship Id="rId238" Type="http://schemas.openxmlformats.org/officeDocument/2006/relationships/customXml" Target="../ink/ink363.xml"/><Relationship Id="rId445" Type="http://schemas.openxmlformats.org/officeDocument/2006/relationships/image" Target="../media/image482.png"/><Relationship Id="rId291" Type="http://schemas.openxmlformats.org/officeDocument/2006/relationships/image" Target="../media/image406.png"/><Relationship Id="rId305" Type="http://schemas.openxmlformats.org/officeDocument/2006/relationships/image" Target="../media/image413.png"/><Relationship Id="rId347" Type="http://schemas.openxmlformats.org/officeDocument/2006/relationships/image" Target="../media/image433.png"/><Relationship Id="rId44" Type="http://schemas.openxmlformats.org/officeDocument/2006/relationships/customXml" Target="../ink/ink266.xml"/><Relationship Id="rId86" Type="http://schemas.openxmlformats.org/officeDocument/2006/relationships/customXml" Target="../ink/ink287.xml"/><Relationship Id="rId151" Type="http://schemas.openxmlformats.org/officeDocument/2006/relationships/image" Target="../media/image337.png"/><Relationship Id="rId389" Type="http://schemas.openxmlformats.org/officeDocument/2006/relationships/image" Target="../media/image454.png"/><Relationship Id="rId193" Type="http://schemas.openxmlformats.org/officeDocument/2006/relationships/image" Target="../media/image358.png"/><Relationship Id="rId207" Type="http://schemas.openxmlformats.org/officeDocument/2006/relationships/image" Target="../media/image365.png"/><Relationship Id="rId249" Type="http://schemas.openxmlformats.org/officeDocument/2006/relationships/image" Target="../media/image386.png"/><Relationship Id="rId414" Type="http://schemas.openxmlformats.org/officeDocument/2006/relationships/customXml" Target="../ink/ink451.xml"/><Relationship Id="rId456" Type="http://schemas.openxmlformats.org/officeDocument/2006/relationships/customXml" Target="../ink/ink472.xml"/><Relationship Id="rId13" Type="http://schemas.openxmlformats.org/officeDocument/2006/relationships/image" Target="../media/image268.png"/><Relationship Id="rId109" Type="http://schemas.openxmlformats.org/officeDocument/2006/relationships/image" Target="../media/image316.png"/><Relationship Id="rId260" Type="http://schemas.openxmlformats.org/officeDocument/2006/relationships/customXml" Target="../ink/ink374.xml"/><Relationship Id="rId316" Type="http://schemas.openxmlformats.org/officeDocument/2006/relationships/customXml" Target="../ink/ink402.xml"/><Relationship Id="rId55" Type="http://schemas.openxmlformats.org/officeDocument/2006/relationships/image" Target="../media/image289.png"/><Relationship Id="rId97" Type="http://schemas.openxmlformats.org/officeDocument/2006/relationships/image" Target="../media/image310.png"/><Relationship Id="rId120" Type="http://schemas.openxmlformats.org/officeDocument/2006/relationships/customXml" Target="../ink/ink304.xml"/><Relationship Id="rId358" Type="http://schemas.openxmlformats.org/officeDocument/2006/relationships/customXml" Target="../ink/ink423.xml"/><Relationship Id="rId162" Type="http://schemas.openxmlformats.org/officeDocument/2006/relationships/customXml" Target="../ink/ink325.xml"/><Relationship Id="rId218" Type="http://schemas.openxmlformats.org/officeDocument/2006/relationships/customXml" Target="../ink/ink353.xml"/><Relationship Id="rId425" Type="http://schemas.openxmlformats.org/officeDocument/2006/relationships/image" Target="../media/image472.png"/><Relationship Id="rId271" Type="http://schemas.openxmlformats.org/officeDocument/2006/relationships/image" Target="../media/image396.png"/><Relationship Id="rId24" Type="http://schemas.openxmlformats.org/officeDocument/2006/relationships/customXml" Target="../ink/ink256.xml"/><Relationship Id="rId66" Type="http://schemas.openxmlformats.org/officeDocument/2006/relationships/customXml" Target="../ink/ink277.xml"/><Relationship Id="rId131" Type="http://schemas.openxmlformats.org/officeDocument/2006/relationships/image" Target="../media/image327.png"/><Relationship Id="rId327" Type="http://schemas.openxmlformats.org/officeDocument/2006/relationships/image" Target="../media/image423.png"/><Relationship Id="rId369" Type="http://schemas.openxmlformats.org/officeDocument/2006/relationships/image" Target="../media/image444.png"/><Relationship Id="rId173" Type="http://schemas.openxmlformats.org/officeDocument/2006/relationships/image" Target="../media/image348.png"/><Relationship Id="rId229" Type="http://schemas.openxmlformats.org/officeDocument/2006/relationships/image" Target="../media/image376.png"/><Relationship Id="rId380" Type="http://schemas.openxmlformats.org/officeDocument/2006/relationships/customXml" Target="../ink/ink434.xml"/><Relationship Id="rId436" Type="http://schemas.openxmlformats.org/officeDocument/2006/relationships/customXml" Target="../ink/ink462.xml"/><Relationship Id="rId240" Type="http://schemas.openxmlformats.org/officeDocument/2006/relationships/customXml" Target="../ink/ink364.xml"/><Relationship Id="rId35" Type="http://schemas.openxmlformats.org/officeDocument/2006/relationships/image" Target="../media/image279.png"/><Relationship Id="rId77" Type="http://schemas.openxmlformats.org/officeDocument/2006/relationships/image" Target="../media/image300.png"/><Relationship Id="rId100" Type="http://schemas.openxmlformats.org/officeDocument/2006/relationships/customXml" Target="../ink/ink294.xml"/><Relationship Id="rId282" Type="http://schemas.openxmlformats.org/officeDocument/2006/relationships/customXml" Target="../ink/ink385.xml"/><Relationship Id="rId338" Type="http://schemas.openxmlformats.org/officeDocument/2006/relationships/customXml" Target="../ink/ink413.xml"/><Relationship Id="rId8" Type="http://schemas.openxmlformats.org/officeDocument/2006/relationships/customXml" Target="../ink/ink248.xml"/><Relationship Id="rId142" Type="http://schemas.openxmlformats.org/officeDocument/2006/relationships/customXml" Target="../ink/ink315.xml"/><Relationship Id="rId184" Type="http://schemas.openxmlformats.org/officeDocument/2006/relationships/customXml" Target="../ink/ink336.xml"/><Relationship Id="rId391" Type="http://schemas.openxmlformats.org/officeDocument/2006/relationships/image" Target="../media/image455.png"/><Relationship Id="rId405" Type="http://schemas.openxmlformats.org/officeDocument/2006/relationships/image" Target="../media/image462.png"/><Relationship Id="rId447" Type="http://schemas.openxmlformats.org/officeDocument/2006/relationships/image" Target="../media/image483.png"/><Relationship Id="rId251" Type="http://schemas.openxmlformats.org/officeDocument/2006/relationships/image" Target="../media/image387.png"/><Relationship Id="rId46" Type="http://schemas.openxmlformats.org/officeDocument/2006/relationships/customXml" Target="../ink/ink267.xml"/><Relationship Id="rId293" Type="http://schemas.openxmlformats.org/officeDocument/2006/relationships/image" Target="../media/image407.png"/><Relationship Id="rId307" Type="http://schemas.openxmlformats.org/officeDocument/2006/relationships/image" Target="../media/image414.png"/><Relationship Id="rId349" Type="http://schemas.openxmlformats.org/officeDocument/2006/relationships/image" Target="../media/image434.png"/><Relationship Id="rId88" Type="http://schemas.openxmlformats.org/officeDocument/2006/relationships/customXml" Target="../ink/ink288.xml"/><Relationship Id="rId111" Type="http://schemas.openxmlformats.org/officeDocument/2006/relationships/image" Target="../media/image317.png"/><Relationship Id="rId153" Type="http://schemas.openxmlformats.org/officeDocument/2006/relationships/image" Target="../media/image338.png"/><Relationship Id="rId195" Type="http://schemas.openxmlformats.org/officeDocument/2006/relationships/image" Target="../media/image359.png"/><Relationship Id="rId209" Type="http://schemas.openxmlformats.org/officeDocument/2006/relationships/image" Target="../media/image366.png"/><Relationship Id="rId360" Type="http://schemas.openxmlformats.org/officeDocument/2006/relationships/customXml" Target="../ink/ink424.xml"/><Relationship Id="rId416" Type="http://schemas.openxmlformats.org/officeDocument/2006/relationships/customXml" Target="../ink/ink452.xml"/><Relationship Id="rId220" Type="http://schemas.openxmlformats.org/officeDocument/2006/relationships/customXml" Target="../ink/ink354.xml"/><Relationship Id="rId458" Type="http://schemas.openxmlformats.org/officeDocument/2006/relationships/customXml" Target="../ink/ink473.xml"/><Relationship Id="rId15" Type="http://schemas.openxmlformats.org/officeDocument/2006/relationships/image" Target="../media/image269.png"/><Relationship Id="rId57" Type="http://schemas.openxmlformats.org/officeDocument/2006/relationships/image" Target="../media/image290.png"/><Relationship Id="rId262" Type="http://schemas.openxmlformats.org/officeDocument/2006/relationships/customXml" Target="../ink/ink375.xml"/><Relationship Id="rId318" Type="http://schemas.openxmlformats.org/officeDocument/2006/relationships/customXml" Target="../ink/ink403.xml"/><Relationship Id="rId99" Type="http://schemas.openxmlformats.org/officeDocument/2006/relationships/image" Target="../media/image311.png"/><Relationship Id="rId122" Type="http://schemas.openxmlformats.org/officeDocument/2006/relationships/customXml" Target="../ink/ink305.xml"/><Relationship Id="rId164" Type="http://schemas.openxmlformats.org/officeDocument/2006/relationships/customXml" Target="../ink/ink326.xml"/><Relationship Id="rId371" Type="http://schemas.openxmlformats.org/officeDocument/2006/relationships/image" Target="../media/image445.png"/><Relationship Id="rId427" Type="http://schemas.openxmlformats.org/officeDocument/2006/relationships/image" Target="../media/image473.png"/><Relationship Id="rId26" Type="http://schemas.openxmlformats.org/officeDocument/2006/relationships/customXml" Target="../ink/ink257.xml"/><Relationship Id="rId231" Type="http://schemas.openxmlformats.org/officeDocument/2006/relationships/image" Target="../media/image377.png"/><Relationship Id="rId273" Type="http://schemas.openxmlformats.org/officeDocument/2006/relationships/image" Target="../media/image397.png"/><Relationship Id="rId329" Type="http://schemas.openxmlformats.org/officeDocument/2006/relationships/image" Target="../media/image424.png"/><Relationship Id="rId68" Type="http://schemas.openxmlformats.org/officeDocument/2006/relationships/customXml" Target="../ink/ink278.xml"/><Relationship Id="rId133" Type="http://schemas.openxmlformats.org/officeDocument/2006/relationships/image" Target="../media/image328.png"/><Relationship Id="rId175" Type="http://schemas.openxmlformats.org/officeDocument/2006/relationships/image" Target="../media/image349.png"/><Relationship Id="rId340" Type="http://schemas.openxmlformats.org/officeDocument/2006/relationships/customXml" Target="../ink/ink414.xml"/><Relationship Id="rId200" Type="http://schemas.openxmlformats.org/officeDocument/2006/relationships/customXml" Target="../ink/ink344.xml"/><Relationship Id="rId382" Type="http://schemas.openxmlformats.org/officeDocument/2006/relationships/customXml" Target="../ink/ink435.xml"/><Relationship Id="rId438" Type="http://schemas.openxmlformats.org/officeDocument/2006/relationships/customXml" Target="../ink/ink463.xml"/><Relationship Id="rId242" Type="http://schemas.openxmlformats.org/officeDocument/2006/relationships/customXml" Target="../ink/ink365.xml"/><Relationship Id="rId284" Type="http://schemas.openxmlformats.org/officeDocument/2006/relationships/customXml" Target="../ink/ink386.xml"/><Relationship Id="rId37" Type="http://schemas.openxmlformats.org/officeDocument/2006/relationships/image" Target="../media/image280.png"/><Relationship Id="rId79" Type="http://schemas.openxmlformats.org/officeDocument/2006/relationships/image" Target="../media/image301.png"/><Relationship Id="rId102" Type="http://schemas.openxmlformats.org/officeDocument/2006/relationships/customXml" Target="../ink/ink295.xml"/><Relationship Id="rId144" Type="http://schemas.openxmlformats.org/officeDocument/2006/relationships/customXml" Target="../ink/ink316.xml"/><Relationship Id="rId90" Type="http://schemas.openxmlformats.org/officeDocument/2006/relationships/customXml" Target="../ink/ink289.xml"/><Relationship Id="rId186" Type="http://schemas.openxmlformats.org/officeDocument/2006/relationships/customXml" Target="../ink/ink337.xml"/><Relationship Id="rId351" Type="http://schemas.openxmlformats.org/officeDocument/2006/relationships/image" Target="../media/image435.png"/><Relationship Id="rId393" Type="http://schemas.openxmlformats.org/officeDocument/2006/relationships/image" Target="../media/image456.png"/><Relationship Id="rId407" Type="http://schemas.openxmlformats.org/officeDocument/2006/relationships/image" Target="../media/image463.png"/><Relationship Id="rId449" Type="http://schemas.openxmlformats.org/officeDocument/2006/relationships/image" Target="../media/image484.png"/><Relationship Id="rId211" Type="http://schemas.openxmlformats.org/officeDocument/2006/relationships/image" Target="../media/image367.png"/><Relationship Id="rId253" Type="http://schemas.openxmlformats.org/officeDocument/2006/relationships/image" Target="../media/image388.png"/><Relationship Id="rId295" Type="http://schemas.openxmlformats.org/officeDocument/2006/relationships/image" Target="../media/image408.png"/><Relationship Id="rId309" Type="http://schemas.openxmlformats.org/officeDocument/2006/relationships/image" Target="../media/image415.png"/><Relationship Id="rId460" Type="http://schemas.openxmlformats.org/officeDocument/2006/relationships/customXml" Target="../ink/ink474.xml"/><Relationship Id="rId48" Type="http://schemas.openxmlformats.org/officeDocument/2006/relationships/customXml" Target="../ink/ink268.xml"/><Relationship Id="rId113" Type="http://schemas.openxmlformats.org/officeDocument/2006/relationships/image" Target="../media/image318.png"/><Relationship Id="rId320" Type="http://schemas.openxmlformats.org/officeDocument/2006/relationships/customXml" Target="../ink/ink404.xml"/><Relationship Id="rId155" Type="http://schemas.openxmlformats.org/officeDocument/2006/relationships/image" Target="../media/image339.png"/><Relationship Id="rId197" Type="http://schemas.openxmlformats.org/officeDocument/2006/relationships/image" Target="../media/image360.png"/><Relationship Id="rId362" Type="http://schemas.openxmlformats.org/officeDocument/2006/relationships/customXml" Target="../ink/ink425.xml"/><Relationship Id="rId418" Type="http://schemas.openxmlformats.org/officeDocument/2006/relationships/customXml" Target="../ink/ink453.xml"/><Relationship Id="rId222" Type="http://schemas.openxmlformats.org/officeDocument/2006/relationships/customXml" Target="../ink/ink355.xml"/><Relationship Id="rId264" Type="http://schemas.openxmlformats.org/officeDocument/2006/relationships/customXml" Target="../ink/ink376.xml"/><Relationship Id="rId17" Type="http://schemas.openxmlformats.org/officeDocument/2006/relationships/image" Target="../media/image270.png"/><Relationship Id="rId59" Type="http://schemas.openxmlformats.org/officeDocument/2006/relationships/image" Target="../media/image291.png"/><Relationship Id="rId124" Type="http://schemas.openxmlformats.org/officeDocument/2006/relationships/customXml" Target="../ink/ink306.xml"/><Relationship Id="rId70" Type="http://schemas.openxmlformats.org/officeDocument/2006/relationships/customXml" Target="../ink/ink279.xml"/><Relationship Id="rId166" Type="http://schemas.openxmlformats.org/officeDocument/2006/relationships/customXml" Target="../ink/ink327.xml"/><Relationship Id="rId331" Type="http://schemas.openxmlformats.org/officeDocument/2006/relationships/image" Target="../media/image425.png"/><Relationship Id="rId373" Type="http://schemas.openxmlformats.org/officeDocument/2006/relationships/image" Target="../media/image446.png"/><Relationship Id="rId429" Type="http://schemas.openxmlformats.org/officeDocument/2006/relationships/image" Target="../media/image474.png"/><Relationship Id="rId1" Type="http://schemas.openxmlformats.org/officeDocument/2006/relationships/slideLayout" Target="../slideLayouts/slideLayout19.xml"/><Relationship Id="rId233" Type="http://schemas.openxmlformats.org/officeDocument/2006/relationships/image" Target="../media/image378.png"/><Relationship Id="rId440" Type="http://schemas.openxmlformats.org/officeDocument/2006/relationships/customXml" Target="../ink/ink464.xml"/><Relationship Id="rId28" Type="http://schemas.openxmlformats.org/officeDocument/2006/relationships/customXml" Target="../ink/ink258.xml"/><Relationship Id="rId275" Type="http://schemas.openxmlformats.org/officeDocument/2006/relationships/image" Target="../media/image398.png"/><Relationship Id="rId300" Type="http://schemas.openxmlformats.org/officeDocument/2006/relationships/customXml" Target="../ink/ink394.xml"/><Relationship Id="rId81" Type="http://schemas.openxmlformats.org/officeDocument/2006/relationships/image" Target="../media/image302.png"/><Relationship Id="rId135" Type="http://schemas.openxmlformats.org/officeDocument/2006/relationships/image" Target="../media/image329.png"/><Relationship Id="rId177" Type="http://schemas.openxmlformats.org/officeDocument/2006/relationships/image" Target="../media/image350.png"/><Relationship Id="rId342" Type="http://schemas.openxmlformats.org/officeDocument/2006/relationships/customXml" Target="../ink/ink415.xml"/><Relationship Id="rId384" Type="http://schemas.openxmlformats.org/officeDocument/2006/relationships/customXml" Target="../ink/ink436.xml"/><Relationship Id="rId202" Type="http://schemas.openxmlformats.org/officeDocument/2006/relationships/customXml" Target="../ink/ink345.xml"/><Relationship Id="rId244" Type="http://schemas.openxmlformats.org/officeDocument/2006/relationships/customXml" Target="../ink/ink366.xml"/><Relationship Id="rId39" Type="http://schemas.openxmlformats.org/officeDocument/2006/relationships/image" Target="../media/image281.png"/><Relationship Id="rId286" Type="http://schemas.openxmlformats.org/officeDocument/2006/relationships/customXml" Target="../ink/ink387.xml"/><Relationship Id="rId451" Type="http://schemas.openxmlformats.org/officeDocument/2006/relationships/image" Target="../media/image485.png"/><Relationship Id="rId50" Type="http://schemas.openxmlformats.org/officeDocument/2006/relationships/customXml" Target="../ink/ink269.xml"/><Relationship Id="rId104" Type="http://schemas.openxmlformats.org/officeDocument/2006/relationships/customXml" Target="../ink/ink296.xml"/><Relationship Id="rId146" Type="http://schemas.openxmlformats.org/officeDocument/2006/relationships/customXml" Target="../ink/ink317.xml"/><Relationship Id="rId188" Type="http://schemas.openxmlformats.org/officeDocument/2006/relationships/customXml" Target="../ink/ink338.xml"/><Relationship Id="rId311" Type="http://schemas.openxmlformats.org/officeDocument/2006/relationships/image" Target="../media/image416.png"/><Relationship Id="rId353" Type="http://schemas.openxmlformats.org/officeDocument/2006/relationships/image" Target="../media/image436.png"/><Relationship Id="rId395" Type="http://schemas.openxmlformats.org/officeDocument/2006/relationships/image" Target="../media/image457.png"/><Relationship Id="rId409" Type="http://schemas.openxmlformats.org/officeDocument/2006/relationships/image" Target="../media/image464.png"/><Relationship Id="rId92" Type="http://schemas.openxmlformats.org/officeDocument/2006/relationships/customXml" Target="../ink/ink290.xml"/><Relationship Id="rId213" Type="http://schemas.openxmlformats.org/officeDocument/2006/relationships/image" Target="../media/image368.png"/><Relationship Id="rId420" Type="http://schemas.openxmlformats.org/officeDocument/2006/relationships/customXml" Target="../ink/ink454.xml"/><Relationship Id="rId255" Type="http://schemas.openxmlformats.org/officeDocument/2006/relationships/image" Target="../media/image389.png"/><Relationship Id="rId297" Type="http://schemas.openxmlformats.org/officeDocument/2006/relationships/image" Target="../media/image40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49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492.png"/><Relationship Id="rId4" Type="http://schemas.openxmlformats.org/officeDocument/2006/relationships/hyperlink" Target="http://www.dribbble.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498.jpeg"/><Relationship Id="rId3" Type="http://schemas.openxmlformats.org/officeDocument/2006/relationships/image" Target="../media/image493.jpeg"/><Relationship Id="rId7" Type="http://schemas.openxmlformats.org/officeDocument/2006/relationships/image" Target="../media/image497.tiff"/><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496.tiff"/><Relationship Id="rId5" Type="http://schemas.openxmlformats.org/officeDocument/2006/relationships/image" Target="../media/image495.tiff"/><Relationship Id="rId4" Type="http://schemas.openxmlformats.org/officeDocument/2006/relationships/image" Target="../media/image494.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11.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20</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46"/>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RAP – The Big picture</a:t>
            </a:r>
            <a:endParaRPr dirty="0">
              <a:solidFill>
                <a:srgbClr val="FFC000"/>
              </a:solidFill>
              <a:latin typeface="Cooper Black" panose="0208090404030B020404" pitchFamily="18" charset="0"/>
            </a:endParaRPr>
          </a:p>
        </p:txBody>
      </p:sp>
      <p:pic>
        <p:nvPicPr>
          <p:cNvPr id="1179" name="Google Shape;1179;p46"/>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81" name="Google Shape;1181;p46"/>
          <p:cNvPicPr preferRelativeResize="0"/>
          <p:nvPr/>
        </p:nvPicPr>
        <p:blipFill rotWithShape="1">
          <a:blip r:embed="rId4">
            <a:alphaModFix/>
          </a:blip>
          <a:srcRect/>
          <a:stretch/>
        </p:blipFill>
        <p:spPr>
          <a:xfrm>
            <a:off x="633319" y="1020497"/>
            <a:ext cx="10644834" cy="5419663"/>
          </a:xfrm>
          <a:prstGeom prst="rect">
            <a:avLst/>
          </a:prstGeom>
          <a:noFill/>
          <a:ln>
            <a:noFill/>
          </a:ln>
        </p:spPr>
      </p:pic>
      <p:sp>
        <p:nvSpPr>
          <p:cNvPr id="1182" name="Google Shape;1182;p46"/>
          <p:cNvSpPr/>
          <p:nvPr/>
        </p:nvSpPr>
        <p:spPr>
          <a:xfrm rot="-5400000">
            <a:off x="1350009" y="2774212"/>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183" name="Google Shape;1183;p46"/>
          <p:cNvSpPr/>
          <p:nvPr/>
        </p:nvSpPr>
        <p:spPr>
          <a:xfrm rot="-5400000">
            <a:off x="1350008" y="5005878"/>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3835"/>
              </a:solidFill>
              <a:effectLst/>
              <a:uLnTx/>
              <a:uFillTx/>
              <a:latin typeface="Calibri"/>
              <a:ea typeface="Calibri"/>
              <a:cs typeface="Calibri"/>
              <a:sym typeface="Calibri"/>
            </a:endParaRPr>
          </a:p>
        </p:txBody>
      </p:sp>
      <p:pic>
        <p:nvPicPr>
          <p:cNvPr id="1184" name="Google Shape;1184;p46" descr="Want Clipart Consumer Market - Consumer Vs Industrial Marketing, HD Png  Download , Transparent Png Image - PNGitem"/>
          <p:cNvPicPr preferRelativeResize="0"/>
          <p:nvPr/>
        </p:nvPicPr>
        <p:blipFill rotWithShape="1">
          <a:blip r:embed="rId5">
            <a:alphaModFix/>
          </a:blip>
          <a:srcRect/>
          <a:stretch/>
        </p:blipFill>
        <p:spPr>
          <a:xfrm>
            <a:off x="6814305" y="76799"/>
            <a:ext cx="2735591" cy="943697"/>
          </a:xfrm>
          <a:prstGeom prst="rect">
            <a:avLst/>
          </a:prstGeom>
          <a:noFill/>
          <a:ln>
            <a:noFill/>
          </a:ln>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8"/>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What is a Business Object</a:t>
            </a:r>
            <a:endParaRPr dirty="0">
              <a:solidFill>
                <a:srgbClr val="FFC000"/>
              </a:solidFill>
              <a:latin typeface="Cooper Black" panose="0208090404030B020404" pitchFamily="18" charset="0"/>
            </a:endParaRPr>
          </a:p>
        </p:txBody>
      </p:sp>
      <p:pic>
        <p:nvPicPr>
          <p:cNvPr id="1195" name="Google Shape;1195;p48"/>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97" name="Google Shape;1197;p48"/>
          <p:cNvPicPr preferRelativeResize="0"/>
          <p:nvPr/>
        </p:nvPicPr>
        <p:blipFill rotWithShape="1">
          <a:blip r:embed="rId4">
            <a:alphaModFix/>
          </a:blip>
          <a:srcRect/>
          <a:stretch/>
        </p:blipFill>
        <p:spPr>
          <a:xfrm>
            <a:off x="983176" y="1077355"/>
            <a:ext cx="9622388" cy="5394023"/>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AF3C7FC4-FE15-13B1-A475-08EB17594AE6}"/>
                  </a:ext>
                </a:extLst>
              </p14:cNvPr>
              <p14:cNvContentPartPr/>
              <p14:nvPr/>
            </p14:nvContentPartPr>
            <p14:xfrm>
              <a:off x="1985400" y="2556720"/>
              <a:ext cx="9903960" cy="4080240"/>
            </p14:xfrm>
          </p:contentPart>
        </mc:Choice>
        <mc:Fallback>
          <p:pic>
            <p:nvPicPr>
              <p:cNvPr id="2" name="Ink 1">
                <a:extLst>
                  <a:ext uri="{FF2B5EF4-FFF2-40B4-BE49-F238E27FC236}">
                    <a16:creationId xmlns:a16="http://schemas.microsoft.com/office/drawing/2014/main" id="{AF3C7FC4-FE15-13B1-A475-08EB17594AE6}"/>
                  </a:ext>
                </a:extLst>
              </p:cNvPr>
              <p:cNvPicPr/>
              <p:nvPr/>
            </p:nvPicPr>
            <p:blipFill>
              <a:blip r:embed="rId6"/>
              <a:stretch>
                <a:fillRect/>
              </a:stretch>
            </p:blipFill>
            <p:spPr>
              <a:xfrm>
                <a:off x="1976040" y="2547360"/>
                <a:ext cx="9922680" cy="4098960"/>
              </a:xfrm>
              <a:prstGeom prst="rect">
                <a:avLst/>
              </a:prstGeom>
            </p:spPr>
          </p:pic>
        </mc:Fallback>
      </mc:AlternateContent>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0"/>
          <p:cNvSpPr txBox="1">
            <a:spLocks noGrp="1"/>
          </p:cNvSpPr>
          <p:nvPr>
            <p:ph type="title"/>
          </p:nvPr>
        </p:nvSpPr>
        <p:spPr>
          <a:xfrm>
            <a:off x="263285" y="188368"/>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Types of Implementation (Scenario) </a:t>
            </a:r>
            <a:endParaRPr dirty="0">
              <a:solidFill>
                <a:srgbClr val="FFC000"/>
              </a:solidFill>
              <a:latin typeface="Cooper Black" panose="0208090404030B020404" pitchFamily="18" charset="0"/>
            </a:endParaRPr>
          </a:p>
        </p:txBody>
      </p:sp>
      <p:pic>
        <p:nvPicPr>
          <p:cNvPr id="1207" name="Google Shape;1207;p50"/>
          <p:cNvPicPr preferRelativeResize="0"/>
          <p:nvPr/>
        </p:nvPicPr>
        <p:blipFill rotWithShape="1">
          <a:blip r:embed="rId3">
            <a:alphaModFix/>
          </a:blip>
          <a:srcRect/>
          <a:stretch/>
        </p:blipFill>
        <p:spPr>
          <a:xfrm>
            <a:off x="11379302" y="57696"/>
            <a:ext cx="716512" cy="707702"/>
          </a:xfrm>
          <a:prstGeom prst="rect">
            <a:avLst/>
          </a:prstGeom>
          <a:noFill/>
          <a:ln>
            <a:noFill/>
          </a:ln>
        </p:spPr>
      </p:pic>
      <p:sp>
        <p:nvSpPr>
          <p:cNvPr id="1209" name="Google Shape;1209;p50"/>
          <p:cNvSpPr/>
          <p:nvPr/>
        </p:nvSpPr>
        <p:spPr>
          <a:xfrm>
            <a:off x="5530898" y="1499784"/>
            <a:ext cx="4474962" cy="2348755"/>
          </a:xfrm>
          <a:custGeom>
            <a:avLst/>
            <a:gdLst/>
            <a:ahLst/>
            <a:cxnLst/>
            <a:rect l="l" t="t" r="r" b="b"/>
            <a:pathLst>
              <a:path w="2614" h="1372" extrusionOk="0">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a:gsLst>
              <a:gs pos="0">
                <a:schemeClr val="accent5"/>
              </a:gs>
              <a:gs pos="100000">
                <a:schemeClr val="accent6"/>
              </a:gs>
            </a:gsLst>
            <a:lin ang="1080000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0" name="Google Shape;1210;p50"/>
          <p:cNvSpPr txBox="1"/>
          <p:nvPr/>
        </p:nvSpPr>
        <p:spPr>
          <a:xfrm>
            <a:off x="656737" y="1124429"/>
            <a:ext cx="2946688" cy="400110"/>
          </a:xfrm>
          <a:prstGeom prst="rect">
            <a:avLst/>
          </a:prstGeom>
          <a:noFill/>
          <a:ln>
            <a:noFill/>
          </a:ln>
        </p:spPr>
        <p:txBody>
          <a:bodyPr spcFirstLastPara="1" wrap="square" lIns="0" tIns="45700" rIns="0" bIns="45700" anchor="ctr"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433835"/>
                </a:solidFill>
                <a:effectLst/>
                <a:uLnTx/>
                <a:uFillTx/>
                <a:latin typeface="Calibri"/>
                <a:ea typeface="Calibri"/>
                <a:cs typeface="Calibri"/>
                <a:sym typeface="Calibri"/>
              </a:rPr>
              <a:t>Brownfield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1" name="Google Shape;1211;p50"/>
          <p:cNvSpPr/>
          <p:nvPr/>
        </p:nvSpPr>
        <p:spPr>
          <a:xfrm>
            <a:off x="656737" y="1535836"/>
            <a:ext cx="4265446" cy="2062103"/>
          </a:xfrm>
          <a:prstGeom prst="rect">
            <a:avLst/>
          </a:prstGeom>
          <a:noFill/>
          <a:ln>
            <a:noFill/>
          </a:ln>
        </p:spPr>
        <p:txBody>
          <a:bodyPr spcFirstLastPara="1" wrap="square" lIns="0" tIns="45700" rIns="0" bIns="45700" anchor="t" anchorCtr="0">
            <a:spAutoFit/>
          </a:bodyPr>
          <a:lstStyle/>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Is used when we want to create a transactional application which can insert, update, delete data from the system by writing your own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already have Business logic with you and you want to use that business logic to perform transactional capability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are own your own to manage your implementation.</a:t>
            </a:r>
            <a:endParaRPr kumimoji="0" sz="16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12" name="Google Shape;1212;p50"/>
          <p:cNvSpPr txBox="1"/>
          <p:nvPr/>
        </p:nvSpPr>
        <p:spPr>
          <a:xfrm>
            <a:off x="7575407" y="3848916"/>
            <a:ext cx="2910350" cy="400110"/>
          </a:xfrm>
          <a:prstGeom prst="rect">
            <a:avLst/>
          </a:prstGeom>
          <a:noFill/>
          <a:ln>
            <a:noFill/>
          </a:ln>
        </p:spPr>
        <p:txBody>
          <a:bodyPr spcFirstLastPara="1" wrap="square" lIns="0" tIns="45700" rIns="0"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433835"/>
                </a:solidFill>
                <a:effectLst/>
                <a:uLnTx/>
                <a:uFillTx/>
                <a:latin typeface="Calibri"/>
                <a:ea typeface="Calibri"/>
                <a:cs typeface="Calibri"/>
                <a:sym typeface="Calibri"/>
              </a:rPr>
              <a:t>Greenfield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3" name="Google Shape;1213;p50"/>
          <p:cNvSpPr/>
          <p:nvPr/>
        </p:nvSpPr>
        <p:spPr>
          <a:xfrm>
            <a:off x="7516430" y="4255777"/>
            <a:ext cx="4234682" cy="1815882"/>
          </a:xfrm>
          <a:prstGeom prst="rect">
            <a:avLst/>
          </a:prstGeom>
          <a:noFill/>
          <a:ln>
            <a:noFill/>
          </a:ln>
        </p:spPr>
        <p:txBody>
          <a:bodyPr spcFirstLastPara="1" wrap="square" lIns="0" tIns="45700" rIns="0" bIns="45700" anchor="t" anchorCtr="0">
            <a:spAutoFit/>
          </a:bodyPr>
          <a:lstStyle/>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Is used when we want to create a transactional application which can insert, update, delete data from the system by using the framework provided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do not have Business logic with you and you want system to create business logic for you automatically.</a:t>
            </a:r>
            <a:endParaRPr kumimoji="0" sz="16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14" name="Google Shape;1214;p50"/>
          <p:cNvSpPr txBox="1"/>
          <p:nvPr/>
        </p:nvSpPr>
        <p:spPr>
          <a:xfrm>
            <a:off x="5856521" y="1775322"/>
            <a:ext cx="3484087" cy="461537"/>
          </a:xfrm>
          <a:prstGeom prst="rect">
            <a:avLst/>
          </a:prstGeom>
          <a:noFill/>
          <a:ln>
            <a:noFill/>
          </a:ln>
        </p:spPr>
        <p:txBody>
          <a:bodyPr spcFirstLastPara="1" wrap="square" lIns="0" tIns="45700" rIns="0" bIns="4570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1" i="0" u="none" strike="noStrike" kern="0" cap="none" spc="0" normalizeH="0" baseline="0" noProof="0">
                <a:ln>
                  <a:noFill/>
                </a:ln>
                <a:solidFill>
                  <a:srgbClr val="FFFFFF"/>
                </a:solidFill>
                <a:effectLst/>
                <a:uLnTx/>
                <a:uFillTx/>
                <a:latin typeface="Open Sans"/>
                <a:ea typeface="Open Sans"/>
                <a:cs typeface="Open Sans"/>
                <a:sym typeface="Open Sans"/>
              </a:rPr>
              <a:t>02. Managed Scenario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5" name="Google Shape;1215;p50"/>
          <p:cNvSpPr/>
          <p:nvPr/>
        </p:nvSpPr>
        <p:spPr>
          <a:xfrm>
            <a:off x="8986379" y="2883579"/>
            <a:ext cx="410768" cy="360134"/>
          </a:xfrm>
          <a:custGeom>
            <a:avLst/>
            <a:gdLst/>
            <a:ahLst/>
            <a:cxnLst/>
            <a:rect l="l" t="t" r="r" b="b"/>
            <a:pathLst>
              <a:path w="1536" h="1350" extrusionOk="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6" name="Google Shape;1216;p50"/>
          <p:cNvSpPr/>
          <p:nvPr/>
        </p:nvSpPr>
        <p:spPr>
          <a:xfrm>
            <a:off x="2076240" y="3293876"/>
            <a:ext cx="4483523" cy="2384707"/>
          </a:xfrm>
          <a:custGeom>
            <a:avLst/>
            <a:gdLst/>
            <a:ahLst/>
            <a:cxnLst/>
            <a:rect l="l" t="t" r="r" b="b"/>
            <a:pathLst>
              <a:path w="2619" h="1393" extrusionOk="0">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a:gsLst>
              <a:gs pos="0">
                <a:schemeClr val="accent3"/>
              </a:gs>
              <a:gs pos="76000">
                <a:schemeClr val="accent4"/>
              </a:gs>
              <a:gs pos="100000">
                <a:schemeClr val="accent4"/>
              </a:gs>
            </a:gsLst>
            <a:lin ang="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7" name="Google Shape;1217;p50"/>
          <p:cNvSpPr txBox="1"/>
          <p:nvPr/>
        </p:nvSpPr>
        <p:spPr>
          <a:xfrm>
            <a:off x="2744933" y="4724221"/>
            <a:ext cx="3484087" cy="830740"/>
          </a:xfrm>
          <a:prstGeom prst="rect">
            <a:avLst/>
          </a:prstGeom>
          <a:noFill/>
          <a:ln>
            <a:noFill/>
          </a:ln>
        </p:spPr>
        <p:txBody>
          <a:bodyPr spcFirstLastPara="1" wrap="square" lIns="0" tIns="45700" rIns="0" bIns="4570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1" i="0" u="none" strike="noStrike" kern="0" cap="none" spc="0" normalizeH="0" baseline="0" noProof="0">
                <a:ln>
                  <a:noFill/>
                </a:ln>
                <a:solidFill>
                  <a:srgbClr val="FFFFFF"/>
                </a:solidFill>
                <a:effectLst/>
                <a:uLnTx/>
                <a:uFillTx/>
                <a:latin typeface="Open Sans"/>
                <a:ea typeface="Open Sans"/>
                <a:cs typeface="Open Sans"/>
                <a:sym typeface="Open Sans"/>
              </a:rPr>
              <a:t>01. Un-Managed Scenario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18" name="Google Shape;1218;p50"/>
          <p:cNvGrpSpPr/>
          <p:nvPr/>
        </p:nvGrpSpPr>
        <p:grpSpPr>
          <a:xfrm>
            <a:off x="2640029" y="3909061"/>
            <a:ext cx="470524" cy="527087"/>
            <a:chOff x="120651" y="2266950"/>
            <a:chExt cx="2944813" cy="3298825"/>
          </a:xfrm>
        </p:grpSpPr>
        <p:sp>
          <p:nvSpPr>
            <p:cNvPr id="1219" name="Google Shape;1219;p50"/>
            <p:cNvSpPr/>
            <p:nvPr/>
          </p:nvSpPr>
          <p:spPr>
            <a:xfrm>
              <a:off x="1219201" y="3508375"/>
              <a:ext cx="747713" cy="1436688"/>
            </a:xfrm>
            <a:custGeom>
              <a:avLst/>
              <a:gdLst/>
              <a:ahLst/>
              <a:cxnLst/>
              <a:rect l="l" t="t" r="r" b="b"/>
              <a:pathLst>
                <a:path w="347" h="669" extrusionOk="0">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20" name="Google Shape;1220;p50"/>
            <p:cNvSpPr/>
            <p:nvPr/>
          </p:nvSpPr>
          <p:spPr>
            <a:xfrm>
              <a:off x="120651" y="2266950"/>
              <a:ext cx="2944813" cy="3298825"/>
            </a:xfrm>
            <a:custGeom>
              <a:avLst/>
              <a:gdLst/>
              <a:ahLst/>
              <a:cxnLst/>
              <a:rect l="l" t="t" r="r" b="b"/>
              <a:pathLst>
                <a:path w="1367" h="1536" extrusionOk="0">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1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3A4C0DE-F32E-02B5-EA39-DC4DE6ACAD53}"/>
                  </a:ext>
                </a:extLst>
              </p14:cNvPr>
              <p14:cNvContentPartPr/>
              <p14:nvPr/>
            </p14:nvContentPartPr>
            <p14:xfrm>
              <a:off x="1442520" y="6574680"/>
              <a:ext cx="10080" cy="5400"/>
            </p14:xfrm>
          </p:contentPart>
        </mc:Choice>
        <mc:Fallback>
          <p:pic>
            <p:nvPicPr>
              <p:cNvPr id="2" name="Ink 1">
                <a:extLst>
                  <a:ext uri="{FF2B5EF4-FFF2-40B4-BE49-F238E27FC236}">
                    <a16:creationId xmlns:a16="http://schemas.microsoft.com/office/drawing/2014/main" id="{83A4C0DE-F32E-02B5-EA39-DC4DE6ACAD53}"/>
                  </a:ext>
                </a:extLst>
              </p:cNvPr>
              <p:cNvPicPr/>
              <p:nvPr/>
            </p:nvPicPr>
            <p:blipFill>
              <a:blip r:embed="rId5"/>
              <a:stretch>
                <a:fillRect/>
              </a:stretch>
            </p:blipFill>
            <p:spPr>
              <a:xfrm>
                <a:off x="1433160" y="6565320"/>
                <a:ext cx="28800" cy="24120"/>
              </a:xfrm>
              <a:prstGeom prst="rect">
                <a:avLst/>
              </a:prstGeom>
            </p:spPr>
          </p:pic>
        </mc:Fallback>
      </mc:AlternateContent>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1"/>
          <p:cNvSpPr txBox="1">
            <a:spLocks noGrp="1"/>
          </p:cNvSpPr>
          <p:nvPr>
            <p:ph type="title"/>
          </p:nvPr>
        </p:nvSpPr>
        <p:spPr>
          <a:xfrm>
            <a:off x="391076" y="162752"/>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BO Runtime Implementation Types</a:t>
            </a:r>
            <a:endParaRPr dirty="0">
              <a:solidFill>
                <a:srgbClr val="FFC000"/>
              </a:solidFill>
              <a:latin typeface="Cooper Black" panose="0208090404030B020404" pitchFamily="18" charset="0"/>
            </a:endParaRPr>
          </a:p>
        </p:txBody>
      </p:sp>
      <p:pic>
        <p:nvPicPr>
          <p:cNvPr id="1226" name="Google Shape;1226;p51"/>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228" name="Google Shape;1228;p51"/>
          <p:cNvPicPr preferRelativeResize="0"/>
          <p:nvPr/>
        </p:nvPicPr>
        <p:blipFill rotWithShape="1">
          <a:blip r:embed="rId4">
            <a:alphaModFix/>
          </a:blip>
          <a:srcRect/>
          <a:stretch/>
        </p:blipFill>
        <p:spPr>
          <a:xfrm>
            <a:off x="616585" y="1325166"/>
            <a:ext cx="10955657" cy="4586444"/>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94FEE4F-EFFC-832F-46CE-B904631DED1A}"/>
                  </a:ext>
                </a:extLst>
              </p14:cNvPr>
              <p14:cNvContentPartPr/>
              <p14:nvPr/>
            </p14:nvContentPartPr>
            <p14:xfrm>
              <a:off x="1183478" y="651023"/>
              <a:ext cx="360" cy="360"/>
            </p14:xfrm>
          </p:contentPart>
        </mc:Choice>
        <mc:Fallback>
          <p:pic>
            <p:nvPicPr>
              <p:cNvPr id="4" name="Ink 3">
                <a:extLst>
                  <a:ext uri="{FF2B5EF4-FFF2-40B4-BE49-F238E27FC236}">
                    <a16:creationId xmlns:a16="http://schemas.microsoft.com/office/drawing/2014/main" id="{F94FEE4F-EFFC-832F-46CE-B904631DED1A}"/>
                  </a:ext>
                </a:extLst>
              </p:cNvPr>
              <p:cNvPicPr/>
              <p:nvPr/>
            </p:nvPicPr>
            <p:blipFill>
              <a:blip r:embed="rId3"/>
              <a:stretch>
                <a:fillRect/>
              </a:stretch>
            </p:blipFill>
            <p:spPr>
              <a:xfrm>
                <a:off x="1174838" y="642383"/>
                <a:ext cx="18000" cy="18000"/>
              </a:xfrm>
              <a:prstGeom prst="rect">
                <a:avLst/>
              </a:prstGeom>
            </p:spPr>
          </p:pic>
        </mc:Fallback>
      </mc:AlternateContent>
      <p:grpSp>
        <p:nvGrpSpPr>
          <p:cNvPr id="11" name="Group 10">
            <a:extLst>
              <a:ext uri="{FF2B5EF4-FFF2-40B4-BE49-F238E27FC236}">
                <a16:creationId xmlns:a16="http://schemas.microsoft.com/office/drawing/2014/main" id="{AD8D7F60-799B-156A-4193-4570A2AD729A}"/>
              </a:ext>
            </a:extLst>
          </p:cNvPr>
          <p:cNvGrpSpPr/>
          <p:nvPr/>
        </p:nvGrpSpPr>
        <p:grpSpPr>
          <a:xfrm>
            <a:off x="620078" y="859823"/>
            <a:ext cx="677160" cy="361080"/>
            <a:chOff x="620078" y="859823"/>
            <a:chExt cx="677160" cy="36108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E050D87-4C19-5743-C3E5-7C797442B41D}"/>
                    </a:ext>
                  </a:extLst>
                </p14:cNvPr>
                <p14:cNvContentPartPr/>
                <p14:nvPr/>
              </p14:nvContentPartPr>
              <p14:xfrm>
                <a:off x="620078" y="859823"/>
                <a:ext cx="297360" cy="66960"/>
              </p14:xfrm>
            </p:contentPart>
          </mc:Choice>
          <mc:Fallback>
            <p:pic>
              <p:nvPicPr>
                <p:cNvPr id="5" name="Ink 4">
                  <a:extLst>
                    <a:ext uri="{FF2B5EF4-FFF2-40B4-BE49-F238E27FC236}">
                      <a16:creationId xmlns:a16="http://schemas.microsoft.com/office/drawing/2014/main" id="{4E050D87-4C19-5743-C3E5-7C797442B41D}"/>
                    </a:ext>
                  </a:extLst>
                </p:cNvPr>
                <p:cNvPicPr/>
                <p:nvPr/>
              </p:nvPicPr>
              <p:blipFill>
                <a:blip r:embed="rId5"/>
                <a:stretch>
                  <a:fillRect/>
                </a:stretch>
              </p:blipFill>
              <p:spPr>
                <a:xfrm>
                  <a:off x="611078" y="851183"/>
                  <a:ext cx="3150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E18FDAAA-E6C2-1C9C-98C4-19DACA184ED7}"/>
                    </a:ext>
                  </a:extLst>
                </p14:cNvPr>
                <p14:cNvContentPartPr/>
                <p14:nvPr/>
              </p14:nvContentPartPr>
              <p14:xfrm>
                <a:off x="726278" y="920663"/>
                <a:ext cx="88560" cy="204840"/>
              </p14:xfrm>
            </p:contentPart>
          </mc:Choice>
          <mc:Fallback>
            <p:pic>
              <p:nvPicPr>
                <p:cNvPr id="6" name="Ink 5">
                  <a:extLst>
                    <a:ext uri="{FF2B5EF4-FFF2-40B4-BE49-F238E27FC236}">
                      <a16:creationId xmlns:a16="http://schemas.microsoft.com/office/drawing/2014/main" id="{E18FDAAA-E6C2-1C9C-98C4-19DACA184ED7}"/>
                    </a:ext>
                  </a:extLst>
                </p:cNvPr>
                <p:cNvPicPr/>
                <p:nvPr/>
              </p:nvPicPr>
              <p:blipFill>
                <a:blip r:embed="rId7"/>
                <a:stretch>
                  <a:fillRect/>
                </a:stretch>
              </p:blipFill>
              <p:spPr>
                <a:xfrm>
                  <a:off x="717278" y="911663"/>
                  <a:ext cx="1062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EB55E34-7D8E-C33A-2AEA-052A12EBC70C}"/>
                    </a:ext>
                  </a:extLst>
                </p14:cNvPr>
                <p14:cNvContentPartPr/>
                <p14:nvPr/>
              </p14:nvContentPartPr>
              <p14:xfrm>
                <a:off x="863798" y="988343"/>
                <a:ext cx="168120" cy="144000"/>
              </p14:xfrm>
            </p:contentPart>
          </mc:Choice>
          <mc:Fallback>
            <p:pic>
              <p:nvPicPr>
                <p:cNvPr id="7" name="Ink 6">
                  <a:extLst>
                    <a:ext uri="{FF2B5EF4-FFF2-40B4-BE49-F238E27FC236}">
                      <a16:creationId xmlns:a16="http://schemas.microsoft.com/office/drawing/2014/main" id="{6EB55E34-7D8E-C33A-2AEA-052A12EBC70C}"/>
                    </a:ext>
                  </a:extLst>
                </p:cNvPr>
                <p:cNvPicPr/>
                <p:nvPr/>
              </p:nvPicPr>
              <p:blipFill>
                <a:blip r:embed="rId9"/>
                <a:stretch>
                  <a:fillRect/>
                </a:stretch>
              </p:blipFill>
              <p:spPr>
                <a:xfrm>
                  <a:off x="855158" y="979703"/>
                  <a:ext cx="1857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23544A39-138D-6A97-9BF5-7A0B37F040DE}"/>
                    </a:ext>
                  </a:extLst>
                </p14:cNvPr>
                <p14:cNvContentPartPr/>
                <p14:nvPr/>
              </p14:nvContentPartPr>
              <p14:xfrm>
                <a:off x="1108958" y="1006703"/>
                <a:ext cx="18720" cy="112680"/>
              </p14:xfrm>
            </p:contentPart>
          </mc:Choice>
          <mc:Fallback>
            <p:pic>
              <p:nvPicPr>
                <p:cNvPr id="8" name="Ink 7">
                  <a:extLst>
                    <a:ext uri="{FF2B5EF4-FFF2-40B4-BE49-F238E27FC236}">
                      <a16:creationId xmlns:a16="http://schemas.microsoft.com/office/drawing/2014/main" id="{23544A39-138D-6A97-9BF5-7A0B37F040DE}"/>
                    </a:ext>
                  </a:extLst>
                </p:cNvPr>
                <p:cNvPicPr/>
                <p:nvPr/>
              </p:nvPicPr>
              <p:blipFill>
                <a:blip r:embed="rId11"/>
                <a:stretch>
                  <a:fillRect/>
                </a:stretch>
              </p:blipFill>
              <p:spPr>
                <a:xfrm>
                  <a:off x="1099958" y="998063"/>
                  <a:ext cx="363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733C56E-ABB8-3817-7169-0FFCFE346C38}"/>
                    </a:ext>
                  </a:extLst>
                </p14:cNvPr>
                <p14:cNvContentPartPr/>
                <p14:nvPr/>
              </p14:nvContentPartPr>
              <p14:xfrm>
                <a:off x="1126958" y="875663"/>
                <a:ext cx="360" cy="1440"/>
              </p14:xfrm>
            </p:contentPart>
          </mc:Choice>
          <mc:Fallback>
            <p:pic>
              <p:nvPicPr>
                <p:cNvPr id="9" name="Ink 8">
                  <a:extLst>
                    <a:ext uri="{FF2B5EF4-FFF2-40B4-BE49-F238E27FC236}">
                      <a16:creationId xmlns:a16="http://schemas.microsoft.com/office/drawing/2014/main" id="{9733C56E-ABB8-3817-7169-0FFCFE346C38}"/>
                    </a:ext>
                  </a:extLst>
                </p:cNvPr>
                <p:cNvPicPr/>
                <p:nvPr/>
              </p:nvPicPr>
              <p:blipFill>
                <a:blip r:embed="rId13"/>
                <a:stretch>
                  <a:fillRect/>
                </a:stretch>
              </p:blipFill>
              <p:spPr>
                <a:xfrm>
                  <a:off x="1118318" y="866663"/>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531B3643-19CB-7F5A-62EB-C3E08D6C80E8}"/>
                    </a:ext>
                  </a:extLst>
                </p14:cNvPr>
                <p14:cNvContentPartPr/>
                <p14:nvPr/>
              </p14:nvContentPartPr>
              <p14:xfrm>
                <a:off x="1190318" y="926063"/>
                <a:ext cx="106920" cy="294840"/>
              </p14:xfrm>
            </p:contentPart>
          </mc:Choice>
          <mc:Fallback>
            <p:pic>
              <p:nvPicPr>
                <p:cNvPr id="10" name="Ink 9">
                  <a:extLst>
                    <a:ext uri="{FF2B5EF4-FFF2-40B4-BE49-F238E27FC236}">
                      <a16:creationId xmlns:a16="http://schemas.microsoft.com/office/drawing/2014/main" id="{531B3643-19CB-7F5A-62EB-C3E08D6C80E8}"/>
                    </a:ext>
                  </a:extLst>
                </p:cNvPr>
                <p:cNvPicPr/>
                <p:nvPr/>
              </p:nvPicPr>
              <p:blipFill>
                <a:blip r:embed="rId15"/>
                <a:stretch>
                  <a:fillRect/>
                </a:stretch>
              </p:blipFill>
              <p:spPr>
                <a:xfrm>
                  <a:off x="1181318" y="917063"/>
                  <a:ext cx="124560" cy="312480"/>
                </a:xfrm>
                <a:prstGeom prst="rect">
                  <a:avLst/>
                </a:prstGeom>
              </p:spPr>
            </p:pic>
          </mc:Fallback>
        </mc:AlternateContent>
      </p:grpSp>
      <p:grpSp>
        <p:nvGrpSpPr>
          <p:cNvPr id="23" name="Group 22">
            <a:extLst>
              <a:ext uri="{FF2B5EF4-FFF2-40B4-BE49-F238E27FC236}">
                <a16:creationId xmlns:a16="http://schemas.microsoft.com/office/drawing/2014/main" id="{E3B583C7-F582-2362-9EA6-DC0332D74F21}"/>
              </a:ext>
            </a:extLst>
          </p:cNvPr>
          <p:cNvGrpSpPr/>
          <p:nvPr/>
        </p:nvGrpSpPr>
        <p:grpSpPr>
          <a:xfrm>
            <a:off x="2660918" y="800063"/>
            <a:ext cx="686520" cy="459000"/>
            <a:chOff x="2660918" y="800063"/>
            <a:chExt cx="686520" cy="459000"/>
          </a:xfrm>
        </p:grpSpPr>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B645B3B3-9CF4-AF73-B871-B8CB03E6A346}"/>
                    </a:ext>
                  </a:extLst>
                </p14:cNvPr>
                <p14:cNvContentPartPr/>
                <p14:nvPr/>
              </p14:nvContentPartPr>
              <p14:xfrm>
                <a:off x="2660918" y="800063"/>
                <a:ext cx="136800" cy="354600"/>
              </p14:xfrm>
            </p:contentPart>
          </mc:Choice>
          <mc:Fallback>
            <p:pic>
              <p:nvPicPr>
                <p:cNvPr id="18" name="Ink 17">
                  <a:extLst>
                    <a:ext uri="{FF2B5EF4-FFF2-40B4-BE49-F238E27FC236}">
                      <a16:creationId xmlns:a16="http://schemas.microsoft.com/office/drawing/2014/main" id="{B645B3B3-9CF4-AF73-B871-B8CB03E6A346}"/>
                    </a:ext>
                  </a:extLst>
                </p:cNvPr>
                <p:cNvPicPr/>
                <p:nvPr/>
              </p:nvPicPr>
              <p:blipFill>
                <a:blip r:embed="rId17"/>
                <a:stretch>
                  <a:fillRect/>
                </a:stretch>
              </p:blipFill>
              <p:spPr>
                <a:xfrm>
                  <a:off x="2651918" y="791423"/>
                  <a:ext cx="15444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Ink 19">
                  <a:extLst>
                    <a:ext uri="{FF2B5EF4-FFF2-40B4-BE49-F238E27FC236}">
                      <a16:creationId xmlns:a16="http://schemas.microsoft.com/office/drawing/2014/main" id="{889C35ED-85C7-505E-8F77-1E2E90F0F3E8}"/>
                    </a:ext>
                  </a:extLst>
                </p14:cNvPr>
                <p14:cNvContentPartPr/>
                <p14:nvPr/>
              </p14:nvContentPartPr>
              <p14:xfrm>
                <a:off x="2840198" y="940463"/>
                <a:ext cx="275040" cy="318600"/>
              </p14:xfrm>
            </p:contentPart>
          </mc:Choice>
          <mc:Fallback>
            <p:pic>
              <p:nvPicPr>
                <p:cNvPr id="20" name="Ink 19">
                  <a:extLst>
                    <a:ext uri="{FF2B5EF4-FFF2-40B4-BE49-F238E27FC236}">
                      <a16:creationId xmlns:a16="http://schemas.microsoft.com/office/drawing/2014/main" id="{889C35ED-85C7-505E-8F77-1E2E90F0F3E8}"/>
                    </a:ext>
                  </a:extLst>
                </p:cNvPr>
                <p:cNvPicPr/>
                <p:nvPr/>
              </p:nvPicPr>
              <p:blipFill>
                <a:blip r:embed="rId19"/>
                <a:stretch>
                  <a:fillRect/>
                </a:stretch>
              </p:blipFill>
              <p:spPr>
                <a:xfrm>
                  <a:off x="2831558" y="931463"/>
                  <a:ext cx="2926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Ink 20">
                  <a:extLst>
                    <a:ext uri="{FF2B5EF4-FFF2-40B4-BE49-F238E27FC236}">
                      <a16:creationId xmlns:a16="http://schemas.microsoft.com/office/drawing/2014/main" id="{722C91D8-86AC-6505-13C5-09F2FF0E1F12}"/>
                    </a:ext>
                  </a:extLst>
                </p14:cNvPr>
                <p14:cNvContentPartPr/>
                <p14:nvPr/>
              </p14:nvContentPartPr>
              <p14:xfrm>
                <a:off x="3188678" y="1014263"/>
                <a:ext cx="5760" cy="4320"/>
              </p14:xfrm>
            </p:contentPart>
          </mc:Choice>
          <mc:Fallback>
            <p:pic>
              <p:nvPicPr>
                <p:cNvPr id="21" name="Ink 20">
                  <a:extLst>
                    <a:ext uri="{FF2B5EF4-FFF2-40B4-BE49-F238E27FC236}">
                      <a16:creationId xmlns:a16="http://schemas.microsoft.com/office/drawing/2014/main" id="{722C91D8-86AC-6505-13C5-09F2FF0E1F12}"/>
                    </a:ext>
                  </a:extLst>
                </p:cNvPr>
                <p:cNvPicPr/>
                <p:nvPr/>
              </p:nvPicPr>
              <p:blipFill>
                <a:blip r:embed="rId21"/>
                <a:stretch>
                  <a:fillRect/>
                </a:stretch>
              </p:blipFill>
              <p:spPr>
                <a:xfrm>
                  <a:off x="3179678" y="1005623"/>
                  <a:ext cx="234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B23C3F80-0E20-A1BA-6D08-E3B69803281A}"/>
                    </a:ext>
                  </a:extLst>
                </p14:cNvPr>
                <p14:cNvContentPartPr/>
                <p14:nvPr/>
              </p14:nvContentPartPr>
              <p14:xfrm>
                <a:off x="3268598" y="837503"/>
                <a:ext cx="78840" cy="354600"/>
              </p14:xfrm>
            </p:contentPart>
          </mc:Choice>
          <mc:Fallback>
            <p:pic>
              <p:nvPicPr>
                <p:cNvPr id="22" name="Ink 21">
                  <a:extLst>
                    <a:ext uri="{FF2B5EF4-FFF2-40B4-BE49-F238E27FC236}">
                      <a16:creationId xmlns:a16="http://schemas.microsoft.com/office/drawing/2014/main" id="{B23C3F80-0E20-A1BA-6D08-E3B69803281A}"/>
                    </a:ext>
                  </a:extLst>
                </p:cNvPr>
                <p:cNvPicPr/>
                <p:nvPr/>
              </p:nvPicPr>
              <p:blipFill>
                <a:blip r:embed="rId23"/>
                <a:stretch>
                  <a:fillRect/>
                </a:stretch>
              </p:blipFill>
              <p:spPr>
                <a:xfrm>
                  <a:off x="3259958" y="828863"/>
                  <a:ext cx="96480" cy="372240"/>
                </a:xfrm>
                <a:prstGeom prst="rect">
                  <a:avLst/>
                </a:prstGeom>
              </p:spPr>
            </p:pic>
          </mc:Fallback>
        </mc:AlternateContent>
      </p:grpSp>
      <p:grpSp>
        <p:nvGrpSpPr>
          <p:cNvPr id="29" name="Group 28">
            <a:extLst>
              <a:ext uri="{FF2B5EF4-FFF2-40B4-BE49-F238E27FC236}">
                <a16:creationId xmlns:a16="http://schemas.microsoft.com/office/drawing/2014/main" id="{694AF741-BCCF-B0D6-CCD0-98361340A34E}"/>
              </a:ext>
            </a:extLst>
          </p:cNvPr>
          <p:cNvGrpSpPr/>
          <p:nvPr/>
        </p:nvGrpSpPr>
        <p:grpSpPr>
          <a:xfrm>
            <a:off x="1140278" y="1497743"/>
            <a:ext cx="988200" cy="287640"/>
            <a:chOff x="1140278" y="1497743"/>
            <a:chExt cx="988200" cy="287640"/>
          </a:xfrm>
        </p:grpSpPr>
        <mc:AlternateContent xmlns:mc="http://schemas.openxmlformats.org/markup-compatibility/2006">
          <mc:Choice xmlns:p14="http://schemas.microsoft.com/office/powerpoint/2010/main" Requires="p14">
            <p:contentPart p14:bwMode="auto" r:id="rId24">
              <p14:nvContentPartPr>
                <p14:cNvPr id="24" name="Ink 23">
                  <a:extLst>
                    <a:ext uri="{FF2B5EF4-FFF2-40B4-BE49-F238E27FC236}">
                      <a16:creationId xmlns:a16="http://schemas.microsoft.com/office/drawing/2014/main" id="{2022702F-9C17-5E68-D2CE-C164A1EEF561}"/>
                    </a:ext>
                  </a:extLst>
                </p14:cNvPr>
                <p14:cNvContentPartPr/>
                <p14:nvPr/>
              </p14:nvContentPartPr>
              <p14:xfrm>
                <a:off x="1140278" y="1512143"/>
                <a:ext cx="29160" cy="273240"/>
              </p14:xfrm>
            </p:contentPart>
          </mc:Choice>
          <mc:Fallback>
            <p:pic>
              <p:nvPicPr>
                <p:cNvPr id="24" name="Ink 23">
                  <a:extLst>
                    <a:ext uri="{FF2B5EF4-FFF2-40B4-BE49-F238E27FC236}">
                      <a16:creationId xmlns:a16="http://schemas.microsoft.com/office/drawing/2014/main" id="{2022702F-9C17-5E68-D2CE-C164A1EEF561}"/>
                    </a:ext>
                  </a:extLst>
                </p:cNvPr>
                <p:cNvPicPr/>
                <p:nvPr/>
              </p:nvPicPr>
              <p:blipFill>
                <a:blip r:embed="rId25"/>
                <a:stretch>
                  <a:fillRect/>
                </a:stretch>
              </p:blipFill>
              <p:spPr>
                <a:xfrm>
                  <a:off x="1131278" y="1503143"/>
                  <a:ext cx="468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Ink 24">
                  <a:extLst>
                    <a:ext uri="{FF2B5EF4-FFF2-40B4-BE49-F238E27FC236}">
                      <a16:creationId xmlns:a16="http://schemas.microsoft.com/office/drawing/2014/main" id="{C5FCD0A4-62A5-D694-8CA3-38477C2CA666}"/>
                    </a:ext>
                  </a:extLst>
                </p14:cNvPr>
                <p14:cNvContentPartPr/>
                <p14:nvPr/>
              </p14:nvContentPartPr>
              <p14:xfrm>
                <a:off x="1280678" y="1565063"/>
                <a:ext cx="183960" cy="200880"/>
              </p14:xfrm>
            </p:contentPart>
          </mc:Choice>
          <mc:Fallback>
            <p:pic>
              <p:nvPicPr>
                <p:cNvPr id="25" name="Ink 24">
                  <a:extLst>
                    <a:ext uri="{FF2B5EF4-FFF2-40B4-BE49-F238E27FC236}">
                      <a16:creationId xmlns:a16="http://schemas.microsoft.com/office/drawing/2014/main" id="{C5FCD0A4-62A5-D694-8CA3-38477C2CA666}"/>
                    </a:ext>
                  </a:extLst>
                </p:cNvPr>
                <p:cNvPicPr/>
                <p:nvPr/>
              </p:nvPicPr>
              <p:blipFill>
                <a:blip r:embed="rId27"/>
                <a:stretch>
                  <a:fillRect/>
                </a:stretch>
              </p:blipFill>
              <p:spPr>
                <a:xfrm>
                  <a:off x="1272038" y="1556423"/>
                  <a:ext cx="2016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6" name="Ink 25">
                  <a:extLst>
                    <a:ext uri="{FF2B5EF4-FFF2-40B4-BE49-F238E27FC236}">
                      <a16:creationId xmlns:a16="http://schemas.microsoft.com/office/drawing/2014/main" id="{3A0D2089-36D4-2DA0-97E3-C516B9230F69}"/>
                    </a:ext>
                  </a:extLst>
                </p14:cNvPr>
                <p14:cNvContentPartPr/>
                <p14:nvPr/>
              </p14:nvContentPartPr>
              <p14:xfrm>
                <a:off x="1541678" y="1551743"/>
                <a:ext cx="173160" cy="185040"/>
              </p14:xfrm>
            </p:contentPart>
          </mc:Choice>
          <mc:Fallback>
            <p:pic>
              <p:nvPicPr>
                <p:cNvPr id="26" name="Ink 25">
                  <a:extLst>
                    <a:ext uri="{FF2B5EF4-FFF2-40B4-BE49-F238E27FC236}">
                      <a16:creationId xmlns:a16="http://schemas.microsoft.com/office/drawing/2014/main" id="{3A0D2089-36D4-2DA0-97E3-C516B9230F69}"/>
                    </a:ext>
                  </a:extLst>
                </p:cNvPr>
                <p:cNvPicPr/>
                <p:nvPr/>
              </p:nvPicPr>
              <p:blipFill>
                <a:blip r:embed="rId29"/>
                <a:stretch>
                  <a:fillRect/>
                </a:stretch>
              </p:blipFill>
              <p:spPr>
                <a:xfrm>
                  <a:off x="1532678" y="1542743"/>
                  <a:ext cx="1908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7" name="Ink 26">
                  <a:extLst>
                    <a:ext uri="{FF2B5EF4-FFF2-40B4-BE49-F238E27FC236}">
                      <a16:creationId xmlns:a16="http://schemas.microsoft.com/office/drawing/2014/main" id="{DB16C9A0-871D-0692-2032-478EDE49CF56}"/>
                    </a:ext>
                  </a:extLst>
                </p14:cNvPr>
                <p14:cNvContentPartPr/>
                <p14:nvPr/>
              </p14:nvContentPartPr>
              <p14:xfrm>
                <a:off x="1799078" y="1538423"/>
                <a:ext cx="162360" cy="150120"/>
              </p14:xfrm>
            </p:contentPart>
          </mc:Choice>
          <mc:Fallback>
            <p:pic>
              <p:nvPicPr>
                <p:cNvPr id="27" name="Ink 26">
                  <a:extLst>
                    <a:ext uri="{FF2B5EF4-FFF2-40B4-BE49-F238E27FC236}">
                      <a16:creationId xmlns:a16="http://schemas.microsoft.com/office/drawing/2014/main" id="{DB16C9A0-871D-0692-2032-478EDE49CF56}"/>
                    </a:ext>
                  </a:extLst>
                </p:cNvPr>
                <p:cNvPicPr/>
                <p:nvPr/>
              </p:nvPicPr>
              <p:blipFill>
                <a:blip r:embed="rId31"/>
                <a:stretch>
                  <a:fillRect/>
                </a:stretch>
              </p:blipFill>
              <p:spPr>
                <a:xfrm>
                  <a:off x="1790078" y="1529783"/>
                  <a:ext cx="1800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Ink 27">
                  <a:extLst>
                    <a:ext uri="{FF2B5EF4-FFF2-40B4-BE49-F238E27FC236}">
                      <a16:creationId xmlns:a16="http://schemas.microsoft.com/office/drawing/2014/main" id="{11759679-D6C6-DC5F-85F5-6D35DFF6FB75}"/>
                    </a:ext>
                  </a:extLst>
                </p14:cNvPr>
                <p14:cNvContentPartPr/>
                <p14:nvPr/>
              </p14:nvContentPartPr>
              <p14:xfrm>
                <a:off x="2086718" y="1497743"/>
                <a:ext cx="41760" cy="228240"/>
              </p14:xfrm>
            </p:contentPart>
          </mc:Choice>
          <mc:Fallback>
            <p:pic>
              <p:nvPicPr>
                <p:cNvPr id="28" name="Ink 27">
                  <a:extLst>
                    <a:ext uri="{FF2B5EF4-FFF2-40B4-BE49-F238E27FC236}">
                      <a16:creationId xmlns:a16="http://schemas.microsoft.com/office/drawing/2014/main" id="{11759679-D6C6-DC5F-85F5-6D35DFF6FB75}"/>
                    </a:ext>
                  </a:extLst>
                </p:cNvPr>
                <p:cNvPicPr/>
                <p:nvPr/>
              </p:nvPicPr>
              <p:blipFill>
                <a:blip r:embed="rId33"/>
                <a:stretch>
                  <a:fillRect/>
                </a:stretch>
              </p:blipFill>
              <p:spPr>
                <a:xfrm>
                  <a:off x="2077718" y="1488743"/>
                  <a:ext cx="59400" cy="245880"/>
                </a:xfrm>
                <a:prstGeom prst="rect">
                  <a:avLst/>
                </a:prstGeom>
              </p:spPr>
            </p:pic>
          </mc:Fallback>
        </mc:AlternateContent>
      </p:grpSp>
      <p:grpSp>
        <p:nvGrpSpPr>
          <p:cNvPr id="63" name="Group 62">
            <a:extLst>
              <a:ext uri="{FF2B5EF4-FFF2-40B4-BE49-F238E27FC236}">
                <a16:creationId xmlns:a16="http://schemas.microsoft.com/office/drawing/2014/main" id="{30137AF9-94EE-E87F-FC16-39DEEE2887A9}"/>
              </a:ext>
            </a:extLst>
          </p:cNvPr>
          <p:cNvGrpSpPr/>
          <p:nvPr/>
        </p:nvGrpSpPr>
        <p:grpSpPr>
          <a:xfrm>
            <a:off x="3331598" y="3383063"/>
            <a:ext cx="766440" cy="260280"/>
            <a:chOff x="3331598" y="3383063"/>
            <a:chExt cx="766440" cy="260280"/>
          </a:xfrm>
        </p:grpSpPr>
        <mc:AlternateContent xmlns:mc="http://schemas.openxmlformats.org/markup-compatibility/2006">
          <mc:Choice xmlns:p14="http://schemas.microsoft.com/office/powerpoint/2010/main" Requires="p14">
            <p:contentPart p14:bwMode="auto" r:id="rId34">
              <p14:nvContentPartPr>
                <p14:cNvPr id="55" name="Ink 54">
                  <a:extLst>
                    <a:ext uri="{FF2B5EF4-FFF2-40B4-BE49-F238E27FC236}">
                      <a16:creationId xmlns:a16="http://schemas.microsoft.com/office/drawing/2014/main" id="{4C35F63C-ACF3-71FC-79F4-E611B3C26C60}"/>
                    </a:ext>
                  </a:extLst>
                </p14:cNvPr>
                <p14:cNvContentPartPr/>
                <p14:nvPr/>
              </p14:nvContentPartPr>
              <p14:xfrm>
                <a:off x="3331598" y="3423383"/>
                <a:ext cx="7200" cy="170640"/>
              </p14:xfrm>
            </p:contentPart>
          </mc:Choice>
          <mc:Fallback>
            <p:pic>
              <p:nvPicPr>
                <p:cNvPr id="55" name="Ink 54">
                  <a:extLst>
                    <a:ext uri="{FF2B5EF4-FFF2-40B4-BE49-F238E27FC236}">
                      <a16:creationId xmlns:a16="http://schemas.microsoft.com/office/drawing/2014/main" id="{4C35F63C-ACF3-71FC-79F4-E611B3C26C60}"/>
                    </a:ext>
                  </a:extLst>
                </p:cNvPr>
                <p:cNvPicPr/>
                <p:nvPr/>
              </p:nvPicPr>
              <p:blipFill>
                <a:blip r:embed="rId35"/>
                <a:stretch>
                  <a:fillRect/>
                </a:stretch>
              </p:blipFill>
              <p:spPr>
                <a:xfrm>
                  <a:off x="3322598" y="3414743"/>
                  <a:ext cx="248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6" name="Ink 55">
                  <a:extLst>
                    <a:ext uri="{FF2B5EF4-FFF2-40B4-BE49-F238E27FC236}">
                      <a16:creationId xmlns:a16="http://schemas.microsoft.com/office/drawing/2014/main" id="{F50340CC-F3FE-ACE2-3D01-E5643E8F1934}"/>
                    </a:ext>
                  </a:extLst>
                </p14:cNvPr>
                <p14:cNvContentPartPr/>
                <p14:nvPr/>
              </p14:nvContentPartPr>
              <p14:xfrm>
                <a:off x="3331598" y="3405743"/>
                <a:ext cx="189720" cy="193680"/>
              </p14:xfrm>
            </p:contentPart>
          </mc:Choice>
          <mc:Fallback>
            <p:pic>
              <p:nvPicPr>
                <p:cNvPr id="56" name="Ink 55">
                  <a:extLst>
                    <a:ext uri="{FF2B5EF4-FFF2-40B4-BE49-F238E27FC236}">
                      <a16:creationId xmlns:a16="http://schemas.microsoft.com/office/drawing/2014/main" id="{F50340CC-F3FE-ACE2-3D01-E5643E8F1934}"/>
                    </a:ext>
                  </a:extLst>
                </p:cNvPr>
                <p:cNvPicPr/>
                <p:nvPr/>
              </p:nvPicPr>
              <p:blipFill>
                <a:blip r:embed="rId37"/>
                <a:stretch>
                  <a:fillRect/>
                </a:stretch>
              </p:blipFill>
              <p:spPr>
                <a:xfrm>
                  <a:off x="3322598" y="3396743"/>
                  <a:ext cx="2073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7" name="Ink 56">
                  <a:extLst>
                    <a:ext uri="{FF2B5EF4-FFF2-40B4-BE49-F238E27FC236}">
                      <a16:creationId xmlns:a16="http://schemas.microsoft.com/office/drawing/2014/main" id="{6C556450-CD50-EDA6-3814-00217532BB3D}"/>
                    </a:ext>
                  </a:extLst>
                </p14:cNvPr>
                <p14:cNvContentPartPr/>
                <p14:nvPr/>
              </p14:nvContentPartPr>
              <p14:xfrm>
                <a:off x="3593318" y="3450743"/>
                <a:ext cx="113040" cy="186840"/>
              </p14:xfrm>
            </p:contentPart>
          </mc:Choice>
          <mc:Fallback>
            <p:pic>
              <p:nvPicPr>
                <p:cNvPr id="57" name="Ink 56">
                  <a:extLst>
                    <a:ext uri="{FF2B5EF4-FFF2-40B4-BE49-F238E27FC236}">
                      <a16:creationId xmlns:a16="http://schemas.microsoft.com/office/drawing/2014/main" id="{6C556450-CD50-EDA6-3814-00217532BB3D}"/>
                    </a:ext>
                  </a:extLst>
                </p:cNvPr>
                <p:cNvPicPr/>
                <p:nvPr/>
              </p:nvPicPr>
              <p:blipFill>
                <a:blip r:embed="rId39"/>
                <a:stretch>
                  <a:fillRect/>
                </a:stretch>
              </p:blipFill>
              <p:spPr>
                <a:xfrm>
                  <a:off x="3584318" y="3442103"/>
                  <a:ext cx="1306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8" name="Ink 57">
                  <a:extLst>
                    <a:ext uri="{FF2B5EF4-FFF2-40B4-BE49-F238E27FC236}">
                      <a16:creationId xmlns:a16="http://schemas.microsoft.com/office/drawing/2014/main" id="{2498902F-93F7-B21F-F46B-D9D23A6B36F9}"/>
                    </a:ext>
                  </a:extLst>
                </p14:cNvPr>
                <p14:cNvContentPartPr/>
                <p14:nvPr/>
              </p14:nvContentPartPr>
              <p14:xfrm>
                <a:off x="3740918" y="3488183"/>
                <a:ext cx="108000" cy="118440"/>
              </p14:xfrm>
            </p:contentPart>
          </mc:Choice>
          <mc:Fallback>
            <p:pic>
              <p:nvPicPr>
                <p:cNvPr id="58" name="Ink 57">
                  <a:extLst>
                    <a:ext uri="{FF2B5EF4-FFF2-40B4-BE49-F238E27FC236}">
                      <a16:creationId xmlns:a16="http://schemas.microsoft.com/office/drawing/2014/main" id="{2498902F-93F7-B21F-F46B-D9D23A6B36F9}"/>
                    </a:ext>
                  </a:extLst>
                </p:cNvPr>
                <p:cNvPicPr/>
                <p:nvPr/>
              </p:nvPicPr>
              <p:blipFill>
                <a:blip r:embed="rId41"/>
                <a:stretch>
                  <a:fillRect/>
                </a:stretch>
              </p:blipFill>
              <p:spPr>
                <a:xfrm>
                  <a:off x="3732278" y="3479543"/>
                  <a:ext cx="1256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9" name="Ink 58">
                  <a:extLst>
                    <a:ext uri="{FF2B5EF4-FFF2-40B4-BE49-F238E27FC236}">
                      <a16:creationId xmlns:a16="http://schemas.microsoft.com/office/drawing/2014/main" id="{BB84C141-EFAA-BB12-CEA7-A537D2A0FC23}"/>
                    </a:ext>
                  </a:extLst>
                </p14:cNvPr>
                <p14:cNvContentPartPr/>
                <p14:nvPr/>
              </p14:nvContentPartPr>
              <p14:xfrm>
                <a:off x="3919478" y="3480623"/>
                <a:ext cx="88560" cy="144720"/>
              </p14:xfrm>
            </p:contentPart>
          </mc:Choice>
          <mc:Fallback>
            <p:pic>
              <p:nvPicPr>
                <p:cNvPr id="59" name="Ink 58">
                  <a:extLst>
                    <a:ext uri="{FF2B5EF4-FFF2-40B4-BE49-F238E27FC236}">
                      <a16:creationId xmlns:a16="http://schemas.microsoft.com/office/drawing/2014/main" id="{BB84C141-EFAA-BB12-CEA7-A537D2A0FC23}"/>
                    </a:ext>
                  </a:extLst>
                </p:cNvPr>
                <p:cNvPicPr/>
                <p:nvPr/>
              </p:nvPicPr>
              <p:blipFill>
                <a:blip r:embed="rId43"/>
                <a:stretch>
                  <a:fillRect/>
                </a:stretch>
              </p:blipFill>
              <p:spPr>
                <a:xfrm>
                  <a:off x="3910838" y="3471983"/>
                  <a:ext cx="1062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0" name="Ink 59">
                  <a:extLst>
                    <a:ext uri="{FF2B5EF4-FFF2-40B4-BE49-F238E27FC236}">
                      <a16:creationId xmlns:a16="http://schemas.microsoft.com/office/drawing/2014/main" id="{C8A5B31A-E228-963E-28FE-EC64F30BED41}"/>
                    </a:ext>
                  </a:extLst>
                </p14:cNvPr>
                <p14:cNvContentPartPr/>
                <p14:nvPr/>
              </p14:nvContentPartPr>
              <p14:xfrm>
                <a:off x="4045838" y="3484223"/>
                <a:ext cx="52200" cy="159120"/>
              </p14:xfrm>
            </p:contentPart>
          </mc:Choice>
          <mc:Fallback>
            <p:pic>
              <p:nvPicPr>
                <p:cNvPr id="60" name="Ink 59">
                  <a:extLst>
                    <a:ext uri="{FF2B5EF4-FFF2-40B4-BE49-F238E27FC236}">
                      <a16:creationId xmlns:a16="http://schemas.microsoft.com/office/drawing/2014/main" id="{C8A5B31A-E228-963E-28FE-EC64F30BED41}"/>
                    </a:ext>
                  </a:extLst>
                </p:cNvPr>
                <p:cNvPicPr/>
                <p:nvPr/>
              </p:nvPicPr>
              <p:blipFill>
                <a:blip r:embed="rId45"/>
                <a:stretch>
                  <a:fillRect/>
                </a:stretch>
              </p:blipFill>
              <p:spPr>
                <a:xfrm>
                  <a:off x="4036838" y="3475583"/>
                  <a:ext cx="698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1" name="Ink 60">
                  <a:extLst>
                    <a:ext uri="{FF2B5EF4-FFF2-40B4-BE49-F238E27FC236}">
                      <a16:creationId xmlns:a16="http://schemas.microsoft.com/office/drawing/2014/main" id="{9B4DF9A2-B5CB-6081-DF9A-FB207E155B6A}"/>
                    </a:ext>
                  </a:extLst>
                </p14:cNvPr>
                <p14:cNvContentPartPr/>
                <p14:nvPr/>
              </p14:nvContentPartPr>
              <p14:xfrm>
                <a:off x="4047638" y="3383063"/>
                <a:ext cx="48600" cy="30240"/>
              </p14:xfrm>
            </p:contentPart>
          </mc:Choice>
          <mc:Fallback>
            <p:pic>
              <p:nvPicPr>
                <p:cNvPr id="61" name="Ink 60">
                  <a:extLst>
                    <a:ext uri="{FF2B5EF4-FFF2-40B4-BE49-F238E27FC236}">
                      <a16:creationId xmlns:a16="http://schemas.microsoft.com/office/drawing/2014/main" id="{9B4DF9A2-B5CB-6081-DF9A-FB207E155B6A}"/>
                    </a:ext>
                  </a:extLst>
                </p:cNvPr>
                <p:cNvPicPr/>
                <p:nvPr/>
              </p:nvPicPr>
              <p:blipFill>
                <a:blip r:embed="rId47"/>
                <a:stretch>
                  <a:fillRect/>
                </a:stretch>
              </p:blipFill>
              <p:spPr>
                <a:xfrm>
                  <a:off x="4038638" y="3374423"/>
                  <a:ext cx="66240" cy="4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62" name="Ink 61">
                <a:extLst>
                  <a:ext uri="{FF2B5EF4-FFF2-40B4-BE49-F238E27FC236}">
                    <a16:creationId xmlns:a16="http://schemas.microsoft.com/office/drawing/2014/main" id="{BF51F001-73AC-2FA4-7AAD-C1B5389AE2F3}"/>
                  </a:ext>
                </a:extLst>
              </p14:cNvPr>
              <p14:cNvContentPartPr/>
              <p14:nvPr/>
            </p14:nvContentPartPr>
            <p14:xfrm>
              <a:off x="4247798" y="3519503"/>
              <a:ext cx="105840" cy="360"/>
            </p14:xfrm>
          </p:contentPart>
        </mc:Choice>
        <mc:Fallback>
          <p:pic>
            <p:nvPicPr>
              <p:cNvPr id="62" name="Ink 61">
                <a:extLst>
                  <a:ext uri="{FF2B5EF4-FFF2-40B4-BE49-F238E27FC236}">
                    <a16:creationId xmlns:a16="http://schemas.microsoft.com/office/drawing/2014/main" id="{BF51F001-73AC-2FA4-7AAD-C1B5389AE2F3}"/>
                  </a:ext>
                </a:extLst>
              </p:cNvPr>
              <p:cNvPicPr/>
              <p:nvPr/>
            </p:nvPicPr>
            <p:blipFill>
              <a:blip r:embed="rId49"/>
              <a:stretch>
                <a:fillRect/>
              </a:stretch>
            </p:blipFill>
            <p:spPr>
              <a:xfrm>
                <a:off x="4238798" y="3510863"/>
                <a:ext cx="123480" cy="18000"/>
              </a:xfrm>
              <a:prstGeom prst="rect">
                <a:avLst/>
              </a:prstGeom>
            </p:spPr>
          </p:pic>
        </mc:Fallback>
      </mc:AlternateContent>
      <p:grpSp>
        <p:nvGrpSpPr>
          <p:cNvPr id="66" name="Group 65">
            <a:extLst>
              <a:ext uri="{FF2B5EF4-FFF2-40B4-BE49-F238E27FC236}">
                <a16:creationId xmlns:a16="http://schemas.microsoft.com/office/drawing/2014/main" id="{9597A3DA-A15F-1238-486C-20FDABE1A11A}"/>
              </a:ext>
            </a:extLst>
          </p:cNvPr>
          <p:cNvGrpSpPr/>
          <p:nvPr/>
        </p:nvGrpSpPr>
        <p:grpSpPr>
          <a:xfrm>
            <a:off x="4504838" y="3332303"/>
            <a:ext cx="459720" cy="266760"/>
            <a:chOff x="4504838" y="3332303"/>
            <a:chExt cx="459720" cy="266760"/>
          </a:xfrm>
        </p:grpSpPr>
        <mc:AlternateContent xmlns:mc="http://schemas.openxmlformats.org/markup-compatibility/2006">
          <mc:Choice xmlns:p14="http://schemas.microsoft.com/office/powerpoint/2010/main" Requires="p14">
            <p:contentPart p14:bwMode="auto" r:id="rId50">
              <p14:nvContentPartPr>
                <p14:cNvPr id="64" name="Ink 63">
                  <a:extLst>
                    <a:ext uri="{FF2B5EF4-FFF2-40B4-BE49-F238E27FC236}">
                      <a16:creationId xmlns:a16="http://schemas.microsoft.com/office/drawing/2014/main" id="{DEB77062-CDEF-2255-1D58-FEC432CD3CF2}"/>
                    </a:ext>
                  </a:extLst>
                </p14:cNvPr>
                <p14:cNvContentPartPr/>
                <p14:nvPr/>
              </p14:nvContentPartPr>
              <p14:xfrm>
                <a:off x="4504838" y="3356063"/>
                <a:ext cx="187920" cy="215640"/>
              </p14:xfrm>
            </p:contentPart>
          </mc:Choice>
          <mc:Fallback>
            <p:pic>
              <p:nvPicPr>
                <p:cNvPr id="64" name="Ink 63">
                  <a:extLst>
                    <a:ext uri="{FF2B5EF4-FFF2-40B4-BE49-F238E27FC236}">
                      <a16:creationId xmlns:a16="http://schemas.microsoft.com/office/drawing/2014/main" id="{DEB77062-CDEF-2255-1D58-FEC432CD3CF2}"/>
                    </a:ext>
                  </a:extLst>
                </p:cNvPr>
                <p:cNvPicPr/>
                <p:nvPr/>
              </p:nvPicPr>
              <p:blipFill>
                <a:blip r:embed="rId51"/>
                <a:stretch>
                  <a:fillRect/>
                </a:stretch>
              </p:blipFill>
              <p:spPr>
                <a:xfrm>
                  <a:off x="4496198" y="3347423"/>
                  <a:ext cx="2055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5" name="Ink 64">
                  <a:extLst>
                    <a:ext uri="{FF2B5EF4-FFF2-40B4-BE49-F238E27FC236}">
                      <a16:creationId xmlns:a16="http://schemas.microsoft.com/office/drawing/2014/main" id="{8DCB136B-FBED-9F9E-9AE5-4E75619EDB56}"/>
                    </a:ext>
                  </a:extLst>
                </p14:cNvPr>
                <p14:cNvContentPartPr/>
                <p14:nvPr/>
              </p14:nvContentPartPr>
              <p14:xfrm>
                <a:off x="4747118" y="3332303"/>
                <a:ext cx="217440" cy="266760"/>
              </p14:xfrm>
            </p:contentPart>
          </mc:Choice>
          <mc:Fallback>
            <p:pic>
              <p:nvPicPr>
                <p:cNvPr id="65" name="Ink 64">
                  <a:extLst>
                    <a:ext uri="{FF2B5EF4-FFF2-40B4-BE49-F238E27FC236}">
                      <a16:creationId xmlns:a16="http://schemas.microsoft.com/office/drawing/2014/main" id="{8DCB136B-FBED-9F9E-9AE5-4E75619EDB56}"/>
                    </a:ext>
                  </a:extLst>
                </p:cNvPr>
                <p:cNvPicPr/>
                <p:nvPr/>
              </p:nvPicPr>
              <p:blipFill>
                <a:blip r:embed="rId53"/>
                <a:stretch>
                  <a:fillRect/>
                </a:stretch>
              </p:blipFill>
              <p:spPr>
                <a:xfrm>
                  <a:off x="4738478" y="3323303"/>
                  <a:ext cx="235080" cy="284400"/>
                </a:xfrm>
                <a:prstGeom prst="rect">
                  <a:avLst/>
                </a:prstGeom>
              </p:spPr>
            </p:pic>
          </mc:Fallback>
        </mc:AlternateContent>
      </p:grpSp>
      <p:grpSp>
        <p:nvGrpSpPr>
          <p:cNvPr id="70" name="Group 69">
            <a:extLst>
              <a:ext uri="{FF2B5EF4-FFF2-40B4-BE49-F238E27FC236}">
                <a16:creationId xmlns:a16="http://schemas.microsoft.com/office/drawing/2014/main" id="{9979EAC7-883C-D306-5C42-84CC7570A84C}"/>
              </a:ext>
            </a:extLst>
          </p:cNvPr>
          <p:cNvGrpSpPr/>
          <p:nvPr/>
        </p:nvGrpSpPr>
        <p:grpSpPr>
          <a:xfrm>
            <a:off x="3305318" y="3883823"/>
            <a:ext cx="420840" cy="217440"/>
            <a:chOff x="3305318" y="3883823"/>
            <a:chExt cx="420840" cy="217440"/>
          </a:xfrm>
        </p:grpSpPr>
        <mc:AlternateContent xmlns:mc="http://schemas.openxmlformats.org/markup-compatibility/2006">
          <mc:Choice xmlns:p14="http://schemas.microsoft.com/office/powerpoint/2010/main" Requires="p14">
            <p:contentPart p14:bwMode="auto" r:id="rId54">
              <p14:nvContentPartPr>
                <p14:cNvPr id="67" name="Ink 66">
                  <a:extLst>
                    <a:ext uri="{FF2B5EF4-FFF2-40B4-BE49-F238E27FC236}">
                      <a16:creationId xmlns:a16="http://schemas.microsoft.com/office/drawing/2014/main" id="{DE61F676-DB6A-8273-00B6-06B46932A2C9}"/>
                    </a:ext>
                  </a:extLst>
                </p14:cNvPr>
                <p14:cNvContentPartPr/>
                <p14:nvPr/>
              </p14:nvContentPartPr>
              <p14:xfrm>
                <a:off x="3305318" y="3909383"/>
                <a:ext cx="225000" cy="191880"/>
              </p14:xfrm>
            </p:contentPart>
          </mc:Choice>
          <mc:Fallback>
            <p:pic>
              <p:nvPicPr>
                <p:cNvPr id="67" name="Ink 66">
                  <a:extLst>
                    <a:ext uri="{FF2B5EF4-FFF2-40B4-BE49-F238E27FC236}">
                      <a16:creationId xmlns:a16="http://schemas.microsoft.com/office/drawing/2014/main" id="{DE61F676-DB6A-8273-00B6-06B46932A2C9}"/>
                    </a:ext>
                  </a:extLst>
                </p:cNvPr>
                <p:cNvPicPr/>
                <p:nvPr/>
              </p:nvPicPr>
              <p:blipFill>
                <a:blip r:embed="rId55"/>
                <a:stretch>
                  <a:fillRect/>
                </a:stretch>
              </p:blipFill>
              <p:spPr>
                <a:xfrm>
                  <a:off x="3296318" y="3900743"/>
                  <a:ext cx="2426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8" name="Ink 67">
                  <a:extLst>
                    <a:ext uri="{FF2B5EF4-FFF2-40B4-BE49-F238E27FC236}">
                      <a16:creationId xmlns:a16="http://schemas.microsoft.com/office/drawing/2014/main" id="{BC0401FF-00BD-2B6D-FA9D-F506693CE3BB}"/>
                    </a:ext>
                  </a:extLst>
                </p14:cNvPr>
                <p14:cNvContentPartPr/>
                <p14:nvPr/>
              </p14:nvContentPartPr>
              <p14:xfrm>
                <a:off x="3562358" y="3883823"/>
                <a:ext cx="163800" cy="216720"/>
              </p14:xfrm>
            </p:contentPart>
          </mc:Choice>
          <mc:Fallback>
            <p:pic>
              <p:nvPicPr>
                <p:cNvPr id="68" name="Ink 67">
                  <a:extLst>
                    <a:ext uri="{FF2B5EF4-FFF2-40B4-BE49-F238E27FC236}">
                      <a16:creationId xmlns:a16="http://schemas.microsoft.com/office/drawing/2014/main" id="{BC0401FF-00BD-2B6D-FA9D-F506693CE3BB}"/>
                    </a:ext>
                  </a:extLst>
                </p:cNvPr>
                <p:cNvPicPr/>
                <p:nvPr/>
              </p:nvPicPr>
              <p:blipFill>
                <a:blip r:embed="rId57"/>
                <a:stretch>
                  <a:fillRect/>
                </a:stretch>
              </p:blipFill>
              <p:spPr>
                <a:xfrm>
                  <a:off x="3553718" y="3874823"/>
                  <a:ext cx="181440" cy="234360"/>
                </a:xfrm>
                <a:prstGeom prst="rect">
                  <a:avLst/>
                </a:prstGeom>
              </p:spPr>
            </p:pic>
          </mc:Fallback>
        </mc:AlternateContent>
      </p:grpSp>
      <p:grpSp>
        <p:nvGrpSpPr>
          <p:cNvPr id="75" name="Group 74">
            <a:extLst>
              <a:ext uri="{FF2B5EF4-FFF2-40B4-BE49-F238E27FC236}">
                <a16:creationId xmlns:a16="http://schemas.microsoft.com/office/drawing/2014/main" id="{9C530732-DC5C-2D5D-E1F9-FE6AE77DA6C3}"/>
              </a:ext>
            </a:extLst>
          </p:cNvPr>
          <p:cNvGrpSpPr/>
          <p:nvPr/>
        </p:nvGrpSpPr>
        <p:grpSpPr>
          <a:xfrm>
            <a:off x="3892838" y="3875903"/>
            <a:ext cx="782280" cy="252360"/>
            <a:chOff x="3892838" y="3875903"/>
            <a:chExt cx="782280" cy="252360"/>
          </a:xfrm>
        </p:grpSpPr>
        <mc:AlternateContent xmlns:mc="http://schemas.openxmlformats.org/markup-compatibility/2006">
          <mc:Choice xmlns:p14="http://schemas.microsoft.com/office/powerpoint/2010/main" Requires="p14">
            <p:contentPart p14:bwMode="auto" r:id="rId58">
              <p14:nvContentPartPr>
                <p14:cNvPr id="69" name="Ink 68">
                  <a:extLst>
                    <a:ext uri="{FF2B5EF4-FFF2-40B4-BE49-F238E27FC236}">
                      <a16:creationId xmlns:a16="http://schemas.microsoft.com/office/drawing/2014/main" id="{95CF8D2B-BB28-C0CE-C495-C14E637AAF5C}"/>
                    </a:ext>
                  </a:extLst>
                </p14:cNvPr>
                <p14:cNvContentPartPr/>
                <p14:nvPr/>
              </p14:nvContentPartPr>
              <p14:xfrm>
                <a:off x="3892838" y="4005503"/>
                <a:ext cx="176040" cy="15840"/>
              </p14:xfrm>
            </p:contentPart>
          </mc:Choice>
          <mc:Fallback>
            <p:pic>
              <p:nvPicPr>
                <p:cNvPr id="69" name="Ink 68">
                  <a:extLst>
                    <a:ext uri="{FF2B5EF4-FFF2-40B4-BE49-F238E27FC236}">
                      <a16:creationId xmlns:a16="http://schemas.microsoft.com/office/drawing/2014/main" id="{95CF8D2B-BB28-C0CE-C495-C14E637AAF5C}"/>
                    </a:ext>
                  </a:extLst>
                </p:cNvPr>
                <p:cNvPicPr/>
                <p:nvPr/>
              </p:nvPicPr>
              <p:blipFill>
                <a:blip r:embed="rId59"/>
                <a:stretch>
                  <a:fillRect/>
                </a:stretch>
              </p:blipFill>
              <p:spPr>
                <a:xfrm>
                  <a:off x="3884198" y="3996863"/>
                  <a:ext cx="1936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1" name="Ink 70">
                  <a:extLst>
                    <a:ext uri="{FF2B5EF4-FFF2-40B4-BE49-F238E27FC236}">
                      <a16:creationId xmlns:a16="http://schemas.microsoft.com/office/drawing/2014/main" id="{C68DBF8E-C902-7562-4DF0-0528250FB01D}"/>
                    </a:ext>
                  </a:extLst>
                </p14:cNvPr>
                <p14:cNvContentPartPr/>
                <p14:nvPr/>
              </p14:nvContentPartPr>
              <p14:xfrm>
                <a:off x="4317998" y="3925223"/>
                <a:ext cx="16560" cy="154440"/>
              </p14:xfrm>
            </p:contentPart>
          </mc:Choice>
          <mc:Fallback>
            <p:pic>
              <p:nvPicPr>
                <p:cNvPr id="71" name="Ink 70">
                  <a:extLst>
                    <a:ext uri="{FF2B5EF4-FFF2-40B4-BE49-F238E27FC236}">
                      <a16:creationId xmlns:a16="http://schemas.microsoft.com/office/drawing/2014/main" id="{C68DBF8E-C902-7562-4DF0-0528250FB01D}"/>
                    </a:ext>
                  </a:extLst>
                </p:cNvPr>
                <p:cNvPicPr/>
                <p:nvPr/>
              </p:nvPicPr>
              <p:blipFill>
                <a:blip r:embed="rId61"/>
                <a:stretch>
                  <a:fillRect/>
                </a:stretch>
              </p:blipFill>
              <p:spPr>
                <a:xfrm>
                  <a:off x="4308998" y="3916583"/>
                  <a:ext cx="342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2" name="Ink 71">
                  <a:extLst>
                    <a:ext uri="{FF2B5EF4-FFF2-40B4-BE49-F238E27FC236}">
                      <a16:creationId xmlns:a16="http://schemas.microsoft.com/office/drawing/2014/main" id="{9B591DDE-570C-AE75-2D80-FE8379191A32}"/>
                    </a:ext>
                  </a:extLst>
                </p14:cNvPr>
                <p14:cNvContentPartPr/>
                <p14:nvPr/>
              </p14:nvContentPartPr>
              <p14:xfrm>
                <a:off x="4183358" y="3875903"/>
                <a:ext cx="304200" cy="240840"/>
              </p14:xfrm>
            </p:contentPart>
          </mc:Choice>
          <mc:Fallback>
            <p:pic>
              <p:nvPicPr>
                <p:cNvPr id="72" name="Ink 71">
                  <a:extLst>
                    <a:ext uri="{FF2B5EF4-FFF2-40B4-BE49-F238E27FC236}">
                      <a16:creationId xmlns:a16="http://schemas.microsoft.com/office/drawing/2014/main" id="{9B591DDE-570C-AE75-2D80-FE8379191A32}"/>
                    </a:ext>
                  </a:extLst>
                </p:cNvPr>
                <p:cNvPicPr/>
                <p:nvPr/>
              </p:nvPicPr>
              <p:blipFill>
                <a:blip r:embed="rId63"/>
                <a:stretch>
                  <a:fillRect/>
                </a:stretch>
              </p:blipFill>
              <p:spPr>
                <a:xfrm>
                  <a:off x="4174358" y="3867263"/>
                  <a:ext cx="32184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3" name="Ink 72">
                  <a:extLst>
                    <a:ext uri="{FF2B5EF4-FFF2-40B4-BE49-F238E27FC236}">
                      <a16:creationId xmlns:a16="http://schemas.microsoft.com/office/drawing/2014/main" id="{76711D36-ADF0-F757-490A-D3DE7EB79B02}"/>
                    </a:ext>
                  </a:extLst>
                </p14:cNvPr>
                <p14:cNvContentPartPr/>
                <p14:nvPr/>
              </p14:nvContentPartPr>
              <p14:xfrm>
                <a:off x="4503398" y="3897503"/>
                <a:ext cx="139680" cy="230760"/>
              </p14:xfrm>
            </p:contentPart>
          </mc:Choice>
          <mc:Fallback>
            <p:pic>
              <p:nvPicPr>
                <p:cNvPr id="73" name="Ink 72">
                  <a:extLst>
                    <a:ext uri="{FF2B5EF4-FFF2-40B4-BE49-F238E27FC236}">
                      <a16:creationId xmlns:a16="http://schemas.microsoft.com/office/drawing/2014/main" id="{76711D36-ADF0-F757-490A-D3DE7EB79B02}"/>
                    </a:ext>
                  </a:extLst>
                </p:cNvPr>
                <p:cNvPicPr/>
                <p:nvPr/>
              </p:nvPicPr>
              <p:blipFill>
                <a:blip r:embed="rId65"/>
                <a:stretch>
                  <a:fillRect/>
                </a:stretch>
              </p:blipFill>
              <p:spPr>
                <a:xfrm>
                  <a:off x="4494398" y="3888863"/>
                  <a:ext cx="1573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4" name="Ink 73">
                  <a:extLst>
                    <a:ext uri="{FF2B5EF4-FFF2-40B4-BE49-F238E27FC236}">
                      <a16:creationId xmlns:a16="http://schemas.microsoft.com/office/drawing/2014/main" id="{E49CDC83-C002-7879-EFDC-6AC8BD48116E}"/>
                    </a:ext>
                  </a:extLst>
                </p14:cNvPr>
                <p14:cNvContentPartPr/>
                <p14:nvPr/>
              </p14:nvContentPartPr>
              <p14:xfrm>
                <a:off x="4598078" y="4007303"/>
                <a:ext cx="77040" cy="25920"/>
              </p14:xfrm>
            </p:contentPart>
          </mc:Choice>
          <mc:Fallback>
            <p:pic>
              <p:nvPicPr>
                <p:cNvPr id="74" name="Ink 73">
                  <a:extLst>
                    <a:ext uri="{FF2B5EF4-FFF2-40B4-BE49-F238E27FC236}">
                      <a16:creationId xmlns:a16="http://schemas.microsoft.com/office/drawing/2014/main" id="{E49CDC83-C002-7879-EFDC-6AC8BD48116E}"/>
                    </a:ext>
                  </a:extLst>
                </p:cNvPr>
                <p:cNvPicPr/>
                <p:nvPr/>
              </p:nvPicPr>
              <p:blipFill>
                <a:blip r:embed="rId67"/>
                <a:stretch>
                  <a:fillRect/>
                </a:stretch>
              </p:blipFill>
              <p:spPr>
                <a:xfrm>
                  <a:off x="4589438" y="3998663"/>
                  <a:ext cx="94680" cy="43560"/>
                </a:xfrm>
                <a:prstGeom prst="rect">
                  <a:avLst/>
                </a:prstGeom>
              </p:spPr>
            </p:pic>
          </mc:Fallback>
        </mc:AlternateContent>
      </p:grpSp>
      <p:grpSp>
        <p:nvGrpSpPr>
          <p:cNvPr id="81" name="Group 80">
            <a:extLst>
              <a:ext uri="{FF2B5EF4-FFF2-40B4-BE49-F238E27FC236}">
                <a16:creationId xmlns:a16="http://schemas.microsoft.com/office/drawing/2014/main" id="{67B4C4BA-A5C8-A53E-A85D-BCD3C2DBB8C3}"/>
              </a:ext>
            </a:extLst>
          </p:cNvPr>
          <p:cNvGrpSpPr/>
          <p:nvPr/>
        </p:nvGrpSpPr>
        <p:grpSpPr>
          <a:xfrm>
            <a:off x="3207398" y="4399343"/>
            <a:ext cx="452880" cy="255600"/>
            <a:chOff x="3207398" y="4399343"/>
            <a:chExt cx="452880" cy="255600"/>
          </a:xfrm>
        </p:grpSpPr>
        <mc:AlternateContent xmlns:mc="http://schemas.openxmlformats.org/markup-compatibility/2006">
          <mc:Choice xmlns:p14="http://schemas.microsoft.com/office/powerpoint/2010/main" Requires="p14">
            <p:contentPart p14:bwMode="auto" r:id="rId68">
              <p14:nvContentPartPr>
                <p14:cNvPr id="76" name="Ink 75">
                  <a:extLst>
                    <a:ext uri="{FF2B5EF4-FFF2-40B4-BE49-F238E27FC236}">
                      <a16:creationId xmlns:a16="http://schemas.microsoft.com/office/drawing/2014/main" id="{0BEB1C15-8641-B57F-CC2D-D41674938F13}"/>
                    </a:ext>
                  </a:extLst>
                </p14:cNvPr>
                <p14:cNvContentPartPr/>
                <p14:nvPr/>
              </p14:nvContentPartPr>
              <p14:xfrm>
                <a:off x="3301718" y="4477823"/>
                <a:ext cx="20880" cy="159120"/>
              </p14:xfrm>
            </p:contentPart>
          </mc:Choice>
          <mc:Fallback>
            <p:pic>
              <p:nvPicPr>
                <p:cNvPr id="76" name="Ink 75">
                  <a:extLst>
                    <a:ext uri="{FF2B5EF4-FFF2-40B4-BE49-F238E27FC236}">
                      <a16:creationId xmlns:a16="http://schemas.microsoft.com/office/drawing/2014/main" id="{0BEB1C15-8641-B57F-CC2D-D41674938F13}"/>
                    </a:ext>
                  </a:extLst>
                </p:cNvPr>
                <p:cNvPicPr/>
                <p:nvPr/>
              </p:nvPicPr>
              <p:blipFill>
                <a:blip r:embed="rId69"/>
                <a:stretch>
                  <a:fillRect/>
                </a:stretch>
              </p:blipFill>
              <p:spPr>
                <a:xfrm>
                  <a:off x="3292718" y="4469183"/>
                  <a:ext cx="385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7" name="Ink 76">
                  <a:extLst>
                    <a:ext uri="{FF2B5EF4-FFF2-40B4-BE49-F238E27FC236}">
                      <a16:creationId xmlns:a16="http://schemas.microsoft.com/office/drawing/2014/main" id="{C7B137CC-A31F-9160-E6AB-74A02669DC9F}"/>
                    </a:ext>
                  </a:extLst>
                </p14:cNvPr>
                <p14:cNvContentPartPr/>
                <p14:nvPr/>
              </p14:nvContentPartPr>
              <p14:xfrm>
                <a:off x="3207398" y="4399343"/>
                <a:ext cx="246960" cy="255600"/>
              </p14:xfrm>
            </p:contentPart>
          </mc:Choice>
          <mc:Fallback>
            <p:pic>
              <p:nvPicPr>
                <p:cNvPr id="77" name="Ink 76">
                  <a:extLst>
                    <a:ext uri="{FF2B5EF4-FFF2-40B4-BE49-F238E27FC236}">
                      <a16:creationId xmlns:a16="http://schemas.microsoft.com/office/drawing/2014/main" id="{C7B137CC-A31F-9160-E6AB-74A02669DC9F}"/>
                    </a:ext>
                  </a:extLst>
                </p:cNvPr>
                <p:cNvPicPr/>
                <p:nvPr/>
              </p:nvPicPr>
              <p:blipFill>
                <a:blip r:embed="rId71"/>
                <a:stretch>
                  <a:fillRect/>
                </a:stretch>
              </p:blipFill>
              <p:spPr>
                <a:xfrm>
                  <a:off x="3198758" y="4390343"/>
                  <a:ext cx="2646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8" name="Ink 77">
                  <a:extLst>
                    <a:ext uri="{FF2B5EF4-FFF2-40B4-BE49-F238E27FC236}">
                      <a16:creationId xmlns:a16="http://schemas.microsoft.com/office/drawing/2014/main" id="{B7F4BFE9-8616-B68A-FD50-DCFD7AFDE422}"/>
                    </a:ext>
                  </a:extLst>
                </p14:cNvPr>
                <p14:cNvContentPartPr/>
                <p14:nvPr/>
              </p14:nvContentPartPr>
              <p14:xfrm>
                <a:off x="3485678" y="4424183"/>
                <a:ext cx="127080" cy="225360"/>
              </p14:xfrm>
            </p:contentPart>
          </mc:Choice>
          <mc:Fallback>
            <p:pic>
              <p:nvPicPr>
                <p:cNvPr id="78" name="Ink 77">
                  <a:extLst>
                    <a:ext uri="{FF2B5EF4-FFF2-40B4-BE49-F238E27FC236}">
                      <a16:creationId xmlns:a16="http://schemas.microsoft.com/office/drawing/2014/main" id="{B7F4BFE9-8616-B68A-FD50-DCFD7AFDE422}"/>
                    </a:ext>
                  </a:extLst>
                </p:cNvPr>
                <p:cNvPicPr/>
                <p:nvPr/>
              </p:nvPicPr>
              <p:blipFill>
                <a:blip r:embed="rId73"/>
                <a:stretch>
                  <a:fillRect/>
                </a:stretch>
              </p:blipFill>
              <p:spPr>
                <a:xfrm>
                  <a:off x="3476678" y="4415543"/>
                  <a:ext cx="1447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9" name="Ink 78">
                  <a:extLst>
                    <a:ext uri="{FF2B5EF4-FFF2-40B4-BE49-F238E27FC236}">
                      <a16:creationId xmlns:a16="http://schemas.microsoft.com/office/drawing/2014/main" id="{D899C84C-0FCA-A3F6-B07A-E60297FE9A78}"/>
                    </a:ext>
                  </a:extLst>
                </p14:cNvPr>
                <p14:cNvContentPartPr/>
                <p14:nvPr/>
              </p14:nvContentPartPr>
              <p14:xfrm>
                <a:off x="3574958" y="4540463"/>
                <a:ext cx="85320" cy="360"/>
              </p14:xfrm>
            </p:contentPart>
          </mc:Choice>
          <mc:Fallback>
            <p:pic>
              <p:nvPicPr>
                <p:cNvPr id="79" name="Ink 78">
                  <a:extLst>
                    <a:ext uri="{FF2B5EF4-FFF2-40B4-BE49-F238E27FC236}">
                      <a16:creationId xmlns:a16="http://schemas.microsoft.com/office/drawing/2014/main" id="{D899C84C-0FCA-A3F6-B07A-E60297FE9A78}"/>
                    </a:ext>
                  </a:extLst>
                </p:cNvPr>
                <p:cNvPicPr/>
                <p:nvPr/>
              </p:nvPicPr>
              <p:blipFill>
                <a:blip r:embed="rId75"/>
                <a:stretch>
                  <a:fillRect/>
                </a:stretch>
              </p:blipFill>
              <p:spPr>
                <a:xfrm>
                  <a:off x="3565958" y="4531823"/>
                  <a:ext cx="10296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80" name="Ink 79">
                <a:extLst>
                  <a:ext uri="{FF2B5EF4-FFF2-40B4-BE49-F238E27FC236}">
                    <a16:creationId xmlns:a16="http://schemas.microsoft.com/office/drawing/2014/main" id="{A461A59E-025A-7616-7454-3FDAB6FB400C}"/>
                  </a:ext>
                </a:extLst>
              </p14:cNvPr>
              <p14:cNvContentPartPr/>
              <p14:nvPr/>
            </p14:nvContentPartPr>
            <p14:xfrm>
              <a:off x="3952598" y="4540823"/>
              <a:ext cx="142560" cy="19080"/>
            </p14:xfrm>
          </p:contentPart>
        </mc:Choice>
        <mc:Fallback>
          <p:pic>
            <p:nvPicPr>
              <p:cNvPr id="80" name="Ink 79">
                <a:extLst>
                  <a:ext uri="{FF2B5EF4-FFF2-40B4-BE49-F238E27FC236}">
                    <a16:creationId xmlns:a16="http://schemas.microsoft.com/office/drawing/2014/main" id="{A461A59E-025A-7616-7454-3FDAB6FB400C}"/>
                  </a:ext>
                </a:extLst>
              </p:cNvPr>
              <p:cNvPicPr/>
              <p:nvPr/>
            </p:nvPicPr>
            <p:blipFill>
              <a:blip r:embed="rId77"/>
              <a:stretch>
                <a:fillRect/>
              </a:stretch>
            </p:blipFill>
            <p:spPr>
              <a:xfrm>
                <a:off x="3943958" y="4531823"/>
                <a:ext cx="160200" cy="36720"/>
              </a:xfrm>
              <a:prstGeom prst="rect">
                <a:avLst/>
              </a:prstGeom>
            </p:spPr>
          </p:pic>
        </mc:Fallback>
      </mc:AlternateContent>
      <p:grpSp>
        <p:nvGrpSpPr>
          <p:cNvPr id="84" name="Group 83">
            <a:extLst>
              <a:ext uri="{FF2B5EF4-FFF2-40B4-BE49-F238E27FC236}">
                <a16:creationId xmlns:a16="http://schemas.microsoft.com/office/drawing/2014/main" id="{A13842AA-C8B8-4EBF-4A2C-FC19C7C44935}"/>
              </a:ext>
            </a:extLst>
          </p:cNvPr>
          <p:cNvGrpSpPr/>
          <p:nvPr/>
        </p:nvGrpSpPr>
        <p:grpSpPr>
          <a:xfrm>
            <a:off x="4285238" y="4409423"/>
            <a:ext cx="387360" cy="231840"/>
            <a:chOff x="4285238" y="4409423"/>
            <a:chExt cx="387360" cy="231840"/>
          </a:xfrm>
        </p:grpSpPr>
        <mc:AlternateContent xmlns:mc="http://schemas.openxmlformats.org/markup-compatibility/2006">
          <mc:Choice xmlns:p14="http://schemas.microsoft.com/office/powerpoint/2010/main" Requires="p14">
            <p:contentPart p14:bwMode="auto" r:id="rId78">
              <p14:nvContentPartPr>
                <p14:cNvPr id="82" name="Ink 81">
                  <a:extLst>
                    <a:ext uri="{FF2B5EF4-FFF2-40B4-BE49-F238E27FC236}">
                      <a16:creationId xmlns:a16="http://schemas.microsoft.com/office/drawing/2014/main" id="{002B6689-F386-6826-567E-0B38A76F2F13}"/>
                    </a:ext>
                  </a:extLst>
                </p14:cNvPr>
                <p14:cNvContentPartPr/>
                <p14:nvPr/>
              </p14:nvContentPartPr>
              <p14:xfrm>
                <a:off x="4285238" y="4409423"/>
                <a:ext cx="199080" cy="231840"/>
              </p14:xfrm>
            </p:contentPart>
          </mc:Choice>
          <mc:Fallback>
            <p:pic>
              <p:nvPicPr>
                <p:cNvPr id="82" name="Ink 81">
                  <a:extLst>
                    <a:ext uri="{FF2B5EF4-FFF2-40B4-BE49-F238E27FC236}">
                      <a16:creationId xmlns:a16="http://schemas.microsoft.com/office/drawing/2014/main" id="{002B6689-F386-6826-567E-0B38A76F2F13}"/>
                    </a:ext>
                  </a:extLst>
                </p:cNvPr>
                <p:cNvPicPr/>
                <p:nvPr/>
              </p:nvPicPr>
              <p:blipFill>
                <a:blip r:embed="rId79"/>
                <a:stretch>
                  <a:fillRect/>
                </a:stretch>
              </p:blipFill>
              <p:spPr>
                <a:xfrm>
                  <a:off x="4276238" y="4400783"/>
                  <a:ext cx="2167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3" name="Ink 82">
                  <a:extLst>
                    <a:ext uri="{FF2B5EF4-FFF2-40B4-BE49-F238E27FC236}">
                      <a16:creationId xmlns:a16="http://schemas.microsoft.com/office/drawing/2014/main" id="{3DE2C91F-A0D7-1D0B-744C-0B44A5CB3747}"/>
                    </a:ext>
                  </a:extLst>
                </p14:cNvPr>
                <p14:cNvContentPartPr/>
                <p14:nvPr/>
              </p14:nvContentPartPr>
              <p14:xfrm>
                <a:off x="4514918" y="4428143"/>
                <a:ext cx="157680" cy="181800"/>
              </p14:xfrm>
            </p:contentPart>
          </mc:Choice>
          <mc:Fallback>
            <p:pic>
              <p:nvPicPr>
                <p:cNvPr id="83" name="Ink 82">
                  <a:extLst>
                    <a:ext uri="{FF2B5EF4-FFF2-40B4-BE49-F238E27FC236}">
                      <a16:creationId xmlns:a16="http://schemas.microsoft.com/office/drawing/2014/main" id="{3DE2C91F-A0D7-1D0B-744C-0B44A5CB3747}"/>
                    </a:ext>
                  </a:extLst>
                </p:cNvPr>
                <p:cNvPicPr/>
                <p:nvPr/>
              </p:nvPicPr>
              <p:blipFill>
                <a:blip r:embed="rId81"/>
                <a:stretch>
                  <a:fillRect/>
                </a:stretch>
              </p:blipFill>
              <p:spPr>
                <a:xfrm>
                  <a:off x="4505918" y="4419503"/>
                  <a:ext cx="175320" cy="199440"/>
                </a:xfrm>
                <a:prstGeom prst="rect">
                  <a:avLst/>
                </a:prstGeom>
              </p:spPr>
            </p:pic>
          </mc:Fallback>
        </mc:AlternateContent>
      </p:grpSp>
      <p:grpSp>
        <p:nvGrpSpPr>
          <p:cNvPr id="101" name="Group 100">
            <a:extLst>
              <a:ext uri="{FF2B5EF4-FFF2-40B4-BE49-F238E27FC236}">
                <a16:creationId xmlns:a16="http://schemas.microsoft.com/office/drawing/2014/main" id="{332E86B4-0F90-18AE-95F6-A7A383F8EE22}"/>
              </a:ext>
            </a:extLst>
          </p:cNvPr>
          <p:cNvGrpSpPr/>
          <p:nvPr/>
        </p:nvGrpSpPr>
        <p:grpSpPr>
          <a:xfrm>
            <a:off x="3252398" y="4967783"/>
            <a:ext cx="803520" cy="225720"/>
            <a:chOff x="3252398" y="4967783"/>
            <a:chExt cx="803520" cy="225720"/>
          </a:xfrm>
        </p:grpSpPr>
        <mc:AlternateContent xmlns:mc="http://schemas.openxmlformats.org/markup-compatibility/2006">
          <mc:Choice xmlns:p14="http://schemas.microsoft.com/office/powerpoint/2010/main" Requires="p14">
            <p:contentPart p14:bwMode="auto" r:id="rId82">
              <p14:nvContentPartPr>
                <p14:cNvPr id="85" name="Ink 84">
                  <a:extLst>
                    <a:ext uri="{FF2B5EF4-FFF2-40B4-BE49-F238E27FC236}">
                      <a16:creationId xmlns:a16="http://schemas.microsoft.com/office/drawing/2014/main" id="{B46251C5-227D-0E61-C47A-8A097A4DFD46}"/>
                    </a:ext>
                  </a:extLst>
                </p14:cNvPr>
                <p14:cNvContentPartPr/>
                <p14:nvPr/>
              </p14:nvContentPartPr>
              <p14:xfrm>
                <a:off x="3252398" y="4990103"/>
                <a:ext cx="203760" cy="203040"/>
              </p14:xfrm>
            </p:contentPart>
          </mc:Choice>
          <mc:Fallback>
            <p:pic>
              <p:nvPicPr>
                <p:cNvPr id="85" name="Ink 84">
                  <a:extLst>
                    <a:ext uri="{FF2B5EF4-FFF2-40B4-BE49-F238E27FC236}">
                      <a16:creationId xmlns:a16="http://schemas.microsoft.com/office/drawing/2014/main" id="{B46251C5-227D-0E61-C47A-8A097A4DFD46}"/>
                    </a:ext>
                  </a:extLst>
                </p:cNvPr>
                <p:cNvPicPr/>
                <p:nvPr/>
              </p:nvPicPr>
              <p:blipFill>
                <a:blip r:embed="rId83"/>
                <a:stretch>
                  <a:fillRect/>
                </a:stretch>
              </p:blipFill>
              <p:spPr>
                <a:xfrm>
                  <a:off x="3243758" y="4981103"/>
                  <a:ext cx="2214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6" name="Ink 85">
                  <a:extLst>
                    <a:ext uri="{FF2B5EF4-FFF2-40B4-BE49-F238E27FC236}">
                      <a16:creationId xmlns:a16="http://schemas.microsoft.com/office/drawing/2014/main" id="{38F37F15-EE23-22D7-0BD8-8D989277C9C9}"/>
                    </a:ext>
                  </a:extLst>
                </p14:cNvPr>
                <p14:cNvContentPartPr/>
                <p14:nvPr/>
              </p14:nvContentPartPr>
              <p14:xfrm>
                <a:off x="3510158" y="4967783"/>
                <a:ext cx="211680" cy="225720"/>
              </p14:xfrm>
            </p:contentPart>
          </mc:Choice>
          <mc:Fallback>
            <p:pic>
              <p:nvPicPr>
                <p:cNvPr id="86" name="Ink 85">
                  <a:extLst>
                    <a:ext uri="{FF2B5EF4-FFF2-40B4-BE49-F238E27FC236}">
                      <a16:creationId xmlns:a16="http://schemas.microsoft.com/office/drawing/2014/main" id="{38F37F15-EE23-22D7-0BD8-8D989277C9C9}"/>
                    </a:ext>
                  </a:extLst>
                </p:cNvPr>
                <p:cNvPicPr/>
                <p:nvPr/>
              </p:nvPicPr>
              <p:blipFill>
                <a:blip r:embed="rId85"/>
                <a:stretch>
                  <a:fillRect/>
                </a:stretch>
              </p:blipFill>
              <p:spPr>
                <a:xfrm>
                  <a:off x="3501158" y="4958783"/>
                  <a:ext cx="2293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88" name="Ink 87">
                  <a:extLst>
                    <a:ext uri="{FF2B5EF4-FFF2-40B4-BE49-F238E27FC236}">
                      <a16:creationId xmlns:a16="http://schemas.microsoft.com/office/drawing/2014/main" id="{A6D15AAB-99D5-C0DD-A922-9E8E23DA55F0}"/>
                    </a:ext>
                  </a:extLst>
                </p14:cNvPr>
                <p14:cNvContentPartPr/>
                <p14:nvPr/>
              </p14:nvContentPartPr>
              <p14:xfrm>
                <a:off x="3857918" y="5045543"/>
                <a:ext cx="198000" cy="21960"/>
              </p14:xfrm>
            </p:contentPart>
          </mc:Choice>
          <mc:Fallback>
            <p:pic>
              <p:nvPicPr>
                <p:cNvPr id="88" name="Ink 87">
                  <a:extLst>
                    <a:ext uri="{FF2B5EF4-FFF2-40B4-BE49-F238E27FC236}">
                      <a16:creationId xmlns:a16="http://schemas.microsoft.com/office/drawing/2014/main" id="{A6D15AAB-99D5-C0DD-A922-9E8E23DA55F0}"/>
                    </a:ext>
                  </a:extLst>
                </p:cNvPr>
                <p:cNvPicPr/>
                <p:nvPr/>
              </p:nvPicPr>
              <p:blipFill>
                <a:blip r:embed="rId87"/>
                <a:stretch>
                  <a:fillRect/>
                </a:stretch>
              </p:blipFill>
              <p:spPr>
                <a:xfrm>
                  <a:off x="3848918" y="5036543"/>
                  <a:ext cx="215640" cy="39600"/>
                </a:xfrm>
                <a:prstGeom prst="rect">
                  <a:avLst/>
                </a:prstGeom>
              </p:spPr>
            </p:pic>
          </mc:Fallback>
        </mc:AlternateContent>
      </p:grpSp>
      <p:grpSp>
        <p:nvGrpSpPr>
          <p:cNvPr id="100" name="Group 99">
            <a:extLst>
              <a:ext uri="{FF2B5EF4-FFF2-40B4-BE49-F238E27FC236}">
                <a16:creationId xmlns:a16="http://schemas.microsoft.com/office/drawing/2014/main" id="{19FD42E3-33F9-84F3-9D15-E8C8D8DC3CC8}"/>
              </a:ext>
            </a:extLst>
          </p:cNvPr>
          <p:cNvGrpSpPr/>
          <p:nvPr/>
        </p:nvGrpSpPr>
        <p:grpSpPr>
          <a:xfrm>
            <a:off x="4252118" y="4873103"/>
            <a:ext cx="808560" cy="301320"/>
            <a:chOff x="4252118" y="4873103"/>
            <a:chExt cx="808560" cy="301320"/>
          </a:xfrm>
        </p:grpSpPr>
        <mc:AlternateContent xmlns:mc="http://schemas.openxmlformats.org/markup-compatibility/2006">
          <mc:Choice xmlns:p14="http://schemas.microsoft.com/office/powerpoint/2010/main" Requires="p14">
            <p:contentPart p14:bwMode="auto" r:id="rId88">
              <p14:nvContentPartPr>
                <p14:cNvPr id="89" name="Ink 88">
                  <a:extLst>
                    <a:ext uri="{FF2B5EF4-FFF2-40B4-BE49-F238E27FC236}">
                      <a16:creationId xmlns:a16="http://schemas.microsoft.com/office/drawing/2014/main" id="{2B01099B-5B19-A11B-B45F-E81CC7D9F54F}"/>
                    </a:ext>
                  </a:extLst>
                </p14:cNvPr>
                <p14:cNvContentPartPr/>
                <p14:nvPr/>
              </p14:nvContentPartPr>
              <p14:xfrm>
                <a:off x="4252118" y="4873103"/>
                <a:ext cx="259200" cy="301320"/>
              </p14:xfrm>
            </p:contentPart>
          </mc:Choice>
          <mc:Fallback>
            <p:pic>
              <p:nvPicPr>
                <p:cNvPr id="89" name="Ink 88">
                  <a:extLst>
                    <a:ext uri="{FF2B5EF4-FFF2-40B4-BE49-F238E27FC236}">
                      <a16:creationId xmlns:a16="http://schemas.microsoft.com/office/drawing/2014/main" id="{2B01099B-5B19-A11B-B45F-E81CC7D9F54F}"/>
                    </a:ext>
                  </a:extLst>
                </p:cNvPr>
                <p:cNvPicPr/>
                <p:nvPr/>
              </p:nvPicPr>
              <p:blipFill>
                <a:blip r:embed="rId89"/>
                <a:stretch>
                  <a:fillRect/>
                </a:stretch>
              </p:blipFill>
              <p:spPr>
                <a:xfrm>
                  <a:off x="4243478" y="4864103"/>
                  <a:ext cx="2768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0" name="Ink 89">
                  <a:extLst>
                    <a:ext uri="{FF2B5EF4-FFF2-40B4-BE49-F238E27FC236}">
                      <a16:creationId xmlns:a16="http://schemas.microsoft.com/office/drawing/2014/main" id="{6B64A83F-7AB0-BBFE-5C38-286326960E37}"/>
                    </a:ext>
                  </a:extLst>
                </p14:cNvPr>
                <p14:cNvContentPartPr/>
                <p14:nvPr/>
              </p14:nvContentPartPr>
              <p14:xfrm>
                <a:off x="4596998" y="4928543"/>
                <a:ext cx="146520" cy="214200"/>
              </p14:xfrm>
            </p:contentPart>
          </mc:Choice>
          <mc:Fallback>
            <p:pic>
              <p:nvPicPr>
                <p:cNvPr id="90" name="Ink 89">
                  <a:extLst>
                    <a:ext uri="{FF2B5EF4-FFF2-40B4-BE49-F238E27FC236}">
                      <a16:creationId xmlns:a16="http://schemas.microsoft.com/office/drawing/2014/main" id="{6B64A83F-7AB0-BBFE-5C38-286326960E37}"/>
                    </a:ext>
                  </a:extLst>
                </p:cNvPr>
                <p:cNvPicPr/>
                <p:nvPr/>
              </p:nvPicPr>
              <p:blipFill>
                <a:blip r:embed="rId91"/>
                <a:stretch>
                  <a:fillRect/>
                </a:stretch>
              </p:blipFill>
              <p:spPr>
                <a:xfrm>
                  <a:off x="4587998" y="4919903"/>
                  <a:ext cx="1641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1" name="Ink 90">
                  <a:extLst>
                    <a:ext uri="{FF2B5EF4-FFF2-40B4-BE49-F238E27FC236}">
                      <a16:creationId xmlns:a16="http://schemas.microsoft.com/office/drawing/2014/main" id="{A09A0A44-12BF-AC41-7E40-DD0389263C26}"/>
                    </a:ext>
                  </a:extLst>
                </p14:cNvPr>
                <p14:cNvContentPartPr/>
                <p14:nvPr/>
              </p14:nvContentPartPr>
              <p14:xfrm>
                <a:off x="4803638" y="4923503"/>
                <a:ext cx="257040" cy="221040"/>
              </p14:xfrm>
            </p:contentPart>
          </mc:Choice>
          <mc:Fallback>
            <p:pic>
              <p:nvPicPr>
                <p:cNvPr id="91" name="Ink 90">
                  <a:extLst>
                    <a:ext uri="{FF2B5EF4-FFF2-40B4-BE49-F238E27FC236}">
                      <a16:creationId xmlns:a16="http://schemas.microsoft.com/office/drawing/2014/main" id="{A09A0A44-12BF-AC41-7E40-DD0389263C26}"/>
                    </a:ext>
                  </a:extLst>
                </p:cNvPr>
                <p:cNvPicPr/>
                <p:nvPr/>
              </p:nvPicPr>
              <p:blipFill>
                <a:blip r:embed="rId93"/>
                <a:stretch>
                  <a:fillRect/>
                </a:stretch>
              </p:blipFill>
              <p:spPr>
                <a:xfrm>
                  <a:off x="4794638" y="4914503"/>
                  <a:ext cx="274680" cy="238680"/>
                </a:xfrm>
                <a:prstGeom prst="rect">
                  <a:avLst/>
                </a:prstGeom>
              </p:spPr>
            </p:pic>
          </mc:Fallback>
        </mc:AlternateContent>
      </p:grpSp>
      <p:grpSp>
        <p:nvGrpSpPr>
          <p:cNvPr id="99" name="Group 98">
            <a:extLst>
              <a:ext uri="{FF2B5EF4-FFF2-40B4-BE49-F238E27FC236}">
                <a16:creationId xmlns:a16="http://schemas.microsoft.com/office/drawing/2014/main" id="{E48956EE-2227-E5DC-92D5-CC37ED96B8E6}"/>
              </a:ext>
            </a:extLst>
          </p:cNvPr>
          <p:cNvGrpSpPr/>
          <p:nvPr/>
        </p:nvGrpSpPr>
        <p:grpSpPr>
          <a:xfrm>
            <a:off x="3263198" y="5392943"/>
            <a:ext cx="1495440" cy="325080"/>
            <a:chOff x="3263198" y="5392943"/>
            <a:chExt cx="1495440" cy="325080"/>
          </a:xfrm>
        </p:grpSpPr>
        <mc:AlternateContent xmlns:mc="http://schemas.openxmlformats.org/markup-compatibility/2006">
          <mc:Choice xmlns:p14="http://schemas.microsoft.com/office/powerpoint/2010/main" Requires="p14">
            <p:contentPart p14:bwMode="auto" r:id="rId94">
              <p14:nvContentPartPr>
                <p14:cNvPr id="92" name="Ink 91">
                  <a:extLst>
                    <a:ext uri="{FF2B5EF4-FFF2-40B4-BE49-F238E27FC236}">
                      <a16:creationId xmlns:a16="http://schemas.microsoft.com/office/drawing/2014/main" id="{9941B124-C0B6-AA59-E937-6BBCD00347B8}"/>
                    </a:ext>
                  </a:extLst>
                </p14:cNvPr>
                <p14:cNvContentPartPr/>
                <p14:nvPr/>
              </p14:nvContentPartPr>
              <p14:xfrm>
                <a:off x="3263198" y="5444783"/>
                <a:ext cx="179640" cy="273240"/>
              </p14:xfrm>
            </p:contentPart>
          </mc:Choice>
          <mc:Fallback>
            <p:pic>
              <p:nvPicPr>
                <p:cNvPr id="92" name="Ink 91">
                  <a:extLst>
                    <a:ext uri="{FF2B5EF4-FFF2-40B4-BE49-F238E27FC236}">
                      <a16:creationId xmlns:a16="http://schemas.microsoft.com/office/drawing/2014/main" id="{9941B124-C0B6-AA59-E937-6BBCD00347B8}"/>
                    </a:ext>
                  </a:extLst>
                </p:cNvPr>
                <p:cNvPicPr/>
                <p:nvPr/>
              </p:nvPicPr>
              <p:blipFill>
                <a:blip r:embed="rId95"/>
                <a:stretch>
                  <a:fillRect/>
                </a:stretch>
              </p:blipFill>
              <p:spPr>
                <a:xfrm>
                  <a:off x="3254558" y="5436143"/>
                  <a:ext cx="1972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3" name="Ink 92">
                  <a:extLst>
                    <a:ext uri="{FF2B5EF4-FFF2-40B4-BE49-F238E27FC236}">
                      <a16:creationId xmlns:a16="http://schemas.microsoft.com/office/drawing/2014/main" id="{8FA5E289-7A16-4CC8-70CD-CE7540570370}"/>
                    </a:ext>
                  </a:extLst>
                </p14:cNvPr>
                <p14:cNvContentPartPr/>
                <p14:nvPr/>
              </p14:nvContentPartPr>
              <p14:xfrm>
                <a:off x="3507278" y="5499863"/>
                <a:ext cx="107640" cy="206640"/>
              </p14:xfrm>
            </p:contentPart>
          </mc:Choice>
          <mc:Fallback>
            <p:pic>
              <p:nvPicPr>
                <p:cNvPr id="93" name="Ink 92">
                  <a:extLst>
                    <a:ext uri="{FF2B5EF4-FFF2-40B4-BE49-F238E27FC236}">
                      <a16:creationId xmlns:a16="http://schemas.microsoft.com/office/drawing/2014/main" id="{8FA5E289-7A16-4CC8-70CD-CE7540570370}"/>
                    </a:ext>
                  </a:extLst>
                </p:cNvPr>
                <p:cNvPicPr/>
                <p:nvPr/>
              </p:nvPicPr>
              <p:blipFill>
                <a:blip r:embed="rId97"/>
                <a:stretch>
                  <a:fillRect/>
                </a:stretch>
              </p:blipFill>
              <p:spPr>
                <a:xfrm>
                  <a:off x="3498278" y="5491223"/>
                  <a:ext cx="1252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4" name="Ink 93">
                  <a:extLst>
                    <a:ext uri="{FF2B5EF4-FFF2-40B4-BE49-F238E27FC236}">
                      <a16:creationId xmlns:a16="http://schemas.microsoft.com/office/drawing/2014/main" id="{82DB9972-B1DE-CC28-3BB8-16E7DCE554F8}"/>
                    </a:ext>
                  </a:extLst>
                </p14:cNvPr>
                <p14:cNvContentPartPr/>
                <p14:nvPr/>
              </p14:nvContentPartPr>
              <p14:xfrm>
                <a:off x="3682598" y="5424623"/>
                <a:ext cx="230400" cy="272160"/>
              </p14:xfrm>
            </p:contentPart>
          </mc:Choice>
          <mc:Fallback>
            <p:pic>
              <p:nvPicPr>
                <p:cNvPr id="94" name="Ink 93">
                  <a:extLst>
                    <a:ext uri="{FF2B5EF4-FFF2-40B4-BE49-F238E27FC236}">
                      <a16:creationId xmlns:a16="http://schemas.microsoft.com/office/drawing/2014/main" id="{82DB9972-B1DE-CC28-3BB8-16E7DCE554F8}"/>
                    </a:ext>
                  </a:extLst>
                </p:cNvPr>
                <p:cNvPicPr/>
                <p:nvPr/>
              </p:nvPicPr>
              <p:blipFill>
                <a:blip r:embed="rId99"/>
                <a:stretch>
                  <a:fillRect/>
                </a:stretch>
              </p:blipFill>
              <p:spPr>
                <a:xfrm>
                  <a:off x="3673598" y="5415983"/>
                  <a:ext cx="2480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5" name="Ink 94">
                  <a:extLst>
                    <a:ext uri="{FF2B5EF4-FFF2-40B4-BE49-F238E27FC236}">
                      <a16:creationId xmlns:a16="http://schemas.microsoft.com/office/drawing/2014/main" id="{12A50520-5CF0-C89B-6173-856C279A5387}"/>
                    </a:ext>
                  </a:extLst>
                </p14:cNvPr>
                <p14:cNvContentPartPr/>
                <p14:nvPr/>
              </p14:nvContentPartPr>
              <p14:xfrm>
                <a:off x="4064558" y="5544863"/>
                <a:ext cx="115920" cy="4320"/>
              </p14:xfrm>
            </p:contentPart>
          </mc:Choice>
          <mc:Fallback>
            <p:pic>
              <p:nvPicPr>
                <p:cNvPr id="95" name="Ink 94">
                  <a:extLst>
                    <a:ext uri="{FF2B5EF4-FFF2-40B4-BE49-F238E27FC236}">
                      <a16:creationId xmlns:a16="http://schemas.microsoft.com/office/drawing/2014/main" id="{12A50520-5CF0-C89B-6173-856C279A5387}"/>
                    </a:ext>
                  </a:extLst>
                </p:cNvPr>
                <p:cNvPicPr/>
                <p:nvPr/>
              </p:nvPicPr>
              <p:blipFill>
                <a:blip r:embed="rId101"/>
                <a:stretch>
                  <a:fillRect/>
                </a:stretch>
              </p:blipFill>
              <p:spPr>
                <a:xfrm>
                  <a:off x="4055918" y="5536223"/>
                  <a:ext cx="1335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6" name="Ink 95">
                  <a:extLst>
                    <a:ext uri="{FF2B5EF4-FFF2-40B4-BE49-F238E27FC236}">
                      <a16:creationId xmlns:a16="http://schemas.microsoft.com/office/drawing/2014/main" id="{51BC1765-C7A7-07EF-630E-511AA039187C}"/>
                    </a:ext>
                  </a:extLst>
                </p14:cNvPr>
                <p14:cNvContentPartPr/>
                <p14:nvPr/>
              </p14:nvContentPartPr>
              <p14:xfrm>
                <a:off x="4414838" y="5480063"/>
                <a:ext cx="13320" cy="236160"/>
              </p14:xfrm>
            </p:contentPart>
          </mc:Choice>
          <mc:Fallback>
            <p:pic>
              <p:nvPicPr>
                <p:cNvPr id="96" name="Ink 95">
                  <a:extLst>
                    <a:ext uri="{FF2B5EF4-FFF2-40B4-BE49-F238E27FC236}">
                      <a16:creationId xmlns:a16="http://schemas.microsoft.com/office/drawing/2014/main" id="{51BC1765-C7A7-07EF-630E-511AA039187C}"/>
                    </a:ext>
                  </a:extLst>
                </p:cNvPr>
                <p:cNvPicPr/>
                <p:nvPr/>
              </p:nvPicPr>
              <p:blipFill>
                <a:blip r:embed="rId103"/>
                <a:stretch>
                  <a:fillRect/>
                </a:stretch>
              </p:blipFill>
              <p:spPr>
                <a:xfrm>
                  <a:off x="4405838" y="5471423"/>
                  <a:ext cx="309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7" name="Ink 96">
                  <a:extLst>
                    <a:ext uri="{FF2B5EF4-FFF2-40B4-BE49-F238E27FC236}">
                      <a16:creationId xmlns:a16="http://schemas.microsoft.com/office/drawing/2014/main" id="{F014CDBF-B7C3-C27F-1559-E61C8E35716B}"/>
                    </a:ext>
                  </a:extLst>
                </p14:cNvPr>
                <p14:cNvContentPartPr/>
                <p14:nvPr/>
              </p14:nvContentPartPr>
              <p14:xfrm>
                <a:off x="4344998" y="5392943"/>
                <a:ext cx="194760" cy="282240"/>
              </p14:xfrm>
            </p:contentPart>
          </mc:Choice>
          <mc:Fallback>
            <p:pic>
              <p:nvPicPr>
                <p:cNvPr id="97" name="Ink 96">
                  <a:extLst>
                    <a:ext uri="{FF2B5EF4-FFF2-40B4-BE49-F238E27FC236}">
                      <a16:creationId xmlns:a16="http://schemas.microsoft.com/office/drawing/2014/main" id="{F014CDBF-B7C3-C27F-1559-E61C8E35716B}"/>
                    </a:ext>
                  </a:extLst>
                </p:cNvPr>
                <p:cNvPicPr/>
                <p:nvPr/>
              </p:nvPicPr>
              <p:blipFill>
                <a:blip r:embed="rId105"/>
                <a:stretch>
                  <a:fillRect/>
                </a:stretch>
              </p:blipFill>
              <p:spPr>
                <a:xfrm>
                  <a:off x="4335998" y="5384303"/>
                  <a:ext cx="2124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8" name="Ink 97">
                  <a:extLst>
                    <a:ext uri="{FF2B5EF4-FFF2-40B4-BE49-F238E27FC236}">
                      <a16:creationId xmlns:a16="http://schemas.microsoft.com/office/drawing/2014/main" id="{A30B53C3-23EB-B7A3-653C-71795EE66E5F}"/>
                    </a:ext>
                  </a:extLst>
                </p14:cNvPr>
                <p14:cNvContentPartPr/>
                <p14:nvPr/>
              </p14:nvContentPartPr>
              <p14:xfrm>
                <a:off x="4553078" y="5431823"/>
                <a:ext cx="205560" cy="267840"/>
              </p14:xfrm>
            </p:contentPart>
          </mc:Choice>
          <mc:Fallback>
            <p:pic>
              <p:nvPicPr>
                <p:cNvPr id="98" name="Ink 97">
                  <a:extLst>
                    <a:ext uri="{FF2B5EF4-FFF2-40B4-BE49-F238E27FC236}">
                      <a16:creationId xmlns:a16="http://schemas.microsoft.com/office/drawing/2014/main" id="{A30B53C3-23EB-B7A3-653C-71795EE66E5F}"/>
                    </a:ext>
                  </a:extLst>
                </p:cNvPr>
                <p:cNvPicPr/>
                <p:nvPr/>
              </p:nvPicPr>
              <p:blipFill>
                <a:blip r:embed="rId107"/>
                <a:stretch>
                  <a:fillRect/>
                </a:stretch>
              </p:blipFill>
              <p:spPr>
                <a:xfrm>
                  <a:off x="4544438" y="5422823"/>
                  <a:ext cx="223200" cy="28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8">
            <p14:nvContentPartPr>
              <p14:cNvPr id="102" name="Ink 101">
                <a:extLst>
                  <a:ext uri="{FF2B5EF4-FFF2-40B4-BE49-F238E27FC236}">
                    <a16:creationId xmlns:a16="http://schemas.microsoft.com/office/drawing/2014/main" id="{BBD50271-D97E-785F-C6D9-05B389B9BEE5}"/>
                  </a:ext>
                </a:extLst>
              </p14:cNvPr>
              <p14:cNvContentPartPr/>
              <p14:nvPr/>
            </p14:nvContentPartPr>
            <p14:xfrm>
              <a:off x="2786558" y="1434023"/>
              <a:ext cx="474120" cy="847440"/>
            </p14:xfrm>
          </p:contentPart>
        </mc:Choice>
        <mc:Fallback>
          <p:pic>
            <p:nvPicPr>
              <p:cNvPr id="102" name="Ink 101">
                <a:extLst>
                  <a:ext uri="{FF2B5EF4-FFF2-40B4-BE49-F238E27FC236}">
                    <a16:creationId xmlns:a16="http://schemas.microsoft.com/office/drawing/2014/main" id="{BBD50271-D97E-785F-C6D9-05B389B9BEE5}"/>
                  </a:ext>
                </a:extLst>
              </p:cNvPr>
              <p:cNvPicPr/>
              <p:nvPr/>
            </p:nvPicPr>
            <p:blipFill>
              <a:blip r:embed="rId109"/>
              <a:stretch>
                <a:fillRect/>
              </a:stretch>
            </p:blipFill>
            <p:spPr>
              <a:xfrm>
                <a:off x="2777918" y="1425023"/>
                <a:ext cx="491760" cy="865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3" name="Ink 102">
                <a:extLst>
                  <a:ext uri="{FF2B5EF4-FFF2-40B4-BE49-F238E27FC236}">
                    <a16:creationId xmlns:a16="http://schemas.microsoft.com/office/drawing/2014/main" id="{279F16B9-FFD6-34B0-EA36-3FDB71F806A7}"/>
                  </a:ext>
                </a:extLst>
              </p14:cNvPr>
              <p14:cNvContentPartPr/>
              <p14:nvPr/>
            </p14:nvContentPartPr>
            <p14:xfrm>
              <a:off x="2937758" y="1453823"/>
              <a:ext cx="6120" cy="186120"/>
            </p14:xfrm>
          </p:contentPart>
        </mc:Choice>
        <mc:Fallback>
          <p:pic>
            <p:nvPicPr>
              <p:cNvPr id="103" name="Ink 102">
                <a:extLst>
                  <a:ext uri="{FF2B5EF4-FFF2-40B4-BE49-F238E27FC236}">
                    <a16:creationId xmlns:a16="http://schemas.microsoft.com/office/drawing/2014/main" id="{279F16B9-FFD6-34B0-EA36-3FDB71F806A7}"/>
                  </a:ext>
                </a:extLst>
              </p:cNvPr>
              <p:cNvPicPr/>
              <p:nvPr/>
            </p:nvPicPr>
            <p:blipFill>
              <a:blip r:embed="rId111"/>
              <a:stretch>
                <a:fillRect/>
              </a:stretch>
            </p:blipFill>
            <p:spPr>
              <a:xfrm>
                <a:off x="2929118" y="1445183"/>
                <a:ext cx="237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0" name="Ink 29">
                <a:extLst>
                  <a:ext uri="{FF2B5EF4-FFF2-40B4-BE49-F238E27FC236}">
                    <a16:creationId xmlns:a16="http://schemas.microsoft.com/office/drawing/2014/main" id="{C29064D0-E3AF-3F03-69DC-B64A5EF3AB28}"/>
                  </a:ext>
                </a:extLst>
              </p14:cNvPr>
              <p14:cNvContentPartPr/>
              <p14:nvPr/>
            </p14:nvContentPartPr>
            <p14:xfrm>
              <a:off x="3538238" y="2223143"/>
              <a:ext cx="7200" cy="153720"/>
            </p14:xfrm>
          </p:contentPart>
        </mc:Choice>
        <mc:Fallback>
          <p:pic>
            <p:nvPicPr>
              <p:cNvPr id="30" name="Ink 29">
                <a:extLst>
                  <a:ext uri="{FF2B5EF4-FFF2-40B4-BE49-F238E27FC236}">
                    <a16:creationId xmlns:a16="http://schemas.microsoft.com/office/drawing/2014/main" id="{C29064D0-E3AF-3F03-69DC-B64A5EF3AB28}"/>
                  </a:ext>
                </a:extLst>
              </p:cNvPr>
              <p:cNvPicPr/>
              <p:nvPr/>
            </p:nvPicPr>
            <p:blipFill>
              <a:blip r:embed="rId113"/>
              <a:stretch>
                <a:fillRect/>
              </a:stretch>
            </p:blipFill>
            <p:spPr>
              <a:xfrm>
                <a:off x="3529238" y="2214503"/>
                <a:ext cx="248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1" name="Ink 30">
                <a:extLst>
                  <a:ext uri="{FF2B5EF4-FFF2-40B4-BE49-F238E27FC236}">
                    <a16:creationId xmlns:a16="http://schemas.microsoft.com/office/drawing/2014/main" id="{3897A05F-2611-F4E9-4A30-3D2D52467EC5}"/>
                  </a:ext>
                </a:extLst>
              </p14:cNvPr>
              <p14:cNvContentPartPr/>
              <p14:nvPr/>
            </p14:nvContentPartPr>
            <p14:xfrm>
              <a:off x="3524918" y="1942703"/>
              <a:ext cx="358560" cy="437040"/>
            </p14:xfrm>
          </p:contentPart>
        </mc:Choice>
        <mc:Fallback>
          <p:pic>
            <p:nvPicPr>
              <p:cNvPr id="31" name="Ink 30">
                <a:extLst>
                  <a:ext uri="{FF2B5EF4-FFF2-40B4-BE49-F238E27FC236}">
                    <a16:creationId xmlns:a16="http://schemas.microsoft.com/office/drawing/2014/main" id="{3897A05F-2611-F4E9-4A30-3D2D52467EC5}"/>
                  </a:ext>
                </a:extLst>
              </p:cNvPr>
              <p:cNvPicPr/>
              <p:nvPr/>
            </p:nvPicPr>
            <p:blipFill>
              <a:blip r:embed="rId115"/>
              <a:stretch>
                <a:fillRect/>
              </a:stretch>
            </p:blipFill>
            <p:spPr>
              <a:xfrm>
                <a:off x="3515918" y="1934063"/>
                <a:ext cx="37620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2" name="Ink 31">
                <a:extLst>
                  <a:ext uri="{FF2B5EF4-FFF2-40B4-BE49-F238E27FC236}">
                    <a16:creationId xmlns:a16="http://schemas.microsoft.com/office/drawing/2014/main" id="{D39CE69D-C241-00A7-CA74-0BB7D0B251BC}"/>
                  </a:ext>
                </a:extLst>
              </p14:cNvPr>
              <p14:cNvContentPartPr/>
              <p14:nvPr/>
            </p14:nvContentPartPr>
            <p14:xfrm>
              <a:off x="3925958" y="2187863"/>
              <a:ext cx="87120" cy="155520"/>
            </p14:xfrm>
          </p:contentPart>
        </mc:Choice>
        <mc:Fallback>
          <p:pic>
            <p:nvPicPr>
              <p:cNvPr id="32" name="Ink 31">
                <a:extLst>
                  <a:ext uri="{FF2B5EF4-FFF2-40B4-BE49-F238E27FC236}">
                    <a16:creationId xmlns:a16="http://schemas.microsoft.com/office/drawing/2014/main" id="{D39CE69D-C241-00A7-CA74-0BB7D0B251BC}"/>
                  </a:ext>
                </a:extLst>
              </p:cNvPr>
              <p:cNvPicPr/>
              <p:nvPr/>
            </p:nvPicPr>
            <p:blipFill>
              <a:blip r:embed="rId117"/>
              <a:stretch>
                <a:fillRect/>
              </a:stretch>
            </p:blipFill>
            <p:spPr>
              <a:xfrm>
                <a:off x="3916958" y="2178863"/>
                <a:ext cx="1047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3" name="Ink 32">
                <a:extLst>
                  <a:ext uri="{FF2B5EF4-FFF2-40B4-BE49-F238E27FC236}">
                    <a16:creationId xmlns:a16="http://schemas.microsoft.com/office/drawing/2014/main" id="{BAEE40DF-ADB3-9A1C-BACE-378F6E7C49A4}"/>
                  </a:ext>
                </a:extLst>
              </p14:cNvPr>
              <p14:cNvContentPartPr/>
              <p14:nvPr/>
            </p14:nvContentPartPr>
            <p14:xfrm>
              <a:off x="4077878" y="2185343"/>
              <a:ext cx="123480" cy="133920"/>
            </p14:xfrm>
          </p:contentPart>
        </mc:Choice>
        <mc:Fallback>
          <p:pic>
            <p:nvPicPr>
              <p:cNvPr id="33" name="Ink 32">
                <a:extLst>
                  <a:ext uri="{FF2B5EF4-FFF2-40B4-BE49-F238E27FC236}">
                    <a16:creationId xmlns:a16="http://schemas.microsoft.com/office/drawing/2014/main" id="{BAEE40DF-ADB3-9A1C-BACE-378F6E7C49A4}"/>
                  </a:ext>
                </a:extLst>
              </p:cNvPr>
              <p:cNvPicPr/>
              <p:nvPr/>
            </p:nvPicPr>
            <p:blipFill>
              <a:blip r:embed="rId119"/>
              <a:stretch>
                <a:fillRect/>
              </a:stretch>
            </p:blipFill>
            <p:spPr>
              <a:xfrm>
                <a:off x="4069238" y="2176343"/>
                <a:ext cx="1411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4" name="Ink 33">
                <a:extLst>
                  <a:ext uri="{FF2B5EF4-FFF2-40B4-BE49-F238E27FC236}">
                    <a16:creationId xmlns:a16="http://schemas.microsoft.com/office/drawing/2014/main" id="{44A68057-8500-8F40-A926-C53622A31638}"/>
                  </a:ext>
                </a:extLst>
              </p14:cNvPr>
              <p14:cNvContentPartPr/>
              <p14:nvPr/>
            </p14:nvContentPartPr>
            <p14:xfrm>
              <a:off x="4251398" y="2085983"/>
              <a:ext cx="112680" cy="214200"/>
            </p14:xfrm>
          </p:contentPart>
        </mc:Choice>
        <mc:Fallback>
          <p:pic>
            <p:nvPicPr>
              <p:cNvPr id="34" name="Ink 33">
                <a:extLst>
                  <a:ext uri="{FF2B5EF4-FFF2-40B4-BE49-F238E27FC236}">
                    <a16:creationId xmlns:a16="http://schemas.microsoft.com/office/drawing/2014/main" id="{44A68057-8500-8F40-A926-C53622A31638}"/>
                  </a:ext>
                </a:extLst>
              </p:cNvPr>
              <p:cNvPicPr/>
              <p:nvPr/>
            </p:nvPicPr>
            <p:blipFill>
              <a:blip r:embed="rId121"/>
              <a:stretch>
                <a:fillRect/>
              </a:stretch>
            </p:blipFill>
            <p:spPr>
              <a:xfrm>
                <a:off x="4242758" y="2077343"/>
                <a:ext cx="1303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5" name="Ink 34">
                <a:extLst>
                  <a:ext uri="{FF2B5EF4-FFF2-40B4-BE49-F238E27FC236}">
                    <a16:creationId xmlns:a16="http://schemas.microsoft.com/office/drawing/2014/main" id="{2740CB13-9009-3382-B0B7-BED689E32353}"/>
                  </a:ext>
                </a:extLst>
              </p14:cNvPr>
              <p14:cNvContentPartPr/>
              <p14:nvPr/>
            </p14:nvContentPartPr>
            <p14:xfrm>
              <a:off x="4484318" y="2195423"/>
              <a:ext cx="6480" cy="90360"/>
            </p14:xfrm>
          </p:contentPart>
        </mc:Choice>
        <mc:Fallback>
          <p:pic>
            <p:nvPicPr>
              <p:cNvPr id="35" name="Ink 34">
                <a:extLst>
                  <a:ext uri="{FF2B5EF4-FFF2-40B4-BE49-F238E27FC236}">
                    <a16:creationId xmlns:a16="http://schemas.microsoft.com/office/drawing/2014/main" id="{2740CB13-9009-3382-B0B7-BED689E32353}"/>
                  </a:ext>
                </a:extLst>
              </p:cNvPr>
              <p:cNvPicPr/>
              <p:nvPr/>
            </p:nvPicPr>
            <p:blipFill>
              <a:blip r:embed="rId123"/>
              <a:stretch>
                <a:fillRect/>
              </a:stretch>
            </p:blipFill>
            <p:spPr>
              <a:xfrm>
                <a:off x="4475318" y="2186423"/>
                <a:ext cx="241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6" name="Ink 35">
                <a:extLst>
                  <a:ext uri="{FF2B5EF4-FFF2-40B4-BE49-F238E27FC236}">
                    <a16:creationId xmlns:a16="http://schemas.microsoft.com/office/drawing/2014/main" id="{99292B3C-F001-3BA9-5B0E-E01F369FAD20}"/>
                  </a:ext>
                </a:extLst>
              </p14:cNvPr>
              <p14:cNvContentPartPr/>
              <p14:nvPr/>
            </p14:nvContentPartPr>
            <p14:xfrm>
              <a:off x="4496558" y="2062583"/>
              <a:ext cx="360" cy="16920"/>
            </p14:xfrm>
          </p:contentPart>
        </mc:Choice>
        <mc:Fallback>
          <p:pic>
            <p:nvPicPr>
              <p:cNvPr id="36" name="Ink 35">
                <a:extLst>
                  <a:ext uri="{FF2B5EF4-FFF2-40B4-BE49-F238E27FC236}">
                    <a16:creationId xmlns:a16="http://schemas.microsoft.com/office/drawing/2014/main" id="{99292B3C-F001-3BA9-5B0E-E01F369FAD20}"/>
                  </a:ext>
                </a:extLst>
              </p:cNvPr>
              <p:cNvPicPr/>
              <p:nvPr/>
            </p:nvPicPr>
            <p:blipFill>
              <a:blip r:embed="rId125"/>
              <a:stretch>
                <a:fillRect/>
              </a:stretch>
            </p:blipFill>
            <p:spPr>
              <a:xfrm>
                <a:off x="4487918" y="2053583"/>
                <a:ext cx="180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7" name="Ink 36">
                <a:extLst>
                  <a:ext uri="{FF2B5EF4-FFF2-40B4-BE49-F238E27FC236}">
                    <a16:creationId xmlns:a16="http://schemas.microsoft.com/office/drawing/2014/main" id="{F38E4E73-8025-9AAC-6297-DCECCEFB45F9}"/>
                  </a:ext>
                </a:extLst>
              </p14:cNvPr>
              <p14:cNvContentPartPr/>
              <p14:nvPr/>
            </p14:nvContentPartPr>
            <p14:xfrm>
              <a:off x="4565318" y="2170223"/>
              <a:ext cx="244080" cy="338040"/>
            </p14:xfrm>
          </p:contentPart>
        </mc:Choice>
        <mc:Fallback>
          <p:pic>
            <p:nvPicPr>
              <p:cNvPr id="37" name="Ink 36">
                <a:extLst>
                  <a:ext uri="{FF2B5EF4-FFF2-40B4-BE49-F238E27FC236}">
                    <a16:creationId xmlns:a16="http://schemas.microsoft.com/office/drawing/2014/main" id="{F38E4E73-8025-9AAC-6297-DCECCEFB45F9}"/>
                  </a:ext>
                </a:extLst>
              </p:cNvPr>
              <p:cNvPicPr/>
              <p:nvPr/>
            </p:nvPicPr>
            <p:blipFill>
              <a:blip r:embed="rId127"/>
              <a:stretch>
                <a:fillRect/>
              </a:stretch>
            </p:blipFill>
            <p:spPr>
              <a:xfrm>
                <a:off x="4556318" y="2161223"/>
                <a:ext cx="26172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8" name="Ink 37">
                <a:extLst>
                  <a:ext uri="{FF2B5EF4-FFF2-40B4-BE49-F238E27FC236}">
                    <a16:creationId xmlns:a16="http://schemas.microsoft.com/office/drawing/2014/main" id="{F1BE5481-D1B5-A405-A617-3239E99065A4}"/>
                  </a:ext>
                </a:extLst>
              </p14:cNvPr>
              <p14:cNvContentPartPr/>
              <p14:nvPr/>
            </p14:nvContentPartPr>
            <p14:xfrm>
              <a:off x="4939718" y="2133503"/>
              <a:ext cx="131760" cy="160560"/>
            </p14:xfrm>
          </p:contentPart>
        </mc:Choice>
        <mc:Fallback>
          <p:pic>
            <p:nvPicPr>
              <p:cNvPr id="38" name="Ink 37">
                <a:extLst>
                  <a:ext uri="{FF2B5EF4-FFF2-40B4-BE49-F238E27FC236}">
                    <a16:creationId xmlns:a16="http://schemas.microsoft.com/office/drawing/2014/main" id="{F1BE5481-D1B5-A405-A617-3239E99065A4}"/>
                  </a:ext>
                </a:extLst>
              </p:cNvPr>
              <p:cNvPicPr/>
              <p:nvPr/>
            </p:nvPicPr>
            <p:blipFill>
              <a:blip r:embed="rId129"/>
              <a:stretch>
                <a:fillRect/>
              </a:stretch>
            </p:blipFill>
            <p:spPr>
              <a:xfrm>
                <a:off x="4931078" y="2124503"/>
                <a:ext cx="1494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0" name="Ink 39">
                <a:extLst>
                  <a:ext uri="{FF2B5EF4-FFF2-40B4-BE49-F238E27FC236}">
                    <a16:creationId xmlns:a16="http://schemas.microsoft.com/office/drawing/2014/main" id="{73DD409D-B780-E75E-7321-C716762A311A}"/>
                  </a:ext>
                </a:extLst>
              </p14:cNvPr>
              <p14:cNvContentPartPr/>
              <p14:nvPr/>
            </p14:nvContentPartPr>
            <p14:xfrm>
              <a:off x="3330518" y="2822903"/>
              <a:ext cx="15480" cy="170640"/>
            </p14:xfrm>
          </p:contentPart>
        </mc:Choice>
        <mc:Fallback>
          <p:pic>
            <p:nvPicPr>
              <p:cNvPr id="40" name="Ink 39">
                <a:extLst>
                  <a:ext uri="{FF2B5EF4-FFF2-40B4-BE49-F238E27FC236}">
                    <a16:creationId xmlns:a16="http://schemas.microsoft.com/office/drawing/2014/main" id="{73DD409D-B780-E75E-7321-C716762A311A}"/>
                  </a:ext>
                </a:extLst>
              </p:cNvPr>
              <p:cNvPicPr/>
              <p:nvPr/>
            </p:nvPicPr>
            <p:blipFill>
              <a:blip r:embed="rId131"/>
              <a:stretch>
                <a:fillRect/>
              </a:stretch>
            </p:blipFill>
            <p:spPr>
              <a:xfrm>
                <a:off x="3321878" y="2814263"/>
                <a:ext cx="331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1" name="Ink 40">
                <a:extLst>
                  <a:ext uri="{FF2B5EF4-FFF2-40B4-BE49-F238E27FC236}">
                    <a16:creationId xmlns:a16="http://schemas.microsoft.com/office/drawing/2014/main" id="{5C6D0E05-29E9-5EFD-2C8D-49EC0DF5D031}"/>
                  </a:ext>
                </a:extLst>
              </p14:cNvPr>
              <p14:cNvContentPartPr/>
              <p14:nvPr/>
            </p14:nvContentPartPr>
            <p14:xfrm>
              <a:off x="3239438" y="2812103"/>
              <a:ext cx="229320" cy="244080"/>
            </p14:xfrm>
          </p:contentPart>
        </mc:Choice>
        <mc:Fallback>
          <p:pic>
            <p:nvPicPr>
              <p:cNvPr id="41" name="Ink 40">
                <a:extLst>
                  <a:ext uri="{FF2B5EF4-FFF2-40B4-BE49-F238E27FC236}">
                    <a16:creationId xmlns:a16="http://schemas.microsoft.com/office/drawing/2014/main" id="{5C6D0E05-29E9-5EFD-2C8D-49EC0DF5D031}"/>
                  </a:ext>
                </a:extLst>
              </p:cNvPr>
              <p:cNvPicPr/>
              <p:nvPr/>
            </p:nvPicPr>
            <p:blipFill>
              <a:blip r:embed="rId133"/>
              <a:stretch>
                <a:fillRect/>
              </a:stretch>
            </p:blipFill>
            <p:spPr>
              <a:xfrm>
                <a:off x="3230438" y="2803103"/>
                <a:ext cx="2469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2" name="Ink 41">
                <a:extLst>
                  <a:ext uri="{FF2B5EF4-FFF2-40B4-BE49-F238E27FC236}">
                    <a16:creationId xmlns:a16="http://schemas.microsoft.com/office/drawing/2014/main" id="{CBA3AD6F-1F63-18EC-2F21-6688BE656737}"/>
                  </a:ext>
                </a:extLst>
              </p14:cNvPr>
              <p14:cNvContentPartPr/>
              <p14:nvPr/>
            </p14:nvContentPartPr>
            <p14:xfrm>
              <a:off x="3510158" y="2813903"/>
              <a:ext cx="88200" cy="218880"/>
            </p14:xfrm>
          </p:contentPart>
        </mc:Choice>
        <mc:Fallback>
          <p:pic>
            <p:nvPicPr>
              <p:cNvPr id="42" name="Ink 41">
                <a:extLst>
                  <a:ext uri="{FF2B5EF4-FFF2-40B4-BE49-F238E27FC236}">
                    <a16:creationId xmlns:a16="http://schemas.microsoft.com/office/drawing/2014/main" id="{CBA3AD6F-1F63-18EC-2F21-6688BE656737}"/>
                  </a:ext>
                </a:extLst>
              </p:cNvPr>
              <p:cNvPicPr/>
              <p:nvPr/>
            </p:nvPicPr>
            <p:blipFill>
              <a:blip r:embed="rId135"/>
              <a:stretch>
                <a:fillRect/>
              </a:stretch>
            </p:blipFill>
            <p:spPr>
              <a:xfrm>
                <a:off x="3501158" y="2805263"/>
                <a:ext cx="1058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3" name="Ink 42">
                <a:extLst>
                  <a:ext uri="{FF2B5EF4-FFF2-40B4-BE49-F238E27FC236}">
                    <a16:creationId xmlns:a16="http://schemas.microsoft.com/office/drawing/2014/main" id="{C4510E82-3CE1-4AB2-3347-0693F1C4BD6F}"/>
                  </a:ext>
                </a:extLst>
              </p14:cNvPr>
              <p14:cNvContentPartPr/>
              <p14:nvPr/>
            </p14:nvContentPartPr>
            <p14:xfrm>
              <a:off x="3545798" y="2920823"/>
              <a:ext cx="69480" cy="3960"/>
            </p14:xfrm>
          </p:contentPart>
        </mc:Choice>
        <mc:Fallback>
          <p:pic>
            <p:nvPicPr>
              <p:cNvPr id="43" name="Ink 42">
                <a:extLst>
                  <a:ext uri="{FF2B5EF4-FFF2-40B4-BE49-F238E27FC236}">
                    <a16:creationId xmlns:a16="http://schemas.microsoft.com/office/drawing/2014/main" id="{C4510E82-3CE1-4AB2-3347-0693F1C4BD6F}"/>
                  </a:ext>
                </a:extLst>
              </p:cNvPr>
              <p:cNvPicPr/>
              <p:nvPr/>
            </p:nvPicPr>
            <p:blipFill>
              <a:blip r:embed="rId137"/>
              <a:stretch>
                <a:fillRect/>
              </a:stretch>
            </p:blipFill>
            <p:spPr>
              <a:xfrm>
                <a:off x="3536798" y="2912183"/>
                <a:ext cx="871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4" name="Ink 43">
                <a:extLst>
                  <a:ext uri="{FF2B5EF4-FFF2-40B4-BE49-F238E27FC236}">
                    <a16:creationId xmlns:a16="http://schemas.microsoft.com/office/drawing/2014/main" id="{440D5ABA-C455-FDB1-3F2C-71A145A1762D}"/>
                  </a:ext>
                </a:extLst>
              </p14:cNvPr>
              <p14:cNvContentPartPr/>
              <p14:nvPr/>
            </p14:nvContentPartPr>
            <p14:xfrm>
              <a:off x="3725798" y="2822543"/>
              <a:ext cx="98280" cy="254520"/>
            </p14:xfrm>
          </p:contentPart>
        </mc:Choice>
        <mc:Fallback>
          <p:pic>
            <p:nvPicPr>
              <p:cNvPr id="44" name="Ink 43">
                <a:extLst>
                  <a:ext uri="{FF2B5EF4-FFF2-40B4-BE49-F238E27FC236}">
                    <a16:creationId xmlns:a16="http://schemas.microsoft.com/office/drawing/2014/main" id="{440D5ABA-C455-FDB1-3F2C-71A145A1762D}"/>
                  </a:ext>
                </a:extLst>
              </p:cNvPr>
              <p:cNvPicPr/>
              <p:nvPr/>
            </p:nvPicPr>
            <p:blipFill>
              <a:blip r:embed="rId139"/>
              <a:stretch>
                <a:fillRect/>
              </a:stretch>
            </p:blipFill>
            <p:spPr>
              <a:xfrm>
                <a:off x="3716798" y="2813543"/>
                <a:ext cx="1159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5" name="Ink 44">
                <a:extLst>
                  <a:ext uri="{FF2B5EF4-FFF2-40B4-BE49-F238E27FC236}">
                    <a16:creationId xmlns:a16="http://schemas.microsoft.com/office/drawing/2014/main" id="{9A8D3BA9-2527-B025-8DBD-351E8EBC3E8B}"/>
                  </a:ext>
                </a:extLst>
              </p14:cNvPr>
              <p14:cNvContentPartPr/>
              <p14:nvPr/>
            </p14:nvContentPartPr>
            <p14:xfrm>
              <a:off x="3981758" y="2937023"/>
              <a:ext cx="150120" cy="7200"/>
            </p14:xfrm>
          </p:contentPart>
        </mc:Choice>
        <mc:Fallback>
          <p:pic>
            <p:nvPicPr>
              <p:cNvPr id="45" name="Ink 44">
                <a:extLst>
                  <a:ext uri="{FF2B5EF4-FFF2-40B4-BE49-F238E27FC236}">
                    <a16:creationId xmlns:a16="http://schemas.microsoft.com/office/drawing/2014/main" id="{9A8D3BA9-2527-B025-8DBD-351E8EBC3E8B}"/>
                  </a:ext>
                </a:extLst>
              </p:cNvPr>
              <p:cNvPicPr/>
              <p:nvPr/>
            </p:nvPicPr>
            <p:blipFill>
              <a:blip r:embed="rId141"/>
              <a:stretch>
                <a:fillRect/>
              </a:stretch>
            </p:blipFill>
            <p:spPr>
              <a:xfrm>
                <a:off x="3973118" y="2928023"/>
                <a:ext cx="1677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6" name="Ink 45">
                <a:extLst>
                  <a:ext uri="{FF2B5EF4-FFF2-40B4-BE49-F238E27FC236}">
                    <a16:creationId xmlns:a16="http://schemas.microsoft.com/office/drawing/2014/main" id="{1423E0CD-9B20-391C-D7E3-8AACAB7134E6}"/>
                  </a:ext>
                </a:extLst>
              </p14:cNvPr>
              <p14:cNvContentPartPr/>
              <p14:nvPr/>
            </p14:nvContentPartPr>
            <p14:xfrm>
              <a:off x="4401518" y="2850623"/>
              <a:ext cx="33840" cy="210240"/>
            </p14:xfrm>
          </p:contentPart>
        </mc:Choice>
        <mc:Fallback>
          <p:pic>
            <p:nvPicPr>
              <p:cNvPr id="46" name="Ink 45">
                <a:extLst>
                  <a:ext uri="{FF2B5EF4-FFF2-40B4-BE49-F238E27FC236}">
                    <a16:creationId xmlns:a16="http://schemas.microsoft.com/office/drawing/2014/main" id="{1423E0CD-9B20-391C-D7E3-8AACAB7134E6}"/>
                  </a:ext>
                </a:extLst>
              </p:cNvPr>
              <p:cNvPicPr/>
              <p:nvPr/>
            </p:nvPicPr>
            <p:blipFill>
              <a:blip r:embed="rId143"/>
              <a:stretch>
                <a:fillRect/>
              </a:stretch>
            </p:blipFill>
            <p:spPr>
              <a:xfrm>
                <a:off x="4392518" y="2841983"/>
                <a:ext cx="514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7" name="Ink 46">
                <a:extLst>
                  <a:ext uri="{FF2B5EF4-FFF2-40B4-BE49-F238E27FC236}">
                    <a16:creationId xmlns:a16="http://schemas.microsoft.com/office/drawing/2014/main" id="{478B36C3-B4D2-2D41-0620-E3958A6F93EF}"/>
                  </a:ext>
                </a:extLst>
              </p14:cNvPr>
              <p14:cNvContentPartPr/>
              <p14:nvPr/>
            </p14:nvContentPartPr>
            <p14:xfrm>
              <a:off x="4385678" y="2852423"/>
              <a:ext cx="210960" cy="188280"/>
            </p14:xfrm>
          </p:contentPart>
        </mc:Choice>
        <mc:Fallback>
          <p:pic>
            <p:nvPicPr>
              <p:cNvPr id="47" name="Ink 46">
                <a:extLst>
                  <a:ext uri="{FF2B5EF4-FFF2-40B4-BE49-F238E27FC236}">
                    <a16:creationId xmlns:a16="http://schemas.microsoft.com/office/drawing/2014/main" id="{478B36C3-B4D2-2D41-0620-E3958A6F93EF}"/>
                  </a:ext>
                </a:extLst>
              </p:cNvPr>
              <p:cNvPicPr/>
              <p:nvPr/>
            </p:nvPicPr>
            <p:blipFill>
              <a:blip r:embed="rId145"/>
              <a:stretch>
                <a:fillRect/>
              </a:stretch>
            </p:blipFill>
            <p:spPr>
              <a:xfrm>
                <a:off x="4376678" y="2843423"/>
                <a:ext cx="2286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8" name="Ink 47">
                <a:extLst>
                  <a:ext uri="{FF2B5EF4-FFF2-40B4-BE49-F238E27FC236}">
                    <a16:creationId xmlns:a16="http://schemas.microsoft.com/office/drawing/2014/main" id="{357EC5AF-F3EE-0B50-8F77-3C7022EC0123}"/>
                  </a:ext>
                </a:extLst>
              </p14:cNvPr>
              <p14:cNvContentPartPr/>
              <p14:nvPr/>
            </p14:nvContentPartPr>
            <p14:xfrm>
              <a:off x="4659638" y="2881943"/>
              <a:ext cx="155160" cy="189000"/>
            </p14:xfrm>
          </p:contentPart>
        </mc:Choice>
        <mc:Fallback>
          <p:pic>
            <p:nvPicPr>
              <p:cNvPr id="48" name="Ink 47">
                <a:extLst>
                  <a:ext uri="{FF2B5EF4-FFF2-40B4-BE49-F238E27FC236}">
                    <a16:creationId xmlns:a16="http://schemas.microsoft.com/office/drawing/2014/main" id="{357EC5AF-F3EE-0B50-8F77-3C7022EC0123}"/>
                  </a:ext>
                </a:extLst>
              </p:cNvPr>
              <p:cNvPicPr/>
              <p:nvPr/>
            </p:nvPicPr>
            <p:blipFill>
              <a:blip r:embed="rId147"/>
              <a:stretch>
                <a:fillRect/>
              </a:stretch>
            </p:blipFill>
            <p:spPr>
              <a:xfrm>
                <a:off x="4650638" y="2872943"/>
                <a:ext cx="1728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9" name="Ink 48">
                <a:extLst>
                  <a:ext uri="{FF2B5EF4-FFF2-40B4-BE49-F238E27FC236}">
                    <a16:creationId xmlns:a16="http://schemas.microsoft.com/office/drawing/2014/main" id="{2025498C-2E5A-BF15-E9F6-BD87F2A5D74C}"/>
                  </a:ext>
                </a:extLst>
              </p14:cNvPr>
              <p14:cNvContentPartPr/>
              <p14:nvPr/>
            </p14:nvContentPartPr>
            <p14:xfrm>
              <a:off x="4859438" y="2894543"/>
              <a:ext cx="137160" cy="129600"/>
            </p14:xfrm>
          </p:contentPart>
        </mc:Choice>
        <mc:Fallback>
          <p:pic>
            <p:nvPicPr>
              <p:cNvPr id="49" name="Ink 48">
                <a:extLst>
                  <a:ext uri="{FF2B5EF4-FFF2-40B4-BE49-F238E27FC236}">
                    <a16:creationId xmlns:a16="http://schemas.microsoft.com/office/drawing/2014/main" id="{2025498C-2E5A-BF15-E9F6-BD87F2A5D74C}"/>
                  </a:ext>
                </a:extLst>
              </p:cNvPr>
              <p:cNvPicPr/>
              <p:nvPr/>
            </p:nvPicPr>
            <p:blipFill>
              <a:blip r:embed="rId149"/>
              <a:stretch>
                <a:fillRect/>
              </a:stretch>
            </p:blipFill>
            <p:spPr>
              <a:xfrm>
                <a:off x="4850438" y="2885903"/>
                <a:ext cx="1548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0" name="Ink 49">
                <a:extLst>
                  <a:ext uri="{FF2B5EF4-FFF2-40B4-BE49-F238E27FC236}">
                    <a16:creationId xmlns:a16="http://schemas.microsoft.com/office/drawing/2014/main" id="{79256EC8-AB04-69C0-3E2C-B3E50D20FE86}"/>
                  </a:ext>
                </a:extLst>
              </p14:cNvPr>
              <p14:cNvContentPartPr/>
              <p14:nvPr/>
            </p14:nvContentPartPr>
            <p14:xfrm>
              <a:off x="5062838" y="2891663"/>
              <a:ext cx="110880" cy="153720"/>
            </p14:xfrm>
          </p:contentPart>
        </mc:Choice>
        <mc:Fallback>
          <p:pic>
            <p:nvPicPr>
              <p:cNvPr id="50" name="Ink 49">
                <a:extLst>
                  <a:ext uri="{FF2B5EF4-FFF2-40B4-BE49-F238E27FC236}">
                    <a16:creationId xmlns:a16="http://schemas.microsoft.com/office/drawing/2014/main" id="{79256EC8-AB04-69C0-3E2C-B3E50D20FE86}"/>
                  </a:ext>
                </a:extLst>
              </p:cNvPr>
              <p:cNvPicPr/>
              <p:nvPr/>
            </p:nvPicPr>
            <p:blipFill>
              <a:blip r:embed="rId151"/>
              <a:stretch>
                <a:fillRect/>
              </a:stretch>
            </p:blipFill>
            <p:spPr>
              <a:xfrm>
                <a:off x="5053838" y="2882663"/>
                <a:ext cx="1285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1" name="Ink 50">
                <a:extLst>
                  <a:ext uri="{FF2B5EF4-FFF2-40B4-BE49-F238E27FC236}">
                    <a16:creationId xmlns:a16="http://schemas.microsoft.com/office/drawing/2014/main" id="{2658A449-B04E-9C4B-C34E-83990F268477}"/>
                  </a:ext>
                </a:extLst>
              </p14:cNvPr>
              <p14:cNvContentPartPr/>
              <p14:nvPr/>
            </p14:nvContentPartPr>
            <p14:xfrm>
              <a:off x="5229518" y="2861423"/>
              <a:ext cx="68040" cy="160920"/>
            </p14:xfrm>
          </p:contentPart>
        </mc:Choice>
        <mc:Fallback>
          <p:pic>
            <p:nvPicPr>
              <p:cNvPr id="51" name="Ink 50">
                <a:extLst>
                  <a:ext uri="{FF2B5EF4-FFF2-40B4-BE49-F238E27FC236}">
                    <a16:creationId xmlns:a16="http://schemas.microsoft.com/office/drawing/2014/main" id="{2658A449-B04E-9C4B-C34E-83990F268477}"/>
                  </a:ext>
                </a:extLst>
              </p:cNvPr>
              <p:cNvPicPr/>
              <p:nvPr/>
            </p:nvPicPr>
            <p:blipFill>
              <a:blip r:embed="rId153"/>
              <a:stretch>
                <a:fillRect/>
              </a:stretch>
            </p:blipFill>
            <p:spPr>
              <a:xfrm>
                <a:off x="5220878" y="2852783"/>
                <a:ext cx="856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2" name="Ink 51">
                <a:extLst>
                  <a:ext uri="{FF2B5EF4-FFF2-40B4-BE49-F238E27FC236}">
                    <a16:creationId xmlns:a16="http://schemas.microsoft.com/office/drawing/2014/main" id="{68C8BC71-5BD3-8006-66DF-307CAB91039C}"/>
                  </a:ext>
                </a:extLst>
              </p14:cNvPr>
              <p14:cNvContentPartPr/>
              <p14:nvPr/>
            </p14:nvContentPartPr>
            <p14:xfrm>
              <a:off x="5272358" y="2767823"/>
              <a:ext cx="26280" cy="21600"/>
            </p14:xfrm>
          </p:contentPart>
        </mc:Choice>
        <mc:Fallback>
          <p:pic>
            <p:nvPicPr>
              <p:cNvPr id="52" name="Ink 51">
                <a:extLst>
                  <a:ext uri="{FF2B5EF4-FFF2-40B4-BE49-F238E27FC236}">
                    <a16:creationId xmlns:a16="http://schemas.microsoft.com/office/drawing/2014/main" id="{68C8BC71-5BD3-8006-66DF-307CAB91039C}"/>
                  </a:ext>
                </a:extLst>
              </p:cNvPr>
              <p:cNvPicPr/>
              <p:nvPr/>
            </p:nvPicPr>
            <p:blipFill>
              <a:blip r:embed="rId155"/>
              <a:stretch>
                <a:fillRect/>
              </a:stretch>
            </p:blipFill>
            <p:spPr>
              <a:xfrm>
                <a:off x="5263718" y="2759183"/>
                <a:ext cx="439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4" name="Ink 103">
                <a:extLst>
                  <a:ext uri="{FF2B5EF4-FFF2-40B4-BE49-F238E27FC236}">
                    <a16:creationId xmlns:a16="http://schemas.microsoft.com/office/drawing/2014/main" id="{EE1E8703-DD78-4E70-9A13-B056DFE6B4FF}"/>
                  </a:ext>
                </a:extLst>
              </p14:cNvPr>
              <p14:cNvContentPartPr/>
              <p14:nvPr/>
            </p14:nvContentPartPr>
            <p14:xfrm>
              <a:off x="3081398" y="2057183"/>
              <a:ext cx="142920" cy="10440"/>
            </p14:xfrm>
          </p:contentPart>
        </mc:Choice>
        <mc:Fallback>
          <p:pic>
            <p:nvPicPr>
              <p:cNvPr id="104" name="Ink 103">
                <a:extLst>
                  <a:ext uri="{FF2B5EF4-FFF2-40B4-BE49-F238E27FC236}">
                    <a16:creationId xmlns:a16="http://schemas.microsoft.com/office/drawing/2014/main" id="{EE1E8703-DD78-4E70-9A13-B056DFE6B4FF}"/>
                  </a:ext>
                </a:extLst>
              </p:cNvPr>
              <p:cNvPicPr/>
              <p:nvPr/>
            </p:nvPicPr>
            <p:blipFill>
              <a:blip r:embed="rId157"/>
              <a:stretch>
                <a:fillRect/>
              </a:stretch>
            </p:blipFill>
            <p:spPr>
              <a:xfrm>
                <a:off x="3072398" y="2048183"/>
                <a:ext cx="1605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5" name="Ink 104">
                <a:extLst>
                  <a:ext uri="{FF2B5EF4-FFF2-40B4-BE49-F238E27FC236}">
                    <a16:creationId xmlns:a16="http://schemas.microsoft.com/office/drawing/2014/main" id="{9971BEDF-5B21-F464-2EE6-84E37EF447B9}"/>
                  </a:ext>
                </a:extLst>
              </p14:cNvPr>
              <p14:cNvContentPartPr/>
              <p14:nvPr/>
            </p14:nvContentPartPr>
            <p14:xfrm>
              <a:off x="3112718" y="2000303"/>
              <a:ext cx="19800" cy="140760"/>
            </p14:xfrm>
          </p:contentPart>
        </mc:Choice>
        <mc:Fallback>
          <p:pic>
            <p:nvPicPr>
              <p:cNvPr id="105" name="Ink 104">
                <a:extLst>
                  <a:ext uri="{FF2B5EF4-FFF2-40B4-BE49-F238E27FC236}">
                    <a16:creationId xmlns:a16="http://schemas.microsoft.com/office/drawing/2014/main" id="{9971BEDF-5B21-F464-2EE6-84E37EF447B9}"/>
                  </a:ext>
                </a:extLst>
              </p:cNvPr>
              <p:cNvPicPr/>
              <p:nvPr/>
            </p:nvPicPr>
            <p:blipFill>
              <a:blip r:embed="rId159"/>
              <a:stretch>
                <a:fillRect/>
              </a:stretch>
            </p:blipFill>
            <p:spPr>
              <a:xfrm>
                <a:off x="3103718" y="1991303"/>
                <a:ext cx="374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6" name="Ink 105">
                <a:extLst>
                  <a:ext uri="{FF2B5EF4-FFF2-40B4-BE49-F238E27FC236}">
                    <a16:creationId xmlns:a16="http://schemas.microsoft.com/office/drawing/2014/main" id="{D7185CD7-A259-1F46-A37B-E742A2AC81F2}"/>
                  </a:ext>
                </a:extLst>
              </p14:cNvPr>
              <p14:cNvContentPartPr/>
              <p14:nvPr/>
            </p14:nvContentPartPr>
            <p14:xfrm>
              <a:off x="3108758" y="1997063"/>
              <a:ext cx="85320" cy="83880"/>
            </p14:xfrm>
          </p:contentPart>
        </mc:Choice>
        <mc:Fallback>
          <p:pic>
            <p:nvPicPr>
              <p:cNvPr id="106" name="Ink 105">
                <a:extLst>
                  <a:ext uri="{FF2B5EF4-FFF2-40B4-BE49-F238E27FC236}">
                    <a16:creationId xmlns:a16="http://schemas.microsoft.com/office/drawing/2014/main" id="{D7185CD7-A259-1F46-A37B-E742A2AC81F2}"/>
                  </a:ext>
                </a:extLst>
              </p:cNvPr>
              <p:cNvPicPr/>
              <p:nvPr/>
            </p:nvPicPr>
            <p:blipFill>
              <a:blip r:embed="rId161"/>
              <a:stretch>
                <a:fillRect/>
              </a:stretch>
            </p:blipFill>
            <p:spPr>
              <a:xfrm>
                <a:off x="3100118" y="1988063"/>
                <a:ext cx="102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7" name="Ink 106">
                <a:extLst>
                  <a:ext uri="{FF2B5EF4-FFF2-40B4-BE49-F238E27FC236}">
                    <a16:creationId xmlns:a16="http://schemas.microsoft.com/office/drawing/2014/main" id="{A7A01A4A-9581-C274-F824-6F0BAE8D39C0}"/>
                  </a:ext>
                </a:extLst>
              </p14:cNvPr>
              <p14:cNvContentPartPr/>
              <p14:nvPr/>
            </p14:nvContentPartPr>
            <p14:xfrm>
              <a:off x="3049718" y="2015063"/>
              <a:ext cx="179280" cy="96840"/>
            </p14:xfrm>
          </p:contentPart>
        </mc:Choice>
        <mc:Fallback>
          <p:pic>
            <p:nvPicPr>
              <p:cNvPr id="107" name="Ink 106">
                <a:extLst>
                  <a:ext uri="{FF2B5EF4-FFF2-40B4-BE49-F238E27FC236}">
                    <a16:creationId xmlns:a16="http://schemas.microsoft.com/office/drawing/2014/main" id="{A7A01A4A-9581-C274-F824-6F0BAE8D39C0}"/>
                  </a:ext>
                </a:extLst>
              </p:cNvPr>
              <p:cNvPicPr/>
              <p:nvPr/>
            </p:nvPicPr>
            <p:blipFill>
              <a:blip r:embed="rId163"/>
              <a:stretch>
                <a:fillRect/>
              </a:stretch>
            </p:blipFill>
            <p:spPr>
              <a:xfrm>
                <a:off x="3041078" y="2006063"/>
                <a:ext cx="1969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9" name="Ink 118">
                <a:extLst>
                  <a:ext uri="{FF2B5EF4-FFF2-40B4-BE49-F238E27FC236}">
                    <a16:creationId xmlns:a16="http://schemas.microsoft.com/office/drawing/2014/main" id="{D4A9D006-9329-F0C9-A449-0C2F605E71F9}"/>
                  </a:ext>
                </a:extLst>
              </p14:cNvPr>
              <p14:cNvContentPartPr/>
              <p14:nvPr/>
            </p14:nvContentPartPr>
            <p14:xfrm>
              <a:off x="5555318" y="1961063"/>
              <a:ext cx="3960" cy="162720"/>
            </p14:xfrm>
          </p:contentPart>
        </mc:Choice>
        <mc:Fallback>
          <p:pic>
            <p:nvPicPr>
              <p:cNvPr id="119" name="Ink 118">
                <a:extLst>
                  <a:ext uri="{FF2B5EF4-FFF2-40B4-BE49-F238E27FC236}">
                    <a16:creationId xmlns:a16="http://schemas.microsoft.com/office/drawing/2014/main" id="{D4A9D006-9329-F0C9-A449-0C2F605E71F9}"/>
                  </a:ext>
                </a:extLst>
              </p:cNvPr>
              <p:cNvPicPr/>
              <p:nvPr/>
            </p:nvPicPr>
            <p:blipFill>
              <a:blip r:embed="rId165"/>
              <a:stretch>
                <a:fillRect/>
              </a:stretch>
            </p:blipFill>
            <p:spPr>
              <a:xfrm>
                <a:off x="5546318" y="1952423"/>
                <a:ext cx="21600" cy="180360"/>
              </a:xfrm>
              <a:prstGeom prst="rect">
                <a:avLst/>
              </a:prstGeom>
            </p:spPr>
          </p:pic>
        </mc:Fallback>
      </mc:AlternateContent>
      <p:grpSp>
        <p:nvGrpSpPr>
          <p:cNvPr id="125" name="Group 124">
            <a:extLst>
              <a:ext uri="{FF2B5EF4-FFF2-40B4-BE49-F238E27FC236}">
                <a16:creationId xmlns:a16="http://schemas.microsoft.com/office/drawing/2014/main" id="{07CA84A0-3987-C18E-1884-6B4B1EAED250}"/>
              </a:ext>
            </a:extLst>
          </p:cNvPr>
          <p:cNvGrpSpPr/>
          <p:nvPr/>
        </p:nvGrpSpPr>
        <p:grpSpPr>
          <a:xfrm>
            <a:off x="5373518" y="2228543"/>
            <a:ext cx="1822680" cy="529920"/>
            <a:chOff x="5373518" y="2228543"/>
            <a:chExt cx="1822680" cy="529920"/>
          </a:xfrm>
        </p:grpSpPr>
        <mc:AlternateContent xmlns:mc="http://schemas.openxmlformats.org/markup-compatibility/2006">
          <mc:Choice xmlns:p14="http://schemas.microsoft.com/office/powerpoint/2010/main" Requires="p14">
            <p:contentPart p14:bwMode="auto" r:id="rId166">
              <p14:nvContentPartPr>
                <p14:cNvPr id="118" name="Ink 117">
                  <a:extLst>
                    <a:ext uri="{FF2B5EF4-FFF2-40B4-BE49-F238E27FC236}">
                      <a16:creationId xmlns:a16="http://schemas.microsoft.com/office/drawing/2014/main" id="{C98B630B-07D6-4F12-307F-E924FD4C78CF}"/>
                    </a:ext>
                  </a:extLst>
                </p14:cNvPr>
                <p14:cNvContentPartPr/>
                <p14:nvPr/>
              </p14:nvContentPartPr>
              <p14:xfrm>
                <a:off x="5373518" y="2228543"/>
                <a:ext cx="1822680" cy="529920"/>
              </p14:xfrm>
            </p:contentPart>
          </mc:Choice>
          <mc:Fallback>
            <p:pic>
              <p:nvPicPr>
                <p:cNvPr id="118" name="Ink 117">
                  <a:extLst>
                    <a:ext uri="{FF2B5EF4-FFF2-40B4-BE49-F238E27FC236}">
                      <a16:creationId xmlns:a16="http://schemas.microsoft.com/office/drawing/2014/main" id="{C98B630B-07D6-4F12-307F-E924FD4C78CF}"/>
                    </a:ext>
                  </a:extLst>
                </p:cNvPr>
                <p:cNvPicPr/>
                <p:nvPr/>
              </p:nvPicPr>
              <p:blipFill>
                <a:blip r:embed="rId167"/>
                <a:stretch>
                  <a:fillRect/>
                </a:stretch>
              </p:blipFill>
              <p:spPr>
                <a:xfrm>
                  <a:off x="5364518" y="2219543"/>
                  <a:ext cx="184032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1" name="Ink 120">
                  <a:extLst>
                    <a:ext uri="{FF2B5EF4-FFF2-40B4-BE49-F238E27FC236}">
                      <a16:creationId xmlns:a16="http://schemas.microsoft.com/office/drawing/2014/main" id="{CE7BBA97-BECC-79F0-A6A8-A832739B5ED9}"/>
                    </a:ext>
                  </a:extLst>
                </p14:cNvPr>
                <p14:cNvContentPartPr/>
                <p14:nvPr/>
              </p14:nvContentPartPr>
              <p14:xfrm>
                <a:off x="6908918" y="2566943"/>
                <a:ext cx="175680" cy="7200"/>
              </p14:xfrm>
            </p:contentPart>
          </mc:Choice>
          <mc:Fallback>
            <p:pic>
              <p:nvPicPr>
                <p:cNvPr id="121" name="Ink 120">
                  <a:extLst>
                    <a:ext uri="{FF2B5EF4-FFF2-40B4-BE49-F238E27FC236}">
                      <a16:creationId xmlns:a16="http://schemas.microsoft.com/office/drawing/2014/main" id="{CE7BBA97-BECC-79F0-A6A8-A832739B5ED9}"/>
                    </a:ext>
                  </a:extLst>
                </p:cNvPr>
                <p:cNvPicPr/>
                <p:nvPr/>
              </p:nvPicPr>
              <p:blipFill>
                <a:blip r:embed="rId169"/>
                <a:stretch>
                  <a:fillRect/>
                </a:stretch>
              </p:blipFill>
              <p:spPr>
                <a:xfrm>
                  <a:off x="6899918" y="2557943"/>
                  <a:ext cx="1933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2" name="Ink 121">
                  <a:extLst>
                    <a:ext uri="{FF2B5EF4-FFF2-40B4-BE49-F238E27FC236}">
                      <a16:creationId xmlns:a16="http://schemas.microsoft.com/office/drawing/2014/main" id="{D0829BE6-0310-C8A2-993C-403C82058656}"/>
                    </a:ext>
                  </a:extLst>
                </p14:cNvPr>
                <p14:cNvContentPartPr/>
                <p14:nvPr/>
              </p14:nvContentPartPr>
              <p14:xfrm>
                <a:off x="6981278" y="2500343"/>
                <a:ext cx="21600" cy="152640"/>
              </p14:xfrm>
            </p:contentPart>
          </mc:Choice>
          <mc:Fallback>
            <p:pic>
              <p:nvPicPr>
                <p:cNvPr id="122" name="Ink 121">
                  <a:extLst>
                    <a:ext uri="{FF2B5EF4-FFF2-40B4-BE49-F238E27FC236}">
                      <a16:creationId xmlns:a16="http://schemas.microsoft.com/office/drawing/2014/main" id="{D0829BE6-0310-C8A2-993C-403C82058656}"/>
                    </a:ext>
                  </a:extLst>
                </p:cNvPr>
                <p:cNvPicPr/>
                <p:nvPr/>
              </p:nvPicPr>
              <p:blipFill>
                <a:blip r:embed="rId171"/>
                <a:stretch>
                  <a:fillRect/>
                </a:stretch>
              </p:blipFill>
              <p:spPr>
                <a:xfrm>
                  <a:off x="6972278" y="2491703"/>
                  <a:ext cx="392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3" name="Ink 122">
                  <a:extLst>
                    <a:ext uri="{FF2B5EF4-FFF2-40B4-BE49-F238E27FC236}">
                      <a16:creationId xmlns:a16="http://schemas.microsoft.com/office/drawing/2014/main" id="{42EB089C-31A0-2DE6-234C-CB5F4CDD1FEE}"/>
                    </a:ext>
                  </a:extLst>
                </p14:cNvPr>
                <p14:cNvContentPartPr/>
                <p14:nvPr/>
              </p14:nvContentPartPr>
              <p14:xfrm>
                <a:off x="6935918" y="2481263"/>
                <a:ext cx="125280" cy="124200"/>
              </p14:xfrm>
            </p:contentPart>
          </mc:Choice>
          <mc:Fallback>
            <p:pic>
              <p:nvPicPr>
                <p:cNvPr id="123" name="Ink 122">
                  <a:extLst>
                    <a:ext uri="{FF2B5EF4-FFF2-40B4-BE49-F238E27FC236}">
                      <a16:creationId xmlns:a16="http://schemas.microsoft.com/office/drawing/2014/main" id="{42EB089C-31A0-2DE6-234C-CB5F4CDD1FEE}"/>
                    </a:ext>
                  </a:extLst>
                </p:cNvPr>
                <p:cNvPicPr/>
                <p:nvPr/>
              </p:nvPicPr>
              <p:blipFill>
                <a:blip r:embed="rId173"/>
                <a:stretch>
                  <a:fillRect/>
                </a:stretch>
              </p:blipFill>
              <p:spPr>
                <a:xfrm>
                  <a:off x="6927278" y="2472623"/>
                  <a:ext cx="1429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4" name="Ink 123">
                  <a:extLst>
                    <a:ext uri="{FF2B5EF4-FFF2-40B4-BE49-F238E27FC236}">
                      <a16:creationId xmlns:a16="http://schemas.microsoft.com/office/drawing/2014/main" id="{BCF7BCE0-5774-59A3-39F3-9A9FB664D644}"/>
                    </a:ext>
                  </a:extLst>
                </p14:cNvPr>
                <p14:cNvContentPartPr/>
                <p14:nvPr/>
              </p14:nvContentPartPr>
              <p14:xfrm>
                <a:off x="6867518" y="2521223"/>
                <a:ext cx="152280" cy="109080"/>
              </p14:xfrm>
            </p:contentPart>
          </mc:Choice>
          <mc:Fallback>
            <p:pic>
              <p:nvPicPr>
                <p:cNvPr id="124" name="Ink 123">
                  <a:extLst>
                    <a:ext uri="{FF2B5EF4-FFF2-40B4-BE49-F238E27FC236}">
                      <a16:creationId xmlns:a16="http://schemas.microsoft.com/office/drawing/2014/main" id="{BCF7BCE0-5774-59A3-39F3-9A9FB664D644}"/>
                    </a:ext>
                  </a:extLst>
                </p:cNvPr>
                <p:cNvPicPr/>
                <p:nvPr/>
              </p:nvPicPr>
              <p:blipFill>
                <a:blip r:embed="rId175"/>
                <a:stretch>
                  <a:fillRect/>
                </a:stretch>
              </p:blipFill>
              <p:spPr>
                <a:xfrm>
                  <a:off x="6858878" y="2512223"/>
                  <a:ext cx="169920" cy="126720"/>
                </a:xfrm>
                <a:prstGeom prst="rect">
                  <a:avLst/>
                </a:prstGeom>
              </p:spPr>
            </p:pic>
          </mc:Fallback>
        </mc:AlternateContent>
      </p:grpSp>
      <p:grpSp>
        <p:nvGrpSpPr>
          <p:cNvPr id="144" name="Group 143">
            <a:extLst>
              <a:ext uri="{FF2B5EF4-FFF2-40B4-BE49-F238E27FC236}">
                <a16:creationId xmlns:a16="http://schemas.microsoft.com/office/drawing/2014/main" id="{9320DA5B-8BA1-878B-5A6E-01BE032E6BA0}"/>
              </a:ext>
            </a:extLst>
          </p:cNvPr>
          <p:cNvGrpSpPr/>
          <p:nvPr/>
        </p:nvGrpSpPr>
        <p:grpSpPr>
          <a:xfrm>
            <a:off x="2713118" y="2849543"/>
            <a:ext cx="249480" cy="193680"/>
            <a:chOff x="2713118" y="2849543"/>
            <a:chExt cx="249480" cy="193680"/>
          </a:xfrm>
        </p:grpSpPr>
        <mc:AlternateContent xmlns:mc="http://schemas.openxmlformats.org/markup-compatibility/2006">
          <mc:Choice xmlns:p14="http://schemas.microsoft.com/office/powerpoint/2010/main" Requires="p14">
            <p:contentPart p14:bwMode="auto" r:id="rId176">
              <p14:nvContentPartPr>
                <p14:cNvPr id="126" name="Ink 125">
                  <a:extLst>
                    <a:ext uri="{FF2B5EF4-FFF2-40B4-BE49-F238E27FC236}">
                      <a16:creationId xmlns:a16="http://schemas.microsoft.com/office/drawing/2014/main" id="{9FF8EA58-BDA1-4119-8D35-C91FDC8E1DB1}"/>
                    </a:ext>
                  </a:extLst>
                </p14:cNvPr>
                <p14:cNvContentPartPr/>
                <p14:nvPr/>
              </p14:nvContentPartPr>
              <p14:xfrm>
                <a:off x="2713118" y="2849543"/>
                <a:ext cx="18360" cy="193680"/>
              </p14:xfrm>
            </p:contentPart>
          </mc:Choice>
          <mc:Fallback>
            <p:pic>
              <p:nvPicPr>
                <p:cNvPr id="126" name="Ink 125">
                  <a:extLst>
                    <a:ext uri="{FF2B5EF4-FFF2-40B4-BE49-F238E27FC236}">
                      <a16:creationId xmlns:a16="http://schemas.microsoft.com/office/drawing/2014/main" id="{9FF8EA58-BDA1-4119-8D35-C91FDC8E1DB1}"/>
                    </a:ext>
                  </a:extLst>
                </p:cNvPr>
                <p:cNvPicPr/>
                <p:nvPr/>
              </p:nvPicPr>
              <p:blipFill>
                <a:blip r:embed="rId177"/>
                <a:stretch>
                  <a:fillRect/>
                </a:stretch>
              </p:blipFill>
              <p:spPr>
                <a:xfrm>
                  <a:off x="2704118" y="2840903"/>
                  <a:ext cx="360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7" name="Ink 126">
                  <a:extLst>
                    <a:ext uri="{FF2B5EF4-FFF2-40B4-BE49-F238E27FC236}">
                      <a16:creationId xmlns:a16="http://schemas.microsoft.com/office/drawing/2014/main" id="{7718D974-E3F9-B778-9472-F03F92F32E41}"/>
                    </a:ext>
                  </a:extLst>
                </p14:cNvPr>
                <p14:cNvContentPartPr/>
                <p14:nvPr/>
              </p14:nvContentPartPr>
              <p14:xfrm>
                <a:off x="2832638" y="2868623"/>
                <a:ext cx="129960" cy="157320"/>
              </p14:xfrm>
            </p:contentPart>
          </mc:Choice>
          <mc:Fallback>
            <p:pic>
              <p:nvPicPr>
                <p:cNvPr id="127" name="Ink 126">
                  <a:extLst>
                    <a:ext uri="{FF2B5EF4-FFF2-40B4-BE49-F238E27FC236}">
                      <a16:creationId xmlns:a16="http://schemas.microsoft.com/office/drawing/2014/main" id="{7718D974-E3F9-B778-9472-F03F92F32E41}"/>
                    </a:ext>
                  </a:extLst>
                </p:cNvPr>
                <p:cNvPicPr/>
                <p:nvPr/>
              </p:nvPicPr>
              <p:blipFill>
                <a:blip r:embed="rId179"/>
                <a:stretch>
                  <a:fillRect/>
                </a:stretch>
              </p:blipFill>
              <p:spPr>
                <a:xfrm>
                  <a:off x="2823998" y="2859623"/>
                  <a:ext cx="147600" cy="174960"/>
                </a:xfrm>
                <a:prstGeom prst="rect">
                  <a:avLst/>
                </a:prstGeom>
              </p:spPr>
            </p:pic>
          </mc:Fallback>
        </mc:AlternateContent>
      </p:grpSp>
      <p:grpSp>
        <p:nvGrpSpPr>
          <p:cNvPr id="143" name="Group 142">
            <a:extLst>
              <a:ext uri="{FF2B5EF4-FFF2-40B4-BE49-F238E27FC236}">
                <a16:creationId xmlns:a16="http://schemas.microsoft.com/office/drawing/2014/main" id="{4CCCFBBC-6CF7-F3A1-CF76-7E44F151C7F9}"/>
              </a:ext>
            </a:extLst>
          </p:cNvPr>
          <p:cNvGrpSpPr/>
          <p:nvPr/>
        </p:nvGrpSpPr>
        <p:grpSpPr>
          <a:xfrm>
            <a:off x="2667758" y="3426983"/>
            <a:ext cx="343800" cy="167040"/>
            <a:chOff x="2667758" y="3426983"/>
            <a:chExt cx="343800" cy="167040"/>
          </a:xfrm>
        </p:grpSpPr>
        <mc:AlternateContent xmlns:mc="http://schemas.openxmlformats.org/markup-compatibility/2006">
          <mc:Choice xmlns:p14="http://schemas.microsoft.com/office/powerpoint/2010/main" Requires="p14">
            <p:contentPart p14:bwMode="auto" r:id="rId180">
              <p14:nvContentPartPr>
                <p14:cNvPr id="128" name="Ink 127">
                  <a:extLst>
                    <a:ext uri="{FF2B5EF4-FFF2-40B4-BE49-F238E27FC236}">
                      <a16:creationId xmlns:a16="http://schemas.microsoft.com/office/drawing/2014/main" id="{496895CC-ABA7-DF65-3871-AF7A107FDCC3}"/>
                    </a:ext>
                  </a:extLst>
                </p14:cNvPr>
                <p14:cNvContentPartPr/>
                <p14:nvPr/>
              </p14:nvContentPartPr>
              <p14:xfrm>
                <a:off x="2667758" y="3426983"/>
                <a:ext cx="188280" cy="167040"/>
              </p14:xfrm>
            </p:contentPart>
          </mc:Choice>
          <mc:Fallback>
            <p:pic>
              <p:nvPicPr>
                <p:cNvPr id="128" name="Ink 127">
                  <a:extLst>
                    <a:ext uri="{FF2B5EF4-FFF2-40B4-BE49-F238E27FC236}">
                      <a16:creationId xmlns:a16="http://schemas.microsoft.com/office/drawing/2014/main" id="{496895CC-ABA7-DF65-3871-AF7A107FDCC3}"/>
                    </a:ext>
                  </a:extLst>
                </p:cNvPr>
                <p:cNvPicPr/>
                <p:nvPr/>
              </p:nvPicPr>
              <p:blipFill>
                <a:blip r:embed="rId181"/>
                <a:stretch>
                  <a:fillRect/>
                </a:stretch>
              </p:blipFill>
              <p:spPr>
                <a:xfrm>
                  <a:off x="2658758" y="3418343"/>
                  <a:ext cx="2059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9" name="Ink 128">
                  <a:extLst>
                    <a:ext uri="{FF2B5EF4-FFF2-40B4-BE49-F238E27FC236}">
                      <a16:creationId xmlns:a16="http://schemas.microsoft.com/office/drawing/2014/main" id="{C9F2F1A8-B53F-738D-CF1D-B4BBAE811FFF}"/>
                    </a:ext>
                  </a:extLst>
                </p14:cNvPr>
                <p14:cNvContentPartPr/>
                <p14:nvPr/>
              </p14:nvContentPartPr>
              <p14:xfrm>
                <a:off x="2917598" y="3429863"/>
                <a:ext cx="93960" cy="152640"/>
              </p14:xfrm>
            </p:contentPart>
          </mc:Choice>
          <mc:Fallback>
            <p:pic>
              <p:nvPicPr>
                <p:cNvPr id="129" name="Ink 128">
                  <a:extLst>
                    <a:ext uri="{FF2B5EF4-FFF2-40B4-BE49-F238E27FC236}">
                      <a16:creationId xmlns:a16="http://schemas.microsoft.com/office/drawing/2014/main" id="{C9F2F1A8-B53F-738D-CF1D-B4BBAE811FFF}"/>
                    </a:ext>
                  </a:extLst>
                </p:cNvPr>
                <p:cNvPicPr/>
                <p:nvPr/>
              </p:nvPicPr>
              <p:blipFill>
                <a:blip r:embed="rId183"/>
                <a:stretch>
                  <a:fillRect/>
                </a:stretch>
              </p:blipFill>
              <p:spPr>
                <a:xfrm>
                  <a:off x="2908958" y="3420863"/>
                  <a:ext cx="111600" cy="170280"/>
                </a:xfrm>
                <a:prstGeom prst="rect">
                  <a:avLst/>
                </a:prstGeom>
              </p:spPr>
            </p:pic>
          </mc:Fallback>
        </mc:AlternateContent>
      </p:grpSp>
      <p:grpSp>
        <p:nvGrpSpPr>
          <p:cNvPr id="142" name="Group 141">
            <a:extLst>
              <a:ext uri="{FF2B5EF4-FFF2-40B4-BE49-F238E27FC236}">
                <a16:creationId xmlns:a16="http://schemas.microsoft.com/office/drawing/2014/main" id="{7B872A11-E30D-1C30-63B8-2AED981EBF7D}"/>
              </a:ext>
            </a:extLst>
          </p:cNvPr>
          <p:cNvGrpSpPr/>
          <p:nvPr/>
        </p:nvGrpSpPr>
        <p:grpSpPr>
          <a:xfrm>
            <a:off x="2674238" y="3964103"/>
            <a:ext cx="370800" cy="176040"/>
            <a:chOff x="2674238" y="3964103"/>
            <a:chExt cx="370800" cy="176040"/>
          </a:xfrm>
        </p:grpSpPr>
        <mc:AlternateContent xmlns:mc="http://schemas.openxmlformats.org/markup-compatibility/2006">
          <mc:Choice xmlns:p14="http://schemas.microsoft.com/office/powerpoint/2010/main" Requires="p14">
            <p:contentPart p14:bwMode="auto" r:id="rId184">
              <p14:nvContentPartPr>
                <p14:cNvPr id="130" name="Ink 129">
                  <a:extLst>
                    <a:ext uri="{FF2B5EF4-FFF2-40B4-BE49-F238E27FC236}">
                      <a16:creationId xmlns:a16="http://schemas.microsoft.com/office/drawing/2014/main" id="{00A4EEB0-A548-1A38-BDA0-4B30D658389F}"/>
                    </a:ext>
                  </a:extLst>
                </p14:cNvPr>
                <p14:cNvContentPartPr/>
                <p14:nvPr/>
              </p14:nvContentPartPr>
              <p14:xfrm>
                <a:off x="2674238" y="3964823"/>
                <a:ext cx="172080" cy="175320"/>
              </p14:xfrm>
            </p:contentPart>
          </mc:Choice>
          <mc:Fallback>
            <p:pic>
              <p:nvPicPr>
                <p:cNvPr id="130" name="Ink 129">
                  <a:extLst>
                    <a:ext uri="{FF2B5EF4-FFF2-40B4-BE49-F238E27FC236}">
                      <a16:creationId xmlns:a16="http://schemas.microsoft.com/office/drawing/2014/main" id="{00A4EEB0-A548-1A38-BDA0-4B30D658389F}"/>
                    </a:ext>
                  </a:extLst>
                </p:cNvPr>
                <p:cNvPicPr/>
                <p:nvPr/>
              </p:nvPicPr>
              <p:blipFill>
                <a:blip r:embed="rId185"/>
                <a:stretch>
                  <a:fillRect/>
                </a:stretch>
              </p:blipFill>
              <p:spPr>
                <a:xfrm>
                  <a:off x="2665238" y="3956183"/>
                  <a:ext cx="1897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1" name="Ink 130">
                  <a:extLst>
                    <a:ext uri="{FF2B5EF4-FFF2-40B4-BE49-F238E27FC236}">
                      <a16:creationId xmlns:a16="http://schemas.microsoft.com/office/drawing/2014/main" id="{B169DFF2-5D2F-9205-2407-81E9B72F76DB}"/>
                    </a:ext>
                  </a:extLst>
                </p14:cNvPr>
                <p14:cNvContentPartPr/>
                <p14:nvPr/>
              </p14:nvContentPartPr>
              <p14:xfrm>
                <a:off x="2893118" y="3964103"/>
                <a:ext cx="151920" cy="164160"/>
              </p14:xfrm>
            </p:contentPart>
          </mc:Choice>
          <mc:Fallback>
            <p:pic>
              <p:nvPicPr>
                <p:cNvPr id="131" name="Ink 130">
                  <a:extLst>
                    <a:ext uri="{FF2B5EF4-FFF2-40B4-BE49-F238E27FC236}">
                      <a16:creationId xmlns:a16="http://schemas.microsoft.com/office/drawing/2014/main" id="{B169DFF2-5D2F-9205-2407-81E9B72F76DB}"/>
                    </a:ext>
                  </a:extLst>
                </p:cNvPr>
                <p:cNvPicPr/>
                <p:nvPr/>
              </p:nvPicPr>
              <p:blipFill>
                <a:blip r:embed="rId187"/>
                <a:stretch>
                  <a:fillRect/>
                </a:stretch>
              </p:blipFill>
              <p:spPr>
                <a:xfrm>
                  <a:off x="2884118" y="3955463"/>
                  <a:ext cx="169560" cy="181800"/>
                </a:xfrm>
                <a:prstGeom prst="rect">
                  <a:avLst/>
                </a:prstGeom>
              </p:spPr>
            </p:pic>
          </mc:Fallback>
        </mc:AlternateContent>
      </p:grpSp>
      <p:grpSp>
        <p:nvGrpSpPr>
          <p:cNvPr id="141" name="Group 140">
            <a:extLst>
              <a:ext uri="{FF2B5EF4-FFF2-40B4-BE49-F238E27FC236}">
                <a16:creationId xmlns:a16="http://schemas.microsoft.com/office/drawing/2014/main" id="{2BAF1579-7DD0-4392-F014-A5B6472F75A9}"/>
              </a:ext>
            </a:extLst>
          </p:cNvPr>
          <p:cNvGrpSpPr/>
          <p:nvPr/>
        </p:nvGrpSpPr>
        <p:grpSpPr>
          <a:xfrm>
            <a:off x="2638238" y="4530383"/>
            <a:ext cx="316440" cy="130680"/>
            <a:chOff x="2638238" y="4530383"/>
            <a:chExt cx="316440" cy="130680"/>
          </a:xfrm>
        </p:grpSpPr>
        <mc:AlternateContent xmlns:mc="http://schemas.openxmlformats.org/markup-compatibility/2006">
          <mc:Choice xmlns:p14="http://schemas.microsoft.com/office/powerpoint/2010/main" Requires="p14">
            <p:contentPart p14:bwMode="auto" r:id="rId188">
              <p14:nvContentPartPr>
                <p14:cNvPr id="132" name="Ink 131">
                  <a:extLst>
                    <a:ext uri="{FF2B5EF4-FFF2-40B4-BE49-F238E27FC236}">
                      <a16:creationId xmlns:a16="http://schemas.microsoft.com/office/drawing/2014/main" id="{BEFA5CA8-0009-2B11-FFB5-D4CE75B7EDCF}"/>
                    </a:ext>
                  </a:extLst>
                </p14:cNvPr>
                <p14:cNvContentPartPr/>
                <p14:nvPr/>
              </p14:nvContentPartPr>
              <p14:xfrm>
                <a:off x="2638238" y="4542983"/>
                <a:ext cx="104760" cy="118080"/>
              </p14:xfrm>
            </p:contentPart>
          </mc:Choice>
          <mc:Fallback>
            <p:pic>
              <p:nvPicPr>
                <p:cNvPr id="132" name="Ink 131">
                  <a:extLst>
                    <a:ext uri="{FF2B5EF4-FFF2-40B4-BE49-F238E27FC236}">
                      <a16:creationId xmlns:a16="http://schemas.microsoft.com/office/drawing/2014/main" id="{BEFA5CA8-0009-2B11-FFB5-D4CE75B7EDCF}"/>
                    </a:ext>
                  </a:extLst>
                </p:cNvPr>
                <p:cNvPicPr/>
                <p:nvPr/>
              </p:nvPicPr>
              <p:blipFill>
                <a:blip r:embed="rId189"/>
                <a:stretch>
                  <a:fillRect/>
                </a:stretch>
              </p:blipFill>
              <p:spPr>
                <a:xfrm>
                  <a:off x="2629598" y="4533983"/>
                  <a:ext cx="1224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3" name="Ink 132">
                  <a:extLst>
                    <a:ext uri="{FF2B5EF4-FFF2-40B4-BE49-F238E27FC236}">
                      <a16:creationId xmlns:a16="http://schemas.microsoft.com/office/drawing/2014/main" id="{D97C88A9-09DE-7092-C07C-DFB68C400D7F}"/>
                    </a:ext>
                  </a:extLst>
                </p14:cNvPr>
                <p14:cNvContentPartPr/>
                <p14:nvPr/>
              </p14:nvContentPartPr>
              <p14:xfrm>
                <a:off x="2851358" y="4530383"/>
                <a:ext cx="103320" cy="110880"/>
              </p14:xfrm>
            </p:contentPart>
          </mc:Choice>
          <mc:Fallback>
            <p:pic>
              <p:nvPicPr>
                <p:cNvPr id="133" name="Ink 132">
                  <a:extLst>
                    <a:ext uri="{FF2B5EF4-FFF2-40B4-BE49-F238E27FC236}">
                      <a16:creationId xmlns:a16="http://schemas.microsoft.com/office/drawing/2014/main" id="{D97C88A9-09DE-7092-C07C-DFB68C400D7F}"/>
                    </a:ext>
                  </a:extLst>
                </p:cNvPr>
                <p:cNvPicPr/>
                <p:nvPr/>
              </p:nvPicPr>
              <p:blipFill>
                <a:blip r:embed="rId191"/>
                <a:stretch>
                  <a:fillRect/>
                </a:stretch>
              </p:blipFill>
              <p:spPr>
                <a:xfrm>
                  <a:off x="2842358" y="4521743"/>
                  <a:ext cx="120960" cy="128520"/>
                </a:xfrm>
                <a:prstGeom prst="rect">
                  <a:avLst/>
                </a:prstGeom>
              </p:spPr>
            </p:pic>
          </mc:Fallback>
        </mc:AlternateContent>
      </p:grpSp>
      <p:grpSp>
        <p:nvGrpSpPr>
          <p:cNvPr id="140" name="Group 139">
            <a:extLst>
              <a:ext uri="{FF2B5EF4-FFF2-40B4-BE49-F238E27FC236}">
                <a16:creationId xmlns:a16="http://schemas.microsoft.com/office/drawing/2014/main" id="{08E0125B-D646-6220-D4C6-0393C875A4B5}"/>
              </a:ext>
            </a:extLst>
          </p:cNvPr>
          <p:cNvGrpSpPr/>
          <p:nvPr/>
        </p:nvGrpSpPr>
        <p:grpSpPr>
          <a:xfrm>
            <a:off x="2595758" y="5041943"/>
            <a:ext cx="315360" cy="227880"/>
            <a:chOff x="2595758" y="5041943"/>
            <a:chExt cx="315360" cy="227880"/>
          </a:xfrm>
        </p:grpSpPr>
        <mc:AlternateContent xmlns:mc="http://schemas.openxmlformats.org/markup-compatibility/2006">
          <mc:Choice xmlns:p14="http://schemas.microsoft.com/office/powerpoint/2010/main" Requires="p14">
            <p:contentPart p14:bwMode="auto" r:id="rId192">
              <p14:nvContentPartPr>
                <p14:cNvPr id="134" name="Ink 133">
                  <a:extLst>
                    <a:ext uri="{FF2B5EF4-FFF2-40B4-BE49-F238E27FC236}">
                      <a16:creationId xmlns:a16="http://schemas.microsoft.com/office/drawing/2014/main" id="{F08CC8BD-03EC-E04B-8C99-A4784E2A7BC4}"/>
                    </a:ext>
                  </a:extLst>
                </p14:cNvPr>
                <p14:cNvContentPartPr/>
                <p14:nvPr/>
              </p14:nvContentPartPr>
              <p14:xfrm>
                <a:off x="2595758" y="5098103"/>
                <a:ext cx="146520" cy="171720"/>
              </p14:xfrm>
            </p:contentPart>
          </mc:Choice>
          <mc:Fallback>
            <p:pic>
              <p:nvPicPr>
                <p:cNvPr id="134" name="Ink 133">
                  <a:extLst>
                    <a:ext uri="{FF2B5EF4-FFF2-40B4-BE49-F238E27FC236}">
                      <a16:creationId xmlns:a16="http://schemas.microsoft.com/office/drawing/2014/main" id="{F08CC8BD-03EC-E04B-8C99-A4784E2A7BC4}"/>
                    </a:ext>
                  </a:extLst>
                </p:cNvPr>
                <p:cNvPicPr/>
                <p:nvPr/>
              </p:nvPicPr>
              <p:blipFill>
                <a:blip r:embed="rId193"/>
                <a:stretch>
                  <a:fillRect/>
                </a:stretch>
              </p:blipFill>
              <p:spPr>
                <a:xfrm>
                  <a:off x="2586758" y="5089463"/>
                  <a:ext cx="1641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5" name="Ink 134">
                  <a:extLst>
                    <a:ext uri="{FF2B5EF4-FFF2-40B4-BE49-F238E27FC236}">
                      <a16:creationId xmlns:a16="http://schemas.microsoft.com/office/drawing/2014/main" id="{6C369CBD-51E8-2EB2-8611-FD2C4CF82CC8}"/>
                    </a:ext>
                  </a:extLst>
                </p14:cNvPr>
                <p14:cNvContentPartPr/>
                <p14:nvPr/>
              </p14:nvContentPartPr>
              <p14:xfrm>
                <a:off x="2649398" y="5041943"/>
                <a:ext cx="43560" cy="6120"/>
              </p14:xfrm>
            </p:contentPart>
          </mc:Choice>
          <mc:Fallback>
            <p:pic>
              <p:nvPicPr>
                <p:cNvPr id="135" name="Ink 134">
                  <a:extLst>
                    <a:ext uri="{FF2B5EF4-FFF2-40B4-BE49-F238E27FC236}">
                      <a16:creationId xmlns:a16="http://schemas.microsoft.com/office/drawing/2014/main" id="{6C369CBD-51E8-2EB2-8611-FD2C4CF82CC8}"/>
                    </a:ext>
                  </a:extLst>
                </p:cNvPr>
                <p:cNvPicPr/>
                <p:nvPr/>
              </p:nvPicPr>
              <p:blipFill>
                <a:blip r:embed="rId195"/>
                <a:stretch>
                  <a:fillRect/>
                </a:stretch>
              </p:blipFill>
              <p:spPr>
                <a:xfrm>
                  <a:off x="2640398" y="5033303"/>
                  <a:ext cx="612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6" name="Ink 135">
                  <a:extLst>
                    <a:ext uri="{FF2B5EF4-FFF2-40B4-BE49-F238E27FC236}">
                      <a16:creationId xmlns:a16="http://schemas.microsoft.com/office/drawing/2014/main" id="{E812341F-D428-9C5D-A582-A222CB808F57}"/>
                    </a:ext>
                  </a:extLst>
                </p14:cNvPr>
                <p14:cNvContentPartPr/>
                <p14:nvPr/>
              </p14:nvContentPartPr>
              <p14:xfrm>
                <a:off x="2782598" y="5053823"/>
                <a:ext cx="128520" cy="168480"/>
              </p14:xfrm>
            </p:contentPart>
          </mc:Choice>
          <mc:Fallback>
            <p:pic>
              <p:nvPicPr>
                <p:cNvPr id="136" name="Ink 135">
                  <a:extLst>
                    <a:ext uri="{FF2B5EF4-FFF2-40B4-BE49-F238E27FC236}">
                      <a16:creationId xmlns:a16="http://schemas.microsoft.com/office/drawing/2014/main" id="{E812341F-D428-9C5D-A582-A222CB808F57}"/>
                    </a:ext>
                  </a:extLst>
                </p:cNvPr>
                <p:cNvPicPr/>
                <p:nvPr/>
              </p:nvPicPr>
              <p:blipFill>
                <a:blip r:embed="rId197"/>
                <a:stretch>
                  <a:fillRect/>
                </a:stretch>
              </p:blipFill>
              <p:spPr>
                <a:xfrm>
                  <a:off x="2773958" y="5045183"/>
                  <a:ext cx="146160" cy="186120"/>
                </a:xfrm>
                <a:prstGeom prst="rect">
                  <a:avLst/>
                </a:prstGeom>
              </p:spPr>
            </p:pic>
          </mc:Fallback>
        </mc:AlternateContent>
      </p:grpSp>
      <p:grpSp>
        <p:nvGrpSpPr>
          <p:cNvPr id="139" name="Group 138">
            <a:extLst>
              <a:ext uri="{FF2B5EF4-FFF2-40B4-BE49-F238E27FC236}">
                <a16:creationId xmlns:a16="http://schemas.microsoft.com/office/drawing/2014/main" id="{A5F0CC7A-E130-A8A6-7428-1684E0C98643}"/>
              </a:ext>
            </a:extLst>
          </p:cNvPr>
          <p:cNvGrpSpPr/>
          <p:nvPr/>
        </p:nvGrpSpPr>
        <p:grpSpPr>
          <a:xfrm>
            <a:off x="2654078" y="5627663"/>
            <a:ext cx="277560" cy="217440"/>
            <a:chOff x="2654078" y="5627663"/>
            <a:chExt cx="277560" cy="217440"/>
          </a:xfrm>
        </p:grpSpPr>
        <mc:AlternateContent xmlns:mc="http://schemas.openxmlformats.org/markup-compatibility/2006">
          <mc:Choice xmlns:p14="http://schemas.microsoft.com/office/powerpoint/2010/main" Requires="p14">
            <p:contentPart p14:bwMode="auto" r:id="rId198">
              <p14:nvContentPartPr>
                <p14:cNvPr id="137" name="Ink 136">
                  <a:extLst>
                    <a:ext uri="{FF2B5EF4-FFF2-40B4-BE49-F238E27FC236}">
                      <a16:creationId xmlns:a16="http://schemas.microsoft.com/office/drawing/2014/main" id="{F7FF2221-2F6E-422C-ED38-1F9291952214}"/>
                    </a:ext>
                  </a:extLst>
                </p14:cNvPr>
                <p14:cNvContentPartPr/>
                <p14:nvPr/>
              </p14:nvContentPartPr>
              <p14:xfrm>
                <a:off x="2654078" y="5627663"/>
                <a:ext cx="120600" cy="217440"/>
              </p14:xfrm>
            </p:contentPart>
          </mc:Choice>
          <mc:Fallback>
            <p:pic>
              <p:nvPicPr>
                <p:cNvPr id="137" name="Ink 136">
                  <a:extLst>
                    <a:ext uri="{FF2B5EF4-FFF2-40B4-BE49-F238E27FC236}">
                      <a16:creationId xmlns:a16="http://schemas.microsoft.com/office/drawing/2014/main" id="{F7FF2221-2F6E-422C-ED38-1F9291952214}"/>
                    </a:ext>
                  </a:extLst>
                </p:cNvPr>
                <p:cNvPicPr/>
                <p:nvPr/>
              </p:nvPicPr>
              <p:blipFill>
                <a:blip r:embed="rId199"/>
                <a:stretch>
                  <a:fillRect/>
                </a:stretch>
              </p:blipFill>
              <p:spPr>
                <a:xfrm>
                  <a:off x="2645438" y="5619023"/>
                  <a:ext cx="138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8" name="Ink 137">
                  <a:extLst>
                    <a:ext uri="{FF2B5EF4-FFF2-40B4-BE49-F238E27FC236}">
                      <a16:creationId xmlns:a16="http://schemas.microsoft.com/office/drawing/2014/main" id="{48C80FE2-8C00-5DA8-16B1-A42C95690111}"/>
                    </a:ext>
                  </a:extLst>
                </p14:cNvPr>
                <p14:cNvContentPartPr/>
                <p14:nvPr/>
              </p14:nvContentPartPr>
              <p14:xfrm>
                <a:off x="2837678" y="5707943"/>
                <a:ext cx="93960" cy="110520"/>
              </p14:xfrm>
            </p:contentPart>
          </mc:Choice>
          <mc:Fallback>
            <p:pic>
              <p:nvPicPr>
                <p:cNvPr id="138" name="Ink 137">
                  <a:extLst>
                    <a:ext uri="{FF2B5EF4-FFF2-40B4-BE49-F238E27FC236}">
                      <a16:creationId xmlns:a16="http://schemas.microsoft.com/office/drawing/2014/main" id="{48C80FE2-8C00-5DA8-16B1-A42C95690111}"/>
                    </a:ext>
                  </a:extLst>
                </p:cNvPr>
                <p:cNvPicPr/>
                <p:nvPr/>
              </p:nvPicPr>
              <p:blipFill>
                <a:blip r:embed="rId201"/>
                <a:stretch>
                  <a:fillRect/>
                </a:stretch>
              </p:blipFill>
              <p:spPr>
                <a:xfrm>
                  <a:off x="2829038" y="5699303"/>
                  <a:ext cx="111600" cy="128160"/>
                </a:xfrm>
                <a:prstGeom prst="rect">
                  <a:avLst/>
                </a:prstGeom>
              </p:spPr>
            </p:pic>
          </mc:Fallback>
        </mc:AlternateContent>
      </p:grpSp>
      <p:grpSp>
        <p:nvGrpSpPr>
          <p:cNvPr id="150" name="Group 149">
            <a:extLst>
              <a:ext uri="{FF2B5EF4-FFF2-40B4-BE49-F238E27FC236}">
                <a16:creationId xmlns:a16="http://schemas.microsoft.com/office/drawing/2014/main" id="{B51B5A88-862A-DF2B-3182-E124167EB912}"/>
              </a:ext>
            </a:extLst>
          </p:cNvPr>
          <p:cNvGrpSpPr/>
          <p:nvPr/>
        </p:nvGrpSpPr>
        <p:grpSpPr>
          <a:xfrm>
            <a:off x="7233638" y="3306743"/>
            <a:ext cx="632160" cy="178560"/>
            <a:chOff x="7233638" y="3306743"/>
            <a:chExt cx="632160" cy="178560"/>
          </a:xfrm>
        </p:grpSpPr>
        <mc:AlternateContent xmlns:mc="http://schemas.openxmlformats.org/markup-compatibility/2006">
          <mc:Choice xmlns:p14="http://schemas.microsoft.com/office/powerpoint/2010/main" Requires="p14">
            <p:contentPart p14:bwMode="auto" r:id="rId202">
              <p14:nvContentPartPr>
                <p14:cNvPr id="145" name="Ink 144">
                  <a:extLst>
                    <a:ext uri="{FF2B5EF4-FFF2-40B4-BE49-F238E27FC236}">
                      <a16:creationId xmlns:a16="http://schemas.microsoft.com/office/drawing/2014/main" id="{02D9410D-9820-BAD2-5EE8-A0949543BBC6}"/>
                    </a:ext>
                  </a:extLst>
                </p14:cNvPr>
                <p14:cNvContentPartPr/>
                <p14:nvPr/>
              </p14:nvContentPartPr>
              <p14:xfrm>
                <a:off x="7233638" y="3306743"/>
                <a:ext cx="40680" cy="162720"/>
              </p14:xfrm>
            </p:contentPart>
          </mc:Choice>
          <mc:Fallback>
            <p:pic>
              <p:nvPicPr>
                <p:cNvPr id="145" name="Ink 144">
                  <a:extLst>
                    <a:ext uri="{FF2B5EF4-FFF2-40B4-BE49-F238E27FC236}">
                      <a16:creationId xmlns:a16="http://schemas.microsoft.com/office/drawing/2014/main" id="{02D9410D-9820-BAD2-5EE8-A0949543BBC6}"/>
                    </a:ext>
                  </a:extLst>
                </p:cNvPr>
                <p:cNvPicPr/>
                <p:nvPr/>
              </p:nvPicPr>
              <p:blipFill>
                <a:blip r:embed="rId203"/>
                <a:stretch>
                  <a:fillRect/>
                </a:stretch>
              </p:blipFill>
              <p:spPr>
                <a:xfrm>
                  <a:off x="7224638" y="3297743"/>
                  <a:ext cx="583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6" name="Ink 145">
                  <a:extLst>
                    <a:ext uri="{FF2B5EF4-FFF2-40B4-BE49-F238E27FC236}">
                      <a16:creationId xmlns:a16="http://schemas.microsoft.com/office/drawing/2014/main" id="{A466C8B0-1D40-CA77-7DC3-E64FAC7E2989}"/>
                    </a:ext>
                  </a:extLst>
                </p14:cNvPr>
                <p14:cNvContentPartPr/>
                <p14:nvPr/>
              </p14:nvContentPartPr>
              <p14:xfrm>
                <a:off x="7372958" y="3348863"/>
                <a:ext cx="135360" cy="106560"/>
              </p14:xfrm>
            </p:contentPart>
          </mc:Choice>
          <mc:Fallback>
            <p:pic>
              <p:nvPicPr>
                <p:cNvPr id="146" name="Ink 145">
                  <a:extLst>
                    <a:ext uri="{FF2B5EF4-FFF2-40B4-BE49-F238E27FC236}">
                      <a16:creationId xmlns:a16="http://schemas.microsoft.com/office/drawing/2014/main" id="{A466C8B0-1D40-CA77-7DC3-E64FAC7E2989}"/>
                    </a:ext>
                  </a:extLst>
                </p:cNvPr>
                <p:cNvPicPr/>
                <p:nvPr/>
              </p:nvPicPr>
              <p:blipFill>
                <a:blip r:embed="rId205"/>
                <a:stretch>
                  <a:fillRect/>
                </a:stretch>
              </p:blipFill>
              <p:spPr>
                <a:xfrm>
                  <a:off x="7363958" y="3339863"/>
                  <a:ext cx="1530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7" name="Ink 146">
                  <a:extLst>
                    <a:ext uri="{FF2B5EF4-FFF2-40B4-BE49-F238E27FC236}">
                      <a16:creationId xmlns:a16="http://schemas.microsoft.com/office/drawing/2014/main" id="{E2D272FE-01AB-D634-0B89-67074A76E4A9}"/>
                    </a:ext>
                  </a:extLst>
                </p14:cNvPr>
                <p14:cNvContentPartPr/>
                <p14:nvPr/>
              </p14:nvContentPartPr>
              <p14:xfrm>
                <a:off x="7522718" y="3350303"/>
                <a:ext cx="134280" cy="121320"/>
              </p14:xfrm>
            </p:contentPart>
          </mc:Choice>
          <mc:Fallback>
            <p:pic>
              <p:nvPicPr>
                <p:cNvPr id="147" name="Ink 146">
                  <a:extLst>
                    <a:ext uri="{FF2B5EF4-FFF2-40B4-BE49-F238E27FC236}">
                      <a16:creationId xmlns:a16="http://schemas.microsoft.com/office/drawing/2014/main" id="{E2D272FE-01AB-D634-0B89-67074A76E4A9}"/>
                    </a:ext>
                  </a:extLst>
                </p:cNvPr>
                <p:cNvPicPr/>
                <p:nvPr/>
              </p:nvPicPr>
              <p:blipFill>
                <a:blip r:embed="rId207"/>
                <a:stretch>
                  <a:fillRect/>
                </a:stretch>
              </p:blipFill>
              <p:spPr>
                <a:xfrm>
                  <a:off x="7514078" y="3341303"/>
                  <a:ext cx="1519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8" name="Ink 147">
                  <a:extLst>
                    <a:ext uri="{FF2B5EF4-FFF2-40B4-BE49-F238E27FC236}">
                      <a16:creationId xmlns:a16="http://schemas.microsoft.com/office/drawing/2014/main" id="{77338EAD-C488-8998-3EDC-81D535D577DF}"/>
                    </a:ext>
                  </a:extLst>
                </p14:cNvPr>
                <p14:cNvContentPartPr/>
                <p14:nvPr/>
              </p14:nvContentPartPr>
              <p14:xfrm>
                <a:off x="7680758" y="3366863"/>
                <a:ext cx="109080" cy="109800"/>
              </p14:xfrm>
            </p:contentPart>
          </mc:Choice>
          <mc:Fallback>
            <p:pic>
              <p:nvPicPr>
                <p:cNvPr id="148" name="Ink 147">
                  <a:extLst>
                    <a:ext uri="{FF2B5EF4-FFF2-40B4-BE49-F238E27FC236}">
                      <a16:creationId xmlns:a16="http://schemas.microsoft.com/office/drawing/2014/main" id="{77338EAD-C488-8998-3EDC-81D535D577DF}"/>
                    </a:ext>
                  </a:extLst>
                </p:cNvPr>
                <p:cNvPicPr/>
                <p:nvPr/>
              </p:nvPicPr>
              <p:blipFill>
                <a:blip r:embed="rId209"/>
                <a:stretch>
                  <a:fillRect/>
                </a:stretch>
              </p:blipFill>
              <p:spPr>
                <a:xfrm>
                  <a:off x="7671758" y="3358223"/>
                  <a:ext cx="1267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9" name="Ink 148">
                  <a:extLst>
                    <a:ext uri="{FF2B5EF4-FFF2-40B4-BE49-F238E27FC236}">
                      <a16:creationId xmlns:a16="http://schemas.microsoft.com/office/drawing/2014/main" id="{6564C623-D5CD-13D3-4822-93529A6A1436}"/>
                    </a:ext>
                  </a:extLst>
                </p14:cNvPr>
                <p14:cNvContentPartPr/>
                <p14:nvPr/>
              </p14:nvContentPartPr>
              <p14:xfrm>
                <a:off x="7828718" y="3352103"/>
                <a:ext cx="37080" cy="133200"/>
              </p14:xfrm>
            </p:contentPart>
          </mc:Choice>
          <mc:Fallback>
            <p:pic>
              <p:nvPicPr>
                <p:cNvPr id="149" name="Ink 148">
                  <a:extLst>
                    <a:ext uri="{FF2B5EF4-FFF2-40B4-BE49-F238E27FC236}">
                      <a16:creationId xmlns:a16="http://schemas.microsoft.com/office/drawing/2014/main" id="{6564C623-D5CD-13D3-4822-93529A6A1436}"/>
                    </a:ext>
                  </a:extLst>
                </p:cNvPr>
                <p:cNvPicPr/>
                <p:nvPr/>
              </p:nvPicPr>
              <p:blipFill>
                <a:blip r:embed="rId211"/>
                <a:stretch>
                  <a:fillRect/>
                </a:stretch>
              </p:blipFill>
              <p:spPr>
                <a:xfrm>
                  <a:off x="7819718" y="3343463"/>
                  <a:ext cx="54720" cy="150840"/>
                </a:xfrm>
                <a:prstGeom prst="rect">
                  <a:avLst/>
                </a:prstGeom>
              </p:spPr>
            </p:pic>
          </mc:Fallback>
        </mc:AlternateContent>
      </p:grpSp>
      <p:grpSp>
        <p:nvGrpSpPr>
          <p:cNvPr id="153" name="Group 152">
            <a:extLst>
              <a:ext uri="{FF2B5EF4-FFF2-40B4-BE49-F238E27FC236}">
                <a16:creationId xmlns:a16="http://schemas.microsoft.com/office/drawing/2014/main" id="{096E068B-2051-108F-AE96-6C92F2CB0FD5}"/>
              </a:ext>
            </a:extLst>
          </p:cNvPr>
          <p:cNvGrpSpPr/>
          <p:nvPr/>
        </p:nvGrpSpPr>
        <p:grpSpPr>
          <a:xfrm>
            <a:off x="8354678" y="3378383"/>
            <a:ext cx="257400" cy="135720"/>
            <a:chOff x="8354678" y="3378383"/>
            <a:chExt cx="257400" cy="135720"/>
          </a:xfrm>
        </p:grpSpPr>
        <mc:AlternateContent xmlns:mc="http://schemas.openxmlformats.org/markup-compatibility/2006">
          <mc:Choice xmlns:p14="http://schemas.microsoft.com/office/powerpoint/2010/main" Requires="p14">
            <p:contentPart p14:bwMode="auto" r:id="rId212">
              <p14:nvContentPartPr>
                <p14:cNvPr id="151" name="Ink 150">
                  <a:extLst>
                    <a:ext uri="{FF2B5EF4-FFF2-40B4-BE49-F238E27FC236}">
                      <a16:creationId xmlns:a16="http://schemas.microsoft.com/office/drawing/2014/main" id="{C644467E-BAF4-998D-EFB4-2EDFEAF57234}"/>
                    </a:ext>
                  </a:extLst>
                </p14:cNvPr>
                <p14:cNvContentPartPr/>
                <p14:nvPr/>
              </p14:nvContentPartPr>
              <p14:xfrm>
                <a:off x="8354678" y="3394223"/>
                <a:ext cx="27000" cy="106560"/>
              </p14:xfrm>
            </p:contentPart>
          </mc:Choice>
          <mc:Fallback>
            <p:pic>
              <p:nvPicPr>
                <p:cNvPr id="151" name="Ink 150">
                  <a:extLst>
                    <a:ext uri="{FF2B5EF4-FFF2-40B4-BE49-F238E27FC236}">
                      <a16:creationId xmlns:a16="http://schemas.microsoft.com/office/drawing/2014/main" id="{C644467E-BAF4-998D-EFB4-2EDFEAF57234}"/>
                    </a:ext>
                  </a:extLst>
                </p:cNvPr>
                <p:cNvPicPr/>
                <p:nvPr/>
              </p:nvPicPr>
              <p:blipFill>
                <a:blip r:embed="rId213"/>
                <a:stretch>
                  <a:fillRect/>
                </a:stretch>
              </p:blipFill>
              <p:spPr>
                <a:xfrm>
                  <a:off x="8345678" y="3385583"/>
                  <a:ext cx="446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2" name="Ink 151">
                  <a:extLst>
                    <a:ext uri="{FF2B5EF4-FFF2-40B4-BE49-F238E27FC236}">
                      <a16:creationId xmlns:a16="http://schemas.microsoft.com/office/drawing/2014/main" id="{E0DC976F-838A-A3BF-CCE8-B035ADC672D4}"/>
                    </a:ext>
                  </a:extLst>
                </p14:cNvPr>
                <p14:cNvContentPartPr/>
                <p14:nvPr/>
              </p14:nvContentPartPr>
              <p14:xfrm>
                <a:off x="8486438" y="3378383"/>
                <a:ext cx="125640" cy="135720"/>
              </p14:xfrm>
            </p:contentPart>
          </mc:Choice>
          <mc:Fallback>
            <p:pic>
              <p:nvPicPr>
                <p:cNvPr id="152" name="Ink 151">
                  <a:extLst>
                    <a:ext uri="{FF2B5EF4-FFF2-40B4-BE49-F238E27FC236}">
                      <a16:creationId xmlns:a16="http://schemas.microsoft.com/office/drawing/2014/main" id="{E0DC976F-838A-A3BF-CCE8-B035ADC672D4}"/>
                    </a:ext>
                  </a:extLst>
                </p:cNvPr>
                <p:cNvPicPr/>
                <p:nvPr/>
              </p:nvPicPr>
              <p:blipFill>
                <a:blip r:embed="rId215"/>
                <a:stretch>
                  <a:fillRect/>
                </a:stretch>
              </p:blipFill>
              <p:spPr>
                <a:xfrm>
                  <a:off x="8477798" y="3369743"/>
                  <a:ext cx="143280" cy="153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6">
            <p14:nvContentPartPr>
              <p14:cNvPr id="154" name="Ink 153">
                <a:extLst>
                  <a:ext uri="{FF2B5EF4-FFF2-40B4-BE49-F238E27FC236}">
                    <a16:creationId xmlns:a16="http://schemas.microsoft.com/office/drawing/2014/main" id="{AAD5DC83-1633-627C-4AA4-86F6A6D21087}"/>
                  </a:ext>
                </a:extLst>
              </p14:cNvPr>
              <p14:cNvContentPartPr/>
              <p14:nvPr/>
            </p14:nvContentPartPr>
            <p14:xfrm>
              <a:off x="9250358" y="3399263"/>
              <a:ext cx="20520" cy="97920"/>
            </p14:xfrm>
          </p:contentPart>
        </mc:Choice>
        <mc:Fallback>
          <p:pic>
            <p:nvPicPr>
              <p:cNvPr id="154" name="Ink 153">
                <a:extLst>
                  <a:ext uri="{FF2B5EF4-FFF2-40B4-BE49-F238E27FC236}">
                    <a16:creationId xmlns:a16="http://schemas.microsoft.com/office/drawing/2014/main" id="{AAD5DC83-1633-627C-4AA4-86F6A6D21087}"/>
                  </a:ext>
                </a:extLst>
              </p:cNvPr>
              <p:cNvPicPr/>
              <p:nvPr/>
            </p:nvPicPr>
            <p:blipFill>
              <a:blip r:embed="rId217"/>
              <a:stretch>
                <a:fillRect/>
              </a:stretch>
            </p:blipFill>
            <p:spPr>
              <a:xfrm>
                <a:off x="9241718" y="3390623"/>
                <a:ext cx="38160" cy="115560"/>
              </a:xfrm>
              <a:prstGeom prst="rect">
                <a:avLst/>
              </a:prstGeom>
            </p:spPr>
          </p:pic>
        </mc:Fallback>
      </mc:AlternateContent>
      <p:grpSp>
        <p:nvGrpSpPr>
          <p:cNvPr id="161" name="Group 160">
            <a:extLst>
              <a:ext uri="{FF2B5EF4-FFF2-40B4-BE49-F238E27FC236}">
                <a16:creationId xmlns:a16="http://schemas.microsoft.com/office/drawing/2014/main" id="{8D39F7A4-76AA-3E61-4F26-2D7BB303F860}"/>
              </a:ext>
            </a:extLst>
          </p:cNvPr>
          <p:cNvGrpSpPr/>
          <p:nvPr/>
        </p:nvGrpSpPr>
        <p:grpSpPr>
          <a:xfrm>
            <a:off x="9813038" y="3249143"/>
            <a:ext cx="1457640" cy="271440"/>
            <a:chOff x="9813038" y="3249143"/>
            <a:chExt cx="1457640" cy="271440"/>
          </a:xfrm>
        </p:grpSpPr>
        <mc:AlternateContent xmlns:mc="http://schemas.openxmlformats.org/markup-compatibility/2006">
          <mc:Choice xmlns:p14="http://schemas.microsoft.com/office/powerpoint/2010/main" Requires="p14">
            <p:contentPart p14:bwMode="auto" r:id="rId218">
              <p14:nvContentPartPr>
                <p14:cNvPr id="155" name="Ink 154">
                  <a:extLst>
                    <a:ext uri="{FF2B5EF4-FFF2-40B4-BE49-F238E27FC236}">
                      <a16:creationId xmlns:a16="http://schemas.microsoft.com/office/drawing/2014/main" id="{99F78B6F-8C9D-5DE5-70CC-D9EBC1620BA1}"/>
                    </a:ext>
                  </a:extLst>
                </p14:cNvPr>
                <p14:cNvContentPartPr/>
                <p14:nvPr/>
              </p14:nvContentPartPr>
              <p14:xfrm>
                <a:off x="9813038" y="3293423"/>
                <a:ext cx="158400" cy="182880"/>
              </p14:xfrm>
            </p:contentPart>
          </mc:Choice>
          <mc:Fallback>
            <p:pic>
              <p:nvPicPr>
                <p:cNvPr id="155" name="Ink 154">
                  <a:extLst>
                    <a:ext uri="{FF2B5EF4-FFF2-40B4-BE49-F238E27FC236}">
                      <a16:creationId xmlns:a16="http://schemas.microsoft.com/office/drawing/2014/main" id="{99F78B6F-8C9D-5DE5-70CC-D9EBC1620BA1}"/>
                    </a:ext>
                  </a:extLst>
                </p:cNvPr>
                <p:cNvPicPr/>
                <p:nvPr/>
              </p:nvPicPr>
              <p:blipFill>
                <a:blip r:embed="rId219"/>
                <a:stretch>
                  <a:fillRect/>
                </a:stretch>
              </p:blipFill>
              <p:spPr>
                <a:xfrm>
                  <a:off x="9804398" y="3284783"/>
                  <a:ext cx="1760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6" name="Ink 155">
                  <a:extLst>
                    <a:ext uri="{FF2B5EF4-FFF2-40B4-BE49-F238E27FC236}">
                      <a16:creationId xmlns:a16="http://schemas.microsoft.com/office/drawing/2014/main" id="{1F6BCEBB-F5D6-923F-6ECC-C6ADA001665A}"/>
                    </a:ext>
                  </a:extLst>
                </p14:cNvPr>
                <p14:cNvContentPartPr/>
                <p14:nvPr/>
              </p14:nvContentPartPr>
              <p14:xfrm>
                <a:off x="10045598" y="3425543"/>
                <a:ext cx="360" cy="1440"/>
              </p14:xfrm>
            </p:contentPart>
          </mc:Choice>
          <mc:Fallback>
            <p:pic>
              <p:nvPicPr>
                <p:cNvPr id="156" name="Ink 155">
                  <a:extLst>
                    <a:ext uri="{FF2B5EF4-FFF2-40B4-BE49-F238E27FC236}">
                      <a16:creationId xmlns:a16="http://schemas.microsoft.com/office/drawing/2014/main" id="{1F6BCEBB-F5D6-923F-6ECC-C6ADA001665A}"/>
                    </a:ext>
                  </a:extLst>
                </p:cNvPr>
                <p:cNvPicPr/>
                <p:nvPr/>
              </p:nvPicPr>
              <p:blipFill>
                <a:blip r:embed="rId3"/>
                <a:stretch>
                  <a:fillRect/>
                </a:stretch>
              </p:blipFill>
              <p:spPr>
                <a:xfrm>
                  <a:off x="10036958" y="3416903"/>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7" name="Ink 156">
                  <a:extLst>
                    <a:ext uri="{FF2B5EF4-FFF2-40B4-BE49-F238E27FC236}">
                      <a16:creationId xmlns:a16="http://schemas.microsoft.com/office/drawing/2014/main" id="{EBE5A28B-42A1-FDF0-4952-C8159E773632}"/>
                    </a:ext>
                  </a:extLst>
                </p14:cNvPr>
                <p14:cNvContentPartPr/>
                <p14:nvPr/>
              </p14:nvContentPartPr>
              <p14:xfrm>
                <a:off x="10195358" y="3249143"/>
                <a:ext cx="216720" cy="200880"/>
              </p14:xfrm>
            </p:contentPart>
          </mc:Choice>
          <mc:Fallback>
            <p:pic>
              <p:nvPicPr>
                <p:cNvPr id="157" name="Ink 156">
                  <a:extLst>
                    <a:ext uri="{FF2B5EF4-FFF2-40B4-BE49-F238E27FC236}">
                      <a16:creationId xmlns:a16="http://schemas.microsoft.com/office/drawing/2014/main" id="{EBE5A28B-42A1-FDF0-4952-C8159E773632}"/>
                    </a:ext>
                  </a:extLst>
                </p:cNvPr>
                <p:cNvPicPr/>
                <p:nvPr/>
              </p:nvPicPr>
              <p:blipFill>
                <a:blip r:embed="rId222"/>
                <a:stretch>
                  <a:fillRect/>
                </a:stretch>
              </p:blipFill>
              <p:spPr>
                <a:xfrm>
                  <a:off x="10186358" y="3240143"/>
                  <a:ext cx="2343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8" name="Ink 157">
                  <a:extLst>
                    <a:ext uri="{FF2B5EF4-FFF2-40B4-BE49-F238E27FC236}">
                      <a16:creationId xmlns:a16="http://schemas.microsoft.com/office/drawing/2014/main" id="{FDD9E5C3-0FAA-6B2C-C0EA-81145F34B6A6}"/>
                    </a:ext>
                  </a:extLst>
                </p14:cNvPr>
                <p14:cNvContentPartPr/>
                <p14:nvPr/>
              </p14:nvContentPartPr>
              <p14:xfrm>
                <a:off x="10440158" y="3336263"/>
                <a:ext cx="459360" cy="184320"/>
              </p14:xfrm>
            </p:contentPart>
          </mc:Choice>
          <mc:Fallback>
            <p:pic>
              <p:nvPicPr>
                <p:cNvPr id="158" name="Ink 157">
                  <a:extLst>
                    <a:ext uri="{FF2B5EF4-FFF2-40B4-BE49-F238E27FC236}">
                      <a16:creationId xmlns:a16="http://schemas.microsoft.com/office/drawing/2014/main" id="{FDD9E5C3-0FAA-6B2C-C0EA-81145F34B6A6}"/>
                    </a:ext>
                  </a:extLst>
                </p:cNvPr>
                <p:cNvPicPr/>
                <p:nvPr/>
              </p:nvPicPr>
              <p:blipFill>
                <a:blip r:embed="rId224"/>
                <a:stretch>
                  <a:fillRect/>
                </a:stretch>
              </p:blipFill>
              <p:spPr>
                <a:xfrm>
                  <a:off x="10431518" y="3327263"/>
                  <a:ext cx="4770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9" name="Ink 158">
                  <a:extLst>
                    <a:ext uri="{FF2B5EF4-FFF2-40B4-BE49-F238E27FC236}">
                      <a16:creationId xmlns:a16="http://schemas.microsoft.com/office/drawing/2014/main" id="{02B09782-BC58-62CB-1727-109C52A4B8F8}"/>
                    </a:ext>
                  </a:extLst>
                </p14:cNvPr>
                <p14:cNvContentPartPr/>
                <p14:nvPr/>
              </p14:nvContentPartPr>
              <p14:xfrm>
                <a:off x="10909958" y="3317903"/>
                <a:ext cx="94320" cy="80640"/>
              </p14:xfrm>
            </p:contentPart>
          </mc:Choice>
          <mc:Fallback>
            <p:pic>
              <p:nvPicPr>
                <p:cNvPr id="159" name="Ink 158">
                  <a:extLst>
                    <a:ext uri="{FF2B5EF4-FFF2-40B4-BE49-F238E27FC236}">
                      <a16:creationId xmlns:a16="http://schemas.microsoft.com/office/drawing/2014/main" id="{02B09782-BC58-62CB-1727-109C52A4B8F8}"/>
                    </a:ext>
                  </a:extLst>
                </p:cNvPr>
                <p:cNvPicPr/>
                <p:nvPr/>
              </p:nvPicPr>
              <p:blipFill>
                <a:blip r:embed="rId226"/>
                <a:stretch>
                  <a:fillRect/>
                </a:stretch>
              </p:blipFill>
              <p:spPr>
                <a:xfrm>
                  <a:off x="10901318" y="3308903"/>
                  <a:ext cx="11196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60" name="Ink 159">
                  <a:extLst>
                    <a:ext uri="{FF2B5EF4-FFF2-40B4-BE49-F238E27FC236}">
                      <a16:creationId xmlns:a16="http://schemas.microsoft.com/office/drawing/2014/main" id="{A24C57C1-4273-5287-7A28-24690D1268FE}"/>
                    </a:ext>
                  </a:extLst>
                </p14:cNvPr>
                <p14:cNvContentPartPr/>
                <p14:nvPr/>
              </p14:nvContentPartPr>
              <p14:xfrm>
                <a:off x="11053238" y="3264983"/>
                <a:ext cx="217440" cy="182520"/>
              </p14:xfrm>
            </p:contentPart>
          </mc:Choice>
          <mc:Fallback>
            <p:pic>
              <p:nvPicPr>
                <p:cNvPr id="160" name="Ink 159">
                  <a:extLst>
                    <a:ext uri="{FF2B5EF4-FFF2-40B4-BE49-F238E27FC236}">
                      <a16:creationId xmlns:a16="http://schemas.microsoft.com/office/drawing/2014/main" id="{A24C57C1-4273-5287-7A28-24690D1268FE}"/>
                    </a:ext>
                  </a:extLst>
                </p:cNvPr>
                <p:cNvPicPr/>
                <p:nvPr/>
              </p:nvPicPr>
              <p:blipFill>
                <a:blip r:embed="rId228"/>
                <a:stretch>
                  <a:fillRect/>
                </a:stretch>
              </p:blipFill>
              <p:spPr>
                <a:xfrm>
                  <a:off x="11044598" y="3256343"/>
                  <a:ext cx="235080" cy="200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9">
            <p14:nvContentPartPr>
              <p14:cNvPr id="162" name="Ink 161">
                <a:extLst>
                  <a:ext uri="{FF2B5EF4-FFF2-40B4-BE49-F238E27FC236}">
                    <a16:creationId xmlns:a16="http://schemas.microsoft.com/office/drawing/2014/main" id="{6FEE2216-1F02-0D9C-0CA0-5850D48B3288}"/>
                  </a:ext>
                </a:extLst>
              </p14:cNvPr>
              <p14:cNvContentPartPr/>
              <p14:nvPr/>
            </p14:nvContentPartPr>
            <p14:xfrm>
              <a:off x="9162878" y="3747383"/>
              <a:ext cx="188640" cy="240120"/>
            </p14:xfrm>
          </p:contentPart>
        </mc:Choice>
        <mc:Fallback>
          <p:pic>
            <p:nvPicPr>
              <p:cNvPr id="162" name="Ink 161">
                <a:extLst>
                  <a:ext uri="{FF2B5EF4-FFF2-40B4-BE49-F238E27FC236}">
                    <a16:creationId xmlns:a16="http://schemas.microsoft.com/office/drawing/2014/main" id="{6FEE2216-1F02-0D9C-0CA0-5850D48B3288}"/>
                  </a:ext>
                </a:extLst>
              </p:cNvPr>
              <p:cNvPicPr/>
              <p:nvPr/>
            </p:nvPicPr>
            <p:blipFill>
              <a:blip r:embed="rId230"/>
              <a:stretch>
                <a:fillRect/>
              </a:stretch>
            </p:blipFill>
            <p:spPr>
              <a:xfrm>
                <a:off x="9153878" y="3738743"/>
                <a:ext cx="206280" cy="257760"/>
              </a:xfrm>
              <a:prstGeom prst="rect">
                <a:avLst/>
              </a:prstGeom>
            </p:spPr>
          </p:pic>
        </mc:Fallback>
      </mc:AlternateContent>
      <p:grpSp>
        <p:nvGrpSpPr>
          <p:cNvPr id="173" name="Group 172">
            <a:extLst>
              <a:ext uri="{FF2B5EF4-FFF2-40B4-BE49-F238E27FC236}">
                <a16:creationId xmlns:a16="http://schemas.microsoft.com/office/drawing/2014/main" id="{394592F2-746E-3DAF-4AAA-F0B4C3942903}"/>
              </a:ext>
            </a:extLst>
          </p:cNvPr>
          <p:cNvGrpSpPr/>
          <p:nvPr/>
        </p:nvGrpSpPr>
        <p:grpSpPr>
          <a:xfrm>
            <a:off x="9863078" y="3699503"/>
            <a:ext cx="1556280" cy="334440"/>
            <a:chOff x="9863078" y="3699503"/>
            <a:chExt cx="1556280" cy="334440"/>
          </a:xfrm>
        </p:grpSpPr>
        <mc:AlternateContent xmlns:mc="http://schemas.openxmlformats.org/markup-compatibility/2006">
          <mc:Choice xmlns:p14="http://schemas.microsoft.com/office/powerpoint/2010/main" Requires="p14">
            <p:contentPart p14:bwMode="auto" r:id="rId231">
              <p14:nvContentPartPr>
                <p14:cNvPr id="163" name="Ink 162">
                  <a:extLst>
                    <a:ext uri="{FF2B5EF4-FFF2-40B4-BE49-F238E27FC236}">
                      <a16:creationId xmlns:a16="http://schemas.microsoft.com/office/drawing/2014/main" id="{CC068CF3-2EEB-2F65-D063-8DD71AFAAC92}"/>
                    </a:ext>
                  </a:extLst>
                </p14:cNvPr>
                <p14:cNvContentPartPr/>
                <p14:nvPr/>
              </p14:nvContentPartPr>
              <p14:xfrm>
                <a:off x="9863078" y="3741983"/>
                <a:ext cx="149040" cy="200160"/>
              </p14:xfrm>
            </p:contentPart>
          </mc:Choice>
          <mc:Fallback>
            <p:pic>
              <p:nvPicPr>
                <p:cNvPr id="163" name="Ink 162">
                  <a:extLst>
                    <a:ext uri="{FF2B5EF4-FFF2-40B4-BE49-F238E27FC236}">
                      <a16:creationId xmlns:a16="http://schemas.microsoft.com/office/drawing/2014/main" id="{CC068CF3-2EEB-2F65-D063-8DD71AFAAC92}"/>
                    </a:ext>
                  </a:extLst>
                </p:cNvPr>
                <p:cNvPicPr/>
                <p:nvPr/>
              </p:nvPicPr>
              <p:blipFill>
                <a:blip r:embed="rId232"/>
                <a:stretch>
                  <a:fillRect/>
                </a:stretch>
              </p:blipFill>
              <p:spPr>
                <a:xfrm>
                  <a:off x="9854078" y="3733343"/>
                  <a:ext cx="1666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64" name="Ink 163">
                  <a:extLst>
                    <a:ext uri="{FF2B5EF4-FFF2-40B4-BE49-F238E27FC236}">
                      <a16:creationId xmlns:a16="http://schemas.microsoft.com/office/drawing/2014/main" id="{A49C7E26-A8C0-AA19-6625-74D9C483FDD4}"/>
                    </a:ext>
                  </a:extLst>
                </p14:cNvPr>
                <p14:cNvContentPartPr/>
                <p14:nvPr/>
              </p14:nvContentPartPr>
              <p14:xfrm>
                <a:off x="9895838" y="3818663"/>
                <a:ext cx="340200" cy="172080"/>
              </p14:xfrm>
            </p:contentPart>
          </mc:Choice>
          <mc:Fallback>
            <p:pic>
              <p:nvPicPr>
                <p:cNvPr id="164" name="Ink 163">
                  <a:extLst>
                    <a:ext uri="{FF2B5EF4-FFF2-40B4-BE49-F238E27FC236}">
                      <a16:creationId xmlns:a16="http://schemas.microsoft.com/office/drawing/2014/main" id="{A49C7E26-A8C0-AA19-6625-74D9C483FDD4}"/>
                    </a:ext>
                  </a:extLst>
                </p:cNvPr>
                <p:cNvPicPr/>
                <p:nvPr/>
              </p:nvPicPr>
              <p:blipFill>
                <a:blip r:embed="rId234"/>
                <a:stretch>
                  <a:fillRect/>
                </a:stretch>
              </p:blipFill>
              <p:spPr>
                <a:xfrm>
                  <a:off x="9886838" y="3809663"/>
                  <a:ext cx="3578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65" name="Ink 164">
                  <a:extLst>
                    <a:ext uri="{FF2B5EF4-FFF2-40B4-BE49-F238E27FC236}">
                      <a16:creationId xmlns:a16="http://schemas.microsoft.com/office/drawing/2014/main" id="{6BAD29EC-2FE5-3875-C76E-23BCD206CC06}"/>
                    </a:ext>
                  </a:extLst>
                </p14:cNvPr>
                <p14:cNvContentPartPr/>
                <p14:nvPr/>
              </p14:nvContentPartPr>
              <p14:xfrm>
                <a:off x="10221278" y="3814703"/>
                <a:ext cx="170280" cy="155520"/>
              </p14:xfrm>
            </p:contentPart>
          </mc:Choice>
          <mc:Fallback>
            <p:pic>
              <p:nvPicPr>
                <p:cNvPr id="165" name="Ink 164">
                  <a:extLst>
                    <a:ext uri="{FF2B5EF4-FFF2-40B4-BE49-F238E27FC236}">
                      <a16:creationId xmlns:a16="http://schemas.microsoft.com/office/drawing/2014/main" id="{6BAD29EC-2FE5-3875-C76E-23BCD206CC06}"/>
                    </a:ext>
                  </a:extLst>
                </p:cNvPr>
                <p:cNvPicPr/>
                <p:nvPr/>
              </p:nvPicPr>
              <p:blipFill>
                <a:blip r:embed="rId236"/>
                <a:stretch>
                  <a:fillRect/>
                </a:stretch>
              </p:blipFill>
              <p:spPr>
                <a:xfrm>
                  <a:off x="10212278" y="3805703"/>
                  <a:ext cx="1879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66" name="Ink 165">
                  <a:extLst>
                    <a:ext uri="{FF2B5EF4-FFF2-40B4-BE49-F238E27FC236}">
                      <a16:creationId xmlns:a16="http://schemas.microsoft.com/office/drawing/2014/main" id="{BB8ED318-6934-7878-6CF9-3ABC0D37FC75}"/>
                    </a:ext>
                  </a:extLst>
                </p14:cNvPr>
                <p14:cNvContentPartPr/>
                <p14:nvPr/>
              </p14:nvContentPartPr>
              <p14:xfrm>
                <a:off x="10408838" y="3743423"/>
                <a:ext cx="99720" cy="170640"/>
              </p14:xfrm>
            </p:contentPart>
          </mc:Choice>
          <mc:Fallback>
            <p:pic>
              <p:nvPicPr>
                <p:cNvPr id="166" name="Ink 165">
                  <a:extLst>
                    <a:ext uri="{FF2B5EF4-FFF2-40B4-BE49-F238E27FC236}">
                      <a16:creationId xmlns:a16="http://schemas.microsoft.com/office/drawing/2014/main" id="{BB8ED318-6934-7878-6CF9-3ABC0D37FC75}"/>
                    </a:ext>
                  </a:extLst>
                </p:cNvPr>
                <p:cNvPicPr/>
                <p:nvPr/>
              </p:nvPicPr>
              <p:blipFill>
                <a:blip r:embed="rId238"/>
                <a:stretch>
                  <a:fillRect/>
                </a:stretch>
              </p:blipFill>
              <p:spPr>
                <a:xfrm>
                  <a:off x="10400198" y="3734423"/>
                  <a:ext cx="1173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67" name="Ink 166">
                  <a:extLst>
                    <a:ext uri="{FF2B5EF4-FFF2-40B4-BE49-F238E27FC236}">
                      <a16:creationId xmlns:a16="http://schemas.microsoft.com/office/drawing/2014/main" id="{3BADC10E-848E-3651-0D65-6897D9AD54C9}"/>
                    </a:ext>
                  </a:extLst>
                </p14:cNvPr>
                <p14:cNvContentPartPr/>
                <p14:nvPr/>
              </p14:nvContentPartPr>
              <p14:xfrm>
                <a:off x="10534478" y="3808583"/>
                <a:ext cx="124920" cy="98640"/>
              </p14:xfrm>
            </p:contentPart>
          </mc:Choice>
          <mc:Fallback>
            <p:pic>
              <p:nvPicPr>
                <p:cNvPr id="167" name="Ink 166">
                  <a:extLst>
                    <a:ext uri="{FF2B5EF4-FFF2-40B4-BE49-F238E27FC236}">
                      <a16:creationId xmlns:a16="http://schemas.microsoft.com/office/drawing/2014/main" id="{3BADC10E-848E-3651-0D65-6897D9AD54C9}"/>
                    </a:ext>
                  </a:extLst>
                </p:cNvPr>
                <p:cNvPicPr/>
                <p:nvPr/>
              </p:nvPicPr>
              <p:blipFill>
                <a:blip r:embed="rId240"/>
                <a:stretch>
                  <a:fillRect/>
                </a:stretch>
              </p:blipFill>
              <p:spPr>
                <a:xfrm>
                  <a:off x="10525478" y="3799583"/>
                  <a:ext cx="1425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68" name="Ink 167">
                  <a:extLst>
                    <a:ext uri="{FF2B5EF4-FFF2-40B4-BE49-F238E27FC236}">
                      <a16:creationId xmlns:a16="http://schemas.microsoft.com/office/drawing/2014/main" id="{B35B073B-D8A5-0E39-08FE-9FC9A710E797}"/>
                    </a:ext>
                  </a:extLst>
                </p14:cNvPr>
                <p14:cNvContentPartPr/>
                <p14:nvPr/>
              </p14:nvContentPartPr>
              <p14:xfrm>
                <a:off x="10723478" y="3806063"/>
                <a:ext cx="132480" cy="227880"/>
              </p14:xfrm>
            </p:contentPart>
          </mc:Choice>
          <mc:Fallback>
            <p:pic>
              <p:nvPicPr>
                <p:cNvPr id="168" name="Ink 167">
                  <a:extLst>
                    <a:ext uri="{FF2B5EF4-FFF2-40B4-BE49-F238E27FC236}">
                      <a16:creationId xmlns:a16="http://schemas.microsoft.com/office/drawing/2014/main" id="{B35B073B-D8A5-0E39-08FE-9FC9A710E797}"/>
                    </a:ext>
                  </a:extLst>
                </p:cNvPr>
                <p:cNvPicPr/>
                <p:nvPr/>
              </p:nvPicPr>
              <p:blipFill>
                <a:blip r:embed="rId242"/>
                <a:stretch>
                  <a:fillRect/>
                </a:stretch>
              </p:blipFill>
              <p:spPr>
                <a:xfrm>
                  <a:off x="10714478" y="3797063"/>
                  <a:ext cx="1501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9" name="Ink 168">
                  <a:extLst>
                    <a:ext uri="{FF2B5EF4-FFF2-40B4-BE49-F238E27FC236}">
                      <a16:creationId xmlns:a16="http://schemas.microsoft.com/office/drawing/2014/main" id="{59153732-DBE2-2991-BBD3-679A0705B206}"/>
                    </a:ext>
                  </a:extLst>
                </p14:cNvPr>
                <p14:cNvContentPartPr/>
                <p14:nvPr/>
              </p14:nvContentPartPr>
              <p14:xfrm>
                <a:off x="10765958" y="3707423"/>
                <a:ext cx="1440" cy="360"/>
              </p14:xfrm>
            </p:contentPart>
          </mc:Choice>
          <mc:Fallback>
            <p:pic>
              <p:nvPicPr>
                <p:cNvPr id="169" name="Ink 168">
                  <a:extLst>
                    <a:ext uri="{FF2B5EF4-FFF2-40B4-BE49-F238E27FC236}">
                      <a16:creationId xmlns:a16="http://schemas.microsoft.com/office/drawing/2014/main" id="{59153732-DBE2-2991-BBD3-679A0705B206}"/>
                    </a:ext>
                  </a:extLst>
                </p:cNvPr>
                <p:cNvPicPr/>
                <p:nvPr/>
              </p:nvPicPr>
              <p:blipFill>
                <a:blip r:embed="rId3"/>
                <a:stretch>
                  <a:fillRect/>
                </a:stretch>
              </p:blipFill>
              <p:spPr>
                <a:xfrm>
                  <a:off x="10756958" y="3698783"/>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0" name="Ink 169">
                  <a:extLst>
                    <a:ext uri="{FF2B5EF4-FFF2-40B4-BE49-F238E27FC236}">
                      <a16:creationId xmlns:a16="http://schemas.microsoft.com/office/drawing/2014/main" id="{52B1609C-035E-B164-99DF-0F712A6BD207}"/>
                    </a:ext>
                  </a:extLst>
                </p14:cNvPr>
                <p14:cNvContentPartPr/>
                <p14:nvPr/>
              </p14:nvContentPartPr>
              <p14:xfrm>
                <a:off x="10857398" y="3790943"/>
                <a:ext cx="214560" cy="96840"/>
              </p14:xfrm>
            </p:contentPart>
          </mc:Choice>
          <mc:Fallback>
            <p:pic>
              <p:nvPicPr>
                <p:cNvPr id="170" name="Ink 169">
                  <a:extLst>
                    <a:ext uri="{FF2B5EF4-FFF2-40B4-BE49-F238E27FC236}">
                      <a16:creationId xmlns:a16="http://schemas.microsoft.com/office/drawing/2014/main" id="{52B1609C-035E-B164-99DF-0F712A6BD207}"/>
                    </a:ext>
                  </a:extLst>
                </p:cNvPr>
                <p:cNvPicPr/>
                <p:nvPr/>
              </p:nvPicPr>
              <p:blipFill>
                <a:blip r:embed="rId245"/>
                <a:stretch>
                  <a:fillRect/>
                </a:stretch>
              </p:blipFill>
              <p:spPr>
                <a:xfrm>
                  <a:off x="10848758" y="3782303"/>
                  <a:ext cx="2322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71" name="Ink 170">
                  <a:extLst>
                    <a:ext uri="{FF2B5EF4-FFF2-40B4-BE49-F238E27FC236}">
                      <a16:creationId xmlns:a16="http://schemas.microsoft.com/office/drawing/2014/main" id="{D3331040-4047-40AC-6702-858BE0AA1FAE}"/>
                    </a:ext>
                  </a:extLst>
                </p14:cNvPr>
                <p14:cNvContentPartPr/>
                <p14:nvPr/>
              </p14:nvContentPartPr>
              <p14:xfrm>
                <a:off x="11060798" y="3699503"/>
                <a:ext cx="26280" cy="22680"/>
              </p14:xfrm>
            </p:contentPart>
          </mc:Choice>
          <mc:Fallback>
            <p:pic>
              <p:nvPicPr>
                <p:cNvPr id="171" name="Ink 170">
                  <a:extLst>
                    <a:ext uri="{FF2B5EF4-FFF2-40B4-BE49-F238E27FC236}">
                      <a16:creationId xmlns:a16="http://schemas.microsoft.com/office/drawing/2014/main" id="{D3331040-4047-40AC-6702-858BE0AA1FAE}"/>
                    </a:ext>
                  </a:extLst>
                </p:cNvPr>
                <p:cNvPicPr/>
                <p:nvPr/>
              </p:nvPicPr>
              <p:blipFill>
                <a:blip r:embed="rId247"/>
                <a:stretch>
                  <a:fillRect/>
                </a:stretch>
              </p:blipFill>
              <p:spPr>
                <a:xfrm>
                  <a:off x="11051798" y="3690503"/>
                  <a:ext cx="439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72" name="Ink 171">
                  <a:extLst>
                    <a:ext uri="{FF2B5EF4-FFF2-40B4-BE49-F238E27FC236}">
                      <a16:creationId xmlns:a16="http://schemas.microsoft.com/office/drawing/2014/main" id="{D938868D-F347-8DDF-7A97-7B9E51B9686E}"/>
                    </a:ext>
                  </a:extLst>
                </p14:cNvPr>
                <p14:cNvContentPartPr/>
                <p14:nvPr/>
              </p14:nvContentPartPr>
              <p14:xfrm>
                <a:off x="11149718" y="3759263"/>
                <a:ext cx="269640" cy="136440"/>
              </p14:xfrm>
            </p:contentPart>
          </mc:Choice>
          <mc:Fallback>
            <p:pic>
              <p:nvPicPr>
                <p:cNvPr id="172" name="Ink 171">
                  <a:extLst>
                    <a:ext uri="{FF2B5EF4-FFF2-40B4-BE49-F238E27FC236}">
                      <a16:creationId xmlns:a16="http://schemas.microsoft.com/office/drawing/2014/main" id="{D938868D-F347-8DDF-7A97-7B9E51B9686E}"/>
                    </a:ext>
                  </a:extLst>
                </p:cNvPr>
                <p:cNvPicPr/>
                <p:nvPr/>
              </p:nvPicPr>
              <p:blipFill>
                <a:blip r:embed="rId249"/>
                <a:stretch>
                  <a:fillRect/>
                </a:stretch>
              </p:blipFill>
              <p:spPr>
                <a:xfrm>
                  <a:off x="11141078" y="3750263"/>
                  <a:ext cx="287280" cy="154080"/>
                </a:xfrm>
                <a:prstGeom prst="rect">
                  <a:avLst/>
                </a:prstGeom>
              </p:spPr>
            </p:pic>
          </mc:Fallback>
        </mc:AlternateContent>
      </p:grpSp>
      <p:grpSp>
        <p:nvGrpSpPr>
          <p:cNvPr id="182" name="Group 181">
            <a:extLst>
              <a:ext uri="{FF2B5EF4-FFF2-40B4-BE49-F238E27FC236}">
                <a16:creationId xmlns:a16="http://schemas.microsoft.com/office/drawing/2014/main" id="{5BAAEF90-BFF1-C609-83B3-6CC7E84AD44A}"/>
              </a:ext>
            </a:extLst>
          </p:cNvPr>
          <p:cNvGrpSpPr/>
          <p:nvPr/>
        </p:nvGrpSpPr>
        <p:grpSpPr>
          <a:xfrm>
            <a:off x="7202318" y="4242023"/>
            <a:ext cx="752040" cy="199080"/>
            <a:chOff x="7202318" y="4242023"/>
            <a:chExt cx="752040" cy="199080"/>
          </a:xfrm>
        </p:grpSpPr>
        <mc:AlternateContent xmlns:mc="http://schemas.openxmlformats.org/markup-compatibility/2006">
          <mc:Choice xmlns:p14="http://schemas.microsoft.com/office/powerpoint/2010/main" Requires="p14">
            <p:contentPart p14:bwMode="auto" r:id="rId250">
              <p14:nvContentPartPr>
                <p14:cNvPr id="174" name="Ink 173">
                  <a:extLst>
                    <a:ext uri="{FF2B5EF4-FFF2-40B4-BE49-F238E27FC236}">
                      <a16:creationId xmlns:a16="http://schemas.microsoft.com/office/drawing/2014/main" id="{8A67198C-0138-B5EB-CB60-F6E5BE0260E5}"/>
                    </a:ext>
                  </a:extLst>
                </p14:cNvPr>
                <p14:cNvContentPartPr/>
                <p14:nvPr/>
              </p14:nvContentPartPr>
              <p14:xfrm>
                <a:off x="7202318" y="4283783"/>
                <a:ext cx="63360" cy="157320"/>
              </p14:xfrm>
            </p:contentPart>
          </mc:Choice>
          <mc:Fallback>
            <p:pic>
              <p:nvPicPr>
                <p:cNvPr id="174" name="Ink 173">
                  <a:extLst>
                    <a:ext uri="{FF2B5EF4-FFF2-40B4-BE49-F238E27FC236}">
                      <a16:creationId xmlns:a16="http://schemas.microsoft.com/office/drawing/2014/main" id="{8A67198C-0138-B5EB-CB60-F6E5BE0260E5}"/>
                    </a:ext>
                  </a:extLst>
                </p:cNvPr>
                <p:cNvPicPr/>
                <p:nvPr/>
              </p:nvPicPr>
              <p:blipFill>
                <a:blip r:embed="rId251"/>
                <a:stretch>
                  <a:fillRect/>
                </a:stretch>
              </p:blipFill>
              <p:spPr>
                <a:xfrm>
                  <a:off x="7193678" y="4275143"/>
                  <a:ext cx="810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75" name="Ink 174">
                  <a:extLst>
                    <a:ext uri="{FF2B5EF4-FFF2-40B4-BE49-F238E27FC236}">
                      <a16:creationId xmlns:a16="http://schemas.microsoft.com/office/drawing/2014/main" id="{192DCCDE-1FB5-33DD-C770-0D5E7D2B333D}"/>
                    </a:ext>
                  </a:extLst>
                </p14:cNvPr>
                <p14:cNvContentPartPr/>
                <p14:nvPr/>
              </p14:nvContentPartPr>
              <p14:xfrm>
                <a:off x="7321118" y="4288823"/>
                <a:ext cx="131760" cy="120960"/>
              </p14:xfrm>
            </p:contentPart>
          </mc:Choice>
          <mc:Fallback>
            <p:pic>
              <p:nvPicPr>
                <p:cNvPr id="175" name="Ink 174">
                  <a:extLst>
                    <a:ext uri="{FF2B5EF4-FFF2-40B4-BE49-F238E27FC236}">
                      <a16:creationId xmlns:a16="http://schemas.microsoft.com/office/drawing/2014/main" id="{192DCCDE-1FB5-33DD-C770-0D5E7D2B333D}"/>
                    </a:ext>
                  </a:extLst>
                </p:cNvPr>
                <p:cNvPicPr/>
                <p:nvPr/>
              </p:nvPicPr>
              <p:blipFill>
                <a:blip r:embed="rId253"/>
                <a:stretch>
                  <a:fillRect/>
                </a:stretch>
              </p:blipFill>
              <p:spPr>
                <a:xfrm>
                  <a:off x="7312478" y="4280183"/>
                  <a:ext cx="1494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76" name="Ink 175">
                  <a:extLst>
                    <a:ext uri="{FF2B5EF4-FFF2-40B4-BE49-F238E27FC236}">
                      <a16:creationId xmlns:a16="http://schemas.microsoft.com/office/drawing/2014/main" id="{48B2E1CE-00E9-6A56-5EB6-22AA3D5E6ADF}"/>
                    </a:ext>
                  </a:extLst>
                </p14:cNvPr>
                <p14:cNvContentPartPr/>
                <p14:nvPr/>
              </p14:nvContentPartPr>
              <p14:xfrm>
                <a:off x="7541078" y="4296743"/>
                <a:ext cx="117360" cy="126360"/>
              </p14:xfrm>
            </p:contentPart>
          </mc:Choice>
          <mc:Fallback>
            <p:pic>
              <p:nvPicPr>
                <p:cNvPr id="176" name="Ink 175">
                  <a:extLst>
                    <a:ext uri="{FF2B5EF4-FFF2-40B4-BE49-F238E27FC236}">
                      <a16:creationId xmlns:a16="http://schemas.microsoft.com/office/drawing/2014/main" id="{48B2E1CE-00E9-6A56-5EB6-22AA3D5E6ADF}"/>
                    </a:ext>
                  </a:extLst>
                </p:cNvPr>
                <p:cNvPicPr/>
                <p:nvPr/>
              </p:nvPicPr>
              <p:blipFill>
                <a:blip r:embed="rId255"/>
                <a:stretch>
                  <a:fillRect/>
                </a:stretch>
              </p:blipFill>
              <p:spPr>
                <a:xfrm>
                  <a:off x="7532078" y="4287743"/>
                  <a:ext cx="135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77" name="Ink 176">
                  <a:extLst>
                    <a:ext uri="{FF2B5EF4-FFF2-40B4-BE49-F238E27FC236}">
                      <a16:creationId xmlns:a16="http://schemas.microsoft.com/office/drawing/2014/main" id="{F6CF8E99-6817-C222-4C17-51D1CB9F1499}"/>
                    </a:ext>
                  </a:extLst>
                </p14:cNvPr>
                <p14:cNvContentPartPr/>
                <p14:nvPr/>
              </p14:nvContentPartPr>
              <p14:xfrm>
                <a:off x="7768238" y="4289903"/>
                <a:ext cx="111600" cy="107640"/>
              </p14:xfrm>
            </p:contentPart>
          </mc:Choice>
          <mc:Fallback>
            <p:pic>
              <p:nvPicPr>
                <p:cNvPr id="177" name="Ink 176">
                  <a:extLst>
                    <a:ext uri="{FF2B5EF4-FFF2-40B4-BE49-F238E27FC236}">
                      <a16:creationId xmlns:a16="http://schemas.microsoft.com/office/drawing/2014/main" id="{F6CF8E99-6817-C222-4C17-51D1CB9F1499}"/>
                    </a:ext>
                  </a:extLst>
                </p:cNvPr>
                <p:cNvPicPr/>
                <p:nvPr/>
              </p:nvPicPr>
              <p:blipFill>
                <a:blip r:embed="rId257"/>
                <a:stretch>
                  <a:fillRect/>
                </a:stretch>
              </p:blipFill>
              <p:spPr>
                <a:xfrm>
                  <a:off x="7759238" y="4281263"/>
                  <a:ext cx="12924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8" name="Ink 177">
                  <a:extLst>
                    <a:ext uri="{FF2B5EF4-FFF2-40B4-BE49-F238E27FC236}">
                      <a16:creationId xmlns:a16="http://schemas.microsoft.com/office/drawing/2014/main" id="{E8F924ED-DB4E-4646-6478-49C934C026B0}"/>
                    </a:ext>
                  </a:extLst>
                </p14:cNvPr>
                <p14:cNvContentPartPr/>
                <p14:nvPr/>
              </p14:nvContentPartPr>
              <p14:xfrm>
                <a:off x="7928798" y="4242023"/>
                <a:ext cx="25560" cy="167400"/>
              </p14:xfrm>
            </p:contentPart>
          </mc:Choice>
          <mc:Fallback>
            <p:pic>
              <p:nvPicPr>
                <p:cNvPr id="178" name="Ink 177">
                  <a:extLst>
                    <a:ext uri="{FF2B5EF4-FFF2-40B4-BE49-F238E27FC236}">
                      <a16:creationId xmlns:a16="http://schemas.microsoft.com/office/drawing/2014/main" id="{E8F924ED-DB4E-4646-6478-49C934C026B0}"/>
                    </a:ext>
                  </a:extLst>
                </p:cNvPr>
                <p:cNvPicPr/>
                <p:nvPr/>
              </p:nvPicPr>
              <p:blipFill>
                <a:blip r:embed="rId259"/>
                <a:stretch>
                  <a:fillRect/>
                </a:stretch>
              </p:blipFill>
              <p:spPr>
                <a:xfrm>
                  <a:off x="7920158" y="4233383"/>
                  <a:ext cx="43200" cy="185040"/>
                </a:xfrm>
                <a:prstGeom prst="rect">
                  <a:avLst/>
                </a:prstGeom>
              </p:spPr>
            </p:pic>
          </mc:Fallback>
        </mc:AlternateContent>
      </p:grpSp>
      <p:grpSp>
        <p:nvGrpSpPr>
          <p:cNvPr id="181" name="Group 180">
            <a:extLst>
              <a:ext uri="{FF2B5EF4-FFF2-40B4-BE49-F238E27FC236}">
                <a16:creationId xmlns:a16="http://schemas.microsoft.com/office/drawing/2014/main" id="{FEBF6C41-8777-E602-FCC0-FFD16AE77E3D}"/>
              </a:ext>
            </a:extLst>
          </p:cNvPr>
          <p:cNvGrpSpPr/>
          <p:nvPr/>
        </p:nvGrpSpPr>
        <p:grpSpPr>
          <a:xfrm>
            <a:off x="8261078" y="4308263"/>
            <a:ext cx="367200" cy="190800"/>
            <a:chOff x="8261078" y="4308263"/>
            <a:chExt cx="367200" cy="190800"/>
          </a:xfrm>
        </p:grpSpPr>
        <mc:AlternateContent xmlns:mc="http://schemas.openxmlformats.org/markup-compatibility/2006">
          <mc:Choice xmlns:p14="http://schemas.microsoft.com/office/powerpoint/2010/main" Requires="p14">
            <p:contentPart p14:bwMode="auto" r:id="rId260">
              <p14:nvContentPartPr>
                <p14:cNvPr id="179" name="Ink 178">
                  <a:extLst>
                    <a:ext uri="{FF2B5EF4-FFF2-40B4-BE49-F238E27FC236}">
                      <a16:creationId xmlns:a16="http://schemas.microsoft.com/office/drawing/2014/main" id="{F6E5809D-64C6-2B6C-F8B5-9EC33CA43A3B}"/>
                    </a:ext>
                  </a:extLst>
                </p14:cNvPr>
                <p14:cNvContentPartPr/>
                <p14:nvPr/>
              </p14:nvContentPartPr>
              <p14:xfrm>
                <a:off x="8261078" y="4308263"/>
                <a:ext cx="155880" cy="190800"/>
              </p14:xfrm>
            </p:contentPart>
          </mc:Choice>
          <mc:Fallback>
            <p:pic>
              <p:nvPicPr>
                <p:cNvPr id="179" name="Ink 178">
                  <a:extLst>
                    <a:ext uri="{FF2B5EF4-FFF2-40B4-BE49-F238E27FC236}">
                      <a16:creationId xmlns:a16="http://schemas.microsoft.com/office/drawing/2014/main" id="{F6E5809D-64C6-2B6C-F8B5-9EC33CA43A3B}"/>
                    </a:ext>
                  </a:extLst>
                </p:cNvPr>
                <p:cNvPicPr/>
                <p:nvPr/>
              </p:nvPicPr>
              <p:blipFill>
                <a:blip r:embed="rId261"/>
                <a:stretch>
                  <a:fillRect/>
                </a:stretch>
              </p:blipFill>
              <p:spPr>
                <a:xfrm>
                  <a:off x="8252078" y="4299623"/>
                  <a:ext cx="1735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80" name="Ink 179">
                  <a:extLst>
                    <a:ext uri="{FF2B5EF4-FFF2-40B4-BE49-F238E27FC236}">
                      <a16:creationId xmlns:a16="http://schemas.microsoft.com/office/drawing/2014/main" id="{5AF4D931-6B48-A93B-2FB6-92726CBE80FC}"/>
                    </a:ext>
                  </a:extLst>
                </p14:cNvPr>
                <p14:cNvContentPartPr/>
                <p14:nvPr/>
              </p14:nvContentPartPr>
              <p14:xfrm>
                <a:off x="8523158" y="4332023"/>
                <a:ext cx="105120" cy="150480"/>
              </p14:xfrm>
            </p:contentPart>
          </mc:Choice>
          <mc:Fallback>
            <p:pic>
              <p:nvPicPr>
                <p:cNvPr id="180" name="Ink 179">
                  <a:extLst>
                    <a:ext uri="{FF2B5EF4-FFF2-40B4-BE49-F238E27FC236}">
                      <a16:creationId xmlns:a16="http://schemas.microsoft.com/office/drawing/2014/main" id="{5AF4D931-6B48-A93B-2FB6-92726CBE80FC}"/>
                    </a:ext>
                  </a:extLst>
                </p:cNvPr>
                <p:cNvPicPr/>
                <p:nvPr/>
              </p:nvPicPr>
              <p:blipFill>
                <a:blip r:embed="rId263"/>
                <a:stretch>
                  <a:fillRect/>
                </a:stretch>
              </p:blipFill>
              <p:spPr>
                <a:xfrm>
                  <a:off x="8514518" y="4323383"/>
                  <a:ext cx="122760" cy="168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4">
            <p14:nvContentPartPr>
              <p14:cNvPr id="183" name="Ink 182">
                <a:extLst>
                  <a:ext uri="{FF2B5EF4-FFF2-40B4-BE49-F238E27FC236}">
                    <a16:creationId xmlns:a16="http://schemas.microsoft.com/office/drawing/2014/main" id="{19AB062D-1637-D4BC-E6A1-A4BA4F4001EA}"/>
                  </a:ext>
                </a:extLst>
              </p14:cNvPr>
              <p14:cNvContentPartPr/>
              <p14:nvPr/>
            </p14:nvContentPartPr>
            <p14:xfrm>
              <a:off x="9338198" y="4330943"/>
              <a:ext cx="18000" cy="147240"/>
            </p14:xfrm>
          </p:contentPart>
        </mc:Choice>
        <mc:Fallback>
          <p:pic>
            <p:nvPicPr>
              <p:cNvPr id="183" name="Ink 182">
                <a:extLst>
                  <a:ext uri="{FF2B5EF4-FFF2-40B4-BE49-F238E27FC236}">
                    <a16:creationId xmlns:a16="http://schemas.microsoft.com/office/drawing/2014/main" id="{19AB062D-1637-D4BC-E6A1-A4BA4F4001EA}"/>
                  </a:ext>
                </a:extLst>
              </p:cNvPr>
              <p:cNvPicPr/>
              <p:nvPr/>
            </p:nvPicPr>
            <p:blipFill>
              <a:blip r:embed="rId265"/>
              <a:stretch>
                <a:fillRect/>
              </a:stretch>
            </p:blipFill>
            <p:spPr>
              <a:xfrm>
                <a:off x="9329198" y="4321943"/>
                <a:ext cx="356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84" name="Ink 183">
                <a:extLst>
                  <a:ext uri="{FF2B5EF4-FFF2-40B4-BE49-F238E27FC236}">
                    <a16:creationId xmlns:a16="http://schemas.microsoft.com/office/drawing/2014/main" id="{2AA6475B-53EA-16D2-0B5B-589F63D9B849}"/>
                  </a:ext>
                </a:extLst>
              </p14:cNvPr>
              <p14:cNvContentPartPr/>
              <p14:nvPr/>
            </p14:nvContentPartPr>
            <p14:xfrm>
              <a:off x="9941198" y="4146263"/>
              <a:ext cx="309240" cy="422280"/>
            </p14:xfrm>
          </p:contentPart>
        </mc:Choice>
        <mc:Fallback>
          <p:pic>
            <p:nvPicPr>
              <p:cNvPr id="184" name="Ink 183">
                <a:extLst>
                  <a:ext uri="{FF2B5EF4-FFF2-40B4-BE49-F238E27FC236}">
                    <a16:creationId xmlns:a16="http://schemas.microsoft.com/office/drawing/2014/main" id="{2AA6475B-53EA-16D2-0B5B-589F63D9B849}"/>
                  </a:ext>
                </a:extLst>
              </p:cNvPr>
              <p:cNvPicPr/>
              <p:nvPr/>
            </p:nvPicPr>
            <p:blipFill>
              <a:blip r:embed="rId267"/>
              <a:stretch>
                <a:fillRect/>
              </a:stretch>
            </p:blipFill>
            <p:spPr>
              <a:xfrm>
                <a:off x="9932198" y="4137263"/>
                <a:ext cx="3268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85" name="Ink 184">
                <a:extLst>
                  <a:ext uri="{FF2B5EF4-FFF2-40B4-BE49-F238E27FC236}">
                    <a16:creationId xmlns:a16="http://schemas.microsoft.com/office/drawing/2014/main" id="{FD656CA1-A9F7-CF0B-77C9-42BBB8921746}"/>
                  </a:ext>
                </a:extLst>
              </p14:cNvPr>
              <p14:cNvContentPartPr/>
              <p14:nvPr/>
            </p14:nvContentPartPr>
            <p14:xfrm>
              <a:off x="9263318" y="4710383"/>
              <a:ext cx="171720" cy="183600"/>
            </p14:xfrm>
          </p:contentPart>
        </mc:Choice>
        <mc:Fallback>
          <p:pic>
            <p:nvPicPr>
              <p:cNvPr id="185" name="Ink 184">
                <a:extLst>
                  <a:ext uri="{FF2B5EF4-FFF2-40B4-BE49-F238E27FC236}">
                    <a16:creationId xmlns:a16="http://schemas.microsoft.com/office/drawing/2014/main" id="{FD656CA1-A9F7-CF0B-77C9-42BBB8921746}"/>
                  </a:ext>
                </a:extLst>
              </p:cNvPr>
              <p:cNvPicPr/>
              <p:nvPr/>
            </p:nvPicPr>
            <p:blipFill>
              <a:blip r:embed="rId269"/>
              <a:stretch>
                <a:fillRect/>
              </a:stretch>
            </p:blipFill>
            <p:spPr>
              <a:xfrm>
                <a:off x="9254678" y="4701383"/>
                <a:ext cx="189360" cy="201240"/>
              </a:xfrm>
              <a:prstGeom prst="rect">
                <a:avLst/>
              </a:prstGeom>
            </p:spPr>
          </p:pic>
        </mc:Fallback>
      </mc:AlternateContent>
      <p:grpSp>
        <p:nvGrpSpPr>
          <p:cNvPr id="188" name="Group 187">
            <a:extLst>
              <a:ext uri="{FF2B5EF4-FFF2-40B4-BE49-F238E27FC236}">
                <a16:creationId xmlns:a16="http://schemas.microsoft.com/office/drawing/2014/main" id="{DC4A0E63-10CD-1B82-490D-F3502016DE24}"/>
              </a:ext>
            </a:extLst>
          </p:cNvPr>
          <p:cNvGrpSpPr/>
          <p:nvPr/>
        </p:nvGrpSpPr>
        <p:grpSpPr>
          <a:xfrm>
            <a:off x="9841118" y="4686623"/>
            <a:ext cx="749520" cy="216000"/>
            <a:chOff x="9841118" y="4686623"/>
            <a:chExt cx="749520" cy="216000"/>
          </a:xfrm>
        </p:grpSpPr>
        <mc:AlternateContent xmlns:mc="http://schemas.openxmlformats.org/markup-compatibility/2006">
          <mc:Choice xmlns:p14="http://schemas.microsoft.com/office/powerpoint/2010/main" Requires="p14">
            <p:contentPart p14:bwMode="auto" r:id="rId270">
              <p14:nvContentPartPr>
                <p14:cNvPr id="186" name="Ink 185">
                  <a:extLst>
                    <a:ext uri="{FF2B5EF4-FFF2-40B4-BE49-F238E27FC236}">
                      <a16:creationId xmlns:a16="http://schemas.microsoft.com/office/drawing/2014/main" id="{63BDDCF9-AB44-1945-12DB-CF8AEC51BB85}"/>
                    </a:ext>
                  </a:extLst>
                </p14:cNvPr>
                <p14:cNvContentPartPr/>
                <p14:nvPr/>
              </p14:nvContentPartPr>
              <p14:xfrm>
                <a:off x="9841118" y="4686623"/>
                <a:ext cx="561960" cy="194760"/>
              </p14:xfrm>
            </p:contentPart>
          </mc:Choice>
          <mc:Fallback>
            <p:pic>
              <p:nvPicPr>
                <p:cNvPr id="186" name="Ink 185">
                  <a:extLst>
                    <a:ext uri="{FF2B5EF4-FFF2-40B4-BE49-F238E27FC236}">
                      <a16:creationId xmlns:a16="http://schemas.microsoft.com/office/drawing/2014/main" id="{63BDDCF9-AB44-1945-12DB-CF8AEC51BB85}"/>
                    </a:ext>
                  </a:extLst>
                </p:cNvPr>
                <p:cNvPicPr/>
                <p:nvPr/>
              </p:nvPicPr>
              <p:blipFill>
                <a:blip r:embed="rId271"/>
                <a:stretch>
                  <a:fillRect/>
                </a:stretch>
              </p:blipFill>
              <p:spPr>
                <a:xfrm>
                  <a:off x="9832478" y="4677623"/>
                  <a:ext cx="5796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87" name="Ink 186">
                  <a:extLst>
                    <a:ext uri="{FF2B5EF4-FFF2-40B4-BE49-F238E27FC236}">
                      <a16:creationId xmlns:a16="http://schemas.microsoft.com/office/drawing/2014/main" id="{AC7D5639-4D8F-EF24-488C-ADAF35BAB19F}"/>
                    </a:ext>
                  </a:extLst>
                </p14:cNvPr>
                <p14:cNvContentPartPr/>
                <p14:nvPr/>
              </p14:nvContentPartPr>
              <p14:xfrm>
                <a:off x="10458518" y="4741343"/>
                <a:ext cx="132120" cy="161280"/>
              </p14:xfrm>
            </p:contentPart>
          </mc:Choice>
          <mc:Fallback>
            <p:pic>
              <p:nvPicPr>
                <p:cNvPr id="187" name="Ink 186">
                  <a:extLst>
                    <a:ext uri="{FF2B5EF4-FFF2-40B4-BE49-F238E27FC236}">
                      <a16:creationId xmlns:a16="http://schemas.microsoft.com/office/drawing/2014/main" id="{AC7D5639-4D8F-EF24-488C-ADAF35BAB19F}"/>
                    </a:ext>
                  </a:extLst>
                </p:cNvPr>
                <p:cNvPicPr/>
                <p:nvPr/>
              </p:nvPicPr>
              <p:blipFill>
                <a:blip r:embed="rId273"/>
                <a:stretch>
                  <a:fillRect/>
                </a:stretch>
              </p:blipFill>
              <p:spPr>
                <a:xfrm>
                  <a:off x="10449878" y="4732343"/>
                  <a:ext cx="149760" cy="178920"/>
                </a:xfrm>
                <a:prstGeom prst="rect">
                  <a:avLst/>
                </a:prstGeom>
              </p:spPr>
            </p:pic>
          </mc:Fallback>
        </mc:AlternateContent>
      </p:grpSp>
      <p:grpSp>
        <p:nvGrpSpPr>
          <p:cNvPr id="194" name="Group 193">
            <a:extLst>
              <a:ext uri="{FF2B5EF4-FFF2-40B4-BE49-F238E27FC236}">
                <a16:creationId xmlns:a16="http://schemas.microsoft.com/office/drawing/2014/main" id="{9FF98014-B974-E02A-9C68-1588B0477D02}"/>
              </a:ext>
            </a:extLst>
          </p:cNvPr>
          <p:cNvGrpSpPr/>
          <p:nvPr/>
        </p:nvGrpSpPr>
        <p:grpSpPr>
          <a:xfrm>
            <a:off x="7333718" y="5098823"/>
            <a:ext cx="689400" cy="149760"/>
            <a:chOff x="7333718" y="5098823"/>
            <a:chExt cx="689400" cy="149760"/>
          </a:xfrm>
        </p:grpSpPr>
        <mc:AlternateContent xmlns:mc="http://schemas.openxmlformats.org/markup-compatibility/2006">
          <mc:Choice xmlns:p14="http://schemas.microsoft.com/office/powerpoint/2010/main" Requires="p14">
            <p:contentPart p14:bwMode="auto" r:id="rId274">
              <p14:nvContentPartPr>
                <p14:cNvPr id="189" name="Ink 188">
                  <a:extLst>
                    <a:ext uri="{FF2B5EF4-FFF2-40B4-BE49-F238E27FC236}">
                      <a16:creationId xmlns:a16="http://schemas.microsoft.com/office/drawing/2014/main" id="{69937915-56D3-4E5C-2AAE-4639D94CEF76}"/>
                    </a:ext>
                  </a:extLst>
                </p14:cNvPr>
                <p14:cNvContentPartPr/>
                <p14:nvPr/>
              </p14:nvContentPartPr>
              <p14:xfrm>
                <a:off x="7333718" y="5098823"/>
                <a:ext cx="19080" cy="119880"/>
              </p14:xfrm>
            </p:contentPart>
          </mc:Choice>
          <mc:Fallback>
            <p:pic>
              <p:nvPicPr>
                <p:cNvPr id="189" name="Ink 188">
                  <a:extLst>
                    <a:ext uri="{FF2B5EF4-FFF2-40B4-BE49-F238E27FC236}">
                      <a16:creationId xmlns:a16="http://schemas.microsoft.com/office/drawing/2014/main" id="{69937915-56D3-4E5C-2AAE-4639D94CEF76}"/>
                    </a:ext>
                  </a:extLst>
                </p:cNvPr>
                <p:cNvPicPr/>
                <p:nvPr/>
              </p:nvPicPr>
              <p:blipFill>
                <a:blip r:embed="rId275"/>
                <a:stretch>
                  <a:fillRect/>
                </a:stretch>
              </p:blipFill>
              <p:spPr>
                <a:xfrm>
                  <a:off x="7325078" y="5090183"/>
                  <a:ext cx="367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90" name="Ink 189">
                  <a:extLst>
                    <a:ext uri="{FF2B5EF4-FFF2-40B4-BE49-F238E27FC236}">
                      <a16:creationId xmlns:a16="http://schemas.microsoft.com/office/drawing/2014/main" id="{D0099710-D6BC-A15F-EF19-5858B9DC160F}"/>
                    </a:ext>
                  </a:extLst>
                </p14:cNvPr>
                <p14:cNvContentPartPr/>
                <p14:nvPr/>
              </p14:nvContentPartPr>
              <p14:xfrm>
                <a:off x="7465838" y="5116103"/>
                <a:ext cx="87480" cy="126360"/>
              </p14:xfrm>
            </p:contentPart>
          </mc:Choice>
          <mc:Fallback>
            <p:pic>
              <p:nvPicPr>
                <p:cNvPr id="190" name="Ink 189">
                  <a:extLst>
                    <a:ext uri="{FF2B5EF4-FFF2-40B4-BE49-F238E27FC236}">
                      <a16:creationId xmlns:a16="http://schemas.microsoft.com/office/drawing/2014/main" id="{D0099710-D6BC-A15F-EF19-5858B9DC160F}"/>
                    </a:ext>
                  </a:extLst>
                </p:cNvPr>
                <p:cNvPicPr/>
                <p:nvPr/>
              </p:nvPicPr>
              <p:blipFill>
                <a:blip r:embed="rId277"/>
                <a:stretch>
                  <a:fillRect/>
                </a:stretch>
              </p:blipFill>
              <p:spPr>
                <a:xfrm>
                  <a:off x="7457198" y="5107103"/>
                  <a:ext cx="1051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91" name="Ink 190">
                  <a:extLst>
                    <a:ext uri="{FF2B5EF4-FFF2-40B4-BE49-F238E27FC236}">
                      <a16:creationId xmlns:a16="http://schemas.microsoft.com/office/drawing/2014/main" id="{66C83C8B-5B32-EDBD-426B-45FC8FEC4E67}"/>
                    </a:ext>
                  </a:extLst>
                </p14:cNvPr>
                <p14:cNvContentPartPr/>
                <p14:nvPr/>
              </p14:nvContentPartPr>
              <p14:xfrm>
                <a:off x="7678598" y="5116103"/>
                <a:ext cx="126720" cy="132480"/>
              </p14:xfrm>
            </p:contentPart>
          </mc:Choice>
          <mc:Fallback>
            <p:pic>
              <p:nvPicPr>
                <p:cNvPr id="191" name="Ink 190">
                  <a:extLst>
                    <a:ext uri="{FF2B5EF4-FFF2-40B4-BE49-F238E27FC236}">
                      <a16:creationId xmlns:a16="http://schemas.microsoft.com/office/drawing/2014/main" id="{66C83C8B-5B32-EDBD-426B-45FC8FEC4E67}"/>
                    </a:ext>
                  </a:extLst>
                </p:cNvPr>
                <p:cNvPicPr/>
                <p:nvPr/>
              </p:nvPicPr>
              <p:blipFill>
                <a:blip r:embed="rId279"/>
                <a:stretch>
                  <a:fillRect/>
                </a:stretch>
              </p:blipFill>
              <p:spPr>
                <a:xfrm>
                  <a:off x="7669598" y="5107463"/>
                  <a:ext cx="1443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92" name="Ink 191">
                  <a:extLst>
                    <a:ext uri="{FF2B5EF4-FFF2-40B4-BE49-F238E27FC236}">
                      <a16:creationId xmlns:a16="http://schemas.microsoft.com/office/drawing/2014/main" id="{5CD33EDD-0A76-E856-5B3A-0B82E4887005}"/>
                    </a:ext>
                  </a:extLst>
                </p14:cNvPr>
                <p14:cNvContentPartPr/>
                <p14:nvPr/>
              </p14:nvContentPartPr>
              <p14:xfrm>
                <a:off x="7859318" y="5112503"/>
                <a:ext cx="96480" cy="106200"/>
              </p14:xfrm>
            </p:contentPart>
          </mc:Choice>
          <mc:Fallback>
            <p:pic>
              <p:nvPicPr>
                <p:cNvPr id="192" name="Ink 191">
                  <a:extLst>
                    <a:ext uri="{FF2B5EF4-FFF2-40B4-BE49-F238E27FC236}">
                      <a16:creationId xmlns:a16="http://schemas.microsoft.com/office/drawing/2014/main" id="{5CD33EDD-0A76-E856-5B3A-0B82E4887005}"/>
                    </a:ext>
                  </a:extLst>
                </p:cNvPr>
                <p:cNvPicPr/>
                <p:nvPr/>
              </p:nvPicPr>
              <p:blipFill>
                <a:blip r:embed="rId281"/>
                <a:stretch>
                  <a:fillRect/>
                </a:stretch>
              </p:blipFill>
              <p:spPr>
                <a:xfrm>
                  <a:off x="7850318" y="5103503"/>
                  <a:ext cx="1141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93" name="Ink 192">
                  <a:extLst>
                    <a:ext uri="{FF2B5EF4-FFF2-40B4-BE49-F238E27FC236}">
                      <a16:creationId xmlns:a16="http://schemas.microsoft.com/office/drawing/2014/main" id="{B41AFEEA-0DD0-EEA3-88DB-9370013FC4E9}"/>
                    </a:ext>
                  </a:extLst>
                </p14:cNvPr>
                <p14:cNvContentPartPr/>
                <p14:nvPr/>
              </p14:nvContentPartPr>
              <p14:xfrm>
                <a:off x="8016638" y="5109623"/>
                <a:ext cx="6480" cy="114840"/>
              </p14:xfrm>
            </p:contentPart>
          </mc:Choice>
          <mc:Fallback>
            <p:pic>
              <p:nvPicPr>
                <p:cNvPr id="193" name="Ink 192">
                  <a:extLst>
                    <a:ext uri="{FF2B5EF4-FFF2-40B4-BE49-F238E27FC236}">
                      <a16:creationId xmlns:a16="http://schemas.microsoft.com/office/drawing/2014/main" id="{B41AFEEA-0DD0-EEA3-88DB-9370013FC4E9}"/>
                    </a:ext>
                  </a:extLst>
                </p:cNvPr>
                <p:cNvPicPr/>
                <p:nvPr/>
              </p:nvPicPr>
              <p:blipFill>
                <a:blip r:embed="rId283"/>
                <a:stretch>
                  <a:fillRect/>
                </a:stretch>
              </p:blipFill>
              <p:spPr>
                <a:xfrm>
                  <a:off x="8007638" y="5100623"/>
                  <a:ext cx="24120" cy="132480"/>
                </a:xfrm>
                <a:prstGeom prst="rect">
                  <a:avLst/>
                </a:prstGeom>
              </p:spPr>
            </p:pic>
          </mc:Fallback>
        </mc:AlternateContent>
      </p:grpSp>
      <p:grpSp>
        <p:nvGrpSpPr>
          <p:cNvPr id="197" name="Group 196">
            <a:extLst>
              <a:ext uri="{FF2B5EF4-FFF2-40B4-BE49-F238E27FC236}">
                <a16:creationId xmlns:a16="http://schemas.microsoft.com/office/drawing/2014/main" id="{6C3D4577-68BC-32DD-72D4-1CA6C5FFDAF8}"/>
              </a:ext>
            </a:extLst>
          </p:cNvPr>
          <p:cNvGrpSpPr/>
          <p:nvPr/>
        </p:nvGrpSpPr>
        <p:grpSpPr>
          <a:xfrm>
            <a:off x="8395358" y="5060303"/>
            <a:ext cx="404640" cy="194760"/>
            <a:chOff x="8395358" y="5060303"/>
            <a:chExt cx="404640" cy="194760"/>
          </a:xfrm>
        </p:grpSpPr>
        <mc:AlternateContent xmlns:mc="http://schemas.openxmlformats.org/markup-compatibility/2006">
          <mc:Choice xmlns:p14="http://schemas.microsoft.com/office/powerpoint/2010/main" Requires="p14">
            <p:contentPart p14:bwMode="auto" r:id="rId284">
              <p14:nvContentPartPr>
                <p14:cNvPr id="195" name="Ink 194">
                  <a:extLst>
                    <a:ext uri="{FF2B5EF4-FFF2-40B4-BE49-F238E27FC236}">
                      <a16:creationId xmlns:a16="http://schemas.microsoft.com/office/drawing/2014/main" id="{9B5B2E63-9137-869B-986C-A256E5FC8CEE}"/>
                    </a:ext>
                  </a:extLst>
                </p14:cNvPr>
                <p14:cNvContentPartPr/>
                <p14:nvPr/>
              </p14:nvContentPartPr>
              <p14:xfrm>
                <a:off x="8395358" y="5060303"/>
                <a:ext cx="203040" cy="187200"/>
              </p14:xfrm>
            </p:contentPart>
          </mc:Choice>
          <mc:Fallback>
            <p:pic>
              <p:nvPicPr>
                <p:cNvPr id="195" name="Ink 194">
                  <a:extLst>
                    <a:ext uri="{FF2B5EF4-FFF2-40B4-BE49-F238E27FC236}">
                      <a16:creationId xmlns:a16="http://schemas.microsoft.com/office/drawing/2014/main" id="{9B5B2E63-9137-869B-986C-A256E5FC8CEE}"/>
                    </a:ext>
                  </a:extLst>
                </p:cNvPr>
                <p:cNvPicPr/>
                <p:nvPr/>
              </p:nvPicPr>
              <p:blipFill>
                <a:blip r:embed="rId285"/>
                <a:stretch>
                  <a:fillRect/>
                </a:stretch>
              </p:blipFill>
              <p:spPr>
                <a:xfrm>
                  <a:off x="8386718" y="5051663"/>
                  <a:ext cx="2206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96" name="Ink 195">
                  <a:extLst>
                    <a:ext uri="{FF2B5EF4-FFF2-40B4-BE49-F238E27FC236}">
                      <a16:creationId xmlns:a16="http://schemas.microsoft.com/office/drawing/2014/main" id="{D442012C-EFA3-570F-BDCE-451E5DF2DF87}"/>
                    </a:ext>
                  </a:extLst>
                </p14:cNvPr>
                <p14:cNvContentPartPr/>
                <p14:nvPr/>
              </p14:nvContentPartPr>
              <p14:xfrm>
                <a:off x="8666438" y="5129063"/>
                <a:ext cx="133560" cy="126000"/>
              </p14:xfrm>
            </p:contentPart>
          </mc:Choice>
          <mc:Fallback>
            <p:pic>
              <p:nvPicPr>
                <p:cNvPr id="196" name="Ink 195">
                  <a:extLst>
                    <a:ext uri="{FF2B5EF4-FFF2-40B4-BE49-F238E27FC236}">
                      <a16:creationId xmlns:a16="http://schemas.microsoft.com/office/drawing/2014/main" id="{D442012C-EFA3-570F-BDCE-451E5DF2DF87}"/>
                    </a:ext>
                  </a:extLst>
                </p:cNvPr>
                <p:cNvPicPr/>
                <p:nvPr/>
              </p:nvPicPr>
              <p:blipFill>
                <a:blip r:embed="rId287"/>
                <a:stretch>
                  <a:fillRect/>
                </a:stretch>
              </p:blipFill>
              <p:spPr>
                <a:xfrm>
                  <a:off x="8657438" y="5120063"/>
                  <a:ext cx="151200" cy="143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8">
            <p14:nvContentPartPr>
              <p14:cNvPr id="198" name="Ink 197">
                <a:extLst>
                  <a:ext uri="{FF2B5EF4-FFF2-40B4-BE49-F238E27FC236}">
                    <a16:creationId xmlns:a16="http://schemas.microsoft.com/office/drawing/2014/main" id="{921BFCFF-9DF7-C80D-AD12-0AAFF110A48F}"/>
                  </a:ext>
                </a:extLst>
              </p14:cNvPr>
              <p14:cNvContentPartPr/>
              <p14:nvPr/>
            </p14:nvContentPartPr>
            <p14:xfrm>
              <a:off x="9406958" y="5174423"/>
              <a:ext cx="19800" cy="96120"/>
            </p14:xfrm>
          </p:contentPart>
        </mc:Choice>
        <mc:Fallback>
          <p:pic>
            <p:nvPicPr>
              <p:cNvPr id="198" name="Ink 197">
                <a:extLst>
                  <a:ext uri="{FF2B5EF4-FFF2-40B4-BE49-F238E27FC236}">
                    <a16:creationId xmlns:a16="http://schemas.microsoft.com/office/drawing/2014/main" id="{921BFCFF-9DF7-C80D-AD12-0AAFF110A48F}"/>
                  </a:ext>
                </a:extLst>
              </p:cNvPr>
              <p:cNvPicPr/>
              <p:nvPr/>
            </p:nvPicPr>
            <p:blipFill>
              <a:blip r:embed="rId289"/>
              <a:stretch>
                <a:fillRect/>
              </a:stretch>
            </p:blipFill>
            <p:spPr>
              <a:xfrm>
                <a:off x="9398318" y="5165423"/>
                <a:ext cx="374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99" name="Ink 198">
                <a:extLst>
                  <a:ext uri="{FF2B5EF4-FFF2-40B4-BE49-F238E27FC236}">
                    <a16:creationId xmlns:a16="http://schemas.microsoft.com/office/drawing/2014/main" id="{D47A8AFF-7004-3D5D-4567-C3DE50F88B59}"/>
                  </a:ext>
                </a:extLst>
              </p14:cNvPr>
              <p14:cNvContentPartPr/>
              <p14:nvPr/>
            </p14:nvContentPartPr>
            <p14:xfrm>
              <a:off x="9370598" y="5494823"/>
              <a:ext cx="182160" cy="172800"/>
            </p14:xfrm>
          </p:contentPart>
        </mc:Choice>
        <mc:Fallback>
          <p:pic>
            <p:nvPicPr>
              <p:cNvPr id="199" name="Ink 198">
                <a:extLst>
                  <a:ext uri="{FF2B5EF4-FFF2-40B4-BE49-F238E27FC236}">
                    <a16:creationId xmlns:a16="http://schemas.microsoft.com/office/drawing/2014/main" id="{D47A8AFF-7004-3D5D-4567-C3DE50F88B59}"/>
                  </a:ext>
                </a:extLst>
              </p:cNvPr>
              <p:cNvPicPr/>
              <p:nvPr/>
            </p:nvPicPr>
            <p:blipFill>
              <a:blip r:embed="rId291"/>
              <a:stretch>
                <a:fillRect/>
              </a:stretch>
            </p:blipFill>
            <p:spPr>
              <a:xfrm>
                <a:off x="9361598" y="5486183"/>
                <a:ext cx="199800" cy="190440"/>
              </a:xfrm>
              <a:prstGeom prst="rect">
                <a:avLst/>
              </a:prstGeom>
            </p:spPr>
          </p:pic>
        </mc:Fallback>
      </mc:AlternateContent>
      <p:grpSp>
        <p:nvGrpSpPr>
          <p:cNvPr id="202" name="Group 201">
            <a:extLst>
              <a:ext uri="{FF2B5EF4-FFF2-40B4-BE49-F238E27FC236}">
                <a16:creationId xmlns:a16="http://schemas.microsoft.com/office/drawing/2014/main" id="{C66DC49E-7DA5-BF5B-AD04-586DCACAA6A4}"/>
              </a:ext>
            </a:extLst>
          </p:cNvPr>
          <p:cNvGrpSpPr/>
          <p:nvPr/>
        </p:nvGrpSpPr>
        <p:grpSpPr>
          <a:xfrm>
            <a:off x="9861638" y="5142383"/>
            <a:ext cx="434880" cy="199440"/>
            <a:chOff x="9861638" y="5142383"/>
            <a:chExt cx="434880" cy="199440"/>
          </a:xfrm>
        </p:grpSpPr>
        <mc:AlternateContent xmlns:mc="http://schemas.openxmlformats.org/markup-compatibility/2006">
          <mc:Choice xmlns:p14="http://schemas.microsoft.com/office/powerpoint/2010/main" Requires="p14">
            <p:contentPart p14:bwMode="auto" r:id="rId292">
              <p14:nvContentPartPr>
                <p14:cNvPr id="200" name="Ink 199">
                  <a:extLst>
                    <a:ext uri="{FF2B5EF4-FFF2-40B4-BE49-F238E27FC236}">
                      <a16:creationId xmlns:a16="http://schemas.microsoft.com/office/drawing/2014/main" id="{71F5A05D-E950-39C6-56A1-6CD9F6B20196}"/>
                    </a:ext>
                  </a:extLst>
                </p14:cNvPr>
                <p14:cNvContentPartPr/>
                <p14:nvPr/>
              </p14:nvContentPartPr>
              <p14:xfrm>
                <a:off x="9861638" y="5142383"/>
                <a:ext cx="164880" cy="199440"/>
              </p14:xfrm>
            </p:contentPart>
          </mc:Choice>
          <mc:Fallback>
            <p:pic>
              <p:nvPicPr>
                <p:cNvPr id="200" name="Ink 199">
                  <a:extLst>
                    <a:ext uri="{FF2B5EF4-FFF2-40B4-BE49-F238E27FC236}">
                      <a16:creationId xmlns:a16="http://schemas.microsoft.com/office/drawing/2014/main" id="{71F5A05D-E950-39C6-56A1-6CD9F6B20196}"/>
                    </a:ext>
                  </a:extLst>
                </p:cNvPr>
                <p:cNvPicPr/>
                <p:nvPr/>
              </p:nvPicPr>
              <p:blipFill>
                <a:blip r:embed="rId293"/>
                <a:stretch>
                  <a:fillRect/>
                </a:stretch>
              </p:blipFill>
              <p:spPr>
                <a:xfrm>
                  <a:off x="9852998" y="5133383"/>
                  <a:ext cx="1825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01" name="Ink 200">
                  <a:extLst>
                    <a:ext uri="{FF2B5EF4-FFF2-40B4-BE49-F238E27FC236}">
                      <a16:creationId xmlns:a16="http://schemas.microsoft.com/office/drawing/2014/main" id="{9F40F306-296C-F7A3-E612-DCC1B92556F5}"/>
                    </a:ext>
                  </a:extLst>
                </p14:cNvPr>
                <p14:cNvContentPartPr/>
                <p14:nvPr/>
              </p14:nvContentPartPr>
              <p14:xfrm>
                <a:off x="10134158" y="5167583"/>
                <a:ext cx="162360" cy="139320"/>
              </p14:xfrm>
            </p:contentPart>
          </mc:Choice>
          <mc:Fallback>
            <p:pic>
              <p:nvPicPr>
                <p:cNvPr id="201" name="Ink 200">
                  <a:extLst>
                    <a:ext uri="{FF2B5EF4-FFF2-40B4-BE49-F238E27FC236}">
                      <a16:creationId xmlns:a16="http://schemas.microsoft.com/office/drawing/2014/main" id="{9F40F306-296C-F7A3-E612-DCC1B92556F5}"/>
                    </a:ext>
                  </a:extLst>
                </p:cNvPr>
                <p:cNvPicPr/>
                <p:nvPr/>
              </p:nvPicPr>
              <p:blipFill>
                <a:blip r:embed="rId295"/>
                <a:stretch>
                  <a:fillRect/>
                </a:stretch>
              </p:blipFill>
              <p:spPr>
                <a:xfrm>
                  <a:off x="10125518" y="5158943"/>
                  <a:ext cx="180000" cy="156960"/>
                </a:xfrm>
                <a:prstGeom prst="rect">
                  <a:avLst/>
                </a:prstGeom>
              </p:spPr>
            </p:pic>
          </mc:Fallback>
        </mc:AlternateContent>
      </p:grpSp>
      <p:grpSp>
        <p:nvGrpSpPr>
          <p:cNvPr id="209" name="Group 208">
            <a:extLst>
              <a:ext uri="{FF2B5EF4-FFF2-40B4-BE49-F238E27FC236}">
                <a16:creationId xmlns:a16="http://schemas.microsoft.com/office/drawing/2014/main" id="{22819234-352A-D1AE-B847-C1DE0FF683A9}"/>
              </a:ext>
            </a:extLst>
          </p:cNvPr>
          <p:cNvGrpSpPr/>
          <p:nvPr/>
        </p:nvGrpSpPr>
        <p:grpSpPr>
          <a:xfrm>
            <a:off x="9864878" y="5485823"/>
            <a:ext cx="510480" cy="242640"/>
            <a:chOff x="9864878" y="5485823"/>
            <a:chExt cx="510480" cy="242640"/>
          </a:xfrm>
        </p:grpSpPr>
        <mc:AlternateContent xmlns:mc="http://schemas.openxmlformats.org/markup-compatibility/2006">
          <mc:Choice xmlns:p14="http://schemas.microsoft.com/office/powerpoint/2010/main" Requires="p14">
            <p:contentPart p14:bwMode="auto" r:id="rId296">
              <p14:nvContentPartPr>
                <p14:cNvPr id="203" name="Ink 202">
                  <a:extLst>
                    <a:ext uri="{FF2B5EF4-FFF2-40B4-BE49-F238E27FC236}">
                      <a16:creationId xmlns:a16="http://schemas.microsoft.com/office/drawing/2014/main" id="{526207ED-B847-A248-E9E4-F92BBE0374DF}"/>
                    </a:ext>
                  </a:extLst>
                </p14:cNvPr>
                <p14:cNvContentPartPr/>
                <p14:nvPr/>
              </p14:nvContentPartPr>
              <p14:xfrm>
                <a:off x="9864878" y="5549183"/>
                <a:ext cx="225360" cy="179280"/>
              </p14:xfrm>
            </p:contentPart>
          </mc:Choice>
          <mc:Fallback>
            <p:pic>
              <p:nvPicPr>
                <p:cNvPr id="203" name="Ink 202">
                  <a:extLst>
                    <a:ext uri="{FF2B5EF4-FFF2-40B4-BE49-F238E27FC236}">
                      <a16:creationId xmlns:a16="http://schemas.microsoft.com/office/drawing/2014/main" id="{526207ED-B847-A248-E9E4-F92BBE0374DF}"/>
                    </a:ext>
                  </a:extLst>
                </p:cNvPr>
                <p:cNvPicPr/>
                <p:nvPr/>
              </p:nvPicPr>
              <p:blipFill>
                <a:blip r:embed="rId297"/>
                <a:stretch>
                  <a:fillRect/>
                </a:stretch>
              </p:blipFill>
              <p:spPr>
                <a:xfrm>
                  <a:off x="9856238" y="5540183"/>
                  <a:ext cx="2430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04" name="Ink 203">
                  <a:extLst>
                    <a:ext uri="{FF2B5EF4-FFF2-40B4-BE49-F238E27FC236}">
                      <a16:creationId xmlns:a16="http://schemas.microsoft.com/office/drawing/2014/main" id="{47AA0E6C-6D9F-9D97-D7F1-AC600E8A69DD}"/>
                    </a:ext>
                  </a:extLst>
                </p14:cNvPr>
                <p14:cNvContentPartPr/>
                <p14:nvPr/>
              </p14:nvContentPartPr>
              <p14:xfrm>
                <a:off x="10137398" y="5485823"/>
                <a:ext cx="237960" cy="189360"/>
              </p14:xfrm>
            </p:contentPart>
          </mc:Choice>
          <mc:Fallback>
            <p:pic>
              <p:nvPicPr>
                <p:cNvPr id="204" name="Ink 203">
                  <a:extLst>
                    <a:ext uri="{FF2B5EF4-FFF2-40B4-BE49-F238E27FC236}">
                      <a16:creationId xmlns:a16="http://schemas.microsoft.com/office/drawing/2014/main" id="{47AA0E6C-6D9F-9D97-D7F1-AC600E8A69DD}"/>
                    </a:ext>
                  </a:extLst>
                </p:cNvPr>
                <p:cNvPicPr/>
                <p:nvPr/>
              </p:nvPicPr>
              <p:blipFill>
                <a:blip r:embed="rId299"/>
                <a:stretch>
                  <a:fillRect/>
                </a:stretch>
              </p:blipFill>
              <p:spPr>
                <a:xfrm>
                  <a:off x="10128398" y="5476823"/>
                  <a:ext cx="255600" cy="207000"/>
                </a:xfrm>
                <a:prstGeom prst="rect">
                  <a:avLst/>
                </a:prstGeom>
              </p:spPr>
            </p:pic>
          </mc:Fallback>
        </mc:AlternateContent>
      </p:grpSp>
      <p:grpSp>
        <p:nvGrpSpPr>
          <p:cNvPr id="208" name="Group 207">
            <a:extLst>
              <a:ext uri="{FF2B5EF4-FFF2-40B4-BE49-F238E27FC236}">
                <a16:creationId xmlns:a16="http://schemas.microsoft.com/office/drawing/2014/main" id="{89955A97-5252-9319-B480-3B0F951E7582}"/>
              </a:ext>
            </a:extLst>
          </p:cNvPr>
          <p:cNvGrpSpPr/>
          <p:nvPr/>
        </p:nvGrpSpPr>
        <p:grpSpPr>
          <a:xfrm>
            <a:off x="10562198" y="5486183"/>
            <a:ext cx="255240" cy="194400"/>
            <a:chOff x="10562198" y="5486183"/>
            <a:chExt cx="255240" cy="194400"/>
          </a:xfrm>
        </p:grpSpPr>
        <mc:AlternateContent xmlns:mc="http://schemas.openxmlformats.org/markup-compatibility/2006">
          <mc:Choice xmlns:p14="http://schemas.microsoft.com/office/powerpoint/2010/main" Requires="p14">
            <p:contentPart p14:bwMode="auto" r:id="rId300">
              <p14:nvContentPartPr>
                <p14:cNvPr id="205" name="Ink 204">
                  <a:extLst>
                    <a:ext uri="{FF2B5EF4-FFF2-40B4-BE49-F238E27FC236}">
                      <a16:creationId xmlns:a16="http://schemas.microsoft.com/office/drawing/2014/main" id="{6A2DB9E9-F598-125F-EA4C-EE0C596038D6}"/>
                    </a:ext>
                  </a:extLst>
                </p14:cNvPr>
                <p14:cNvContentPartPr/>
                <p14:nvPr/>
              </p14:nvContentPartPr>
              <p14:xfrm>
                <a:off x="10562198" y="5486183"/>
                <a:ext cx="228600" cy="194400"/>
              </p14:xfrm>
            </p:contentPart>
          </mc:Choice>
          <mc:Fallback>
            <p:pic>
              <p:nvPicPr>
                <p:cNvPr id="205" name="Ink 204">
                  <a:extLst>
                    <a:ext uri="{FF2B5EF4-FFF2-40B4-BE49-F238E27FC236}">
                      <a16:creationId xmlns:a16="http://schemas.microsoft.com/office/drawing/2014/main" id="{6A2DB9E9-F598-125F-EA4C-EE0C596038D6}"/>
                    </a:ext>
                  </a:extLst>
                </p:cNvPr>
                <p:cNvPicPr/>
                <p:nvPr/>
              </p:nvPicPr>
              <p:blipFill>
                <a:blip r:embed="rId301"/>
                <a:stretch>
                  <a:fillRect/>
                </a:stretch>
              </p:blipFill>
              <p:spPr>
                <a:xfrm>
                  <a:off x="10553558" y="5477183"/>
                  <a:ext cx="2462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6" name="Ink 205">
                  <a:extLst>
                    <a:ext uri="{FF2B5EF4-FFF2-40B4-BE49-F238E27FC236}">
                      <a16:creationId xmlns:a16="http://schemas.microsoft.com/office/drawing/2014/main" id="{936FEE7E-D70B-1D48-238E-13C35FE593A4}"/>
                    </a:ext>
                  </a:extLst>
                </p14:cNvPr>
                <p14:cNvContentPartPr/>
                <p14:nvPr/>
              </p14:nvContentPartPr>
              <p14:xfrm>
                <a:off x="10677398" y="5587703"/>
                <a:ext cx="140040" cy="30240"/>
              </p14:xfrm>
            </p:contentPart>
          </mc:Choice>
          <mc:Fallback>
            <p:pic>
              <p:nvPicPr>
                <p:cNvPr id="206" name="Ink 205">
                  <a:extLst>
                    <a:ext uri="{FF2B5EF4-FFF2-40B4-BE49-F238E27FC236}">
                      <a16:creationId xmlns:a16="http://schemas.microsoft.com/office/drawing/2014/main" id="{936FEE7E-D70B-1D48-238E-13C35FE593A4}"/>
                    </a:ext>
                  </a:extLst>
                </p:cNvPr>
                <p:cNvPicPr/>
                <p:nvPr/>
              </p:nvPicPr>
              <p:blipFill>
                <a:blip r:embed="rId303"/>
                <a:stretch>
                  <a:fillRect/>
                </a:stretch>
              </p:blipFill>
              <p:spPr>
                <a:xfrm>
                  <a:off x="10668398" y="5579063"/>
                  <a:ext cx="157680" cy="4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4">
            <p14:nvContentPartPr>
              <p14:cNvPr id="207" name="Ink 206">
                <a:extLst>
                  <a:ext uri="{FF2B5EF4-FFF2-40B4-BE49-F238E27FC236}">
                    <a16:creationId xmlns:a16="http://schemas.microsoft.com/office/drawing/2014/main" id="{06CAB83B-D1AA-829D-F0A3-8561C4D0FB65}"/>
                  </a:ext>
                </a:extLst>
              </p14:cNvPr>
              <p14:cNvContentPartPr/>
              <p14:nvPr/>
            </p14:nvContentPartPr>
            <p14:xfrm>
              <a:off x="11047838" y="5561423"/>
              <a:ext cx="145800" cy="12960"/>
            </p14:xfrm>
          </p:contentPart>
        </mc:Choice>
        <mc:Fallback>
          <p:pic>
            <p:nvPicPr>
              <p:cNvPr id="207" name="Ink 206">
                <a:extLst>
                  <a:ext uri="{FF2B5EF4-FFF2-40B4-BE49-F238E27FC236}">
                    <a16:creationId xmlns:a16="http://schemas.microsoft.com/office/drawing/2014/main" id="{06CAB83B-D1AA-829D-F0A3-8561C4D0FB65}"/>
                  </a:ext>
                </a:extLst>
              </p:cNvPr>
              <p:cNvPicPr/>
              <p:nvPr/>
            </p:nvPicPr>
            <p:blipFill>
              <a:blip r:embed="rId305"/>
              <a:stretch>
                <a:fillRect/>
              </a:stretch>
            </p:blipFill>
            <p:spPr>
              <a:xfrm>
                <a:off x="11038838" y="5552423"/>
                <a:ext cx="1634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10" name="Ink 209">
                <a:extLst>
                  <a:ext uri="{FF2B5EF4-FFF2-40B4-BE49-F238E27FC236}">
                    <a16:creationId xmlns:a16="http://schemas.microsoft.com/office/drawing/2014/main" id="{0BE32986-7BD1-5C48-8F37-887A9740E8EA}"/>
                  </a:ext>
                </a:extLst>
              </p14:cNvPr>
              <p14:cNvContentPartPr/>
              <p14:nvPr/>
            </p14:nvContentPartPr>
            <p14:xfrm>
              <a:off x="9365918" y="5880023"/>
              <a:ext cx="234720" cy="151560"/>
            </p14:xfrm>
          </p:contentPart>
        </mc:Choice>
        <mc:Fallback>
          <p:pic>
            <p:nvPicPr>
              <p:cNvPr id="210" name="Ink 209">
                <a:extLst>
                  <a:ext uri="{FF2B5EF4-FFF2-40B4-BE49-F238E27FC236}">
                    <a16:creationId xmlns:a16="http://schemas.microsoft.com/office/drawing/2014/main" id="{0BE32986-7BD1-5C48-8F37-887A9740E8EA}"/>
                  </a:ext>
                </a:extLst>
              </p:cNvPr>
              <p:cNvPicPr/>
              <p:nvPr/>
            </p:nvPicPr>
            <p:blipFill>
              <a:blip r:embed="rId307"/>
              <a:stretch>
                <a:fillRect/>
              </a:stretch>
            </p:blipFill>
            <p:spPr>
              <a:xfrm>
                <a:off x="9357278" y="5871383"/>
                <a:ext cx="252360" cy="169200"/>
              </a:xfrm>
              <a:prstGeom prst="rect">
                <a:avLst/>
              </a:prstGeom>
            </p:spPr>
          </p:pic>
        </mc:Fallback>
      </mc:AlternateContent>
      <p:grpSp>
        <p:nvGrpSpPr>
          <p:cNvPr id="213" name="Group 212">
            <a:extLst>
              <a:ext uri="{FF2B5EF4-FFF2-40B4-BE49-F238E27FC236}">
                <a16:creationId xmlns:a16="http://schemas.microsoft.com/office/drawing/2014/main" id="{9F801168-ECCE-5BC5-309F-7BD5D58BFAAF}"/>
              </a:ext>
            </a:extLst>
          </p:cNvPr>
          <p:cNvGrpSpPr/>
          <p:nvPr/>
        </p:nvGrpSpPr>
        <p:grpSpPr>
          <a:xfrm>
            <a:off x="9809078" y="5855543"/>
            <a:ext cx="607320" cy="173520"/>
            <a:chOff x="9809078" y="5855543"/>
            <a:chExt cx="607320" cy="173520"/>
          </a:xfrm>
        </p:grpSpPr>
        <mc:AlternateContent xmlns:mc="http://schemas.openxmlformats.org/markup-compatibility/2006">
          <mc:Choice xmlns:p14="http://schemas.microsoft.com/office/powerpoint/2010/main" Requires="p14">
            <p:contentPart p14:bwMode="auto" r:id="rId308">
              <p14:nvContentPartPr>
                <p14:cNvPr id="211" name="Ink 210">
                  <a:extLst>
                    <a:ext uri="{FF2B5EF4-FFF2-40B4-BE49-F238E27FC236}">
                      <a16:creationId xmlns:a16="http://schemas.microsoft.com/office/drawing/2014/main" id="{C4844AB8-EB6E-9BB1-5396-AF795EE4E268}"/>
                    </a:ext>
                  </a:extLst>
                </p14:cNvPr>
                <p14:cNvContentPartPr/>
                <p14:nvPr/>
              </p14:nvContentPartPr>
              <p14:xfrm>
                <a:off x="9809078" y="5869583"/>
                <a:ext cx="266040" cy="150120"/>
              </p14:xfrm>
            </p:contentPart>
          </mc:Choice>
          <mc:Fallback>
            <p:pic>
              <p:nvPicPr>
                <p:cNvPr id="211" name="Ink 210">
                  <a:extLst>
                    <a:ext uri="{FF2B5EF4-FFF2-40B4-BE49-F238E27FC236}">
                      <a16:creationId xmlns:a16="http://schemas.microsoft.com/office/drawing/2014/main" id="{C4844AB8-EB6E-9BB1-5396-AF795EE4E268}"/>
                    </a:ext>
                  </a:extLst>
                </p:cNvPr>
                <p:cNvPicPr/>
                <p:nvPr/>
              </p:nvPicPr>
              <p:blipFill>
                <a:blip r:embed="rId309"/>
                <a:stretch>
                  <a:fillRect/>
                </a:stretch>
              </p:blipFill>
              <p:spPr>
                <a:xfrm>
                  <a:off x="9800078" y="5860943"/>
                  <a:ext cx="2836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12" name="Ink 211">
                  <a:extLst>
                    <a:ext uri="{FF2B5EF4-FFF2-40B4-BE49-F238E27FC236}">
                      <a16:creationId xmlns:a16="http://schemas.microsoft.com/office/drawing/2014/main" id="{34DD01A2-01D4-01C8-7F7C-5CEEA002C8D5}"/>
                    </a:ext>
                  </a:extLst>
                </p14:cNvPr>
                <p14:cNvContentPartPr/>
                <p14:nvPr/>
              </p14:nvContentPartPr>
              <p14:xfrm>
                <a:off x="10160438" y="5855543"/>
                <a:ext cx="255960" cy="173520"/>
              </p14:xfrm>
            </p:contentPart>
          </mc:Choice>
          <mc:Fallback>
            <p:pic>
              <p:nvPicPr>
                <p:cNvPr id="212" name="Ink 211">
                  <a:extLst>
                    <a:ext uri="{FF2B5EF4-FFF2-40B4-BE49-F238E27FC236}">
                      <a16:creationId xmlns:a16="http://schemas.microsoft.com/office/drawing/2014/main" id="{34DD01A2-01D4-01C8-7F7C-5CEEA002C8D5}"/>
                    </a:ext>
                  </a:extLst>
                </p:cNvPr>
                <p:cNvPicPr/>
                <p:nvPr/>
              </p:nvPicPr>
              <p:blipFill>
                <a:blip r:embed="rId311"/>
                <a:stretch>
                  <a:fillRect/>
                </a:stretch>
              </p:blipFill>
              <p:spPr>
                <a:xfrm>
                  <a:off x="10151438" y="5846903"/>
                  <a:ext cx="273600" cy="191160"/>
                </a:xfrm>
                <a:prstGeom prst="rect">
                  <a:avLst/>
                </a:prstGeom>
              </p:spPr>
            </p:pic>
          </mc:Fallback>
        </mc:AlternateContent>
      </p:grpSp>
      <p:grpSp>
        <p:nvGrpSpPr>
          <p:cNvPr id="221" name="Group 220">
            <a:extLst>
              <a:ext uri="{FF2B5EF4-FFF2-40B4-BE49-F238E27FC236}">
                <a16:creationId xmlns:a16="http://schemas.microsoft.com/office/drawing/2014/main" id="{F51555A8-4435-AD57-18FF-F8EDB36842EE}"/>
              </a:ext>
            </a:extLst>
          </p:cNvPr>
          <p:cNvGrpSpPr/>
          <p:nvPr/>
        </p:nvGrpSpPr>
        <p:grpSpPr>
          <a:xfrm>
            <a:off x="1290398" y="405863"/>
            <a:ext cx="1205280" cy="816480"/>
            <a:chOff x="1290398" y="405863"/>
            <a:chExt cx="1205280" cy="816480"/>
          </a:xfrm>
        </p:grpSpPr>
        <mc:AlternateContent xmlns:mc="http://schemas.openxmlformats.org/markup-compatibility/2006">
          <mc:Choice xmlns:p14="http://schemas.microsoft.com/office/powerpoint/2010/main" Requires="p14">
            <p:contentPart p14:bwMode="auto" r:id="rId312">
              <p14:nvContentPartPr>
                <p14:cNvPr id="12" name="Ink 11">
                  <a:extLst>
                    <a:ext uri="{FF2B5EF4-FFF2-40B4-BE49-F238E27FC236}">
                      <a16:creationId xmlns:a16="http://schemas.microsoft.com/office/drawing/2014/main" id="{71B540DE-2F79-88AF-5206-3C1337E43E23}"/>
                    </a:ext>
                  </a:extLst>
                </p14:cNvPr>
                <p14:cNvContentPartPr/>
                <p14:nvPr/>
              </p14:nvContentPartPr>
              <p14:xfrm>
                <a:off x="1472558" y="924623"/>
                <a:ext cx="66600" cy="297720"/>
              </p14:xfrm>
            </p:contentPart>
          </mc:Choice>
          <mc:Fallback>
            <p:pic>
              <p:nvPicPr>
                <p:cNvPr id="12" name="Ink 11">
                  <a:extLst>
                    <a:ext uri="{FF2B5EF4-FFF2-40B4-BE49-F238E27FC236}">
                      <a16:creationId xmlns:a16="http://schemas.microsoft.com/office/drawing/2014/main" id="{71B540DE-2F79-88AF-5206-3C1337E43E23}"/>
                    </a:ext>
                  </a:extLst>
                </p:cNvPr>
                <p:cNvPicPr/>
                <p:nvPr/>
              </p:nvPicPr>
              <p:blipFill>
                <a:blip r:embed="rId313"/>
                <a:stretch>
                  <a:fillRect/>
                </a:stretch>
              </p:blipFill>
              <p:spPr>
                <a:xfrm>
                  <a:off x="1463918" y="915623"/>
                  <a:ext cx="842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3" name="Ink 12">
                  <a:extLst>
                    <a:ext uri="{FF2B5EF4-FFF2-40B4-BE49-F238E27FC236}">
                      <a16:creationId xmlns:a16="http://schemas.microsoft.com/office/drawing/2014/main" id="{79C3C716-2785-FA7C-1600-286D38AA6F37}"/>
                    </a:ext>
                  </a:extLst>
                </p14:cNvPr>
                <p14:cNvContentPartPr/>
                <p14:nvPr/>
              </p14:nvContentPartPr>
              <p14:xfrm>
                <a:off x="1627358" y="859463"/>
                <a:ext cx="206280" cy="302040"/>
              </p14:xfrm>
            </p:contentPart>
          </mc:Choice>
          <mc:Fallback>
            <p:pic>
              <p:nvPicPr>
                <p:cNvPr id="13" name="Ink 12">
                  <a:extLst>
                    <a:ext uri="{FF2B5EF4-FFF2-40B4-BE49-F238E27FC236}">
                      <a16:creationId xmlns:a16="http://schemas.microsoft.com/office/drawing/2014/main" id="{79C3C716-2785-FA7C-1600-286D38AA6F37}"/>
                    </a:ext>
                  </a:extLst>
                </p:cNvPr>
                <p:cNvPicPr/>
                <p:nvPr/>
              </p:nvPicPr>
              <p:blipFill>
                <a:blip r:embed="rId315"/>
                <a:stretch>
                  <a:fillRect/>
                </a:stretch>
              </p:blipFill>
              <p:spPr>
                <a:xfrm>
                  <a:off x="1618358" y="850823"/>
                  <a:ext cx="2239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4" name="Ink 13">
                  <a:extLst>
                    <a:ext uri="{FF2B5EF4-FFF2-40B4-BE49-F238E27FC236}">
                      <a16:creationId xmlns:a16="http://schemas.microsoft.com/office/drawing/2014/main" id="{09F09404-6403-6459-1284-B207BB1749E2}"/>
                    </a:ext>
                  </a:extLst>
                </p14:cNvPr>
                <p14:cNvContentPartPr/>
                <p14:nvPr/>
              </p14:nvContentPartPr>
              <p14:xfrm>
                <a:off x="1828598" y="981503"/>
                <a:ext cx="154080" cy="189360"/>
              </p14:xfrm>
            </p:contentPart>
          </mc:Choice>
          <mc:Fallback>
            <p:pic>
              <p:nvPicPr>
                <p:cNvPr id="14" name="Ink 13">
                  <a:extLst>
                    <a:ext uri="{FF2B5EF4-FFF2-40B4-BE49-F238E27FC236}">
                      <a16:creationId xmlns:a16="http://schemas.microsoft.com/office/drawing/2014/main" id="{09F09404-6403-6459-1284-B207BB1749E2}"/>
                    </a:ext>
                  </a:extLst>
                </p:cNvPr>
                <p:cNvPicPr/>
                <p:nvPr/>
              </p:nvPicPr>
              <p:blipFill>
                <a:blip r:embed="rId317"/>
                <a:stretch>
                  <a:fillRect/>
                </a:stretch>
              </p:blipFill>
              <p:spPr>
                <a:xfrm>
                  <a:off x="1819958" y="972503"/>
                  <a:ext cx="1717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5" name="Ink 14">
                  <a:extLst>
                    <a:ext uri="{FF2B5EF4-FFF2-40B4-BE49-F238E27FC236}">
                      <a16:creationId xmlns:a16="http://schemas.microsoft.com/office/drawing/2014/main" id="{5EEFF2E5-5931-D36A-F9E7-FAB34853E4C0}"/>
                    </a:ext>
                  </a:extLst>
                </p14:cNvPr>
                <p14:cNvContentPartPr/>
                <p14:nvPr/>
              </p14:nvContentPartPr>
              <p14:xfrm>
                <a:off x="1984838" y="991943"/>
                <a:ext cx="120600" cy="160560"/>
              </p14:xfrm>
            </p:contentPart>
          </mc:Choice>
          <mc:Fallback>
            <p:pic>
              <p:nvPicPr>
                <p:cNvPr id="15" name="Ink 14">
                  <a:extLst>
                    <a:ext uri="{FF2B5EF4-FFF2-40B4-BE49-F238E27FC236}">
                      <a16:creationId xmlns:a16="http://schemas.microsoft.com/office/drawing/2014/main" id="{5EEFF2E5-5931-D36A-F9E7-FAB34853E4C0}"/>
                    </a:ext>
                  </a:extLst>
                </p:cNvPr>
                <p:cNvPicPr/>
                <p:nvPr/>
              </p:nvPicPr>
              <p:blipFill>
                <a:blip r:embed="rId319"/>
                <a:stretch>
                  <a:fillRect/>
                </a:stretch>
              </p:blipFill>
              <p:spPr>
                <a:xfrm>
                  <a:off x="1975838" y="982943"/>
                  <a:ext cx="1382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6" name="Ink 15">
                  <a:extLst>
                    <a:ext uri="{FF2B5EF4-FFF2-40B4-BE49-F238E27FC236}">
                      <a16:creationId xmlns:a16="http://schemas.microsoft.com/office/drawing/2014/main" id="{830FA7CA-1893-04D1-BFB0-94527F06443E}"/>
                    </a:ext>
                  </a:extLst>
                </p14:cNvPr>
                <p14:cNvContentPartPr/>
                <p14:nvPr/>
              </p14:nvContentPartPr>
              <p14:xfrm>
                <a:off x="2160518" y="983663"/>
                <a:ext cx="90000" cy="161640"/>
              </p14:xfrm>
            </p:contentPart>
          </mc:Choice>
          <mc:Fallback>
            <p:pic>
              <p:nvPicPr>
                <p:cNvPr id="16" name="Ink 15">
                  <a:extLst>
                    <a:ext uri="{FF2B5EF4-FFF2-40B4-BE49-F238E27FC236}">
                      <a16:creationId xmlns:a16="http://schemas.microsoft.com/office/drawing/2014/main" id="{830FA7CA-1893-04D1-BFB0-94527F06443E}"/>
                    </a:ext>
                  </a:extLst>
                </p:cNvPr>
                <p:cNvPicPr/>
                <p:nvPr/>
              </p:nvPicPr>
              <p:blipFill>
                <a:blip r:embed="rId321"/>
                <a:stretch>
                  <a:fillRect/>
                </a:stretch>
              </p:blipFill>
              <p:spPr>
                <a:xfrm>
                  <a:off x="2151518" y="975023"/>
                  <a:ext cx="1076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7" name="Ink 16">
                  <a:extLst>
                    <a:ext uri="{FF2B5EF4-FFF2-40B4-BE49-F238E27FC236}">
                      <a16:creationId xmlns:a16="http://schemas.microsoft.com/office/drawing/2014/main" id="{4E9574C5-6990-36DF-95F8-0D9D1446D2B5}"/>
                    </a:ext>
                  </a:extLst>
                </p14:cNvPr>
                <p14:cNvContentPartPr/>
                <p14:nvPr/>
              </p14:nvContentPartPr>
              <p14:xfrm>
                <a:off x="2303798" y="841823"/>
                <a:ext cx="191880" cy="285120"/>
              </p14:xfrm>
            </p:contentPart>
          </mc:Choice>
          <mc:Fallback>
            <p:pic>
              <p:nvPicPr>
                <p:cNvPr id="17" name="Ink 16">
                  <a:extLst>
                    <a:ext uri="{FF2B5EF4-FFF2-40B4-BE49-F238E27FC236}">
                      <a16:creationId xmlns:a16="http://schemas.microsoft.com/office/drawing/2014/main" id="{4E9574C5-6990-36DF-95F8-0D9D1446D2B5}"/>
                    </a:ext>
                  </a:extLst>
                </p:cNvPr>
                <p:cNvPicPr/>
                <p:nvPr/>
              </p:nvPicPr>
              <p:blipFill>
                <a:blip r:embed="rId323"/>
                <a:stretch>
                  <a:fillRect/>
                </a:stretch>
              </p:blipFill>
              <p:spPr>
                <a:xfrm>
                  <a:off x="2294798" y="832823"/>
                  <a:ext cx="20952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14" name="Ink 213">
                  <a:extLst>
                    <a:ext uri="{FF2B5EF4-FFF2-40B4-BE49-F238E27FC236}">
                      <a16:creationId xmlns:a16="http://schemas.microsoft.com/office/drawing/2014/main" id="{F86EF995-8574-BD7A-A222-DCA37FCB8618}"/>
                    </a:ext>
                  </a:extLst>
                </p14:cNvPr>
                <p14:cNvContentPartPr/>
                <p14:nvPr/>
              </p14:nvContentPartPr>
              <p14:xfrm>
                <a:off x="1290398" y="506303"/>
                <a:ext cx="49320" cy="377280"/>
              </p14:xfrm>
            </p:contentPart>
          </mc:Choice>
          <mc:Fallback>
            <p:pic>
              <p:nvPicPr>
                <p:cNvPr id="214" name="Ink 213">
                  <a:extLst>
                    <a:ext uri="{FF2B5EF4-FFF2-40B4-BE49-F238E27FC236}">
                      <a16:creationId xmlns:a16="http://schemas.microsoft.com/office/drawing/2014/main" id="{F86EF995-8574-BD7A-A222-DCA37FCB8618}"/>
                    </a:ext>
                  </a:extLst>
                </p:cNvPr>
                <p:cNvPicPr/>
                <p:nvPr/>
              </p:nvPicPr>
              <p:blipFill>
                <a:blip r:embed="rId325"/>
                <a:stretch>
                  <a:fillRect/>
                </a:stretch>
              </p:blipFill>
              <p:spPr>
                <a:xfrm>
                  <a:off x="1281758" y="497303"/>
                  <a:ext cx="6696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15" name="Ink 214">
                  <a:extLst>
                    <a:ext uri="{FF2B5EF4-FFF2-40B4-BE49-F238E27FC236}">
                      <a16:creationId xmlns:a16="http://schemas.microsoft.com/office/drawing/2014/main" id="{EAD2936E-1FCA-5E87-5F86-6A0D6D8C1FE6}"/>
                    </a:ext>
                  </a:extLst>
                </p14:cNvPr>
                <p14:cNvContentPartPr/>
                <p14:nvPr/>
              </p14:nvContentPartPr>
              <p14:xfrm>
                <a:off x="1473278" y="405863"/>
                <a:ext cx="206280" cy="345600"/>
              </p14:xfrm>
            </p:contentPart>
          </mc:Choice>
          <mc:Fallback>
            <p:pic>
              <p:nvPicPr>
                <p:cNvPr id="215" name="Ink 214">
                  <a:extLst>
                    <a:ext uri="{FF2B5EF4-FFF2-40B4-BE49-F238E27FC236}">
                      <a16:creationId xmlns:a16="http://schemas.microsoft.com/office/drawing/2014/main" id="{EAD2936E-1FCA-5E87-5F86-6A0D6D8C1FE6}"/>
                    </a:ext>
                  </a:extLst>
                </p:cNvPr>
                <p:cNvPicPr/>
                <p:nvPr/>
              </p:nvPicPr>
              <p:blipFill>
                <a:blip r:embed="rId327"/>
                <a:stretch>
                  <a:fillRect/>
                </a:stretch>
              </p:blipFill>
              <p:spPr>
                <a:xfrm>
                  <a:off x="1464278" y="397223"/>
                  <a:ext cx="2239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6" name="Ink 215">
                  <a:extLst>
                    <a:ext uri="{FF2B5EF4-FFF2-40B4-BE49-F238E27FC236}">
                      <a16:creationId xmlns:a16="http://schemas.microsoft.com/office/drawing/2014/main" id="{9F541C04-5742-CEB2-56EA-B642025DC4B0}"/>
                    </a:ext>
                  </a:extLst>
                </p14:cNvPr>
                <p14:cNvContentPartPr/>
                <p14:nvPr/>
              </p14:nvContentPartPr>
              <p14:xfrm>
                <a:off x="1696118" y="572183"/>
                <a:ext cx="113040" cy="161640"/>
              </p14:xfrm>
            </p:contentPart>
          </mc:Choice>
          <mc:Fallback>
            <p:pic>
              <p:nvPicPr>
                <p:cNvPr id="216" name="Ink 215">
                  <a:extLst>
                    <a:ext uri="{FF2B5EF4-FFF2-40B4-BE49-F238E27FC236}">
                      <a16:creationId xmlns:a16="http://schemas.microsoft.com/office/drawing/2014/main" id="{9F541C04-5742-CEB2-56EA-B642025DC4B0}"/>
                    </a:ext>
                  </a:extLst>
                </p:cNvPr>
                <p:cNvPicPr/>
                <p:nvPr/>
              </p:nvPicPr>
              <p:blipFill>
                <a:blip r:embed="rId329"/>
                <a:stretch>
                  <a:fillRect/>
                </a:stretch>
              </p:blipFill>
              <p:spPr>
                <a:xfrm>
                  <a:off x="1687478" y="563543"/>
                  <a:ext cx="1306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7" name="Ink 216">
                  <a:extLst>
                    <a:ext uri="{FF2B5EF4-FFF2-40B4-BE49-F238E27FC236}">
                      <a16:creationId xmlns:a16="http://schemas.microsoft.com/office/drawing/2014/main" id="{B5EDA49E-1626-E7DC-55A4-BFE06025C4E3}"/>
                    </a:ext>
                  </a:extLst>
                </p14:cNvPr>
                <p14:cNvContentPartPr/>
                <p14:nvPr/>
              </p14:nvContentPartPr>
              <p14:xfrm>
                <a:off x="1854518" y="562823"/>
                <a:ext cx="129240" cy="169200"/>
              </p14:xfrm>
            </p:contentPart>
          </mc:Choice>
          <mc:Fallback>
            <p:pic>
              <p:nvPicPr>
                <p:cNvPr id="217" name="Ink 216">
                  <a:extLst>
                    <a:ext uri="{FF2B5EF4-FFF2-40B4-BE49-F238E27FC236}">
                      <a16:creationId xmlns:a16="http://schemas.microsoft.com/office/drawing/2014/main" id="{B5EDA49E-1626-E7DC-55A4-BFE06025C4E3}"/>
                    </a:ext>
                  </a:extLst>
                </p:cNvPr>
                <p:cNvPicPr/>
                <p:nvPr/>
              </p:nvPicPr>
              <p:blipFill>
                <a:blip r:embed="rId331"/>
                <a:stretch>
                  <a:fillRect/>
                </a:stretch>
              </p:blipFill>
              <p:spPr>
                <a:xfrm>
                  <a:off x="1845518" y="553823"/>
                  <a:ext cx="1468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8" name="Ink 217">
                  <a:extLst>
                    <a:ext uri="{FF2B5EF4-FFF2-40B4-BE49-F238E27FC236}">
                      <a16:creationId xmlns:a16="http://schemas.microsoft.com/office/drawing/2014/main" id="{542AC9A9-91E0-EBA4-58A5-74BBE92CBA6A}"/>
                    </a:ext>
                  </a:extLst>
                </p14:cNvPr>
                <p14:cNvContentPartPr/>
                <p14:nvPr/>
              </p14:nvContentPartPr>
              <p14:xfrm>
                <a:off x="2034518" y="457703"/>
                <a:ext cx="85680" cy="288360"/>
              </p14:xfrm>
            </p:contentPart>
          </mc:Choice>
          <mc:Fallback>
            <p:pic>
              <p:nvPicPr>
                <p:cNvPr id="218" name="Ink 217">
                  <a:extLst>
                    <a:ext uri="{FF2B5EF4-FFF2-40B4-BE49-F238E27FC236}">
                      <a16:creationId xmlns:a16="http://schemas.microsoft.com/office/drawing/2014/main" id="{542AC9A9-91E0-EBA4-58A5-74BBE92CBA6A}"/>
                    </a:ext>
                  </a:extLst>
                </p:cNvPr>
                <p:cNvPicPr/>
                <p:nvPr/>
              </p:nvPicPr>
              <p:blipFill>
                <a:blip r:embed="rId333"/>
                <a:stretch>
                  <a:fillRect/>
                </a:stretch>
              </p:blipFill>
              <p:spPr>
                <a:xfrm>
                  <a:off x="2025878" y="448703"/>
                  <a:ext cx="1033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9" name="Ink 218">
                  <a:extLst>
                    <a:ext uri="{FF2B5EF4-FFF2-40B4-BE49-F238E27FC236}">
                      <a16:creationId xmlns:a16="http://schemas.microsoft.com/office/drawing/2014/main" id="{9DE8CFC6-2A14-DA2D-9727-FDECA59AA1EB}"/>
                    </a:ext>
                  </a:extLst>
                </p14:cNvPr>
                <p14:cNvContentPartPr/>
                <p14:nvPr/>
              </p14:nvContentPartPr>
              <p14:xfrm>
                <a:off x="2005718" y="587303"/>
                <a:ext cx="64800" cy="33120"/>
              </p14:xfrm>
            </p:contentPart>
          </mc:Choice>
          <mc:Fallback>
            <p:pic>
              <p:nvPicPr>
                <p:cNvPr id="219" name="Ink 218">
                  <a:extLst>
                    <a:ext uri="{FF2B5EF4-FFF2-40B4-BE49-F238E27FC236}">
                      <a16:creationId xmlns:a16="http://schemas.microsoft.com/office/drawing/2014/main" id="{9DE8CFC6-2A14-DA2D-9727-FDECA59AA1EB}"/>
                    </a:ext>
                  </a:extLst>
                </p:cNvPr>
                <p:cNvPicPr/>
                <p:nvPr/>
              </p:nvPicPr>
              <p:blipFill>
                <a:blip r:embed="rId335"/>
                <a:stretch>
                  <a:fillRect/>
                </a:stretch>
              </p:blipFill>
              <p:spPr>
                <a:xfrm>
                  <a:off x="1997078" y="578303"/>
                  <a:ext cx="824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20" name="Ink 219">
                  <a:extLst>
                    <a:ext uri="{FF2B5EF4-FFF2-40B4-BE49-F238E27FC236}">
                      <a16:creationId xmlns:a16="http://schemas.microsoft.com/office/drawing/2014/main" id="{C107FB0F-071F-3D64-6118-78A69D506AFC}"/>
                    </a:ext>
                  </a:extLst>
                </p14:cNvPr>
                <p14:cNvContentPartPr/>
                <p14:nvPr/>
              </p14:nvContentPartPr>
              <p14:xfrm>
                <a:off x="2192558" y="421703"/>
                <a:ext cx="110520" cy="371160"/>
              </p14:xfrm>
            </p:contentPart>
          </mc:Choice>
          <mc:Fallback>
            <p:pic>
              <p:nvPicPr>
                <p:cNvPr id="220" name="Ink 219">
                  <a:extLst>
                    <a:ext uri="{FF2B5EF4-FFF2-40B4-BE49-F238E27FC236}">
                      <a16:creationId xmlns:a16="http://schemas.microsoft.com/office/drawing/2014/main" id="{C107FB0F-071F-3D64-6118-78A69D506AFC}"/>
                    </a:ext>
                  </a:extLst>
                </p:cNvPr>
                <p:cNvPicPr/>
                <p:nvPr/>
              </p:nvPicPr>
              <p:blipFill>
                <a:blip r:embed="rId337"/>
                <a:stretch>
                  <a:fillRect/>
                </a:stretch>
              </p:blipFill>
              <p:spPr>
                <a:xfrm>
                  <a:off x="2183558" y="413063"/>
                  <a:ext cx="128160" cy="388800"/>
                </a:xfrm>
                <a:prstGeom prst="rect">
                  <a:avLst/>
                </a:prstGeom>
              </p:spPr>
            </p:pic>
          </mc:Fallback>
        </mc:AlternateContent>
      </p:grpSp>
      <p:grpSp>
        <p:nvGrpSpPr>
          <p:cNvPr id="232" name="Group 231">
            <a:extLst>
              <a:ext uri="{FF2B5EF4-FFF2-40B4-BE49-F238E27FC236}">
                <a16:creationId xmlns:a16="http://schemas.microsoft.com/office/drawing/2014/main" id="{EF098E69-51B3-BEDF-1AB2-4BD5E1C3EF87}"/>
              </a:ext>
            </a:extLst>
          </p:cNvPr>
          <p:cNvGrpSpPr/>
          <p:nvPr/>
        </p:nvGrpSpPr>
        <p:grpSpPr>
          <a:xfrm>
            <a:off x="4928918" y="546263"/>
            <a:ext cx="708120" cy="460440"/>
            <a:chOff x="4928918" y="546263"/>
            <a:chExt cx="708120" cy="460440"/>
          </a:xfrm>
        </p:grpSpPr>
        <mc:AlternateContent xmlns:mc="http://schemas.openxmlformats.org/markup-compatibility/2006">
          <mc:Choice xmlns:p14="http://schemas.microsoft.com/office/powerpoint/2010/main" Requires="p14">
            <p:contentPart p14:bwMode="auto" r:id="rId338">
              <p14:nvContentPartPr>
                <p14:cNvPr id="222" name="Ink 221">
                  <a:extLst>
                    <a:ext uri="{FF2B5EF4-FFF2-40B4-BE49-F238E27FC236}">
                      <a16:creationId xmlns:a16="http://schemas.microsoft.com/office/drawing/2014/main" id="{BFA27833-536E-B702-74DE-E5BBCCC00EB7}"/>
                    </a:ext>
                  </a:extLst>
                </p14:cNvPr>
                <p14:cNvContentPartPr/>
                <p14:nvPr/>
              </p14:nvContentPartPr>
              <p14:xfrm>
                <a:off x="4928918" y="683063"/>
                <a:ext cx="581040" cy="43560"/>
              </p14:xfrm>
            </p:contentPart>
          </mc:Choice>
          <mc:Fallback>
            <p:pic>
              <p:nvPicPr>
                <p:cNvPr id="222" name="Ink 221">
                  <a:extLst>
                    <a:ext uri="{FF2B5EF4-FFF2-40B4-BE49-F238E27FC236}">
                      <a16:creationId xmlns:a16="http://schemas.microsoft.com/office/drawing/2014/main" id="{BFA27833-536E-B702-74DE-E5BBCCC00EB7}"/>
                    </a:ext>
                  </a:extLst>
                </p:cNvPr>
                <p:cNvPicPr/>
                <p:nvPr/>
              </p:nvPicPr>
              <p:blipFill>
                <a:blip r:embed="rId339"/>
                <a:stretch>
                  <a:fillRect/>
                </a:stretch>
              </p:blipFill>
              <p:spPr>
                <a:xfrm>
                  <a:off x="4919918" y="674423"/>
                  <a:ext cx="5986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23" name="Ink 222">
                  <a:extLst>
                    <a:ext uri="{FF2B5EF4-FFF2-40B4-BE49-F238E27FC236}">
                      <a16:creationId xmlns:a16="http://schemas.microsoft.com/office/drawing/2014/main" id="{6DCC4920-6DB8-23C2-45A8-C8CDEE673CBD}"/>
                    </a:ext>
                  </a:extLst>
                </p14:cNvPr>
                <p14:cNvContentPartPr/>
                <p14:nvPr/>
              </p14:nvContentPartPr>
              <p14:xfrm>
                <a:off x="5020718" y="874943"/>
                <a:ext cx="584640" cy="33840"/>
              </p14:xfrm>
            </p:contentPart>
          </mc:Choice>
          <mc:Fallback>
            <p:pic>
              <p:nvPicPr>
                <p:cNvPr id="223" name="Ink 222">
                  <a:extLst>
                    <a:ext uri="{FF2B5EF4-FFF2-40B4-BE49-F238E27FC236}">
                      <a16:creationId xmlns:a16="http://schemas.microsoft.com/office/drawing/2014/main" id="{6DCC4920-6DB8-23C2-45A8-C8CDEE673CBD}"/>
                    </a:ext>
                  </a:extLst>
                </p:cNvPr>
                <p:cNvPicPr/>
                <p:nvPr/>
              </p:nvPicPr>
              <p:blipFill>
                <a:blip r:embed="rId341"/>
                <a:stretch>
                  <a:fillRect/>
                </a:stretch>
              </p:blipFill>
              <p:spPr>
                <a:xfrm>
                  <a:off x="5012078" y="866303"/>
                  <a:ext cx="6022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24" name="Ink 223">
                  <a:extLst>
                    <a:ext uri="{FF2B5EF4-FFF2-40B4-BE49-F238E27FC236}">
                      <a16:creationId xmlns:a16="http://schemas.microsoft.com/office/drawing/2014/main" id="{E7B0E1A1-111D-0DA9-6AC3-D8327F1C27D5}"/>
                    </a:ext>
                  </a:extLst>
                </p14:cNvPr>
                <p14:cNvContentPartPr/>
                <p14:nvPr/>
              </p14:nvContentPartPr>
              <p14:xfrm>
                <a:off x="5257958" y="546263"/>
                <a:ext cx="379080" cy="460440"/>
              </p14:xfrm>
            </p:contentPart>
          </mc:Choice>
          <mc:Fallback>
            <p:pic>
              <p:nvPicPr>
                <p:cNvPr id="224" name="Ink 223">
                  <a:extLst>
                    <a:ext uri="{FF2B5EF4-FFF2-40B4-BE49-F238E27FC236}">
                      <a16:creationId xmlns:a16="http://schemas.microsoft.com/office/drawing/2014/main" id="{E7B0E1A1-111D-0DA9-6AC3-D8327F1C27D5}"/>
                    </a:ext>
                  </a:extLst>
                </p:cNvPr>
                <p:cNvPicPr/>
                <p:nvPr/>
              </p:nvPicPr>
              <p:blipFill>
                <a:blip r:embed="rId343"/>
                <a:stretch>
                  <a:fillRect/>
                </a:stretch>
              </p:blipFill>
              <p:spPr>
                <a:xfrm>
                  <a:off x="5248958" y="537623"/>
                  <a:ext cx="396720" cy="478080"/>
                </a:xfrm>
                <a:prstGeom prst="rect">
                  <a:avLst/>
                </a:prstGeom>
              </p:spPr>
            </p:pic>
          </mc:Fallback>
        </mc:AlternateContent>
      </p:grpSp>
      <p:grpSp>
        <p:nvGrpSpPr>
          <p:cNvPr id="231" name="Group 230">
            <a:extLst>
              <a:ext uri="{FF2B5EF4-FFF2-40B4-BE49-F238E27FC236}">
                <a16:creationId xmlns:a16="http://schemas.microsoft.com/office/drawing/2014/main" id="{4211D8F9-9494-3E81-4120-E40CA6B6BC43}"/>
              </a:ext>
            </a:extLst>
          </p:cNvPr>
          <p:cNvGrpSpPr/>
          <p:nvPr/>
        </p:nvGrpSpPr>
        <p:grpSpPr>
          <a:xfrm>
            <a:off x="5868878" y="630503"/>
            <a:ext cx="711000" cy="289800"/>
            <a:chOff x="5868878" y="630503"/>
            <a:chExt cx="711000" cy="289800"/>
          </a:xfrm>
        </p:grpSpPr>
        <mc:AlternateContent xmlns:mc="http://schemas.openxmlformats.org/markup-compatibility/2006">
          <mc:Choice xmlns:p14="http://schemas.microsoft.com/office/powerpoint/2010/main" Requires="p14">
            <p:contentPart p14:bwMode="auto" r:id="rId344">
              <p14:nvContentPartPr>
                <p14:cNvPr id="225" name="Ink 224">
                  <a:extLst>
                    <a:ext uri="{FF2B5EF4-FFF2-40B4-BE49-F238E27FC236}">
                      <a16:creationId xmlns:a16="http://schemas.microsoft.com/office/drawing/2014/main" id="{EC09A3BF-CE89-9FB6-EC54-ACBCF2B4F73C}"/>
                    </a:ext>
                  </a:extLst>
                </p14:cNvPr>
                <p14:cNvContentPartPr/>
                <p14:nvPr/>
              </p14:nvContentPartPr>
              <p14:xfrm>
                <a:off x="5868878" y="630503"/>
                <a:ext cx="363240" cy="282960"/>
              </p14:xfrm>
            </p:contentPart>
          </mc:Choice>
          <mc:Fallback>
            <p:pic>
              <p:nvPicPr>
                <p:cNvPr id="225" name="Ink 224">
                  <a:extLst>
                    <a:ext uri="{FF2B5EF4-FFF2-40B4-BE49-F238E27FC236}">
                      <a16:creationId xmlns:a16="http://schemas.microsoft.com/office/drawing/2014/main" id="{EC09A3BF-CE89-9FB6-EC54-ACBCF2B4F73C}"/>
                    </a:ext>
                  </a:extLst>
                </p:cNvPr>
                <p:cNvPicPr/>
                <p:nvPr/>
              </p:nvPicPr>
              <p:blipFill>
                <a:blip r:embed="rId345"/>
                <a:stretch>
                  <a:fillRect/>
                </a:stretch>
              </p:blipFill>
              <p:spPr>
                <a:xfrm>
                  <a:off x="5860238" y="621863"/>
                  <a:ext cx="38088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26" name="Ink 225">
                  <a:extLst>
                    <a:ext uri="{FF2B5EF4-FFF2-40B4-BE49-F238E27FC236}">
                      <a16:creationId xmlns:a16="http://schemas.microsoft.com/office/drawing/2014/main" id="{482BC0B4-7B51-D203-5FAA-657277BE2447}"/>
                    </a:ext>
                  </a:extLst>
                </p14:cNvPr>
                <p14:cNvContentPartPr/>
                <p14:nvPr/>
              </p14:nvContentPartPr>
              <p14:xfrm>
                <a:off x="6293318" y="719783"/>
                <a:ext cx="286560" cy="200520"/>
              </p14:xfrm>
            </p:contentPart>
          </mc:Choice>
          <mc:Fallback>
            <p:pic>
              <p:nvPicPr>
                <p:cNvPr id="226" name="Ink 225">
                  <a:extLst>
                    <a:ext uri="{FF2B5EF4-FFF2-40B4-BE49-F238E27FC236}">
                      <a16:creationId xmlns:a16="http://schemas.microsoft.com/office/drawing/2014/main" id="{482BC0B4-7B51-D203-5FAA-657277BE2447}"/>
                    </a:ext>
                  </a:extLst>
                </p:cNvPr>
                <p:cNvPicPr/>
                <p:nvPr/>
              </p:nvPicPr>
              <p:blipFill>
                <a:blip r:embed="rId347"/>
                <a:stretch>
                  <a:fillRect/>
                </a:stretch>
              </p:blipFill>
              <p:spPr>
                <a:xfrm>
                  <a:off x="6284678" y="711143"/>
                  <a:ext cx="304200" cy="218160"/>
                </a:xfrm>
                <a:prstGeom prst="rect">
                  <a:avLst/>
                </a:prstGeom>
              </p:spPr>
            </p:pic>
          </mc:Fallback>
        </mc:AlternateContent>
      </p:grpSp>
      <p:grpSp>
        <p:nvGrpSpPr>
          <p:cNvPr id="230" name="Group 229">
            <a:extLst>
              <a:ext uri="{FF2B5EF4-FFF2-40B4-BE49-F238E27FC236}">
                <a16:creationId xmlns:a16="http://schemas.microsoft.com/office/drawing/2014/main" id="{7AF65ED3-9091-D712-AA27-21869985910A}"/>
              </a:ext>
            </a:extLst>
          </p:cNvPr>
          <p:cNvGrpSpPr/>
          <p:nvPr/>
        </p:nvGrpSpPr>
        <p:grpSpPr>
          <a:xfrm>
            <a:off x="6789398" y="603863"/>
            <a:ext cx="450360" cy="362160"/>
            <a:chOff x="6789398" y="603863"/>
            <a:chExt cx="450360" cy="362160"/>
          </a:xfrm>
        </p:grpSpPr>
        <mc:AlternateContent xmlns:mc="http://schemas.openxmlformats.org/markup-compatibility/2006">
          <mc:Choice xmlns:p14="http://schemas.microsoft.com/office/powerpoint/2010/main" Requires="p14">
            <p:contentPart p14:bwMode="auto" r:id="rId348">
              <p14:nvContentPartPr>
                <p14:cNvPr id="227" name="Ink 226">
                  <a:extLst>
                    <a:ext uri="{FF2B5EF4-FFF2-40B4-BE49-F238E27FC236}">
                      <a16:creationId xmlns:a16="http://schemas.microsoft.com/office/drawing/2014/main" id="{7E1E0640-786F-41AA-84A8-E236F37C176A}"/>
                    </a:ext>
                  </a:extLst>
                </p14:cNvPr>
                <p14:cNvContentPartPr/>
                <p14:nvPr/>
              </p14:nvContentPartPr>
              <p14:xfrm>
                <a:off x="6799838" y="763703"/>
                <a:ext cx="216360" cy="44280"/>
              </p14:xfrm>
            </p:contentPart>
          </mc:Choice>
          <mc:Fallback>
            <p:pic>
              <p:nvPicPr>
                <p:cNvPr id="227" name="Ink 226">
                  <a:extLst>
                    <a:ext uri="{FF2B5EF4-FFF2-40B4-BE49-F238E27FC236}">
                      <a16:creationId xmlns:a16="http://schemas.microsoft.com/office/drawing/2014/main" id="{7E1E0640-786F-41AA-84A8-E236F37C176A}"/>
                    </a:ext>
                  </a:extLst>
                </p:cNvPr>
                <p:cNvPicPr/>
                <p:nvPr/>
              </p:nvPicPr>
              <p:blipFill>
                <a:blip r:embed="rId349"/>
                <a:stretch>
                  <a:fillRect/>
                </a:stretch>
              </p:blipFill>
              <p:spPr>
                <a:xfrm>
                  <a:off x="6790838" y="754703"/>
                  <a:ext cx="23400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28" name="Ink 227">
                  <a:extLst>
                    <a:ext uri="{FF2B5EF4-FFF2-40B4-BE49-F238E27FC236}">
                      <a16:creationId xmlns:a16="http://schemas.microsoft.com/office/drawing/2014/main" id="{34CB5A53-6500-04E7-A624-A214E224AF4A}"/>
                    </a:ext>
                  </a:extLst>
                </p14:cNvPr>
                <p14:cNvContentPartPr/>
                <p14:nvPr/>
              </p14:nvContentPartPr>
              <p14:xfrm>
                <a:off x="6789398" y="878543"/>
                <a:ext cx="240480" cy="24120"/>
              </p14:xfrm>
            </p:contentPart>
          </mc:Choice>
          <mc:Fallback>
            <p:pic>
              <p:nvPicPr>
                <p:cNvPr id="228" name="Ink 227">
                  <a:extLst>
                    <a:ext uri="{FF2B5EF4-FFF2-40B4-BE49-F238E27FC236}">
                      <a16:creationId xmlns:a16="http://schemas.microsoft.com/office/drawing/2014/main" id="{34CB5A53-6500-04E7-A624-A214E224AF4A}"/>
                    </a:ext>
                  </a:extLst>
                </p:cNvPr>
                <p:cNvPicPr/>
                <p:nvPr/>
              </p:nvPicPr>
              <p:blipFill>
                <a:blip r:embed="rId351"/>
                <a:stretch>
                  <a:fillRect/>
                </a:stretch>
              </p:blipFill>
              <p:spPr>
                <a:xfrm>
                  <a:off x="6780758" y="869903"/>
                  <a:ext cx="2581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9" name="Ink 228">
                  <a:extLst>
                    <a:ext uri="{FF2B5EF4-FFF2-40B4-BE49-F238E27FC236}">
                      <a16:creationId xmlns:a16="http://schemas.microsoft.com/office/drawing/2014/main" id="{0D9A78CF-8681-DFCA-7D1C-E5843A901BCF}"/>
                    </a:ext>
                  </a:extLst>
                </p14:cNvPr>
                <p14:cNvContentPartPr/>
                <p14:nvPr/>
              </p14:nvContentPartPr>
              <p14:xfrm>
                <a:off x="6909998" y="603863"/>
                <a:ext cx="329760" cy="362160"/>
              </p14:xfrm>
            </p:contentPart>
          </mc:Choice>
          <mc:Fallback>
            <p:pic>
              <p:nvPicPr>
                <p:cNvPr id="229" name="Ink 228">
                  <a:extLst>
                    <a:ext uri="{FF2B5EF4-FFF2-40B4-BE49-F238E27FC236}">
                      <a16:creationId xmlns:a16="http://schemas.microsoft.com/office/drawing/2014/main" id="{0D9A78CF-8681-DFCA-7D1C-E5843A901BCF}"/>
                    </a:ext>
                  </a:extLst>
                </p:cNvPr>
                <p:cNvPicPr/>
                <p:nvPr/>
              </p:nvPicPr>
              <p:blipFill>
                <a:blip r:embed="rId353"/>
                <a:stretch>
                  <a:fillRect/>
                </a:stretch>
              </p:blipFill>
              <p:spPr>
                <a:xfrm>
                  <a:off x="6901358" y="595223"/>
                  <a:ext cx="347400" cy="379800"/>
                </a:xfrm>
                <a:prstGeom prst="rect">
                  <a:avLst/>
                </a:prstGeom>
              </p:spPr>
            </p:pic>
          </mc:Fallback>
        </mc:AlternateContent>
      </p:grpSp>
      <p:grpSp>
        <p:nvGrpSpPr>
          <p:cNvPr id="257" name="Group 256">
            <a:extLst>
              <a:ext uri="{FF2B5EF4-FFF2-40B4-BE49-F238E27FC236}">
                <a16:creationId xmlns:a16="http://schemas.microsoft.com/office/drawing/2014/main" id="{36794F44-ECE1-C599-70E8-A1E8742A4442}"/>
              </a:ext>
            </a:extLst>
          </p:cNvPr>
          <p:cNvGrpSpPr/>
          <p:nvPr/>
        </p:nvGrpSpPr>
        <p:grpSpPr>
          <a:xfrm>
            <a:off x="7522358" y="-351217"/>
            <a:ext cx="5193360" cy="3458880"/>
            <a:chOff x="7522358" y="-351217"/>
            <a:chExt cx="5193360" cy="3458880"/>
          </a:xfrm>
        </p:grpSpPr>
        <mc:AlternateContent xmlns:mc="http://schemas.openxmlformats.org/markup-compatibility/2006">
          <mc:Choice xmlns:p14="http://schemas.microsoft.com/office/powerpoint/2010/main" Requires="p14">
            <p:contentPart p14:bwMode="auto" r:id="rId354">
              <p14:nvContentPartPr>
                <p14:cNvPr id="109" name="Ink 108">
                  <a:extLst>
                    <a:ext uri="{FF2B5EF4-FFF2-40B4-BE49-F238E27FC236}">
                      <a16:creationId xmlns:a16="http://schemas.microsoft.com/office/drawing/2014/main" id="{99237C09-3B4C-3ED5-6947-5C94CD6C0C89}"/>
                    </a:ext>
                  </a:extLst>
                </p14:cNvPr>
                <p14:cNvContentPartPr/>
                <p14:nvPr/>
              </p14:nvContentPartPr>
              <p14:xfrm>
                <a:off x="7591838" y="2776103"/>
                <a:ext cx="24120" cy="162000"/>
              </p14:xfrm>
            </p:contentPart>
          </mc:Choice>
          <mc:Fallback>
            <p:pic>
              <p:nvPicPr>
                <p:cNvPr id="109" name="Ink 108">
                  <a:extLst>
                    <a:ext uri="{FF2B5EF4-FFF2-40B4-BE49-F238E27FC236}">
                      <a16:creationId xmlns:a16="http://schemas.microsoft.com/office/drawing/2014/main" id="{99237C09-3B4C-3ED5-6947-5C94CD6C0C89}"/>
                    </a:ext>
                  </a:extLst>
                </p:cNvPr>
                <p:cNvPicPr/>
                <p:nvPr/>
              </p:nvPicPr>
              <p:blipFill>
                <a:blip r:embed="rId355"/>
                <a:stretch>
                  <a:fillRect/>
                </a:stretch>
              </p:blipFill>
              <p:spPr>
                <a:xfrm>
                  <a:off x="7583198" y="2767103"/>
                  <a:ext cx="417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110" name="Ink 109">
                  <a:extLst>
                    <a:ext uri="{FF2B5EF4-FFF2-40B4-BE49-F238E27FC236}">
                      <a16:creationId xmlns:a16="http://schemas.microsoft.com/office/drawing/2014/main" id="{EFA462CA-27CF-DCFF-2C96-DD190094901C}"/>
                    </a:ext>
                  </a:extLst>
                </p14:cNvPr>
                <p14:cNvContentPartPr/>
                <p14:nvPr/>
              </p14:nvContentPartPr>
              <p14:xfrm>
                <a:off x="7537118" y="2648303"/>
                <a:ext cx="306000" cy="366120"/>
              </p14:xfrm>
            </p:contentPart>
          </mc:Choice>
          <mc:Fallback>
            <p:pic>
              <p:nvPicPr>
                <p:cNvPr id="110" name="Ink 109">
                  <a:extLst>
                    <a:ext uri="{FF2B5EF4-FFF2-40B4-BE49-F238E27FC236}">
                      <a16:creationId xmlns:a16="http://schemas.microsoft.com/office/drawing/2014/main" id="{EFA462CA-27CF-DCFF-2C96-DD190094901C}"/>
                    </a:ext>
                  </a:extLst>
                </p:cNvPr>
                <p:cNvPicPr/>
                <p:nvPr/>
              </p:nvPicPr>
              <p:blipFill>
                <a:blip r:embed="rId357"/>
                <a:stretch>
                  <a:fillRect/>
                </a:stretch>
              </p:blipFill>
              <p:spPr>
                <a:xfrm>
                  <a:off x="7528118" y="2639663"/>
                  <a:ext cx="32364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111" name="Ink 110">
                  <a:extLst>
                    <a:ext uri="{FF2B5EF4-FFF2-40B4-BE49-F238E27FC236}">
                      <a16:creationId xmlns:a16="http://schemas.microsoft.com/office/drawing/2014/main" id="{20FDE672-BF05-1901-659E-EB3DB6EE6610}"/>
                    </a:ext>
                  </a:extLst>
                </p14:cNvPr>
                <p14:cNvContentPartPr/>
                <p14:nvPr/>
              </p14:nvContentPartPr>
              <p14:xfrm>
                <a:off x="7952558" y="2811023"/>
                <a:ext cx="113040" cy="164880"/>
              </p14:xfrm>
            </p:contentPart>
          </mc:Choice>
          <mc:Fallback>
            <p:pic>
              <p:nvPicPr>
                <p:cNvPr id="111" name="Ink 110">
                  <a:extLst>
                    <a:ext uri="{FF2B5EF4-FFF2-40B4-BE49-F238E27FC236}">
                      <a16:creationId xmlns:a16="http://schemas.microsoft.com/office/drawing/2014/main" id="{20FDE672-BF05-1901-659E-EB3DB6EE6610}"/>
                    </a:ext>
                  </a:extLst>
                </p:cNvPr>
                <p:cNvPicPr/>
                <p:nvPr/>
              </p:nvPicPr>
              <p:blipFill>
                <a:blip r:embed="rId359"/>
                <a:stretch>
                  <a:fillRect/>
                </a:stretch>
              </p:blipFill>
              <p:spPr>
                <a:xfrm>
                  <a:off x="7943558" y="2802383"/>
                  <a:ext cx="13068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112" name="Ink 111">
                  <a:extLst>
                    <a:ext uri="{FF2B5EF4-FFF2-40B4-BE49-F238E27FC236}">
                      <a16:creationId xmlns:a16="http://schemas.microsoft.com/office/drawing/2014/main" id="{B6192142-51BD-6544-FE5F-3334FA2CCA95}"/>
                    </a:ext>
                  </a:extLst>
                </p14:cNvPr>
                <p14:cNvContentPartPr/>
                <p14:nvPr/>
              </p14:nvContentPartPr>
              <p14:xfrm>
                <a:off x="8155238" y="2794463"/>
                <a:ext cx="99720" cy="160560"/>
              </p14:xfrm>
            </p:contentPart>
          </mc:Choice>
          <mc:Fallback>
            <p:pic>
              <p:nvPicPr>
                <p:cNvPr id="112" name="Ink 111">
                  <a:extLst>
                    <a:ext uri="{FF2B5EF4-FFF2-40B4-BE49-F238E27FC236}">
                      <a16:creationId xmlns:a16="http://schemas.microsoft.com/office/drawing/2014/main" id="{B6192142-51BD-6544-FE5F-3334FA2CCA95}"/>
                    </a:ext>
                  </a:extLst>
                </p:cNvPr>
                <p:cNvPicPr/>
                <p:nvPr/>
              </p:nvPicPr>
              <p:blipFill>
                <a:blip r:embed="rId361"/>
                <a:stretch>
                  <a:fillRect/>
                </a:stretch>
              </p:blipFill>
              <p:spPr>
                <a:xfrm>
                  <a:off x="8146238" y="2785823"/>
                  <a:ext cx="1173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113" name="Ink 112">
                  <a:extLst>
                    <a:ext uri="{FF2B5EF4-FFF2-40B4-BE49-F238E27FC236}">
                      <a16:creationId xmlns:a16="http://schemas.microsoft.com/office/drawing/2014/main" id="{8D669264-EA68-09E8-F93F-7842ABE46BF2}"/>
                    </a:ext>
                  </a:extLst>
                </p14:cNvPr>
                <p14:cNvContentPartPr/>
                <p14:nvPr/>
              </p14:nvContentPartPr>
              <p14:xfrm>
                <a:off x="8316518" y="2709143"/>
                <a:ext cx="102240" cy="248400"/>
              </p14:xfrm>
            </p:contentPart>
          </mc:Choice>
          <mc:Fallback>
            <p:pic>
              <p:nvPicPr>
                <p:cNvPr id="113" name="Ink 112">
                  <a:extLst>
                    <a:ext uri="{FF2B5EF4-FFF2-40B4-BE49-F238E27FC236}">
                      <a16:creationId xmlns:a16="http://schemas.microsoft.com/office/drawing/2014/main" id="{8D669264-EA68-09E8-F93F-7842ABE46BF2}"/>
                    </a:ext>
                  </a:extLst>
                </p:cNvPr>
                <p:cNvPicPr/>
                <p:nvPr/>
              </p:nvPicPr>
              <p:blipFill>
                <a:blip r:embed="rId363"/>
                <a:stretch>
                  <a:fillRect/>
                </a:stretch>
              </p:blipFill>
              <p:spPr>
                <a:xfrm>
                  <a:off x="8307878" y="2700503"/>
                  <a:ext cx="1198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114" name="Ink 113">
                  <a:extLst>
                    <a:ext uri="{FF2B5EF4-FFF2-40B4-BE49-F238E27FC236}">
                      <a16:creationId xmlns:a16="http://schemas.microsoft.com/office/drawing/2014/main" id="{5FA4D7B7-2E04-6C09-92C1-EBA808DC7FE3}"/>
                    </a:ext>
                  </a:extLst>
                </p14:cNvPr>
                <p14:cNvContentPartPr/>
                <p14:nvPr/>
              </p14:nvContentPartPr>
              <p14:xfrm>
                <a:off x="8581478" y="2735783"/>
                <a:ext cx="184680" cy="194400"/>
              </p14:xfrm>
            </p:contentPart>
          </mc:Choice>
          <mc:Fallback>
            <p:pic>
              <p:nvPicPr>
                <p:cNvPr id="114" name="Ink 113">
                  <a:extLst>
                    <a:ext uri="{FF2B5EF4-FFF2-40B4-BE49-F238E27FC236}">
                      <a16:creationId xmlns:a16="http://schemas.microsoft.com/office/drawing/2014/main" id="{5FA4D7B7-2E04-6C09-92C1-EBA808DC7FE3}"/>
                    </a:ext>
                  </a:extLst>
                </p:cNvPr>
                <p:cNvPicPr/>
                <p:nvPr/>
              </p:nvPicPr>
              <p:blipFill>
                <a:blip r:embed="rId365"/>
                <a:stretch>
                  <a:fillRect/>
                </a:stretch>
              </p:blipFill>
              <p:spPr>
                <a:xfrm>
                  <a:off x="8572478" y="2727143"/>
                  <a:ext cx="2023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115" name="Ink 114">
                  <a:extLst>
                    <a:ext uri="{FF2B5EF4-FFF2-40B4-BE49-F238E27FC236}">
                      <a16:creationId xmlns:a16="http://schemas.microsoft.com/office/drawing/2014/main" id="{D8BCB16A-1E20-6930-ACE2-49DDEC1A4482}"/>
                    </a:ext>
                  </a:extLst>
                </p14:cNvPr>
                <p14:cNvContentPartPr/>
                <p14:nvPr/>
              </p14:nvContentPartPr>
              <p14:xfrm>
                <a:off x="8855438" y="2780783"/>
                <a:ext cx="306360" cy="326880"/>
              </p14:xfrm>
            </p:contentPart>
          </mc:Choice>
          <mc:Fallback>
            <p:pic>
              <p:nvPicPr>
                <p:cNvPr id="115" name="Ink 114">
                  <a:extLst>
                    <a:ext uri="{FF2B5EF4-FFF2-40B4-BE49-F238E27FC236}">
                      <a16:creationId xmlns:a16="http://schemas.microsoft.com/office/drawing/2014/main" id="{D8BCB16A-1E20-6930-ACE2-49DDEC1A4482}"/>
                    </a:ext>
                  </a:extLst>
                </p:cNvPr>
                <p:cNvPicPr/>
                <p:nvPr/>
              </p:nvPicPr>
              <p:blipFill>
                <a:blip r:embed="rId367"/>
                <a:stretch>
                  <a:fillRect/>
                </a:stretch>
              </p:blipFill>
              <p:spPr>
                <a:xfrm>
                  <a:off x="8846798" y="2771783"/>
                  <a:ext cx="32400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116" name="Ink 115">
                  <a:extLst>
                    <a:ext uri="{FF2B5EF4-FFF2-40B4-BE49-F238E27FC236}">
                      <a16:creationId xmlns:a16="http://schemas.microsoft.com/office/drawing/2014/main" id="{87EAC169-F314-0BFB-F863-60315CAD576F}"/>
                    </a:ext>
                  </a:extLst>
                </p14:cNvPr>
                <p14:cNvContentPartPr/>
                <p14:nvPr/>
              </p14:nvContentPartPr>
              <p14:xfrm>
                <a:off x="9170078" y="2798063"/>
                <a:ext cx="136800" cy="248400"/>
              </p14:xfrm>
            </p:contentPart>
          </mc:Choice>
          <mc:Fallback>
            <p:pic>
              <p:nvPicPr>
                <p:cNvPr id="116" name="Ink 115">
                  <a:extLst>
                    <a:ext uri="{FF2B5EF4-FFF2-40B4-BE49-F238E27FC236}">
                      <a16:creationId xmlns:a16="http://schemas.microsoft.com/office/drawing/2014/main" id="{87EAC169-F314-0BFB-F863-60315CAD576F}"/>
                    </a:ext>
                  </a:extLst>
                </p:cNvPr>
                <p:cNvPicPr/>
                <p:nvPr/>
              </p:nvPicPr>
              <p:blipFill>
                <a:blip r:embed="rId369"/>
                <a:stretch>
                  <a:fillRect/>
                </a:stretch>
              </p:blipFill>
              <p:spPr>
                <a:xfrm>
                  <a:off x="9161438" y="2789063"/>
                  <a:ext cx="1544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33" name="Ink 232">
                  <a:extLst>
                    <a:ext uri="{FF2B5EF4-FFF2-40B4-BE49-F238E27FC236}">
                      <a16:creationId xmlns:a16="http://schemas.microsoft.com/office/drawing/2014/main" id="{C0AC4FE4-EBA0-326C-0FEB-0D8E760546A2}"/>
                    </a:ext>
                  </a:extLst>
                </p14:cNvPr>
                <p14:cNvContentPartPr/>
                <p14:nvPr/>
              </p14:nvContentPartPr>
              <p14:xfrm>
                <a:off x="8064518" y="240263"/>
                <a:ext cx="1608840" cy="636120"/>
              </p14:xfrm>
            </p:contentPart>
          </mc:Choice>
          <mc:Fallback>
            <p:pic>
              <p:nvPicPr>
                <p:cNvPr id="233" name="Ink 232">
                  <a:extLst>
                    <a:ext uri="{FF2B5EF4-FFF2-40B4-BE49-F238E27FC236}">
                      <a16:creationId xmlns:a16="http://schemas.microsoft.com/office/drawing/2014/main" id="{C0AC4FE4-EBA0-326C-0FEB-0D8E760546A2}"/>
                    </a:ext>
                  </a:extLst>
                </p:cNvPr>
                <p:cNvPicPr/>
                <p:nvPr/>
              </p:nvPicPr>
              <p:blipFill>
                <a:blip r:embed="rId371"/>
                <a:stretch>
                  <a:fillRect/>
                </a:stretch>
              </p:blipFill>
              <p:spPr>
                <a:xfrm>
                  <a:off x="8055518" y="231623"/>
                  <a:ext cx="1626480" cy="6537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4" name="Ink 233">
                  <a:extLst>
                    <a:ext uri="{FF2B5EF4-FFF2-40B4-BE49-F238E27FC236}">
                      <a16:creationId xmlns:a16="http://schemas.microsoft.com/office/drawing/2014/main" id="{E8F98488-BAB3-C819-DD27-DAD7A82A3151}"/>
                    </a:ext>
                  </a:extLst>
                </p14:cNvPr>
                <p14:cNvContentPartPr/>
                <p14:nvPr/>
              </p14:nvContentPartPr>
              <p14:xfrm>
                <a:off x="8415518" y="458423"/>
                <a:ext cx="328680" cy="30600"/>
              </p14:xfrm>
            </p:contentPart>
          </mc:Choice>
          <mc:Fallback>
            <p:pic>
              <p:nvPicPr>
                <p:cNvPr id="234" name="Ink 233">
                  <a:extLst>
                    <a:ext uri="{FF2B5EF4-FFF2-40B4-BE49-F238E27FC236}">
                      <a16:creationId xmlns:a16="http://schemas.microsoft.com/office/drawing/2014/main" id="{E8F98488-BAB3-C819-DD27-DAD7A82A3151}"/>
                    </a:ext>
                  </a:extLst>
                </p:cNvPr>
                <p:cNvPicPr/>
                <p:nvPr/>
              </p:nvPicPr>
              <p:blipFill>
                <a:blip r:embed="rId373"/>
                <a:stretch>
                  <a:fillRect/>
                </a:stretch>
              </p:blipFill>
              <p:spPr>
                <a:xfrm>
                  <a:off x="8406518" y="449423"/>
                  <a:ext cx="3463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5" name="Ink 234">
                  <a:extLst>
                    <a:ext uri="{FF2B5EF4-FFF2-40B4-BE49-F238E27FC236}">
                      <a16:creationId xmlns:a16="http://schemas.microsoft.com/office/drawing/2014/main" id="{6846A9FA-B182-BFE7-9445-B6DB593975E9}"/>
                    </a:ext>
                  </a:extLst>
                </p14:cNvPr>
                <p14:cNvContentPartPr/>
                <p14:nvPr/>
              </p14:nvContentPartPr>
              <p14:xfrm>
                <a:off x="8531798" y="469583"/>
                <a:ext cx="78480" cy="275760"/>
              </p14:xfrm>
            </p:contentPart>
          </mc:Choice>
          <mc:Fallback>
            <p:pic>
              <p:nvPicPr>
                <p:cNvPr id="235" name="Ink 234">
                  <a:extLst>
                    <a:ext uri="{FF2B5EF4-FFF2-40B4-BE49-F238E27FC236}">
                      <a16:creationId xmlns:a16="http://schemas.microsoft.com/office/drawing/2014/main" id="{6846A9FA-B182-BFE7-9445-B6DB593975E9}"/>
                    </a:ext>
                  </a:extLst>
                </p:cNvPr>
                <p:cNvPicPr/>
                <p:nvPr/>
              </p:nvPicPr>
              <p:blipFill>
                <a:blip r:embed="rId375"/>
                <a:stretch>
                  <a:fillRect/>
                </a:stretch>
              </p:blipFill>
              <p:spPr>
                <a:xfrm>
                  <a:off x="8523158" y="460943"/>
                  <a:ext cx="961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6" name="Ink 235">
                  <a:extLst>
                    <a:ext uri="{FF2B5EF4-FFF2-40B4-BE49-F238E27FC236}">
                      <a16:creationId xmlns:a16="http://schemas.microsoft.com/office/drawing/2014/main" id="{4DF34D74-9143-F853-B787-167478AD98BD}"/>
                    </a:ext>
                  </a:extLst>
                </p14:cNvPr>
                <p14:cNvContentPartPr/>
                <p14:nvPr/>
              </p14:nvContentPartPr>
              <p14:xfrm>
                <a:off x="8788118" y="409103"/>
                <a:ext cx="200520" cy="355680"/>
              </p14:xfrm>
            </p:contentPart>
          </mc:Choice>
          <mc:Fallback>
            <p:pic>
              <p:nvPicPr>
                <p:cNvPr id="236" name="Ink 235">
                  <a:extLst>
                    <a:ext uri="{FF2B5EF4-FFF2-40B4-BE49-F238E27FC236}">
                      <a16:creationId xmlns:a16="http://schemas.microsoft.com/office/drawing/2014/main" id="{4DF34D74-9143-F853-B787-167478AD98BD}"/>
                    </a:ext>
                  </a:extLst>
                </p:cNvPr>
                <p:cNvPicPr/>
                <p:nvPr/>
              </p:nvPicPr>
              <p:blipFill>
                <a:blip r:embed="rId377"/>
                <a:stretch>
                  <a:fillRect/>
                </a:stretch>
              </p:blipFill>
              <p:spPr>
                <a:xfrm>
                  <a:off x="8779118" y="400103"/>
                  <a:ext cx="21816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7" name="Ink 236">
                  <a:extLst>
                    <a:ext uri="{FF2B5EF4-FFF2-40B4-BE49-F238E27FC236}">
                      <a16:creationId xmlns:a16="http://schemas.microsoft.com/office/drawing/2014/main" id="{D4FD63DD-561D-6E4D-488C-AA774C096104}"/>
                    </a:ext>
                  </a:extLst>
                </p14:cNvPr>
                <p14:cNvContentPartPr/>
                <p14:nvPr/>
              </p14:nvContentPartPr>
              <p14:xfrm>
                <a:off x="8811878" y="867383"/>
                <a:ext cx="836640" cy="353520"/>
              </p14:xfrm>
            </p:contentPart>
          </mc:Choice>
          <mc:Fallback>
            <p:pic>
              <p:nvPicPr>
                <p:cNvPr id="237" name="Ink 236">
                  <a:extLst>
                    <a:ext uri="{FF2B5EF4-FFF2-40B4-BE49-F238E27FC236}">
                      <a16:creationId xmlns:a16="http://schemas.microsoft.com/office/drawing/2014/main" id="{D4FD63DD-561D-6E4D-488C-AA774C096104}"/>
                    </a:ext>
                  </a:extLst>
                </p:cNvPr>
                <p:cNvPicPr/>
                <p:nvPr/>
              </p:nvPicPr>
              <p:blipFill>
                <a:blip r:embed="rId379"/>
                <a:stretch>
                  <a:fillRect/>
                </a:stretch>
              </p:blipFill>
              <p:spPr>
                <a:xfrm>
                  <a:off x="8803238" y="858383"/>
                  <a:ext cx="85428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8" name="Ink 237">
                  <a:extLst>
                    <a:ext uri="{FF2B5EF4-FFF2-40B4-BE49-F238E27FC236}">
                      <a16:creationId xmlns:a16="http://schemas.microsoft.com/office/drawing/2014/main" id="{BC03251C-D164-924D-7BCE-FB0EA455CC1F}"/>
                    </a:ext>
                  </a:extLst>
                </p14:cNvPr>
                <p14:cNvContentPartPr/>
                <p14:nvPr/>
              </p14:nvContentPartPr>
              <p14:xfrm>
                <a:off x="9663638" y="1023263"/>
                <a:ext cx="51120" cy="372600"/>
              </p14:xfrm>
            </p:contentPart>
          </mc:Choice>
          <mc:Fallback>
            <p:pic>
              <p:nvPicPr>
                <p:cNvPr id="238" name="Ink 237">
                  <a:extLst>
                    <a:ext uri="{FF2B5EF4-FFF2-40B4-BE49-F238E27FC236}">
                      <a16:creationId xmlns:a16="http://schemas.microsoft.com/office/drawing/2014/main" id="{BC03251C-D164-924D-7BCE-FB0EA455CC1F}"/>
                    </a:ext>
                  </a:extLst>
                </p:cNvPr>
                <p:cNvPicPr/>
                <p:nvPr/>
              </p:nvPicPr>
              <p:blipFill>
                <a:blip r:embed="rId381"/>
                <a:stretch>
                  <a:fillRect/>
                </a:stretch>
              </p:blipFill>
              <p:spPr>
                <a:xfrm>
                  <a:off x="9654998" y="1014263"/>
                  <a:ext cx="6876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9" name="Ink 238">
                  <a:extLst>
                    <a:ext uri="{FF2B5EF4-FFF2-40B4-BE49-F238E27FC236}">
                      <a16:creationId xmlns:a16="http://schemas.microsoft.com/office/drawing/2014/main" id="{54923E32-8CE3-AD39-9CFA-8422B6E77B99}"/>
                    </a:ext>
                  </a:extLst>
                </p14:cNvPr>
                <p14:cNvContentPartPr/>
                <p14:nvPr/>
              </p14:nvContentPartPr>
              <p14:xfrm>
                <a:off x="9621518" y="957383"/>
                <a:ext cx="1380960" cy="490320"/>
              </p14:xfrm>
            </p:contentPart>
          </mc:Choice>
          <mc:Fallback>
            <p:pic>
              <p:nvPicPr>
                <p:cNvPr id="239" name="Ink 238">
                  <a:extLst>
                    <a:ext uri="{FF2B5EF4-FFF2-40B4-BE49-F238E27FC236}">
                      <a16:creationId xmlns:a16="http://schemas.microsoft.com/office/drawing/2014/main" id="{54923E32-8CE3-AD39-9CFA-8422B6E77B99}"/>
                    </a:ext>
                  </a:extLst>
                </p:cNvPr>
                <p:cNvPicPr/>
                <p:nvPr/>
              </p:nvPicPr>
              <p:blipFill>
                <a:blip r:embed="rId383"/>
                <a:stretch>
                  <a:fillRect/>
                </a:stretch>
              </p:blipFill>
              <p:spPr>
                <a:xfrm>
                  <a:off x="9612878" y="948383"/>
                  <a:ext cx="139860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40" name="Ink 239">
                  <a:extLst>
                    <a:ext uri="{FF2B5EF4-FFF2-40B4-BE49-F238E27FC236}">
                      <a16:creationId xmlns:a16="http://schemas.microsoft.com/office/drawing/2014/main" id="{97D945CA-1D0C-1BB5-14B5-7F3191E535A3}"/>
                    </a:ext>
                  </a:extLst>
                </p14:cNvPr>
                <p14:cNvContentPartPr/>
                <p14:nvPr/>
              </p14:nvContentPartPr>
              <p14:xfrm>
                <a:off x="9941558" y="1019663"/>
                <a:ext cx="345600" cy="327240"/>
              </p14:xfrm>
            </p:contentPart>
          </mc:Choice>
          <mc:Fallback>
            <p:pic>
              <p:nvPicPr>
                <p:cNvPr id="240" name="Ink 239">
                  <a:extLst>
                    <a:ext uri="{FF2B5EF4-FFF2-40B4-BE49-F238E27FC236}">
                      <a16:creationId xmlns:a16="http://schemas.microsoft.com/office/drawing/2014/main" id="{97D945CA-1D0C-1BB5-14B5-7F3191E535A3}"/>
                    </a:ext>
                  </a:extLst>
                </p:cNvPr>
                <p:cNvPicPr/>
                <p:nvPr/>
              </p:nvPicPr>
              <p:blipFill>
                <a:blip r:embed="rId385"/>
                <a:stretch>
                  <a:fillRect/>
                </a:stretch>
              </p:blipFill>
              <p:spPr>
                <a:xfrm>
                  <a:off x="9932558" y="1010663"/>
                  <a:ext cx="36324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41" name="Ink 240">
                  <a:extLst>
                    <a:ext uri="{FF2B5EF4-FFF2-40B4-BE49-F238E27FC236}">
                      <a16:creationId xmlns:a16="http://schemas.microsoft.com/office/drawing/2014/main" id="{7C7F4230-B88D-12A7-F5A5-F073BD313404}"/>
                    </a:ext>
                  </a:extLst>
                </p14:cNvPr>
                <p14:cNvContentPartPr/>
                <p14:nvPr/>
              </p14:nvContentPartPr>
              <p14:xfrm>
                <a:off x="10333598" y="1170143"/>
                <a:ext cx="187560" cy="146520"/>
              </p14:xfrm>
            </p:contentPart>
          </mc:Choice>
          <mc:Fallback>
            <p:pic>
              <p:nvPicPr>
                <p:cNvPr id="241" name="Ink 240">
                  <a:extLst>
                    <a:ext uri="{FF2B5EF4-FFF2-40B4-BE49-F238E27FC236}">
                      <a16:creationId xmlns:a16="http://schemas.microsoft.com/office/drawing/2014/main" id="{7C7F4230-B88D-12A7-F5A5-F073BD313404}"/>
                    </a:ext>
                  </a:extLst>
                </p:cNvPr>
                <p:cNvPicPr/>
                <p:nvPr/>
              </p:nvPicPr>
              <p:blipFill>
                <a:blip r:embed="rId387"/>
                <a:stretch>
                  <a:fillRect/>
                </a:stretch>
              </p:blipFill>
              <p:spPr>
                <a:xfrm>
                  <a:off x="10324958" y="1161503"/>
                  <a:ext cx="2052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2" name="Ink 241">
                  <a:extLst>
                    <a:ext uri="{FF2B5EF4-FFF2-40B4-BE49-F238E27FC236}">
                      <a16:creationId xmlns:a16="http://schemas.microsoft.com/office/drawing/2014/main" id="{BA053997-382F-4C8D-DAD7-2588DE0B1DD6}"/>
                    </a:ext>
                  </a:extLst>
                </p14:cNvPr>
                <p14:cNvContentPartPr/>
                <p14:nvPr/>
              </p14:nvContentPartPr>
              <p14:xfrm>
                <a:off x="10338998" y="1444103"/>
                <a:ext cx="555120" cy="436320"/>
              </p14:xfrm>
            </p:contentPart>
          </mc:Choice>
          <mc:Fallback>
            <p:pic>
              <p:nvPicPr>
                <p:cNvPr id="242" name="Ink 241">
                  <a:extLst>
                    <a:ext uri="{FF2B5EF4-FFF2-40B4-BE49-F238E27FC236}">
                      <a16:creationId xmlns:a16="http://schemas.microsoft.com/office/drawing/2014/main" id="{BA053997-382F-4C8D-DAD7-2588DE0B1DD6}"/>
                    </a:ext>
                  </a:extLst>
                </p:cNvPr>
                <p:cNvPicPr/>
                <p:nvPr/>
              </p:nvPicPr>
              <p:blipFill>
                <a:blip r:embed="rId389"/>
                <a:stretch>
                  <a:fillRect/>
                </a:stretch>
              </p:blipFill>
              <p:spPr>
                <a:xfrm>
                  <a:off x="10329998" y="1435463"/>
                  <a:ext cx="57276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3" name="Ink 242">
                  <a:extLst>
                    <a:ext uri="{FF2B5EF4-FFF2-40B4-BE49-F238E27FC236}">
                      <a16:creationId xmlns:a16="http://schemas.microsoft.com/office/drawing/2014/main" id="{188C22B0-5C27-532D-23D6-A1D94EB628A3}"/>
                    </a:ext>
                  </a:extLst>
                </p14:cNvPr>
                <p14:cNvContentPartPr/>
                <p14:nvPr/>
              </p14:nvContentPartPr>
              <p14:xfrm>
                <a:off x="10903838" y="1697183"/>
                <a:ext cx="93960" cy="349560"/>
              </p14:xfrm>
            </p:contentPart>
          </mc:Choice>
          <mc:Fallback>
            <p:pic>
              <p:nvPicPr>
                <p:cNvPr id="243" name="Ink 242">
                  <a:extLst>
                    <a:ext uri="{FF2B5EF4-FFF2-40B4-BE49-F238E27FC236}">
                      <a16:creationId xmlns:a16="http://schemas.microsoft.com/office/drawing/2014/main" id="{188C22B0-5C27-532D-23D6-A1D94EB628A3}"/>
                    </a:ext>
                  </a:extLst>
                </p:cNvPr>
                <p:cNvPicPr/>
                <p:nvPr/>
              </p:nvPicPr>
              <p:blipFill>
                <a:blip r:embed="rId391"/>
                <a:stretch>
                  <a:fillRect/>
                </a:stretch>
              </p:blipFill>
              <p:spPr>
                <a:xfrm>
                  <a:off x="10895198" y="1688183"/>
                  <a:ext cx="11160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4" name="Ink 243">
                  <a:extLst>
                    <a:ext uri="{FF2B5EF4-FFF2-40B4-BE49-F238E27FC236}">
                      <a16:creationId xmlns:a16="http://schemas.microsoft.com/office/drawing/2014/main" id="{7D3571FA-A141-8421-1B3E-364FC2048481}"/>
                    </a:ext>
                  </a:extLst>
                </p14:cNvPr>
                <p14:cNvContentPartPr/>
                <p14:nvPr/>
              </p14:nvContentPartPr>
              <p14:xfrm>
                <a:off x="10788278" y="1601063"/>
                <a:ext cx="1257120" cy="526680"/>
              </p14:xfrm>
            </p:contentPart>
          </mc:Choice>
          <mc:Fallback>
            <p:pic>
              <p:nvPicPr>
                <p:cNvPr id="244" name="Ink 243">
                  <a:extLst>
                    <a:ext uri="{FF2B5EF4-FFF2-40B4-BE49-F238E27FC236}">
                      <a16:creationId xmlns:a16="http://schemas.microsoft.com/office/drawing/2014/main" id="{7D3571FA-A141-8421-1B3E-364FC2048481}"/>
                    </a:ext>
                  </a:extLst>
                </p:cNvPr>
                <p:cNvPicPr/>
                <p:nvPr/>
              </p:nvPicPr>
              <p:blipFill>
                <a:blip r:embed="rId393"/>
                <a:stretch>
                  <a:fillRect/>
                </a:stretch>
              </p:blipFill>
              <p:spPr>
                <a:xfrm>
                  <a:off x="10779278" y="1592063"/>
                  <a:ext cx="1274760" cy="5443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5" name="Ink 244">
                  <a:extLst>
                    <a:ext uri="{FF2B5EF4-FFF2-40B4-BE49-F238E27FC236}">
                      <a16:creationId xmlns:a16="http://schemas.microsoft.com/office/drawing/2014/main" id="{1A6A84AF-DBF7-0138-28D9-D82BC808C3F7}"/>
                    </a:ext>
                  </a:extLst>
                </p14:cNvPr>
                <p14:cNvContentPartPr/>
                <p14:nvPr/>
              </p14:nvContentPartPr>
              <p14:xfrm>
                <a:off x="10596758" y="1086983"/>
                <a:ext cx="59040" cy="258120"/>
              </p14:xfrm>
            </p:contentPart>
          </mc:Choice>
          <mc:Fallback>
            <p:pic>
              <p:nvPicPr>
                <p:cNvPr id="245" name="Ink 244">
                  <a:extLst>
                    <a:ext uri="{FF2B5EF4-FFF2-40B4-BE49-F238E27FC236}">
                      <a16:creationId xmlns:a16="http://schemas.microsoft.com/office/drawing/2014/main" id="{1A6A84AF-DBF7-0138-28D9-D82BC808C3F7}"/>
                    </a:ext>
                  </a:extLst>
                </p:cNvPr>
                <p:cNvPicPr/>
                <p:nvPr/>
              </p:nvPicPr>
              <p:blipFill>
                <a:blip r:embed="rId395"/>
                <a:stretch>
                  <a:fillRect/>
                </a:stretch>
              </p:blipFill>
              <p:spPr>
                <a:xfrm>
                  <a:off x="10588118" y="1077983"/>
                  <a:ext cx="766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6" name="Ink 245">
                  <a:extLst>
                    <a:ext uri="{FF2B5EF4-FFF2-40B4-BE49-F238E27FC236}">
                      <a16:creationId xmlns:a16="http://schemas.microsoft.com/office/drawing/2014/main" id="{B1CA8234-D783-77BC-3869-FCAB25324020}"/>
                    </a:ext>
                  </a:extLst>
                </p14:cNvPr>
                <p14:cNvContentPartPr/>
                <p14:nvPr/>
              </p14:nvContentPartPr>
              <p14:xfrm>
                <a:off x="10623758" y="1205423"/>
                <a:ext cx="190080" cy="212760"/>
              </p14:xfrm>
            </p:contentPart>
          </mc:Choice>
          <mc:Fallback>
            <p:pic>
              <p:nvPicPr>
                <p:cNvPr id="246" name="Ink 245">
                  <a:extLst>
                    <a:ext uri="{FF2B5EF4-FFF2-40B4-BE49-F238E27FC236}">
                      <a16:creationId xmlns:a16="http://schemas.microsoft.com/office/drawing/2014/main" id="{B1CA8234-D783-77BC-3869-FCAB25324020}"/>
                    </a:ext>
                  </a:extLst>
                </p:cNvPr>
                <p:cNvPicPr/>
                <p:nvPr/>
              </p:nvPicPr>
              <p:blipFill>
                <a:blip r:embed="rId397"/>
                <a:stretch>
                  <a:fillRect/>
                </a:stretch>
              </p:blipFill>
              <p:spPr>
                <a:xfrm>
                  <a:off x="10615118" y="1196423"/>
                  <a:ext cx="2077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7" name="Ink 246">
                  <a:extLst>
                    <a:ext uri="{FF2B5EF4-FFF2-40B4-BE49-F238E27FC236}">
                      <a16:creationId xmlns:a16="http://schemas.microsoft.com/office/drawing/2014/main" id="{A3F5E910-1AEE-2AAF-1993-EF2F09F61A51}"/>
                    </a:ext>
                  </a:extLst>
                </p14:cNvPr>
                <p14:cNvContentPartPr/>
                <p14:nvPr/>
              </p14:nvContentPartPr>
              <p14:xfrm>
                <a:off x="11031638" y="1664783"/>
                <a:ext cx="176400" cy="281520"/>
              </p14:xfrm>
            </p:contentPart>
          </mc:Choice>
          <mc:Fallback>
            <p:pic>
              <p:nvPicPr>
                <p:cNvPr id="247" name="Ink 246">
                  <a:extLst>
                    <a:ext uri="{FF2B5EF4-FFF2-40B4-BE49-F238E27FC236}">
                      <a16:creationId xmlns:a16="http://schemas.microsoft.com/office/drawing/2014/main" id="{A3F5E910-1AEE-2AAF-1993-EF2F09F61A51}"/>
                    </a:ext>
                  </a:extLst>
                </p:cNvPr>
                <p:cNvPicPr/>
                <p:nvPr/>
              </p:nvPicPr>
              <p:blipFill>
                <a:blip r:embed="rId399"/>
                <a:stretch>
                  <a:fillRect/>
                </a:stretch>
              </p:blipFill>
              <p:spPr>
                <a:xfrm>
                  <a:off x="11022998" y="1656143"/>
                  <a:ext cx="19404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8" name="Ink 247">
                  <a:extLst>
                    <a:ext uri="{FF2B5EF4-FFF2-40B4-BE49-F238E27FC236}">
                      <a16:creationId xmlns:a16="http://schemas.microsoft.com/office/drawing/2014/main" id="{47381EFA-9A3B-CCF0-F0C7-64661CE1273B}"/>
                    </a:ext>
                  </a:extLst>
                </p14:cNvPr>
                <p14:cNvContentPartPr/>
                <p14:nvPr/>
              </p14:nvContentPartPr>
              <p14:xfrm>
                <a:off x="11254478" y="1929023"/>
                <a:ext cx="92520" cy="19080"/>
              </p14:xfrm>
            </p:contentPart>
          </mc:Choice>
          <mc:Fallback>
            <p:pic>
              <p:nvPicPr>
                <p:cNvPr id="248" name="Ink 247">
                  <a:extLst>
                    <a:ext uri="{FF2B5EF4-FFF2-40B4-BE49-F238E27FC236}">
                      <a16:creationId xmlns:a16="http://schemas.microsoft.com/office/drawing/2014/main" id="{47381EFA-9A3B-CCF0-F0C7-64661CE1273B}"/>
                    </a:ext>
                  </a:extLst>
                </p:cNvPr>
                <p:cNvPicPr/>
                <p:nvPr/>
              </p:nvPicPr>
              <p:blipFill>
                <a:blip r:embed="rId401"/>
                <a:stretch>
                  <a:fillRect/>
                </a:stretch>
              </p:blipFill>
              <p:spPr>
                <a:xfrm>
                  <a:off x="11245478" y="1920023"/>
                  <a:ext cx="1101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9" name="Ink 248">
                  <a:extLst>
                    <a:ext uri="{FF2B5EF4-FFF2-40B4-BE49-F238E27FC236}">
                      <a16:creationId xmlns:a16="http://schemas.microsoft.com/office/drawing/2014/main" id="{DD66CC8F-E57B-2180-82D4-A3F5CDEA6217}"/>
                    </a:ext>
                  </a:extLst>
                </p14:cNvPr>
                <p14:cNvContentPartPr/>
                <p14:nvPr/>
              </p14:nvContentPartPr>
              <p14:xfrm>
                <a:off x="11381198" y="1702943"/>
                <a:ext cx="151920" cy="240480"/>
              </p14:xfrm>
            </p:contentPart>
          </mc:Choice>
          <mc:Fallback>
            <p:pic>
              <p:nvPicPr>
                <p:cNvPr id="249" name="Ink 248">
                  <a:extLst>
                    <a:ext uri="{FF2B5EF4-FFF2-40B4-BE49-F238E27FC236}">
                      <a16:creationId xmlns:a16="http://schemas.microsoft.com/office/drawing/2014/main" id="{DD66CC8F-E57B-2180-82D4-A3F5CDEA6217}"/>
                    </a:ext>
                  </a:extLst>
                </p:cNvPr>
                <p:cNvPicPr/>
                <p:nvPr/>
              </p:nvPicPr>
              <p:blipFill>
                <a:blip r:embed="rId403"/>
                <a:stretch>
                  <a:fillRect/>
                </a:stretch>
              </p:blipFill>
              <p:spPr>
                <a:xfrm>
                  <a:off x="11372558" y="1694303"/>
                  <a:ext cx="1695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50" name="Ink 249">
                  <a:extLst>
                    <a:ext uri="{FF2B5EF4-FFF2-40B4-BE49-F238E27FC236}">
                      <a16:creationId xmlns:a16="http://schemas.microsoft.com/office/drawing/2014/main" id="{3A7F80F4-8994-7FBB-EC24-9CD6FF22BB12}"/>
                    </a:ext>
                  </a:extLst>
                </p14:cNvPr>
                <p14:cNvContentPartPr/>
                <p14:nvPr/>
              </p14:nvContentPartPr>
              <p14:xfrm>
                <a:off x="11524118" y="1803383"/>
                <a:ext cx="125640" cy="145800"/>
              </p14:xfrm>
            </p:contentPart>
          </mc:Choice>
          <mc:Fallback>
            <p:pic>
              <p:nvPicPr>
                <p:cNvPr id="250" name="Ink 249">
                  <a:extLst>
                    <a:ext uri="{FF2B5EF4-FFF2-40B4-BE49-F238E27FC236}">
                      <a16:creationId xmlns:a16="http://schemas.microsoft.com/office/drawing/2014/main" id="{3A7F80F4-8994-7FBB-EC24-9CD6FF22BB12}"/>
                    </a:ext>
                  </a:extLst>
                </p:cNvPr>
                <p:cNvPicPr/>
                <p:nvPr/>
              </p:nvPicPr>
              <p:blipFill>
                <a:blip r:embed="rId405"/>
                <a:stretch>
                  <a:fillRect/>
                </a:stretch>
              </p:blipFill>
              <p:spPr>
                <a:xfrm>
                  <a:off x="11515118" y="1794743"/>
                  <a:ext cx="1432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51" name="Ink 250">
                  <a:extLst>
                    <a:ext uri="{FF2B5EF4-FFF2-40B4-BE49-F238E27FC236}">
                      <a16:creationId xmlns:a16="http://schemas.microsoft.com/office/drawing/2014/main" id="{1772BE8B-2A0A-C0D3-D545-73BC1F332DF5}"/>
                    </a:ext>
                  </a:extLst>
                </p14:cNvPr>
                <p14:cNvContentPartPr/>
                <p14:nvPr/>
              </p14:nvContentPartPr>
              <p14:xfrm>
                <a:off x="11692598" y="1828583"/>
                <a:ext cx="80280" cy="238680"/>
              </p14:xfrm>
            </p:contentPart>
          </mc:Choice>
          <mc:Fallback>
            <p:pic>
              <p:nvPicPr>
                <p:cNvPr id="251" name="Ink 250">
                  <a:extLst>
                    <a:ext uri="{FF2B5EF4-FFF2-40B4-BE49-F238E27FC236}">
                      <a16:creationId xmlns:a16="http://schemas.microsoft.com/office/drawing/2014/main" id="{1772BE8B-2A0A-C0D3-D545-73BC1F332DF5}"/>
                    </a:ext>
                  </a:extLst>
                </p:cNvPr>
                <p:cNvPicPr/>
                <p:nvPr/>
              </p:nvPicPr>
              <p:blipFill>
                <a:blip r:embed="rId407"/>
                <a:stretch>
                  <a:fillRect/>
                </a:stretch>
              </p:blipFill>
              <p:spPr>
                <a:xfrm>
                  <a:off x="11683958" y="1819583"/>
                  <a:ext cx="979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52" name="Ink 251">
                  <a:extLst>
                    <a:ext uri="{FF2B5EF4-FFF2-40B4-BE49-F238E27FC236}">
                      <a16:creationId xmlns:a16="http://schemas.microsoft.com/office/drawing/2014/main" id="{C2E367FF-6B32-0A2E-B8BA-3F7408E56207}"/>
                    </a:ext>
                  </a:extLst>
                </p14:cNvPr>
                <p14:cNvContentPartPr/>
                <p14:nvPr/>
              </p14:nvContentPartPr>
              <p14:xfrm>
                <a:off x="11821118" y="1822463"/>
                <a:ext cx="138600" cy="223560"/>
              </p14:xfrm>
            </p:contentPart>
          </mc:Choice>
          <mc:Fallback>
            <p:pic>
              <p:nvPicPr>
                <p:cNvPr id="252" name="Ink 251">
                  <a:extLst>
                    <a:ext uri="{FF2B5EF4-FFF2-40B4-BE49-F238E27FC236}">
                      <a16:creationId xmlns:a16="http://schemas.microsoft.com/office/drawing/2014/main" id="{C2E367FF-6B32-0A2E-B8BA-3F7408E56207}"/>
                    </a:ext>
                  </a:extLst>
                </p:cNvPr>
                <p:cNvPicPr/>
                <p:nvPr/>
              </p:nvPicPr>
              <p:blipFill>
                <a:blip r:embed="rId409"/>
                <a:stretch>
                  <a:fillRect/>
                </a:stretch>
              </p:blipFill>
              <p:spPr>
                <a:xfrm>
                  <a:off x="11812478" y="1813823"/>
                  <a:ext cx="1562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53" name="Ink 252">
                  <a:extLst>
                    <a:ext uri="{FF2B5EF4-FFF2-40B4-BE49-F238E27FC236}">
                      <a16:creationId xmlns:a16="http://schemas.microsoft.com/office/drawing/2014/main" id="{350081F2-E1B2-FA13-C212-AAC1D8CE5C1F}"/>
                    </a:ext>
                  </a:extLst>
                </p14:cNvPr>
                <p14:cNvContentPartPr/>
                <p14:nvPr/>
              </p14:nvContentPartPr>
              <p14:xfrm>
                <a:off x="7522358" y="-351217"/>
                <a:ext cx="5193360" cy="2926800"/>
              </p14:xfrm>
            </p:contentPart>
          </mc:Choice>
          <mc:Fallback>
            <p:pic>
              <p:nvPicPr>
                <p:cNvPr id="253" name="Ink 252">
                  <a:extLst>
                    <a:ext uri="{FF2B5EF4-FFF2-40B4-BE49-F238E27FC236}">
                      <a16:creationId xmlns:a16="http://schemas.microsoft.com/office/drawing/2014/main" id="{350081F2-E1B2-FA13-C212-AAC1D8CE5C1F}"/>
                    </a:ext>
                  </a:extLst>
                </p:cNvPr>
                <p:cNvPicPr/>
                <p:nvPr/>
              </p:nvPicPr>
              <p:blipFill>
                <a:blip r:embed="rId411"/>
                <a:stretch>
                  <a:fillRect/>
                </a:stretch>
              </p:blipFill>
              <p:spPr>
                <a:xfrm>
                  <a:off x="7513718" y="-359857"/>
                  <a:ext cx="5211000" cy="29444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54" name="Ink 253">
                  <a:extLst>
                    <a:ext uri="{FF2B5EF4-FFF2-40B4-BE49-F238E27FC236}">
                      <a16:creationId xmlns:a16="http://schemas.microsoft.com/office/drawing/2014/main" id="{438D8FCB-C6AB-2C97-8ADC-549165D8E206}"/>
                    </a:ext>
                  </a:extLst>
                </p14:cNvPr>
                <p14:cNvContentPartPr/>
                <p14:nvPr/>
              </p14:nvContentPartPr>
              <p14:xfrm>
                <a:off x="8851118" y="1941194"/>
                <a:ext cx="385560" cy="320760"/>
              </p14:xfrm>
            </p:contentPart>
          </mc:Choice>
          <mc:Fallback>
            <p:pic>
              <p:nvPicPr>
                <p:cNvPr id="254" name="Ink 253">
                  <a:extLst>
                    <a:ext uri="{FF2B5EF4-FFF2-40B4-BE49-F238E27FC236}">
                      <a16:creationId xmlns:a16="http://schemas.microsoft.com/office/drawing/2014/main" id="{438D8FCB-C6AB-2C97-8ADC-549165D8E206}"/>
                    </a:ext>
                  </a:extLst>
                </p:cNvPr>
                <p:cNvPicPr/>
                <p:nvPr/>
              </p:nvPicPr>
              <p:blipFill>
                <a:blip r:embed="rId413"/>
                <a:stretch>
                  <a:fillRect/>
                </a:stretch>
              </p:blipFill>
              <p:spPr>
                <a:xfrm>
                  <a:off x="8842118" y="1932194"/>
                  <a:ext cx="40320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5" name="Ink 254">
                  <a:extLst>
                    <a:ext uri="{FF2B5EF4-FFF2-40B4-BE49-F238E27FC236}">
                      <a16:creationId xmlns:a16="http://schemas.microsoft.com/office/drawing/2014/main" id="{AB8EC799-7419-958A-CCEC-3C4142B117B4}"/>
                    </a:ext>
                  </a:extLst>
                </p14:cNvPr>
                <p14:cNvContentPartPr/>
                <p14:nvPr/>
              </p14:nvContentPartPr>
              <p14:xfrm>
                <a:off x="9309758" y="2098874"/>
                <a:ext cx="245160" cy="199440"/>
              </p14:xfrm>
            </p:contentPart>
          </mc:Choice>
          <mc:Fallback>
            <p:pic>
              <p:nvPicPr>
                <p:cNvPr id="255" name="Ink 254">
                  <a:extLst>
                    <a:ext uri="{FF2B5EF4-FFF2-40B4-BE49-F238E27FC236}">
                      <a16:creationId xmlns:a16="http://schemas.microsoft.com/office/drawing/2014/main" id="{AB8EC799-7419-958A-CCEC-3C4142B117B4}"/>
                    </a:ext>
                  </a:extLst>
                </p:cNvPr>
                <p:cNvPicPr/>
                <p:nvPr/>
              </p:nvPicPr>
              <p:blipFill>
                <a:blip r:embed="rId415"/>
                <a:stretch>
                  <a:fillRect/>
                </a:stretch>
              </p:blipFill>
              <p:spPr>
                <a:xfrm>
                  <a:off x="9300758" y="2090234"/>
                  <a:ext cx="2628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6" name="Ink 255">
                  <a:extLst>
                    <a:ext uri="{FF2B5EF4-FFF2-40B4-BE49-F238E27FC236}">
                      <a16:creationId xmlns:a16="http://schemas.microsoft.com/office/drawing/2014/main" id="{61F39682-BB03-1286-F2ED-5D62320DE562}"/>
                    </a:ext>
                  </a:extLst>
                </p14:cNvPr>
                <p14:cNvContentPartPr/>
                <p14:nvPr/>
              </p14:nvContentPartPr>
              <p14:xfrm>
                <a:off x="8159198" y="1722674"/>
                <a:ext cx="1705320" cy="876600"/>
              </p14:xfrm>
            </p:contentPart>
          </mc:Choice>
          <mc:Fallback>
            <p:pic>
              <p:nvPicPr>
                <p:cNvPr id="256" name="Ink 255">
                  <a:extLst>
                    <a:ext uri="{FF2B5EF4-FFF2-40B4-BE49-F238E27FC236}">
                      <a16:creationId xmlns:a16="http://schemas.microsoft.com/office/drawing/2014/main" id="{61F39682-BB03-1286-F2ED-5D62320DE562}"/>
                    </a:ext>
                  </a:extLst>
                </p:cNvPr>
                <p:cNvPicPr/>
                <p:nvPr/>
              </p:nvPicPr>
              <p:blipFill>
                <a:blip r:embed="rId417"/>
                <a:stretch>
                  <a:fillRect/>
                </a:stretch>
              </p:blipFill>
              <p:spPr>
                <a:xfrm>
                  <a:off x="8150558" y="1713674"/>
                  <a:ext cx="1722960" cy="894240"/>
                </a:xfrm>
                <a:prstGeom prst="rect">
                  <a:avLst/>
                </a:prstGeom>
              </p:spPr>
            </p:pic>
          </mc:Fallback>
        </mc:AlternateContent>
      </p:grpSp>
    </p:spTree>
    <p:extLst>
      <p:ext uri="{BB962C8B-B14F-4D97-AF65-F5344CB8AC3E}">
        <p14:creationId xmlns:p14="http://schemas.microsoft.com/office/powerpoint/2010/main" val="152999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pic>
        <p:nvPicPr>
          <p:cNvPr id="1233" name="Google Shape;1233;p52" descr="File:Solid white.svg - Wikimedia Commons"/>
          <p:cNvPicPr preferRelativeResize="0"/>
          <p:nvPr/>
        </p:nvPicPr>
        <p:blipFill rotWithShape="1">
          <a:blip r:embed="rId3">
            <a:alphaModFix/>
          </a:blip>
          <a:srcRect/>
          <a:stretch/>
        </p:blipFill>
        <p:spPr>
          <a:xfrm rot="5400000">
            <a:off x="2652617" y="-2677513"/>
            <a:ext cx="6883591" cy="12185650"/>
          </a:xfrm>
          <a:prstGeom prst="rect">
            <a:avLst/>
          </a:prstGeom>
          <a:noFill/>
          <a:ln>
            <a:noFill/>
          </a:ln>
        </p:spPr>
      </p:pic>
      <p:sp>
        <p:nvSpPr>
          <p:cNvPr id="1234" name="Google Shape;1234;p52"/>
          <p:cNvSpPr txBox="1">
            <a:spLocks noGrp="1"/>
          </p:cNvSpPr>
          <p:nvPr>
            <p:ph type="title"/>
          </p:nvPr>
        </p:nvSpPr>
        <p:spPr>
          <a:xfrm>
            <a:off x="610870" y="202880"/>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Explanation of Flight Data Model</a:t>
            </a:r>
            <a:endParaRPr dirty="0">
              <a:solidFill>
                <a:srgbClr val="FFC000"/>
              </a:solidFill>
              <a:latin typeface="Cooper Black" panose="0208090404030B020404" pitchFamily="18" charset="0"/>
            </a:endParaRPr>
          </a:p>
        </p:txBody>
      </p:sp>
      <p:pic>
        <p:nvPicPr>
          <p:cNvPr id="1235" name="Google Shape;1235;p52"/>
          <p:cNvPicPr preferRelativeResize="0"/>
          <p:nvPr/>
        </p:nvPicPr>
        <p:blipFill rotWithShape="1">
          <a:blip r:embed="rId4">
            <a:alphaModFix/>
          </a:blip>
          <a:srcRect/>
          <a:stretch/>
        </p:blipFill>
        <p:spPr>
          <a:xfrm>
            <a:off x="11379302" y="57696"/>
            <a:ext cx="716512" cy="707702"/>
          </a:xfrm>
          <a:prstGeom prst="rect">
            <a:avLst/>
          </a:prstGeom>
          <a:noFill/>
          <a:ln>
            <a:noFill/>
          </a:ln>
        </p:spPr>
      </p:pic>
      <p:pic>
        <p:nvPicPr>
          <p:cNvPr id="1237" name="Google Shape;1237;p52"/>
          <p:cNvPicPr preferRelativeResize="0"/>
          <p:nvPr/>
        </p:nvPicPr>
        <p:blipFill rotWithShape="1">
          <a:blip r:embed="rId5">
            <a:alphaModFix/>
          </a:blip>
          <a:srcRect/>
          <a:stretch/>
        </p:blipFill>
        <p:spPr>
          <a:xfrm>
            <a:off x="619151" y="1053355"/>
            <a:ext cx="11162414" cy="4384558"/>
          </a:xfrm>
          <a:prstGeom prst="rect">
            <a:avLst/>
          </a:prstGeom>
          <a:noFill/>
          <a:ln>
            <a:noFill/>
          </a:ln>
        </p:spPr>
      </p:pic>
      <p:sp>
        <p:nvSpPr>
          <p:cNvPr id="1238" name="Google Shape;1238;p52"/>
          <p:cNvSpPr/>
          <p:nvPr/>
        </p:nvSpPr>
        <p:spPr>
          <a:xfrm>
            <a:off x="610870" y="5466179"/>
            <a:ext cx="10768432"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If Data is not found in these Table’s please execute Data Generator Class “/dmo/cl_flight_data_generator”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9" name="Google Shape;1239;p52"/>
          <p:cNvSpPr txBox="1"/>
          <p:nvPr/>
        </p:nvSpPr>
        <p:spPr>
          <a:xfrm>
            <a:off x="2205980" y="3114829"/>
            <a:ext cx="424012" cy="2616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FFFFFF"/>
                </a:solidFill>
                <a:effectLst/>
                <a:uLnTx/>
                <a:uFillTx/>
                <a:latin typeface="Calibri"/>
                <a:ea typeface="Calibri"/>
                <a:cs typeface="Calibri"/>
                <a:sym typeface="Calibri"/>
              </a:rPr>
              <a:t>_M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0" name="Google Shape;1240;p52"/>
          <p:cNvSpPr txBox="1"/>
          <p:nvPr/>
        </p:nvSpPr>
        <p:spPr>
          <a:xfrm>
            <a:off x="5571074" y="1772816"/>
            <a:ext cx="424012" cy="2616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FFFFFF"/>
                </a:solidFill>
                <a:effectLst/>
                <a:uLnTx/>
                <a:uFillTx/>
                <a:latin typeface="Calibri"/>
                <a:ea typeface="Calibri"/>
                <a:cs typeface="Calibri"/>
                <a:sym typeface="Calibri"/>
              </a:rPr>
              <a:t>_M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1" name="Google Shape;1241;p52"/>
          <p:cNvSpPr txBox="1"/>
          <p:nvPr/>
        </p:nvSpPr>
        <p:spPr>
          <a:xfrm>
            <a:off x="5518348" y="3114829"/>
            <a:ext cx="424012" cy="2616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FFFFFF"/>
                </a:solidFill>
                <a:effectLst/>
                <a:uLnTx/>
                <a:uFillTx/>
                <a:latin typeface="Calibri"/>
                <a:ea typeface="Calibri"/>
                <a:cs typeface="Calibri"/>
                <a:sym typeface="Calibri"/>
              </a:rPr>
              <a:t>_M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79EA0C73-2F2F-E874-B135-9BE6EE1F968A}"/>
                  </a:ext>
                </a:extLst>
              </p14:cNvPr>
              <p14:cNvContentPartPr/>
              <p14:nvPr/>
            </p14:nvContentPartPr>
            <p14:xfrm>
              <a:off x="1897358" y="3362903"/>
              <a:ext cx="488880" cy="12960"/>
            </p14:xfrm>
          </p:contentPart>
        </mc:Choice>
        <mc:Fallback>
          <p:pic>
            <p:nvPicPr>
              <p:cNvPr id="3" name="Ink 2">
                <a:extLst>
                  <a:ext uri="{FF2B5EF4-FFF2-40B4-BE49-F238E27FC236}">
                    <a16:creationId xmlns:a16="http://schemas.microsoft.com/office/drawing/2014/main" id="{79EA0C73-2F2F-E874-B135-9BE6EE1F968A}"/>
                  </a:ext>
                </a:extLst>
              </p:cNvPr>
              <p:cNvPicPr/>
              <p:nvPr/>
            </p:nvPicPr>
            <p:blipFill>
              <a:blip r:embed="rId7"/>
              <a:stretch>
                <a:fillRect/>
              </a:stretch>
            </p:blipFill>
            <p:spPr>
              <a:xfrm>
                <a:off x="1888718" y="3354263"/>
                <a:ext cx="5065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2A5E229-4036-B441-899F-F07C60F49D79}"/>
                  </a:ext>
                </a:extLst>
              </p14:cNvPr>
              <p14:cNvContentPartPr/>
              <p14:nvPr/>
            </p14:nvContentPartPr>
            <p14:xfrm>
              <a:off x="10822478" y="3425543"/>
              <a:ext cx="234720" cy="45360"/>
            </p14:xfrm>
          </p:contentPart>
        </mc:Choice>
        <mc:Fallback>
          <p:pic>
            <p:nvPicPr>
              <p:cNvPr id="8" name="Ink 7">
                <a:extLst>
                  <a:ext uri="{FF2B5EF4-FFF2-40B4-BE49-F238E27FC236}">
                    <a16:creationId xmlns:a16="http://schemas.microsoft.com/office/drawing/2014/main" id="{62A5E229-4036-B441-899F-F07C60F49D79}"/>
                  </a:ext>
                </a:extLst>
              </p:cNvPr>
              <p:cNvPicPr/>
              <p:nvPr/>
            </p:nvPicPr>
            <p:blipFill>
              <a:blip r:embed="rId9"/>
              <a:stretch>
                <a:fillRect/>
              </a:stretch>
            </p:blipFill>
            <p:spPr>
              <a:xfrm>
                <a:off x="10813478" y="3416903"/>
                <a:ext cx="2523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5" name="Ink 34">
                <a:extLst>
                  <a:ext uri="{FF2B5EF4-FFF2-40B4-BE49-F238E27FC236}">
                    <a16:creationId xmlns:a16="http://schemas.microsoft.com/office/drawing/2014/main" id="{BC7D2D51-0548-B99A-4A6C-B7523ABE91D3}"/>
                  </a:ext>
                </a:extLst>
              </p14:cNvPr>
              <p14:cNvContentPartPr/>
              <p14:nvPr/>
            </p14:nvContentPartPr>
            <p14:xfrm>
              <a:off x="9412358" y="3883103"/>
              <a:ext cx="1464840" cy="501480"/>
            </p14:xfrm>
          </p:contentPart>
        </mc:Choice>
        <mc:Fallback>
          <p:pic>
            <p:nvPicPr>
              <p:cNvPr id="35" name="Ink 34">
                <a:extLst>
                  <a:ext uri="{FF2B5EF4-FFF2-40B4-BE49-F238E27FC236}">
                    <a16:creationId xmlns:a16="http://schemas.microsoft.com/office/drawing/2014/main" id="{BC7D2D51-0548-B99A-4A6C-B7523ABE91D3}"/>
                  </a:ext>
                </a:extLst>
              </p:cNvPr>
              <p:cNvPicPr/>
              <p:nvPr/>
            </p:nvPicPr>
            <p:blipFill>
              <a:blip r:embed="rId11"/>
              <a:stretch>
                <a:fillRect/>
              </a:stretch>
            </p:blipFill>
            <p:spPr>
              <a:xfrm>
                <a:off x="9403358" y="3874463"/>
                <a:ext cx="1482480" cy="51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7" name="Ink 36">
                <a:extLst>
                  <a:ext uri="{FF2B5EF4-FFF2-40B4-BE49-F238E27FC236}">
                    <a16:creationId xmlns:a16="http://schemas.microsoft.com/office/drawing/2014/main" id="{C04F97C8-7549-63DF-4DB2-03D4B211B327}"/>
                  </a:ext>
                </a:extLst>
              </p14:cNvPr>
              <p14:cNvContentPartPr/>
              <p14:nvPr/>
            </p14:nvContentPartPr>
            <p14:xfrm>
              <a:off x="7806038" y="3370823"/>
              <a:ext cx="728640" cy="17640"/>
            </p14:xfrm>
          </p:contentPart>
        </mc:Choice>
        <mc:Fallback>
          <p:pic>
            <p:nvPicPr>
              <p:cNvPr id="37" name="Ink 36">
                <a:extLst>
                  <a:ext uri="{FF2B5EF4-FFF2-40B4-BE49-F238E27FC236}">
                    <a16:creationId xmlns:a16="http://schemas.microsoft.com/office/drawing/2014/main" id="{C04F97C8-7549-63DF-4DB2-03D4B211B327}"/>
                  </a:ext>
                </a:extLst>
              </p:cNvPr>
              <p:cNvPicPr/>
              <p:nvPr/>
            </p:nvPicPr>
            <p:blipFill>
              <a:blip r:embed="rId13"/>
              <a:stretch>
                <a:fillRect/>
              </a:stretch>
            </p:blipFill>
            <p:spPr>
              <a:xfrm>
                <a:off x="7797398" y="3361823"/>
                <a:ext cx="7462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C29239DD-CA10-F05C-65F7-A7F82DEF1261}"/>
                  </a:ext>
                </a:extLst>
              </p14:cNvPr>
              <p14:cNvContentPartPr/>
              <p14:nvPr/>
            </p14:nvContentPartPr>
            <p14:xfrm>
              <a:off x="5574038" y="4384943"/>
              <a:ext cx="336240" cy="236160"/>
            </p14:xfrm>
          </p:contentPart>
        </mc:Choice>
        <mc:Fallback>
          <p:pic>
            <p:nvPicPr>
              <p:cNvPr id="42" name="Ink 41">
                <a:extLst>
                  <a:ext uri="{FF2B5EF4-FFF2-40B4-BE49-F238E27FC236}">
                    <a16:creationId xmlns:a16="http://schemas.microsoft.com/office/drawing/2014/main" id="{C29239DD-CA10-F05C-65F7-A7F82DEF1261}"/>
                  </a:ext>
                </a:extLst>
              </p:cNvPr>
              <p:cNvPicPr/>
              <p:nvPr/>
            </p:nvPicPr>
            <p:blipFill>
              <a:blip r:embed="rId15"/>
              <a:stretch>
                <a:fillRect/>
              </a:stretch>
            </p:blipFill>
            <p:spPr>
              <a:xfrm>
                <a:off x="5565038" y="4376303"/>
                <a:ext cx="353880" cy="253800"/>
              </a:xfrm>
              <a:prstGeom prst="rect">
                <a:avLst/>
              </a:prstGeom>
            </p:spPr>
          </p:pic>
        </mc:Fallback>
      </mc:AlternateContent>
      <p:grpSp>
        <p:nvGrpSpPr>
          <p:cNvPr id="44" name="Group 43">
            <a:extLst>
              <a:ext uri="{FF2B5EF4-FFF2-40B4-BE49-F238E27FC236}">
                <a16:creationId xmlns:a16="http://schemas.microsoft.com/office/drawing/2014/main" id="{C642B159-CF35-F9E6-7596-436387E7298E}"/>
              </a:ext>
            </a:extLst>
          </p:cNvPr>
          <p:cNvGrpSpPr/>
          <p:nvPr/>
        </p:nvGrpSpPr>
        <p:grpSpPr>
          <a:xfrm>
            <a:off x="474638" y="1352303"/>
            <a:ext cx="10702080" cy="3871440"/>
            <a:chOff x="474638" y="1352303"/>
            <a:chExt cx="10702080" cy="3871440"/>
          </a:xfrm>
        </p:grpSpPr>
        <mc:AlternateContent xmlns:mc="http://schemas.openxmlformats.org/markup-compatibility/2006">
          <mc:Choice xmlns:p14="http://schemas.microsoft.com/office/powerpoint/2010/main" Requires="p14">
            <p:contentPart p14:bwMode="auto" r:id="rId16">
              <p14:nvContentPartPr>
                <p14:cNvPr id="4" name="Ink 3">
                  <a:extLst>
                    <a:ext uri="{FF2B5EF4-FFF2-40B4-BE49-F238E27FC236}">
                      <a16:creationId xmlns:a16="http://schemas.microsoft.com/office/drawing/2014/main" id="{AB2DC87E-A63F-C225-0B00-7713A0552F12}"/>
                    </a:ext>
                  </a:extLst>
                </p14:cNvPr>
                <p14:cNvContentPartPr/>
                <p14:nvPr/>
              </p14:nvContentPartPr>
              <p14:xfrm>
                <a:off x="5004158" y="3375503"/>
                <a:ext cx="645120" cy="360"/>
              </p14:xfrm>
            </p:contentPart>
          </mc:Choice>
          <mc:Fallback>
            <p:pic>
              <p:nvPicPr>
                <p:cNvPr id="4" name="Ink 3">
                  <a:extLst>
                    <a:ext uri="{FF2B5EF4-FFF2-40B4-BE49-F238E27FC236}">
                      <a16:creationId xmlns:a16="http://schemas.microsoft.com/office/drawing/2014/main" id="{AB2DC87E-A63F-C225-0B00-7713A0552F12}"/>
                    </a:ext>
                  </a:extLst>
                </p:cNvPr>
                <p:cNvPicPr/>
                <p:nvPr/>
              </p:nvPicPr>
              <p:blipFill>
                <a:blip r:embed="rId17"/>
                <a:stretch>
                  <a:fillRect/>
                </a:stretch>
              </p:blipFill>
              <p:spPr>
                <a:xfrm>
                  <a:off x="4995158" y="3366863"/>
                  <a:ext cx="662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 name="Ink 4">
                  <a:extLst>
                    <a:ext uri="{FF2B5EF4-FFF2-40B4-BE49-F238E27FC236}">
                      <a16:creationId xmlns:a16="http://schemas.microsoft.com/office/drawing/2014/main" id="{C0307A68-F53B-4160-C829-E8C659D0DCCA}"/>
                    </a:ext>
                  </a:extLst>
                </p14:cNvPr>
                <p14:cNvContentPartPr/>
                <p14:nvPr/>
              </p14:nvContentPartPr>
              <p14:xfrm>
                <a:off x="5254358" y="2003183"/>
                <a:ext cx="708120" cy="7200"/>
              </p14:xfrm>
            </p:contentPart>
          </mc:Choice>
          <mc:Fallback>
            <p:pic>
              <p:nvPicPr>
                <p:cNvPr id="5" name="Ink 4">
                  <a:extLst>
                    <a:ext uri="{FF2B5EF4-FFF2-40B4-BE49-F238E27FC236}">
                      <a16:creationId xmlns:a16="http://schemas.microsoft.com/office/drawing/2014/main" id="{C0307A68-F53B-4160-C829-E8C659D0DCCA}"/>
                    </a:ext>
                  </a:extLst>
                </p:cNvPr>
                <p:cNvPicPr/>
                <p:nvPr/>
              </p:nvPicPr>
              <p:blipFill>
                <a:blip r:embed="rId19"/>
                <a:stretch>
                  <a:fillRect/>
                </a:stretch>
              </p:blipFill>
              <p:spPr>
                <a:xfrm>
                  <a:off x="5245718" y="1994543"/>
                  <a:ext cx="7257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 name="Ink 5">
                  <a:extLst>
                    <a:ext uri="{FF2B5EF4-FFF2-40B4-BE49-F238E27FC236}">
                      <a16:creationId xmlns:a16="http://schemas.microsoft.com/office/drawing/2014/main" id="{9A8D601B-6253-51F7-D062-346B60718685}"/>
                    </a:ext>
                  </a:extLst>
                </p14:cNvPr>
                <p14:cNvContentPartPr/>
                <p14:nvPr/>
              </p14:nvContentPartPr>
              <p14:xfrm>
                <a:off x="10709438" y="2028383"/>
                <a:ext cx="467280" cy="13320"/>
              </p14:xfrm>
            </p:contentPart>
          </mc:Choice>
          <mc:Fallback>
            <p:pic>
              <p:nvPicPr>
                <p:cNvPr id="6" name="Ink 5">
                  <a:extLst>
                    <a:ext uri="{FF2B5EF4-FFF2-40B4-BE49-F238E27FC236}">
                      <a16:creationId xmlns:a16="http://schemas.microsoft.com/office/drawing/2014/main" id="{9A8D601B-6253-51F7-D062-346B60718685}"/>
                    </a:ext>
                  </a:extLst>
                </p:cNvPr>
                <p:cNvPicPr/>
                <p:nvPr/>
              </p:nvPicPr>
              <p:blipFill>
                <a:blip r:embed="rId21"/>
                <a:stretch>
                  <a:fillRect/>
                </a:stretch>
              </p:blipFill>
              <p:spPr>
                <a:xfrm>
                  <a:off x="10700438" y="2019743"/>
                  <a:ext cx="4849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 name="Ink 6">
                  <a:extLst>
                    <a:ext uri="{FF2B5EF4-FFF2-40B4-BE49-F238E27FC236}">
                      <a16:creationId xmlns:a16="http://schemas.microsoft.com/office/drawing/2014/main" id="{4FC636F5-344E-14E1-C823-EC88D673F36A}"/>
                    </a:ext>
                  </a:extLst>
                </p14:cNvPr>
                <p14:cNvContentPartPr/>
                <p14:nvPr/>
              </p14:nvContentPartPr>
              <p14:xfrm>
                <a:off x="7878758" y="2007863"/>
                <a:ext cx="585720" cy="2880"/>
              </p14:xfrm>
            </p:contentPart>
          </mc:Choice>
          <mc:Fallback>
            <p:pic>
              <p:nvPicPr>
                <p:cNvPr id="7" name="Ink 6">
                  <a:extLst>
                    <a:ext uri="{FF2B5EF4-FFF2-40B4-BE49-F238E27FC236}">
                      <a16:creationId xmlns:a16="http://schemas.microsoft.com/office/drawing/2014/main" id="{4FC636F5-344E-14E1-C823-EC88D673F36A}"/>
                    </a:ext>
                  </a:extLst>
                </p:cNvPr>
                <p:cNvPicPr/>
                <p:nvPr/>
              </p:nvPicPr>
              <p:blipFill>
                <a:blip r:embed="rId23"/>
                <a:stretch>
                  <a:fillRect/>
                </a:stretch>
              </p:blipFill>
              <p:spPr>
                <a:xfrm>
                  <a:off x="7870118" y="1998863"/>
                  <a:ext cx="6033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k 24">
                  <a:extLst>
                    <a:ext uri="{FF2B5EF4-FFF2-40B4-BE49-F238E27FC236}">
                      <a16:creationId xmlns:a16="http://schemas.microsoft.com/office/drawing/2014/main" id="{60ED9728-F56D-59BC-33AE-30EDBA107841}"/>
                    </a:ext>
                  </a:extLst>
                </p14:cNvPr>
                <p14:cNvContentPartPr/>
                <p14:nvPr/>
              </p14:nvContentPartPr>
              <p14:xfrm>
                <a:off x="9569678" y="4831343"/>
                <a:ext cx="18720" cy="227160"/>
              </p14:xfrm>
            </p:contentPart>
          </mc:Choice>
          <mc:Fallback>
            <p:pic>
              <p:nvPicPr>
                <p:cNvPr id="25" name="Ink 24">
                  <a:extLst>
                    <a:ext uri="{FF2B5EF4-FFF2-40B4-BE49-F238E27FC236}">
                      <a16:creationId xmlns:a16="http://schemas.microsoft.com/office/drawing/2014/main" id="{60ED9728-F56D-59BC-33AE-30EDBA107841}"/>
                    </a:ext>
                  </a:extLst>
                </p:cNvPr>
                <p:cNvPicPr/>
                <p:nvPr/>
              </p:nvPicPr>
              <p:blipFill>
                <a:blip r:embed="rId25"/>
                <a:stretch>
                  <a:fillRect/>
                </a:stretch>
              </p:blipFill>
              <p:spPr>
                <a:xfrm>
                  <a:off x="9560678" y="4822703"/>
                  <a:ext cx="363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6" name="Ink 25">
                  <a:extLst>
                    <a:ext uri="{FF2B5EF4-FFF2-40B4-BE49-F238E27FC236}">
                      <a16:creationId xmlns:a16="http://schemas.microsoft.com/office/drawing/2014/main" id="{5B1DF35B-F67B-94BC-7D84-61727B29DC40}"/>
                    </a:ext>
                  </a:extLst>
                </p14:cNvPr>
                <p14:cNvContentPartPr/>
                <p14:nvPr/>
              </p14:nvContentPartPr>
              <p14:xfrm>
                <a:off x="9652478" y="4835663"/>
                <a:ext cx="226800" cy="233640"/>
              </p14:xfrm>
            </p:contentPart>
          </mc:Choice>
          <mc:Fallback>
            <p:pic>
              <p:nvPicPr>
                <p:cNvPr id="26" name="Ink 25">
                  <a:extLst>
                    <a:ext uri="{FF2B5EF4-FFF2-40B4-BE49-F238E27FC236}">
                      <a16:creationId xmlns:a16="http://schemas.microsoft.com/office/drawing/2014/main" id="{5B1DF35B-F67B-94BC-7D84-61727B29DC40}"/>
                    </a:ext>
                  </a:extLst>
                </p:cNvPr>
                <p:cNvPicPr/>
                <p:nvPr/>
              </p:nvPicPr>
              <p:blipFill>
                <a:blip r:embed="rId27"/>
                <a:stretch>
                  <a:fillRect/>
                </a:stretch>
              </p:blipFill>
              <p:spPr>
                <a:xfrm>
                  <a:off x="9643838" y="4827023"/>
                  <a:ext cx="2444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Ink 26">
                  <a:extLst>
                    <a:ext uri="{FF2B5EF4-FFF2-40B4-BE49-F238E27FC236}">
                      <a16:creationId xmlns:a16="http://schemas.microsoft.com/office/drawing/2014/main" id="{5431417F-9449-EC0D-4CCA-CA331E009355}"/>
                    </a:ext>
                  </a:extLst>
                </p14:cNvPr>
                <p14:cNvContentPartPr/>
                <p14:nvPr/>
              </p14:nvContentPartPr>
              <p14:xfrm>
                <a:off x="10214798" y="4883183"/>
                <a:ext cx="37800" cy="189360"/>
              </p14:xfrm>
            </p:contentPart>
          </mc:Choice>
          <mc:Fallback>
            <p:pic>
              <p:nvPicPr>
                <p:cNvPr id="27" name="Ink 26">
                  <a:extLst>
                    <a:ext uri="{FF2B5EF4-FFF2-40B4-BE49-F238E27FC236}">
                      <a16:creationId xmlns:a16="http://schemas.microsoft.com/office/drawing/2014/main" id="{5431417F-9449-EC0D-4CCA-CA331E009355}"/>
                    </a:ext>
                  </a:extLst>
                </p:cNvPr>
                <p:cNvPicPr/>
                <p:nvPr/>
              </p:nvPicPr>
              <p:blipFill>
                <a:blip r:embed="rId29"/>
                <a:stretch>
                  <a:fillRect/>
                </a:stretch>
              </p:blipFill>
              <p:spPr>
                <a:xfrm>
                  <a:off x="10205798" y="4874543"/>
                  <a:ext cx="5544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 name="Ink 27">
                  <a:extLst>
                    <a:ext uri="{FF2B5EF4-FFF2-40B4-BE49-F238E27FC236}">
                      <a16:creationId xmlns:a16="http://schemas.microsoft.com/office/drawing/2014/main" id="{D0F48027-E096-E46E-BE34-A55532395050}"/>
                    </a:ext>
                  </a:extLst>
                </p14:cNvPr>
                <p14:cNvContentPartPr/>
                <p14:nvPr/>
              </p14:nvContentPartPr>
              <p14:xfrm>
                <a:off x="10353398" y="4829903"/>
                <a:ext cx="118800" cy="246240"/>
              </p14:xfrm>
            </p:contentPart>
          </mc:Choice>
          <mc:Fallback>
            <p:pic>
              <p:nvPicPr>
                <p:cNvPr id="28" name="Ink 27">
                  <a:extLst>
                    <a:ext uri="{FF2B5EF4-FFF2-40B4-BE49-F238E27FC236}">
                      <a16:creationId xmlns:a16="http://schemas.microsoft.com/office/drawing/2014/main" id="{D0F48027-E096-E46E-BE34-A55532395050}"/>
                    </a:ext>
                  </a:extLst>
                </p:cNvPr>
                <p:cNvPicPr/>
                <p:nvPr/>
              </p:nvPicPr>
              <p:blipFill>
                <a:blip r:embed="rId31"/>
                <a:stretch>
                  <a:fillRect/>
                </a:stretch>
              </p:blipFill>
              <p:spPr>
                <a:xfrm>
                  <a:off x="10344398" y="4820903"/>
                  <a:ext cx="1364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9" name="Ink 28">
                  <a:extLst>
                    <a:ext uri="{FF2B5EF4-FFF2-40B4-BE49-F238E27FC236}">
                      <a16:creationId xmlns:a16="http://schemas.microsoft.com/office/drawing/2014/main" id="{8A22C1E4-091C-2725-76EE-9D82FDF6F1A6}"/>
                    </a:ext>
                  </a:extLst>
                </p14:cNvPr>
                <p14:cNvContentPartPr/>
                <p14:nvPr/>
              </p14:nvContentPartPr>
              <p14:xfrm>
                <a:off x="10570118" y="4848623"/>
                <a:ext cx="160920" cy="224640"/>
              </p14:xfrm>
            </p:contentPart>
          </mc:Choice>
          <mc:Fallback>
            <p:pic>
              <p:nvPicPr>
                <p:cNvPr id="29" name="Ink 28">
                  <a:extLst>
                    <a:ext uri="{FF2B5EF4-FFF2-40B4-BE49-F238E27FC236}">
                      <a16:creationId xmlns:a16="http://schemas.microsoft.com/office/drawing/2014/main" id="{8A22C1E4-091C-2725-76EE-9D82FDF6F1A6}"/>
                    </a:ext>
                  </a:extLst>
                </p:cNvPr>
                <p:cNvPicPr/>
                <p:nvPr/>
              </p:nvPicPr>
              <p:blipFill>
                <a:blip r:embed="rId33"/>
                <a:stretch>
                  <a:fillRect/>
                </a:stretch>
              </p:blipFill>
              <p:spPr>
                <a:xfrm>
                  <a:off x="10561478" y="4839623"/>
                  <a:ext cx="1785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Ink 31">
                  <a:extLst>
                    <a:ext uri="{FF2B5EF4-FFF2-40B4-BE49-F238E27FC236}">
                      <a16:creationId xmlns:a16="http://schemas.microsoft.com/office/drawing/2014/main" id="{04550949-1E3A-7803-3317-A597248C4E93}"/>
                    </a:ext>
                  </a:extLst>
                </p14:cNvPr>
                <p14:cNvContentPartPr/>
                <p14:nvPr/>
              </p14:nvContentPartPr>
              <p14:xfrm>
                <a:off x="10227038" y="4671863"/>
                <a:ext cx="292680" cy="27360"/>
              </p14:xfrm>
            </p:contentPart>
          </mc:Choice>
          <mc:Fallback>
            <p:pic>
              <p:nvPicPr>
                <p:cNvPr id="32" name="Ink 31">
                  <a:extLst>
                    <a:ext uri="{FF2B5EF4-FFF2-40B4-BE49-F238E27FC236}">
                      <a16:creationId xmlns:a16="http://schemas.microsoft.com/office/drawing/2014/main" id="{04550949-1E3A-7803-3317-A597248C4E93}"/>
                    </a:ext>
                  </a:extLst>
                </p:cNvPr>
                <p:cNvPicPr/>
                <p:nvPr/>
              </p:nvPicPr>
              <p:blipFill>
                <a:blip r:embed="rId35"/>
                <a:stretch>
                  <a:fillRect/>
                </a:stretch>
              </p:blipFill>
              <p:spPr>
                <a:xfrm>
                  <a:off x="10218398" y="4662863"/>
                  <a:ext cx="3103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Ink 32">
                  <a:extLst>
                    <a:ext uri="{FF2B5EF4-FFF2-40B4-BE49-F238E27FC236}">
                      <a16:creationId xmlns:a16="http://schemas.microsoft.com/office/drawing/2014/main" id="{001DFBE1-21BB-32A2-2FAE-0E8F7DCF54CC}"/>
                    </a:ext>
                  </a:extLst>
                </p14:cNvPr>
                <p14:cNvContentPartPr/>
                <p14:nvPr/>
              </p14:nvContentPartPr>
              <p14:xfrm>
                <a:off x="10327838" y="5192423"/>
                <a:ext cx="272160" cy="31320"/>
              </p14:xfrm>
            </p:contentPart>
          </mc:Choice>
          <mc:Fallback>
            <p:pic>
              <p:nvPicPr>
                <p:cNvPr id="33" name="Ink 32">
                  <a:extLst>
                    <a:ext uri="{FF2B5EF4-FFF2-40B4-BE49-F238E27FC236}">
                      <a16:creationId xmlns:a16="http://schemas.microsoft.com/office/drawing/2014/main" id="{001DFBE1-21BB-32A2-2FAE-0E8F7DCF54CC}"/>
                    </a:ext>
                  </a:extLst>
                </p:cNvPr>
                <p:cNvPicPr/>
                <p:nvPr/>
              </p:nvPicPr>
              <p:blipFill>
                <a:blip r:embed="rId37"/>
                <a:stretch>
                  <a:fillRect/>
                </a:stretch>
              </p:blipFill>
              <p:spPr>
                <a:xfrm>
                  <a:off x="10318838" y="5183783"/>
                  <a:ext cx="289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 name="Ink 8">
                  <a:extLst>
                    <a:ext uri="{FF2B5EF4-FFF2-40B4-BE49-F238E27FC236}">
                      <a16:creationId xmlns:a16="http://schemas.microsoft.com/office/drawing/2014/main" id="{F7D9E076-BAC2-3D58-80D9-0B41F9016C12}"/>
                    </a:ext>
                  </a:extLst>
                </p14:cNvPr>
                <p14:cNvContentPartPr/>
                <p14:nvPr/>
              </p14:nvContentPartPr>
              <p14:xfrm>
                <a:off x="9568598" y="4043663"/>
                <a:ext cx="38880" cy="239040"/>
              </p14:xfrm>
            </p:contentPart>
          </mc:Choice>
          <mc:Fallback>
            <p:pic>
              <p:nvPicPr>
                <p:cNvPr id="9" name="Ink 8">
                  <a:extLst>
                    <a:ext uri="{FF2B5EF4-FFF2-40B4-BE49-F238E27FC236}">
                      <a16:creationId xmlns:a16="http://schemas.microsoft.com/office/drawing/2014/main" id="{F7D9E076-BAC2-3D58-80D9-0B41F9016C12}"/>
                    </a:ext>
                  </a:extLst>
                </p:cNvPr>
                <p:cNvPicPr/>
                <p:nvPr/>
              </p:nvPicPr>
              <p:blipFill>
                <a:blip r:embed="rId39"/>
                <a:stretch>
                  <a:fillRect/>
                </a:stretch>
              </p:blipFill>
              <p:spPr>
                <a:xfrm>
                  <a:off x="9559958" y="4035023"/>
                  <a:ext cx="565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 name="Ink 9">
                  <a:extLst>
                    <a:ext uri="{FF2B5EF4-FFF2-40B4-BE49-F238E27FC236}">
                      <a16:creationId xmlns:a16="http://schemas.microsoft.com/office/drawing/2014/main" id="{C37CD47B-8299-B899-26AD-BCE880802673}"/>
                    </a:ext>
                  </a:extLst>
                </p14:cNvPr>
                <p14:cNvContentPartPr/>
                <p14:nvPr/>
              </p14:nvContentPartPr>
              <p14:xfrm>
                <a:off x="9671198" y="4076783"/>
                <a:ext cx="144000" cy="193320"/>
              </p14:xfrm>
            </p:contentPart>
          </mc:Choice>
          <mc:Fallback>
            <p:pic>
              <p:nvPicPr>
                <p:cNvPr id="10" name="Ink 9">
                  <a:extLst>
                    <a:ext uri="{FF2B5EF4-FFF2-40B4-BE49-F238E27FC236}">
                      <a16:creationId xmlns:a16="http://schemas.microsoft.com/office/drawing/2014/main" id="{C37CD47B-8299-B899-26AD-BCE880802673}"/>
                    </a:ext>
                  </a:extLst>
                </p:cNvPr>
                <p:cNvPicPr/>
                <p:nvPr/>
              </p:nvPicPr>
              <p:blipFill>
                <a:blip r:embed="rId41"/>
                <a:stretch>
                  <a:fillRect/>
                </a:stretch>
              </p:blipFill>
              <p:spPr>
                <a:xfrm>
                  <a:off x="9662198" y="4068143"/>
                  <a:ext cx="1616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 name="Ink 11">
                  <a:extLst>
                    <a:ext uri="{FF2B5EF4-FFF2-40B4-BE49-F238E27FC236}">
                      <a16:creationId xmlns:a16="http://schemas.microsoft.com/office/drawing/2014/main" id="{2A760241-D778-F162-92A0-973C21285601}"/>
                    </a:ext>
                  </a:extLst>
                </p14:cNvPr>
                <p14:cNvContentPartPr/>
                <p14:nvPr/>
              </p14:nvContentPartPr>
              <p14:xfrm>
                <a:off x="10014638" y="4058423"/>
                <a:ext cx="171360" cy="163800"/>
              </p14:xfrm>
            </p:contentPart>
          </mc:Choice>
          <mc:Fallback>
            <p:pic>
              <p:nvPicPr>
                <p:cNvPr id="12" name="Ink 11">
                  <a:extLst>
                    <a:ext uri="{FF2B5EF4-FFF2-40B4-BE49-F238E27FC236}">
                      <a16:creationId xmlns:a16="http://schemas.microsoft.com/office/drawing/2014/main" id="{2A760241-D778-F162-92A0-973C21285601}"/>
                    </a:ext>
                  </a:extLst>
                </p:cNvPr>
                <p:cNvPicPr/>
                <p:nvPr/>
              </p:nvPicPr>
              <p:blipFill>
                <a:blip r:embed="rId43"/>
                <a:stretch>
                  <a:fillRect/>
                </a:stretch>
              </p:blipFill>
              <p:spPr>
                <a:xfrm>
                  <a:off x="10005638" y="4049423"/>
                  <a:ext cx="1890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3" name="Ink 12">
                  <a:extLst>
                    <a:ext uri="{FF2B5EF4-FFF2-40B4-BE49-F238E27FC236}">
                      <a16:creationId xmlns:a16="http://schemas.microsoft.com/office/drawing/2014/main" id="{B8B90F66-C44D-6D83-1202-CE1BA57894FE}"/>
                    </a:ext>
                  </a:extLst>
                </p14:cNvPr>
                <p14:cNvContentPartPr/>
                <p14:nvPr/>
              </p14:nvContentPartPr>
              <p14:xfrm>
                <a:off x="10260158" y="4044743"/>
                <a:ext cx="153000" cy="186120"/>
              </p14:xfrm>
            </p:contentPart>
          </mc:Choice>
          <mc:Fallback>
            <p:pic>
              <p:nvPicPr>
                <p:cNvPr id="13" name="Ink 12">
                  <a:extLst>
                    <a:ext uri="{FF2B5EF4-FFF2-40B4-BE49-F238E27FC236}">
                      <a16:creationId xmlns:a16="http://schemas.microsoft.com/office/drawing/2014/main" id="{B8B90F66-C44D-6D83-1202-CE1BA57894FE}"/>
                    </a:ext>
                  </a:extLst>
                </p:cNvPr>
                <p:cNvPicPr/>
                <p:nvPr/>
              </p:nvPicPr>
              <p:blipFill>
                <a:blip r:embed="rId45"/>
                <a:stretch>
                  <a:fillRect/>
                </a:stretch>
              </p:blipFill>
              <p:spPr>
                <a:xfrm>
                  <a:off x="10251158" y="4036103"/>
                  <a:ext cx="1706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4" name="Ink 13">
                  <a:extLst>
                    <a:ext uri="{FF2B5EF4-FFF2-40B4-BE49-F238E27FC236}">
                      <a16:creationId xmlns:a16="http://schemas.microsoft.com/office/drawing/2014/main" id="{6435A3C5-5D0E-F67E-AF02-F33D13B878DB}"/>
                    </a:ext>
                  </a:extLst>
                </p14:cNvPr>
                <p14:cNvContentPartPr/>
                <p14:nvPr/>
              </p14:nvContentPartPr>
              <p14:xfrm>
                <a:off x="10493438" y="4047983"/>
                <a:ext cx="268560" cy="194760"/>
              </p14:xfrm>
            </p:contentPart>
          </mc:Choice>
          <mc:Fallback>
            <p:pic>
              <p:nvPicPr>
                <p:cNvPr id="14" name="Ink 13">
                  <a:extLst>
                    <a:ext uri="{FF2B5EF4-FFF2-40B4-BE49-F238E27FC236}">
                      <a16:creationId xmlns:a16="http://schemas.microsoft.com/office/drawing/2014/main" id="{6435A3C5-5D0E-F67E-AF02-F33D13B878DB}"/>
                    </a:ext>
                  </a:extLst>
                </p:cNvPr>
                <p:cNvPicPr/>
                <p:nvPr/>
              </p:nvPicPr>
              <p:blipFill>
                <a:blip r:embed="rId47"/>
                <a:stretch>
                  <a:fillRect/>
                </a:stretch>
              </p:blipFill>
              <p:spPr>
                <a:xfrm>
                  <a:off x="10484798" y="4038983"/>
                  <a:ext cx="2862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6" name="Ink 15">
                  <a:extLst>
                    <a:ext uri="{FF2B5EF4-FFF2-40B4-BE49-F238E27FC236}">
                      <a16:creationId xmlns:a16="http://schemas.microsoft.com/office/drawing/2014/main" id="{C54EFEFD-026A-1388-4691-6F010CD95098}"/>
                    </a:ext>
                  </a:extLst>
                </p14:cNvPr>
                <p14:cNvContentPartPr/>
                <p14:nvPr/>
              </p14:nvContentPartPr>
              <p14:xfrm>
                <a:off x="10076918" y="4335983"/>
                <a:ext cx="748440" cy="68760"/>
              </p14:xfrm>
            </p:contentPart>
          </mc:Choice>
          <mc:Fallback>
            <p:pic>
              <p:nvPicPr>
                <p:cNvPr id="16" name="Ink 15">
                  <a:extLst>
                    <a:ext uri="{FF2B5EF4-FFF2-40B4-BE49-F238E27FC236}">
                      <a16:creationId xmlns:a16="http://schemas.microsoft.com/office/drawing/2014/main" id="{C54EFEFD-026A-1388-4691-6F010CD95098}"/>
                    </a:ext>
                  </a:extLst>
                </p:cNvPr>
                <p:cNvPicPr/>
                <p:nvPr/>
              </p:nvPicPr>
              <p:blipFill>
                <a:blip r:embed="rId49"/>
                <a:stretch>
                  <a:fillRect/>
                </a:stretch>
              </p:blipFill>
              <p:spPr>
                <a:xfrm>
                  <a:off x="10068278" y="4326983"/>
                  <a:ext cx="7660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8" name="Ink 17">
                  <a:extLst>
                    <a:ext uri="{FF2B5EF4-FFF2-40B4-BE49-F238E27FC236}">
                      <a16:creationId xmlns:a16="http://schemas.microsoft.com/office/drawing/2014/main" id="{539D8F62-8F57-E48E-4E45-8EDCA20030C6}"/>
                    </a:ext>
                  </a:extLst>
                </p14:cNvPr>
                <p14:cNvContentPartPr/>
                <p14:nvPr/>
              </p14:nvContentPartPr>
              <p14:xfrm>
                <a:off x="9601718" y="4496903"/>
                <a:ext cx="17280" cy="198720"/>
              </p14:xfrm>
            </p:contentPart>
          </mc:Choice>
          <mc:Fallback>
            <p:pic>
              <p:nvPicPr>
                <p:cNvPr id="18" name="Ink 17">
                  <a:extLst>
                    <a:ext uri="{FF2B5EF4-FFF2-40B4-BE49-F238E27FC236}">
                      <a16:creationId xmlns:a16="http://schemas.microsoft.com/office/drawing/2014/main" id="{539D8F62-8F57-E48E-4E45-8EDCA20030C6}"/>
                    </a:ext>
                  </a:extLst>
                </p:cNvPr>
                <p:cNvPicPr/>
                <p:nvPr/>
              </p:nvPicPr>
              <p:blipFill>
                <a:blip r:embed="rId51"/>
                <a:stretch>
                  <a:fillRect/>
                </a:stretch>
              </p:blipFill>
              <p:spPr>
                <a:xfrm>
                  <a:off x="9593078" y="4488263"/>
                  <a:ext cx="349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9" name="Ink 18">
                  <a:extLst>
                    <a:ext uri="{FF2B5EF4-FFF2-40B4-BE49-F238E27FC236}">
                      <a16:creationId xmlns:a16="http://schemas.microsoft.com/office/drawing/2014/main" id="{E63ED061-E207-E05A-DCC8-B02F6F1BAED7}"/>
                    </a:ext>
                  </a:extLst>
                </p14:cNvPr>
                <p14:cNvContentPartPr/>
                <p14:nvPr/>
              </p14:nvContentPartPr>
              <p14:xfrm>
                <a:off x="9676598" y="4513463"/>
                <a:ext cx="121320" cy="185400"/>
              </p14:xfrm>
            </p:contentPart>
          </mc:Choice>
          <mc:Fallback>
            <p:pic>
              <p:nvPicPr>
                <p:cNvPr id="19" name="Ink 18">
                  <a:extLst>
                    <a:ext uri="{FF2B5EF4-FFF2-40B4-BE49-F238E27FC236}">
                      <a16:creationId xmlns:a16="http://schemas.microsoft.com/office/drawing/2014/main" id="{E63ED061-E207-E05A-DCC8-B02F6F1BAED7}"/>
                    </a:ext>
                  </a:extLst>
                </p:cNvPr>
                <p:cNvPicPr/>
                <p:nvPr/>
              </p:nvPicPr>
              <p:blipFill>
                <a:blip r:embed="rId53"/>
                <a:stretch>
                  <a:fillRect/>
                </a:stretch>
              </p:blipFill>
              <p:spPr>
                <a:xfrm>
                  <a:off x="9667958" y="4504463"/>
                  <a:ext cx="1389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1" name="Ink 20">
                  <a:extLst>
                    <a:ext uri="{FF2B5EF4-FFF2-40B4-BE49-F238E27FC236}">
                      <a16:creationId xmlns:a16="http://schemas.microsoft.com/office/drawing/2014/main" id="{5CE475F5-798E-B2F2-3570-33328F0A8662}"/>
                    </a:ext>
                  </a:extLst>
                </p14:cNvPr>
                <p14:cNvContentPartPr/>
                <p14:nvPr/>
              </p14:nvContentPartPr>
              <p14:xfrm>
                <a:off x="10043798" y="4478903"/>
                <a:ext cx="267120" cy="155520"/>
              </p14:xfrm>
            </p:contentPart>
          </mc:Choice>
          <mc:Fallback>
            <p:pic>
              <p:nvPicPr>
                <p:cNvPr id="21" name="Ink 20">
                  <a:extLst>
                    <a:ext uri="{FF2B5EF4-FFF2-40B4-BE49-F238E27FC236}">
                      <a16:creationId xmlns:a16="http://schemas.microsoft.com/office/drawing/2014/main" id="{5CE475F5-798E-B2F2-3570-33328F0A8662}"/>
                    </a:ext>
                  </a:extLst>
                </p:cNvPr>
                <p:cNvPicPr/>
                <p:nvPr/>
              </p:nvPicPr>
              <p:blipFill>
                <a:blip r:embed="rId55"/>
                <a:stretch>
                  <a:fillRect/>
                </a:stretch>
              </p:blipFill>
              <p:spPr>
                <a:xfrm>
                  <a:off x="10034798" y="4470263"/>
                  <a:ext cx="2847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2" name="Ink 21">
                  <a:extLst>
                    <a:ext uri="{FF2B5EF4-FFF2-40B4-BE49-F238E27FC236}">
                      <a16:creationId xmlns:a16="http://schemas.microsoft.com/office/drawing/2014/main" id="{8D3E95E6-8658-D997-6917-B5735F8D539B}"/>
                    </a:ext>
                  </a:extLst>
                </p14:cNvPr>
                <p14:cNvContentPartPr/>
                <p14:nvPr/>
              </p14:nvContentPartPr>
              <p14:xfrm>
                <a:off x="10347998" y="4470263"/>
                <a:ext cx="176400" cy="171360"/>
              </p14:xfrm>
            </p:contentPart>
          </mc:Choice>
          <mc:Fallback>
            <p:pic>
              <p:nvPicPr>
                <p:cNvPr id="22" name="Ink 21">
                  <a:extLst>
                    <a:ext uri="{FF2B5EF4-FFF2-40B4-BE49-F238E27FC236}">
                      <a16:creationId xmlns:a16="http://schemas.microsoft.com/office/drawing/2014/main" id="{8D3E95E6-8658-D997-6917-B5735F8D539B}"/>
                    </a:ext>
                  </a:extLst>
                </p:cNvPr>
                <p:cNvPicPr/>
                <p:nvPr/>
              </p:nvPicPr>
              <p:blipFill>
                <a:blip r:embed="rId57"/>
                <a:stretch>
                  <a:fillRect/>
                </a:stretch>
              </p:blipFill>
              <p:spPr>
                <a:xfrm>
                  <a:off x="10338998" y="4461263"/>
                  <a:ext cx="1940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3" name="Ink 22">
                  <a:extLst>
                    <a:ext uri="{FF2B5EF4-FFF2-40B4-BE49-F238E27FC236}">
                      <a16:creationId xmlns:a16="http://schemas.microsoft.com/office/drawing/2014/main" id="{11DB6E8E-09E1-0BC5-CC22-13E0C7F5A36A}"/>
                    </a:ext>
                  </a:extLst>
                </p14:cNvPr>
                <p14:cNvContentPartPr/>
                <p14:nvPr/>
              </p14:nvContentPartPr>
              <p14:xfrm>
                <a:off x="10571558" y="4470623"/>
                <a:ext cx="178920" cy="208440"/>
              </p14:xfrm>
            </p:contentPart>
          </mc:Choice>
          <mc:Fallback>
            <p:pic>
              <p:nvPicPr>
                <p:cNvPr id="23" name="Ink 22">
                  <a:extLst>
                    <a:ext uri="{FF2B5EF4-FFF2-40B4-BE49-F238E27FC236}">
                      <a16:creationId xmlns:a16="http://schemas.microsoft.com/office/drawing/2014/main" id="{11DB6E8E-09E1-0BC5-CC22-13E0C7F5A36A}"/>
                    </a:ext>
                  </a:extLst>
                </p:cNvPr>
                <p:cNvPicPr/>
                <p:nvPr/>
              </p:nvPicPr>
              <p:blipFill>
                <a:blip r:embed="rId59"/>
                <a:stretch>
                  <a:fillRect/>
                </a:stretch>
              </p:blipFill>
              <p:spPr>
                <a:xfrm>
                  <a:off x="10562918" y="4461983"/>
                  <a:ext cx="1965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0EEE1026-EA00-E311-B68C-F131367B8F33}"/>
                    </a:ext>
                  </a:extLst>
                </p14:cNvPr>
                <p14:cNvContentPartPr/>
                <p14:nvPr/>
              </p14:nvContentPartPr>
              <p14:xfrm>
                <a:off x="5902358" y="3407543"/>
                <a:ext cx="849240" cy="81360"/>
              </p14:xfrm>
            </p:contentPart>
          </mc:Choice>
          <mc:Fallback>
            <p:pic>
              <p:nvPicPr>
                <p:cNvPr id="38" name="Ink 37">
                  <a:extLst>
                    <a:ext uri="{FF2B5EF4-FFF2-40B4-BE49-F238E27FC236}">
                      <a16:creationId xmlns:a16="http://schemas.microsoft.com/office/drawing/2014/main" id="{0EEE1026-EA00-E311-B68C-F131367B8F33}"/>
                    </a:ext>
                  </a:extLst>
                </p:cNvPr>
                <p:cNvPicPr/>
                <p:nvPr/>
              </p:nvPicPr>
              <p:blipFill>
                <a:blip r:embed="rId61"/>
                <a:stretch>
                  <a:fillRect/>
                </a:stretch>
              </p:blipFill>
              <p:spPr>
                <a:xfrm>
                  <a:off x="5893718" y="3398543"/>
                  <a:ext cx="8668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6B3CB555-E69F-19E6-986A-7DA93B0BF9B7}"/>
                    </a:ext>
                  </a:extLst>
                </p14:cNvPr>
                <p14:cNvContentPartPr/>
                <p14:nvPr/>
              </p14:nvContentPartPr>
              <p14:xfrm>
                <a:off x="5884358" y="3348143"/>
                <a:ext cx="136800" cy="243360"/>
              </p14:xfrm>
            </p:contentPart>
          </mc:Choice>
          <mc:Fallback>
            <p:pic>
              <p:nvPicPr>
                <p:cNvPr id="39" name="Ink 38">
                  <a:extLst>
                    <a:ext uri="{FF2B5EF4-FFF2-40B4-BE49-F238E27FC236}">
                      <a16:creationId xmlns:a16="http://schemas.microsoft.com/office/drawing/2014/main" id="{6B3CB555-E69F-19E6-986A-7DA93B0BF9B7}"/>
                    </a:ext>
                  </a:extLst>
                </p:cNvPr>
                <p:cNvPicPr/>
                <p:nvPr/>
              </p:nvPicPr>
              <p:blipFill>
                <a:blip r:embed="rId63"/>
                <a:stretch>
                  <a:fillRect/>
                </a:stretch>
              </p:blipFill>
              <p:spPr>
                <a:xfrm>
                  <a:off x="5875358" y="3339143"/>
                  <a:ext cx="1544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B9EA9D09-417A-DF59-8808-4BF39505FB08}"/>
                    </a:ext>
                  </a:extLst>
                </p14:cNvPr>
                <p14:cNvContentPartPr/>
                <p14:nvPr/>
              </p14:nvContentPartPr>
              <p14:xfrm>
                <a:off x="7960118" y="4318343"/>
                <a:ext cx="349920" cy="281880"/>
              </p14:xfrm>
            </p:contentPart>
          </mc:Choice>
          <mc:Fallback>
            <p:pic>
              <p:nvPicPr>
                <p:cNvPr id="41" name="Ink 40">
                  <a:extLst>
                    <a:ext uri="{FF2B5EF4-FFF2-40B4-BE49-F238E27FC236}">
                      <a16:creationId xmlns:a16="http://schemas.microsoft.com/office/drawing/2014/main" id="{B9EA9D09-417A-DF59-8808-4BF39505FB08}"/>
                    </a:ext>
                  </a:extLst>
                </p:cNvPr>
                <p:cNvPicPr/>
                <p:nvPr/>
              </p:nvPicPr>
              <p:blipFill>
                <a:blip r:embed="rId65"/>
                <a:stretch>
                  <a:fillRect/>
                </a:stretch>
              </p:blipFill>
              <p:spPr>
                <a:xfrm>
                  <a:off x="7951118" y="4309703"/>
                  <a:ext cx="3675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D092842A-62DB-7489-9D19-BCEF73063E9B}"/>
                    </a:ext>
                  </a:extLst>
                </p14:cNvPr>
                <p14:cNvContentPartPr/>
                <p14:nvPr/>
              </p14:nvContentPartPr>
              <p14:xfrm>
                <a:off x="474638" y="1352303"/>
                <a:ext cx="6027480" cy="2813400"/>
              </p14:xfrm>
            </p:contentPart>
          </mc:Choice>
          <mc:Fallback>
            <p:pic>
              <p:nvPicPr>
                <p:cNvPr id="43" name="Ink 42">
                  <a:extLst>
                    <a:ext uri="{FF2B5EF4-FFF2-40B4-BE49-F238E27FC236}">
                      <a16:creationId xmlns:a16="http://schemas.microsoft.com/office/drawing/2014/main" id="{D092842A-62DB-7489-9D19-BCEF73063E9B}"/>
                    </a:ext>
                  </a:extLst>
                </p:cNvPr>
                <p:cNvPicPr/>
                <p:nvPr/>
              </p:nvPicPr>
              <p:blipFill>
                <a:blip r:embed="rId67"/>
                <a:stretch>
                  <a:fillRect/>
                </a:stretch>
              </p:blipFill>
              <p:spPr>
                <a:xfrm>
                  <a:off x="465638" y="1343663"/>
                  <a:ext cx="6045120" cy="2831040"/>
                </a:xfrm>
                <a:prstGeom prst="rect">
                  <a:avLst/>
                </a:prstGeom>
              </p:spPr>
            </p:pic>
          </mc:Fallback>
        </mc:AlternateContent>
      </p:gr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7" name="Google Shape;1247;p5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The managed RAP implementation addresses use cases where all the essential parts of the applications are to be developed from scratch. However, these new applications can highly benefit from out-of-box support for transactional processing. Standard operations like create, update, delete must only be specified in the behavior definition to obtain a ready-to-run business object. The provisioning of transaction buffer is also done automatically for us by the framework. The interaction phase and save sequence are also implemented generically. The application developer can focus on business part of app like adding custom validation, actions, determinations. The RAP transaction engine manages the life cycle of our Business object and covers all the aspects of our app development.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The managed implementation type is aimed for building new applications from scratch without having any prior coding exist.  The standard functionality that given in managed business objects is easily retrieved. The business logic implemented using predefined implementation methods that are integrated during the runtime in the interaction phase and save sequence. </a:t>
            </a:r>
            <a:endParaRPr kumimoji="0" sz="18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48" name="Google Shape;1248;p5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Managed RAP implementation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Business use case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MakeMyTrip.com- processor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Processor needs to create, update, delete a travel request through agency including all bookings and supplements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Approval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The manager would review the travel requests created by processor, can only change the booking fees and approve or reject the travel request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38" name="Ink 237">
                <a:extLst>
                  <a:ext uri="{FF2B5EF4-FFF2-40B4-BE49-F238E27FC236}">
                    <a16:creationId xmlns:a16="http://schemas.microsoft.com/office/drawing/2014/main" id="{75AC00F6-0207-F6D8-B5F2-1EBC3952684F}"/>
                  </a:ext>
                </a:extLst>
              </p14:cNvPr>
              <p14:cNvContentPartPr/>
              <p14:nvPr/>
            </p14:nvContentPartPr>
            <p14:xfrm>
              <a:off x="9356918" y="608183"/>
              <a:ext cx="640440" cy="430560"/>
            </p14:xfrm>
          </p:contentPart>
        </mc:Choice>
        <mc:Fallback>
          <p:pic>
            <p:nvPicPr>
              <p:cNvPr id="238" name="Ink 237">
                <a:extLst>
                  <a:ext uri="{FF2B5EF4-FFF2-40B4-BE49-F238E27FC236}">
                    <a16:creationId xmlns:a16="http://schemas.microsoft.com/office/drawing/2014/main" id="{75AC00F6-0207-F6D8-B5F2-1EBC3952684F}"/>
                  </a:ext>
                </a:extLst>
              </p:cNvPr>
              <p:cNvPicPr/>
              <p:nvPr/>
            </p:nvPicPr>
            <p:blipFill>
              <a:blip r:embed="rId3"/>
              <a:stretch>
                <a:fillRect/>
              </a:stretch>
            </p:blipFill>
            <p:spPr>
              <a:xfrm>
                <a:off x="9348278" y="599543"/>
                <a:ext cx="65808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0" name="Ink 79">
                <a:extLst>
                  <a:ext uri="{FF2B5EF4-FFF2-40B4-BE49-F238E27FC236}">
                    <a16:creationId xmlns:a16="http://schemas.microsoft.com/office/drawing/2014/main" id="{F23DBCE6-323B-B73F-3351-5D108B6EB48A}"/>
                  </a:ext>
                </a:extLst>
              </p14:cNvPr>
              <p14:cNvContentPartPr/>
              <p14:nvPr/>
            </p14:nvContentPartPr>
            <p14:xfrm>
              <a:off x="651758" y="3253463"/>
              <a:ext cx="4771800" cy="2292840"/>
            </p14:xfrm>
          </p:contentPart>
        </mc:Choice>
        <mc:Fallback>
          <p:pic>
            <p:nvPicPr>
              <p:cNvPr id="80" name="Ink 79">
                <a:extLst>
                  <a:ext uri="{FF2B5EF4-FFF2-40B4-BE49-F238E27FC236}">
                    <a16:creationId xmlns:a16="http://schemas.microsoft.com/office/drawing/2014/main" id="{F23DBCE6-323B-B73F-3351-5D108B6EB48A}"/>
                  </a:ext>
                </a:extLst>
              </p:cNvPr>
              <p:cNvPicPr/>
              <p:nvPr/>
            </p:nvPicPr>
            <p:blipFill>
              <a:blip r:embed="rId5"/>
              <a:stretch>
                <a:fillRect/>
              </a:stretch>
            </p:blipFill>
            <p:spPr>
              <a:xfrm>
                <a:off x="643118" y="3244823"/>
                <a:ext cx="4789440" cy="2310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1" name="Ink 80">
                <a:extLst>
                  <a:ext uri="{FF2B5EF4-FFF2-40B4-BE49-F238E27FC236}">
                    <a16:creationId xmlns:a16="http://schemas.microsoft.com/office/drawing/2014/main" id="{D56329F2-1794-B650-51A2-7ECB38632376}"/>
                  </a:ext>
                </a:extLst>
              </p14:cNvPr>
              <p14:cNvContentPartPr/>
              <p14:nvPr/>
            </p14:nvContentPartPr>
            <p14:xfrm>
              <a:off x="5316998" y="4361183"/>
              <a:ext cx="262080" cy="322920"/>
            </p14:xfrm>
          </p:contentPart>
        </mc:Choice>
        <mc:Fallback>
          <p:pic>
            <p:nvPicPr>
              <p:cNvPr id="81" name="Ink 80">
                <a:extLst>
                  <a:ext uri="{FF2B5EF4-FFF2-40B4-BE49-F238E27FC236}">
                    <a16:creationId xmlns:a16="http://schemas.microsoft.com/office/drawing/2014/main" id="{D56329F2-1794-B650-51A2-7ECB38632376}"/>
                  </a:ext>
                </a:extLst>
              </p:cNvPr>
              <p:cNvPicPr/>
              <p:nvPr/>
            </p:nvPicPr>
            <p:blipFill>
              <a:blip r:embed="rId7"/>
              <a:stretch>
                <a:fillRect/>
              </a:stretch>
            </p:blipFill>
            <p:spPr>
              <a:xfrm>
                <a:off x="5308358" y="4352543"/>
                <a:ext cx="27972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2" name="Ink 81">
                <a:extLst>
                  <a:ext uri="{FF2B5EF4-FFF2-40B4-BE49-F238E27FC236}">
                    <a16:creationId xmlns:a16="http://schemas.microsoft.com/office/drawing/2014/main" id="{ABC1866B-E65B-3482-6F35-76D2A3D8EFAD}"/>
                  </a:ext>
                </a:extLst>
              </p14:cNvPr>
              <p14:cNvContentPartPr/>
              <p14:nvPr/>
            </p14:nvContentPartPr>
            <p14:xfrm>
              <a:off x="5563958" y="4433903"/>
              <a:ext cx="415440" cy="313200"/>
            </p14:xfrm>
          </p:contentPart>
        </mc:Choice>
        <mc:Fallback>
          <p:pic>
            <p:nvPicPr>
              <p:cNvPr id="82" name="Ink 81">
                <a:extLst>
                  <a:ext uri="{FF2B5EF4-FFF2-40B4-BE49-F238E27FC236}">
                    <a16:creationId xmlns:a16="http://schemas.microsoft.com/office/drawing/2014/main" id="{ABC1866B-E65B-3482-6F35-76D2A3D8EFAD}"/>
                  </a:ext>
                </a:extLst>
              </p:cNvPr>
              <p:cNvPicPr/>
              <p:nvPr/>
            </p:nvPicPr>
            <p:blipFill>
              <a:blip r:embed="rId9"/>
              <a:stretch>
                <a:fillRect/>
              </a:stretch>
            </p:blipFill>
            <p:spPr>
              <a:xfrm>
                <a:off x="5554958" y="4425263"/>
                <a:ext cx="4330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3" name="Ink 82">
                <a:extLst>
                  <a:ext uri="{FF2B5EF4-FFF2-40B4-BE49-F238E27FC236}">
                    <a16:creationId xmlns:a16="http://schemas.microsoft.com/office/drawing/2014/main" id="{8F6959DF-5455-C625-B5D4-15EC9A62D4FD}"/>
                  </a:ext>
                </a:extLst>
              </p14:cNvPr>
              <p14:cNvContentPartPr/>
              <p14:nvPr/>
            </p14:nvContentPartPr>
            <p14:xfrm>
              <a:off x="6187478" y="4337783"/>
              <a:ext cx="218520" cy="266400"/>
            </p14:xfrm>
          </p:contentPart>
        </mc:Choice>
        <mc:Fallback>
          <p:pic>
            <p:nvPicPr>
              <p:cNvPr id="83" name="Ink 82">
                <a:extLst>
                  <a:ext uri="{FF2B5EF4-FFF2-40B4-BE49-F238E27FC236}">
                    <a16:creationId xmlns:a16="http://schemas.microsoft.com/office/drawing/2014/main" id="{8F6959DF-5455-C625-B5D4-15EC9A62D4FD}"/>
                  </a:ext>
                </a:extLst>
              </p:cNvPr>
              <p:cNvPicPr/>
              <p:nvPr/>
            </p:nvPicPr>
            <p:blipFill>
              <a:blip r:embed="rId11"/>
              <a:stretch>
                <a:fillRect/>
              </a:stretch>
            </p:blipFill>
            <p:spPr>
              <a:xfrm>
                <a:off x="6178838" y="4328783"/>
                <a:ext cx="2361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4" name="Ink 83">
                <a:extLst>
                  <a:ext uri="{FF2B5EF4-FFF2-40B4-BE49-F238E27FC236}">
                    <a16:creationId xmlns:a16="http://schemas.microsoft.com/office/drawing/2014/main" id="{9077AFDE-69E6-54C9-82C8-78C376A280C3}"/>
                  </a:ext>
                </a:extLst>
              </p14:cNvPr>
              <p14:cNvContentPartPr/>
              <p14:nvPr/>
            </p14:nvContentPartPr>
            <p14:xfrm>
              <a:off x="6538478" y="4436423"/>
              <a:ext cx="155160" cy="197280"/>
            </p14:xfrm>
          </p:contentPart>
        </mc:Choice>
        <mc:Fallback>
          <p:pic>
            <p:nvPicPr>
              <p:cNvPr id="84" name="Ink 83">
                <a:extLst>
                  <a:ext uri="{FF2B5EF4-FFF2-40B4-BE49-F238E27FC236}">
                    <a16:creationId xmlns:a16="http://schemas.microsoft.com/office/drawing/2014/main" id="{9077AFDE-69E6-54C9-82C8-78C376A280C3}"/>
                  </a:ext>
                </a:extLst>
              </p:cNvPr>
              <p:cNvPicPr/>
              <p:nvPr/>
            </p:nvPicPr>
            <p:blipFill>
              <a:blip r:embed="rId13"/>
              <a:stretch>
                <a:fillRect/>
              </a:stretch>
            </p:blipFill>
            <p:spPr>
              <a:xfrm>
                <a:off x="6529478" y="4427423"/>
                <a:ext cx="1728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2" name="Ink 131">
                <a:extLst>
                  <a:ext uri="{FF2B5EF4-FFF2-40B4-BE49-F238E27FC236}">
                    <a16:creationId xmlns:a16="http://schemas.microsoft.com/office/drawing/2014/main" id="{E2C7D666-238D-1C52-CFA4-F26273E0846A}"/>
                  </a:ext>
                </a:extLst>
              </p14:cNvPr>
              <p14:cNvContentPartPr/>
              <p14:nvPr/>
            </p14:nvContentPartPr>
            <p14:xfrm>
              <a:off x="9915278" y="4223303"/>
              <a:ext cx="125640" cy="216720"/>
            </p14:xfrm>
          </p:contentPart>
        </mc:Choice>
        <mc:Fallback>
          <p:pic>
            <p:nvPicPr>
              <p:cNvPr id="132" name="Ink 131">
                <a:extLst>
                  <a:ext uri="{FF2B5EF4-FFF2-40B4-BE49-F238E27FC236}">
                    <a16:creationId xmlns:a16="http://schemas.microsoft.com/office/drawing/2014/main" id="{E2C7D666-238D-1C52-CFA4-F26273E0846A}"/>
                  </a:ext>
                </a:extLst>
              </p:cNvPr>
              <p:cNvPicPr/>
              <p:nvPr/>
            </p:nvPicPr>
            <p:blipFill>
              <a:blip r:embed="rId15"/>
              <a:stretch>
                <a:fillRect/>
              </a:stretch>
            </p:blipFill>
            <p:spPr>
              <a:xfrm>
                <a:off x="9906638" y="4214303"/>
                <a:ext cx="1432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3" name="Ink 132">
                <a:extLst>
                  <a:ext uri="{FF2B5EF4-FFF2-40B4-BE49-F238E27FC236}">
                    <a16:creationId xmlns:a16="http://schemas.microsoft.com/office/drawing/2014/main" id="{20658F3C-ADB2-2028-C45F-B5343940D601}"/>
                  </a:ext>
                </a:extLst>
              </p14:cNvPr>
              <p14:cNvContentPartPr/>
              <p14:nvPr/>
            </p14:nvContentPartPr>
            <p14:xfrm>
              <a:off x="10161158" y="4294583"/>
              <a:ext cx="115560" cy="127080"/>
            </p14:xfrm>
          </p:contentPart>
        </mc:Choice>
        <mc:Fallback>
          <p:pic>
            <p:nvPicPr>
              <p:cNvPr id="133" name="Ink 132">
                <a:extLst>
                  <a:ext uri="{FF2B5EF4-FFF2-40B4-BE49-F238E27FC236}">
                    <a16:creationId xmlns:a16="http://schemas.microsoft.com/office/drawing/2014/main" id="{20658F3C-ADB2-2028-C45F-B5343940D601}"/>
                  </a:ext>
                </a:extLst>
              </p:cNvPr>
              <p:cNvPicPr/>
              <p:nvPr/>
            </p:nvPicPr>
            <p:blipFill>
              <a:blip r:embed="rId17"/>
              <a:stretch>
                <a:fillRect/>
              </a:stretch>
            </p:blipFill>
            <p:spPr>
              <a:xfrm>
                <a:off x="10152158" y="4285943"/>
                <a:ext cx="1332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4" name="Ink 133">
                <a:extLst>
                  <a:ext uri="{FF2B5EF4-FFF2-40B4-BE49-F238E27FC236}">
                    <a16:creationId xmlns:a16="http://schemas.microsoft.com/office/drawing/2014/main" id="{F1E0302A-99DF-E517-674F-8D7B00AF9AFF}"/>
                  </a:ext>
                </a:extLst>
              </p14:cNvPr>
              <p14:cNvContentPartPr/>
              <p14:nvPr/>
            </p14:nvContentPartPr>
            <p14:xfrm>
              <a:off x="10384358" y="4191263"/>
              <a:ext cx="162360" cy="231840"/>
            </p14:xfrm>
          </p:contentPart>
        </mc:Choice>
        <mc:Fallback>
          <p:pic>
            <p:nvPicPr>
              <p:cNvPr id="134" name="Ink 133">
                <a:extLst>
                  <a:ext uri="{FF2B5EF4-FFF2-40B4-BE49-F238E27FC236}">
                    <a16:creationId xmlns:a16="http://schemas.microsoft.com/office/drawing/2014/main" id="{F1E0302A-99DF-E517-674F-8D7B00AF9AFF}"/>
                  </a:ext>
                </a:extLst>
              </p:cNvPr>
              <p:cNvPicPr/>
              <p:nvPr/>
            </p:nvPicPr>
            <p:blipFill>
              <a:blip r:embed="rId19"/>
              <a:stretch>
                <a:fillRect/>
              </a:stretch>
            </p:blipFill>
            <p:spPr>
              <a:xfrm>
                <a:off x="10375358" y="4182263"/>
                <a:ext cx="1800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5" name="Ink 134">
                <a:extLst>
                  <a:ext uri="{FF2B5EF4-FFF2-40B4-BE49-F238E27FC236}">
                    <a16:creationId xmlns:a16="http://schemas.microsoft.com/office/drawing/2014/main" id="{8D9DE6CA-77D5-6FF8-6D8E-17FFBCC83598}"/>
                  </a:ext>
                </a:extLst>
              </p14:cNvPr>
              <p14:cNvContentPartPr/>
              <p14:nvPr/>
            </p14:nvContentPartPr>
            <p14:xfrm>
              <a:off x="10626998" y="4253903"/>
              <a:ext cx="106200" cy="191160"/>
            </p14:xfrm>
          </p:contentPart>
        </mc:Choice>
        <mc:Fallback>
          <p:pic>
            <p:nvPicPr>
              <p:cNvPr id="135" name="Ink 134">
                <a:extLst>
                  <a:ext uri="{FF2B5EF4-FFF2-40B4-BE49-F238E27FC236}">
                    <a16:creationId xmlns:a16="http://schemas.microsoft.com/office/drawing/2014/main" id="{8D9DE6CA-77D5-6FF8-6D8E-17FFBCC83598}"/>
                  </a:ext>
                </a:extLst>
              </p:cNvPr>
              <p:cNvPicPr/>
              <p:nvPr/>
            </p:nvPicPr>
            <p:blipFill>
              <a:blip r:embed="rId21"/>
              <a:stretch>
                <a:fillRect/>
              </a:stretch>
            </p:blipFill>
            <p:spPr>
              <a:xfrm>
                <a:off x="10617998" y="4245263"/>
                <a:ext cx="1238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6" name="Ink 135">
                <a:extLst>
                  <a:ext uri="{FF2B5EF4-FFF2-40B4-BE49-F238E27FC236}">
                    <a16:creationId xmlns:a16="http://schemas.microsoft.com/office/drawing/2014/main" id="{86D385E8-1DF6-1CFC-B6D5-CF30E8F35085}"/>
                  </a:ext>
                </a:extLst>
              </p14:cNvPr>
              <p14:cNvContentPartPr/>
              <p14:nvPr/>
            </p14:nvContentPartPr>
            <p14:xfrm>
              <a:off x="10903118" y="4247783"/>
              <a:ext cx="145440" cy="177120"/>
            </p14:xfrm>
          </p:contentPart>
        </mc:Choice>
        <mc:Fallback>
          <p:pic>
            <p:nvPicPr>
              <p:cNvPr id="136" name="Ink 135">
                <a:extLst>
                  <a:ext uri="{FF2B5EF4-FFF2-40B4-BE49-F238E27FC236}">
                    <a16:creationId xmlns:a16="http://schemas.microsoft.com/office/drawing/2014/main" id="{86D385E8-1DF6-1CFC-B6D5-CF30E8F35085}"/>
                  </a:ext>
                </a:extLst>
              </p:cNvPr>
              <p:cNvPicPr/>
              <p:nvPr/>
            </p:nvPicPr>
            <p:blipFill>
              <a:blip r:embed="rId23"/>
              <a:stretch>
                <a:fillRect/>
              </a:stretch>
            </p:blipFill>
            <p:spPr>
              <a:xfrm>
                <a:off x="10894478" y="4238783"/>
                <a:ext cx="1630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7" name="Ink 136">
                <a:extLst>
                  <a:ext uri="{FF2B5EF4-FFF2-40B4-BE49-F238E27FC236}">
                    <a16:creationId xmlns:a16="http://schemas.microsoft.com/office/drawing/2014/main" id="{8705584F-E47F-87E9-7D16-979435AB6303}"/>
                  </a:ext>
                </a:extLst>
              </p14:cNvPr>
              <p14:cNvContentPartPr/>
              <p14:nvPr/>
            </p14:nvContentPartPr>
            <p14:xfrm>
              <a:off x="11148998" y="4215743"/>
              <a:ext cx="180720" cy="260280"/>
            </p14:xfrm>
          </p:contentPart>
        </mc:Choice>
        <mc:Fallback>
          <p:pic>
            <p:nvPicPr>
              <p:cNvPr id="137" name="Ink 136">
                <a:extLst>
                  <a:ext uri="{FF2B5EF4-FFF2-40B4-BE49-F238E27FC236}">
                    <a16:creationId xmlns:a16="http://schemas.microsoft.com/office/drawing/2014/main" id="{8705584F-E47F-87E9-7D16-979435AB6303}"/>
                  </a:ext>
                </a:extLst>
              </p:cNvPr>
              <p:cNvPicPr/>
              <p:nvPr/>
            </p:nvPicPr>
            <p:blipFill>
              <a:blip r:embed="rId25"/>
              <a:stretch>
                <a:fillRect/>
              </a:stretch>
            </p:blipFill>
            <p:spPr>
              <a:xfrm>
                <a:off x="11140358" y="4207103"/>
                <a:ext cx="1983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0" name="Ink 139">
                <a:extLst>
                  <a:ext uri="{FF2B5EF4-FFF2-40B4-BE49-F238E27FC236}">
                    <a16:creationId xmlns:a16="http://schemas.microsoft.com/office/drawing/2014/main" id="{4088BE87-83B9-A31B-1300-0AF17EEF0E68}"/>
                  </a:ext>
                </a:extLst>
              </p14:cNvPr>
              <p14:cNvContentPartPr/>
              <p14:nvPr/>
            </p14:nvContentPartPr>
            <p14:xfrm>
              <a:off x="9619718" y="4233383"/>
              <a:ext cx="154800" cy="223560"/>
            </p14:xfrm>
          </p:contentPart>
        </mc:Choice>
        <mc:Fallback>
          <p:pic>
            <p:nvPicPr>
              <p:cNvPr id="140" name="Ink 139">
                <a:extLst>
                  <a:ext uri="{FF2B5EF4-FFF2-40B4-BE49-F238E27FC236}">
                    <a16:creationId xmlns:a16="http://schemas.microsoft.com/office/drawing/2014/main" id="{4088BE87-83B9-A31B-1300-0AF17EEF0E68}"/>
                  </a:ext>
                </a:extLst>
              </p:cNvPr>
              <p:cNvPicPr/>
              <p:nvPr/>
            </p:nvPicPr>
            <p:blipFill>
              <a:blip r:embed="rId27"/>
              <a:stretch>
                <a:fillRect/>
              </a:stretch>
            </p:blipFill>
            <p:spPr>
              <a:xfrm>
                <a:off x="9610718" y="4224383"/>
                <a:ext cx="1724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1" name="Ink 140">
                <a:extLst>
                  <a:ext uri="{FF2B5EF4-FFF2-40B4-BE49-F238E27FC236}">
                    <a16:creationId xmlns:a16="http://schemas.microsoft.com/office/drawing/2014/main" id="{4843795D-1BC5-E528-12F5-E835E67A6D13}"/>
                  </a:ext>
                </a:extLst>
              </p14:cNvPr>
              <p14:cNvContentPartPr/>
              <p14:nvPr/>
            </p14:nvContentPartPr>
            <p14:xfrm>
              <a:off x="9401198" y="4245983"/>
              <a:ext cx="122760" cy="246600"/>
            </p14:xfrm>
          </p:contentPart>
        </mc:Choice>
        <mc:Fallback>
          <p:pic>
            <p:nvPicPr>
              <p:cNvPr id="141" name="Ink 140">
                <a:extLst>
                  <a:ext uri="{FF2B5EF4-FFF2-40B4-BE49-F238E27FC236}">
                    <a16:creationId xmlns:a16="http://schemas.microsoft.com/office/drawing/2014/main" id="{4843795D-1BC5-E528-12F5-E835E67A6D13}"/>
                  </a:ext>
                </a:extLst>
              </p:cNvPr>
              <p:cNvPicPr/>
              <p:nvPr/>
            </p:nvPicPr>
            <p:blipFill>
              <a:blip r:embed="rId29"/>
              <a:stretch>
                <a:fillRect/>
              </a:stretch>
            </p:blipFill>
            <p:spPr>
              <a:xfrm>
                <a:off x="9392558" y="4237343"/>
                <a:ext cx="1404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42" name="Ink 141">
                <a:extLst>
                  <a:ext uri="{FF2B5EF4-FFF2-40B4-BE49-F238E27FC236}">
                    <a16:creationId xmlns:a16="http://schemas.microsoft.com/office/drawing/2014/main" id="{E3C0968D-9242-AD42-2945-30F7B6D87733}"/>
                  </a:ext>
                </a:extLst>
              </p14:cNvPr>
              <p14:cNvContentPartPr/>
              <p14:nvPr/>
            </p14:nvContentPartPr>
            <p14:xfrm>
              <a:off x="10346918" y="4787063"/>
              <a:ext cx="45720" cy="759240"/>
            </p14:xfrm>
          </p:contentPart>
        </mc:Choice>
        <mc:Fallback>
          <p:pic>
            <p:nvPicPr>
              <p:cNvPr id="142" name="Ink 141">
                <a:extLst>
                  <a:ext uri="{FF2B5EF4-FFF2-40B4-BE49-F238E27FC236}">
                    <a16:creationId xmlns:a16="http://schemas.microsoft.com/office/drawing/2014/main" id="{E3C0968D-9242-AD42-2945-30F7B6D87733}"/>
                  </a:ext>
                </a:extLst>
              </p:cNvPr>
              <p:cNvPicPr/>
              <p:nvPr/>
            </p:nvPicPr>
            <p:blipFill>
              <a:blip r:embed="rId31"/>
              <a:stretch>
                <a:fillRect/>
              </a:stretch>
            </p:blipFill>
            <p:spPr>
              <a:xfrm>
                <a:off x="10338278" y="4778063"/>
                <a:ext cx="63360" cy="776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43" name="Ink 142">
                <a:extLst>
                  <a:ext uri="{FF2B5EF4-FFF2-40B4-BE49-F238E27FC236}">
                    <a16:creationId xmlns:a16="http://schemas.microsoft.com/office/drawing/2014/main" id="{28B18100-536B-19AB-65C4-2708A7A28293}"/>
                  </a:ext>
                </a:extLst>
              </p14:cNvPr>
              <p14:cNvContentPartPr/>
              <p14:nvPr/>
            </p14:nvContentPartPr>
            <p14:xfrm>
              <a:off x="10308758" y="5572583"/>
              <a:ext cx="216360" cy="113040"/>
            </p14:xfrm>
          </p:contentPart>
        </mc:Choice>
        <mc:Fallback>
          <p:pic>
            <p:nvPicPr>
              <p:cNvPr id="143" name="Ink 142">
                <a:extLst>
                  <a:ext uri="{FF2B5EF4-FFF2-40B4-BE49-F238E27FC236}">
                    <a16:creationId xmlns:a16="http://schemas.microsoft.com/office/drawing/2014/main" id="{28B18100-536B-19AB-65C4-2708A7A28293}"/>
                  </a:ext>
                </a:extLst>
              </p:cNvPr>
              <p:cNvPicPr/>
              <p:nvPr/>
            </p:nvPicPr>
            <p:blipFill>
              <a:blip r:embed="rId33"/>
              <a:stretch>
                <a:fillRect/>
              </a:stretch>
            </p:blipFill>
            <p:spPr>
              <a:xfrm>
                <a:off x="10300118" y="5563943"/>
                <a:ext cx="2340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44" name="Ink 143">
                <a:extLst>
                  <a:ext uri="{FF2B5EF4-FFF2-40B4-BE49-F238E27FC236}">
                    <a16:creationId xmlns:a16="http://schemas.microsoft.com/office/drawing/2014/main" id="{97D024BA-07C7-FD03-1C5D-DAD5853DCB49}"/>
                  </a:ext>
                </a:extLst>
              </p14:cNvPr>
              <p14:cNvContentPartPr/>
              <p14:nvPr/>
            </p14:nvContentPartPr>
            <p14:xfrm>
              <a:off x="10122638" y="5835383"/>
              <a:ext cx="786240" cy="238680"/>
            </p14:xfrm>
          </p:contentPart>
        </mc:Choice>
        <mc:Fallback>
          <p:pic>
            <p:nvPicPr>
              <p:cNvPr id="144" name="Ink 143">
                <a:extLst>
                  <a:ext uri="{FF2B5EF4-FFF2-40B4-BE49-F238E27FC236}">
                    <a16:creationId xmlns:a16="http://schemas.microsoft.com/office/drawing/2014/main" id="{97D024BA-07C7-FD03-1C5D-DAD5853DCB49}"/>
                  </a:ext>
                </a:extLst>
              </p:cNvPr>
              <p:cNvPicPr/>
              <p:nvPr/>
            </p:nvPicPr>
            <p:blipFill>
              <a:blip r:embed="rId35"/>
              <a:stretch>
                <a:fillRect/>
              </a:stretch>
            </p:blipFill>
            <p:spPr>
              <a:xfrm>
                <a:off x="10113998" y="5826743"/>
                <a:ext cx="80388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5" name="Ink 144">
                <a:extLst>
                  <a:ext uri="{FF2B5EF4-FFF2-40B4-BE49-F238E27FC236}">
                    <a16:creationId xmlns:a16="http://schemas.microsoft.com/office/drawing/2014/main" id="{8D7CE517-E5E5-7A14-E1D0-20A10770BC12}"/>
                  </a:ext>
                </a:extLst>
              </p14:cNvPr>
              <p14:cNvContentPartPr/>
              <p14:nvPr/>
            </p14:nvContentPartPr>
            <p14:xfrm>
              <a:off x="10090598" y="5968583"/>
              <a:ext cx="832680" cy="531360"/>
            </p14:xfrm>
          </p:contentPart>
        </mc:Choice>
        <mc:Fallback>
          <p:pic>
            <p:nvPicPr>
              <p:cNvPr id="145" name="Ink 144">
                <a:extLst>
                  <a:ext uri="{FF2B5EF4-FFF2-40B4-BE49-F238E27FC236}">
                    <a16:creationId xmlns:a16="http://schemas.microsoft.com/office/drawing/2014/main" id="{8D7CE517-E5E5-7A14-E1D0-20A10770BC12}"/>
                  </a:ext>
                </a:extLst>
              </p:cNvPr>
              <p:cNvPicPr/>
              <p:nvPr/>
            </p:nvPicPr>
            <p:blipFill>
              <a:blip r:embed="rId37"/>
              <a:stretch>
                <a:fillRect/>
              </a:stretch>
            </p:blipFill>
            <p:spPr>
              <a:xfrm>
                <a:off x="10081598" y="5959583"/>
                <a:ext cx="850320" cy="549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46" name="Ink 145">
                <a:extLst>
                  <a:ext uri="{FF2B5EF4-FFF2-40B4-BE49-F238E27FC236}">
                    <a16:creationId xmlns:a16="http://schemas.microsoft.com/office/drawing/2014/main" id="{02F9904C-9DFF-62F8-ED09-43E8B6CBAC99}"/>
                  </a:ext>
                </a:extLst>
              </p14:cNvPr>
              <p14:cNvContentPartPr/>
              <p14:nvPr/>
            </p14:nvContentPartPr>
            <p14:xfrm>
              <a:off x="9283118" y="5971823"/>
              <a:ext cx="191160" cy="280080"/>
            </p14:xfrm>
          </p:contentPart>
        </mc:Choice>
        <mc:Fallback>
          <p:pic>
            <p:nvPicPr>
              <p:cNvPr id="146" name="Ink 145">
                <a:extLst>
                  <a:ext uri="{FF2B5EF4-FFF2-40B4-BE49-F238E27FC236}">
                    <a16:creationId xmlns:a16="http://schemas.microsoft.com/office/drawing/2014/main" id="{02F9904C-9DFF-62F8-ED09-43E8B6CBAC99}"/>
                  </a:ext>
                </a:extLst>
              </p:cNvPr>
              <p:cNvPicPr/>
              <p:nvPr/>
            </p:nvPicPr>
            <p:blipFill>
              <a:blip r:embed="rId39"/>
              <a:stretch>
                <a:fillRect/>
              </a:stretch>
            </p:blipFill>
            <p:spPr>
              <a:xfrm>
                <a:off x="9274478" y="5962823"/>
                <a:ext cx="20880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7" name="Ink 146">
                <a:extLst>
                  <a:ext uri="{FF2B5EF4-FFF2-40B4-BE49-F238E27FC236}">
                    <a16:creationId xmlns:a16="http://schemas.microsoft.com/office/drawing/2014/main" id="{993DF136-DD1C-7A52-6F53-131F4595A53C}"/>
                  </a:ext>
                </a:extLst>
              </p14:cNvPr>
              <p14:cNvContentPartPr/>
              <p14:nvPr/>
            </p14:nvContentPartPr>
            <p14:xfrm>
              <a:off x="9500918" y="5974343"/>
              <a:ext cx="250200" cy="233280"/>
            </p14:xfrm>
          </p:contentPart>
        </mc:Choice>
        <mc:Fallback>
          <p:pic>
            <p:nvPicPr>
              <p:cNvPr id="147" name="Ink 146">
                <a:extLst>
                  <a:ext uri="{FF2B5EF4-FFF2-40B4-BE49-F238E27FC236}">
                    <a16:creationId xmlns:a16="http://schemas.microsoft.com/office/drawing/2014/main" id="{993DF136-DD1C-7A52-6F53-131F4595A53C}"/>
                  </a:ext>
                </a:extLst>
              </p:cNvPr>
              <p:cNvPicPr/>
              <p:nvPr/>
            </p:nvPicPr>
            <p:blipFill>
              <a:blip r:embed="rId41"/>
              <a:stretch>
                <a:fillRect/>
              </a:stretch>
            </p:blipFill>
            <p:spPr>
              <a:xfrm>
                <a:off x="9491918" y="5965343"/>
                <a:ext cx="2678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48" name="Ink 147">
                <a:extLst>
                  <a:ext uri="{FF2B5EF4-FFF2-40B4-BE49-F238E27FC236}">
                    <a16:creationId xmlns:a16="http://schemas.microsoft.com/office/drawing/2014/main" id="{A3D63E60-5EAF-5820-2D75-4BB8B1A31241}"/>
                  </a:ext>
                </a:extLst>
              </p14:cNvPr>
              <p14:cNvContentPartPr/>
              <p14:nvPr/>
            </p14:nvContentPartPr>
            <p14:xfrm>
              <a:off x="9698918" y="6083063"/>
              <a:ext cx="210600" cy="130320"/>
            </p14:xfrm>
          </p:contentPart>
        </mc:Choice>
        <mc:Fallback>
          <p:pic>
            <p:nvPicPr>
              <p:cNvPr id="148" name="Ink 147">
                <a:extLst>
                  <a:ext uri="{FF2B5EF4-FFF2-40B4-BE49-F238E27FC236}">
                    <a16:creationId xmlns:a16="http://schemas.microsoft.com/office/drawing/2014/main" id="{A3D63E60-5EAF-5820-2D75-4BB8B1A31241}"/>
                  </a:ext>
                </a:extLst>
              </p:cNvPr>
              <p:cNvPicPr/>
              <p:nvPr/>
            </p:nvPicPr>
            <p:blipFill>
              <a:blip r:embed="rId43"/>
              <a:stretch>
                <a:fillRect/>
              </a:stretch>
            </p:blipFill>
            <p:spPr>
              <a:xfrm>
                <a:off x="9690278" y="6074423"/>
                <a:ext cx="2282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2" name="Ink 151">
                <a:extLst>
                  <a:ext uri="{FF2B5EF4-FFF2-40B4-BE49-F238E27FC236}">
                    <a16:creationId xmlns:a16="http://schemas.microsoft.com/office/drawing/2014/main" id="{78471E1D-FA25-22C4-CC92-B63052F6FD79}"/>
                  </a:ext>
                </a:extLst>
              </p14:cNvPr>
              <p14:cNvContentPartPr/>
              <p14:nvPr/>
            </p14:nvContentPartPr>
            <p14:xfrm>
              <a:off x="9383558" y="6331823"/>
              <a:ext cx="102600" cy="142920"/>
            </p14:xfrm>
          </p:contentPart>
        </mc:Choice>
        <mc:Fallback>
          <p:pic>
            <p:nvPicPr>
              <p:cNvPr id="152" name="Ink 151">
                <a:extLst>
                  <a:ext uri="{FF2B5EF4-FFF2-40B4-BE49-F238E27FC236}">
                    <a16:creationId xmlns:a16="http://schemas.microsoft.com/office/drawing/2014/main" id="{78471E1D-FA25-22C4-CC92-B63052F6FD79}"/>
                  </a:ext>
                </a:extLst>
              </p:cNvPr>
              <p:cNvPicPr/>
              <p:nvPr/>
            </p:nvPicPr>
            <p:blipFill>
              <a:blip r:embed="rId45"/>
              <a:stretch>
                <a:fillRect/>
              </a:stretch>
            </p:blipFill>
            <p:spPr>
              <a:xfrm>
                <a:off x="9374558" y="6323183"/>
                <a:ext cx="1202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53" name="Ink 152">
                <a:extLst>
                  <a:ext uri="{FF2B5EF4-FFF2-40B4-BE49-F238E27FC236}">
                    <a16:creationId xmlns:a16="http://schemas.microsoft.com/office/drawing/2014/main" id="{3E82BF1F-5D89-FECE-B5C1-05A139EF280D}"/>
                  </a:ext>
                </a:extLst>
              </p14:cNvPr>
              <p14:cNvContentPartPr/>
              <p14:nvPr/>
            </p14:nvContentPartPr>
            <p14:xfrm>
              <a:off x="9512078" y="6382223"/>
              <a:ext cx="299880" cy="92520"/>
            </p14:xfrm>
          </p:contentPart>
        </mc:Choice>
        <mc:Fallback>
          <p:pic>
            <p:nvPicPr>
              <p:cNvPr id="153" name="Ink 152">
                <a:extLst>
                  <a:ext uri="{FF2B5EF4-FFF2-40B4-BE49-F238E27FC236}">
                    <a16:creationId xmlns:a16="http://schemas.microsoft.com/office/drawing/2014/main" id="{3E82BF1F-5D89-FECE-B5C1-05A139EF280D}"/>
                  </a:ext>
                </a:extLst>
              </p:cNvPr>
              <p:cNvPicPr/>
              <p:nvPr/>
            </p:nvPicPr>
            <p:blipFill>
              <a:blip r:embed="rId47"/>
              <a:stretch>
                <a:fillRect/>
              </a:stretch>
            </p:blipFill>
            <p:spPr>
              <a:xfrm>
                <a:off x="9503438" y="6373223"/>
                <a:ext cx="3175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54" name="Ink 153">
                <a:extLst>
                  <a:ext uri="{FF2B5EF4-FFF2-40B4-BE49-F238E27FC236}">
                    <a16:creationId xmlns:a16="http://schemas.microsoft.com/office/drawing/2014/main" id="{27C2E60C-B16C-ACCF-E338-9ED691B45E12}"/>
                  </a:ext>
                </a:extLst>
              </p14:cNvPr>
              <p14:cNvContentPartPr/>
              <p14:nvPr/>
            </p14:nvContentPartPr>
            <p14:xfrm>
              <a:off x="9801518" y="6324623"/>
              <a:ext cx="173160" cy="120960"/>
            </p14:xfrm>
          </p:contentPart>
        </mc:Choice>
        <mc:Fallback>
          <p:pic>
            <p:nvPicPr>
              <p:cNvPr id="154" name="Ink 153">
                <a:extLst>
                  <a:ext uri="{FF2B5EF4-FFF2-40B4-BE49-F238E27FC236}">
                    <a16:creationId xmlns:a16="http://schemas.microsoft.com/office/drawing/2014/main" id="{27C2E60C-B16C-ACCF-E338-9ED691B45E12}"/>
                  </a:ext>
                </a:extLst>
              </p:cNvPr>
              <p:cNvPicPr/>
              <p:nvPr/>
            </p:nvPicPr>
            <p:blipFill>
              <a:blip r:embed="rId49"/>
              <a:stretch>
                <a:fillRect/>
              </a:stretch>
            </p:blipFill>
            <p:spPr>
              <a:xfrm>
                <a:off x="9792518" y="6315983"/>
                <a:ext cx="1908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8" name="Ink 157">
                <a:extLst>
                  <a:ext uri="{FF2B5EF4-FFF2-40B4-BE49-F238E27FC236}">
                    <a16:creationId xmlns:a16="http://schemas.microsoft.com/office/drawing/2014/main" id="{37C2947D-3532-BDEF-CB00-88FCD1A41684}"/>
                  </a:ext>
                </a:extLst>
              </p14:cNvPr>
              <p14:cNvContentPartPr/>
              <p14:nvPr/>
            </p14:nvContentPartPr>
            <p14:xfrm>
              <a:off x="7496438" y="4878863"/>
              <a:ext cx="460080" cy="234000"/>
            </p14:xfrm>
          </p:contentPart>
        </mc:Choice>
        <mc:Fallback>
          <p:pic>
            <p:nvPicPr>
              <p:cNvPr id="158" name="Ink 157">
                <a:extLst>
                  <a:ext uri="{FF2B5EF4-FFF2-40B4-BE49-F238E27FC236}">
                    <a16:creationId xmlns:a16="http://schemas.microsoft.com/office/drawing/2014/main" id="{37C2947D-3532-BDEF-CB00-88FCD1A41684}"/>
                  </a:ext>
                </a:extLst>
              </p:cNvPr>
              <p:cNvPicPr/>
              <p:nvPr/>
            </p:nvPicPr>
            <p:blipFill>
              <a:blip r:embed="rId51"/>
              <a:stretch>
                <a:fillRect/>
              </a:stretch>
            </p:blipFill>
            <p:spPr>
              <a:xfrm>
                <a:off x="7487438" y="4870223"/>
                <a:ext cx="4777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59" name="Ink 158">
                <a:extLst>
                  <a:ext uri="{FF2B5EF4-FFF2-40B4-BE49-F238E27FC236}">
                    <a16:creationId xmlns:a16="http://schemas.microsoft.com/office/drawing/2014/main" id="{3716DA4C-CB10-9A0C-3307-86BA47352216}"/>
                  </a:ext>
                </a:extLst>
              </p14:cNvPr>
              <p14:cNvContentPartPr/>
              <p14:nvPr/>
            </p14:nvContentPartPr>
            <p14:xfrm>
              <a:off x="7903238" y="5060303"/>
              <a:ext cx="151560" cy="87840"/>
            </p14:xfrm>
          </p:contentPart>
        </mc:Choice>
        <mc:Fallback>
          <p:pic>
            <p:nvPicPr>
              <p:cNvPr id="159" name="Ink 158">
                <a:extLst>
                  <a:ext uri="{FF2B5EF4-FFF2-40B4-BE49-F238E27FC236}">
                    <a16:creationId xmlns:a16="http://schemas.microsoft.com/office/drawing/2014/main" id="{3716DA4C-CB10-9A0C-3307-86BA47352216}"/>
                  </a:ext>
                </a:extLst>
              </p:cNvPr>
              <p:cNvPicPr/>
              <p:nvPr/>
            </p:nvPicPr>
            <p:blipFill>
              <a:blip r:embed="rId53"/>
              <a:stretch>
                <a:fillRect/>
              </a:stretch>
            </p:blipFill>
            <p:spPr>
              <a:xfrm>
                <a:off x="7894238" y="5051663"/>
                <a:ext cx="1692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60" name="Ink 159">
                <a:extLst>
                  <a:ext uri="{FF2B5EF4-FFF2-40B4-BE49-F238E27FC236}">
                    <a16:creationId xmlns:a16="http://schemas.microsoft.com/office/drawing/2014/main" id="{5AD767EF-F917-7B58-D721-201192001E25}"/>
                  </a:ext>
                </a:extLst>
              </p14:cNvPr>
              <p14:cNvContentPartPr/>
              <p14:nvPr/>
            </p14:nvContentPartPr>
            <p14:xfrm>
              <a:off x="7453958" y="5267303"/>
              <a:ext cx="145080" cy="156600"/>
            </p14:xfrm>
          </p:contentPart>
        </mc:Choice>
        <mc:Fallback>
          <p:pic>
            <p:nvPicPr>
              <p:cNvPr id="160" name="Ink 159">
                <a:extLst>
                  <a:ext uri="{FF2B5EF4-FFF2-40B4-BE49-F238E27FC236}">
                    <a16:creationId xmlns:a16="http://schemas.microsoft.com/office/drawing/2014/main" id="{5AD767EF-F917-7B58-D721-201192001E25}"/>
                  </a:ext>
                </a:extLst>
              </p:cNvPr>
              <p:cNvPicPr/>
              <p:nvPr/>
            </p:nvPicPr>
            <p:blipFill>
              <a:blip r:embed="rId55"/>
              <a:stretch>
                <a:fillRect/>
              </a:stretch>
            </p:blipFill>
            <p:spPr>
              <a:xfrm>
                <a:off x="7445318" y="5258663"/>
                <a:ext cx="1627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61" name="Ink 160">
                <a:extLst>
                  <a:ext uri="{FF2B5EF4-FFF2-40B4-BE49-F238E27FC236}">
                    <a16:creationId xmlns:a16="http://schemas.microsoft.com/office/drawing/2014/main" id="{371E28F2-40DA-A701-3838-B362B3C66859}"/>
                  </a:ext>
                </a:extLst>
              </p14:cNvPr>
              <p14:cNvContentPartPr/>
              <p14:nvPr/>
            </p14:nvContentPartPr>
            <p14:xfrm>
              <a:off x="7542518" y="5308343"/>
              <a:ext cx="395280" cy="159840"/>
            </p14:xfrm>
          </p:contentPart>
        </mc:Choice>
        <mc:Fallback>
          <p:pic>
            <p:nvPicPr>
              <p:cNvPr id="161" name="Ink 160">
                <a:extLst>
                  <a:ext uri="{FF2B5EF4-FFF2-40B4-BE49-F238E27FC236}">
                    <a16:creationId xmlns:a16="http://schemas.microsoft.com/office/drawing/2014/main" id="{371E28F2-40DA-A701-3838-B362B3C66859}"/>
                  </a:ext>
                </a:extLst>
              </p:cNvPr>
              <p:cNvPicPr/>
              <p:nvPr/>
            </p:nvPicPr>
            <p:blipFill>
              <a:blip r:embed="rId57"/>
              <a:stretch>
                <a:fillRect/>
              </a:stretch>
            </p:blipFill>
            <p:spPr>
              <a:xfrm>
                <a:off x="7533518" y="5299703"/>
                <a:ext cx="4129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62" name="Ink 161">
                <a:extLst>
                  <a:ext uri="{FF2B5EF4-FFF2-40B4-BE49-F238E27FC236}">
                    <a16:creationId xmlns:a16="http://schemas.microsoft.com/office/drawing/2014/main" id="{9CEB03B4-569E-10E1-4176-84A4C08045EB}"/>
                  </a:ext>
                </a:extLst>
              </p14:cNvPr>
              <p14:cNvContentPartPr/>
              <p14:nvPr/>
            </p14:nvContentPartPr>
            <p14:xfrm>
              <a:off x="7276838" y="4778423"/>
              <a:ext cx="918000" cy="947880"/>
            </p14:xfrm>
          </p:contentPart>
        </mc:Choice>
        <mc:Fallback>
          <p:pic>
            <p:nvPicPr>
              <p:cNvPr id="162" name="Ink 161">
                <a:extLst>
                  <a:ext uri="{FF2B5EF4-FFF2-40B4-BE49-F238E27FC236}">
                    <a16:creationId xmlns:a16="http://schemas.microsoft.com/office/drawing/2014/main" id="{9CEB03B4-569E-10E1-4176-84A4C08045EB}"/>
                  </a:ext>
                </a:extLst>
              </p:cNvPr>
              <p:cNvPicPr/>
              <p:nvPr/>
            </p:nvPicPr>
            <p:blipFill>
              <a:blip r:embed="rId59"/>
              <a:stretch>
                <a:fillRect/>
              </a:stretch>
            </p:blipFill>
            <p:spPr>
              <a:xfrm>
                <a:off x="7268198" y="4769423"/>
                <a:ext cx="935640" cy="965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63" name="Ink 162">
                <a:extLst>
                  <a:ext uri="{FF2B5EF4-FFF2-40B4-BE49-F238E27FC236}">
                    <a16:creationId xmlns:a16="http://schemas.microsoft.com/office/drawing/2014/main" id="{1CC8EB94-F5BC-AEDA-DE07-7D19BD9F1105}"/>
                  </a:ext>
                </a:extLst>
              </p14:cNvPr>
              <p14:cNvContentPartPr/>
              <p14:nvPr/>
            </p14:nvContentPartPr>
            <p14:xfrm>
              <a:off x="7264958" y="4696703"/>
              <a:ext cx="959040" cy="1078920"/>
            </p14:xfrm>
          </p:contentPart>
        </mc:Choice>
        <mc:Fallback>
          <p:pic>
            <p:nvPicPr>
              <p:cNvPr id="163" name="Ink 162">
                <a:extLst>
                  <a:ext uri="{FF2B5EF4-FFF2-40B4-BE49-F238E27FC236}">
                    <a16:creationId xmlns:a16="http://schemas.microsoft.com/office/drawing/2014/main" id="{1CC8EB94-F5BC-AEDA-DE07-7D19BD9F1105}"/>
                  </a:ext>
                </a:extLst>
              </p:cNvPr>
              <p:cNvPicPr/>
              <p:nvPr/>
            </p:nvPicPr>
            <p:blipFill>
              <a:blip r:embed="rId61"/>
              <a:stretch>
                <a:fillRect/>
              </a:stretch>
            </p:blipFill>
            <p:spPr>
              <a:xfrm>
                <a:off x="7255958" y="4688063"/>
                <a:ext cx="976680" cy="1096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6" name="Ink 165">
                <a:extLst>
                  <a:ext uri="{FF2B5EF4-FFF2-40B4-BE49-F238E27FC236}">
                    <a16:creationId xmlns:a16="http://schemas.microsoft.com/office/drawing/2014/main" id="{93217A6D-2510-DFB6-8003-9601DDF468BE}"/>
                  </a:ext>
                </a:extLst>
              </p14:cNvPr>
              <p14:cNvContentPartPr/>
              <p14:nvPr/>
            </p14:nvContentPartPr>
            <p14:xfrm>
              <a:off x="10684598" y="5102783"/>
              <a:ext cx="66240" cy="110160"/>
            </p14:xfrm>
          </p:contentPart>
        </mc:Choice>
        <mc:Fallback>
          <p:pic>
            <p:nvPicPr>
              <p:cNvPr id="166" name="Ink 165">
                <a:extLst>
                  <a:ext uri="{FF2B5EF4-FFF2-40B4-BE49-F238E27FC236}">
                    <a16:creationId xmlns:a16="http://schemas.microsoft.com/office/drawing/2014/main" id="{93217A6D-2510-DFB6-8003-9601DDF468BE}"/>
                  </a:ext>
                </a:extLst>
              </p:cNvPr>
              <p:cNvPicPr/>
              <p:nvPr/>
            </p:nvPicPr>
            <p:blipFill>
              <a:blip r:embed="rId63"/>
              <a:stretch>
                <a:fillRect/>
              </a:stretch>
            </p:blipFill>
            <p:spPr>
              <a:xfrm>
                <a:off x="10675598" y="5093783"/>
                <a:ext cx="838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67" name="Ink 166">
                <a:extLst>
                  <a:ext uri="{FF2B5EF4-FFF2-40B4-BE49-F238E27FC236}">
                    <a16:creationId xmlns:a16="http://schemas.microsoft.com/office/drawing/2014/main" id="{50D9CBAE-C470-68BD-4235-D6EBE7DC5C18}"/>
                  </a:ext>
                </a:extLst>
              </p14:cNvPr>
              <p14:cNvContentPartPr/>
              <p14:nvPr/>
            </p14:nvContentPartPr>
            <p14:xfrm>
              <a:off x="10604678" y="5029343"/>
              <a:ext cx="254160" cy="231120"/>
            </p14:xfrm>
          </p:contentPart>
        </mc:Choice>
        <mc:Fallback>
          <p:pic>
            <p:nvPicPr>
              <p:cNvPr id="167" name="Ink 166">
                <a:extLst>
                  <a:ext uri="{FF2B5EF4-FFF2-40B4-BE49-F238E27FC236}">
                    <a16:creationId xmlns:a16="http://schemas.microsoft.com/office/drawing/2014/main" id="{50D9CBAE-C470-68BD-4235-D6EBE7DC5C18}"/>
                  </a:ext>
                </a:extLst>
              </p:cNvPr>
              <p:cNvPicPr/>
              <p:nvPr/>
            </p:nvPicPr>
            <p:blipFill>
              <a:blip r:embed="rId65"/>
              <a:stretch>
                <a:fillRect/>
              </a:stretch>
            </p:blipFill>
            <p:spPr>
              <a:xfrm>
                <a:off x="10596038" y="5020343"/>
                <a:ext cx="2718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56" name="Ink 155">
                <a:extLst>
                  <a:ext uri="{FF2B5EF4-FFF2-40B4-BE49-F238E27FC236}">
                    <a16:creationId xmlns:a16="http://schemas.microsoft.com/office/drawing/2014/main" id="{E45B0CEC-45E5-7104-A64E-AA898D939CD8}"/>
                  </a:ext>
                </a:extLst>
              </p14:cNvPr>
              <p14:cNvContentPartPr/>
              <p14:nvPr/>
            </p14:nvContentPartPr>
            <p14:xfrm>
              <a:off x="8598758" y="4596983"/>
              <a:ext cx="1391760" cy="614520"/>
            </p14:xfrm>
          </p:contentPart>
        </mc:Choice>
        <mc:Fallback>
          <p:pic>
            <p:nvPicPr>
              <p:cNvPr id="156" name="Ink 155">
                <a:extLst>
                  <a:ext uri="{FF2B5EF4-FFF2-40B4-BE49-F238E27FC236}">
                    <a16:creationId xmlns:a16="http://schemas.microsoft.com/office/drawing/2014/main" id="{E45B0CEC-45E5-7104-A64E-AA898D939CD8}"/>
                  </a:ext>
                </a:extLst>
              </p:cNvPr>
              <p:cNvPicPr/>
              <p:nvPr/>
            </p:nvPicPr>
            <p:blipFill>
              <a:blip r:embed="rId67"/>
              <a:stretch>
                <a:fillRect/>
              </a:stretch>
            </p:blipFill>
            <p:spPr>
              <a:xfrm>
                <a:off x="8589758" y="4587983"/>
                <a:ext cx="1409400" cy="632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57" name="Ink 156">
                <a:extLst>
                  <a:ext uri="{FF2B5EF4-FFF2-40B4-BE49-F238E27FC236}">
                    <a16:creationId xmlns:a16="http://schemas.microsoft.com/office/drawing/2014/main" id="{431B359C-1363-7BAE-BAA2-EDB716DE3535}"/>
                  </a:ext>
                </a:extLst>
              </p14:cNvPr>
              <p14:cNvContentPartPr/>
              <p14:nvPr/>
            </p14:nvContentPartPr>
            <p14:xfrm>
              <a:off x="8518838" y="5124743"/>
              <a:ext cx="167760" cy="182160"/>
            </p14:xfrm>
          </p:contentPart>
        </mc:Choice>
        <mc:Fallback>
          <p:pic>
            <p:nvPicPr>
              <p:cNvPr id="157" name="Ink 156">
                <a:extLst>
                  <a:ext uri="{FF2B5EF4-FFF2-40B4-BE49-F238E27FC236}">
                    <a16:creationId xmlns:a16="http://schemas.microsoft.com/office/drawing/2014/main" id="{431B359C-1363-7BAE-BAA2-EDB716DE3535}"/>
                  </a:ext>
                </a:extLst>
              </p:cNvPr>
              <p:cNvPicPr/>
              <p:nvPr/>
            </p:nvPicPr>
            <p:blipFill>
              <a:blip r:embed="rId69"/>
              <a:stretch>
                <a:fillRect/>
              </a:stretch>
            </p:blipFill>
            <p:spPr>
              <a:xfrm>
                <a:off x="8509838" y="5115743"/>
                <a:ext cx="1854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68" name="Ink 167">
                <a:extLst>
                  <a:ext uri="{FF2B5EF4-FFF2-40B4-BE49-F238E27FC236}">
                    <a16:creationId xmlns:a16="http://schemas.microsoft.com/office/drawing/2014/main" id="{9285B2DC-C528-6278-D77C-EBF3A646F9AE}"/>
                  </a:ext>
                </a:extLst>
              </p14:cNvPr>
              <p14:cNvContentPartPr/>
              <p14:nvPr/>
            </p14:nvContentPartPr>
            <p14:xfrm>
              <a:off x="9060278" y="4797863"/>
              <a:ext cx="199080" cy="150480"/>
            </p14:xfrm>
          </p:contentPart>
        </mc:Choice>
        <mc:Fallback>
          <p:pic>
            <p:nvPicPr>
              <p:cNvPr id="168" name="Ink 167">
                <a:extLst>
                  <a:ext uri="{FF2B5EF4-FFF2-40B4-BE49-F238E27FC236}">
                    <a16:creationId xmlns:a16="http://schemas.microsoft.com/office/drawing/2014/main" id="{9285B2DC-C528-6278-D77C-EBF3A646F9AE}"/>
                  </a:ext>
                </a:extLst>
              </p:cNvPr>
              <p:cNvPicPr/>
              <p:nvPr/>
            </p:nvPicPr>
            <p:blipFill>
              <a:blip r:embed="rId71"/>
              <a:stretch>
                <a:fillRect/>
              </a:stretch>
            </p:blipFill>
            <p:spPr>
              <a:xfrm>
                <a:off x="9051638" y="4788863"/>
                <a:ext cx="2167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69" name="Ink 168">
                <a:extLst>
                  <a:ext uri="{FF2B5EF4-FFF2-40B4-BE49-F238E27FC236}">
                    <a16:creationId xmlns:a16="http://schemas.microsoft.com/office/drawing/2014/main" id="{2E43CDCF-1A8B-0DA4-B541-8BEDDDF955A0}"/>
                  </a:ext>
                </a:extLst>
              </p14:cNvPr>
              <p14:cNvContentPartPr/>
              <p14:nvPr/>
            </p14:nvContentPartPr>
            <p14:xfrm>
              <a:off x="8943638" y="4731623"/>
              <a:ext cx="455400" cy="335160"/>
            </p14:xfrm>
          </p:contentPart>
        </mc:Choice>
        <mc:Fallback>
          <p:pic>
            <p:nvPicPr>
              <p:cNvPr id="169" name="Ink 168">
                <a:extLst>
                  <a:ext uri="{FF2B5EF4-FFF2-40B4-BE49-F238E27FC236}">
                    <a16:creationId xmlns:a16="http://schemas.microsoft.com/office/drawing/2014/main" id="{2E43CDCF-1A8B-0DA4-B541-8BEDDDF955A0}"/>
                  </a:ext>
                </a:extLst>
              </p:cNvPr>
              <p:cNvPicPr/>
              <p:nvPr/>
            </p:nvPicPr>
            <p:blipFill>
              <a:blip r:embed="rId73"/>
              <a:stretch>
                <a:fillRect/>
              </a:stretch>
            </p:blipFill>
            <p:spPr>
              <a:xfrm>
                <a:off x="8934998" y="4722623"/>
                <a:ext cx="47304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0" name="Ink 89">
                <a:extLst>
                  <a:ext uri="{FF2B5EF4-FFF2-40B4-BE49-F238E27FC236}">
                    <a16:creationId xmlns:a16="http://schemas.microsoft.com/office/drawing/2014/main" id="{73C1A4A3-9001-3E6E-807D-2521804C3E81}"/>
                  </a:ext>
                </a:extLst>
              </p14:cNvPr>
              <p14:cNvContentPartPr/>
              <p14:nvPr/>
            </p14:nvContentPartPr>
            <p14:xfrm>
              <a:off x="6690758" y="1320623"/>
              <a:ext cx="271800" cy="265320"/>
            </p14:xfrm>
          </p:contentPart>
        </mc:Choice>
        <mc:Fallback>
          <p:pic>
            <p:nvPicPr>
              <p:cNvPr id="90" name="Ink 89">
                <a:extLst>
                  <a:ext uri="{FF2B5EF4-FFF2-40B4-BE49-F238E27FC236}">
                    <a16:creationId xmlns:a16="http://schemas.microsoft.com/office/drawing/2014/main" id="{73C1A4A3-9001-3E6E-807D-2521804C3E81}"/>
                  </a:ext>
                </a:extLst>
              </p:cNvPr>
              <p:cNvPicPr/>
              <p:nvPr/>
            </p:nvPicPr>
            <p:blipFill>
              <a:blip r:embed="rId75"/>
              <a:stretch>
                <a:fillRect/>
              </a:stretch>
            </p:blipFill>
            <p:spPr>
              <a:xfrm>
                <a:off x="6682118" y="1311983"/>
                <a:ext cx="2894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1" name="Ink 90">
                <a:extLst>
                  <a:ext uri="{FF2B5EF4-FFF2-40B4-BE49-F238E27FC236}">
                    <a16:creationId xmlns:a16="http://schemas.microsoft.com/office/drawing/2014/main" id="{CAEED819-A067-6332-F993-EB522DEF010C}"/>
                  </a:ext>
                </a:extLst>
              </p14:cNvPr>
              <p14:cNvContentPartPr/>
              <p14:nvPr/>
            </p14:nvContentPartPr>
            <p14:xfrm>
              <a:off x="7029518" y="1370303"/>
              <a:ext cx="34920" cy="227160"/>
            </p14:xfrm>
          </p:contentPart>
        </mc:Choice>
        <mc:Fallback>
          <p:pic>
            <p:nvPicPr>
              <p:cNvPr id="91" name="Ink 90">
                <a:extLst>
                  <a:ext uri="{FF2B5EF4-FFF2-40B4-BE49-F238E27FC236}">
                    <a16:creationId xmlns:a16="http://schemas.microsoft.com/office/drawing/2014/main" id="{CAEED819-A067-6332-F993-EB522DEF010C}"/>
                  </a:ext>
                </a:extLst>
              </p:cNvPr>
              <p:cNvPicPr/>
              <p:nvPr/>
            </p:nvPicPr>
            <p:blipFill>
              <a:blip r:embed="rId77"/>
              <a:stretch>
                <a:fillRect/>
              </a:stretch>
            </p:blipFill>
            <p:spPr>
              <a:xfrm>
                <a:off x="7020518" y="1361663"/>
                <a:ext cx="525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2" name="Ink 91">
                <a:extLst>
                  <a:ext uri="{FF2B5EF4-FFF2-40B4-BE49-F238E27FC236}">
                    <a16:creationId xmlns:a16="http://schemas.microsoft.com/office/drawing/2014/main" id="{25780102-419C-934E-9988-84922EA1B50C}"/>
                  </a:ext>
                </a:extLst>
              </p14:cNvPr>
              <p14:cNvContentPartPr/>
              <p14:nvPr/>
            </p14:nvContentPartPr>
            <p14:xfrm>
              <a:off x="6990278" y="1285343"/>
              <a:ext cx="225000" cy="249840"/>
            </p14:xfrm>
          </p:contentPart>
        </mc:Choice>
        <mc:Fallback>
          <p:pic>
            <p:nvPicPr>
              <p:cNvPr id="92" name="Ink 91">
                <a:extLst>
                  <a:ext uri="{FF2B5EF4-FFF2-40B4-BE49-F238E27FC236}">
                    <a16:creationId xmlns:a16="http://schemas.microsoft.com/office/drawing/2014/main" id="{25780102-419C-934E-9988-84922EA1B50C}"/>
                  </a:ext>
                </a:extLst>
              </p:cNvPr>
              <p:cNvPicPr/>
              <p:nvPr/>
            </p:nvPicPr>
            <p:blipFill>
              <a:blip r:embed="rId79"/>
              <a:stretch>
                <a:fillRect/>
              </a:stretch>
            </p:blipFill>
            <p:spPr>
              <a:xfrm>
                <a:off x="6981638" y="1276703"/>
                <a:ext cx="2426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3" name="Ink 92">
                <a:extLst>
                  <a:ext uri="{FF2B5EF4-FFF2-40B4-BE49-F238E27FC236}">
                    <a16:creationId xmlns:a16="http://schemas.microsoft.com/office/drawing/2014/main" id="{590FFD2D-F0DC-EC04-70AB-C46B065775F4}"/>
                  </a:ext>
                </a:extLst>
              </p14:cNvPr>
              <p14:cNvContentPartPr/>
              <p14:nvPr/>
            </p14:nvContentPartPr>
            <p14:xfrm>
              <a:off x="7246598" y="1313063"/>
              <a:ext cx="267120" cy="222120"/>
            </p14:xfrm>
          </p:contentPart>
        </mc:Choice>
        <mc:Fallback>
          <p:pic>
            <p:nvPicPr>
              <p:cNvPr id="93" name="Ink 92">
                <a:extLst>
                  <a:ext uri="{FF2B5EF4-FFF2-40B4-BE49-F238E27FC236}">
                    <a16:creationId xmlns:a16="http://schemas.microsoft.com/office/drawing/2014/main" id="{590FFD2D-F0DC-EC04-70AB-C46B065775F4}"/>
                  </a:ext>
                </a:extLst>
              </p:cNvPr>
              <p:cNvPicPr/>
              <p:nvPr/>
            </p:nvPicPr>
            <p:blipFill>
              <a:blip r:embed="rId81"/>
              <a:stretch>
                <a:fillRect/>
              </a:stretch>
            </p:blipFill>
            <p:spPr>
              <a:xfrm>
                <a:off x="7237598" y="1304423"/>
                <a:ext cx="2847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4" name="Ink 93">
                <a:extLst>
                  <a:ext uri="{FF2B5EF4-FFF2-40B4-BE49-F238E27FC236}">
                    <a16:creationId xmlns:a16="http://schemas.microsoft.com/office/drawing/2014/main" id="{00D72306-9100-11CD-C093-2FF9408EA914}"/>
                  </a:ext>
                </a:extLst>
              </p14:cNvPr>
              <p14:cNvContentPartPr/>
              <p14:nvPr/>
            </p14:nvContentPartPr>
            <p14:xfrm>
              <a:off x="7444238" y="1415663"/>
              <a:ext cx="324360" cy="144000"/>
            </p14:xfrm>
          </p:contentPart>
        </mc:Choice>
        <mc:Fallback>
          <p:pic>
            <p:nvPicPr>
              <p:cNvPr id="94" name="Ink 93">
                <a:extLst>
                  <a:ext uri="{FF2B5EF4-FFF2-40B4-BE49-F238E27FC236}">
                    <a16:creationId xmlns:a16="http://schemas.microsoft.com/office/drawing/2014/main" id="{00D72306-9100-11CD-C093-2FF9408EA914}"/>
                  </a:ext>
                </a:extLst>
              </p:cNvPr>
              <p:cNvPicPr/>
              <p:nvPr/>
            </p:nvPicPr>
            <p:blipFill>
              <a:blip r:embed="rId83"/>
              <a:stretch>
                <a:fillRect/>
              </a:stretch>
            </p:blipFill>
            <p:spPr>
              <a:xfrm>
                <a:off x="7435238" y="1407023"/>
                <a:ext cx="3420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76" name="Ink 175">
                <a:extLst>
                  <a:ext uri="{FF2B5EF4-FFF2-40B4-BE49-F238E27FC236}">
                    <a16:creationId xmlns:a16="http://schemas.microsoft.com/office/drawing/2014/main" id="{DA85A2DA-0E37-C24A-CA57-2D5837CF06C4}"/>
                  </a:ext>
                </a:extLst>
              </p14:cNvPr>
              <p14:cNvContentPartPr/>
              <p14:nvPr/>
            </p14:nvContentPartPr>
            <p14:xfrm>
              <a:off x="8556998" y="1129103"/>
              <a:ext cx="253800" cy="354240"/>
            </p14:xfrm>
          </p:contentPart>
        </mc:Choice>
        <mc:Fallback>
          <p:pic>
            <p:nvPicPr>
              <p:cNvPr id="176" name="Ink 175">
                <a:extLst>
                  <a:ext uri="{FF2B5EF4-FFF2-40B4-BE49-F238E27FC236}">
                    <a16:creationId xmlns:a16="http://schemas.microsoft.com/office/drawing/2014/main" id="{DA85A2DA-0E37-C24A-CA57-2D5837CF06C4}"/>
                  </a:ext>
                </a:extLst>
              </p:cNvPr>
              <p:cNvPicPr/>
              <p:nvPr/>
            </p:nvPicPr>
            <p:blipFill>
              <a:blip r:embed="rId85"/>
              <a:stretch>
                <a:fillRect/>
              </a:stretch>
            </p:blipFill>
            <p:spPr>
              <a:xfrm>
                <a:off x="8548358" y="1120103"/>
                <a:ext cx="27144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77" name="Ink 176">
                <a:extLst>
                  <a:ext uri="{FF2B5EF4-FFF2-40B4-BE49-F238E27FC236}">
                    <a16:creationId xmlns:a16="http://schemas.microsoft.com/office/drawing/2014/main" id="{D2CBC123-3610-ECA0-6E56-5A7C1CB8270A}"/>
                  </a:ext>
                </a:extLst>
              </p14:cNvPr>
              <p14:cNvContentPartPr/>
              <p14:nvPr/>
            </p14:nvContentPartPr>
            <p14:xfrm>
              <a:off x="8871278" y="1246823"/>
              <a:ext cx="153000" cy="276840"/>
            </p14:xfrm>
          </p:contentPart>
        </mc:Choice>
        <mc:Fallback>
          <p:pic>
            <p:nvPicPr>
              <p:cNvPr id="177" name="Ink 176">
                <a:extLst>
                  <a:ext uri="{FF2B5EF4-FFF2-40B4-BE49-F238E27FC236}">
                    <a16:creationId xmlns:a16="http://schemas.microsoft.com/office/drawing/2014/main" id="{D2CBC123-3610-ECA0-6E56-5A7C1CB8270A}"/>
                  </a:ext>
                </a:extLst>
              </p:cNvPr>
              <p:cNvPicPr/>
              <p:nvPr/>
            </p:nvPicPr>
            <p:blipFill>
              <a:blip r:embed="rId87"/>
              <a:stretch>
                <a:fillRect/>
              </a:stretch>
            </p:blipFill>
            <p:spPr>
              <a:xfrm>
                <a:off x="8862278" y="1238183"/>
                <a:ext cx="1706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78" name="Ink 177">
                <a:extLst>
                  <a:ext uri="{FF2B5EF4-FFF2-40B4-BE49-F238E27FC236}">
                    <a16:creationId xmlns:a16="http://schemas.microsoft.com/office/drawing/2014/main" id="{5EE9C6EE-D617-8F3F-6E14-7B76C258A4AA}"/>
                  </a:ext>
                </a:extLst>
              </p14:cNvPr>
              <p14:cNvContentPartPr/>
              <p14:nvPr/>
            </p14:nvContentPartPr>
            <p14:xfrm>
              <a:off x="8893958" y="1372823"/>
              <a:ext cx="162720" cy="30600"/>
            </p14:xfrm>
          </p:contentPart>
        </mc:Choice>
        <mc:Fallback>
          <p:pic>
            <p:nvPicPr>
              <p:cNvPr id="178" name="Ink 177">
                <a:extLst>
                  <a:ext uri="{FF2B5EF4-FFF2-40B4-BE49-F238E27FC236}">
                    <a16:creationId xmlns:a16="http://schemas.microsoft.com/office/drawing/2014/main" id="{5EE9C6EE-D617-8F3F-6E14-7B76C258A4AA}"/>
                  </a:ext>
                </a:extLst>
              </p:cNvPr>
              <p:cNvPicPr/>
              <p:nvPr/>
            </p:nvPicPr>
            <p:blipFill>
              <a:blip r:embed="rId89"/>
              <a:stretch>
                <a:fillRect/>
              </a:stretch>
            </p:blipFill>
            <p:spPr>
              <a:xfrm>
                <a:off x="8885318" y="1363823"/>
                <a:ext cx="1803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79" name="Ink 178">
                <a:extLst>
                  <a:ext uri="{FF2B5EF4-FFF2-40B4-BE49-F238E27FC236}">
                    <a16:creationId xmlns:a16="http://schemas.microsoft.com/office/drawing/2014/main" id="{31130086-F1C3-D8E7-78B4-9A5DA228E692}"/>
                  </a:ext>
                </a:extLst>
              </p14:cNvPr>
              <p14:cNvContentPartPr/>
              <p14:nvPr/>
            </p14:nvContentPartPr>
            <p14:xfrm>
              <a:off x="9130838" y="1241423"/>
              <a:ext cx="157320" cy="238680"/>
            </p14:xfrm>
          </p:contentPart>
        </mc:Choice>
        <mc:Fallback>
          <p:pic>
            <p:nvPicPr>
              <p:cNvPr id="179" name="Ink 178">
                <a:extLst>
                  <a:ext uri="{FF2B5EF4-FFF2-40B4-BE49-F238E27FC236}">
                    <a16:creationId xmlns:a16="http://schemas.microsoft.com/office/drawing/2014/main" id="{31130086-F1C3-D8E7-78B4-9A5DA228E692}"/>
                  </a:ext>
                </a:extLst>
              </p:cNvPr>
              <p:cNvPicPr/>
              <p:nvPr/>
            </p:nvPicPr>
            <p:blipFill>
              <a:blip r:embed="rId91"/>
              <a:stretch>
                <a:fillRect/>
              </a:stretch>
            </p:blipFill>
            <p:spPr>
              <a:xfrm>
                <a:off x="9122198" y="1232783"/>
                <a:ext cx="1749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80" name="Ink 179">
                <a:extLst>
                  <a:ext uri="{FF2B5EF4-FFF2-40B4-BE49-F238E27FC236}">
                    <a16:creationId xmlns:a16="http://schemas.microsoft.com/office/drawing/2014/main" id="{2BDAD6F8-5BD1-F631-794B-E2FEF7E1D93F}"/>
                  </a:ext>
                </a:extLst>
              </p14:cNvPr>
              <p14:cNvContentPartPr/>
              <p14:nvPr/>
            </p14:nvContentPartPr>
            <p14:xfrm>
              <a:off x="9381038" y="1264103"/>
              <a:ext cx="313560" cy="164880"/>
            </p14:xfrm>
          </p:contentPart>
        </mc:Choice>
        <mc:Fallback>
          <p:pic>
            <p:nvPicPr>
              <p:cNvPr id="180" name="Ink 179">
                <a:extLst>
                  <a:ext uri="{FF2B5EF4-FFF2-40B4-BE49-F238E27FC236}">
                    <a16:creationId xmlns:a16="http://schemas.microsoft.com/office/drawing/2014/main" id="{2BDAD6F8-5BD1-F631-794B-E2FEF7E1D93F}"/>
                  </a:ext>
                </a:extLst>
              </p:cNvPr>
              <p:cNvPicPr/>
              <p:nvPr/>
            </p:nvPicPr>
            <p:blipFill>
              <a:blip r:embed="rId93"/>
              <a:stretch>
                <a:fillRect/>
              </a:stretch>
            </p:blipFill>
            <p:spPr>
              <a:xfrm>
                <a:off x="9372038" y="1255463"/>
                <a:ext cx="3312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5" name="Ink 94">
                <a:extLst>
                  <a:ext uri="{FF2B5EF4-FFF2-40B4-BE49-F238E27FC236}">
                    <a16:creationId xmlns:a16="http://schemas.microsoft.com/office/drawing/2014/main" id="{E8BD5128-964D-272D-1C8B-5686D395A032}"/>
                  </a:ext>
                </a:extLst>
              </p14:cNvPr>
              <p14:cNvContentPartPr/>
              <p14:nvPr/>
            </p14:nvContentPartPr>
            <p14:xfrm>
              <a:off x="7042478" y="1856663"/>
              <a:ext cx="230400" cy="239760"/>
            </p14:xfrm>
          </p:contentPart>
        </mc:Choice>
        <mc:Fallback>
          <p:pic>
            <p:nvPicPr>
              <p:cNvPr id="95" name="Ink 94">
                <a:extLst>
                  <a:ext uri="{FF2B5EF4-FFF2-40B4-BE49-F238E27FC236}">
                    <a16:creationId xmlns:a16="http://schemas.microsoft.com/office/drawing/2014/main" id="{E8BD5128-964D-272D-1C8B-5686D395A032}"/>
                  </a:ext>
                </a:extLst>
              </p:cNvPr>
              <p:cNvPicPr/>
              <p:nvPr/>
            </p:nvPicPr>
            <p:blipFill>
              <a:blip r:embed="rId95"/>
              <a:stretch>
                <a:fillRect/>
              </a:stretch>
            </p:blipFill>
            <p:spPr>
              <a:xfrm>
                <a:off x="7033838" y="1847663"/>
                <a:ext cx="2480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6" name="Ink 95">
                <a:extLst>
                  <a:ext uri="{FF2B5EF4-FFF2-40B4-BE49-F238E27FC236}">
                    <a16:creationId xmlns:a16="http://schemas.microsoft.com/office/drawing/2014/main" id="{61A1637B-EFDC-FF91-A37A-F2BD6EA6BC92}"/>
                  </a:ext>
                </a:extLst>
              </p14:cNvPr>
              <p14:cNvContentPartPr/>
              <p14:nvPr/>
            </p14:nvContentPartPr>
            <p14:xfrm>
              <a:off x="7302398" y="1868543"/>
              <a:ext cx="148680" cy="256680"/>
            </p14:xfrm>
          </p:contentPart>
        </mc:Choice>
        <mc:Fallback>
          <p:pic>
            <p:nvPicPr>
              <p:cNvPr id="96" name="Ink 95">
                <a:extLst>
                  <a:ext uri="{FF2B5EF4-FFF2-40B4-BE49-F238E27FC236}">
                    <a16:creationId xmlns:a16="http://schemas.microsoft.com/office/drawing/2014/main" id="{61A1637B-EFDC-FF91-A37A-F2BD6EA6BC92}"/>
                  </a:ext>
                </a:extLst>
              </p:cNvPr>
              <p:cNvPicPr/>
              <p:nvPr/>
            </p:nvPicPr>
            <p:blipFill>
              <a:blip r:embed="rId97"/>
              <a:stretch>
                <a:fillRect/>
              </a:stretch>
            </p:blipFill>
            <p:spPr>
              <a:xfrm>
                <a:off x="7293758" y="1859543"/>
                <a:ext cx="1663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7" name="Ink 96">
                <a:extLst>
                  <a:ext uri="{FF2B5EF4-FFF2-40B4-BE49-F238E27FC236}">
                    <a16:creationId xmlns:a16="http://schemas.microsoft.com/office/drawing/2014/main" id="{B09A5A9D-E94A-3385-91DC-F401CDED7A48}"/>
                  </a:ext>
                </a:extLst>
              </p14:cNvPr>
              <p14:cNvContentPartPr/>
              <p14:nvPr/>
            </p14:nvContentPartPr>
            <p14:xfrm>
              <a:off x="7495358" y="1954223"/>
              <a:ext cx="115200" cy="180720"/>
            </p14:xfrm>
          </p:contentPart>
        </mc:Choice>
        <mc:Fallback>
          <p:pic>
            <p:nvPicPr>
              <p:cNvPr id="97" name="Ink 96">
                <a:extLst>
                  <a:ext uri="{FF2B5EF4-FFF2-40B4-BE49-F238E27FC236}">
                    <a16:creationId xmlns:a16="http://schemas.microsoft.com/office/drawing/2014/main" id="{B09A5A9D-E94A-3385-91DC-F401CDED7A48}"/>
                  </a:ext>
                </a:extLst>
              </p:cNvPr>
              <p:cNvPicPr/>
              <p:nvPr/>
            </p:nvPicPr>
            <p:blipFill>
              <a:blip r:embed="rId99"/>
              <a:stretch>
                <a:fillRect/>
              </a:stretch>
            </p:blipFill>
            <p:spPr>
              <a:xfrm>
                <a:off x="7486718" y="1945223"/>
                <a:ext cx="1328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8" name="Ink 97">
                <a:extLst>
                  <a:ext uri="{FF2B5EF4-FFF2-40B4-BE49-F238E27FC236}">
                    <a16:creationId xmlns:a16="http://schemas.microsoft.com/office/drawing/2014/main" id="{3ABE3185-A9D9-6AF4-A447-EB5B0CF06CEB}"/>
                  </a:ext>
                </a:extLst>
              </p14:cNvPr>
              <p14:cNvContentPartPr/>
              <p14:nvPr/>
            </p14:nvContentPartPr>
            <p14:xfrm>
              <a:off x="7804598" y="2026223"/>
              <a:ext cx="95760" cy="9000"/>
            </p14:xfrm>
          </p:contentPart>
        </mc:Choice>
        <mc:Fallback>
          <p:pic>
            <p:nvPicPr>
              <p:cNvPr id="98" name="Ink 97">
                <a:extLst>
                  <a:ext uri="{FF2B5EF4-FFF2-40B4-BE49-F238E27FC236}">
                    <a16:creationId xmlns:a16="http://schemas.microsoft.com/office/drawing/2014/main" id="{3ABE3185-A9D9-6AF4-A447-EB5B0CF06CEB}"/>
                  </a:ext>
                </a:extLst>
              </p:cNvPr>
              <p:cNvPicPr/>
              <p:nvPr/>
            </p:nvPicPr>
            <p:blipFill>
              <a:blip r:embed="rId101"/>
              <a:stretch>
                <a:fillRect/>
              </a:stretch>
            </p:blipFill>
            <p:spPr>
              <a:xfrm>
                <a:off x="7795598" y="2017583"/>
                <a:ext cx="1134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9" name="Ink 98">
                <a:extLst>
                  <a:ext uri="{FF2B5EF4-FFF2-40B4-BE49-F238E27FC236}">
                    <a16:creationId xmlns:a16="http://schemas.microsoft.com/office/drawing/2014/main" id="{96758575-CA8A-9F83-599B-F33B98D59993}"/>
                  </a:ext>
                </a:extLst>
              </p14:cNvPr>
              <p14:cNvContentPartPr/>
              <p14:nvPr/>
            </p14:nvContentPartPr>
            <p14:xfrm>
              <a:off x="8028518" y="1844423"/>
              <a:ext cx="226800" cy="260280"/>
            </p14:xfrm>
          </p:contentPart>
        </mc:Choice>
        <mc:Fallback>
          <p:pic>
            <p:nvPicPr>
              <p:cNvPr id="99" name="Ink 98">
                <a:extLst>
                  <a:ext uri="{FF2B5EF4-FFF2-40B4-BE49-F238E27FC236}">
                    <a16:creationId xmlns:a16="http://schemas.microsoft.com/office/drawing/2014/main" id="{96758575-CA8A-9F83-599B-F33B98D59993}"/>
                  </a:ext>
                </a:extLst>
              </p:cNvPr>
              <p:cNvPicPr/>
              <p:nvPr/>
            </p:nvPicPr>
            <p:blipFill>
              <a:blip r:embed="rId103"/>
              <a:stretch>
                <a:fillRect/>
              </a:stretch>
            </p:blipFill>
            <p:spPr>
              <a:xfrm>
                <a:off x="8019518" y="1835783"/>
                <a:ext cx="2444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0" name="Ink 99">
                <a:extLst>
                  <a:ext uri="{FF2B5EF4-FFF2-40B4-BE49-F238E27FC236}">
                    <a16:creationId xmlns:a16="http://schemas.microsoft.com/office/drawing/2014/main" id="{9DE1C202-81E7-07F6-5714-1725C4474B1C}"/>
                  </a:ext>
                </a:extLst>
              </p14:cNvPr>
              <p14:cNvContentPartPr/>
              <p14:nvPr/>
            </p14:nvContentPartPr>
            <p14:xfrm>
              <a:off x="8309678" y="1923623"/>
              <a:ext cx="157680" cy="175680"/>
            </p14:xfrm>
          </p:contentPart>
        </mc:Choice>
        <mc:Fallback>
          <p:pic>
            <p:nvPicPr>
              <p:cNvPr id="100" name="Ink 99">
                <a:extLst>
                  <a:ext uri="{FF2B5EF4-FFF2-40B4-BE49-F238E27FC236}">
                    <a16:creationId xmlns:a16="http://schemas.microsoft.com/office/drawing/2014/main" id="{9DE1C202-81E7-07F6-5714-1725C4474B1C}"/>
                  </a:ext>
                </a:extLst>
              </p:cNvPr>
              <p:cNvPicPr/>
              <p:nvPr/>
            </p:nvPicPr>
            <p:blipFill>
              <a:blip r:embed="rId105"/>
              <a:stretch>
                <a:fillRect/>
              </a:stretch>
            </p:blipFill>
            <p:spPr>
              <a:xfrm>
                <a:off x="8301038" y="1914623"/>
                <a:ext cx="1753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1" name="Ink 100">
                <a:extLst>
                  <a:ext uri="{FF2B5EF4-FFF2-40B4-BE49-F238E27FC236}">
                    <a16:creationId xmlns:a16="http://schemas.microsoft.com/office/drawing/2014/main" id="{DF6B84D8-BADC-61AF-9F04-77780DD38F10}"/>
                  </a:ext>
                </a:extLst>
              </p14:cNvPr>
              <p14:cNvContentPartPr/>
              <p14:nvPr/>
            </p14:nvContentPartPr>
            <p14:xfrm>
              <a:off x="8573198" y="1771703"/>
              <a:ext cx="51480" cy="390600"/>
            </p14:xfrm>
          </p:contentPart>
        </mc:Choice>
        <mc:Fallback>
          <p:pic>
            <p:nvPicPr>
              <p:cNvPr id="101" name="Ink 100">
                <a:extLst>
                  <a:ext uri="{FF2B5EF4-FFF2-40B4-BE49-F238E27FC236}">
                    <a16:creationId xmlns:a16="http://schemas.microsoft.com/office/drawing/2014/main" id="{DF6B84D8-BADC-61AF-9F04-77780DD38F10}"/>
                  </a:ext>
                </a:extLst>
              </p:cNvPr>
              <p:cNvPicPr/>
              <p:nvPr/>
            </p:nvPicPr>
            <p:blipFill>
              <a:blip r:embed="rId107"/>
              <a:stretch>
                <a:fillRect/>
              </a:stretch>
            </p:blipFill>
            <p:spPr>
              <a:xfrm>
                <a:off x="8564198" y="1763063"/>
                <a:ext cx="691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2" name="Ink 101">
                <a:extLst>
                  <a:ext uri="{FF2B5EF4-FFF2-40B4-BE49-F238E27FC236}">
                    <a16:creationId xmlns:a16="http://schemas.microsoft.com/office/drawing/2014/main" id="{99E8CFCC-E347-8CF9-4B38-6CC7A0D4115C}"/>
                  </a:ext>
                </a:extLst>
              </p14:cNvPr>
              <p14:cNvContentPartPr/>
              <p14:nvPr/>
            </p14:nvContentPartPr>
            <p14:xfrm>
              <a:off x="8514878" y="1963583"/>
              <a:ext cx="192240" cy="124920"/>
            </p14:xfrm>
          </p:contentPart>
        </mc:Choice>
        <mc:Fallback>
          <p:pic>
            <p:nvPicPr>
              <p:cNvPr id="102" name="Ink 101">
                <a:extLst>
                  <a:ext uri="{FF2B5EF4-FFF2-40B4-BE49-F238E27FC236}">
                    <a16:creationId xmlns:a16="http://schemas.microsoft.com/office/drawing/2014/main" id="{99E8CFCC-E347-8CF9-4B38-6CC7A0D4115C}"/>
                  </a:ext>
                </a:extLst>
              </p:cNvPr>
              <p:cNvPicPr/>
              <p:nvPr/>
            </p:nvPicPr>
            <p:blipFill>
              <a:blip r:embed="rId109"/>
              <a:stretch>
                <a:fillRect/>
              </a:stretch>
            </p:blipFill>
            <p:spPr>
              <a:xfrm>
                <a:off x="8505878" y="1954583"/>
                <a:ext cx="2098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3" name="Ink 102">
                <a:extLst>
                  <a:ext uri="{FF2B5EF4-FFF2-40B4-BE49-F238E27FC236}">
                    <a16:creationId xmlns:a16="http://schemas.microsoft.com/office/drawing/2014/main" id="{84213D03-B3E3-0CD1-2983-28D88B738A74}"/>
                  </a:ext>
                </a:extLst>
              </p14:cNvPr>
              <p14:cNvContentPartPr/>
              <p14:nvPr/>
            </p14:nvContentPartPr>
            <p14:xfrm>
              <a:off x="8705678" y="1816343"/>
              <a:ext cx="12240" cy="87840"/>
            </p14:xfrm>
          </p:contentPart>
        </mc:Choice>
        <mc:Fallback>
          <p:pic>
            <p:nvPicPr>
              <p:cNvPr id="103" name="Ink 102">
                <a:extLst>
                  <a:ext uri="{FF2B5EF4-FFF2-40B4-BE49-F238E27FC236}">
                    <a16:creationId xmlns:a16="http://schemas.microsoft.com/office/drawing/2014/main" id="{84213D03-B3E3-0CD1-2983-28D88B738A74}"/>
                  </a:ext>
                </a:extLst>
              </p:cNvPr>
              <p:cNvPicPr/>
              <p:nvPr/>
            </p:nvPicPr>
            <p:blipFill>
              <a:blip r:embed="rId111"/>
              <a:stretch>
                <a:fillRect/>
              </a:stretch>
            </p:blipFill>
            <p:spPr>
              <a:xfrm>
                <a:off x="8697038" y="1807343"/>
                <a:ext cx="298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4" name="Ink 103">
                <a:extLst>
                  <a:ext uri="{FF2B5EF4-FFF2-40B4-BE49-F238E27FC236}">
                    <a16:creationId xmlns:a16="http://schemas.microsoft.com/office/drawing/2014/main" id="{D2D26106-38CF-1034-49CA-7684D578269E}"/>
                  </a:ext>
                </a:extLst>
              </p14:cNvPr>
              <p14:cNvContentPartPr/>
              <p14:nvPr/>
            </p14:nvContentPartPr>
            <p14:xfrm>
              <a:off x="8755358" y="1958903"/>
              <a:ext cx="304200" cy="122040"/>
            </p14:xfrm>
          </p:contentPart>
        </mc:Choice>
        <mc:Fallback>
          <p:pic>
            <p:nvPicPr>
              <p:cNvPr id="104" name="Ink 103">
                <a:extLst>
                  <a:ext uri="{FF2B5EF4-FFF2-40B4-BE49-F238E27FC236}">
                    <a16:creationId xmlns:a16="http://schemas.microsoft.com/office/drawing/2014/main" id="{D2D26106-38CF-1034-49CA-7684D578269E}"/>
                  </a:ext>
                </a:extLst>
              </p:cNvPr>
              <p:cNvPicPr/>
              <p:nvPr/>
            </p:nvPicPr>
            <p:blipFill>
              <a:blip r:embed="rId113"/>
              <a:stretch>
                <a:fillRect/>
              </a:stretch>
            </p:blipFill>
            <p:spPr>
              <a:xfrm>
                <a:off x="8746358" y="1950263"/>
                <a:ext cx="3218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5" name="Ink 104">
                <a:extLst>
                  <a:ext uri="{FF2B5EF4-FFF2-40B4-BE49-F238E27FC236}">
                    <a16:creationId xmlns:a16="http://schemas.microsoft.com/office/drawing/2014/main" id="{93B11237-EB16-4505-29DD-9D7515C205BE}"/>
                  </a:ext>
                </a:extLst>
              </p14:cNvPr>
              <p14:cNvContentPartPr/>
              <p14:nvPr/>
            </p14:nvContentPartPr>
            <p14:xfrm>
              <a:off x="9288158" y="1846223"/>
              <a:ext cx="28080" cy="258480"/>
            </p14:xfrm>
          </p:contentPart>
        </mc:Choice>
        <mc:Fallback>
          <p:pic>
            <p:nvPicPr>
              <p:cNvPr id="105" name="Ink 104">
                <a:extLst>
                  <a:ext uri="{FF2B5EF4-FFF2-40B4-BE49-F238E27FC236}">
                    <a16:creationId xmlns:a16="http://schemas.microsoft.com/office/drawing/2014/main" id="{93B11237-EB16-4505-29DD-9D7515C205BE}"/>
                  </a:ext>
                </a:extLst>
              </p:cNvPr>
              <p:cNvPicPr/>
              <p:nvPr/>
            </p:nvPicPr>
            <p:blipFill>
              <a:blip r:embed="rId115"/>
              <a:stretch>
                <a:fillRect/>
              </a:stretch>
            </p:blipFill>
            <p:spPr>
              <a:xfrm>
                <a:off x="9279158" y="1837583"/>
                <a:ext cx="4572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6" name="Ink 105">
                <a:extLst>
                  <a:ext uri="{FF2B5EF4-FFF2-40B4-BE49-F238E27FC236}">
                    <a16:creationId xmlns:a16="http://schemas.microsoft.com/office/drawing/2014/main" id="{77803741-B0CE-8A07-67E5-A1023D429AB0}"/>
                  </a:ext>
                </a:extLst>
              </p14:cNvPr>
              <p14:cNvContentPartPr/>
              <p14:nvPr/>
            </p14:nvContentPartPr>
            <p14:xfrm>
              <a:off x="9230918" y="1942703"/>
              <a:ext cx="236880" cy="156600"/>
            </p14:xfrm>
          </p:contentPart>
        </mc:Choice>
        <mc:Fallback>
          <p:pic>
            <p:nvPicPr>
              <p:cNvPr id="106" name="Ink 105">
                <a:extLst>
                  <a:ext uri="{FF2B5EF4-FFF2-40B4-BE49-F238E27FC236}">
                    <a16:creationId xmlns:a16="http://schemas.microsoft.com/office/drawing/2014/main" id="{77803741-B0CE-8A07-67E5-A1023D429AB0}"/>
                  </a:ext>
                </a:extLst>
              </p:cNvPr>
              <p:cNvPicPr/>
              <p:nvPr/>
            </p:nvPicPr>
            <p:blipFill>
              <a:blip r:embed="rId117"/>
              <a:stretch>
                <a:fillRect/>
              </a:stretch>
            </p:blipFill>
            <p:spPr>
              <a:xfrm>
                <a:off x="9222278" y="1934063"/>
                <a:ext cx="2545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7" name="Ink 106">
                <a:extLst>
                  <a:ext uri="{FF2B5EF4-FFF2-40B4-BE49-F238E27FC236}">
                    <a16:creationId xmlns:a16="http://schemas.microsoft.com/office/drawing/2014/main" id="{C8A8FB45-6B76-CB77-2D76-CE405707BB55}"/>
                  </a:ext>
                </a:extLst>
              </p14:cNvPr>
              <p14:cNvContentPartPr/>
              <p14:nvPr/>
            </p14:nvContentPartPr>
            <p14:xfrm>
              <a:off x="9494798" y="1884383"/>
              <a:ext cx="308880" cy="177480"/>
            </p14:xfrm>
          </p:contentPart>
        </mc:Choice>
        <mc:Fallback>
          <p:pic>
            <p:nvPicPr>
              <p:cNvPr id="107" name="Ink 106">
                <a:extLst>
                  <a:ext uri="{FF2B5EF4-FFF2-40B4-BE49-F238E27FC236}">
                    <a16:creationId xmlns:a16="http://schemas.microsoft.com/office/drawing/2014/main" id="{C8A8FB45-6B76-CB77-2D76-CE405707BB55}"/>
                  </a:ext>
                </a:extLst>
              </p:cNvPr>
              <p:cNvPicPr/>
              <p:nvPr/>
            </p:nvPicPr>
            <p:blipFill>
              <a:blip r:embed="rId119"/>
              <a:stretch>
                <a:fillRect/>
              </a:stretch>
            </p:blipFill>
            <p:spPr>
              <a:xfrm>
                <a:off x="9486158" y="1875743"/>
                <a:ext cx="3265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8" name="Ink 107">
                <a:extLst>
                  <a:ext uri="{FF2B5EF4-FFF2-40B4-BE49-F238E27FC236}">
                    <a16:creationId xmlns:a16="http://schemas.microsoft.com/office/drawing/2014/main" id="{B22893E5-2129-5AFA-7392-9CEA0A24A2A2}"/>
                  </a:ext>
                </a:extLst>
              </p14:cNvPr>
              <p14:cNvContentPartPr/>
              <p14:nvPr/>
            </p14:nvContentPartPr>
            <p14:xfrm>
              <a:off x="6231398" y="2260583"/>
              <a:ext cx="1308600" cy="1185120"/>
            </p14:xfrm>
          </p:contentPart>
        </mc:Choice>
        <mc:Fallback>
          <p:pic>
            <p:nvPicPr>
              <p:cNvPr id="108" name="Ink 107">
                <a:extLst>
                  <a:ext uri="{FF2B5EF4-FFF2-40B4-BE49-F238E27FC236}">
                    <a16:creationId xmlns:a16="http://schemas.microsoft.com/office/drawing/2014/main" id="{B22893E5-2129-5AFA-7392-9CEA0A24A2A2}"/>
                  </a:ext>
                </a:extLst>
              </p:cNvPr>
              <p:cNvPicPr/>
              <p:nvPr/>
            </p:nvPicPr>
            <p:blipFill>
              <a:blip r:embed="rId121"/>
              <a:stretch>
                <a:fillRect/>
              </a:stretch>
            </p:blipFill>
            <p:spPr>
              <a:xfrm>
                <a:off x="6222758" y="2251943"/>
                <a:ext cx="1326240" cy="12027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9" name="Ink 108">
                <a:extLst>
                  <a:ext uri="{FF2B5EF4-FFF2-40B4-BE49-F238E27FC236}">
                    <a16:creationId xmlns:a16="http://schemas.microsoft.com/office/drawing/2014/main" id="{6C478AC2-D60C-83E6-A3CE-F52B56801658}"/>
                  </a:ext>
                </a:extLst>
              </p14:cNvPr>
              <p14:cNvContentPartPr/>
              <p14:nvPr/>
            </p14:nvContentPartPr>
            <p14:xfrm>
              <a:off x="6143198" y="3411503"/>
              <a:ext cx="221040" cy="95760"/>
            </p14:xfrm>
          </p:contentPart>
        </mc:Choice>
        <mc:Fallback>
          <p:pic>
            <p:nvPicPr>
              <p:cNvPr id="109" name="Ink 108">
                <a:extLst>
                  <a:ext uri="{FF2B5EF4-FFF2-40B4-BE49-F238E27FC236}">
                    <a16:creationId xmlns:a16="http://schemas.microsoft.com/office/drawing/2014/main" id="{6C478AC2-D60C-83E6-A3CE-F52B56801658}"/>
                  </a:ext>
                </a:extLst>
              </p:cNvPr>
              <p:cNvPicPr/>
              <p:nvPr/>
            </p:nvPicPr>
            <p:blipFill>
              <a:blip r:embed="rId123"/>
              <a:stretch>
                <a:fillRect/>
              </a:stretch>
            </p:blipFill>
            <p:spPr>
              <a:xfrm>
                <a:off x="6134198" y="3402863"/>
                <a:ext cx="2386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0" name="Ink 109">
                <a:extLst>
                  <a:ext uri="{FF2B5EF4-FFF2-40B4-BE49-F238E27FC236}">
                    <a16:creationId xmlns:a16="http://schemas.microsoft.com/office/drawing/2014/main" id="{36FC2CB9-F6F2-220E-EED5-7C07D3C755B4}"/>
                  </a:ext>
                </a:extLst>
              </p14:cNvPr>
              <p14:cNvContentPartPr/>
              <p14:nvPr/>
            </p14:nvContentPartPr>
            <p14:xfrm>
              <a:off x="6106838" y="3631463"/>
              <a:ext cx="148680" cy="184320"/>
            </p14:xfrm>
          </p:contentPart>
        </mc:Choice>
        <mc:Fallback>
          <p:pic>
            <p:nvPicPr>
              <p:cNvPr id="110" name="Ink 109">
                <a:extLst>
                  <a:ext uri="{FF2B5EF4-FFF2-40B4-BE49-F238E27FC236}">
                    <a16:creationId xmlns:a16="http://schemas.microsoft.com/office/drawing/2014/main" id="{36FC2CB9-F6F2-220E-EED5-7C07D3C755B4}"/>
                  </a:ext>
                </a:extLst>
              </p:cNvPr>
              <p:cNvPicPr/>
              <p:nvPr/>
            </p:nvPicPr>
            <p:blipFill>
              <a:blip r:embed="rId125"/>
              <a:stretch>
                <a:fillRect/>
              </a:stretch>
            </p:blipFill>
            <p:spPr>
              <a:xfrm>
                <a:off x="6098198" y="3622823"/>
                <a:ext cx="1663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11" name="Ink 110">
                <a:extLst>
                  <a:ext uri="{FF2B5EF4-FFF2-40B4-BE49-F238E27FC236}">
                    <a16:creationId xmlns:a16="http://schemas.microsoft.com/office/drawing/2014/main" id="{E4133085-CF0C-31AC-0202-2A7B9CBC14A4}"/>
                  </a:ext>
                </a:extLst>
              </p14:cNvPr>
              <p14:cNvContentPartPr/>
              <p14:nvPr/>
            </p14:nvContentPartPr>
            <p14:xfrm>
              <a:off x="6356318" y="3613463"/>
              <a:ext cx="17640" cy="185760"/>
            </p14:xfrm>
          </p:contentPart>
        </mc:Choice>
        <mc:Fallback>
          <p:pic>
            <p:nvPicPr>
              <p:cNvPr id="111" name="Ink 110">
                <a:extLst>
                  <a:ext uri="{FF2B5EF4-FFF2-40B4-BE49-F238E27FC236}">
                    <a16:creationId xmlns:a16="http://schemas.microsoft.com/office/drawing/2014/main" id="{E4133085-CF0C-31AC-0202-2A7B9CBC14A4}"/>
                  </a:ext>
                </a:extLst>
              </p:cNvPr>
              <p:cNvPicPr/>
              <p:nvPr/>
            </p:nvPicPr>
            <p:blipFill>
              <a:blip r:embed="rId127"/>
              <a:stretch>
                <a:fillRect/>
              </a:stretch>
            </p:blipFill>
            <p:spPr>
              <a:xfrm>
                <a:off x="6347318" y="3604463"/>
                <a:ext cx="352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2" name="Ink 111">
                <a:extLst>
                  <a:ext uri="{FF2B5EF4-FFF2-40B4-BE49-F238E27FC236}">
                    <a16:creationId xmlns:a16="http://schemas.microsoft.com/office/drawing/2014/main" id="{DE896E86-9026-5FFF-7C17-7E411621D7A8}"/>
                  </a:ext>
                </a:extLst>
              </p14:cNvPr>
              <p14:cNvContentPartPr/>
              <p14:nvPr/>
            </p14:nvContentPartPr>
            <p14:xfrm>
              <a:off x="6356678" y="3675023"/>
              <a:ext cx="273240" cy="158400"/>
            </p14:xfrm>
          </p:contentPart>
        </mc:Choice>
        <mc:Fallback>
          <p:pic>
            <p:nvPicPr>
              <p:cNvPr id="112" name="Ink 111">
                <a:extLst>
                  <a:ext uri="{FF2B5EF4-FFF2-40B4-BE49-F238E27FC236}">
                    <a16:creationId xmlns:a16="http://schemas.microsoft.com/office/drawing/2014/main" id="{DE896E86-9026-5FFF-7C17-7E411621D7A8}"/>
                  </a:ext>
                </a:extLst>
              </p:cNvPr>
              <p:cNvPicPr/>
              <p:nvPr/>
            </p:nvPicPr>
            <p:blipFill>
              <a:blip r:embed="rId129"/>
              <a:stretch>
                <a:fillRect/>
              </a:stretch>
            </p:blipFill>
            <p:spPr>
              <a:xfrm>
                <a:off x="6347678" y="3666383"/>
                <a:ext cx="2908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6" name="Ink 115">
                <a:extLst>
                  <a:ext uri="{FF2B5EF4-FFF2-40B4-BE49-F238E27FC236}">
                    <a16:creationId xmlns:a16="http://schemas.microsoft.com/office/drawing/2014/main" id="{8C9FD049-DB79-21CC-0976-7E6309951A81}"/>
                  </a:ext>
                </a:extLst>
              </p14:cNvPr>
              <p14:cNvContentPartPr/>
              <p14:nvPr/>
            </p14:nvContentPartPr>
            <p14:xfrm>
              <a:off x="9456998" y="2752703"/>
              <a:ext cx="40680" cy="194760"/>
            </p14:xfrm>
          </p:contentPart>
        </mc:Choice>
        <mc:Fallback>
          <p:pic>
            <p:nvPicPr>
              <p:cNvPr id="116" name="Ink 115">
                <a:extLst>
                  <a:ext uri="{FF2B5EF4-FFF2-40B4-BE49-F238E27FC236}">
                    <a16:creationId xmlns:a16="http://schemas.microsoft.com/office/drawing/2014/main" id="{8C9FD049-DB79-21CC-0976-7E6309951A81}"/>
                  </a:ext>
                </a:extLst>
              </p:cNvPr>
              <p:cNvPicPr/>
              <p:nvPr/>
            </p:nvPicPr>
            <p:blipFill>
              <a:blip r:embed="rId131"/>
              <a:stretch>
                <a:fillRect/>
              </a:stretch>
            </p:blipFill>
            <p:spPr>
              <a:xfrm>
                <a:off x="9448358" y="2744063"/>
                <a:ext cx="583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7" name="Ink 116">
                <a:extLst>
                  <a:ext uri="{FF2B5EF4-FFF2-40B4-BE49-F238E27FC236}">
                    <a16:creationId xmlns:a16="http://schemas.microsoft.com/office/drawing/2014/main" id="{F5404E92-3357-68C7-45BB-06434571EDF5}"/>
                  </a:ext>
                </a:extLst>
              </p14:cNvPr>
              <p14:cNvContentPartPr/>
              <p14:nvPr/>
            </p14:nvContentPartPr>
            <p14:xfrm>
              <a:off x="9379958" y="2724623"/>
              <a:ext cx="292680" cy="246960"/>
            </p14:xfrm>
          </p:contentPart>
        </mc:Choice>
        <mc:Fallback>
          <p:pic>
            <p:nvPicPr>
              <p:cNvPr id="117" name="Ink 116">
                <a:extLst>
                  <a:ext uri="{FF2B5EF4-FFF2-40B4-BE49-F238E27FC236}">
                    <a16:creationId xmlns:a16="http://schemas.microsoft.com/office/drawing/2014/main" id="{F5404E92-3357-68C7-45BB-06434571EDF5}"/>
                  </a:ext>
                </a:extLst>
              </p:cNvPr>
              <p:cNvPicPr/>
              <p:nvPr/>
            </p:nvPicPr>
            <p:blipFill>
              <a:blip r:embed="rId133"/>
              <a:stretch>
                <a:fillRect/>
              </a:stretch>
            </p:blipFill>
            <p:spPr>
              <a:xfrm>
                <a:off x="9370958" y="2715623"/>
                <a:ext cx="3103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8" name="Ink 117">
                <a:extLst>
                  <a:ext uri="{FF2B5EF4-FFF2-40B4-BE49-F238E27FC236}">
                    <a16:creationId xmlns:a16="http://schemas.microsoft.com/office/drawing/2014/main" id="{A46D01BB-4B43-B6C3-F322-BA822337B1AC}"/>
                  </a:ext>
                </a:extLst>
              </p14:cNvPr>
              <p14:cNvContentPartPr/>
              <p14:nvPr/>
            </p14:nvContentPartPr>
            <p14:xfrm>
              <a:off x="9738518" y="2715983"/>
              <a:ext cx="185760" cy="223560"/>
            </p14:xfrm>
          </p:contentPart>
        </mc:Choice>
        <mc:Fallback>
          <p:pic>
            <p:nvPicPr>
              <p:cNvPr id="118" name="Ink 117">
                <a:extLst>
                  <a:ext uri="{FF2B5EF4-FFF2-40B4-BE49-F238E27FC236}">
                    <a16:creationId xmlns:a16="http://schemas.microsoft.com/office/drawing/2014/main" id="{A46D01BB-4B43-B6C3-F322-BA822337B1AC}"/>
                  </a:ext>
                </a:extLst>
              </p:cNvPr>
              <p:cNvPicPr/>
              <p:nvPr/>
            </p:nvPicPr>
            <p:blipFill>
              <a:blip r:embed="rId135"/>
              <a:stretch>
                <a:fillRect/>
              </a:stretch>
            </p:blipFill>
            <p:spPr>
              <a:xfrm>
                <a:off x="9729878" y="2707343"/>
                <a:ext cx="2034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9" name="Ink 118">
                <a:extLst>
                  <a:ext uri="{FF2B5EF4-FFF2-40B4-BE49-F238E27FC236}">
                    <a16:creationId xmlns:a16="http://schemas.microsoft.com/office/drawing/2014/main" id="{915355F7-D300-67FC-8F56-57C8FD4C70E1}"/>
                  </a:ext>
                </a:extLst>
              </p14:cNvPr>
              <p14:cNvContentPartPr/>
              <p14:nvPr/>
            </p14:nvContentPartPr>
            <p14:xfrm>
              <a:off x="9972158" y="2751623"/>
              <a:ext cx="178200" cy="198360"/>
            </p14:xfrm>
          </p:contentPart>
        </mc:Choice>
        <mc:Fallback>
          <p:pic>
            <p:nvPicPr>
              <p:cNvPr id="119" name="Ink 118">
                <a:extLst>
                  <a:ext uri="{FF2B5EF4-FFF2-40B4-BE49-F238E27FC236}">
                    <a16:creationId xmlns:a16="http://schemas.microsoft.com/office/drawing/2014/main" id="{915355F7-D300-67FC-8F56-57C8FD4C70E1}"/>
                  </a:ext>
                </a:extLst>
              </p:cNvPr>
              <p:cNvPicPr/>
              <p:nvPr/>
            </p:nvPicPr>
            <p:blipFill>
              <a:blip r:embed="rId137"/>
              <a:stretch>
                <a:fillRect/>
              </a:stretch>
            </p:blipFill>
            <p:spPr>
              <a:xfrm>
                <a:off x="9963158" y="2742623"/>
                <a:ext cx="1958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0" name="Ink 119">
                <a:extLst>
                  <a:ext uri="{FF2B5EF4-FFF2-40B4-BE49-F238E27FC236}">
                    <a16:creationId xmlns:a16="http://schemas.microsoft.com/office/drawing/2014/main" id="{84FFE112-C578-E419-4E17-D6D31BA129B3}"/>
                  </a:ext>
                </a:extLst>
              </p14:cNvPr>
              <p14:cNvContentPartPr/>
              <p14:nvPr/>
            </p14:nvContentPartPr>
            <p14:xfrm>
              <a:off x="10196078" y="2921543"/>
              <a:ext cx="172080" cy="9720"/>
            </p14:xfrm>
          </p:contentPart>
        </mc:Choice>
        <mc:Fallback>
          <p:pic>
            <p:nvPicPr>
              <p:cNvPr id="120" name="Ink 119">
                <a:extLst>
                  <a:ext uri="{FF2B5EF4-FFF2-40B4-BE49-F238E27FC236}">
                    <a16:creationId xmlns:a16="http://schemas.microsoft.com/office/drawing/2014/main" id="{84FFE112-C578-E419-4E17-D6D31BA129B3}"/>
                  </a:ext>
                </a:extLst>
              </p:cNvPr>
              <p:cNvPicPr/>
              <p:nvPr/>
            </p:nvPicPr>
            <p:blipFill>
              <a:blip r:embed="rId139"/>
              <a:stretch>
                <a:fillRect/>
              </a:stretch>
            </p:blipFill>
            <p:spPr>
              <a:xfrm>
                <a:off x="10187078" y="2912543"/>
                <a:ext cx="1897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1" name="Ink 120">
                <a:extLst>
                  <a:ext uri="{FF2B5EF4-FFF2-40B4-BE49-F238E27FC236}">
                    <a16:creationId xmlns:a16="http://schemas.microsoft.com/office/drawing/2014/main" id="{2E022E3B-9159-41C9-ED30-0E5FCE478A1B}"/>
                  </a:ext>
                </a:extLst>
              </p14:cNvPr>
              <p14:cNvContentPartPr/>
              <p14:nvPr/>
            </p14:nvContentPartPr>
            <p14:xfrm>
              <a:off x="10453118" y="2697623"/>
              <a:ext cx="168480" cy="251280"/>
            </p14:xfrm>
          </p:contentPart>
        </mc:Choice>
        <mc:Fallback>
          <p:pic>
            <p:nvPicPr>
              <p:cNvPr id="121" name="Ink 120">
                <a:extLst>
                  <a:ext uri="{FF2B5EF4-FFF2-40B4-BE49-F238E27FC236}">
                    <a16:creationId xmlns:a16="http://schemas.microsoft.com/office/drawing/2014/main" id="{2E022E3B-9159-41C9-ED30-0E5FCE478A1B}"/>
                  </a:ext>
                </a:extLst>
              </p:cNvPr>
              <p:cNvPicPr/>
              <p:nvPr/>
            </p:nvPicPr>
            <p:blipFill>
              <a:blip r:embed="rId141"/>
              <a:stretch>
                <a:fillRect/>
              </a:stretch>
            </p:blipFill>
            <p:spPr>
              <a:xfrm>
                <a:off x="10444478" y="2688983"/>
                <a:ext cx="1861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2" name="Ink 121">
                <a:extLst>
                  <a:ext uri="{FF2B5EF4-FFF2-40B4-BE49-F238E27FC236}">
                    <a16:creationId xmlns:a16="http://schemas.microsoft.com/office/drawing/2014/main" id="{714901E8-88D9-A03E-2FBA-937A05F3C54B}"/>
                  </a:ext>
                </a:extLst>
              </p14:cNvPr>
              <p14:cNvContentPartPr/>
              <p14:nvPr/>
            </p14:nvContentPartPr>
            <p14:xfrm>
              <a:off x="10720958" y="2726783"/>
              <a:ext cx="178200" cy="212760"/>
            </p14:xfrm>
          </p:contentPart>
        </mc:Choice>
        <mc:Fallback>
          <p:pic>
            <p:nvPicPr>
              <p:cNvPr id="122" name="Ink 121">
                <a:extLst>
                  <a:ext uri="{FF2B5EF4-FFF2-40B4-BE49-F238E27FC236}">
                    <a16:creationId xmlns:a16="http://schemas.microsoft.com/office/drawing/2014/main" id="{714901E8-88D9-A03E-2FBA-937A05F3C54B}"/>
                  </a:ext>
                </a:extLst>
              </p:cNvPr>
              <p:cNvPicPr/>
              <p:nvPr/>
            </p:nvPicPr>
            <p:blipFill>
              <a:blip r:embed="rId143"/>
              <a:stretch>
                <a:fillRect/>
              </a:stretch>
            </p:blipFill>
            <p:spPr>
              <a:xfrm>
                <a:off x="10712318" y="2718143"/>
                <a:ext cx="1958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3" name="Ink 122">
                <a:extLst>
                  <a:ext uri="{FF2B5EF4-FFF2-40B4-BE49-F238E27FC236}">
                    <a16:creationId xmlns:a16="http://schemas.microsoft.com/office/drawing/2014/main" id="{AB12EC23-9592-0FBD-B9F3-5C880B94E387}"/>
                  </a:ext>
                </a:extLst>
              </p14:cNvPr>
              <p14:cNvContentPartPr/>
              <p14:nvPr/>
            </p14:nvContentPartPr>
            <p14:xfrm>
              <a:off x="10740758" y="2772143"/>
              <a:ext cx="144360" cy="157680"/>
            </p14:xfrm>
          </p:contentPart>
        </mc:Choice>
        <mc:Fallback>
          <p:pic>
            <p:nvPicPr>
              <p:cNvPr id="123" name="Ink 122">
                <a:extLst>
                  <a:ext uri="{FF2B5EF4-FFF2-40B4-BE49-F238E27FC236}">
                    <a16:creationId xmlns:a16="http://schemas.microsoft.com/office/drawing/2014/main" id="{AB12EC23-9592-0FBD-B9F3-5C880B94E387}"/>
                  </a:ext>
                </a:extLst>
              </p:cNvPr>
              <p:cNvPicPr/>
              <p:nvPr/>
            </p:nvPicPr>
            <p:blipFill>
              <a:blip r:embed="rId145"/>
              <a:stretch>
                <a:fillRect/>
              </a:stretch>
            </p:blipFill>
            <p:spPr>
              <a:xfrm>
                <a:off x="10732118" y="2763503"/>
                <a:ext cx="1620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24" name="Ink 123">
                <a:extLst>
                  <a:ext uri="{FF2B5EF4-FFF2-40B4-BE49-F238E27FC236}">
                    <a16:creationId xmlns:a16="http://schemas.microsoft.com/office/drawing/2014/main" id="{D659137A-6A6F-C68E-21CE-94E246A2959F}"/>
                  </a:ext>
                </a:extLst>
              </p14:cNvPr>
              <p14:cNvContentPartPr/>
              <p14:nvPr/>
            </p14:nvContentPartPr>
            <p14:xfrm>
              <a:off x="10972238" y="2713103"/>
              <a:ext cx="237960" cy="24120"/>
            </p14:xfrm>
          </p:contentPart>
        </mc:Choice>
        <mc:Fallback>
          <p:pic>
            <p:nvPicPr>
              <p:cNvPr id="124" name="Ink 123">
                <a:extLst>
                  <a:ext uri="{FF2B5EF4-FFF2-40B4-BE49-F238E27FC236}">
                    <a16:creationId xmlns:a16="http://schemas.microsoft.com/office/drawing/2014/main" id="{D659137A-6A6F-C68E-21CE-94E246A2959F}"/>
                  </a:ext>
                </a:extLst>
              </p:cNvPr>
              <p:cNvPicPr/>
              <p:nvPr/>
            </p:nvPicPr>
            <p:blipFill>
              <a:blip r:embed="rId147"/>
              <a:stretch>
                <a:fillRect/>
              </a:stretch>
            </p:blipFill>
            <p:spPr>
              <a:xfrm>
                <a:off x="10963598" y="2704103"/>
                <a:ext cx="2556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5" name="Ink 124">
                <a:extLst>
                  <a:ext uri="{FF2B5EF4-FFF2-40B4-BE49-F238E27FC236}">
                    <a16:creationId xmlns:a16="http://schemas.microsoft.com/office/drawing/2014/main" id="{44CEFD09-BFA5-E650-08A4-F90EF88DEBF5}"/>
                  </a:ext>
                </a:extLst>
              </p14:cNvPr>
              <p14:cNvContentPartPr/>
              <p14:nvPr/>
            </p14:nvContentPartPr>
            <p14:xfrm>
              <a:off x="11041718" y="2688983"/>
              <a:ext cx="44280" cy="202680"/>
            </p14:xfrm>
          </p:contentPart>
        </mc:Choice>
        <mc:Fallback>
          <p:pic>
            <p:nvPicPr>
              <p:cNvPr id="125" name="Ink 124">
                <a:extLst>
                  <a:ext uri="{FF2B5EF4-FFF2-40B4-BE49-F238E27FC236}">
                    <a16:creationId xmlns:a16="http://schemas.microsoft.com/office/drawing/2014/main" id="{44CEFD09-BFA5-E650-08A4-F90EF88DEBF5}"/>
                  </a:ext>
                </a:extLst>
              </p:cNvPr>
              <p:cNvPicPr/>
              <p:nvPr/>
            </p:nvPicPr>
            <p:blipFill>
              <a:blip r:embed="rId149"/>
              <a:stretch>
                <a:fillRect/>
              </a:stretch>
            </p:blipFill>
            <p:spPr>
              <a:xfrm>
                <a:off x="11032718" y="2680343"/>
                <a:ext cx="619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27" name="Ink 126">
                <a:extLst>
                  <a:ext uri="{FF2B5EF4-FFF2-40B4-BE49-F238E27FC236}">
                    <a16:creationId xmlns:a16="http://schemas.microsoft.com/office/drawing/2014/main" id="{539D2E99-DD68-AC21-D9FA-47F6D3C24920}"/>
                  </a:ext>
                </a:extLst>
              </p14:cNvPr>
              <p14:cNvContentPartPr/>
              <p14:nvPr/>
            </p14:nvContentPartPr>
            <p14:xfrm>
              <a:off x="10398038" y="3030983"/>
              <a:ext cx="36720" cy="343080"/>
            </p14:xfrm>
          </p:contentPart>
        </mc:Choice>
        <mc:Fallback>
          <p:pic>
            <p:nvPicPr>
              <p:cNvPr id="127" name="Ink 126">
                <a:extLst>
                  <a:ext uri="{FF2B5EF4-FFF2-40B4-BE49-F238E27FC236}">
                    <a16:creationId xmlns:a16="http://schemas.microsoft.com/office/drawing/2014/main" id="{539D2E99-DD68-AC21-D9FA-47F6D3C24920}"/>
                  </a:ext>
                </a:extLst>
              </p:cNvPr>
              <p:cNvPicPr/>
              <p:nvPr/>
            </p:nvPicPr>
            <p:blipFill>
              <a:blip r:embed="rId151"/>
              <a:stretch>
                <a:fillRect/>
              </a:stretch>
            </p:blipFill>
            <p:spPr>
              <a:xfrm>
                <a:off x="10389038" y="3022343"/>
                <a:ext cx="5436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28" name="Ink 127">
                <a:extLst>
                  <a:ext uri="{FF2B5EF4-FFF2-40B4-BE49-F238E27FC236}">
                    <a16:creationId xmlns:a16="http://schemas.microsoft.com/office/drawing/2014/main" id="{6394E0A6-B3CE-2234-FADA-FBFF80567F25}"/>
                  </a:ext>
                </a:extLst>
              </p14:cNvPr>
              <p14:cNvContentPartPr/>
              <p14:nvPr/>
            </p14:nvContentPartPr>
            <p14:xfrm>
              <a:off x="10308758" y="3350663"/>
              <a:ext cx="154080" cy="64440"/>
            </p14:xfrm>
          </p:contentPart>
        </mc:Choice>
        <mc:Fallback>
          <p:pic>
            <p:nvPicPr>
              <p:cNvPr id="128" name="Ink 127">
                <a:extLst>
                  <a:ext uri="{FF2B5EF4-FFF2-40B4-BE49-F238E27FC236}">
                    <a16:creationId xmlns:a16="http://schemas.microsoft.com/office/drawing/2014/main" id="{6394E0A6-B3CE-2234-FADA-FBFF80567F25}"/>
                  </a:ext>
                </a:extLst>
              </p:cNvPr>
              <p:cNvPicPr/>
              <p:nvPr/>
            </p:nvPicPr>
            <p:blipFill>
              <a:blip r:embed="rId153"/>
              <a:stretch>
                <a:fillRect/>
              </a:stretch>
            </p:blipFill>
            <p:spPr>
              <a:xfrm>
                <a:off x="10300118" y="3342023"/>
                <a:ext cx="1717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9" name="Ink 128">
                <a:extLst>
                  <a:ext uri="{FF2B5EF4-FFF2-40B4-BE49-F238E27FC236}">
                    <a16:creationId xmlns:a16="http://schemas.microsoft.com/office/drawing/2014/main" id="{5AFDDDB8-BF90-C33D-57BD-63B610936B8D}"/>
                  </a:ext>
                </a:extLst>
              </p14:cNvPr>
              <p14:cNvContentPartPr/>
              <p14:nvPr/>
            </p14:nvContentPartPr>
            <p14:xfrm>
              <a:off x="10039478" y="3615263"/>
              <a:ext cx="20520" cy="153000"/>
            </p14:xfrm>
          </p:contentPart>
        </mc:Choice>
        <mc:Fallback>
          <p:pic>
            <p:nvPicPr>
              <p:cNvPr id="129" name="Ink 128">
                <a:extLst>
                  <a:ext uri="{FF2B5EF4-FFF2-40B4-BE49-F238E27FC236}">
                    <a16:creationId xmlns:a16="http://schemas.microsoft.com/office/drawing/2014/main" id="{5AFDDDB8-BF90-C33D-57BD-63B610936B8D}"/>
                  </a:ext>
                </a:extLst>
              </p:cNvPr>
              <p:cNvPicPr/>
              <p:nvPr/>
            </p:nvPicPr>
            <p:blipFill>
              <a:blip r:embed="rId155"/>
              <a:stretch>
                <a:fillRect/>
              </a:stretch>
            </p:blipFill>
            <p:spPr>
              <a:xfrm>
                <a:off x="10030478" y="3606263"/>
                <a:ext cx="381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0" name="Ink 129">
                <a:extLst>
                  <a:ext uri="{FF2B5EF4-FFF2-40B4-BE49-F238E27FC236}">
                    <a16:creationId xmlns:a16="http://schemas.microsoft.com/office/drawing/2014/main" id="{D35B9FA4-19CC-CF5A-094B-3BEEA554836F}"/>
                  </a:ext>
                </a:extLst>
              </p14:cNvPr>
              <p14:cNvContentPartPr/>
              <p14:nvPr/>
            </p14:nvContentPartPr>
            <p14:xfrm>
              <a:off x="10047038" y="3513383"/>
              <a:ext cx="11520" cy="360"/>
            </p14:xfrm>
          </p:contentPart>
        </mc:Choice>
        <mc:Fallback>
          <p:pic>
            <p:nvPicPr>
              <p:cNvPr id="130" name="Ink 129">
                <a:extLst>
                  <a:ext uri="{FF2B5EF4-FFF2-40B4-BE49-F238E27FC236}">
                    <a16:creationId xmlns:a16="http://schemas.microsoft.com/office/drawing/2014/main" id="{D35B9FA4-19CC-CF5A-094B-3BEEA554836F}"/>
                  </a:ext>
                </a:extLst>
              </p:cNvPr>
              <p:cNvPicPr/>
              <p:nvPr/>
            </p:nvPicPr>
            <p:blipFill>
              <a:blip r:embed="rId157"/>
              <a:stretch>
                <a:fillRect/>
              </a:stretch>
            </p:blipFill>
            <p:spPr>
              <a:xfrm>
                <a:off x="10038038" y="3504383"/>
                <a:ext cx="29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1" name="Ink 130">
                <a:extLst>
                  <a:ext uri="{FF2B5EF4-FFF2-40B4-BE49-F238E27FC236}">
                    <a16:creationId xmlns:a16="http://schemas.microsoft.com/office/drawing/2014/main" id="{89E3F839-BB61-2E29-90E6-CB767269B7A6}"/>
                  </a:ext>
                </a:extLst>
              </p14:cNvPr>
              <p14:cNvContentPartPr/>
              <p14:nvPr/>
            </p14:nvContentPartPr>
            <p14:xfrm>
              <a:off x="10137398" y="3569183"/>
              <a:ext cx="512640" cy="256680"/>
            </p14:xfrm>
          </p:contentPart>
        </mc:Choice>
        <mc:Fallback>
          <p:pic>
            <p:nvPicPr>
              <p:cNvPr id="131" name="Ink 130">
                <a:extLst>
                  <a:ext uri="{FF2B5EF4-FFF2-40B4-BE49-F238E27FC236}">
                    <a16:creationId xmlns:a16="http://schemas.microsoft.com/office/drawing/2014/main" id="{89E3F839-BB61-2E29-90E6-CB767269B7A6}"/>
                  </a:ext>
                </a:extLst>
              </p:cNvPr>
              <p:cNvPicPr/>
              <p:nvPr/>
            </p:nvPicPr>
            <p:blipFill>
              <a:blip r:embed="rId159"/>
              <a:stretch>
                <a:fillRect/>
              </a:stretch>
            </p:blipFill>
            <p:spPr>
              <a:xfrm>
                <a:off x="10128758" y="3560543"/>
                <a:ext cx="5302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72" name="Ink 171">
                <a:extLst>
                  <a:ext uri="{FF2B5EF4-FFF2-40B4-BE49-F238E27FC236}">
                    <a16:creationId xmlns:a16="http://schemas.microsoft.com/office/drawing/2014/main" id="{565439BF-B165-3491-A410-34A03FFE47AB}"/>
                  </a:ext>
                </a:extLst>
              </p14:cNvPr>
              <p14:cNvContentPartPr/>
              <p14:nvPr/>
            </p14:nvContentPartPr>
            <p14:xfrm>
              <a:off x="7114478" y="2259863"/>
              <a:ext cx="1110960" cy="57600"/>
            </p14:xfrm>
          </p:contentPart>
        </mc:Choice>
        <mc:Fallback>
          <p:pic>
            <p:nvPicPr>
              <p:cNvPr id="172" name="Ink 171">
                <a:extLst>
                  <a:ext uri="{FF2B5EF4-FFF2-40B4-BE49-F238E27FC236}">
                    <a16:creationId xmlns:a16="http://schemas.microsoft.com/office/drawing/2014/main" id="{565439BF-B165-3491-A410-34A03FFE47AB}"/>
                  </a:ext>
                </a:extLst>
              </p:cNvPr>
              <p:cNvPicPr/>
              <p:nvPr/>
            </p:nvPicPr>
            <p:blipFill>
              <a:blip r:embed="rId161"/>
              <a:stretch>
                <a:fillRect/>
              </a:stretch>
            </p:blipFill>
            <p:spPr>
              <a:xfrm>
                <a:off x="7105838" y="2251223"/>
                <a:ext cx="11286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73" name="Ink 172">
                <a:extLst>
                  <a:ext uri="{FF2B5EF4-FFF2-40B4-BE49-F238E27FC236}">
                    <a16:creationId xmlns:a16="http://schemas.microsoft.com/office/drawing/2014/main" id="{0E97D9E9-E4C8-768F-FBC6-1900225D35E1}"/>
                  </a:ext>
                </a:extLst>
              </p14:cNvPr>
              <p14:cNvContentPartPr/>
              <p14:nvPr/>
            </p14:nvContentPartPr>
            <p14:xfrm>
              <a:off x="6806318" y="2310983"/>
              <a:ext cx="879120" cy="1247400"/>
            </p14:xfrm>
          </p:contentPart>
        </mc:Choice>
        <mc:Fallback>
          <p:pic>
            <p:nvPicPr>
              <p:cNvPr id="173" name="Ink 172">
                <a:extLst>
                  <a:ext uri="{FF2B5EF4-FFF2-40B4-BE49-F238E27FC236}">
                    <a16:creationId xmlns:a16="http://schemas.microsoft.com/office/drawing/2014/main" id="{0E97D9E9-E4C8-768F-FBC6-1900225D35E1}"/>
                  </a:ext>
                </a:extLst>
              </p:cNvPr>
              <p:cNvPicPr/>
              <p:nvPr/>
            </p:nvPicPr>
            <p:blipFill>
              <a:blip r:embed="rId163"/>
              <a:stretch>
                <a:fillRect/>
              </a:stretch>
            </p:blipFill>
            <p:spPr>
              <a:xfrm>
                <a:off x="6797318" y="2302343"/>
                <a:ext cx="896760" cy="12650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74" name="Ink 173">
                <a:extLst>
                  <a:ext uri="{FF2B5EF4-FFF2-40B4-BE49-F238E27FC236}">
                    <a16:creationId xmlns:a16="http://schemas.microsoft.com/office/drawing/2014/main" id="{15B8B99E-890F-F748-FD67-646BD4EDB6B6}"/>
                  </a:ext>
                </a:extLst>
              </p14:cNvPr>
              <p14:cNvContentPartPr/>
              <p14:nvPr/>
            </p14:nvContentPartPr>
            <p14:xfrm>
              <a:off x="6804878" y="3413303"/>
              <a:ext cx="192960" cy="196560"/>
            </p14:xfrm>
          </p:contentPart>
        </mc:Choice>
        <mc:Fallback>
          <p:pic>
            <p:nvPicPr>
              <p:cNvPr id="174" name="Ink 173">
                <a:extLst>
                  <a:ext uri="{FF2B5EF4-FFF2-40B4-BE49-F238E27FC236}">
                    <a16:creationId xmlns:a16="http://schemas.microsoft.com/office/drawing/2014/main" id="{15B8B99E-890F-F748-FD67-646BD4EDB6B6}"/>
                  </a:ext>
                </a:extLst>
              </p:cNvPr>
              <p:cNvPicPr/>
              <p:nvPr/>
            </p:nvPicPr>
            <p:blipFill>
              <a:blip r:embed="rId165"/>
              <a:stretch>
                <a:fillRect/>
              </a:stretch>
            </p:blipFill>
            <p:spPr>
              <a:xfrm>
                <a:off x="6795878" y="3404303"/>
                <a:ext cx="2106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82" name="Ink 181">
                <a:extLst>
                  <a:ext uri="{FF2B5EF4-FFF2-40B4-BE49-F238E27FC236}">
                    <a16:creationId xmlns:a16="http://schemas.microsoft.com/office/drawing/2014/main" id="{60902B00-70F8-C973-C990-ACC09944FFA3}"/>
                  </a:ext>
                </a:extLst>
              </p14:cNvPr>
              <p14:cNvContentPartPr/>
              <p14:nvPr/>
            </p14:nvContentPartPr>
            <p14:xfrm>
              <a:off x="8290598" y="2114423"/>
              <a:ext cx="203400" cy="248760"/>
            </p14:xfrm>
          </p:contentPart>
        </mc:Choice>
        <mc:Fallback>
          <p:pic>
            <p:nvPicPr>
              <p:cNvPr id="182" name="Ink 181">
                <a:extLst>
                  <a:ext uri="{FF2B5EF4-FFF2-40B4-BE49-F238E27FC236}">
                    <a16:creationId xmlns:a16="http://schemas.microsoft.com/office/drawing/2014/main" id="{60902B00-70F8-C973-C990-ACC09944FFA3}"/>
                  </a:ext>
                </a:extLst>
              </p:cNvPr>
              <p:cNvPicPr/>
              <p:nvPr/>
            </p:nvPicPr>
            <p:blipFill>
              <a:blip r:embed="rId167"/>
              <a:stretch>
                <a:fillRect/>
              </a:stretch>
            </p:blipFill>
            <p:spPr>
              <a:xfrm>
                <a:off x="8281598" y="2105423"/>
                <a:ext cx="2210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83" name="Ink 182">
                <a:extLst>
                  <a:ext uri="{FF2B5EF4-FFF2-40B4-BE49-F238E27FC236}">
                    <a16:creationId xmlns:a16="http://schemas.microsoft.com/office/drawing/2014/main" id="{55D67C06-9DA4-83FD-9E93-CC592C9082CB}"/>
                  </a:ext>
                </a:extLst>
              </p14:cNvPr>
              <p14:cNvContentPartPr/>
              <p14:nvPr/>
            </p14:nvContentPartPr>
            <p14:xfrm>
              <a:off x="8497238" y="2191463"/>
              <a:ext cx="122760" cy="152280"/>
            </p14:xfrm>
          </p:contentPart>
        </mc:Choice>
        <mc:Fallback>
          <p:pic>
            <p:nvPicPr>
              <p:cNvPr id="183" name="Ink 182">
                <a:extLst>
                  <a:ext uri="{FF2B5EF4-FFF2-40B4-BE49-F238E27FC236}">
                    <a16:creationId xmlns:a16="http://schemas.microsoft.com/office/drawing/2014/main" id="{55D67C06-9DA4-83FD-9E93-CC592C9082CB}"/>
                  </a:ext>
                </a:extLst>
              </p:cNvPr>
              <p:cNvPicPr/>
              <p:nvPr/>
            </p:nvPicPr>
            <p:blipFill>
              <a:blip r:embed="rId169"/>
              <a:stretch>
                <a:fillRect/>
              </a:stretch>
            </p:blipFill>
            <p:spPr>
              <a:xfrm>
                <a:off x="8488238" y="2182463"/>
                <a:ext cx="1404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84" name="Ink 183">
                <a:extLst>
                  <a:ext uri="{FF2B5EF4-FFF2-40B4-BE49-F238E27FC236}">
                    <a16:creationId xmlns:a16="http://schemas.microsoft.com/office/drawing/2014/main" id="{C2A9BC89-8168-8525-D609-5154B4CDF4F1}"/>
                  </a:ext>
                </a:extLst>
              </p14:cNvPr>
              <p14:cNvContentPartPr/>
              <p14:nvPr/>
            </p14:nvContentPartPr>
            <p14:xfrm>
              <a:off x="8709638" y="2190383"/>
              <a:ext cx="126000" cy="127800"/>
            </p14:xfrm>
          </p:contentPart>
        </mc:Choice>
        <mc:Fallback>
          <p:pic>
            <p:nvPicPr>
              <p:cNvPr id="184" name="Ink 183">
                <a:extLst>
                  <a:ext uri="{FF2B5EF4-FFF2-40B4-BE49-F238E27FC236}">
                    <a16:creationId xmlns:a16="http://schemas.microsoft.com/office/drawing/2014/main" id="{C2A9BC89-8168-8525-D609-5154B4CDF4F1}"/>
                  </a:ext>
                </a:extLst>
              </p:cNvPr>
              <p:cNvPicPr/>
              <p:nvPr/>
            </p:nvPicPr>
            <p:blipFill>
              <a:blip r:embed="rId171"/>
              <a:stretch>
                <a:fillRect/>
              </a:stretch>
            </p:blipFill>
            <p:spPr>
              <a:xfrm>
                <a:off x="8700998" y="2181743"/>
                <a:ext cx="1436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85" name="Ink 184">
                <a:extLst>
                  <a:ext uri="{FF2B5EF4-FFF2-40B4-BE49-F238E27FC236}">
                    <a16:creationId xmlns:a16="http://schemas.microsoft.com/office/drawing/2014/main" id="{BEF064C3-E5AB-9E4C-1427-4E0F153E1423}"/>
                  </a:ext>
                </a:extLst>
              </p14:cNvPr>
              <p14:cNvContentPartPr/>
              <p14:nvPr/>
            </p14:nvContentPartPr>
            <p14:xfrm>
              <a:off x="8830598" y="2196503"/>
              <a:ext cx="129600" cy="178200"/>
            </p14:xfrm>
          </p:contentPart>
        </mc:Choice>
        <mc:Fallback>
          <p:pic>
            <p:nvPicPr>
              <p:cNvPr id="185" name="Ink 184">
                <a:extLst>
                  <a:ext uri="{FF2B5EF4-FFF2-40B4-BE49-F238E27FC236}">
                    <a16:creationId xmlns:a16="http://schemas.microsoft.com/office/drawing/2014/main" id="{BEF064C3-E5AB-9E4C-1427-4E0F153E1423}"/>
                  </a:ext>
                </a:extLst>
              </p:cNvPr>
              <p:cNvPicPr/>
              <p:nvPr/>
            </p:nvPicPr>
            <p:blipFill>
              <a:blip r:embed="rId173"/>
              <a:stretch>
                <a:fillRect/>
              </a:stretch>
            </p:blipFill>
            <p:spPr>
              <a:xfrm>
                <a:off x="8821598" y="2187863"/>
                <a:ext cx="1472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86" name="Ink 185">
                <a:extLst>
                  <a:ext uri="{FF2B5EF4-FFF2-40B4-BE49-F238E27FC236}">
                    <a16:creationId xmlns:a16="http://schemas.microsoft.com/office/drawing/2014/main" id="{CD690483-93A0-A191-DF98-C7AA8BE24FC5}"/>
                  </a:ext>
                </a:extLst>
              </p14:cNvPr>
              <p14:cNvContentPartPr/>
              <p14:nvPr/>
            </p14:nvContentPartPr>
            <p14:xfrm>
              <a:off x="8950478" y="2198303"/>
              <a:ext cx="126360" cy="276840"/>
            </p14:xfrm>
          </p:contentPart>
        </mc:Choice>
        <mc:Fallback>
          <p:pic>
            <p:nvPicPr>
              <p:cNvPr id="186" name="Ink 185">
                <a:extLst>
                  <a:ext uri="{FF2B5EF4-FFF2-40B4-BE49-F238E27FC236}">
                    <a16:creationId xmlns:a16="http://schemas.microsoft.com/office/drawing/2014/main" id="{CD690483-93A0-A191-DF98-C7AA8BE24FC5}"/>
                  </a:ext>
                </a:extLst>
              </p:cNvPr>
              <p:cNvPicPr/>
              <p:nvPr/>
            </p:nvPicPr>
            <p:blipFill>
              <a:blip r:embed="rId175"/>
              <a:stretch>
                <a:fillRect/>
              </a:stretch>
            </p:blipFill>
            <p:spPr>
              <a:xfrm>
                <a:off x="8941478" y="2189663"/>
                <a:ext cx="14400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90" name="Ink 189">
                <a:extLst>
                  <a:ext uri="{FF2B5EF4-FFF2-40B4-BE49-F238E27FC236}">
                    <a16:creationId xmlns:a16="http://schemas.microsoft.com/office/drawing/2014/main" id="{E0C1D19B-38C0-1978-8BE8-0FD5C15D41BD}"/>
                  </a:ext>
                </a:extLst>
              </p14:cNvPr>
              <p14:cNvContentPartPr/>
              <p14:nvPr/>
            </p14:nvContentPartPr>
            <p14:xfrm>
              <a:off x="8799278" y="1571903"/>
              <a:ext cx="6840" cy="277560"/>
            </p14:xfrm>
          </p:contentPart>
        </mc:Choice>
        <mc:Fallback>
          <p:pic>
            <p:nvPicPr>
              <p:cNvPr id="190" name="Ink 189">
                <a:extLst>
                  <a:ext uri="{FF2B5EF4-FFF2-40B4-BE49-F238E27FC236}">
                    <a16:creationId xmlns:a16="http://schemas.microsoft.com/office/drawing/2014/main" id="{E0C1D19B-38C0-1978-8BE8-0FD5C15D41BD}"/>
                  </a:ext>
                </a:extLst>
              </p:cNvPr>
              <p:cNvPicPr/>
              <p:nvPr/>
            </p:nvPicPr>
            <p:blipFill>
              <a:blip r:embed="rId177"/>
              <a:stretch>
                <a:fillRect/>
              </a:stretch>
            </p:blipFill>
            <p:spPr>
              <a:xfrm>
                <a:off x="8790278" y="1562903"/>
                <a:ext cx="244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91" name="Ink 190">
                <a:extLst>
                  <a:ext uri="{FF2B5EF4-FFF2-40B4-BE49-F238E27FC236}">
                    <a16:creationId xmlns:a16="http://schemas.microsoft.com/office/drawing/2014/main" id="{1B489247-1A86-86EA-7963-40494F5E18A5}"/>
                  </a:ext>
                </a:extLst>
              </p14:cNvPr>
              <p14:cNvContentPartPr/>
              <p14:nvPr/>
            </p14:nvContentPartPr>
            <p14:xfrm>
              <a:off x="8726918" y="1761983"/>
              <a:ext cx="162000" cy="111240"/>
            </p14:xfrm>
          </p:contentPart>
        </mc:Choice>
        <mc:Fallback>
          <p:pic>
            <p:nvPicPr>
              <p:cNvPr id="191" name="Ink 190">
                <a:extLst>
                  <a:ext uri="{FF2B5EF4-FFF2-40B4-BE49-F238E27FC236}">
                    <a16:creationId xmlns:a16="http://schemas.microsoft.com/office/drawing/2014/main" id="{1B489247-1A86-86EA-7963-40494F5E18A5}"/>
                  </a:ext>
                </a:extLst>
              </p:cNvPr>
              <p:cNvPicPr/>
              <p:nvPr/>
            </p:nvPicPr>
            <p:blipFill>
              <a:blip r:embed="rId179"/>
              <a:stretch>
                <a:fillRect/>
              </a:stretch>
            </p:blipFill>
            <p:spPr>
              <a:xfrm>
                <a:off x="8718278" y="1752983"/>
                <a:ext cx="1796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2" name="Ink 191">
                <a:extLst>
                  <a:ext uri="{FF2B5EF4-FFF2-40B4-BE49-F238E27FC236}">
                    <a16:creationId xmlns:a16="http://schemas.microsoft.com/office/drawing/2014/main" id="{D1DB8082-AEF7-F12B-60CB-98989C1F194F}"/>
                  </a:ext>
                </a:extLst>
              </p14:cNvPr>
              <p14:cNvContentPartPr/>
              <p14:nvPr/>
            </p14:nvContentPartPr>
            <p14:xfrm>
              <a:off x="10088438" y="1200023"/>
              <a:ext cx="192240" cy="313200"/>
            </p14:xfrm>
          </p:contentPart>
        </mc:Choice>
        <mc:Fallback>
          <p:pic>
            <p:nvPicPr>
              <p:cNvPr id="192" name="Ink 191">
                <a:extLst>
                  <a:ext uri="{FF2B5EF4-FFF2-40B4-BE49-F238E27FC236}">
                    <a16:creationId xmlns:a16="http://schemas.microsoft.com/office/drawing/2014/main" id="{D1DB8082-AEF7-F12B-60CB-98989C1F194F}"/>
                  </a:ext>
                </a:extLst>
              </p:cNvPr>
              <p:cNvPicPr/>
              <p:nvPr/>
            </p:nvPicPr>
            <p:blipFill>
              <a:blip r:embed="rId181"/>
              <a:stretch>
                <a:fillRect/>
              </a:stretch>
            </p:blipFill>
            <p:spPr>
              <a:xfrm>
                <a:off x="10079438" y="1191023"/>
                <a:ext cx="2098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93" name="Ink 192">
                <a:extLst>
                  <a:ext uri="{FF2B5EF4-FFF2-40B4-BE49-F238E27FC236}">
                    <a16:creationId xmlns:a16="http://schemas.microsoft.com/office/drawing/2014/main" id="{2D5C9CE0-6722-C772-36F4-AFDF4051DACC}"/>
                  </a:ext>
                </a:extLst>
              </p14:cNvPr>
              <p14:cNvContentPartPr/>
              <p14:nvPr/>
            </p14:nvContentPartPr>
            <p14:xfrm>
              <a:off x="10282838" y="1290743"/>
              <a:ext cx="188280" cy="194400"/>
            </p14:xfrm>
          </p:contentPart>
        </mc:Choice>
        <mc:Fallback>
          <p:pic>
            <p:nvPicPr>
              <p:cNvPr id="193" name="Ink 192">
                <a:extLst>
                  <a:ext uri="{FF2B5EF4-FFF2-40B4-BE49-F238E27FC236}">
                    <a16:creationId xmlns:a16="http://schemas.microsoft.com/office/drawing/2014/main" id="{2D5C9CE0-6722-C772-36F4-AFDF4051DACC}"/>
                  </a:ext>
                </a:extLst>
              </p:cNvPr>
              <p:cNvPicPr/>
              <p:nvPr/>
            </p:nvPicPr>
            <p:blipFill>
              <a:blip r:embed="rId183"/>
              <a:stretch>
                <a:fillRect/>
              </a:stretch>
            </p:blipFill>
            <p:spPr>
              <a:xfrm>
                <a:off x="10274198" y="1281743"/>
                <a:ext cx="2059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94" name="Ink 193">
                <a:extLst>
                  <a:ext uri="{FF2B5EF4-FFF2-40B4-BE49-F238E27FC236}">
                    <a16:creationId xmlns:a16="http://schemas.microsoft.com/office/drawing/2014/main" id="{8846A01C-AAA4-0EA7-FC0D-AE40819B43BD}"/>
                  </a:ext>
                </a:extLst>
              </p14:cNvPr>
              <p14:cNvContentPartPr/>
              <p14:nvPr/>
            </p14:nvContentPartPr>
            <p14:xfrm>
              <a:off x="10520078" y="1259063"/>
              <a:ext cx="146160" cy="269640"/>
            </p14:xfrm>
          </p:contentPart>
        </mc:Choice>
        <mc:Fallback>
          <p:pic>
            <p:nvPicPr>
              <p:cNvPr id="194" name="Ink 193">
                <a:extLst>
                  <a:ext uri="{FF2B5EF4-FFF2-40B4-BE49-F238E27FC236}">
                    <a16:creationId xmlns:a16="http://schemas.microsoft.com/office/drawing/2014/main" id="{8846A01C-AAA4-0EA7-FC0D-AE40819B43BD}"/>
                  </a:ext>
                </a:extLst>
              </p:cNvPr>
              <p:cNvPicPr/>
              <p:nvPr/>
            </p:nvPicPr>
            <p:blipFill>
              <a:blip r:embed="rId185"/>
              <a:stretch>
                <a:fillRect/>
              </a:stretch>
            </p:blipFill>
            <p:spPr>
              <a:xfrm>
                <a:off x="10511078" y="1250063"/>
                <a:ext cx="16380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95" name="Ink 194">
                <a:extLst>
                  <a:ext uri="{FF2B5EF4-FFF2-40B4-BE49-F238E27FC236}">
                    <a16:creationId xmlns:a16="http://schemas.microsoft.com/office/drawing/2014/main" id="{6C626255-B1DA-7B6B-C73D-847777F7D071}"/>
                  </a:ext>
                </a:extLst>
              </p14:cNvPr>
              <p14:cNvContentPartPr/>
              <p14:nvPr/>
            </p14:nvContentPartPr>
            <p14:xfrm>
              <a:off x="10640678" y="1251863"/>
              <a:ext cx="225720" cy="227880"/>
            </p14:xfrm>
          </p:contentPart>
        </mc:Choice>
        <mc:Fallback>
          <p:pic>
            <p:nvPicPr>
              <p:cNvPr id="195" name="Ink 194">
                <a:extLst>
                  <a:ext uri="{FF2B5EF4-FFF2-40B4-BE49-F238E27FC236}">
                    <a16:creationId xmlns:a16="http://schemas.microsoft.com/office/drawing/2014/main" id="{6C626255-B1DA-7B6B-C73D-847777F7D071}"/>
                  </a:ext>
                </a:extLst>
              </p:cNvPr>
              <p:cNvPicPr/>
              <p:nvPr/>
            </p:nvPicPr>
            <p:blipFill>
              <a:blip r:embed="rId187"/>
              <a:stretch>
                <a:fillRect/>
              </a:stretch>
            </p:blipFill>
            <p:spPr>
              <a:xfrm>
                <a:off x="10631678" y="1243223"/>
                <a:ext cx="2433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98" name="Ink 197">
                <a:extLst>
                  <a:ext uri="{FF2B5EF4-FFF2-40B4-BE49-F238E27FC236}">
                    <a16:creationId xmlns:a16="http://schemas.microsoft.com/office/drawing/2014/main" id="{A01C0274-222E-1FCE-3FAD-F8FE96230AFF}"/>
                  </a:ext>
                </a:extLst>
              </p14:cNvPr>
              <p14:cNvContentPartPr/>
              <p14:nvPr/>
            </p14:nvContentPartPr>
            <p14:xfrm>
              <a:off x="9252158" y="1634543"/>
              <a:ext cx="1076760" cy="514800"/>
            </p14:xfrm>
          </p:contentPart>
        </mc:Choice>
        <mc:Fallback>
          <p:pic>
            <p:nvPicPr>
              <p:cNvPr id="198" name="Ink 197">
                <a:extLst>
                  <a:ext uri="{FF2B5EF4-FFF2-40B4-BE49-F238E27FC236}">
                    <a16:creationId xmlns:a16="http://schemas.microsoft.com/office/drawing/2014/main" id="{A01C0274-222E-1FCE-3FAD-F8FE96230AFF}"/>
                  </a:ext>
                </a:extLst>
              </p:cNvPr>
              <p:cNvPicPr/>
              <p:nvPr/>
            </p:nvPicPr>
            <p:blipFill>
              <a:blip r:embed="rId189"/>
              <a:stretch>
                <a:fillRect/>
              </a:stretch>
            </p:blipFill>
            <p:spPr>
              <a:xfrm>
                <a:off x="9243518" y="1625903"/>
                <a:ext cx="1094400" cy="532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99" name="Ink 198">
                <a:extLst>
                  <a:ext uri="{FF2B5EF4-FFF2-40B4-BE49-F238E27FC236}">
                    <a16:creationId xmlns:a16="http://schemas.microsoft.com/office/drawing/2014/main" id="{0056ABF0-4EF7-F150-87A0-436C0D37ECB6}"/>
                  </a:ext>
                </a:extLst>
              </p14:cNvPr>
              <p14:cNvContentPartPr/>
              <p14:nvPr/>
            </p14:nvContentPartPr>
            <p14:xfrm>
              <a:off x="9260798" y="2041343"/>
              <a:ext cx="109080" cy="230040"/>
            </p14:xfrm>
          </p:contentPart>
        </mc:Choice>
        <mc:Fallback>
          <p:pic>
            <p:nvPicPr>
              <p:cNvPr id="199" name="Ink 198">
                <a:extLst>
                  <a:ext uri="{FF2B5EF4-FFF2-40B4-BE49-F238E27FC236}">
                    <a16:creationId xmlns:a16="http://schemas.microsoft.com/office/drawing/2014/main" id="{0056ABF0-4EF7-F150-87A0-436C0D37ECB6}"/>
                  </a:ext>
                </a:extLst>
              </p:cNvPr>
              <p:cNvPicPr/>
              <p:nvPr/>
            </p:nvPicPr>
            <p:blipFill>
              <a:blip r:embed="rId191"/>
              <a:stretch>
                <a:fillRect/>
              </a:stretch>
            </p:blipFill>
            <p:spPr>
              <a:xfrm>
                <a:off x="9251798" y="2032703"/>
                <a:ext cx="1267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01" name="Ink 200">
                <a:extLst>
                  <a:ext uri="{FF2B5EF4-FFF2-40B4-BE49-F238E27FC236}">
                    <a16:creationId xmlns:a16="http://schemas.microsoft.com/office/drawing/2014/main" id="{C2B2B821-974A-A0BA-5571-67B3D4D7A0E1}"/>
                  </a:ext>
                </a:extLst>
              </p14:cNvPr>
              <p14:cNvContentPartPr/>
              <p14:nvPr/>
            </p14:nvContentPartPr>
            <p14:xfrm>
              <a:off x="8115998" y="2498903"/>
              <a:ext cx="514440" cy="813240"/>
            </p14:xfrm>
          </p:contentPart>
        </mc:Choice>
        <mc:Fallback>
          <p:pic>
            <p:nvPicPr>
              <p:cNvPr id="201" name="Ink 200">
                <a:extLst>
                  <a:ext uri="{FF2B5EF4-FFF2-40B4-BE49-F238E27FC236}">
                    <a16:creationId xmlns:a16="http://schemas.microsoft.com/office/drawing/2014/main" id="{C2B2B821-974A-A0BA-5571-67B3D4D7A0E1}"/>
                  </a:ext>
                </a:extLst>
              </p:cNvPr>
              <p:cNvPicPr/>
              <p:nvPr/>
            </p:nvPicPr>
            <p:blipFill>
              <a:blip r:embed="rId193"/>
              <a:stretch>
                <a:fillRect/>
              </a:stretch>
            </p:blipFill>
            <p:spPr>
              <a:xfrm>
                <a:off x="8107358" y="2489903"/>
                <a:ext cx="532080" cy="830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02" name="Ink 201">
                <a:extLst>
                  <a:ext uri="{FF2B5EF4-FFF2-40B4-BE49-F238E27FC236}">
                    <a16:creationId xmlns:a16="http://schemas.microsoft.com/office/drawing/2014/main" id="{FCE4B126-D8FD-4A9B-569B-338D6F336321}"/>
                  </a:ext>
                </a:extLst>
              </p14:cNvPr>
              <p14:cNvContentPartPr/>
              <p14:nvPr/>
            </p14:nvContentPartPr>
            <p14:xfrm>
              <a:off x="8022038" y="3274703"/>
              <a:ext cx="197640" cy="131760"/>
            </p14:xfrm>
          </p:contentPart>
        </mc:Choice>
        <mc:Fallback>
          <p:pic>
            <p:nvPicPr>
              <p:cNvPr id="202" name="Ink 201">
                <a:extLst>
                  <a:ext uri="{FF2B5EF4-FFF2-40B4-BE49-F238E27FC236}">
                    <a16:creationId xmlns:a16="http://schemas.microsoft.com/office/drawing/2014/main" id="{FCE4B126-D8FD-4A9B-569B-338D6F336321}"/>
                  </a:ext>
                </a:extLst>
              </p:cNvPr>
              <p:cNvPicPr/>
              <p:nvPr/>
            </p:nvPicPr>
            <p:blipFill>
              <a:blip r:embed="rId195"/>
              <a:stretch>
                <a:fillRect/>
              </a:stretch>
            </p:blipFill>
            <p:spPr>
              <a:xfrm>
                <a:off x="8013398" y="3265703"/>
                <a:ext cx="2152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03" name="Ink 202">
                <a:extLst>
                  <a:ext uri="{FF2B5EF4-FFF2-40B4-BE49-F238E27FC236}">
                    <a16:creationId xmlns:a16="http://schemas.microsoft.com/office/drawing/2014/main" id="{A4BE2951-8DB7-9C8C-47C5-65CB518835E7}"/>
                  </a:ext>
                </a:extLst>
              </p14:cNvPr>
              <p14:cNvContentPartPr/>
              <p14:nvPr/>
            </p14:nvContentPartPr>
            <p14:xfrm>
              <a:off x="7983158" y="3640103"/>
              <a:ext cx="236160" cy="38880"/>
            </p14:xfrm>
          </p:contentPart>
        </mc:Choice>
        <mc:Fallback>
          <p:pic>
            <p:nvPicPr>
              <p:cNvPr id="203" name="Ink 202">
                <a:extLst>
                  <a:ext uri="{FF2B5EF4-FFF2-40B4-BE49-F238E27FC236}">
                    <a16:creationId xmlns:a16="http://schemas.microsoft.com/office/drawing/2014/main" id="{A4BE2951-8DB7-9C8C-47C5-65CB518835E7}"/>
                  </a:ext>
                </a:extLst>
              </p:cNvPr>
              <p:cNvPicPr/>
              <p:nvPr/>
            </p:nvPicPr>
            <p:blipFill>
              <a:blip r:embed="rId197"/>
              <a:stretch>
                <a:fillRect/>
              </a:stretch>
            </p:blipFill>
            <p:spPr>
              <a:xfrm>
                <a:off x="7974158" y="3631463"/>
                <a:ext cx="2538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04" name="Ink 203">
                <a:extLst>
                  <a:ext uri="{FF2B5EF4-FFF2-40B4-BE49-F238E27FC236}">
                    <a16:creationId xmlns:a16="http://schemas.microsoft.com/office/drawing/2014/main" id="{05B0A20D-6218-2CCD-980A-CD739BC5E891}"/>
                  </a:ext>
                </a:extLst>
              </p14:cNvPr>
              <p14:cNvContentPartPr/>
              <p14:nvPr/>
            </p14:nvContentPartPr>
            <p14:xfrm>
              <a:off x="7891358" y="3845303"/>
              <a:ext cx="128880" cy="32400"/>
            </p14:xfrm>
          </p:contentPart>
        </mc:Choice>
        <mc:Fallback>
          <p:pic>
            <p:nvPicPr>
              <p:cNvPr id="204" name="Ink 203">
                <a:extLst>
                  <a:ext uri="{FF2B5EF4-FFF2-40B4-BE49-F238E27FC236}">
                    <a16:creationId xmlns:a16="http://schemas.microsoft.com/office/drawing/2014/main" id="{05B0A20D-6218-2CCD-980A-CD739BC5E891}"/>
                  </a:ext>
                </a:extLst>
              </p:cNvPr>
              <p:cNvPicPr/>
              <p:nvPr/>
            </p:nvPicPr>
            <p:blipFill>
              <a:blip r:embed="rId199"/>
              <a:stretch>
                <a:fillRect/>
              </a:stretch>
            </p:blipFill>
            <p:spPr>
              <a:xfrm>
                <a:off x="7882358" y="3836303"/>
                <a:ext cx="1465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05" name="Ink 204">
                <a:extLst>
                  <a:ext uri="{FF2B5EF4-FFF2-40B4-BE49-F238E27FC236}">
                    <a16:creationId xmlns:a16="http://schemas.microsoft.com/office/drawing/2014/main" id="{BF6C0744-5517-82D6-F449-F2307ADF15D5}"/>
                  </a:ext>
                </a:extLst>
              </p14:cNvPr>
              <p14:cNvContentPartPr/>
              <p14:nvPr/>
            </p14:nvContentPartPr>
            <p14:xfrm>
              <a:off x="7884518" y="3964103"/>
              <a:ext cx="240480" cy="43920"/>
            </p14:xfrm>
          </p:contentPart>
        </mc:Choice>
        <mc:Fallback>
          <p:pic>
            <p:nvPicPr>
              <p:cNvPr id="205" name="Ink 204">
                <a:extLst>
                  <a:ext uri="{FF2B5EF4-FFF2-40B4-BE49-F238E27FC236}">
                    <a16:creationId xmlns:a16="http://schemas.microsoft.com/office/drawing/2014/main" id="{BF6C0744-5517-82D6-F449-F2307ADF15D5}"/>
                  </a:ext>
                </a:extLst>
              </p:cNvPr>
              <p:cNvPicPr/>
              <p:nvPr/>
            </p:nvPicPr>
            <p:blipFill>
              <a:blip r:embed="rId201"/>
              <a:stretch>
                <a:fillRect/>
              </a:stretch>
            </p:blipFill>
            <p:spPr>
              <a:xfrm>
                <a:off x="7875878" y="3955463"/>
                <a:ext cx="2581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06" name="Ink 205">
                <a:extLst>
                  <a:ext uri="{FF2B5EF4-FFF2-40B4-BE49-F238E27FC236}">
                    <a16:creationId xmlns:a16="http://schemas.microsoft.com/office/drawing/2014/main" id="{CB4A9177-44CE-61BC-4E74-25A94C299FE0}"/>
                  </a:ext>
                </a:extLst>
              </p14:cNvPr>
              <p14:cNvContentPartPr/>
              <p14:nvPr/>
            </p14:nvContentPartPr>
            <p14:xfrm>
              <a:off x="7515518" y="4284863"/>
              <a:ext cx="237240" cy="99360"/>
            </p14:xfrm>
          </p:contentPart>
        </mc:Choice>
        <mc:Fallback>
          <p:pic>
            <p:nvPicPr>
              <p:cNvPr id="206" name="Ink 205">
                <a:extLst>
                  <a:ext uri="{FF2B5EF4-FFF2-40B4-BE49-F238E27FC236}">
                    <a16:creationId xmlns:a16="http://schemas.microsoft.com/office/drawing/2014/main" id="{CB4A9177-44CE-61BC-4E74-25A94C299FE0}"/>
                  </a:ext>
                </a:extLst>
              </p:cNvPr>
              <p:cNvPicPr/>
              <p:nvPr/>
            </p:nvPicPr>
            <p:blipFill>
              <a:blip r:embed="rId203"/>
              <a:stretch>
                <a:fillRect/>
              </a:stretch>
            </p:blipFill>
            <p:spPr>
              <a:xfrm>
                <a:off x="7506878" y="4276223"/>
                <a:ext cx="2548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09" name="Ink 208">
                <a:extLst>
                  <a:ext uri="{FF2B5EF4-FFF2-40B4-BE49-F238E27FC236}">
                    <a16:creationId xmlns:a16="http://schemas.microsoft.com/office/drawing/2014/main" id="{5D8D9449-DD46-6AC3-FA6F-93D84029652E}"/>
                  </a:ext>
                </a:extLst>
              </p14:cNvPr>
              <p14:cNvContentPartPr/>
              <p14:nvPr/>
            </p14:nvContentPartPr>
            <p14:xfrm>
              <a:off x="7610198" y="3543263"/>
              <a:ext cx="181440" cy="732240"/>
            </p14:xfrm>
          </p:contentPart>
        </mc:Choice>
        <mc:Fallback>
          <p:pic>
            <p:nvPicPr>
              <p:cNvPr id="209" name="Ink 208">
                <a:extLst>
                  <a:ext uri="{FF2B5EF4-FFF2-40B4-BE49-F238E27FC236}">
                    <a16:creationId xmlns:a16="http://schemas.microsoft.com/office/drawing/2014/main" id="{5D8D9449-DD46-6AC3-FA6F-93D84029652E}"/>
                  </a:ext>
                </a:extLst>
              </p:cNvPr>
              <p:cNvPicPr/>
              <p:nvPr/>
            </p:nvPicPr>
            <p:blipFill>
              <a:blip r:embed="rId205"/>
              <a:stretch>
                <a:fillRect/>
              </a:stretch>
            </p:blipFill>
            <p:spPr>
              <a:xfrm>
                <a:off x="7601558" y="3534263"/>
                <a:ext cx="199080" cy="7498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10" name="Ink 209">
                <a:extLst>
                  <a:ext uri="{FF2B5EF4-FFF2-40B4-BE49-F238E27FC236}">
                    <a16:creationId xmlns:a16="http://schemas.microsoft.com/office/drawing/2014/main" id="{F6C782EF-7686-D237-98A2-FF84AA6EFEFE}"/>
                  </a:ext>
                </a:extLst>
              </p14:cNvPr>
              <p14:cNvContentPartPr/>
              <p14:nvPr/>
            </p14:nvContentPartPr>
            <p14:xfrm>
              <a:off x="8114198" y="3700943"/>
              <a:ext cx="291960" cy="630000"/>
            </p14:xfrm>
          </p:contentPart>
        </mc:Choice>
        <mc:Fallback>
          <p:pic>
            <p:nvPicPr>
              <p:cNvPr id="210" name="Ink 209">
                <a:extLst>
                  <a:ext uri="{FF2B5EF4-FFF2-40B4-BE49-F238E27FC236}">
                    <a16:creationId xmlns:a16="http://schemas.microsoft.com/office/drawing/2014/main" id="{F6C782EF-7686-D237-98A2-FF84AA6EFEFE}"/>
                  </a:ext>
                </a:extLst>
              </p:cNvPr>
              <p:cNvPicPr/>
              <p:nvPr/>
            </p:nvPicPr>
            <p:blipFill>
              <a:blip r:embed="rId207"/>
              <a:stretch>
                <a:fillRect/>
              </a:stretch>
            </p:blipFill>
            <p:spPr>
              <a:xfrm>
                <a:off x="8105198" y="3692303"/>
                <a:ext cx="309600" cy="647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12" name="Ink 211">
                <a:extLst>
                  <a:ext uri="{FF2B5EF4-FFF2-40B4-BE49-F238E27FC236}">
                    <a16:creationId xmlns:a16="http://schemas.microsoft.com/office/drawing/2014/main" id="{6A2F637E-A014-9BD2-54CB-47E024FED699}"/>
                  </a:ext>
                </a:extLst>
              </p14:cNvPr>
              <p14:cNvContentPartPr/>
              <p14:nvPr/>
            </p14:nvContentPartPr>
            <p14:xfrm>
              <a:off x="7791278" y="3659183"/>
              <a:ext cx="326160" cy="254880"/>
            </p14:xfrm>
          </p:contentPart>
        </mc:Choice>
        <mc:Fallback>
          <p:pic>
            <p:nvPicPr>
              <p:cNvPr id="212" name="Ink 211">
                <a:extLst>
                  <a:ext uri="{FF2B5EF4-FFF2-40B4-BE49-F238E27FC236}">
                    <a16:creationId xmlns:a16="http://schemas.microsoft.com/office/drawing/2014/main" id="{6A2F637E-A014-9BD2-54CB-47E024FED699}"/>
                  </a:ext>
                </a:extLst>
              </p:cNvPr>
              <p:cNvPicPr/>
              <p:nvPr/>
            </p:nvPicPr>
            <p:blipFill>
              <a:blip r:embed="rId209"/>
              <a:stretch>
                <a:fillRect/>
              </a:stretch>
            </p:blipFill>
            <p:spPr>
              <a:xfrm>
                <a:off x="7782278" y="3650183"/>
                <a:ext cx="34380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13" name="Ink 212">
                <a:extLst>
                  <a:ext uri="{FF2B5EF4-FFF2-40B4-BE49-F238E27FC236}">
                    <a16:creationId xmlns:a16="http://schemas.microsoft.com/office/drawing/2014/main" id="{A7F5771B-7CEE-38CD-20D0-56EC1558B6F9}"/>
                  </a:ext>
                </a:extLst>
              </p14:cNvPr>
              <p14:cNvContentPartPr/>
              <p14:nvPr/>
            </p14:nvContentPartPr>
            <p14:xfrm>
              <a:off x="8005118" y="3847823"/>
              <a:ext cx="213120" cy="78840"/>
            </p14:xfrm>
          </p:contentPart>
        </mc:Choice>
        <mc:Fallback>
          <p:pic>
            <p:nvPicPr>
              <p:cNvPr id="213" name="Ink 212">
                <a:extLst>
                  <a:ext uri="{FF2B5EF4-FFF2-40B4-BE49-F238E27FC236}">
                    <a16:creationId xmlns:a16="http://schemas.microsoft.com/office/drawing/2014/main" id="{A7F5771B-7CEE-38CD-20D0-56EC1558B6F9}"/>
                  </a:ext>
                </a:extLst>
              </p:cNvPr>
              <p:cNvPicPr/>
              <p:nvPr/>
            </p:nvPicPr>
            <p:blipFill>
              <a:blip r:embed="rId211"/>
              <a:stretch>
                <a:fillRect/>
              </a:stretch>
            </p:blipFill>
            <p:spPr>
              <a:xfrm>
                <a:off x="7996478" y="3839183"/>
                <a:ext cx="2307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14" name="Ink 213">
                <a:extLst>
                  <a:ext uri="{FF2B5EF4-FFF2-40B4-BE49-F238E27FC236}">
                    <a16:creationId xmlns:a16="http://schemas.microsoft.com/office/drawing/2014/main" id="{45643C8E-4385-244C-7851-2059439F32CF}"/>
                  </a:ext>
                </a:extLst>
              </p14:cNvPr>
              <p14:cNvContentPartPr/>
              <p14:nvPr/>
            </p14:nvContentPartPr>
            <p14:xfrm>
              <a:off x="7748798" y="3906143"/>
              <a:ext cx="118080" cy="179640"/>
            </p14:xfrm>
          </p:contentPart>
        </mc:Choice>
        <mc:Fallback>
          <p:pic>
            <p:nvPicPr>
              <p:cNvPr id="214" name="Ink 213">
                <a:extLst>
                  <a:ext uri="{FF2B5EF4-FFF2-40B4-BE49-F238E27FC236}">
                    <a16:creationId xmlns:a16="http://schemas.microsoft.com/office/drawing/2014/main" id="{45643C8E-4385-244C-7851-2059439F32CF}"/>
                  </a:ext>
                </a:extLst>
              </p:cNvPr>
              <p:cNvPicPr/>
              <p:nvPr/>
            </p:nvPicPr>
            <p:blipFill>
              <a:blip r:embed="rId213"/>
              <a:stretch>
                <a:fillRect/>
              </a:stretch>
            </p:blipFill>
            <p:spPr>
              <a:xfrm>
                <a:off x="7740158" y="3897503"/>
                <a:ext cx="1357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15" name="Ink 214">
                <a:extLst>
                  <a:ext uri="{FF2B5EF4-FFF2-40B4-BE49-F238E27FC236}">
                    <a16:creationId xmlns:a16="http://schemas.microsoft.com/office/drawing/2014/main" id="{01ED9122-E90A-AD13-3470-F5E3D100F4E2}"/>
                  </a:ext>
                </a:extLst>
              </p14:cNvPr>
              <p14:cNvContentPartPr/>
              <p14:nvPr/>
            </p14:nvContentPartPr>
            <p14:xfrm>
              <a:off x="7895318" y="3983183"/>
              <a:ext cx="242280" cy="87120"/>
            </p14:xfrm>
          </p:contentPart>
        </mc:Choice>
        <mc:Fallback>
          <p:pic>
            <p:nvPicPr>
              <p:cNvPr id="215" name="Ink 214">
                <a:extLst>
                  <a:ext uri="{FF2B5EF4-FFF2-40B4-BE49-F238E27FC236}">
                    <a16:creationId xmlns:a16="http://schemas.microsoft.com/office/drawing/2014/main" id="{01ED9122-E90A-AD13-3470-F5E3D100F4E2}"/>
                  </a:ext>
                </a:extLst>
              </p:cNvPr>
              <p:cNvPicPr/>
              <p:nvPr/>
            </p:nvPicPr>
            <p:blipFill>
              <a:blip r:embed="rId215"/>
              <a:stretch>
                <a:fillRect/>
              </a:stretch>
            </p:blipFill>
            <p:spPr>
              <a:xfrm>
                <a:off x="7886318" y="3974183"/>
                <a:ext cx="2599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16" name="Ink 215">
                <a:extLst>
                  <a:ext uri="{FF2B5EF4-FFF2-40B4-BE49-F238E27FC236}">
                    <a16:creationId xmlns:a16="http://schemas.microsoft.com/office/drawing/2014/main" id="{A17E4432-9593-0747-5FCD-719A458EB057}"/>
                  </a:ext>
                </a:extLst>
              </p14:cNvPr>
              <p14:cNvContentPartPr/>
              <p14:nvPr/>
            </p14:nvContentPartPr>
            <p14:xfrm>
              <a:off x="7941038" y="2385503"/>
              <a:ext cx="1246320" cy="2030400"/>
            </p14:xfrm>
          </p:contentPart>
        </mc:Choice>
        <mc:Fallback>
          <p:pic>
            <p:nvPicPr>
              <p:cNvPr id="216" name="Ink 215">
                <a:extLst>
                  <a:ext uri="{FF2B5EF4-FFF2-40B4-BE49-F238E27FC236}">
                    <a16:creationId xmlns:a16="http://schemas.microsoft.com/office/drawing/2014/main" id="{A17E4432-9593-0747-5FCD-719A458EB057}"/>
                  </a:ext>
                </a:extLst>
              </p:cNvPr>
              <p:cNvPicPr/>
              <p:nvPr/>
            </p:nvPicPr>
            <p:blipFill>
              <a:blip r:embed="rId217"/>
              <a:stretch>
                <a:fillRect/>
              </a:stretch>
            </p:blipFill>
            <p:spPr>
              <a:xfrm>
                <a:off x="7932398" y="2376503"/>
                <a:ext cx="1263960" cy="20480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17" name="Ink 216">
                <a:extLst>
                  <a:ext uri="{FF2B5EF4-FFF2-40B4-BE49-F238E27FC236}">
                    <a16:creationId xmlns:a16="http://schemas.microsoft.com/office/drawing/2014/main" id="{BD597339-9D3D-8AAD-F831-2ACDBDDFBD1A}"/>
                  </a:ext>
                </a:extLst>
              </p14:cNvPr>
              <p14:cNvContentPartPr/>
              <p14:nvPr/>
            </p14:nvContentPartPr>
            <p14:xfrm>
              <a:off x="9028958" y="2295863"/>
              <a:ext cx="193680" cy="204480"/>
            </p14:xfrm>
          </p:contentPart>
        </mc:Choice>
        <mc:Fallback>
          <p:pic>
            <p:nvPicPr>
              <p:cNvPr id="217" name="Ink 216">
                <a:extLst>
                  <a:ext uri="{FF2B5EF4-FFF2-40B4-BE49-F238E27FC236}">
                    <a16:creationId xmlns:a16="http://schemas.microsoft.com/office/drawing/2014/main" id="{BD597339-9D3D-8AAD-F831-2ACDBDDFBD1A}"/>
                  </a:ext>
                </a:extLst>
              </p:cNvPr>
              <p:cNvPicPr/>
              <p:nvPr/>
            </p:nvPicPr>
            <p:blipFill>
              <a:blip r:embed="rId219"/>
              <a:stretch>
                <a:fillRect/>
              </a:stretch>
            </p:blipFill>
            <p:spPr>
              <a:xfrm>
                <a:off x="9020318" y="2286863"/>
                <a:ext cx="2113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4" name="Ink 3">
                <a:extLst>
                  <a:ext uri="{FF2B5EF4-FFF2-40B4-BE49-F238E27FC236}">
                    <a16:creationId xmlns:a16="http://schemas.microsoft.com/office/drawing/2014/main" id="{B3144D4A-B4D7-36BD-533E-6C837B9F1B47}"/>
                  </a:ext>
                </a:extLst>
              </p14:cNvPr>
              <p14:cNvContentPartPr/>
              <p14:nvPr/>
            </p14:nvContentPartPr>
            <p14:xfrm>
              <a:off x="823118" y="5172623"/>
              <a:ext cx="1248120" cy="592920"/>
            </p14:xfrm>
          </p:contentPart>
        </mc:Choice>
        <mc:Fallback>
          <p:pic>
            <p:nvPicPr>
              <p:cNvPr id="4" name="Ink 3">
                <a:extLst>
                  <a:ext uri="{FF2B5EF4-FFF2-40B4-BE49-F238E27FC236}">
                    <a16:creationId xmlns:a16="http://schemas.microsoft.com/office/drawing/2014/main" id="{B3144D4A-B4D7-36BD-533E-6C837B9F1B47}"/>
                  </a:ext>
                </a:extLst>
              </p:cNvPr>
              <p:cNvPicPr/>
              <p:nvPr/>
            </p:nvPicPr>
            <p:blipFill>
              <a:blip r:embed="rId221"/>
              <a:stretch>
                <a:fillRect/>
              </a:stretch>
            </p:blipFill>
            <p:spPr>
              <a:xfrm>
                <a:off x="814478" y="5163983"/>
                <a:ext cx="1265760" cy="6105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5" name="Ink 4">
                <a:extLst>
                  <a:ext uri="{FF2B5EF4-FFF2-40B4-BE49-F238E27FC236}">
                    <a16:creationId xmlns:a16="http://schemas.microsoft.com/office/drawing/2014/main" id="{6CCF2B44-E5CE-C6B4-ACF9-FBE110533220}"/>
                  </a:ext>
                </a:extLst>
              </p14:cNvPr>
              <p14:cNvContentPartPr/>
              <p14:nvPr/>
            </p14:nvContentPartPr>
            <p14:xfrm>
              <a:off x="1109678" y="5311223"/>
              <a:ext cx="180360" cy="299880"/>
            </p14:xfrm>
          </p:contentPart>
        </mc:Choice>
        <mc:Fallback>
          <p:pic>
            <p:nvPicPr>
              <p:cNvPr id="5" name="Ink 4">
                <a:extLst>
                  <a:ext uri="{FF2B5EF4-FFF2-40B4-BE49-F238E27FC236}">
                    <a16:creationId xmlns:a16="http://schemas.microsoft.com/office/drawing/2014/main" id="{6CCF2B44-E5CE-C6B4-ACF9-FBE110533220}"/>
                  </a:ext>
                </a:extLst>
              </p:cNvPr>
              <p:cNvPicPr/>
              <p:nvPr/>
            </p:nvPicPr>
            <p:blipFill>
              <a:blip r:embed="rId223"/>
              <a:stretch>
                <a:fillRect/>
              </a:stretch>
            </p:blipFill>
            <p:spPr>
              <a:xfrm>
                <a:off x="1100678" y="5302583"/>
                <a:ext cx="19800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6" name="Ink 5">
                <a:extLst>
                  <a:ext uri="{FF2B5EF4-FFF2-40B4-BE49-F238E27FC236}">
                    <a16:creationId xmlns:a16="http://schemas.microsoft.com/office/drawing/2014/main" id="{01ECE51A-A956-E8F8-8BA0-2C9FF20066EE}"/>
                  </a:ext>
                </a:extLst>
              </p14:cNvPr>
              <p14:cNvContentPartPr/>
              <p14:nvPr/>
            </p14:nvContentPartPr>
            <p14:xfrm>
              <a:off x="1359518" y="5365223"/>
              <a:ext cx="49680" cy="235440"/>
            </p14:xfrm>
          </p:contentPart>
        </mc:Choice>
        <mc:Fallback>
          <p:pic>
            <p:nvPicPr>
              <p:cNvPr id="6" name="Ink 5">
                <a:extLst>
                  <a:ext uri="{FF2B5EF4-FFF2-40B4-BE49-F238E27FC236}">
                    <a16:creationId xmlns:a16="http://schemas.microsoft.com/office/drawing/2014/main" id="{01ECE51A-A956-E8F8-8BA0-2C9FF20066EE}"/>
                  </a:ext>
                </a:extLst>
              </p:cNvPr>
              <p:cNvPicPr/>
              <p:nvPr/>
            </p:nvPicPr>
            <p:blipFill>
              <a:blip r:embed="rId225"/>
              <a:stretch>
                <a:fillRect/>
              </a:stretch>
            </p:blipFill>
            <p:spPr>
              <a:xfrm>
                <a:off x="1350878" y="5356583"/>
                <a:ext cx="673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7" name="Ink 6">
                <a:extLst>
                  <a:ext uri="{FF2B5EF4-FFF2-40B4-BE49-F238E27FC236}">
                    <a16:creationId xmlns:a16="http://schemas.microsoft.com/office/drawing/2014/main" id="{45279A2F-C8DF-254A-7BBC-4463D77D233D}"/>
                  </a:ext>
                </a:extLst>
              </p14:cNvPr>
              <p14:cNvContentPartPr/>
              <p14:nvPr/>
            </p14:nvContentPartPr>
            <p14:xfrm>
              <a:off x="1359518" y="5411303"/>
              <a:ext cx="109800" cy="191880"/>
            </p14:xfrm>
          </p:contentPart>
        </mc:Choice>
        <mc:Fallback>
          <p:pic>
            <p:nvPicPr>
              <p:cNvPr id="7" name="Ink 6">
                <a:extLst>
                  <a:ext uri="{FF2B5EF4-FFF2-40B4-BE49-F238E27FC236}">
                    <a16:creationId xmlns:a16="http://schemas.microsoft.com/office/drawing/2014/main" id="{45279A2F-C8DF-254A-7BBC-4463D77D233D}"/>
                  </a:ext>
                </a:extLst>
              </p:cNvPr>
              <p:cNvPicPr/>
              <p:nvPr/>
            </p:nvPicPr>
            <p:blipFill>
              <a:blip r:embed="rId227"/>
              <a:stretch>
                <a:fillRect/>
              </a:stretch>
            </p:blipFill>
            <p:spPr>
              <a:xfrm>
                <a:off x="1350878" y="5402663"/>
                <a:ext cx="1274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8" name="Ink 7">
                <a:extLst>
                  <a:ext uri="{FF2B5EF4-FFF2-40B4-BE49-F238E27FC236}">
                    <a16:creationId xmlns:a16="http://schemas.microsoft.com/office/drawing/2014/main" id="{95C7E762-B011-8181-7281-7CD21C67369F}"/>
                  </a:ext>
                </a:extLst>
              </p14:cNvPr>
              <p14:cNvContentPartPr/>
              <p14:nvPr/>
            </p14:nvContentPartPr>
            <p14:xfrm>
              <a:off x="1543838" y="5395823"/>
              <a:ext cx="23040" cy="203400"/>
            </p14:xfrm>
          </p:contentPart>
        </mc:Choice>
        <mc:Fallback>
          <p:pic>
            <p:nvPicPr>
              <p:cNvPr id="8" name="Ink 7">
                <a:extLst>
                  <a:ext uri="{FF2B5EF4-FFF2-40B4-BE49-F238E27FC236}">
                    <a16:creationId xmlns:a16="http://schemas.microsoft.com/office/drawing/2014/main" id="{95C7E762-B011-8181-7281-7CD21C67369F}"/>
                  </a:ext>
                </a:extLst>
              </p:cNvPr>
              <p:cNvPicPr/>
              <p:nvPr/>
            </p:nvPicPr>
            <p:blipFill>
              <a:blip r:embed="rId229"/>
              <a:stretch>
                <a:fillRect/>
              </a:stretch>
            </p:blipFill>
            <p:spPr>
              <a:xfrm>
                <a:off x="1535198" y="5387183"/>
                <a:ext cx="406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9" name="Ink 8">
                <a:extLst>
                  <a:ext uri="{FF2B5EF4-FFF2-40B4-BE49-F238E27FC236}">
                    <a16:creationId xmlns:a16="http://schemas.microsoft.com/office/drawing/2014/main" id="{E6516EDB-61F0-0BB3-EFF6-EAAD227C9766}"/>
                  </a:ext>
                </a:extLst>
              </p14:cNvPr>
              <p14:cNvContentPartPr/>
              <p14:nvPr/>
            </p14:nvContentPartPr>
            <p14:xfrm>
              <a:off x="1520798" y="5408063"/>
              <a:ext cx="115560" cy="207720"/>
            </p14:xfrm>
          </p:contentPart>
        </mc:Choice>
        <mc:Fallback>
          <p:pic>
            <p:nvPicPr>
              <p:cNvPr id="9" name="Ink 8">
                <a:extLst>
                  <a:ext uri="{FF2B5EF4-FFF2-40B4-BE49-F238E27FC236}">
                    <a16:creationId xmlns:a16="http://schemas.microsoft.com/office/drawing/2014/main" id="{E6516EDB-61F0-0BB3-EFF6-EAAD227C9766}"/>
                  </a:ext>
                </a:extLst>
              </p:cNvPr>
              <p:cNvPicPr/>
              <p:nvPr/>
            </p:nvPicPr>
            <p:blipFill>
              <a:blip r:embed="rId231"/>
              <a:stretch>
                <a:fillRect/>
              </a:stretch>
            </p:blipFill>
            <p:spPr>
              <a:xfrm>
                <a:off x="1511798" y="5399423"/>
                <a:ext cx="1332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0" name="Ink 9">
                <a:extLst>
                  <a:ext uri="{FF2B5EF4-FFF2-40B4-BE49-F238E27FC236}">
                    <a16:creationId xmlns:a16="http://schemas.microsoft.com/office/drawing/2014/main" id="{096BA036-CCF7-9503-31F6-A13FA14CB863}"/>
                  </a:ext>
                </a:extLst>
              </p14:cNvPr>
              <p14:cNvContentPartPr/>
              <p14:nvPr/>
            </p14:nvContentPartPr>
            <p14:xfrm>
              <a:off x="1703678" y="5413823"/>
              <a:ext cx="82800" cy="191160"/>
            </p14:xfrm>
          </p:contentPart>
        </mc:Choice>
        <mc:Fallback>
          <p:pic>
            <p:nvPicPr>
              <p:cNvPr id="10" name="Ink 9">
                <a:extLst>
                  <a:ext uri="{FF2B5EF4-FFF2-40B4-BE49-F238E27FC236}">
                    <a16:creationId xmlns:a16="http://schemas.microsoft.com/office/drawing/2014/main" id="{096BA036-CCF7-9503-31F6-A13FA14CB863}"/>
                  </a:ext>
                </a:extLst>
              </p:cNvPr>
              <p:cNvPicPr/>
              <p:nvPr/>
            </p:nvPicPr>
            <p:blipFill>
              <a:blip r:embed="rId233"/>
              <a:stretch>
                <a:fillRect/>
              </a:stretch>
            </p:blipFill>
            <p:spPr>
              <a:xfrm>
                <a:off x="1695038" y="5404823"/>
                <a:ext cx="1004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2" name="Ink 11">
                <a:extLst>
                  <a:ext uri="{FF2B5EF4-FFF2-40B4-BE49-F238E27FC236}">
                    <a16:creationId xmlns:a16="http://schemas.microsoft.com/office/drawing/2014/main" id="{9B867DE0-3202-2B28-26C8-54516EEF9701}"/>
                  </a:ext>
                </a:extLst>
              </p14:cNvPr>
              <p14:cNvContentPartPr/>
              <p14:nvPr/>
            </p14:nvContentPartPr>
            <p14:xfrm>
              <a:off x="2156918" y="5930783"/>
              <a:ext cx="1107000" cy="504000"/>
            </p14:xfrm>
          </p:contentPart>
        </mc:Choice>
        <mc:Fallback>
          <p:pic>
            <p:nvPicPr>
              <p:cNvPr id="12" name="Ink 11">
                <a:extLst>
                  <a:ext uri="{FF2B5EF4-FFF2-40B4-BE49-F238E27FC236}">
                    <a16:creationId xmlns:a16="http://schemas.microsoft.com/office/drawing/2014/main" id="{9B867DE0-3202-2B28-26C8-54516EEF9701}"/>
                  </a:ext>
                </a:extLst>
              </p:cNvPr>
              <p:cNvPicPr/>
              <p:nvPr/>
            </p:nvPicPr>
            <p:blipFill>
              <a:blip r:embed="rId235"/>
              <a:stretch>
                <a:fillRect/>
              </a:stretch>
            </p:blipFill>
            <p:spPr>
              <a:xfrm>
                <a:off x="2147918" y="5922143"/>
                <a:ext cx="1124640" cy="5216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 name="Ink 12">
                <a:extLst>
                  <a:ext uri="{FF2B5EF4-FFF2-40B4-BE49-F238E27FC236}">
                    <a16:creationId xmlns:a16="http://schemas.microsoft.com/office/drawing/2014/main" id="{05EDD003-37B5-15D8-0D06-15BA344EF474}"/>
                  </a:ext>
                </a:extLst>
              </p14:cNvPr>
              <p14:cNvContentPartPr/>
              <p14:nvPr/>
            </p14:nvContentPartPr>
            <p14:xfrm>
              <a:off x="2295158" y="5802623"/>
              <a:ext cx="999720" cy="556200"/>
            </p14:xfrm>
          </p:contentPart>
        </mc:Choice>
        <mc:Fallback>
          <p:pic>
            <p:nvPicPr>
              <p:cNvPr id="13" name="Ink 12">
                <a:extLst>
                  <a:ext uri="{FF2B5EF4-FFF2-40B4-BE49-F238E27FC236}">
                    <a16:creationId xmlns:a16="http://schemas.microsoft.com/office/drawing/2014/main" id="{05EDD003-37B5-15D8-0D06-15BA344EF474}"/>
                  </a:ext>
                </a:extLst>
              </p:cNvPr>
              <p:cNvPicPr/>
              <p:nvPr/>
            </p:nvPicPr>
            <p:blipFill>
              <a:blip r:embed="rId237"/>
              <a:stretch>
                <a:fillRect/>
              </a:stretch>
            </p:blipFill>
            <p:spPr>
              <a:xfrm>
                <a:off x="2286158" y="5793983"/>
                <a:ext cx="1017360" cy="5738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 name="Ink 13">
                <a:extLst>
                  <a:ext uri="{FF2B5EF4-FFF2-40B4-BE49-F238E27FC236}">
                    <a16:creationId xmlns:a16="http://schemas.microsoft.com/office/drawing/2014/main" id="{0884CF18-4895-7652-2E8F-BB29413C18CB}"/>
                  </a:ext>
                </a:extLst>
              </p14:cNvPr>
              <p14:cNvContentPartPr/>
              <p14:nvPr/>
            </p14:nvContentPartPr>
            <p14:xfrm>
              <a:off x="2223158" y="5984423"/>
              <a:ext cx="63720" cy="200880"/>
            </p14:xfrm>
          </p:contentPart>
        </mc:Choice>
        <mc:Fallback>
          <p:pic>
            <p:nvPicPr>
              <p:cNvPr id="14" name="Ink 13">
                <a:extLst>
                  <a:ext uri="{FF2B5EF4-FFF2-40B4-BE49-F238E27FC236}">
                    <a16:creationId xmlns:a16="http://schemas.microsoft.com/office/drawing/2014/main" id="{0884CF18-4895-7652-2E8F-BB29413C18CB}"/>
                  </a:ext>
                </a:extLst>
              </p:cNvPr>
              <p:cNvPicPr/>
              <p:nvPr/>
            </p:nvPicPr>
            <p:blipFill>
              <a:blip r:embed="rId239"/>
              <a:stretch>
                <a:fillRect/>
              </a:stretch>
            </p:blipFill>
            <p:spPr>
              <a:xfrm>
                <a:off x="2214518" y="5975783"/>
                <a:ext cx="813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 name="Ink 14">
                <a:extLst>
                  <a:ext uri="{FF2B5EF4-FFF2-40B4-BE49-F238E27FC236}">
                    <a16:creationId xmlns:a16="http://schemas.microsoft.com/office/drawing/2014/main" id="{A0DDAA1A-C7D4-4E1A-7CE4-1C4FDEF2EA56}"/>
                  </a:ext>
                </a:extLst>
              </p14:cNvPr>
              <p14:cNvContentPartPr/>
              <p14:nvPr/>
            </p14:nvContentPartPr>
            <p14:xfrm>
              <a:off x="2244758" y="5999183"/>
              <a:ext cx="154800" cy="194400"/>
            </p14:xfrm>
          </p:contentPart>
        </mc:Choice>
        <mc:Fallback>
          <p:pic>
            <p:nvPicPr>
              <p:cNvPr id="15" name="Ink 14">
                <a:extLst>
                  <a:ext uri="{FF2B5EF4-FFF2-40B4-BE49-F238E27FC236}">
                    <a16:creationId xmlns:a16="http://schemas.microsoft.com/office/drawing/2014/main" id="{A0DDAA1A-C7D4-4E1A-7CE4-1C4FDEF2EA56}"/>
                  </a:ext>
                </a:extLst>
              </p:cNvPr>
              <p:cNvPicPr/>
              <p:nvPr/>
            </p:nvPicPr>
            <p:blipFill>
              <a:blip r:embed="rId241"/>
              <a:stretch>
                <a:fillRect/>
              </a:stretch>
            </p:blipFill>
            <p:spPr>
              <a:xfrm>
                <a:off x="2235758" y="5990543"/>
                <a:ext cx="1724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7" name="Ink 16">
                <a:extLst>
                  <a:ext uri="{FF2B5EF4-FFF2-40B4-BE49-F238E27FC236}">
                    <a16:creationId xmlns:a16="http://schemas.microsoft.com/office/drawing/2014/main" id="{434BDD37-1735-3AB7-BAF4-0030A4C9FAED}"/>
                  </a:ext>
                </a:extLst>
              </p14:cNvPr>
              <p14:cNvContentPartPr/>
              <p14:nvPr/>
            </p14:nvContentPartPr>
            <p14:xfrm>
              <a:off x="2304158" y="5955263"/>
              <a:ext cx="161640" cy="271440"/>
            </p14:xfrm>
          </p:contentPart>
        </mc:Choice>
        <mc:Fallback>
          <p:pic>
            <p:nvPicPr>
              <p:cNvPr id="17" name="Ink 16">
                <a:extLst>
                  <a:ext uri="{FF2B5EF4-FFF2-40B4-BE49-F238E27FC236}">
                    <a16:creationId xmlns:a16="http://schemas.microsoft.com/office/drawing/2014/main" id="{434BDD37-1735-3AB7-BAF4-0030A4C9FAED}"/>
                  </a:ext>
                </a:extLst>
              </p:cNvPr>
              <p:cNvPicPr/>
              <p:nvPr/>
            </p:nvPicPr>
            <p:blipFill>
              <a:blip r:embed="rId243"/>
              <a:stretch>
                <a:fillRect/>
              </a:stretch>
            </p:blipFill>
            <p:spPr>
              <a:xfrm>
                <a:off x="2295158" y="5946623"/>
                <a:ext cx="1792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8" name="Ink 17">
                <a:extLst>
                  <a:ext uri="{FF2B5EF4-FFF2-40B4-BE49-F238E27FC236}">
                    <a16:creationId xmlns:a16="http://schemas.microsoft.com/office/drawing/2014/main" id="{BAFFEB43-C23B-9FC6-1913-D3999611C891}"/>
                  </a:ext>
                </a:extLst>
              </p14:cNvPr>
              <p14:cNvContentPartPr/>
              <p14:nvPr/>
            </p14:nvContentPartPr>
            <p14:xfrm>
              <a:off x="2235758" y="6083423"/>
              <a:ext cx="262080" cy="61200"/>
            </p14:xfrm>
          </p:contentPart>
        </mc:Choice>
        <mc:Fallback>
          <p:pic>
            <p:nvPicPr>
              <p:cNvPr id="18" name="Ink 17">
                <a:extLst>
                  <a:ext uri="{FF2B5EF4-FFF2-40B4-BE49-F238E27FC236}">
                    <a16:creationId xmlns:a16="http://schemas.microsoft.com/office/drawing/2014/main" id="{BAFFEB43-C23B-9FC6-1913-D3999611C891}"/>
                  </a:ext>
                </a:extLst>
              </p:cNvPr>
              <p:cNvPicPr/>
              <p:nvPr/>
            </p:nvPicPr>
            <p:blipFill>
              <a:blip r:embed="rId245"/>
              <a:stretch>
                <a:fillRect/>
              </a:stretch>
            </p:blipFill>
            <p:spPr>
              <a:xfrm>
                <a:off x="2226758" y="6074423"/>
                <a:ext cx="279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9" name="Ink 18">
                <a:extLst>
                  <a:ext uri="{FF2B5EF4-FFF2-40B4-BE49-F238E27FC236}">
                    <a16:creationId xmlns:a16="http://schemas.microsoft.com/office/drawing/2014/main" id="{A476AD82-CFAD-604B-A2CB-EC67F257CB3B}"/>
                  </a:ext>
                </a:extLst>
              </p14:cNvPr>
              <p14:cNvContentPartPr/>
              <p14:nvPr/>
            </p14:nvContentPartPr>
            <p14:xfrm>
              <a:off x="2554718" y="5958863"/>
              <a:ext cx="44640" cy="214560"/>
            </p14:xfrm>
          </p:contentPart>
        </mc:Choice>
        <mc:Fallback>
          <p:pic>
            <p:nvPicPr>
              <p:cNvPr id="19" name="Ink 18">
                <a:extLst>
                  <a:ext uri="{FF2B5EF4-FFF2-40B4-BE49-F238E27FC236}">
                    <a16:creationId xmlns:a16="http://schemas.microsoft.com/office/drawing/2014/main" id="{A476AD82-CFAD-604B-A2CB-EC67F257CB3B}"/>
                  </a:ext>
                </a:extLst>
              </p:cNvPr>
              <p:cNvPicPr/>
              <p:nvPr/>
            </p:nvPicPr>
            <p:blipFill>
              <a:blip r:embed="rId247"/>
              <a:stretch>
                <a:fillRect/>
              </a:stretch>
            </p:blipFill>
            <p:spPr>
              <a:xfrm>
                <a:off x="2545718" y="5949863"/>
                <a:ext cx="622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0" name="Ink 19">
                <a:extLst>
                  <a:ext uri="{FF2B5EF4-FFF2-40B4-BE49-F238E27FC236}">
                    <a16:creationId xmlns:a16="http://schemas.microsoft.com/office/drawing/2014/main" id="{0CCB9A71-EA50-3C7C-C82E-14E6196210BB}"/>
                  </a:ext>
                </a:extLst>
              </p14:cNvPr>
              <p14:cNvContentPartPr/>
              <p14:nvPr/>
            </p14:nvContentPartPr>
            <p14:xfrm>
              <a:off x="2542118" y="5992343"/>
              <a:ext cx="137880" cy="227160"/>
            </p14:xfrm>
          </p:contentPart>
        </mc:Choice>
        <mc:Fallback>
          <p:pic>
            <p:nvPicPr>
              <p:cNvPr id="20" name="Ink 19">
                <a:extLst>
                  <a:ext uri="{FF2B5EF4-FFF2-40B4-BE49-F238E27FC236}">
                    <a16:creationId xmlns:a16="http://schemas.microsoft.com/office/drawing/2014/main" id="{0CCB9A71-EA50-3C7C-C82E-14E6196210BB}"/>
                  </a:ext>
                </a:extLst>
              </p:cNvPr>
              <p:cNvPicPr/>
              <p:nvPr/>
            </p:nvPicPr>
            <p:blipFill>
              <a:blip r:embed="rId249"/>
              <a:stretch>
                <a:fillRect/>
              </a:stretch>
            </p:blipFill>
            <p:spPr>
              <a:xfrm>
                <a:off x="2533478" y="5983343"/>
                <a:ext cx="1555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1" name="Ink 20">
                <a:extLst>
                  <a:ext uri="{FF2B5EF4-FFF2-40B4-BE49-F238E27FC236}">
                    <a16:creationId xmlns:a16="http://schemas.microsoft.com/office/drawing/2014/main" id="{0553C44C-1A67-7C7F-01F1-9F15473CE61A}"/>
                  </a:ext>
                </a:extLst>
              </p14:cNvPr>
              <p14:cNvContentPartPr/>
              <p14:nvPr/>
            </p14:nvContentPartPr>
            <p14:xfrm>
              <a:off x="2730398" y="6012143"/>
              <a:ext cx="16920" cy="193680"/>
            </p14:xfrm>
          </p:contentPart>
        </mc:Choice>
        <mc:Fallback>
          <p:pic>
            <p:nvPicPr>
              <p:cNvPr id="21" name="Ink 20">
                <a:extLst>
                  <a:ext uri="{FF2B5EF4-FFF2-40B4-BE49-F238E27FC236}">
                    <a16:creationId xmlns:a16="http://schemas.microsoft.com/office/drawing/2014/main" id="{0553C44C-1A67-7C7F-01F1-9F15473CE61A}"/>
                  </a:ext>
                </a:extLst>
              </p:cNvPr>
              <p:cNvPicPr/>
              <p:nvPr/>
            </p:nvPicPr>
            <p:blipFill>
              <a:blip r:embed="rId251"/>
              <a:stretch>
                <a:fillRect/>
              </a:stretch>
            </p:blipFill>
            <p:spPr>
              <a:xfrm>
                <a:off x="2721758" y="6003503"/>
                <a:ext cx="345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2" name="Ink 21">
                <a:extLst>
                  <a:ext uri="{FF2B5EF4-FFF2-40B4-BE49-F238E27FC236}">
                    <a16:creationId xmlns:a16="http://schemas.microsoft.com/office/drawing/2014/main" id="{B3BCE0D9-C934-DC42-CEF5-18FF8BFD629B}"/>
                  </a:ext>
                </a:extLst>
              </p14:cNvPr>
              <p14:cNvContentPartPr/>
              <p14:nvPr/>
            </p14:nvContentPartPr>
            <p14:xfrm>
              <a:off x="2719958" y="5946983"/>
              <a:ext cx="117360" cy="141480"/>
            </p14:xfrm>
          </p:contentPart>
        </mc:Choice>
        <mc:Fallback>
          <p:pic>
            <p:nvPicPr>
              <p:cNvPr id="22" name="Ink 21">
                <a:extLst>
                  <a:ext uri="{FF2B5EF4-FFF2-40B4-BE49-F238E27FC236}">
                    <a16:creationId xmlns:a16="http://schemas.microsoft.com/office/drawing/2014/main" id="{B3BCE0D9-C934-DC42-CEF5-18FF8BFD629B}"/>
                  </a:ext>
                </a:extLst>
              </p:cNvPr>
              <p:cNvPicPr/>
              <p:nvPr/>
            </p:nvPicPr>
            <p:blipFill>
              <a:blip r:embed="rId253"/>
              <a:stretch>
                <a:fillRect/>
              </a:stretch>
            </p:blipFill>
            <p:spPr>
              <a:xfrm>
                <a:off x="2711318" y="5937983"/>
                <a:ext cx="1350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3" name="Ink 22">
                <a:extLst>
                  <a:ext uri="{FF2B5EF4-FFF2-40B4-BE49-F238E27FC236}">
                    <a16:creationId xmlns:a16="http://schemas.microsoft.com/office/drawing/2014/main" id="{762515F6-A1FA-94E7-4181-AD3C6448F452}"/>
                  </a:ext>
                </a:extLst>
              </p14:cNvPr>
              <p14:cNvContentPartPr/>
              <p14:nvPr/>
            </p14:nvContentPartPr>
            <p14:xfrm>
              <a:off x="2920838" y="5997023"/>
              <a:ext cx="136440" cy="146160"/>
            </p14:xfrm>
          </p:contentPart>
        </mc:Choice>
        <mc:Fallback>
          <p:pic>
            <p:nvPicPr>
              <p:cNvPr id="23" name="Ink 22">
                <a:extLst>
                  <a:ext uri="{FF2B5EF4-FFF2-40B4-BE49-F238E27FC236}">
                    <a16:creationId xmlns:a16="http://schemas.microsoft.com/office/drawing/2014/main" id="{762515F6-A1FA-94E7-4181-AD3C6448F452}"/>
                  </a:ext>
                </a:extLst>
              </p:cNvPr>
              <p:cNvPicPr/>
              <p:nvPr/>
            </p:nvPicPr>
            <p:blipFill>
              <a:blip r:embed="rId255"/>
              <a:stretch>
                <a:fillRect/>
              </a:stretch>
            </p:blipFill>
            <p:spPr>
              <a:xfrm>
                <a:off x="2912198" y="5988383"/>
                <a:ext cx="1540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5" name="Ink 24">
                <a:extLst>
                  <a:ext uri="{FF2B5EF4-FFF2-40B4-BE49-F238E27FC236}">
                    <a16:creationId xmlns:a16="http://schemas.microsoft.com/office/drawing/2014/main" id="{F7ADD8CE-439F-423C-C451-FD9E65945E7F}"/>
                  </a:ext>
                </a:extLst>
              </p14:cNvPr>
              <p14:cNvContentPartPr/>
              <p14:nvPr/>
            </p14:nvContentPartPr>
            <p14:xfrm>
              <a:off x="1457438" y="5723783"/>
              <a:ext cx="839880" cy="389160"/>
            </p14:xfrm>
          </p:contentPart>
        </mc:Choice>
        <mc:Fallback>
          <p:pic>
            <p:nvPicPr>
              <p:cNvPr id="25" name="Ink 24">
                <a:extLst>
                  <a:ext uri="{FF2B5EF4-FFF2-40B4-BE49-F238E27FC236}">
                    <a16:creationId xmlns:a16="http://schemas.microsoft.com/office/drawing/2014/main" id="{F7ADD8CE-439F-423C-C451-FD9E65945E7F}"/>
                  </a:ext>
                </a:extLst>
              </p:cNvPr>
              <p:cNvPicPr/>
              <p:nvPr/>
            </p:nvPicPr>
            <p:blipFill>
              <a:blip r:embed="rId257"/>
              <a:stretch>
                <a:fillRect/>
              </a:stretch>
            </p:blipFill>
            <p:spPr>
              <a:xfrm>
                <a:off x="1448438" y="5715143"/>
                <a:ext cx="85752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6" name="Ink 25">
                <a:extLst>
                  <a:ext uri="{FF2B5EF4-FFF2-40B4-BE49-F238E27FC236}">
                    <a16:creationId xmlns:a16="http://schemas.microsoft.com/office/drawing/2014/main" id="{A75D81A1-C913-1F43-F67D-79E37EC8DD29}"/>
                  </a:ext>
                </a:extLst>
              </p14:cNvPr>
              <p14:cNvContentPartPr/>
              <p14:nvPr/>
            </p14:nvContentPartPr>
            <p14:xfrm>
              <a:off x="1264838" y="5957063"/>
              <a:ext cx="360" cy="113400"/>
            </p14:xfrm>
          </p:contentPart>
        </mc:Choice>
        <mc:Fallback>
          <p:pic>
            <p:nvPicPr>
              <p:cNvPr id="26" name="Ink 25">
                <a:extLst>
                  <a:ext uri="{FF2B5EF4-FFF2-40B4-BE49-F238E27FC236}">
                    <a16:creationId xmlns:a16="http://schemas.microsoft.com/office/drawing/2014/main" id="{A75D81A1-C913-1F43-F67D-79E37EC8DD29}"/>
                  </a:ext>
                </a:extLst>
              </p:cNvPr>
              <p:cNvPicPr/>
              <p:nvPr/>
            </p:nvPicPr>
            <p:blipFill>
              <a:blip r:embed="rId259"/>
              <a:stretch>
                <a:fillRect/>
              </a:stretch>
            </p:blipFill>
            <p:spPr>
              <a:xfrm>
                <a:off x="1255838" y="5948063"/>
                <a:ext cx="180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7" name="Ink 26">
                <a:extLst>
                  <a:ext uri="{FF2B5EF4-FFF2-40B4-BE49-F238E27FC236}">
                    <a16:creationId xmlns:a16="http://schemas.microsoft.com/office/drawing/2014/main" id="{DDBEF556-59B2-A405-F736-BC5AB8E954A0}"/>
                  </a:ext>
                </a:extLst>
              </p14:cNvPr>
              <p14:cNvContentPartPr/>
              <p14:nvPr/>
            </p14:nvContentPartPr>
            <p14:xfrm>
              <a:off x="1784678" y="6172703"/>
              <a:ext cx="193320" cy="120600"/>
            </p14:xfrm>
          </p:contentPart>
        </mc:Choice>
        <mc:Fallback>
          <p:pic>
            <p:nvPicPr>
              <p:cNvPr id="27" name="Ink 26">
                <a:extLst>
                  <a:ext uri="{FF2B5EF4-FFF2-40B4-BE49-F238E27FC236}">
                    <a16:creationId xmlns:a16="http://schemas.microsoft.com/office/drawing/2014/main" id="{DDBEF556-59B2-A405-F736-BC5AB8E954A0}"/>
                  </a:ext>
                </a:extLst>
              </p:cNvPr>
              <p:cNvPicPr/>
              <p:nvPr/>
            </p:nvPicPr>
            <p:blipFill>
              <a:blip r:embed="rId261"/>
              <a:stretch>
                <a:fillRect/>
              </a:stretch>
            </p:blipFill>
            <p:spPr>
              <a:xfrm>
                <a:off x="1775678" y="6164063"/>
                <a:ext cx="2109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9" name="Ink 28">
                <a:extLst>
                  <a:ext uri="{FF2B5EF4-FFF2-40B4-BE49-F238E27FC236}">
                    <a16:creationId xmlns:a16="http://schemas.microsoft.com/office/drawing/2014/main" id="{925A49E6-A960-EFF4-A884-3FF84A5CE56C}"/>
                  </a:ext>
                </a:extLst>
              </p14:cNvPr>
              <p14:cNvContentPartPr/>
              <p14:nvPr/>
            </p14:nvContentPartPr>
            <p14:xfrm>
              <a:off x="1421438" y="4679423"/>
              <a:ext cx="57240" cy="544320"/>
            </p14:xfrm>
          </p:contentPart>
        </mc:Choice>
        <mc:Fallback>
          <p:pic>
            <p:nvPicPr>
              <p:cNvPr id="29" name="Ink 28">
                <a:extLst>
                  <a:ext uri="{FF2B5EF4-FFF2-40B4-BE49-F238E27FC236}">
                    <a16:creationId xmlns:a16="http://schemas.microsoft.com/office/drawing/2014/main" id="{925A49E6-A960-EFF4-A884-3FF84A5CE56C}"/>
                  </a:ext>
                </a:extLst>
              </p:cNvPr>
              <p:cNvPicPr/>
              <p:nvPr/>
            </p:nvPicPr>
            <p:blipFill>
              <a:blip r:embed="rId263"/>
              <a:stretch>
                <a:fillRect/>
              </a:stretch>
            </p:blipFill>
            <p:spPr>
              <a:xfrm>
                <a:off x="1412438" y="4670423"/>
                <a:ext cx="7488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30" name="Ink 29">
                <a:extLst>
                  <a:ext uri="{FF2B5EF4-FFF2-40B4-BE49-F238E27FC236}">
                    <a16:creationId xmlns:a16="http://schemas.microsoft.com/office/drawing/2014/main" id="{EB05F89E-66F6-D6BF-8684-1E396EEC3313}"/>
                  </a:ext>
                </a:extLst>
              </p14:cNvPr>
              <p14:cNvContentPartPr/>
              <p14:nvPr/>
            </p14:nvContentPartPr>
            <p14:xfrm>
              <a:off x="1327838" y="4648823"/>
              <a:ext cx="180000" cy="180000"/>
            </p14:xfrm>
          </p:contentPart>
        </mc:Choice>
        <mc:Fallback>
          <p:pic>
            <p:nvPicPr>
              <p:cNvPr id="30" name="Ink 29">
                <a:extLst>
                  <a:ext uri="{FF2B5EF4-FFF2-40B4-BE49-F238E27FC236}">
                    <a16:creationId xmlns:a16="http://schemas.microsoft.com/office/drawing/2014/main" id="{EB05F89E-66F6-D6BF-8684-1E396EEC3313}"/>
                  </a:ext>
                </a:extLst>
              </p:cNvPr>
              <p:cNvPicPr/>
              <p:nvPr/>
            </p:nvPicPr>
            <p:blipFill>
              <a:blip r:embed="rId265"/>
              <a:stretch>
                <a:fillRect/>
              </a:stretch>
            </p:blipFill>
            <p:spPr>
              <a:xfrm>
                <a:off x="1318838" y="4640183"/>
                <a:ext cx="1976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31" name="Ink 30">
                <a:extLst>
                  <a:ext uri="{FF2B5EF4-FFF2-40B4-BE49-F238E27FC236}">
                    <a16:creationId xmlns:a16="http://schemas.microsoft.com/office/drawing/2014/main" id="{8F79135D-14EC-3514-E96C-D98B2294EBF6}"/>
                  </a:ext>
                </a:extLst>
              </p14:cNvPr>
              <p14:cNvContentPartPr/>
              <p14:nvPr/>
            </p14:nvContentPartPr>
            <p14:xfrm>
              <a:off x="995558" y="3631103"/>
              <a:ext cx="360" cy="1440"/>
            </p14:xfrm>
          </p:contentPart>
        </mc:Choice>
        <mc:Fallback>
          <p:pic>
            <p:nvPicPr>
              <p:cNvPr id="31" name="Ink 30">
                <a:extLst>
                  <a:ext uri="{FF2B5EF4-FFF2-40B4-BE49-F238E27FC236}">
                    <a16:creationId xmlns:a16="http://schemas.microsoft.com/office/drawing/2014/main" id="{8F79135D-14EC-3514-E96C-D98B2294EBF6}"/>
                  </a:ext>
                </a:extLst>
              </p:cNvPr>
              <p:cNvPicPr/>
              <p:nvPr/>
            </p:nvPicPr>
            <p:blipFill>
              <a:blip r:embed="rId267"/>
              <a:stretch>
                <a:fillRect/>
              </a:stretch>
            </p:blipFill>
            <p:spPr>
              <a:xfrm>
                <a:off x="986918" y="3622463"/>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32" name="Ink 31">
                <a:extLst>
                  <a:ext uri="{FF2B5EF4-FFF2-40B4-BE49-F238E27FC236}">
                    <a16:creationId xmlns:a16="http://schemas.microsoft.com/office/drawing/2014/main" id="{3F06DED3-FE6E-1E11-2815-BC0C5D7839A5}"/>
                  </a:ext>
                </a:extLst>
              </p14:cNvPr>
              <p14:cNvContentPartPr/>
              <p14:nvPr/>
            </p14:nvContentPartPr>
            <p14:xfrm>
              <a:off x="939758" y="3456863"/>
              <a:ext cx="1303200" cy="930240"/>
            </p14:xfrm>
          </p:contentPart>
        </mc:Choice>
        <mc:Fallback>
          <p:pic>
            <p:nvPicPr>
              <p:cNvPr id="32" name="Ink 31">
                <a:extLst>
                  <a:ext uri="{FF2B5EF4-FFF2-40B4-BE49-F238E27FC236}">
                    <a16:creationId xmlns:a16="http://schemas.microsoft.com/office/drawing/2014/main" id="{3F06DED3-FE6E-1E11-2815-BC0C5D7839A5}"/>
                  </a:ext>
                </a:extLst>
              </p:cNvPr>
              <p:cNvPicPr/>
              <p:nvPr/>
            </p:nvPicPr>
            <p:blipFill>
              <a:blip r:embed="rId269"/>
              <a:stretch>
                <a:fillRect/>
              </a:stretch>
            </p:blipFill>
            <p:spPr>
              <a:xfrm>
                <a:off x="930758" y="3447863"/>
                <a:ext cx="1320840" cy="9478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33" name="Ink 32">
                <a:extLst>
                  <a:ext uri="{FF2B5EF4-FFF2-40B4-BE49-F238E27FC236}">
                    <a16:creationId xmlns:a16="http://schemas.microsoft.com/office/drawing/2014/main" id="{66056E8F-033B-BDA7-EF1D-8AB9ADD8BA46}"/>
                  </a:ext>
                </a:extLst>
              </p14:cNvPr>
              <p14:cNvContentPartPr/>
              <p14:nvPr/>
            </p14:nvContentPartPr>
            <p14:xfrm>
              <a:off x="1017518" y="3603383"/>
              <a:ext cx="175680" cy="310680"/>
            </p14:xfrm>
          </p:contentPart>
        </mc:Choice>
        <mc:Fallback>
          <p:pic>
            <p:nvPicPr>
              <p:cNvPr id="33" name="Ink 32">
                <a:extLst>
                  <a:ext uri="{FF2B5EF4-FFF2-40B4-BE49-F238E27FC236}">
                    <a16:creationId xmlns:a16="http://schemas.microsoft.com/office/drawing/2014/main" id="{66056E8F-033B-BDA7-EF1D-8AB9ADD8BA46}"/>
                  </a:ext>
                </a:extLst>
              </p:cNvPr>
              <p:cNvPicPr/>
              <p:nvPr/>
            </p:nvPicPr>
            <p:blipFill>
              <a:blip r:embed="rId271"/>
              <a:stretch>
                <a:fillRect/>
              </a:stretch>
            </p:blipFill>
            <p:spPr>
              <a:xfrm>
                <a:off x="1008878" y="3594383"/>
                <a:ext cx="19332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34" name="Ink 33">
                <a:extLst>
                  <a:ext uri="{FF2B5EF4-FFF2-40B4-BE49-F238E27FC236}">
                    <a16:creationId xmlns:a16="http://schemas.microsoft.com/office/drawing/2014/main" id="{1DDC100A-9E87-EB04-0FCD-B983FB8D00C2}"/>
                  </a:ext>
                </a:extLst>
              </p14:cNvPr>
              <p14:cNvContentPartPr/>
              <p14:nvPr/>
            </p14:nvContentPartPr>
            <p14:xfrm>
              <a:off x="1206518" y="3732263"/>
              <a:ext cx="99720" cy="102960"/>
            </p14:xfrm>
          </p:contentPart>
        </mc:Choice>
        <mc:Fallback>
          <p:pic>
            <p:nvPicPr>
              <p:cNvPr id="34" name="Ink 33">
                <a:extLst>
                  <a:ext uri="{FF2B5EF4-FFF2-40B4-BE49-F238E27FC236}">
                    <a16:creationId xmlns:a16="http://schemas.microsoft.com/office/drawing/2014/main" id="{1DDC100A-9E87-EB04-0FCD-B983FB8D00C2}"/>
                  </a:ext>
                </a:extLst>
              </p:cNvPr>
              <p:cNvPicPr/>
              <p:nvPr/>
            </p:nvPicPr>
            <p:blipFill>
              <a:blip r:embed="rId273"/>
              <a:stretch>
                <a:fillRect/>
              </a:stretch>
            </p:blipFill>
            <p:spPr>
              <a:xfrm>
                <a:off x="1197518" y="3723263"/>
                <a:ext cx="11736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35" name="Ink 34">
                <a:extLst>
                  <a:ext uri="{FF2B5EF4-FFF2-40B4-BE49-F238E27FC236}">
                    <a16:creationId xmlns:a16="http://schemas.microsoft.com/office/drawing/2014/main" id="{858361E3-B188-C06B-2ED0-C38C3F8E546C}"/>
                  </a:ext>
                </a:extLst>
              </p14:cNvPr>
              <p14:cNvContentPartPr/>
              <p14:nvPr/>
            </p14:nvContentPartPr>
            <p14:xfrm>
              <a:off x="1348358" y="3704183"/>
              <a:ext cx="92520" cy="110520"/>
            </p14:xfrm>
          </p:contentPart>
        </mc:Choice>
        <mc:Fallback>
          <p:pic>
            <p:nvPicPr>
              <p:cNvPr id="35" name="Ink 34">
                <a:extLst>
                  <a:ext uri="{FF2B5EF4-FFF2-40B4-BE49-F238E27FC236}">
                    <a16:creationId xmlns:a16="http://schemas.microsoft.com/office/drawing/2014/main" id="{858361E3-B188-C06B-2ED0-C38C3F8E546C}"/>
                  </a:ext>
                </a:extLst>
              </p:cNvPr>
              <p:cNvPicPr/>
              <p:nvPr/>
            </p:nvPicPr>
            <p:blipFill>
              <a:blip r:embed="rId275"/>
              <a:stretch>
                <a:fillRect/>
              </a:stretch>
            </p:blipFill>
            <p:spPr>
              <a:xfrm>
                <a:off x="1339718" y="3695183"/>
                <a:ext cx="1101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36" name="Ink 35">
                <a:extLst>
                  <a:ext uri="{FF2B5EF4-FFF2-40B4-BE49-F238E27FC236}">
                    <a16:creationId xmlns:a16="http://schemas.microsoft.com/office/drawing/2014/main" id="{806BE0CE-715B-E6E8-B785-022C0019FB18}"/>
                  </a:ext>
                </a:extLst>
              </p14:cNvPr>
              <p14:cNvContentPartPr/>
              <p14:nvPr/>
            </p14:nvContentPartPr>
            <p14:xfrm>
              <a:off x="1527998" y="3568823"/>
              <a:ext cx="37440" cy="253800"/>
            </p14:xfrm>
          </p:contentPart>
        </mc:Choice>
        <mc:Fallback>
          <p:pic>
            <p:nvPicPr>
              <p:cNvPr id="36" name="Ink 35">
                <a:extLst>
                  <a:ext uri="{FF2B5EF4-FFF2-40B4-BE49-F238E27FC236}">
                    <a16:creationId xmlns:a16="http://schemas.microsoft.com/office/drawing/2014/main" id="{806BE0CE-715B-E6E8-B785-022C0019FB18}"/>
                  </a:ext>
                </a:extLst>
              </p:cNvPr>
              <p:cNvPicPr/>
              <p:nvPr/>
            </p:nvPicPr>
            <p:blipFill>
              <a:blip r:embed="rId277"/>
              <a:stretch>
                <a:fillRect/>
              </a:stretch>
            </p:blipFill>
            <p:spPr>
              <a:xfrm>
                <a:off x="1518998" y="3559823"/>
                <a:ext cx="5508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37" name="Ink 36">
                <a:extLst>
                  <a:ext uri="{FF2B5EF4-FFF2-40B4-BE49-F238E27FC236}">
                    <a16:creationId xmlns:a16="http://schemas.microsoft.com/office/drawing/2014/main" id="{8330B206-5D32-2FE1-D915-B8A9763EFF97}"/>
                  </a:ext>
                </a:extLst>
              </p14:cNvPr>
              <p14:cNvContentPartPr/>
              <p14:nvPr/>
            </p14:nvContentPartPr>
            <p14:xfrm>
              <a:off x="1525118" y="3668543"/>
              <a:ext cx="79200" cy="45720"/>
            </p14:xfrm>
          </p:contentPart>
        </mc:Choice>
        <mc:Fallback>
          <p:pic>
            <p:nvPicPr>
              <p:cNvPr id="37" name="Ink 36">
                <a:extLst>
                  <a:ext uri="{FF2B5EF4-FFF2-40B4-BE49-F238E27FC236}">
                    <a16:creationId xmlns:a16="http://schemas.microsoft.com/office/drawing/2014/main" id="{8330B206-5D32-2FE1-D915-B8A9763EFF97}"/>
                  </a:ext>
                </a:extLst>
              </p:cNvPr>
              <p:cNvPicPr/>
              <p:nvPr/>
            </p:nvPicPr>
            <p:blipFill>
              <a:blip r:embed="rId279"/>
              <a:stretch>
                <a:fillRect/>
              </a:stretch>
            </p:blipFill>
            <p:spPr>
              <a:xfrm>
                <a:off x="1516118" y="3659543"/>
                <a:ext cx="968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40" name="Ink 39">
                <a:extLst>
                  <a:ext uri="{FF2B5EF4-FFF2-40B4-BE49-F238E27FC236}">
                    <a16:creationId xmlns:a16="http://schemas.microsoft.com/office/drawing/2014/main" id="{FE4F9AA0-A943-52BE-FCFB-E119BDC54925}"/>
                  </a:ext>
                </a:extLst>
              </p14:cNvPr>
              <p14:cNvContentPartPr/>
              <p14:nvPr/>
            </p14:nvContentPartPr>
            <p14:xfrm>
              <a:off x="1080878" y="4001543"/>
              <a:ext cx="159480" cy="201600"/>
            </p14:xfrm>
          </p:contentPart>
        </mc:Choice>
        <mc:Fallback>
          <p:pic>
            <p:nvPicPr>
              <p:cNvPr id="40" name="Ink 39">
                <a:extLst>
                  <a:ext uri="{FF2B5EF4-FFF2-40B4-BE49-F238E27FC236}">
                    <a16:creationId xmlns:a16="http://schemas.microsoft.com/office/drawing/2014/main" id="{FE4F9AA0-A943-52BE-FCFB-E119BDC54925}"/>
                  </a:ext>
                </a:extLst>
              </p:cNvPr>
              <p:cNvPicPr/>
              <p:nvPr/>
            </p:nvPicPr>
            <p:blipFill>
              <a:blip r:embed="rId281"/>
              <a:stretch>
                <a:fillRect/>
              </a:stretch>
            </p:blipFill>
            <p:spPr>
              <a:xfrm>
                <a:off x="1071878" y="3992903"/>
                <a:ext cx="1771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41" name="Ink 40">
                <a:extLst>
                  <a:ext uri="{FF2B5EF4-FFF2-40B4-BE49-F238E27FC236}">
                    <a16:creationId xmlns:a16="http://schemas.microsoft.com/office/drawing/2014/main" id="{8B6499E4-8C99-6C18-C771-24D52A4E4DFB}"/>
                  </a:ext>
                </a:extLst>
              </p14:cNvPr>
              <p14:cNvContentPartPr/>
              <p14:nvPr/>
            </p14:nvContentPartPr>
            <p14:xfrm>
              <a:off x="1116878" y="4082183"/>
              <a:ext cx="120600" cy="14040"/>
            </p14:xfrm>
          </p:contentPart>
        </mc:Choice>
        <mc:Fallback>
          <p:pic>
            <p:nvPicPr>
              <p:cNvPr id="41" name="Ink 40">
                <a:extLst>
                  <a:ext uri="{FF2B5EF4-FFF2-40B4-BE49-F238E27FC236}">
                    <a16:creationId xmlns:a16="http://schemas.microsoft.com/office/drawing/2014/main" id="{8B6499E4-8C99-6C18-C771-24D52A4E4DFB}"/>
                  </a:ext>
                </a:extLst>
              </p:cNvPr>
              <p:cNvPicPr/>
              <p:nvPr/>
            </p:nvPicPr>
            <p:blipFill>
              <a:blip r:embed="rId283"/>
              <a:stretch>
                <a:fillRect/>
              </a:stretch>
            </p:blipFill>
            <p:spPr>
              <a:xfrm>
                <a:off x="1107878" y="4073543"/>
                <a:ext cx="1382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43" name="Ink 42">
                <a:extLst>
                  <a:ext uri="{FF2B5EF4-FFF2-40B4-BE49-F238E27FC236}">
                    <a16:creationId xmlns:a16="http://schemas.microsoft.com/office/drawing/2014/main" id="{660E915E-2713-89B1-38FC-590FAA87FBAF}"/>
                  </a:ext>
                </a:extLst>
              </p14:cNvPr>
              <p14:cNvContentPartPr/>
              <p14:nvPr/>
            </p14:nvContentPartPr>
            <p14:xfrm>
              <a:off x="1311278" y="4031783"/>
              <a:ext cx="16920" cy="119160"/>
            </p14:xfrm>
          </p:contentPart>
        </mc:Choice>
        <mc:Fallback>
          <p:pic>
            <p:nvPicPr>
              <p:cNvPr id="43" name="Ink 42">
                <a:extLst>
                  <a:ext uri="{FF2B5EF4-FFF2-40B4-BE49-F238E27FC236}">
                    <a16:creationId xmlns:a16="http://schemas.microsoft.com/office/drawing/2014/main" id="{660E915E-2713-89B1-38FC-590FAA87FBAF}"/>
                  </a:ext>
                </a:extLst>
              </p:cNvPr>
              <p:cNvPicPr/>
              <p:nvPr/>
            </p:nvPicPr>
            <p:blipFill>
              <a:blip r:embed="rId285"/>
              <a:stretch>
                <a:fillRect/>
              </a:stretch>
            </p:blipFill>
            <p:spPr>
              <a:xfrm>
                <a:off x="1302278" y="4022783"/>
                <a:ext cx="345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44" name="Ink 43">
                <a:extLst>
                  <a:ext uri="{FF2B5EF4-FFF2-40B4-BE49-F238E27FC236}">
                    <a16:creationId xmlns:a16="http://schemas.microsoft.com/office/drawing/2014/main" id="{D26A9B61-CE0B-3480-0F2C-98CC9DCA0BD9}"/>
                  </a:ext>
                </a:extLst>
              </p14:cNvPr>
              <p14:cNvContentPartPr/>
              <p14:nvPr/>
            </p14:nvContentPartPr>
            <p14:xfrm>
              <a:off x="1296518" y="3997943"/>
              <a:ext cx="133560" cy="129600"/>
            </p14:xfrm>
          </p:contentPart>
        </mc:Choice>
        <mc:Fallback>
          <p:pic>
            <p:nvPicPr>
              <p:cNvPr id="44" name="Ink 43">
                <a:extLst>
                  <a:ext uri="{FF2B5EF4-FFF2-40B4-BE49-F238E27FC236}">
                    <a16:creationId xmlns:a16="http://schemas.microsoft.com/office/drawing/2014/main" id="{D26A9B61-CE0B-3480-0F2C-98CC9DCA0BD9}"/>
                  </a:ext>
                </a:extLst>
              </p:cNvPr>
              <p:cNvPicPr/>
              <p:nvPr/>
            </p:nvPicPr>
            <p:blipFill>
              <a:blip r:embed="rId287"/>
              <a:stretch>
                <a:fillRect/>
              </a:stretch>
            </p:blipFill>
            <p:spPr>
              <a:xfrm>
                <a:off x="1287518" y="3988943"/>
                <a:ext cx="15120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45" name="Ink 44">
                <a:extLst>
                  <a:ext uri="{FF2B5EF4-FFF2-40B4-BE49-F238E27FC236}">
                    <a16:creationId xmlns:a16="http://schemas.microsoft.com/office/drawing/2014/main" id="{E7E9E3A7-3B04-F64A-EB89-206F59B80604}"/>
                  </a:ext>
                </a:extLst>
              </p14:cNvPr>
              <p14:cNvContentPartPr/>
              <p14:nvPr/>
            </p14:nvContentPartPr>
            <p14:xfrm>
              <a:off x="1490198" y="3938183"/>
              <a:ext cx="68400" cy="193680"/>
            </p14:xfrm>
          </p:contentPart>
        </mc:Choice>
        <mc:Fallback>
          <p:pic>
            <p:nvPicPr>
              <p:cNvPr id="45" name="Ink 44">
                <a:extLst>
                  <a:ext uri="{FF2B5EF4-FFF2-40B4-BE49-F238E27FC236}">
                    <a16:creationId xmlns:a16="http://schemas.microsoft.com/office/drawing/2014/main" id="{E7E9E3A7-3B04-F64A-EB89-206F59B80604}"/>
                  </a:ext>
                </a:extLst>
              </p:cNvPr>
              <p:cNvPicPr/>
              <p:nvPr/>
            </p:nvPicPr>
            <p:blipFill>
              <a:blip r:embed="rId289"/>
              <a:stretch>
                <a:fillRect/>
              </a:stretch>
            </p:blipFill>
            <p:spPr>
              <a:xfrm>
                <a:off x="1481558" y="3929543"/>
                <a:ext cx="860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46" name="Ink 45">
                <a:extLst>
                  <a:ext uri="{FF2B5EF4-FFF2-40B4-BE49-F238E27FC236}">
                    <a16:creationId xmlns:a16="http://schemas.microsoft.com/office/drawing/2014/main" id="{D4AD2D1A-6547-C548-EEF4-65CC84208AAD}"/>
                  </a:ext>
                </a:extLst>
              </p14:cNvPr>
              <p14:cNvContentPartPr/>
              <p14:nvPr/>
            </p14:nvContentPartPr>
            <p14:xfrm>
              <a:off x="1585958" y="4114943"/>
              <a:ext cx="99000" cy="12600"/>
            </p14:xfrm>
          </p:contentPart>
        </mc:Choice>
        <mc:Fallback>
          <p:pic>
            <p:nvPicPr>
              <p:cNvPr id="46" name="Ink 45">
                <a:extLst>
                  <a:ext uri="{FF2B5EF4-FFF2-40B4-BE49-F238E27FC236}">
                    <a16:creationId xmlns:a16="http://schemas.microsoft.com/office/drawing/2014/main" id="{D4AD2D1A-6547-C548-EEF4-65CC84208AAD}"/>
                  </a:ext>
                </a:extLst>
              </p:cNvPr>
              <p:cNvPicPr/>
              <p:nvPr/>
            </p:nvPicPr>
            <p:blipFill>
              <a:blip r:embed="rId291"/>
              <a:stretch>
                <a:fillRect/>
              </a:stretch>
            </p:blipFill>
            <p:spPr>
              <a:xfrm>
                <a:off x="1577318" y="4106303"/>
                <a:ext cx="1166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47" name="Ink 46">
                <a:extLst>
                  <a:ext uri="{FF2B5EF4-FFF2-40B4-BE49-F238E27FC236}">
                    <a16:creationId xmlns:a16="http://schemas.microsoft.com/office/drawing/2014/main" id="{CBA4F7DF-D17A-38F6-494E-BF1B5010CF5B}"/>
                  </a:ext>
                </a:extLst>
              </p14:cNvPr>
              <p14:cNvContentPartPr/>
              <p14:nvPr/>
            </p14:nvContentPartPr>
            <p14:xfrm>
              <a:off x="1747958" y="3965183"/>
              <a:ext cx="25200" cy="177840"/>
            </p14:xfrm>
          </p:contentPart>
        </mc:Choice>
        <mc:Fallback>
          <p:pic>
            <p:nvPicPr>
              <p:cNvPr id="47" name="Ink 46">
                <a:extLst>
                  <a:ext uri="{FF2B5EF4-FFF2-40B4-BE49-F238E27FC236}">
                    <a16:creationId xmlns:a16="http://schemas.microsoft.com/office/drawing/2014/main" id="{CBA4F7DF-D17A-38F6-494E-BF1B5010CF5B}"/>
                  </a:ext>
                </a:extLst>
              </p:cNvPr>
              <p:cNvPicPr/>
              <p:nvPr/>
            </p:nvPicPr>
            <p:blipFill>
              <a:blip r:embed="rId293"/>
              <a:stretch>
                <a:fillRect/>
              </a:stretch>
            </p:blipFill>
            <p:spPr>
              <a:xfrm>
                <a:off x="1738958" y="3956543"/>
                <a:ext cx="4284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49" name="Ink 48">
                <a:extLst>
                  <a:ext uri="{FF2B5EF4-FFF2-40B4-BE49-F238E27FC236}">
                    <a16:creationId xmlns:a16="http://schemas.microsoft.com/office/drawing/2014/main" id="{150A887B-929E-F325-8E11-ECF133C4256D}"/>
                  </a:ext>
                </a:extLst>
              </p14:cNvPr>
              <p14:cNvContentPartPr/>
              <p14:nvPr/>
            </p14:nvContentPartPr>
            <p14:xfrm>
              <a:off x="1728518" y="4108463"/>
              <a:ext cx="72720" cy="7200"/>
            </p14:xfrm>
          </p:contentPart>
        </mc:Choice>
        <mc:Fallback>
          <p:pic>
            <p:nvPicPr>
              <p:cNvPr id="49" name="Ink 48">
                <a:extLst>
                  <a:ext uri="{FF2B5EF4-FFF2-40B4-BE49-F238E27FC236}">
                    <a16:creationId xmlns:a16="http://schemas.microsoft.com/office/drawing/2014/main" id="{150A887B-929E-F325-8E11-ECF133C4256D}"/>
                  </a:ext>
                </a:extLst>
              </p:cNvPr>
              <p:cNvPicPr/>
              <p:nvPr/>
            </p:nvPicPr>
            <p:blipFill>
              <a:blip r:embed="rId295"/>
              <a:stretch>
                <a:fillRect/>
              </a:stretch>
            </p:blipFill>
            <p:spPr>
              <a:xfrm>
                <a:off x="1719878" y="4099463"/>
                <a:ext cx="903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50" name="Ink 49">
                <a:extLst>
                  <a:ext uri="{FF2B5EF4-FFF2-40B4-BE49-F238E27FC236}">
                    <a16:creationId xmlns:a16="http://schemas.microsoft.com/office/drawing/2014/main" id="{789A6326-9CC1-516A-22CD-FFD794402D46}"/>
                  </a:ext>
                </a:extLst>
              </p14:cNvPr>
              <p14:cNvContentPartPr/>
              <p14:nvPr/>
            </p14:nvContentPartPr>
            <p14:xfrm>
              <a:off x="1713038" y="4010543"/>
              <a:ext cx="92160" cy="16920"/>
            </p14:xfrm>
          </p:contentPart>
        </mc:Choice>
        <mc:Fallback>
          <p:pic>
            <p:nvPicPr>
              <p:cNvPr id="50" name="Ink 49">
                <a:extLst>
                  <a:ext uri="{FF2B5EF4-FFF2-40B4-BE49-F238E27FC236}">
                    <a16:creationId xmlns:a16="http://schemas.microsoft.com/office/drawing/2014/main" id="{789A6326-9CC1-516A-22CD-FFD794402D46}"/>
                  </a:ext>
                </a:extLst>
              </p:cNvPr>
              <p:cNvPicPr/>
              <p:nvPr/>
            </p:nvPicPr>
            <p:blipFill>
              <a:blip r:embed="rId297"/>
              <a:stretch>
                <a:fillRect/>
              </a:stretch>
            </p:blipFill>
            <p:spPr>
              <a:xfrm>
                <a:off x="1704398" y="4001903"/>
                <a:ext cx="1098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51" name="Ink 50">
                <a:extLst>
                  <a:ext uri="{FF2B5EF4-FFF2-40B4-BE49-F238E27FC236}">
                    <a16:creationId xmlns:a16="http://schemas.microsoft.com/office/drawing/2014/main" id="{DC740BA2-96C6-9494-67A2-8489EC816833}"/>
                  </a:ext>
                </a:extLst>
              </p14:cNvPr>
              <p14:cNvContentPartPr/>
              <p14:nvPr/>
            </p14:nvContentPartPr>
            <p14:xfrm>
              <a:off x="1751918" y="3965543"/>
              <a:ext cx="51480" cy="24120"/>
            </p14:xfrm>
          </p:contentPart>
        </mc:Choice>
        <mc:Fallback>
          <p:pic>
            <p:nvPicPr>
              <p:cNvPr id="51" name="Ink 50">
                <a:extLst>
                  <a:ext uri="{FF2B5EF4-FFF2-40B4-BE49-F238E27FC236}">
                    <a16:creationId xmlns:a16="http://schemas.microsoft.com/office/drawing/2014/main" id="{DC740BA2-96C6-9494-67A2-8489EC816833}"/>
                  </a:ext>
                </a:extLst>
              </p:cNvPr>
              <p:cNvPicPr/>
              <p:nvPr/>
            </p:nvPicPr>
            <p:blipFill>
              <a:blip r:embed="rId299"/>
              <a:stretch>
                <a:fillRect/>
              </a:stretch>
            </p:blipFill>
            <p:spPr>
              <a:xfrm>
                <a:off x="1743278" y="3956543"/>
                <a:ext cx="691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52" name="Ink 51">
                <a:extLst>
                  <a:ext uri="{FF2B5EF4-FFF2-40B4-BE49-F238E27FC236}">
                    <a16:creationId xmlns:a16="http://schemas.microsoft.com/office/drawing/2014/main" id="{332E52F7-FFCE-3CF1-D8ED-2F90C95F9C11}"/>
                  </a:ext>
                </a:extLst>
              </p14:cNvPr>
              <p14:cNvContentPartPr/>
              <p14:nvPr/>
            </p14:nvContentPartPr>
            <p14:xfrm>
              <a:off x="1747238" y="3935303"/>
              <a:ext cx="102240" cy="14400"/>
            </p14:xfrm>
          </p:contentPart>
        </mc:Choice>
        <mc:Fallback>
          <p:pic>
            <p:nvPicPr>
              <p:cNvPr id="52" name="Ink 51">
                <a:extLst>
                  <a:ext uri="{FF2B5EF4-FFF2-40B4-BE49-F238E27FC236}">
                    <a16:creationId xmlns:a16="http://schemas.microsoft.com/office/drawing/2014/main" id="{332E52F7-FFCE-3CF1-D8ED-2F90C95F9C11}"/>
                  </a:ext>
                </a:extLst>
              </p:cNvPr>
              <p:cNvPicPr/>
              <p:nvPr/>
            </p:nvPicPr>
            <p:blipFill>
              <a:blip r:embed="rId301"/>
              <a:stretch>
                <a:fillRect/>
              </a:stretch>
            </p:blipFill>
            <p:spPr>
              <a:xfrm>
                <a:off x="1738598" y="3926663"/>
                <a:ext cx="1198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53" name="Ink 52">
                <a:extLst>
                  <a:ext uri="{FF2B5EF4-FFF2-40B4-BE49-F238E27FC236}">
                    <a16:creationId xmlns:a16="http://schemas.microsoft.com/office/drawing/2014/main" id="{0D70F4E8-26BA-0FF0-7FBE-59035A989173}"/>
                  </a:ext>
                </a:extLst>
              </p14:cNvPr>
              <p14:cNvContentPartPr/>
              <p14:nvPr/>
            </p14:nvContentPartPr>
            <p14:xfrm>
              <a:off x="1866398" y="3939263"/>
              <a:ext cx="16920" cy="59400"/>
            </p14:xfrm>
          </p:contentPart>
        </mc:Choice>
        <mc:Fallback>
          <p:pic>
            <p:nvPicPr>
              <p:cNvPr id="53" name="Ink 52">
                <a:extLst>
                  <a:ext uri="{FF2B5EF4-FFF2-40B4-BE49-F238E27FC236}">
                    <a16:creationId xmlns:a16="http://schemas.microsoft.com/office/drawing/2014/main" id="{0D70F4E8-26BA-0FF0-7FBE-59035A989173}"/>
                  </a:ext>
                </a:extLst>
              </p:cNvPr>
              <p:cNvPicPr/>
              <p:nvPr/>
            </p:nvPicPr>
            <p:blipFill>
              <a:blip r:embed="rId303"/>
              <a:stretch>
                <a:fillRect/>
              </a:stretch>
            </p:blipFill>
            <p:spPr>
              <a:xfrm>
                <a:off x="1857398" y="3930623"/>
                <a:ext cx="345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54" name="Ink 53">
                <a:extLst>
                  <a:ext uri="{FF2B5EF4-FFF2-40B4-BE49-F238E27FC236}">
                    <a16:creationId xmlns:a16="http://schemas.microsoft.com/office/drawing/2014/main" id="{AE025705-4F3C-2580-855E-0C775DF90DCF}"/>
                  </a:ext>
                </a:extLst>
              </p14:cNvPr>
              <p14:cNvContentPartPr/>
              <p14:nvPr/>
            </p14:nvContentPartPr>
            <p14:xfrm>
              <a:off x="1886198" y="3977063"/>
              <a:ext cx="18000" cy="155880"/>
            </p14:xfrm>
          </p:contentPart>
        </mc:Choice>
        <mc:Fallback>
          <p:pic>
            <p:nvPicPr>
              <p:cNvPr id="54" name="Ink 53">
                <a:extLst>
                  <a:ext uri="{FF2B5EF4-FFF2-40B4-BE49-F238E27FC236}">
                    <a16:creationId xmlns:a16="http://schemas.microsoft.com/office/drawing/2014/main" id="{AE025705-4F3C-2580-855E-0C775DF90DCF}"/>
                  </a:ext>
                </a:extLst>
              </p:cNvPr>
              <p:cNvPicPr/>
              <p:nvPr/>
            </p:nvPicPr>
            <p:blipFill>
              <a:blip r:embed="rId305"/>
              <a:stretch>
                <a:fillRect/>
              </a:stretch>
            </p:blipFill>
            <p:spPr>
              <a:xfrm>
                <a:off x="1877558" y="3968063"/>
                <a:ext cx="356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55" name="Ink 54">
                <a:extLst>
                  <a:ext uri="{FF2B5EF4-FFF2-40B4-BE49-F238E27FC236}">
                    <a16:creationId xmlns:a16="http://schemas.microsoft.com/office/drawing/2014/main" id="{172C9B9D-075A-DABD-2DE9-4B1E13513587}"/>
                  </a:ext>
                </a:extLst>
              </p14:cNvPr>
              <p14:cNvContentPartPr/>
              <p14:nvPr/>
            </p14:nvContentPartPr>
            <p14:xfrm>
              <a:off x="1874678" y="4000823"/>
              <a:ext cx="115560" cy="137520"/>
            </p14:xfrm>
          </p:contentPart>
        </mc:Choice>
        <mc:Fallback>
          <p:pic>
            <p:nvPicPr>
              <p:cNvPr id="55" name="Ink 54">
                <a:extLst>
                  <a:ext uri="{FF2B5EF4-FFF2-40B4-BE49-F238E27FC236}">
                    <a16:creationId xmlns:a16="http://schemas.microsoft.com/office/drawing/2014/main" id="{172C9B9D-075A-DABD-2DE9-4B1E13513587}"/>
                  </a:ext>
                </a:extLst>
              </p:cNvPr>
              <p:cNvPicPr/>
              <p:nvPr/>
            </p:nvPicPr>
            <p:blipFill>
              <a:blip r:embed="rId307"/>
              <a:stretch>
                <a:fillRect/>
              </a:stretch>
            </p:blipFill>
            <p:spPr>
              <a:xfrm>
                <a:off x="1865678" y="3992183"/>
                <a:ext cx="1332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56" name="Ink 55">
                <a:extLst>
                  <a:ext uri="{FF2B5EF4-FFF2-40B4-BE49-F238E27FC236}">
                    <a16:creationId xmlns:a16="http://schemas.microsoft.com/office/drawing/2014/main" id="{8921C13C-460A-0CAA-2187-4CF0FA9D2B2D}"/>
                  </a:ext>
                </a:extLst>
              </p14:cNvPr>
              <p14:cNvContentPartPr/>
              <p14:nvPr/>
            </p14:nvContentPartPr>
            <p14:xfrm>
              <a:off x="1999238" y="4001903"/>
              <a:ext cx="23400" cy="132120"/>
            </p14:xfrm>
          </p:contentPart>
        </mc:Choice>
        <mc:Fallback>
          <p:pic>
            <p:nvPicPr>
              <p:cNvPr id="56" name="Ink 55">
                <a:extLst>
                  <a:ext uri="{FF2B5EF4-FFF2-40B4-BE49-F238E27FC236}">
                    <a16:creationId xmlns:a16="http://schemas.microsoft.com/office/drawing/2014/main" id="{8921C13C-460A-0CAA-2187-4CF0FA9D2B2D}"/>
                  </a:ext>
                </a:extLst>
              </p:cNvPr>
              <p:cNvPicPr/>
              <p:nvPr/>
            </p:nvPicPr>
            <p:blipFill>
              <a:blip r:embed="rId309"/>
              <a:stretch>
                <a:fillRect/>
              </a:stretch>
            </p:blipFill>
            <p:spPr>
              <a:xfrm>
                <a:off x="1990238" y="3992903"/>
                <a:ext cx="410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57" name="Ink 56">
                <a:extLst>
                  <a:ext uri="{FF2B5EF4-FFF2-40B4-BE49-F238E27FC236}">
                    <a16:creationId xmlns:a16="http://schemas.microsoft.com/office/drawing/2014/main" id="{475D3015-D240-95F6-944A-6CC8FE70229E}"/>
                  </a:ext>
                </a:extLst>
              </p14:cNvPr>
              <p14:cNvContentPartPr/>
              <p14:nvPr/>
            </p14:nvContentPartPr>
            <p14:xfrm>
              <a:off x="2023358" y="3995783"/>
              <a:ext cx="72360" cy="131040"/>
            </p14:xfrm>
          </p:contentPart>
        </mc:Choice>
        <mc:Fallback>
          <p:pic>
            <p:nvPicPr>
              <p:cNvPr id="57" name="Ink 56">
                <a:extLst>
                  <a:ext uri="{FF2B5EF4-FFF2-40B4-BE49-F238E27FC236}">
                    <a16:creationId xmlns:a16="http://schemas.microsoft.com/office/drawing/2014/main" id="{475D3015-D240-95F6-944A-6CC8FE70229E}"/>
                  </a:ext>
                </a:extLst>
              </p:cNvPr>
              <p:cNvPicPr/>
              <p:nvPr/>
            </p:nvPicPr>
            <p:blipFill>
              <a:blip r:embed="rId311"/>
              <a:stretch>
                <a:fillRect/>
              </a:stretch>
            </p:blipFill>
            <p:spPr>
              <a:xfrm>
                <a:off x="2014358" y="3987143"/>
                <a:ext cx="900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58" name="Ink 57">
                <a:extLst>
                  <a:ext uri="{FF2B5EF4-FFF2-40B4-BE49-F238E27FC236}">
                    <a16:creationId xmlns:a16="http://schemas.microsoft.com/office/drawing/2014/main" id="{553C9E5E-280B-C1AE-A7D6-12C32A085B75}"/>
                  </a:ext>
                </a:extLst>
              </p14:cNvPr>
              <p14:cNvContentPartPr/>
              <p14:nvPr/>
            </p14:nvContentPartPr>
            <p14:xfrm>
              <a:off x="2128118" y="4167143"/>
              <a:ext cx="72000" cy="3960"/>
            </p14:xfrm>
          </p:contentPart>
        </mc:Choice>
        <mc:Fallback>
          <p:pic>
            <p:nvPicPr>
              <p:cNvPr id="58" name="Ink 57">
                <a:extLst>
                  <a:ext uri="{FF2B5EF4-FFF2-40B4-BE49-F238E27FC236}">
                    <a16:creationId xmlns:a16="http://schemas.microsoft.com/office/drawing/2014/main" id="{553C9E5E-280B-C1AE-A7D6-12C32A085B75}"/>
                  </a:ext>
                </a:extLst>
              </p:cNvPr>
              <p:cNvPicPr/>
              <p:nvPr/>
            </p:nvPicPr>
            <p:blipFill>
              <a:blip r:embed="rId313"/>
              <a:stretch>
                <a:fillRect/>
              </a:stretch>
            </p:blipFill>
            <p:spPr>
              <a:xfrm>
                <a:off x="2119118" y="4158503"/>
                <a:ext cx="89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60" name="Ink 59">
                <a:extLst>
                  <a:ext uri="{FF2B5EF4-FFF2-40B4-BE49-F238E27FC236}">
                    <a16:creationId xmlns:a16="http://schemas.microsoft.com/office/drawing/2014/main" id="{21CF41A0-5E46-CA69-232A-49281182CD59}"/>
                  </a:ext>
                </a:extLst>
              </p14:cNvPr>
              <p14:cNvContentPartPr/>
              <p14:nvPr/>
            </p14:nvContentPartPr>
            <p14:xfrm>
              <a:off x="2290478" y="3913703"/>
              <a:ext cx="155160" cy="278640"/>
            </p14:xfrm>
          </p:contentPart>
        </mc:Choice>
        <mc:Fallback>
          <p:pic>
            <p:nvPicPr>
              <p:cNvPr id="60" name="Ink 59">
                <a:extLst>
                  <a:ext uri="{FF2B5EF4-FFF2-40B4-BE49-F238E27FC236}">
                    <a16:creationId xmlns:a16="http://schemas.microsoft.com/office/drawing/2014/main" id="{21CF41A0-5E46-CA69-232A-49281182CD59}"/>
                  </a:ext>
                </a:extLst>
              </p:cNvPr>
              <p:cNvPicPr/>
              <p:nvPr/>
            </p:nvPicPr>
            <p:blipFill>
              <a:blip r:embed="rId315"/>
              <a:stretch>
                <a:fillRect/>
              </a:stretch>
            </p:blipFill>
            <p:spPr>
              <a:xfrm>
                <a:off x="2281478" y="3905063"/>
                <a:ext cx="1728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62" name="Ink 61">
                <a:extLst>
                  <a:ext uri="{FF2B5EF4-FFF2-40B4-BE49-F238E27FC236}">
                    <a16:creationId xmlns:a16="http://schemas.microsoft.com/office/drawing/2014/main" id="{6D16328A-5C66-7BE8-0B08-916BE6FD578A}"/>
                  </a:ext>
                </a:extLst>
              </p14:cNvPr>
              <p14:cNvContentPartPr/>
              <p14:nvPr/>
            </p14:nvContentPartPr>
            <p14:xfrm>
              <a:off x="1823558" y="4327343"/>
              <a:ext cx="727920" cy="347040"/>
            </p14:xfrm>
          </p:contentPart>
        </mc:Choice>
        <mc:Fallback>
          <p:pic>
            <p:nvPicPr>
              <p:cNvPr id="62" name="Ink 61">
                <a:extLst>
                  <a:ext uri="{FF2B5EF4-FFF2-40B4-BE49-F238E27FC236}">
                    <a16:creationId xmlns:a16="http://schemas.microsoft.com/office/drawing/2014/main" id="{6D16328A-5C66-7BE8-0B08-916BE6FD578A}"/>
                  </a:ext>
                </a:extLst>
              </p:cNvPr>
              <p:cNvPicPr/>
              <p:nvPr/>
            </p:nvPicPr>
            <p:blipFill>
              <a:blip r:embed="rId317"/>
              <a:stretch>
                <a:fillRect/>
              </a:stretch>
            </p:blipFill>
            <p:spPr>
              <a:xfrm>
                <a:off x="1814558" y="4318703"/>
                <a:ext cx="74556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63" name="Ink 62">
                <a:extLst>
                  <a:ext uri="{FF2B5EF4-FFF2-40B4-BE49-F238E27FC236}">
                    <a16:creationId xmlns:a16="http://schemas.microsoft.com/office/drawing/2014/main" id="{66C77D16-8568-9AB8-64E9-73EBF1F1C71A}"/>
                  </a:ext>
                </a:extLst>
              </p14:cNvPr>
              <p14:cNvContentPartPr/>
              <p14:nvPr/>
            </p14:nvContentPartPr>
            <p14:xfrm>
              <a:off x="2630318" y="4452983"/>
              <a:ext cx="19440" cy="597960"/>
            </p14:xfrm>
          </p:contentPart>
        </mc:Choice>
        <mc:Fallback>
          <p:pic>
            <p:nvPicPr>
              <p:cNvPr id="63" name="Ink 62">
                <a:extLst>
                  <a:ext uri="{FF2B5EF4-FFF2-40B4-BE49-F238E27FC236}">
                    <a16:creationId xmlns:a16="http://schemas.microsoft.com/office/drawing/2014/main" id="{66C77D16-8568-9AB8-64E9-73EBF1F1C71A}"/>
                  </a:ext>
                </a:extLst>
              </p:cNvPr>
              <p:cNvPicPr/>
              <p:nvPr/>
            </p:nvPicPr>
            <p:blipFill>
              <a:blip r:embed="rId319"/>
              <a:stretch>
                <a:fillRect/>
              </a:stretch>
            </p:blipFill>
            <p:spPr>
              <a:xfrm>
                <a:off x="2621678" y="4443983"/>
                <a:ext cx="37080" cy="6156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64" name="Ink 63">
                <a:extLst>
                  <a:ext uri="{FF2B5EF4-FFF2-40B4-BE49-F238E27FC236}">
                    <a16:creationId xmlns:a16="http://schemas.microsoft.com/office/drawing/2014/main" id="{324FBEB1-037E-D366-0F4A-06034A57BBAA}"/>
                  </a:ext>
                </a:extLst>
              </p14:cNvPr>
              <p14:cNvContentPartPr/>
              <p14:nvPr/>
            </p14:nvContentPartPr>
            <p14:xfrm>
              <a:off x="2456078" y="4309343"/>
              <a:ext cx="2068560" cy="815760"/>
            </p14:xfrm>
          </p:contentPart>
        </mc:Choice>
        <mc:Fallback>
          <p:pic>
            <p:nvPicPr>
              <p:cNvPr id="64" name="Ink 63">
                <a:extLst>
                  <a:ext uri="{FF2B5EF4-FFF2-40B4-BE49-F238E27FC236}">
                    <a16:creationId xmlns:a16="http://schemas.microsoft.com/office/drawing/2014/main" id="{324FBEB1-037E-D366-0F4A-06034A57BBAA}"/>
                  </a:ext>
                </a:extLst>
              </p:cNvPr>
              <p:cNvPicPr/>
              <p:nvPr/>
            </p:nvPicPr>
            <p:blipFill>
              <a:blip r:embed="rId321"/>
              <a:stretch>
                <a:fillRect/>
              </a:stretch>
            </p:blipFill>
            <p:spPr>
              <a:xfrm>
                <a:off x="2447078" y="4300343"/>
                <a:ext cx="208620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66" name="Ink 65">
                <a:extLst>
                  <a:ext uri="{FF2B5EF4-FFF2-40B4-BE49-F238E27FC236}">
                    <a16:creationId xmlns:a16="http://schemas.microsoft.com/office/drawing/2014/main" id="{59BF596A-398C-35B4-7E09-B27CC9917568}"/>
                  </a:ext>
                </a:extLst>
              </p14:cNvPr>
              <p14:cNvContentPartPr/>
              <p14:nvPr/>
            </p14:nvContentPartPr>
            <p14:xfrm>
              <a:off x="2706998" y="4582943"/>
              <a:ext cx="142560" cy="270360"/>
            </p14:xfrm>
          </p:contentPart>
        </mc:Choice>
        <mc:Fallback>
          <p:pic>
            <p:nvPicPr>
              <p:cNvPr id="66" name="Ink 65">
                <a:extLst>
                  <a:ext uri="{FF2B5EF4-FFF2-40B4-BE49-F238E27FC236}">
                    <a16:creationId xmlns:a16="http://schemas.microsoft.com/office/drawing/2014/main" id="{59BF596A-398C-35B4-7E09-B27CC9917568}"/>
                  </a:ext>
                </a:extLst>
              </p:cNvPr>
              <p:cNvPicPr/>
              <p:nvPr/>
            </p:nvPicPr>
            <p:blipFill>
              <a:blip r:embed="rId323"/>
              <a:stretch>
                <a:fillRect/>
              </a:stretch>
            </p:blipFill>
            <p:spPr>
              <a:xfrm>
                <a:off x="2697998" y="4574303"/>
                <a:ext cx="1602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67" name="Ink 66">
                <a:extLst>
                  <a:ext uri="{FF2B5EF4-FFF2-40B4-BE49-F238E27FC236}">
                    <a16:creationId xmlns:a16="http://schemas.microsoft.com/office/drawing/2014/main" id="{5119B40D-BECD-618C-BCC8-492E27B2A86A}"/>
                  </a:ext>
                </a:extLst>
              </p14:cNvPr>
              <p14:cNvContentPartPr/>
              <p14:nvPr/>
            </p14:nvContentPartPr>
            <p14:xfrm>
              <a:off x="2696558" y="4695983"/>
              <a:ext cx="113760" cy="51480"/>
            </p14:xfrm>
          </p:contentPart>
        </mc:Choice>
        <mc:Fallback>
          <p:pic>
            <p:nvPicPr>
              <p:cNvPr id="67" name="Ink 66">
                <a:extLst>
                  <a:ext uri="{FF2B5EF4-FFF2-40B4-BE49-F238E27FC236}">
                    <a16:creationId xmlns:a16="http://schemas.microsoft.com/office/drawing/2014/main" id="{5119B40D-BECD-618C-BCC8-492E27B2A86A}"/>
                  </a:ext>
                </a:extLst>
              </p:cNvPr>
              <p:cNvPicPr/>
              <p:nvPr/>
            </p:nvPicPr>
            <p:blipFill>
              <a:blip r:embed="rId325"/>
              <a:stretch>
                <a:fillRect/>
              </a:stretch>
            </p:blipFill>
            <p:spPr>
              <a:xfrm>
                <a:off x="2687918" y="4686983"/>
                <a:ext cx="1314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68" name="Ink 67">
                <a:extLst>
                  <a:ext uri="{FF2B5EF4-FFF2-40B4-BE49-F238E27FC236}">
                    <a16:creationId xmlns:a16="http://schemas.microsoft.com/office/drawing/2014/main" id="{9EF56A4D-3A82-7951-E5F5-736B4612FD1F}"/>
                  </a:ext>
                </a:extLst>
              </p14:cNvPr>
              <p14:cNvContentPartPr/>
              <p14:nvPr/>
            </p14:nvContentPartPr>
            <p14:xfrm>
              <a:off x="2898518" y="4617503"/>
              <a:ext cx="32760" cy="202320"/>
            </p14:xfrm>
          </p:contentPart>
        </mc:Choice>
        <mc:Fallback>
          <p:pic>
            <p:nvPicPr>
              <p:cNvPr id="68" name="Ink 67">
                <a:extLst>
                  <a:ext uri="{FF2B5EF4-FFF2-40B4-BE49-F238E27FC236}">
                    <a16:creationId xmlns:a16="http://schemas.microsoft.com/office/drawing/2014/main" id="{9EF56A4D-3A82-7951-E5F5-736B4612FD1F}"/>
                  </a:ext>
                </a:extLst>
              </p:cNvPr>
              <p:cNvPicPr/>
              <p:nvPr/>
            </p:nvPicPr>
            <p:blipFill>
              <a:blip r:embed="rId327"/>
              <a:stretch>
                <a:fillRect/>
              </a:stretch>
            </p:blipFill>
            <p:spPr>
              <a:xfrm>
                <a:off x="2889518" y="4608863"/>
                <a:ext cx="504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69" name="Ink 68">
                <a:extLst>
                  <a:ext uri="{FF2B5EF4-FFF2-40B4-BE49-F238E27FC236}">
                    <a16:creationId xmlns:a16="http://schemas.microsoft.com/office/drawing/2014/main" id="{FFA139B0-4E80-7C70-5D8B-75ADFA9820F0}"/>
                  </a:ext>
                </a:extLst>
              </p14:cNvPr>
              <p14:cNvContentPartPr/>
              <p14:nvPr/>
            </p14:nvContentPartPr>
            <p14:xfrm>
              <a:off x="2899598" y="4641263"/>
              <a:ext cx="137880" cy="150120"/>
            </p14:xfrm>
          </p:contentPart>
        </mc:Choice>
        <mc:Fallback>
          <p:pic>
            <p:nvPicPr>
              <p:cNvPr id="69" name="Ink 68">
                <a:extLst>
                  <a:ext uri="{FF2B5EF4-FFF2-40B4-BE49-F238E27FC236}">
                    <a16:creationId xmlns:a16="http://schemas.microsoft.com/office/drawing/2014/main" id="{FFA139B0-4E80-7C70-5D8B-75ADFA9820F0}"/>
                  </a:ext>
                </a:extLst>
              </p:cNvPr>
              <p:cNvPicPr/>
              <p:nvPr/>
            </p:nvPicPr>
            <p:blipFill>
              <a:blip r:embed="rId329"/>
              <a:stretch>
                <a:fillRect/>
              </a:stretch>
            </p:blipFill>
            <p:spPr>
              <a:xfrm>
                <a:off x="2890598" y="4632623"/>
                <a:ext cx="1555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70" name="Ink 69">
                <a:extLst>
                  <a:ext uri="{FF2B5EF4-FFF2-40B4-BE49-F238E27FC236}">
                    <a16:creationId xmlns:a16="http://schemas.microsoft.com/office/drawing/2014/main" id="{469556AE-29AB-40A9-FCCF-C9B5B94475A2}"/>
                  </a:ext>
                </a:extLst>
              </p14:cNvPr>
              <p14:cNvContentPartPr/>
              <p14:nvPr/>
            </p14:nvContentPartPr>
            <p14:xfrm>
              <a:off x="3093638" y="4588703"/>
              <a:ext cx="86040" cy="249480"/>
            </p14:xfrm>
          </p:contentPart>
        </mc:Choice>
        <mc:Fallback>
          <p:pic>
            <p:nvPicPr>
              <p:cNvPr id="70" name="Ink 69">
                <a:extLst>
                  <a:ext uri="{FF2B5EF4-FFF2-40B4-BE49-F238E27FC236}">
                    <a16:creationId xmlns:a16="http://schemas.microsoft.com/office/drawing/2014/main" id="{469556AE-29AB-40A9-FCCF-C9B5B94475A2}"/>
                  </a:ext>
                </a:extLst>
              </p:cNvPr>
              <p:cNvPicPr/>
              <p:nvPr/>
            </p:nvPicPr>
            <p:blipFill>
              <a:blip r:embed="rId331"/>
              <a:stretch>
                <a:fillRect/>
              </a:stretch>
            </p:blipFill>
            <p:spPr>
              <a:xfrm>
                <a:off x="3084998" y="4579703"/>
                <a:ext cx="1036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71" name="Ink 70">
                <a:extLst>
                  <a:ext uri="{FF2B5EF4-FFF2-40B4-BE49-F238E27FC236}">
                    <a16:creationId xmlns:a16="http://schemas.microsoft.com/office/drawing/2014/main" id="{787793FE-D72E-EF9E-21AA-651C23149B80}"/>
                  </a:ext>
                </a:extLst>
              </p14:cNvPr>
              <p14:cNvContentPartPr/>
              <p14:nvPr/>
            </p14:nvContentPartPr>
            <p14:xfrm>
              <a:off x="3234038" y="4791023"/>
              <a:ext cx="123840" cy="18000"/>
            </p14:xfrm>
          </p:contentPart>
        </mc:Choice>
        <mc:Fallback>
          <p:pic>
            <p:nvPicPr>
              <p:cNvPr id="71" name="Ink 70">
                <a:extLst>
                  <a:ext uri="{FF2B5EF4-FFF2-40B4-BE49-F238E27FC236}">
                    <a16:creationId xmlns:a16="http://schemas.microsoft.com/office/drawing/2014/main" id="{787793FE-D72E-EF9E-21AA-651C23149B80}"/>
                  </a:ext>
                </a:extLst>
              </p:cNvPr>
              <p:cNvPicPr/>
              <p:nvPr/>
            </p:nvPicPr>
            <p:blipFill>
              <a:blip r:embed="rId333"/>
              <a:stretch>
                <a:fillRect/>
              </a:stretch>
            </p:blipFill>
            <p:spPr>
              <a:xfrm>
                <a:off x="3225038" y="4782383"/>
                <a:ext cx="1414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72" name="Ink 71">
                <a:extLst>
                  <a:ext uri="{FF2B5EF4-FFF2-40B4-BE49-F238E27FC236}">
                    <a16:creationId xmlns:a16="http://schemas.microsoft.com/office/drawing/2014/main" id="{B11FAC56-E03D-479D-076F-B59A216CD4A2}"/>
                  </a:ext>
                </a:extLst>
              </p14:cNvPr>
              <p14:cNvContentPartPr/>
              <p14:nvPr/>
            </p14:nvContentPartPr>
            <p14:xfrm>
              <a:off x="3389918" y="4617503"/>
              <a:ext cx="121320" cy="187560"/>
            </p14:xfrm>
          </p:contentPart>
        </mc:Choice>
        <mc:Fallback>
          <p:pic>
            <p:nvPicPr>
              <p:cNvPr id="72" name="Ink 71">
                <a:extLst>
                  <a:ext uri="{FF2B5EF4-FFF2-40B4-BE49-F238E27FC236}">
                    <a16:creationId xmlns:a16="http://schemas.microsoft.com/office/drawing/2014/main" id="{B11FAC56-E03D-479D-076F-B59A216CD4A2}"/>
                  </a:ext>
                </a:extLst>
              </p:cNvPr>
              <p:cNvPicPr/>
              <p:nvPr/>
            </p:nvPicPr>
            <p:blipFill>
              <a:blip r:embed="rId335"/>
              <a:stretch>
                <a:fillRect/>
              </a:stretch>
            </p:blipFill>
            <p:spPr>
              <a:xfrm>
                <a:off x="3381278" y="4608503"/>
                <a:ext cx="1389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73" name="Ink 72">
                <a:extLst>
                  <a:ext uri="{FF2B5EF4-FFF2-40B4-BE49-F238E27FC236}">
                    <a16:creationId xmlns:a16="http://schemas.microsoft.com/office/drawing/2014/main" id="{0FD464B6-51F6-1894-A704-D1E93B0E5EFC}"/>
                  </a:ext>
                </a:extLst>
              </p14:cNvPr>
              <p14:cNvContentPartPr/>
              <p14:nvPr/>
            </p14:nvContentPartPr>
            <p14:xfrm>
              <a:off x="3625718" y="4679423"/>
              <a:ext cx="7200" cy="101520"/>
            </p14:xfrm>
          </p:contentPart>
        </mc:Choice>
        <mc:Fallback>
          <p:pic>
            <p:nvPicPr>
              <p:cNvPr id="73" name="Ink 72">
                <a:extLst>
                  <a:ext uri="{FF2B5EF4-FFF2-40B4-BE49-F238E27FC236}">
                    <a16:creationId xmlns:a16="http://schemas.microsoft.com/office/drawing/2014/main" id="{0FD464B6-51F6-1894-A704-D1E93B0E5EFC}"/>
                  </a:ext>
                </a:extLst>
              </p:cNvPr>
              <p:cNvPicPr/>
              <p:nvPr/>
            </p:nvPicPr>
            <p:blipFill>
              <a:blip r:embed="rId337"/>
              <a:stretch>
                <a:fillRect/>
              </a:stretch>
            </p:blipFill>
            <p:spPr>
              <a:xfrm>
                <a:off x="3617078" y="4670423"/>
                <a:ext cx="248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74" name="Ink 73">
                <a:extLst>
                  <a:ext uri="{FF2B5EF4-FFF2-40B4-BE49-F238E27FC236}">
                    <a16:creationId xmlns:a16="http://schemas.microsoft.com/office/drawing/2014/main" id="{1E2E615C-0787-E4EB-C241-4C7A2F96C27B}"/>
                  </a:ext>
                </a:extLst>
              </p14:cNvPr>
              <p14:cNvContentPartPr/>
              <p14:nvPr/>
            </p14:nvContentPartPr>
            <p14:xfrm>
              <a:off x="3601598" y="4632263"/>
              <a:ext cx="180360" cy="181800"/>
            </p14:xfrm>
          </p:contentPart>
        </mc:Choice>
        <mc:Fallback>
          <p:pic>
            <p:nvPicPr>
              <p:cNvPr id="74" name="Ink 73">
                <a:extLst>
                  <a:ext uri="{FF2B5EF4-FFF2-40B4-BE49-F238E27FC236}">
                    <a16:creationId xmlns:a16="http://schemas.microsoft.com/office/drawing/2014/main" id="{1E2E615C-0787-E4EB-C241-4C7A2F96C27B}"/>
                  </a:ext>
                </a:extLst>
              </p:cNvPr>
              <p:cNvPicPr/>
              <p:nvPr/>
            </p:nvPicPr>
            <p:blipFill>
              <a:blip r:embed="rId339"/>
              <a:stretch>
                <a:fillRect/>
              </a:stretch>
            </p:blipFill>
            <p:spPr>
              <a:xfrm>
                <a:off x="3592598" y="4623263"/>
                <a:ext cx="1980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75" name="Ink 74">
                <a:extLst>
                  <a:ext uri="{FF2B5EF4-FFF2-40B4-BE49-F238E27FC236}">
                    <a16:creationId xmlns:a16="http://schemas.microsoft.com/office/drawing/2014/main" id="{001F516D-939F-0CA5-1EAB-0D9EE433232B}"/>
                  </a:ext>
                </a:extLst>
              </p14:cNvPr>
              <p14:cNvContentPartPr/>
              <p14:nvPr/>
            </p14:nvContentPartPr>
            <p14:xfrm>
              <a:off x="3815798" y="4603103"/>
              <a:ext cx="86760" cy="206280"/>
            </p14:xfrm>
          </p:contentPart>
        </mc:Choice>
        <mc:Fallback>
          <p:pic>
            <p:nvPicPr>
              <p:cNvPr id="75" name="Ink 74">
                <a:extLst>
                  <a:ext uri="{FF2B5EF4-FFF2-40B4-BE49-F238E27FC236}">
                    <a16:creationId xmlns:a16="http://schemas.microsoft.com/office/drawing/2014/main" id="{001F516D-939F-0CA5-1EAB-0D9EE433232B}"/>
                  </a:ext>
                </a:extLst>
              </p:cNvPr>
              <p:cNvPicPr/>
              <p:nvPr/>
            </p:nvPicPr>
            <p:blipFill>
              <a:blip r:embed="rId341"/>
              <a:stretch>
                <a:fillRect/>
              </a:stretch>
            </p:blipFill>
            <p:spPr>
              <a:xfrm>
                <a:off x="3807158" y="4594103"/>
                <a:ext cx="1044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76" name="Ink 75">
                <a:extLst>
                  <a:ext uri="{FF2B5EF4-FFF2-40B4-BE49-F238E27FC236}">
                    <a16:creationId xmlns:a16="http://schemas.microsoft.com/office/drawing/2014/main" id="{B7F9E125-2DE1-77A8-DB4D-F2D6EC7BEA51}"/>
                  </a:ext>
                </a:extLst>
              </p14:cNvPr>
              <p14:cNvContentPartPr/>
              <p14:nvPr/>
            </p14:nvContentPartPr>
            <p14:xfrm>
              <a:off x="3944678" y="4640543"/>
              <a:ext cx="106200" cy="167040"/>
            </p14:xfrm>
          </p:contentPart>
        </mc:Choice>
        <mc:Fallback>
          <p:pic>
            <p:nvPicPr>
              <p:cNvPr id="76" name="Ink 75">
                <a:extLst>
                  <a:ext uri="{FF2B5EF4-FFF2-40B4-BE49-F238E27FC236}">
                    <a16:creationId xmlns:a16="http://schemas.microsoft.com/office/drawing/2014/main" id="{B7F9E125-2DE1-77A8-DB4D-F2D6EC7BEA51}"/>
                  </a:ext>
                </a:extLst>
              </p:cNvPr>
              <p:cNvPicPr/>
              <p:nvPr/>
            </p:nvPicPr>
            <p:blipFill>
              <a:blip r:embed="rId343"/>
              <a:stretch>
                <a:fillRect/>
              </a:stretch>
            </p:blipFill>
            <p:spPr>
              <a:xfrm>
                <a:off x="3936038" y="4631903"/>
                <a:ext cx="1238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77" name="Ink 76">
                <a:extLst>
                  <a:ext uri="{FF2B5EF4-FFF2-40B4-BE49-F238E27FC236}">
                    <a16:creationId xmlns:a16="http://schemas.microsoft.com/office/drawing/2014/main" id="{7CBDB131-8FA7-60EB-603F-7AB4A68FB763}"/>
                  </a:ext>
                </a:extLst>
              </p14:cNvPr>
              <p14:cNvContentPartPr/>
              <p14:nvPr/>
            </p14:nvContentPartPr>
            <p14:xfrm>
              <a:off x="4052318" y="4803623"/>
              <a:ext cx="65880" cy="11160"/>
            </p14:xfrm>
          </p:contentPart>
        </mc:Choice>
        <mc:Fallback>
          <p:pic>
            <p:nvPicPr>
              <p:cNvPr id="77" name="Ink 76">
                <a:extLst>
                  <a:ext uri="{FF2B5EF4-FFF2-40B4-BE49-F238E27FC236}">
                    <a16:creationId xmlns:a16="http://schemas.microsoft.com/office/drawing/2014/main" id="{7CBDB131-8FA7-60EB-603F-7AB4A68FB763}"/>
                  </a:ext>
                </a:extLst>
              </p:cNvPr>
              <p:cNvPicPr/>
              <p:nvPr/>
            </p:nvPicPr>
            <p:blipFill>
              <a:blip r:embed="rId345"/>
              <a:stretch>
                <a:fillRect/>
              </a:stretch>
            </p:blipFill>
            <p:spPr>
              <a:xfrm>
                <a:off x="4043318" y="4794623"/>
                <a:ext cx="835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78" name="Ink 77">
                <a:extLst>
                  <a:ext uri="{FF2B5EF4-FFF2-40B4-BE49-F238E27FC236}">
                    <a16:creationId xmlns:a16="http://schemas.microsoft.com/office/drawing/2014/main" id="{1337F435-FF5C-1520-0695-1A882E2E2E54}"/>
                  </a:ext>
                </a:extLst>
              </p14:cNvPr>
              <p14:cNvContentPartPr/>
              <p14:nvPr/>
            </p14:nvContentPartPr>
            <p14:xfrm>
              <a:off x="4156718" y="4631903"/>
              <a:ext cx="184680" cy="204480"/>
            </p14:xfrm>
          </p:contentPart>
        </mc:Choice>
        <mc:Fallback>
          <p:pic>
            <p:nvPicPr>
              <p:cNvPr id="78" name="Ink 77">
                <a:extLst>
                  <a:ext uri="{FF2B5EF4-FFF2-40B4-BE49-F238E27FC236}">
                    <a16:creationId xmlns:a16="http://schemas.microsoft.com/office/drawing/2014/main" id="{1337F435-FF5C-1520-0695-1A882E2E2E54}"/>
                  </a:ext>
                </a:extLst>
              </p:cNvPr>
              <p:cNvPicPr/>
              <p:nvPr/>
            </p:nvPicPr>
            <p:blipFill>
              <a:blip r:embed="rId347"/>
              <a:stretch>
                <a:fillRect/>
              </a:stretch>
            </p:blipFill>
            <p:spPr>
              <a:xfrm>
                <a:off x="4147718" y="4622903"/>
                <a:ext cx="2023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87" name="Ink 86">
                <a:extLst>
                  <a:ext uri="{FF2B5EF4-FFF2-40B4-BE49-F238E27FC236}">
                    <a16:creationId xmlns:a16="http://schemas.microsoft.com/office/drawing/2014/main" id="{E6AAC642-F469-87AE-1C3F-571DF07E8AAA}"/>
                  </a:ext>
                </a:extLst>
              </p14:cNvPr>
              <p14:cNvContentPartPr/>
              <p14:nvPr/>
            </p14:nvContentPartPr>
            <p14:xfrm>
              <a:off x="2924798" y="5197103"/>
              <a:ext cx="63720" cy="627840"/>
            </p14:xfrm>
          </p:contentPart>
        </mc:Choice>
        <mc:Fallback>
          <p:pic>
            <p:nvPicPr>
              <p:cNvPr id="87" name="Ink 86">
                <a:extLst>
                  <a:ext uri="{FF2B5EF4-FFF2-40B4-BE49-F238E27FC236}">
                    <a16:creationId xmlns:a16="http://schemas.microsoft.com/office/drawing/2014/main" id="{E6AAC642-F469-87AE-1C3F-571DF07E8AAA}"/>
                  </a:ext>
                </a:extLst>
              </p:cNvPr>
              <p:cNvPicPr/>
              <p:nvPr/>
            </p:nvPicPr>
            <p:blipFill>
              <a:blip r:embed="rId349"/>
              <a:stretch>
                <a:fillRect/>
              </a:stretch>
            </p:blipFill>
            <p:spPr>
              <a:xfrm>
                <a:off x="2915798" y="5188463"/>
                <a:ext cx="81360" cy="6454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88" name="Ink 87">
                <a:extLst>
                  <a:ext uri="{FF2B5EF4-FFF2-40B4-BE49-F238E27FC236}">
                    <a16:creationId xmlns:a16="http://schemas.microsoft.com/office/drawing/2014/main" id="{9F45E64E-B2D9-9DF1-B1B1-D2E6E456A951}"/>
                  </a:ext>
                </a:extLst>
              </p14:cNvPr>
              <p14:cNvContentPartPr/>
              <p14:nvPr/>
            </p14:nvContentPartPr>
            <p14:xfrm>
              <a:off x="2871518" y="5177663"/>
              <a:ext cx="214560" cy="136080"/>
            </p14:xfrm>
          </p:contentPart>
        </mc:Choice>
        <mc:Fallback>
          <p:pic>
            <p:nvPicPr>
              <p:cNvPr id="88" name="Ink 87">
                <a:extLst>
                  <a:ext uri="{FF2B5EF4-FFF2-40B4-BE49-F238E27FC236}">
                    <a16:creationId xmlns:a16="http://schemas.microsoft.com/office/drawing/2014/main" id="{9F45E64E-B2D9-9DF1-B1B1-D2E6E456A951}"/>
                  </a:ext>
                </a:extLst>
              </p:cNvPr>
              <p:cNvPicPr/>
              <p:nvPr/>
            </p:nvPicPr>
            <p:blipFill>
              <a:blip r:embed="rId351"/>
              <a:stretch>
                <a:fillRect/>
              </a:stretch>
            </p:blipFill>
            <p:spPr>
              <a:xfrm>
                <a:off x="2862878" y="5168663"/>
                <a:ext cx="2322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9" name="Ink 218">
                <a:extLst>
                  <a:ext uri="{FF2B5EF4-FFF2-40B4-BE49-F238E27FC236}">
                    <a16:creationId xmlns:a16="http://schemas.microsoft.com/office/drawing/2014/main" id="{CBE6BC7E-8B54-6E1B-3D66-B43013D9962A}"/>
                  </a:ext>
                </a:extLst>
              </p14:cNvPr>
              <p14:cNvContentPartPr/>
              <p14:nvPr/>
            </p14:nvContentPartPr>
            <p14:xfrm>
              <a:off x="2692958" y="3583223"/>
              <a:ext cx="181080" cy="275040"/>
            </p14:xfrm>
          </p:contentPart>
        </mc:Choice>
        <mc:Fallback>
          <p:pic>
            <p:nvPicPr>
              <p:cNvPr id="219" name="Ink 218">
                <a:extLst>
                  <a:ext uri="{FF2B5EF4-FFF2-40B4-BE49-F238E27FC236}">
                    <a16:creationId xmlns:a16="http://schemas.microsoft.com/office/drawing/2014/main" id="{CBE6BC7E-8B54-6E1B-3D66-B43013D9962A}"/>
                  </a:ext>
                </a:extLst>
              </p:cNvPr>
              <p:cNvPicPr/>
              <p:nvPr/>
            </p:nvPicPr>
            <p:blipFill>
              <a:blip r:embed="rId353"/>
              <a:stretch>
                <a:fillRect/>
              </a:stretch>
            </p:blipFill>
            <p:spPr>
              <a:xfrm>
                <a:off x="2683958" y="3574583"/>
                <a:ext cx="19872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0" name="Ink 219">
                <a:extLst>
                  <a:ext uri="{FF2B5EF4-FFF2-40B4-BE49-F238E27FC236}">
                    <a16:creationId xmlns:a16="http://schemas.microsoft.com/office/drawing/2014/main" id="{2F89435C-B5A7-52B3-2E3C-9BC38753E162}"/>
                  </a:ext>
                </a:extLst>
              </p14:cNvPr>
              <p14:cNvContentPartPr/>
              <p14:nvPr/>
            </p14:nvContentPartPr>
            <p14:xfrm>
              <a:off x="2918318" y="3663503"/>
              <a:ext cx="149040" cy="206640"/>
            </p14:xfrm>
          </p:contentPart>
        </mc:Choice>
        <mc:Fallback>
          <p:pic>
            <p:nvPicPr>
              <p:cNvPr id="220" name="Ink 219">
                <a:extLst>
                  <a:ext uri="{FF2B5EF4-FFF2-40B4-BE49-F238E27FC236}">
                    <a16:creationId xmlns:a16="http://schemas.microsoft.com/office/drawing/2014/main" id="{2F89435C-B5A7-52B3-2E3C-9BC38753E162}"/>
                  </a:ext>
                </a:extLst>
              </p:cNvPr>
              <p:cNvPicPr/>
              <p:nvPr/>
            </p:nvPicPr>
            <p:blipFill>
              <a:blip r:embed="rId355"/>
              <a:stretch>
                <a:fillRect/>
              </a:stretch>
            </p:blipFill>
            <p:spPr>
              <a:xfrm>
                <a:off x="2909678" y="3654863"/>
                <a:ext cx="1666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1" name="Ink 220">
                <a:extLst>
                  <a:ext uri="{FF2B5EF4-FFF2-40B4-BE49-F238E27FC236}">
                    <a16:creationId xmlns:a16="http://schemas.microsoft.com/office/drawing/2014/main" id="{451EFC28-CE2C-405F-9EB7-0531FC4EC09F}"/>
                  </a:ext>
                </a:extLst>
              </p14:cNvPr>
              <p14:cNvContentPartPr/>
              <p14:nvPr/>
            </p14:nvContentPartPr>
            <p14:xfrm>
              <a:off x="3212798" y="3849983"/>
              <a:ext cx="136440" cy="145080"/>
            </p14:xfrm>
          </p:contentPart>
        </mc:Choice>
        <mc:Fallback>
          <p:pic>
            <p:nvPicPr>
              <p:cNvPr id="221" name="Ink 220">
                <a:extLst>
                  <a:ext uri="{FF2B5EF4-FFF2-40B4-BE49-F238E27FC236}">
                    <a16:creationId xmlns:a16="http://schemas.microsoft.com/office/drawing/2014/main" id="{451EFC28-CE2C-405F-9EB7-0531FC4EC09F}"/>
                  </a:ext>
                </a:extLst>
              </p:cNvPr>
              <p:cNvPicPr/>
              <p:nvPr/>
            </p:nvPicPr>
            <p:blipFill>
              <a:blip r:embed="rId357"/>
              <a:stretch>
                <a:fillRect/>
              </a:stretch>
            </p:blipFill>
            <p:spPr>
              <a:xfrm>
                <a:off x="3203798" y="3841343"/>
                <a:ext cx="1540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2" name="Ink 221">
                <a:extLst>
                  <a:ext uri="{FF2B5EF4-FFF2-40B4-BE49-F238E27FC236}">
                    <a16:creationId xmlns:a16="http://schemas.microsoft.com/office/drawing/2014/main" id="{16160F57-8B18-BFCF-ADAF-BE0CC8165DD1}"/>
                  </a:ext>
                </a:extLst>
              </p14:cNvPr>
              <p14:cNvContentPartPr/>
              <p14:nvPr/>
            </p14:nvContentPartPr>
            <p14:xfrm>
              <a:off x="3393878" y="3889583"/>
              <a:ext cx="261360" cy="111960"/>
            </p14:xfrm>
          </p:contentPart>
        </mc:Choice>
        <mc:Fallback>
          <p:pic>
            <p:nvPicPr>
              <p:cNvPr id="222" name="Ink 221">
                <a:extLst>
                  <a:ext uri="{FF2B5EF4-FFF2-40B4-BE49-F238E27FC236}">
                    <a16:creationId xmlns:a16="http://schemas.microsoft.com/office/drawing/2014/main" id="{16160F57-8B18-BFCF-ADAF-BE0CC8165DD1}"/>
                  </a:ext>
                </a:extLst>
              </p:cNvPr>
              <p:cNvPicPr/>
              <p:nvPr/>
            </p:nvPicPr>
            <p:blipFill>
              <a:blip r:embed="rId359"/>
              <a:stretch>
                <a:fillRect/>
              </a:stretch>
            </p:blipFill>
            <p:spPr>
              <a:xfrm>
                <a:off x="3385238" y="3880583"/>
                <a:ext cx="2790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3" name="Ink 222">
                <a:extLst>
                  <a:ext uri="{FF2B5EF4-FFF2-40B4-BE49-F238E27FC236}">
                    <a16:creationId xmlns:a16="http://schemas.microsoft.com/office/drawing/2014/main" id="{5CD152C3-DDA4-A6DB-CF48-F3CDA5FF190A}"/>
                  </a:ext>
                </a:extLst>
              </p14:cNvPr>
              <p14:cNvContentPartPr/>
              <p14:nvPr/>
            </p14:nvContentPartPr>
            <p14:xfrm>
              <a:off x="3615638" y="3875903"/>
              <a:ext cx="145080" cy="177480"/>
            </p14:xfrm>
          </p:contentPart>
        </mc:Choice>
        <mc:Fallback>
          <p:pic>
            <p:nvPicPr>
              <p:cNvPr id="223" name="Ink 222">
                <a:extLst>
                  <a:ext uri="{FF2B5EF4-FFF2-40B4-BE49-F238E27FC236}">
                    <a16:creationId xmlns:a16="http://schemas.microsoft.com/office/drawing/2014/main" id="{5CD152C3-DDA4-A6DB-CF48-F3CDA5FF190A}"/>
                  </a:ext>
                </a:extLst>
              </p:cNvPr>
              <p:cNvPicPr/>
              <p:nvPr/>
            </p:nvPicPr>
            <p:blipFill>
              <a:blip r:embed="rId361"/>
              <a:stretch>
                <a:fillRect/>
              </a:stretch>
            </p:blipFill>
            <p:spPr>
              <a:xfrm>
                <a:off x="3606638" y="3866903"/>
                <a:ext cx="1627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4" name="Ink 223">
                <a:extLst>
                  <a:ext uri="{FF2B5EF4-FFF2-40B4-BE49-F238E27FC236}">
                    <a16:creationId xmlns:a16="http://schemas.microsoft.com/office/drawing/2014/main" id="{BFEBB911-960B-4CA9-9DD8-839F62F130FB}"/>
                  </a:ext>
                </a:extLst>
              </p14:cNvPr>
              <p14:cNvContentPartPr/>
              <p14:nvPr/>
            </p14:nvContentPartPr>
            <p14:xfrm>
              <a:off x="3130718" y="3847103"/>
              <a:ext cx="100800" cy="222480"/>
            </p14:xfrm>
          </p:contentPart>
        </mc:Choice>
        <mc:Fallback>
          <p:pic>
            <p:nvPicPr>
              <p:cNvPr id="224" name="Ink 223">
                <a:extLst>
                  <a:ext uri="{FF2B5EF4-FFF2-40B4-BE49-F238E27FC236}">
                    <a16:creationId xmlns:a16="http://schemas.microsoft.com/office/drawing/2014/main" id="{BFEBB911-960B-4CA9-9DD8-839F62F130FB}"/>
                  </a:ext>
                </a:extLst>
              </p:cNvPr>
              <p:cNvPicPr/>
              <p:nvPr/>
            </p:nvPicPr>
            <p:blipFill>
              <a:blip r:embed="rId363"/>
              <a:stretch>
                <a:fillRect/>
              </a:stretch>
            </p:blipFill>
            <p:spPr>
              <a:xfrm>
                <a:off x="3122078" y="3838463"/>
                <a:ext cx="1184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5" name="Ink 224">
                <a:extLst>
                  <a:ext uri="{FF2B5EF4-FFF2-40B4-BE49-F238E27FC236}">
                    <a16:creationId xmlns:a16="http://schemas.microsoft.com/office/drawing/2014/main" id="{2B3BDC3D-52A6-CB5A-6C90-898925649076}"/>
                  </a:ext>
                </a:extLst>
              </p14:cNvPr>
              <p14:cNvContentPartPr/>
              <p14:nvPr/>
            </p14:nvContentPartPr>
            <p14:xfrm>
              <a:off x="3818678" y="3941783"/>
              <a:ext cx="138960" cy="22680"/>
            </p14:xfrm>
          </p:contentPart>
        </mc:Choice>
        <mc:Fallback>
          <p:pic>
            <p:nvPicPr>
              <p:cNvPr id="225" name="Ink 224">
                <a:extLst>
                  <a:ext uri="{FF2B5EF4-FFF2-40B4-BE49-F238E27FC236}">
                    <a16:creationId xmlns:a16="http://schemas.microsoft.com/office/drawing/2014/main" id="{2B3BDC3D-52A6-CB5A-6C90-898925649076}"/>
                  </a:ext>
                </a:extLst>
              </p:cNvPr>
              <p:cNvPicPr/>
              <p:nvPr/>
            </p:nvPicPr>
            <p:blipFill>
              <a:blip r:embed="rId365"/>
              <a:stretch>
                <a:fillRect/>
              </a:stretch>
            </p:blipFill>
            <p:spPr>
              <a:xfrm>
                <a:off x="3810038" y="3932783"/>
                <a:ext cx="1566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6" name="Ink 225">
                <a:extLst>
                  <a:ext uri="{FF2B5EF4-FFF2-40B4-BE49-F238E27FC236}">
                    <a16:creationId xmlns:a16="http://schemas.microsoft.com/office/drawing/2014/main" id="{459C2CB3-EE98-18E8-A499-607B37261CEE}"/>
                  </a:ext>
                </a:extLst>
              </p14:cNvPr>
              <p14:cNvContentPartPr/>
              <p14:nvPr/>
            </p14:nvContentPartPr>
            <p14:xfrm>
              <a:off x="3945398" y="3900743"/>
              <a:ext cx="47880" cy="85680"/>
            </p14:xfrm>
          </p:contentPart>
        </mc:Choice>
        <mc:Fallback>
          <p:pic>
            <p:nvPicPr>
              <p:cNvPr id="226" name="Ink 225">
                <a:extLst>
                  <a:ext uri="{FF2B5EF4-FFF2-40B4-BE49-F238E27FC236}">
                    <a16:creationId xmlns:a16="http://schemas.microsoft.com/office/drawing/2014/main" id="{459C2CB3-EE98-18E8-A499-607B37261CEE}"/>
                  </a:ext>
                </a:extLst>
              </p:cNvPr>
              <p:cNvPicPr/>
              <p:nvPr/>
            </p:nvPicPr>
            <p:blipFill>
              <a:blip r:embed="rId367"/>
              <a:stretch>
                <a:fillRect/>
              </a:stretch>
            </p:blipFill>
            <p:spPr>
              <a:xfrm>
                <a:off x="3936758" y="3892103"/>
                <a:ext cx="6552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7" name="Ink 226">
                <a:extLst>
                  <a:ext uri="{FF2B5EF4-FFF2-40B4-BE49-F238E27FC236}">
                    <a16:creationId xmlns:a16="http://schemas.microsoft.com/office/drawing/2014/main" id="{B4F3596D-AA4F-D602-560D-21C0A92B0924}"/>
                  </a:ext>
                </a:extLst>
              </p14:cNvPr>
              <p14:cNvContentPartPr/>
              <p14:nvPr/>
            </p14:nvContentPartPr>
            <p14:xfrm>
              <a:off x="4090838" y="3849263"/>
              <a:ext cx="24480" cy="164880"/>
            </p14:xfrm>
          </p:contentPart>
        </mc:Choice>
        <mc:Fallback>
          <p:pic>
            <p:nvPicPr>
              <p:cNvPr id="227" name="Ink 226">
                <a:extLst>
                  <a:ext uri="{FF2B5EF4-FFF2-40B4-BE49-F238E27FC236}">
                    <a16:creationId xmlns:a16="http://schemas.microsoft.com/office/drawing/2014/main" id="{B4F3596D-AA4F-D602-560D-21C0A92B0924}"/>
                  </a:ext>
                </a:extLst>
              </p:cNvPr>
              <p:cNvPicPr/>
              <p:nvPr/>
            </p:nvPicPr>
            <p:blipFill>
              <a:blip r:embed="rId369"/>
              <a:stretch>
                <a:fillRect/>
              </a:stretch>
            </p:blipFill>
            <p:spPr>
              <a:xfrm>
                <a:off x="4081838" y="3840263"/>
                <a:ext cx="421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8" name="Ink 227">
                <a:extLst>
                  <a:ext uri="{FF2B5EF4-FFF2-40B4-BE49-F238E27FC236}">
                    <a16:creationId xmlns:a16="http://schemas.microsoft.com/office/drawing/2014/main" id="{5EC382AB-B2A9-E73D-3F6F-23D191661C72}"/>
                  </a:ext>
                </a:extLst>
              </p14:cNvPr>
              <p14:cNvContentPartPr/>
              <p14:nvPr/>
            </p14:nvContentPartPr>
            <p14:xfrm>
              <a:off x="4050158" y="3908303"/>
              <a:ext cx="273600" cy="108720"/>
            </p14:xfrm>
          </p:contentPart>
        </mc:Choice>
        <mc:Fallback>
          <p:pic>
            <p:nvPicPr>
              <p:cNvPr id="228" name="Ink 227">
                <a:extLst>
                  <a:ext uri="{FF2B5EF4-FFF2-40B4-BE49-F238E27FC236}">
                    <a16:creationId xmlns:a16="http://schemas.microsoft.com/office/drawing/2014/main" id="{5EC382AB-B2A9-E73D-3F6F-23D191661C72}"/>
                  </a:ext>
                </a:extLst>
              </p:cNvPr>
              <p:cNvPicPr/>
              <p:nvPr/>
            </p:nvPicPr>
            <p:blipFill>
              <a:blip r:embed="rId371"/>
              <a:stretch>
                <a:fillRect/>
              </a:stretch>
            </p:blipFill>
            <p:spPr>
              <a:xfrm>
                <a:off x="4041518" y="3899303"/>
                <a:ext cx="2912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9" name="Ink 228">
                <a:extLst>
                  <a:ext uri="{FF2B5EF4-FFF2-40B4-BE49-F238E27FC236}">
                    <a16:creationId xmlns:a16="http://schemas.microsoft.com/office/drawing/2014/main" id="{5113669A-039A-1C9D-6392-F75F918620BC}"/>
                  </a:ext>
                </a:extLst>
              </p14:cNvPr>
              <p14:cNvContentPartPr/>
              <p14:nvPr/>
            </p14:nvContentPartPr>
            <p14:xfrm>
              <a:off x="4346438" y="3879503"/>
              <a:ext cx="104400" cy="142200"/>
            </p14:xfrm>
          </p:contentPart>
        </mc:Choice>
        <mc:Fallback>
          <p:pic>
            <p:nvPicPr>
              <p:cNvPr id="229" name="Ink 228">
                <a:extLst>
                  <a:ext uri="{FF2B5EF4-FFF2-40B4-BE49-F238E27FC236}">
                    <a16:creationId xmlns:a16="http://schemas.microsoft.com/office/drawing/2014/main" id="{5113669A-039A-1C9D-6392-F75F918620BC}"/>
                  </a:ext>
                </a:extLst>
              </p:cNvPr>
              <p:cNvPicPr/>
              <p:nvPr/>
            </p:nvPicPr>
            <p:blipFill>
              <a:blip r:embed="rId373"/>
              <a:stretch>
                <a:fillRect/>
              </a:stretch>
            </p:blipFill>
            <p:spPr>
              <a:xfrm>
                <a:off x="4337798" y="3870863"/>
                <a:ext cx="1220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0" name="Ink 229">
                <a:extLst>
                  <a:ext uri="{FF2B5EF4-FFF2-40B4-BE49-F238E27FC236}">
                    <a16:creationId xmlns:a16="http://schemas.microsoft.com/office/drawing/2014/main" id="{FD47DBCD-422E-EBA1-2EBF-9627C7FB547F}"/>
                  </a:ext>
                </a:extLst>
              </p14:cNvPr>
              <p14:cNvContentPartPr/>
              <p14:nvPr/>
            </p14:nvContentPartPr>
            <p14:xfrm>
              <a:off x="4446518" y="3907943"/>
              <a:ext cx="47880" cy="99000"/>
            </p14:xfrm>
          </p:contentPart>
        </mc:Choice>
        <mc:Fallback>
          <p:pic>
            <p:nvPicPr>
              <p:cNvPr id="230" name="Ink 229">
                <a:extLst>
                  <a:ext uri="{FF2B5EF4-FFF2-40B4-BE49-F238E27FC236}">
                    <a16:creationId xmlns:a16="http://schemas.microsoft.com/office/drawing/2014/main" id="{FD47DBCD-422E-EBA1-2EBF-9627C7FB547F}"/>
                  </a:ext>
                </a:extLst>
              </p:cNvPr>
              <p:cNvPicPr/>
              <p:nvPr/>
            </p:nvPicPr>
            <p:blipFill>
              <a:blip r:embed="rId375"/>
              <a:stretch>
                <a:fillRect/>
              </a:stretch>
            </p:blipFill>
            <p:spPr>
              <a:xfrm>
                <a:off x="4437878" y="3898943"/>
                <a:ext cx="655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1" name="Ink 230">
                <a:extLst>
                  <a:ext uri="{FF2B5EF4-FFF2-40B4-BE49-F238E27FC236}">
                    <a16:creationId xmlns:a16="http://schemas.microsoft.com/office/drawing/2014/main" id="{DB61D38E-7F75-A3EE-CA64-170EC86FE887}"/>
                  </a:ext>
                </a:extLst>
              </p14:cNvPr>
              <p14:cNvContentPartPr/>
              <p14:nvPr/>
            </p14:nvContentPartPr>
            <p14:xfrm>
              <a:off x="4546598" y="3939983"/>
              <a:ext cx="111960" cy="74880"/>
            </p14:xfrm>
          </p:contentPart>
        </mc:Choice>
        <mc:Fallback>
          <p:pic>
            <p:nvPicPr>
              <p:cNvPr id="231" name="Ink 230">
                <a:extLst>
                  <a:ext uri="{FF2B5EF4-FFF2-40B4-BE49-F238E27FC236}">
                    <a16:creationId xmlns:a16="http://schemas.microsoft.com/office/drawing/2014/main" id="{DB61D38E-7F75-A3EE-CA64-170EC86FE887}"/>
                  </a:ext>
                </a:extLst>
              </p:cNvPr>
              <p:cNvPicPr/>
              <p:nvPr/>
            </p:nvPicPr>
            <p:blipFill>
              <a:blip r:embed="rId377"/>
              <a:stretch>
                <a:fillRect/>
              </a:stretch>
            </p:blipFill>
            <p:spPr>
              <a:xfrm>
                <a:off x="4537958" y="3930983"/>
                <a:ext cx="1296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3" name="Ink 232">
                <a:extLst>
                  <a:ext uri="{FF2B5EF4-FFF2-40B4-BE49-F238E27FC236}">
                    <a16:creationId xmlns:a16="http://schemas.microsoft.com/office/drawing/2014/main" id="{F0F3D512-5716-6421-859F-1BB3858C8A1D}"/>
                  </a:ext>
                </a:extLst>
              </p14:cNvPr>
              <p14:cNvContentPartPr/>
              <p14:nvPr/>
            </p14:nvContentPartPr>
            <p14:xfrm>
              <a:off x="379238" y="4176863"/>
              <a:ext cx="600480" cy="51480"/>
            </p14:xfrm>
          </p:contentPart>
        </mc:Choice>
        <mc:Fallback>
          <p:pic>
            <p:nvPicPr>
              <p:cNvPr id="233" name="Ink 232">
                <a:extLst>
                  <a:ext uri="{FF2B5EF4-FFF2-40B4-BE49-F238E27FC236}">
                    <a16:creationId xmlns:a16="http://schemas.microsoft.com/office/drawing/2014/main" id="{F0F3D512-5716-6421-859F-1BB3858C8A1D}"/>
                  </a:ext>
                </a:extLst>
              </p:cNvPr>
              <p:cNvPicPr/>
              <p:nvPr/>
            </p:nvPicPr>
            <p:blipFill>
              <a:blip r:embed="rId379"/>
              <a:stretch>
                <a:fillRect/>
              </a:stretch>
            </p:blipFill>
            <p:spPr>
              <a:xfrm>
                <a:off x="370238" y="4168223"/>
                <a:ext cx="61812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4" name="Ink 233">
                <a:extLst>
                  <a:ext uri="{FF2B5EF4-FFF2-40B4-BE49-F238E27FC236}">
                    <a16:creationId xmlns:a16="http://schemas.microsoft.com/office/drawing/2014/main" id="{B1780BAB-E91E-11EB-F12D-0A7A75E4C136}"/>
                  </a:ext>
                </a:extLst>
              </p14:cNvPr>
              <p14:cNvContentPartPr/>
              <p14:nvPr/>
            </p14:nvContentPartPr>
            <p14:xfrm>
              <a:off x="283478" y="4123943"/>
              <a:ext cx="202320" cy="196920"/>
            </p14:xfrm>
          </p:contentPart>
        </mc:Choice>
        <mc:Fallback>
          <p:pic>
            <p:nvPicPr>
              <p:cNvPr id="234" name="Ink 233">
                <a:extLst>
                  <a:ext uri="{FF2B5EF4-FFF2-40B4-BE49-F238E27FC236}">
                    <a16:creationId xmlns:a16="http://schemas.microsoft.com/office/drawing/2014/main" id="{B1780BAB-E91E-11EB-F12D-0A7A75E4C136}"/>
                  </a:ext>
                </a:extLst>
              </p:cNvPr>
              <p:cNvPicPr/>
              <p:nvPr/>
            </p:nvPicPr>
            <p:blipFill>
              <a:blip r:embed="rId381"/>
              <a:stretch>
                <a:fillRect/>
              </a:stretch>
            </p:blipFill>
            <p:spPr>
              <a:xfrm>
                <a:off x="274478" y="4115303"/>
                <a:ext cx="2199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5" name="Ink 234">
                <a:extLst>
                  <a:ext uri="{FF2B5EF4-FFF2-40B4-BE49-F238E27FC236}">
                    <a16:creationId xmlns:a16="http://schemas.microsoft.com/office/drawing/2014/main" id="{EDFDC831-1CF8-756D-7BE2-B2A40DAAC71B}"/>
                  </a:ext>
                </a:extLst>
              </p14:cNvPr>
              <p14:cNvContentPartPr/>
              <p14:nvPr/>
            </p14:nvContentPartPr>
            <p14:xfrm>
              <a:off x="425678" y="4333463"/>
              <a:ext cx="548640" cy="57240"/>
            </p14:xfrm>
          </p:contentPart>
        </mc:Choice>
        <mc:Fallback>
          <p:pic>
            <p:nvPicPr>
              <p:cNvPr id="235" name="Ink 234">
                <a:extLst>
                  <a:ext uri="{FF2B5EF4-FFF2-40B4-BE49-F238E27FC236}">
                    <a16:creationId xmlns:a16="http://schemas.microsoft.com/office/drawing/2014/main" id="{EDFDC831-1CF8-756D-7BE2-B2A40DAAC71B}"/>
                  </a:ext>
                </a:extLst>
              </p:cNvPr>
              <p:cNvPicPr/>
              <p:nvPr/>
            </p:nvPicPr>
            <p:blipFill>
              <a:blip r:embed="rId383"/>
              <a:stretch>
                <a:fillRect/>
              </a:stretch>
            </p:blipFill>
            <p:spPr>
              <a:xfrm>
                <a:off x="417038" y="4324823"/>
                <a:ext cx="5662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6" name="Ink 235">
                <a:extLst>
                  <a:ext uri="{FF2B5EF4-FFF2-40B4-BE49-F238E27FC236}">
                    <a16:creationId xmlns:a16="http://schemas.microsoft.com/office/drawing/2014/main" id="{0DA7527A-4C18-476B-236F-89E28FEDD216}"/>
                  </a:ext>
                </a:extLst>
              </p14:cNvPr>
              <p14:cNvContentPartPr/>
              <p14:nvPr/>
            </p14:nvContentPartPr>
            <p14:xfrm>
              <a:off x="876758" y="4265423"/>
              <a:ext cx="102240" cy="133920"/>
            </p14:xfrm>
          </p:contentPart>
        </mc:Choice>
        <mc:Fallback>
          <p:pic>
            <p:nvPicPr>
              <p:cNvPr id="236" name="Ink 235">
                <a:extLst>
                  <a:ext uri="{FF2B5EF4-FFF2-40B4-BE49-F238E27FC236}">
                    <a16:creationId xmlns:a16="http://schemas.microsoft.com/office/drawing/2014/main" id="{0DA7527A-4C18-476B-236F-89E28FEDD216}"/>
                  </a:ext>
                </a:extLst>
              </p:cNvPr>
              <p:cNvPicPr/>
              <p:nvPr/>
            </p:nvPicPr>
            <p:blipFill>
              <a:blip r:embed="rId385"/>
              <a:stretch>
                <a:fillRect/>
              </a:stretch>
            </p:blipFill>
            <p:spPr>
              <a:xfrm>
                <a:off x="867758" y="4256783"/>
                <a:ext cx="119880" cy="151560"/>
              </a:xfrm>
              <a:prstGeom prst="rect">
                <a:avLst/>
              </a:prstGeom>
            </p:spPr>
          </p:pic>
        </mc:Fallback>
      </mc:AlternateContent>
      <p:grpSp>
        <p:nvGrpSpPr>
          <p:cNvPr id="260" name="Group 259">
            <a:extLst>
              <a:ext uri="{FF2B5EF4-FFF2-40B4-BE49-F238E27FC236}">
                <a16:creationId xmlns:a16="http://schemas.microsoft.com/office/drawing/2014/main" id="{043CAA55-2B0C-430C-7850-C38E510B52B1}"/>
              </a:ext>
            </a:extLst>
          </p:cNvPr>
          <p:cNvGrpSpPr/>
          <p:nvPr/>
        </p:nvGrpSpPr>
        <p:grpSpPr>
          <a:xfrm>
            <a:off x="4872398" y="93023"/>
            <a:ext cx="4273200" cy="1013760"/>
            <a:chOff x="4872398" y="93023"/>
            <a:chExt cx="4273200" cy="1013760"/>
          </a:xfrm>
        </p:grpSpPr>
        <mc:AlternateContent xmlns:mc="http://schemas.openxmlformats.org/markup-compatibility/2006">
          <mc:Choice xmlns:p14="http://schemas.microsoft.com/office/powerpoint/2010/main" Requires="p14">
            <p:contentPart p14:bwMode="auto" r:id="rId386">
              <p14:nvContentPartPr>
                <p14:cNvPr id="188" name="Ink 187">
                  <a:extLst>
                    <a:ext uri="{FF2B5EF4-FFF2-40B4-BE49-F238E27FC236}">
                      <a16:creationId xmlns:a16="http://schemas.microsoft.com/office/drawing/2014/main" id="{86F2D015-E5A9-2C60-C6CC-DEB87506300E}"/>
                    </a:ext>
                  </a:extLst>
                </p14:cNvPr>
                <p14:cNvContentPartPr/>
                <p14:nvPr/>
              </p14:nvContentPartPr>
              <p14:xfrm>
                <a:off x="8937158" y="550943"/>
                <a:ext cx="6480" cy="551880"/>
              </p14:xfrm>
            </p:contentPart>
          </mc:Choice>
          <mc:Fallback>
            <p:pic>
              <p:nvPicPr>
                <p:cNvPr id="188" name="Ink 187">
                  <a:extLst>
                    <a:ext uri="{FF2B5EF4-FFF2-40B4-BE49-F238E27FC236}">
                      <a16:creationId xmlns:a16="http://schemas.microsoft.com/office/drawing/2014/main" id="{86F2D015-E5A9-2C60-C6CC-DEB87506300E}"/>
                    </a:ext>
                  </a:extLst>
                </p:cNvPr>
                <p:cNvPicPr/>
                <p:nvPr/>
              </p:nvPicPr>
              <p:blipFill>
                <a:blip r:embed="rId387"/>
                <a:stretch>
                  <a:fillRect/>
                </a:stretch>
              </p:blipFill>
              <p:spPr>
                <a:xfrm>
                  <a:off x="8928158" y="541943"/>
                  <a:ext cx="24120" cy="5695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189" name="Ink 188">
                  <a:extLst>
                    <a:ext uri="{FF2B5EF4-FFF2-40B4-BE49-F238E27FC236}">
                      <a16:creationId xmlns:a16="http://schemas.microsoft.com/office/drawing/2014/main" id="{C5CD58DE-90EE-5518-2769-702B464A691B}"/>
                    </a:ext>
                  </a:extLst>
                </p14:cNvPr>
                <p14:cNvContentPartPr/>
                <p14:nvPr/>
              </p14:nvContentPartPr>
              <p14:xfrm>
                <a:off x="8874158" y="1081223"/>
                <a:ext cx="147600" cy="25560"/>
              </p14:xfrm>
            </p:contentPart>
          </mc:Choice>
          <mc:Fallback>
            <p:pic>
              <p:nvPicPr>
                <p:cNvPr id="189" name="Ink 188">
                  <a:extLst>
                    <a:ext uri="{FF2B5EF4-FFF2-40B4-BE49-F238E27FC236}">
                      <a16:creationId xmlns:a16="http://schemas.microsoft.com/office/drawing/2014/main" id="{C5CD58DE-90EE-5518-2769-702B464A691B}"/>
                    </a:ext>
                  </a:extLst>
                </p:cNvPr>
                <p:cNvPicPr/>
                <p:nvPr/>
              </p:nvPicPr>
              <p:blipFill>
                <a:blip r:embed="rId389"/>
                <a:stretch>
                  <a:fillRect/>
                </a:stretch>
              </p:blipFill>
              <p:spPr>
                <a:xfrm>
                  <a:off x="8865518" y="1072583"/>
                  <a:ext cx="1652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9" name="Ink 238">
                  <a:extLst>
                    <a:ext uri="{FF2B5EF4-FFF2-40B4-BE49-F238E27FC236}">
                      <a16:creationId xmlns:a16="http://schemas.microsoft.com/office/drawing/2014/main" id="{D7C787C7-9321-58A9-57A0-258B642145F6}"/>
                    </a:ext>
                  </a:extLst>
                </p14:cNvPr>
                <p14:cNvContentPartPr/>
                <p14:nvPr/>
              </p14:nvContentPartPr>
              <p14:xfrm>
                <a:off x="7728638" y="276623"/>
                <a:ext cx="151200" cy="676800"/>
              </p14:xfrm>
            </p:contentPart>
          </mc:Choice>
          <mc:Fallback>
            <p:pic>
              <p:nvPicPr>
                <p:cNvPr id="239" name="Ink 238">
                  <a:extLst>
                    <a:ext uri="{FF2B5EF4-FFF2-40B4-BE49-F238E27FC236}">
                      <a16:creationId xmlns:a16="http://schemas.microsoft.com/office/drawing/2014/main" id="{D7C787C7-9321-58A9-57A0-258B642145F6}"/>
                    </a:ext>
                  </a:extLst>
                </p:cNvPr>
                <p:cNvPicPr/>
                <p:nvPr/>
              </p:nvPicPr>
              <p:blipFill>
                <a:blip r:embed="rId391"/>
                <a:stretch>
                  <a:fillRect/>
                </a:stretch>
              </p:blipFill>
              <p:spPr>
                <a:xfrm>
                  <a:off x="7719638" y="267983"/>
                  <a:ext cx="168840" cy="6944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0" name="Ink 239">
                  <a:extLst>
                    <a:ext uri="{FF2B5EF4-FFF2-40B4-BE49-F238E27FC236}">
                      <a16:creationId xmlns:a16="http://schemas.microsoft.com/office/drawing/2014/main" id="{2BB9A3AE-AF61-FD9A-F6E9-F5B332CEF0B2}"/>
                    </a:ext>
                  </a:extLst>
                </p14:cNvPr>
                <p14:cNvContentPartPr/>
                <p14:nvPr/>
              </p14:nvContentPartPr>
              <p14:xfrm>
                <a:off x="7704878" y="585503"/>
                <a:ext cx="647640" cy="225000"/>
              </p14:xfrm>
            </p:contentPart>
          </mc:Choice>
          <mc:Fallback>
            <p:pic>
              <p:nvPicPr>
                <p:cNvPr id="240" name="Ink 239">
                  <a:extLst>
                    <a:ext uri="{FF2B5EF4-FFF2-40B4-BE49-F238E27FC236}">
                      <a16:creationId xmlns:a16="http://schemas.microsoft.com/office/drawing/2014/main" id="{2BB9A3AE-AF61-FD9A-F6E9-F5B332CEF0B2}"/>
                    </a:ext>
                  </a:extLst>
                </p:cNvPr>
                <p:cNvPicPr/>
                <p:nvPr/>
              </p:nvPicPr>
              <p:blipFill>
                <a:blip r:embed="rId393"/>
                <a:stretch>
                  <a:fillRect/>
                </a:stretch>
              </p:blipFill>
              <p:spPr>
                <a:xfrm>
                  <a:off x="7695878" y="576863"/>
                  <a:ext cx="6652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1" name="Ink 240">
                  <a:extLst>
                    <a:ext uri="{FF2B5EF4-FFF2-40B4-BE49-F238E27FC236}">
                      <a16:creationId xmlns:a16="http://schemas.microsoft.com/office/drawing/2014/main" id="{915B22A8-DCF6-5711-EFEE-3458E13E7FCF}"/>
                    </a:ext>
                  </a:extLst>
                </p14:cNvPr>
                <p14:cNvContentPartPr/>
                <p14:nvPr/>
              </p14:nvContentPartPr>
              <p14:xfrm>
                <a:off x="8364038" y="564983"/>
                <a:ext cx="113760" cy="197640"/>
              </p14:xfrm>
            </p:contentPart>
          </mc:Choice>
          <mc:Fallback>
            <p:pic>
              <p:nvPicPr>
                <p:cNvPr id="241" name="Ink 240">
                  <a:extLst>
                    <a:ext uri="{FF2B5EF4-FFF2-40B4-BE49-F238E27FC236}">
                      <a16:creationId xmlns:a16="http://schemas.microsoft.com/office/drawing/2014/main" id="{915B22A8-DCF6-5711-EFEE-3458E13E7FCF}"/>
                    </a:ext>
                  </a:extLst>
                </p:cNvPr>
                <p:cNvPicPr/>
                <p:nvPr/>
              </p:nvPicPr>
              <p:blipFill>
                <a:blip r:embed="rId395"/>
                <a:stretch>
                  <a:fillRect/>
                </a:stretch>
              </p:blipFill>
              <p:spPr>
                <a:xfrm>
                  <a:off x="8355398" y="556343"/>
                  <a:ext cx="1314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2" name="Ink 241">
                  <a:extLst>
                    <a:ext uri="{FF2B5EF4-FFF2-40B4-BE49-F238E27FC236}">
                      <a16:creationId xmlns:a16="http://schemas.microsoft.com/office/drawing/2014/main" id="{1C3E2D38-A3F5-E3AB-4476-BF0537F4C8B6}"/>
                    </a:ext>
                  </a:extLst>
                </p14:cNvPr>
                <p14:cNvContentPartPr/>
                <p14:nvPr/>
              </p14:nvContentPartPr>
              <p14:xfrm>
                <a:off x="8519918" y="398663"/>
                <a:ext cx="335160" cy="561240"/>
              </p14:xfrm>
            </p:contentPart>
          </mc:Choice>
          <mc:Fallback>
            <p:pic>
              <p:nvPicPr>
                <p:cNvPr id="242" name="Ink 241">
                  <a:extLst>
                    <a:ext uri="{FF2B5EF4-FFF2-40B4-BE49-F238E27FC236}">
                      <a16:creationId xmlns:a16="http://schemas.microsoft.com/office/drawing/2014/main" id="{1C3E2D38-A3F5-E3AB-4476-BF0537F4C8B6}"/>
                    </a:ext>
                  </a:extLst>
                </p:cNvPr>
                <p:cNvPicPr/>
                <p:nvPr/>
              </p:nvPicPr>
              <p:blipFill>
                <a:blip r:embed="rId397"/>
                <a:stretch>
                  <a:fillRect/>
                </a:stretch>
              </p:blipFill>
              <p:spPr>
                <a:xfrm>
                  <a:off x="8510918" y="389663"/>
                  <a:ext cx="352800" cy="5788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3" name="Ink 242">
                  <a:extLst>
                    <a:ext uri="{FF2B5EF4-FFF2-40B4-BE49-F238E27FC236}">
                      <a16:creationId xmlns:a16="http://schemas.microsoft.com/office/drawing/2014/main" id="{4D1B297D-56D1-69A4-99B6-56C084B0D71C}"/>
                    </a:ext>
                  </a:extLst>
                </p14:cNvPr>
                <p14:cNvContentPartPr/>
                <p14:nvPr/>
              </p14:nvContentPartPr>
              <p14:xfrm>
                <a:off x="8900438" y="476423"/>
                <a:ext cx="18720" cy="260280"/>
              </p14:xfrm>
            </p:contentPart>
          </mc:Choice>
          <mc:Fallback>
            <p:pic>
              <p:nvPicPr>
                <p:cNvPr id="243" name="Ink 242">
                  <a:extLst>
                    <a:ext uri="{FF2B5EF4-FFF2-40B4-BE49-F238E27FC236}">
                      <a16:creationId xmlns:a16="http://schemas.microsoft.com/office/drawing/2014/main" id="{4D1B297D-56D1-69A4-99B6-56C084B0D71C}"/>
                    </a:ext>
                  </a:extLst>
                </p:cNvPr>
                <p:cNvPicPr/>
                <p:nvPr/>
              </p:nvPicPr>
              <p:blipFill>
                <a:blip r:embed="rId399"/>
                <a:stretch>
                  <a:fillRect/>
                </a:stretch>
              </p:blipFill>
              <p:spPr>
                <a:xfrm>
                  <a:off x="8891438" y="467423"/>
                  <a:ext cx="363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4" name="Ink 243">
                  <a:extLst>
                    <a:ext uri="{FF2B5EF4-FFF2-40B4-BE49-F238E27FC236}">
                      <a16:creationId xmlns:a16="http://schemas.microsoft.com/office/drawing/2014/main" id="{63C306CB-4522-C432-7912-BE6DE9EA4F10}"/>
                    </a:ext>
                  </a:extLst>
                </p14:cNvPr>
                <p14:cNvContentPartPr/>
                <p14:nvPr/>
              </p14:nvContentPartPr>
              <p14:xfrm>
                <a:off x="8960918" y="592703"/>
                <a:ext cx="184680" cy="237600"/>
              </p14:xfrm>
            </p:contentPart>
          </mc:Choice>
          <mc:Fallback>
            <p:pic>
              <p:nvPicPr>
                <p:cNvPr id="244" name="Ink 243">
                  <a:extLst>
                    <a:ext uri="{FF2B5EF4-FFF2-40B4-BE49-F238E27FC236}">
                      <a16:creationId xmlns:a16="http://schemas.microsoft.com/office/drawing/2014/main" id="{63C306CB-4522-C432-7912-BE6DE9EA4F10}"/>
                    </a:ext>
                  </a:extLst>
                </p:cNvPr>
                <p:cNvPicPr/>
                <p:nvPr/>
              </p:nvPicPr>
              <p:blipFill>
                <a:blip r:embed="rId401"/>
                <a:stretch>
                  <a:fillRect/>
                </a:stretch>
              </p:blipFill>
              <p:spPr>
                <a:xfrm>
                  <a:off x="8951918" y="584063"/>
                  <a:ext cx="20232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6" name="Ink 245">
                  <a:extLst>
                    <a:ext uri="{FF2B5EF4-FFF2-40B4-BE49-F238E27FC236}">
                      <a16:creationId xmlns:a16="http://schemas.microsoft.com/office/drawing/2014/main" id="{94310BD3-966E-51B0-ED69-E91C4A76F0F2}"/>
                    </a:ext>
                  </a:extLst>
                </p14:cNvPr>
                <p14:cNvContentPartPr/>
                <p14:nvPr/>
              </p14:nvContentPartPr>
              <p14:xfrm>
                <a:off x="7195838" y="625463"/>
                <a:ext cx="176040" cy="19800"/>
              </p14:xfrm>
            </p:contentPart>
          </mc:Choice>
          <mc:Fallback>
            <p:pic>
              <p:nvPicPr>
                <p:cNvPr id="246" name="Ink 245">
                  <a:extLst>
                    <a:ext uri="{FF2B5EF4-FFF2-40B4-BE49-F238E27FC236}">
                      <a16:creationId xmlns:a16="http://schemas.microsoft.com/office/drawing/2014/main" id="{94310BD3-966E-51B0-ED69-E91C4A76F0F2}"/>
                    </a:ext>
                  </a:extLst>
                </p:cNvPr>
                <p:cNvPicPr/>
                <p:nvPr/>
              </p:nvPicPr>
              <p:blipFill>
                <a:blip r:embed="rId403"/>
                <a:stretch>
                  <a:fillRect/>
                </a:stretch>
              </p:blipFill>
              <p:spPr>
                <a:xfrm>
                  <a:off x="7187198" y="616463"/>
                  <a:ext cx="1936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7" name="Ink 246">
                  <a:extLst>
                    <a:ext uri="{FF2B5EF4-FFF2-40B4-BE49-F238E27FC236}">
                      <a16:creationId xmlns:a16="http://schemas.microsoft.com/office/drawing/2014/main" id="{C1B827DE-8097-8567-8ACB-1960A0099D08}"/>
                    </a:ext>
                  </a:extLst>
                </p14:cNvPr>
                <p14:cNvContentPartPr/>
                <p14:nvPr/>
              </p14:nvContentPartPr>
              <p14:xfrm>
                <a:off x="7118798" y="770183"/>
                <a:ext cx="282960" cy="45000"/>
              </p14:xfrm>
            </p:contentPart>
          </mc:Choice>
          <mc:Fallback>
            <p:pic>
              <p:nvPicPr>
                <p:cNvPr id="247" name="Ink 246">
                  <a:extLst>
                    <a:ext uri="{FF2B5EF4-FFF2-40B4-BE49-F238E27FC236}">
                      <a16:creationId xmlns:a16="http://schemas.microsoft.com/office/drawing/2014/main" id="{C1B827DE-8097-8567-8ACB-1960A0099D08}"/>
                    </a:ext>
                  </a:extLst>
                </p:cNvPr>
                <p:cNvPicPr/>
                <p:nvPr/>
              </p:nvPicPr>
              <p:blipFill>
                <a:blip r:embed="rId405"/>
                <a:stretch>
                  <a:fillRect/>
                </a:stretch>
              </p:blipFill>
              <p:spPr>
                <a:xfrm>
                  <a:off x="7109798" y="761183"/>
                  <a:ext cx="3006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8" name="Ink 247">
                  <a:extLst>
                    <a:ext uri="{FF2B5EF4-FFF2-40B4-BE49-F238E27FC236}">
                      <a16:creationId xmlns:a16="http://schemas.microsoft.com/office/drawing/2014/main" id="{C00A8B2B-AA35-10B4-62E0-DC85EC982BD3}"/>
                    </a:ext>
                  </a:extLst>
                </p14:cNvPr>
                <p14:cNvContentPartPr/>
                <p14:nvPr/>
              </p14:nvContentPartPr>
              <p14:xfrm>
                <a:off x="6038078" y="546623"/>
                <a:ext cx="231120" cy="355680"/>
              </p14:xfrm>
            </p:contentPart>
          </mc:Choice>
          <mc:Fallback>
            <p:pic>
              <p:nvPicPr>
                <p:cNvPr id="248" name="Ink 247">
                  <a:extLst>
                    <a:ext uri="{FF2B5EF4-FFF2-40B4-BE49-F238E27FC236}">
                      <a16:creationId xmlns:a16="http://schemas.microsoft.com/office/drawing/2014/main" id="{C00A8B2B-AA35-10B4-62E0-DC85EC982BD3}"/>
                    </a:ext>
                  </a:extLst>
                </p:cNvPr>
                <p:cNvPicPr/>
                <p:nvPr/>
              </p:nvPicPr>
              <p:blipFill>
                <a:blip r:embed="rId407"/>
                <a:stretch>
                  <a:fillRect/>
                </a:stretch>
              </p:blipFill>
              <p:spPr>
                <a:xfrm>
                  <a:off x="6029438" y="537983"/>
                  <a:ext cx="24876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9" name="Ink 248">
                  <a:extLst>
                    <a:ext uri="{FF2B5EF4-FFF2-40B4-BE49-F238E27FC236}">
                      <a16:creationId xmlns:a16="http://schemas.microsoft.com/office/drawing/2014/main" id="{505344CC-AC8D-931D-8F43-F82A29295B4D}"/>
                    </a:ext>
                  </a:extLst>
                </p14:cNvPr>
                <p14:cNvContentPartPr/>
                <p14:nvPr/>
              </p14:nvContentPartPr>
              <p14:xfrm>
                <a:off x="6360638" y="629063"/>
                <a:ext cx="227880" cy="225360"/>
              </p14:xfrm>
            </p:contentPart>
          </mc:Choice>
          <mc:Fallback>
            <p:pic>
              <p:nvPicPr>
                <p:cNvPr id="249" name="Ink 248">
                  <a:extLst>
                    <a:ext uri="{FF2B5EF4-FFF2-40B4-BE49-F238E27FC236}">
                      <a16:creationId xmlns:a16="http://schemas.microsoft.com/office/drawing/2014/main" id="{505344CC-AC8D-931D-8F43-F82A29295B4D}"/>
                    </a:ext>
                  </a:extLst>
                </p:cNvPr>
                <p:cNvPicPr/>
                <p:nvPr/>
              </p:nvPicPr>
              <p:blipFill>
                <a:blip r:embed="rId409"/>
                <a:stretch>
                  <a:fillRect/>
                </a:stretch>
              </p:blipFill>
              <p:spPr>
                <a:xfrm>
                  <a:off x="6351998" y="620423"/>
                  <a:ext cx="2455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50" name="Ink 249">
                  <a:extLst>
                    <a:ext uri="{FF2B5EF4-FFF2-40B4-BE49-F238E27FC236}">
                      <a16:creationId xmlns:a16="http://schemas.microsoft.com/office/drawing/2014/main" id="{8163C2A4-305C-75E9-F2E7-34E61EFB7BE4}"/>
                    </a:ext>
                  </a:extLst>
                </p14:cNvPr>
                <p14:cNvContentPartPr/>
                <p14:nvPr/>
              </p14:nvContentPartPr>
              <p14:xfrm>
                <a:off x="6418958" y="565703"/>
                <a:ext cx="397800" cy="290880"/>
              </p14:xfrm>
            </p:contentPart>
          </mc:Choice>
          <mc:Fallback>
            <p:pic>
              <p:nvPicPr>
                <p:cNvPr id="250" name="Ink 249">
                  <a:extLst>
                    <a:ext uri="{FF2B5EF4-FFF2-40B4-BE49-F238E27FC236}">
                      <a16:creationId xmlns:a16="http://schemas.microsoft.com/office/drawing/2014/main" id="{8163C2A4-305C-75E9-F2E7-34E61EFB7BE4}"/>
                    </a:ext>
                  </a:extLst>
                </p:cNvPr>
                <p:cNvPicPr/>
                <p:nvPr/>
              </p:nvPicPr>
              <p:blipFill>
                <a:blip r:embed="rId411"/>
                <a:stretch>
                  <a:fillRect/>
                </a:stretch>
              </p:blipFill>
              <p:spPr>
                <a:xfrm>
                  <a:off x="6409958" y="556703"/>
                  <a:ext cx="41544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53" name="Ink 252">
                  <a:extLst>
                    <a:ext uri="{FF2B5EF4-FFF2-40B4-BE49-F238E27FC236}">
                      <a16:creationId xmlns:a16="http://schemas.microsoft.com/office/drawing/2014/main" id="{A75BE2F5-8717-DC12-A631-6DE575D38400}"/>
                    </a:ext>
                  </a:extLst>
                </p14:cNvPr>
                <p14:cNvContentPartPr/>
                <p14:nvPr/>
              </p14:nvContentPartPr>
              <p14:xfrm>
                <a:off x="6055718" y="810863"/>
                <a:ext cx="13680" cy="204480"/>
              </p14:xfrm>
            </p:contentPart>
          </mc:Choice>
          <mc:Fallback>
            <p:pic>
              <p:nvPicPr>
                <p:cNvPr id="253" name="Ink 252">
                  <a:extLst>
                    <a:ext uri="{FF2B5EF4-FFF2-40B4-BE49-F238E27FC236}">
                      <a16:creationId xmlns:a16="http://schemas.microsoft.com/office/drawing/2014/main" id="{A75BE2F5-8717-DC12-A631-6DE575D38400}"/>
                    </a:ext>
                  </a:extLst>
                </p:cNvPr>
                <p:cNvPicPr/>
                <p:nvPr/>
              </p:nvPicPr>
              <p:blipFill>
                <a:blip r:embed="rId413"/>
                <a:stretch>
                  <a:fillRect/>
                </a:stretch>
              </p:blipFill>
              <p:spPr>
                <a:xfrm>
                  <a:off x="6047078" y="802223"/>
                  <a:ext cx="313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4" name="Ink 253">
                  <a:extLst>
                    <a:ext uri="{FF2B5EF4-FFF2-40B4-BE49-F238E27FC236}">
                      <a16:creationId xmlns:a16="http://schemas.microsoft.com/office/drawing/2014/main" id="{D6030C4D-956A-0CE9-8F8E-55AC80F1C8C3}"/>
                    </a:ext>
                  </a:extLst>
                </p14:cNvPr>
                <p14:cNvContentPartPr/>
                <p14:nvPr/>
              </p14:nvContentPartPr>
              <p14:xfrm>
                <a:off x="4872398" y="281663"/>
                <a:ext cx="1597680" cy="526320"/>
              </p14:xfrm>
            </p:contentPart>
          </mc:Choice>
          <mc:Fallback>
            <p:pic>
              <p:nvPicPr>
                <p:cNvPr id="254" name="Ink 253">
                  <a:extLst>
                    <a:ext uri="{FF2B5EF4-FFF2-40B4-BE49-F238E27FC236}">
                      <a16:creationId xmlns:a16="http://schemas.microsoft.com/office/drawing/2014/main" id="{D6030C4D-956A-0CE9-8F8E-55AC80F1C8C3}"/>
                    </a:ext>
                  </a:extLst>
                </p:cNvPr>
                <p:cNvPicPr/>
                <p:nvPr/>
              </p:nvPicPr>
              <p:blipFill>
                <a:blip r:embed="rId415"/>
                <a:stretch>
                  <a:fillRect/>
                </a:stretch>
              </p:blipFill>
              <p:spPr>
                <a:xfrm>
                  <a:off x="4863758" y="273023"/>
                  <a:ext cx="1615320" cy="5439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5" name="Ink 254">
                  <a:extLst>
                    <a:ext uri="{FF2B5EF4-FFF2-40B4-BE49-F238E27FC236}">
                      <a16:creationId xmlns:a16="http://schemas.microsoft.com/office/drawing/2014/main" id="{C74660CB-7FFC-095F-0102-3F7C32988FE0}"/>
                    </a:ext>
                  </a:extLst>
                </p14:cNvPr>
                <p14:cNvContentPartPr/>
                <p14:nvPr/>
              </p14:nvContentPartPr>
              <p14:xfrm>
                <a:off x="6250478" y="500903"/>
                <a:ext cx="230040" cy="47520"/>
              </p14:xfrm>
            </p:contentPart>
          </mc:Choice>
          <mc:Fallback>
            <p:pic>
              <p:nvPicPr>
                <p:cNvPr id="255" name="Ink 254">
                  <a:extLst>
                    <a:ext uri="{FF2B5EF4-FFF2-40B4-BE49-F238E27FC236}">
                      <a16:creationId xmlns:a16="http://schemas.microsoft.com/office/drawing/2014/main" id="{C74660CB-7FFC-095F-0102-3F7C32988FE0}"/>
                    </a:ext>
                  </a:extLst>
                </p:cNvPr>
                <p:cNvPicPr/>
                <p:nvPr/>
              </p:nvPicPr>
              <p:blipFill>
                <a:blip r:embed="rId417"/>
                <a:stretch>
                  <a:fillRect/>
                </a:stretch>
              </p:blipFill>
              <p:spPr>
                <a:xfrm>
                  <a:off x="6241478" y="492263"/>
                  <a:ext cx="24768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6" name="Ink 255">
                  <a:extLst>
                    <a:ext uri="{FF2B5EF4-FFF2-40B4-BE49-F238E27FC236}">
                      <a16:creationId xmlns:a16="http://schemas.microsoft.com/office/drawing/2014/main" id="{53EBFBA4-D981-1771-DE1F-42E7E48C8609}"/>
                    </a:ext>
                  </a:extLst>
                </p14:cNvPr>
                <p14:cNvContentPartPr/>
                <p14:nvPr/>
              </p14:nvContentPartPr>
              <p14:xfrm>
                <a:off x="6506798" y="343223"/>
                <a:ext cx="14400" cy="182160"/>
              </p14:xfrm>
            </p:contentPart>
          </mc:Choice>
          <mc:Fallback>
            <p:pic>
              <p:nvPicPr>
                <p:cNvPr id="256" name="Ink 255">
                  <a:extLst>
                    <a:ext uri="{FF2B5EF4-FFF2-40B4-BE49-F238E27FC236}">
                      <a16:creationId xmlns:a16="http://schemas.microsoft.com/office/drawing/2014/main" id="{53EBFBA4-D981-1771-DE1F-42E7E48C8609}"/>
                    </a:ext>
                  </a:extLst>
                </p:cNvPr>
                <p:cNvPicPr/>
                <p:nvPr/>
              </p:nvPicPr>
              <p:blipFill>
                <a:blip r:embed="rId419"/>
                <a:stretch>
                  <a:fillRect/>
                </a:stretch>
              </p:blipFill>
              <p:spPr>
                <a:xfrm>
                  <a:off x="6497798" y="334583"/>
                  <a:ext cx="320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8" name="Ink 257">
                  <a:extLst>
                    <a:ext uri="{FF2B5EF4-FFF2-40B4-BE49-F238E27FC236}">
                      <a16:creationId xmlns:a16="http://schemas.microsoft.com/office/drawing/2014/main" id="{65C1F9BA-09FC-80FF-7C65-3B24754AE431}"/>
                    </a:ext>
                  </a:extLst>
                </p14:cNvPr>
                <p14:cNvContentPartPr/>
                <p14:nvPr/>
              </p14:nvContentPartPr>
              <p14:xfrm>
                <a:off x="5410958" y="93023"/>
                <a:ext cx="3075840" cy="333000"/>
              </p14:xfrm>
            </p:contentPart>
          </mc:Choice>
          <mc:Fallback>
            <p:pic>
              <p:nvPicPr>
                <p:cNvPr id="258" name="Ink 257">
                  <a:extLst>
                    <a:ext uri="{FF2B5EF4-FFF2-40B4-BE49-F238E27FC236}">
                      <a16:creationId xmlns:a16="http://schemas.microsoft.com/office/drawing/2014/main" id="{65C1F9BA-09FC-80FF-7C65-3B24754AE431}"/>
                    </a:ext>
                  </a:extLst>
                </p:cNvPr>
                <p:cNvPicPr/>
                <p:nvPr/>
              </p:nvPicPr>
              <p:blipFill>
                <a:blip r:embed="rId421"/>
                <a:stretch>
                  <a:fillRect/>
                </a:stretch>
              </p:blipFill>
              <p:spPr>
                <a:xfrm>
                  <a:off x="5402318" y="84023"/>
                  <a:ext cx="30934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9" name="Ink 258">
                  <a:extLst>
                    <a:ext uri="{FF2B5EF4-FFF2-40B4-BE49-F238E27FC236}">
                      <a16:creationId xmlns:a16="http://schemas.microsoft.com/office/drawing/2014/main" id="{8414ADBD-673A-9F59-3434-1D9CD5012C77}"/>
                    </a:ext>
                  </a:extLst>
                </p14:cNvPr>
                <p14:cNvContentPartPr/>
                <p14:nvPr/>
              </p14:nvContentPartPr>
              <p14:xfrm>
                <a:off x="8344598" y="281303"/>
                <a:ext cx="123120" cy="172800"/>
              </p14:xfrm>
            </p:contentPart>
          </mc:Choice>
          <mc:Fallback>
            <p:pic>
              <p:nvPicPr>
                <p:cNvPr id="259" name="Ink 258">
                  <a:extLst>
                    <a:ext uri="{FF2B5EF4-FFF2-40B4-BE49-F238E27FC236}">
                      <a16:creationId xmlns:a16="http://schemas.microsoft.com/office/drawing/2014/main" id="{8414ADBD-673A-9F59-3434-1D9CD5012C77}"/>
                    </a:ext>
                  </a:extLst>
                </p:cNvPr>
                <p:cNvPicPr/>
                <p:nvPr/>
              </p:nvPicPr>
              <p:blipFill>
                <a:blip r:embed="rId423"/>
                <a:stretch>
                  <a:fillRect/>
                </a:stretch>
              </p:blipFill>
              <p:spPr>
                <a:xfrm>
                  <a:off x="8335598" y="272663"/>
                  <a:ext cx="140760" cy="190440"/>
                </a:xfrm>
                <a:prstGeom prst="rect">
                  <a:avLst/>
                </a:prstGeom>
              </p:spPr>
            </p:pic>
          </mc:Fallback>
        </mc:AlternateContent>
      </p:grpSp>
      <p:grpSp>
        <p:nvGrpSpPr>
          <p:cNvPr id="268" name="Group 267">
            <a:extLst>
              <a:ext uri="{FF2B5EF4-FFF2-40B4-BE49-F238E27FC236}">
                <a16:creationId xmlns:a16="http://schemas.microsoft.com/office/drawing/2014/main" id="{3743F23D-7368-3E30-8E6C-641E376D050D}"/>
              </a:ext>
            </a:extLst>
          </p:cNvPr>
          <p:cNvGrpSpPr/>
          <p:nvPr/>
        </p:nvGrpSpPr>
        <p:grpSpPr>
          <a:xfrm>
            <a:off x="10530518" y="132263"/>
            <a:ext cx="823680" cy="855360"/>
            <a:chOff x="10530518" y="132263"/>
            <a:chExt cx="823680" cy="855360"/>
          </a:xfrm>
        </p:grpSpPr>
        <mc:AlternateContent xmlns:mc="http://schemas.openxmlformats.org/markup-compatibility/2006">
          <mc:Choice xmlns:p14="http://schemas.microsoft.com/office/powerpoint/2010/main" Requires="p14">
            <p:contentPart p14:bwMode="auto" r:id="rId424">
              <p14:nvContentPartPr>
                <p14:cNvPr id="261" name="Ink 260">
                  <a:extLst>
                    <a:ext uri="{FF2B5EF4-FFF2-40B4-BE49-F238E27FC236}">
                      <a16:creationId xmlns:a16="http://schemas.microsoft.com/office/drawing/2014/main" id="{20C7DFE1-B1DF-3309-DB4B-16F8C6684E8B}"/>
                    </a:ext>
                  </a:extLst>
                </p14:cNvPr>
                <p14:cNvContentPartPr/>
                <p14:nvPr/>
              </p14:nvContentPartPr>
              <p14:xfrm>
                <a:off x="10530518" y="195623"/>
                <a:ext cx="334800" cy="263880"/>
              </p14:xfrm>
            </p:contentPart>
          </mc:Choice>
          <mc:Fallback>
            <p:pic>
              <p:nvPicPr>
                <p:cNvPr id="261" name="Ink 260">
                  <a:extLst>
                    <a:ext uri="{FF2B5EF4-FFF2-40B4-BE49-F238E27FC236}">
                      <a16:creationId xmlns:a16="http://schemas.microsoft.com/office/drawing/2014/main" id="{20C7DFE1-B1DF-3309-DB4B-16F8C6684E8B}"/>
                    </a:ext>
                  </a:extLst>
                </p:cNvPr>
                <p:cNvPicPr/>
                <p:nvPr/>
              </p:nvPicPr>
              <p:blipFill>
                <a:blip r:embed="rId425"/>
                <a:stretch>
                  <a:fillRect/>
                </a:stretch>
              </p:blipFill>
              <p:spPr>
                <a:xfrm>
                  <a:off x="10521518" y="186623"/>
                  <a:ext cx="3524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62" name="Ink 261">
                  <a:extLst>
                    <a:ext uri="{FF2B5EF4-FFF2-40B4-BE49-F238E27FC236}">
                      <a16:creationId xmlns:a16="http://schemas.microsoft.com/office/drawing/2014/main" id="{521C1F67-87D9-BEA4-C9D3-802DAC808F02}"/>
                    </a:ext>
                  </a:extLst>
                </p14:cNvPr>
                <p14:cNvContentPartPr/>
                <p14:nvPr/>
              </p14:nvContentPartPr>
              <p14:xfrm>
                <a:off x="10909958" y="132263"/>
                <a:ext cx="186120" cy="280080"/>
              </p14:xfrm>
            </p:contentPart>
          </mc:Choice>
          <mc:Fallback>
            <p:pic>
              <p:nvPicPr>
                <p:cNvPr id="262" name="Ink 261">
                  <a:extLst>
                    <a:ext uri="{FF2B5EF4-FFF2-40B4-BE49-F238E27FC236}">
                      <a16:creationId xmlns:a16="http://schemas.microsoft.com/office/drawing/2014/main" id="{521C1F67-87D9-BEA4-C9D3-802DAC808F02}"/>
                    </a:ext>
                  </a:extLst>
                </p:cNvPr>
                <p:cNvPicPr/>
                <p:nvPr/>
              </p:nvPicPr>
              <p:blipFill>
                <a:blip r:embed="rId427"/>
                <a:stretch>
                  <a:fillRect/>
                </a:stretch>
              </p:blipFill>
              <p:spPr>
                <a:xfrm>
                  <a:off x="10901318" y="123263"/>
                  <a:ext cx="2037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63" name="Ink 262">
                  <a:extLst>
                    <a:ext uri="{FF2B5EF4-FFF2-40B4-BE49-F238E27FC236}">
                      <a16:creationId xmlns:a16="http://schemas.microsoft.com/office/drawing/2014/main" id="{E7B9E05D-6749-58D0-8A3F-CA5E373F6126}"/>
                    </a:ext>
                  </a:extLst>
                </p14:cNvPr>
                <p14:cNvContentPartPr/>
                <p14:nvPr/>
              </p14:nvContentPartPr>
              <p14:xfrm>
                <a:off x="10907078" y="294263"/>
                <a:ext cx="168840" cy="9720"/>
              </p14:xfrm>
            </p:contentPart>
          </mc:Choice>
          <mc:Fallback>
            <p:pic>
              <p:nvPicPr>
                <p:cNvPr id="263" name="Ink 262">
                  <a:extLst>
                    <a:ext uri="{FF2B5EF4-FFF2-40B4-BE49-F238E27FC236}">
                      <a16:creationId xmlns:a16="http://schemas.microsoft.com/office/drawing/2014/main" id="{E7B9E05D-6749-58D0-8A3F-CA5E373F6126}"/>
                    </a:ext>
                  </a:extLst>
                </p:cNvPr>
                <p:cNvPicPr/>
                <p:nvPr/>
              </p:nvPicPr>
              <p:blipFill>
                <a:blip r:embed="rId429"/>
                <a:stretch>
                  <a:fillRect/>
                </a:stretch>
              </p:blipFill>
              <p:spPr>
                <a:xfrm>
                  <a:off x="10898438" y="285263"/>
                  <a:ext cx="1864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64" name="Ink 263">
                  <a:extLst>
                    <a:ext uri="{FF2B5EF4-FFF2-40B4-BE49-F238E27FC236}">
                      <a16:creationId xmlns:a16="http://schemas.microsoft.com/office/drawing/2014/main" id="{A45ACAB7-BFA0-1ADE-2C06-71377FB8F128}"/>
                    </a:ext>
                  </a:extLst>
                </p14:cNvPr>
                <p14:cNvContentPartPr/>
                <p14:nvPr/>
              </p14:nvContentPartPr>
              <p14:xfrm>
                <a:off x="10712318" y="652823"/>
                <a:ext cx="241920" cy="218880"/>
              </p14:xfrm>
            </p:contentPart>
          </mc:Choice>
          <mc:Fallback>
            <p:pic>
              <p:nvPicPr>
                <p:cNvPr id="264" name="Ink 263">
                  <a:extLst>
                    <a:ext uri="{FF2B5EF4-FFF2-40B4-BE49-F238E27FC236}">
                      <a16:creationId xmlns:a16="http://schemas.microsoft.com/office/drawing/2014/main" id="{A45ACAB7-BFA0-1ADE-2C06-71377FB8F128}"/>
                    </a:ext>
                  </a:extLst>
                </p:cNvPr>
                <p:cNvPicPr/>
                <p:nvPr/>
              </p:nvPicPr>
              <p:blipFill>
                <a:blip r:embed="rId431"/>
                <a:stretch>
                  <a:fillRect/>
                </a:stretch>
              </p:blipFill>
              <p:spPr>
                <a:xfrm>
                  <a:off x="10703318" y="643823"/>
                  <a:ext cx="2595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5" name="Ink 264">
                  <a:extLst>
                    <a:ext uri="{FF2B5EF4-FFF2-40B4-BE49-F238E27FC236}">
                      <a16:creationId xmlns:a16="http://schemas.microsoft.com/office/drawing/2014/main" id="{56830960-BFDA-AE1D-04F8-6177E99D4522}"/>
                    </a:ext>
                  </a:extLst>
                </p14:cNvPr>
                <p14:cNvContentPartPr/>
                <p14:nvPr/>
              </p14:nvContentPartPr>
              <p14:xfrm>
                <a:off x="10991318" y="719783"/>
                <a:ext cx="141120" cy="267840"/>
              </p14:xfrm>
            </p:contentPart>
          </mc:Choice>
          <mc:Fallback>
            <p:pic>
              <p:nvPicPr>
                <p:cNvPr id="265" name="Ink 264">
                  <a:extLst>
                    <a:ext uri="{FF2B5EF4-FFF2-40B4-BE49-F238E27FC236}">
                      <a16:creationId xmlns:a16="http://schemas.microsoft.com/office/drawing/2014/main" id="{56830960-BFDA-AE1D-04F8-6177E99D4522}"/>
                    </a:ext>
                  </a:extLst>
                </p:cNvPr>
                <p:cNvPicPr/>
                <p:nvPr/>
              </p:nvPicPr>
              <p:blipFill>
                <a:blip r:embed="rId433"/>
                <a:stretch>
                  <a:fillRect/>
                </a:stretch>
              </p:blipFill>
              <p:spPr>
                <a:xfrm>
                  <a:off x="10982678" y="710783"/>
                  <a:ext cx="1587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66" name="Ink 265">
                  <a:extLst>
                    <a:ext uri="{FF2B5EF4-FFF2-40B4-BE49-F238E27FC236}">
                      <a16:creationId xmlns:a16="http://schemas.microsoft.com/office/drawing/2014/main" id="{75CC4467-EDB4-1F45-F0F3-E430FB4C41B7}"/>
                    </a:ext>
                  </a:extLst>
                </p14:cNvPr>
                <p14:cNvContentPartPr/>
                <p14:nvPr/>
              </p14:nvContentPartPr>
              <p14:xfrm>
                <a:off x="11197238" y="550583"/>
                <a:ext cx="156960" cy="308160"/>
              </p14:xfrm>
            </p:contentPart>
          </mc:Choice>
          <mc:Fallback>
            <p:pic>
              <p:nvPicPr>
                <p:cNvPr id="266" name="Ink 265">
                  <a:extLst>
                    <a:ext uri="{FF2B5EF4-FFF2-40B4-BE49-F238E27FC236}">
                      <a16:creationId xmlns:a16="http://schemas.microsoft.com/office/drawing/2014/main" id="{75CC4467-EDB4-1F45-F0F3-E430FB4C41B7}"/>
                    </a:ext>
                  </a:extLst>
                </p:cNvPr>
                <p:cNvPicPr/>
                <p:nvPr/>
              </p:nvPicPr>
              <p:blipFill>
                <a:blip r:embed="rId435"/>
                <a:stretch>
                  <a:fillRect/>
                </a:stretch>
              </p:blipFill>
              <p:spPr>
                <a:xfrm>
                  <a:off x="11188238" y="541943"/>
                  <a:ext cx="17460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67" name="Ink 266">
                  <a:extLst>
                    <a:ext uri="{FF2B5EF4-FFF2-40B4-BE49-F238E27FC236}">
                      <a16:creationId xmlns:a16="http://schemas.microsoft.com/office/drawing/2014/main" id="{8DDC03E4-99BF-082C-9AB8-C94839586587}"/>
                    </a:ext>
                  </a:extLst>
                </p14:cNvPr>
                <p14:cNvContentPartPr/>
                <p14:nvPr/>
              </p14:nvContentPartPr>
              <p14:xfrm>
                <a:off x="11135318" y="764063"/>
                <a:ext cx="194040" cy="360"/>
              </p14:xfrm>
            </p:contentPart>
          </mc:Choice>
          <mc:Fallback>
            <p:pic>
              <p:nvPicPr>
                <p:cNvPr id="267" name="Ink 266">
                  <a:extLst>
                    <a:ext uri="{FF2B5EF4-FFF2-40B4-BE49-F238E27FC236}">
                      <a16:creationId xmlns:a16="http://schemas.microsoft.com/office/drawing/2014/main" id="{8DDC03E4-99BF-082C-9AB8-C94839586587}"/>
                    </a:ext>
                  </a:extLst>
                </p:cNvPr>
                <p:cNvPicPr/>
                <p:nvPr/>
              </p:nvPicPr>
              <p:blipFill>
                <a:blip r:embed="rId437"/>
                <a:stretch>
                  <a:fillRect/>
                </a:stretch>
              </p:blipFill>
              <p:spPr>
                <a:xfrm>
                  <a:off x="11126678" y="755063"/>
                  <a:ext cx="211680" cy="18000"/>
                </a:xfrm>
                <a:prstGeom prst="rect">
                  <a:avLst/>
                </a:prstGeom>
              </p:spPr>
            </p:pic>
          </mc:Fallback>
        </mc:AlternateContent>
      </p:grpSp>
      <p:grpSp>
        <p:nvGrpSpPr>
          <p:cNvPr id="271" name="Group 270">
            <a:extLst>
              <a:ext uri="{FF2B5EF4-FFF2-40B4-BE49-F238E27FC236}">
                <a16:creationId xmlns:a16="http://schemas.microsoft.com/office/drawing/2014/main" id="{CB4ACE7D-F1B9-408B-8424-7ECE695282FF}"/>
              </a:ext>
            </a:extLst>
          </p:cNvPr>
          <p:cNvGrpSpPr/>
          <p:nvPr/>
        </p:nvGrpSpPr>
        <p:grpSpPr>
          <a:xfrm>
            <a:off x="10033358" y="256103"/>
            <a:ext cx="462960" cy="166680"/>
            <a:chOff x="10033358" y="256103"/>
            <a:chExt cx="462960" cy="166680"/>
          </a:xfrm>
        </p:grpSpPr>
        <mc:AlternateContent xmlns:mc="http://schemas.openxmlformats.org/markup-compatibility/2006">
          <mc:Choice xmlns:p14="http://schemas.microsoft.com/office/powerpoint/2010/main" Requires="p14">
            <p:contentPart p14:bwMode="auto" r:id="rId438">
              <p14:nvContentPartPr>
                <p14:cNvPr id="269" name="Ink 268">
                  <a:extLst>
                    <a:ext uri="{FF2B5EF4-FFF2-40B4-BE49-F238E27FC236}">
                      <a16:creationId xmlns:a16="http://schemas.microsoft.com/office/drawing/2014/main" id="{452E0D74-60D0-12E7-5996-D41314C8144A}"/>
                    </a:ext>
                  </a:extLst>
                </p14:cNvPr>
                <p14:cNvContentPartPr/>
                <p14:nvPr/>
              </p14:nvContentPartPr>
              <p14:xfrm>
                <a:off x="10033358" y="325583"/>
                <a:ext cx="340200" cy="12960"/>
              </p14:xfrm>
            </p:contentPart>
          </mc:Choice>
          <mc:Fallback>
            <p:pic>
              <p:nvPicPr>
                <p:cNvPr id="269" name="Ink 268">
                  <a:extLst>
                    <a:ext uri="{FF2B5EF4-FFF2-40B4-BE49-F238E27FC236}">
                      <a16:creationId xmlns:a16="http://schemas.microsoft.com/office/drawing/2014/main" id="{452E0D74-60D0-12E7-5996-D41314C8144A}"/>
                    </a:ext>
                  </a:extLst>
                </p:cNvPr>
                <p:cNvPicPr/>
                <p:nvPr/>
              </p:nvPicPr>
              <p:blipFill>
                <a:blip r:embed="rId439"/>
                <a:stretch>
                  <a:fillRect/>
                </a:stretch>
              </p:blipFill>
              <p:spPr>
                <a:xfrm>
                  <a:off x="10024358" y="316583"/>
                  <a:ext cx="3578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70" name="Ink 269">
                  <a:extLst>
                    <a:ext uri="{FF2B5EF4-FFF2-40B4-BE49-F238E27FC236}">
                      <a16:creationId xmlns:a16="http://schemas.microsoft.com/office/drawing/2014/main" id="{4003B07B-8FAD-1B23-F47C-8D6E6CE08ED2}"/>
                    </a:ext>
                  </a:extLst>
                </p14:cNvPr>
                <p14:cNvContentPartPr/>
                <p14:nvPr/>
              </p14:nvContentPartPr>
              <p14:xfrm>
                <a:off x="10287518" y="256103"/>
                <a:ext cx="208800" cy="166680"/>
              </p14:xfrm>
            </p:contentPart>
          </mc:Choice>
          <mc:Fallback>
            <p:pic>
              <p:nvPicPr>
                <p:cNvPr id="270" name="Ink 269">
                  <a:extLst>
                    <a:ext uri="{FF2B5EF4-FFF2-40B4-BE49-F238E27FC236}">
                      <a16:creationId xmlns:a16="http://schemas.microsoft.com/office/drawing/2014/main" id="{4003B07B-8FAD-1B23-F47C-8D6E6CE08ED2}"/>
                    </a:ext>
                  </a:extLst>
                </p:cNvPr>
                <p:cNvPicPr/>
                <p:nvPr/>
              </p:nvPicPr>
              <p:blipFill>
                <a:blip r:embed="rId441"/>
                <a:stretch>
                  <a:fillRect/>
                </a:stretch>
              </p:blipFill>
              <p:spPr>
                <a:xfrm>
                  <a:off x="10278878" y="247103"/>
                  <a:ext cx="226440" cy="184320"/>
                </a:xfrm>
                <a:prstGeom prst="rect">
                  <a:avLst/>
                </a:prstGeom>
              </p:spPr>
            </p:pic>
          </mc:Fallback>
        </mc:AlternateContent>
      </p:grpSp>
      <p:grpSp>
        <p:nvGrpSpPr>
          <p:cNvPr id="274" name="Group 273">
            <a:extLst>
              <a:ext uri="{FF2B5EF4-FFF2-40B4-BE49-F238E27FC236}">
                <a16:creationId xmlns:a16="http://schemas.microsoft.com/office/drawing/2014/main" id="{9501993A-B257-68B6-53BB-0CCCBFD076BD}"/>
              </a:ext>
            </a:extLst>
          </p:cNvPr>
          <p:cNvGrpSpPr/>
          <p:nvPr/>
        </p:nvGrpSpPr>
        <p:grpSpPr>
          <a:xfrm>
            <a:off x="10214078" y="851543"/>
            <a:ext cx="477720" cy="163080"/>
            <a:chOff x="10214078" y="851543"/>
            <a:chExt cx="477720" cy="163080"/>
          </a:xfrm>
        </p:grpSpPr>
        <mc:AlternateContent xmlns:mc="http://schemas.openxmlformats.org/markup-compatibility/2006">
          <mc:Choice xmlns:p14="http://schemas.microsoft.com/office/powerpoint/2010/main" Requires="p14">
            <p:contentPart p14:bwMode="auto" r:id="rId442">
              <p14:nvContentPartPr>
                <p14:cNvPr id="272" name="Ink 271">
                  <a:extLst>
                    <a:ext uri="{FF2B5EF4-FFF2-40B4-BE49-F238E27FC236}">
                      <a16:creationId xmlns:a16="http://schemas.microsoft.com/office/drawing/2014/main" id="{19F2DE29-CE26-363B-C5DE-0A97AC79B68F}"/>
                    </a:ext>
                  </a:extLst>
                </p14:cNvPr>
                <p14:cNvContentPartPr/>
                <p14:nvPr/>
              </p14:nvContentPartPr>
              <p14:xfrm>
                <a:off x="10214078" y="941183"/>
                <a:ext cx="461880" cy="42120"/>
              </p14:xfrm>
            </p:contentPart>
          </mc:Choice>
          <mc:Fallback>
            <p:pic>
              <p:nvPicPr>
                <p:cNvPr id="272" name="Ink 271">
                  <a:extLst>
                    <a:ext uri="{FF2B5EF4-FFF2-40B4-BE49-F238E27FC236}">
                      <a16:creationId xmlns:a16="http://schemas.microsoft.com/office/drawing/2014/main" id="{19F2DE29-CE26-363B-C5DE-0A97AC79B68F}"/>
                    </a:ext>
                  </a:extLst>
                </p:cNvPr>
                <p:cNvPicPr/>
                <p:nvPr/>
              </p:nvPicPr>
              <p:blipFill>
                <a:blip r:embed="rId443"/>
                <a:stretch>
                  <a:fillRect/>
                </a:stretch>
              </p:blipFill>
              <p:spPr>
                <a:xfrm>
                  <a:off x="10205438" y="932183"/>
                  <a:ext cx="4795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73" name="Ink 272">
                  <a:extLst>
                    <a:ext uri="{FF2B5EF4-FFF2-40B4-BE49-F238E27FC236}">
                      <a16:creationId xmlns:a16="http://schemas.microsoft.com/office/drawing/2014/main" id="{15322F39-8716-45D3-C7FC-A7785E84126E}"/>
                    </a:ext>
                  </a:extLst>
                </p14:cNvPr>
                <p14:cNvContentPartPr/>
                <p14:nvPr/>
              </p14:nvContentPartPr>
              <p14:xfrm>
                <a:off x="10459238" y="851543"/>
                <a:ext cx="232560" cy="163080"/>
              </p14:xfrm>
            </p:contentPart>
          </mc:Choice>
          <mc:Fallback>
            <p:pic>
              <p:nvPicPr>
                <p:cNvPr id="273" name="Ink 272">
                  <a:extLst>
                    <a:ext uri="{FF2B5EF4-FFF2-40B4-BE49-F238E27FC236}">
                      <a16:creationId xmlns:a16="http://schemas.microsoft.com/office/drawing/2014/main" id="{15322F39-8716-45D3-C7FC-A7785E84126E}"/>
                    </a:ext>
                  </a:extLst>
                </p:cNvPr>
                <p:cNvPicPr/>
                <p:nvPr/>
              </p:nvPicPr>
              <p:blipFill>
                <a:blip r:embed="rId445"/>
                <a:stretch>
                  <a:fillRect/>
                </a:stretch>
              </p:blipFill>
              <p:spPr>
                <a:xfrm>
                  <a:off x="10450238" y="842903"/>
                  <a:ext cx="250200" cy="180720"/>
                </a:xfrm>
                <a:prstGeom prst="rect">
                  <a:avLst/>
                </a:prstGeom>
              </p:spPr>
            </p:pic>
          </mc:Fallback>
        </mc:AlternateContent>
      </p:grpSp>
      <p:grpSp>
        <p:nvGrpSpPr>
          <p:cNvPr id="281" name="Group 280">
            <a:extLst>
              <a:ext uri="{FF2B5EF4-FFF2-40B4-BE49-F238E27FC236}">
                <a16:creationId xmlns:a16="http://schemas.microsoft.com/office/drawing/2014/main" id="{011F0522-7989-5898-8A8B-F647EC5036BA}"/>
              </a:ext>
            </a:extLst>
          </p:cNvPr>
          <p:cNvGrpSpPr/>
          <p:nvPr/>
        </p:nvGrpSpPr>
        <p:grpSpPr>
          <a:xfrm>
            <a:off x="4924598" y="5542343"/>
            <a:ext cx="1594440" cy="807840"/>
            <a:chOff x="4924598" y="5542343"/>
            <a:chExt cx="1594440" cy="807840"/>
          </a:xfrm>
        </p:grpSpPr>
        <mc:AlternateContent xmlns:mc="http://schemas.openxmlformats.org/markup-compatibility/2006">
          <mc:Choice xmlns:p14="http://schemas.microsoft.com/office/powerpoint/2010/main" Requires="p14">
            <p:contentPart p14:bwMode="auto" r:id="rId446">
              <p14:nvContentPartPr>
                <p14:cNvPr id="275" name="Ink 274">
                  <a:extLst>
                    <a:ext uri="{FF2B5EF4-FFF2-40B4-BE49-F238E27FC236}">
                      <a16:creationId xmlns:a16="http://schemas.microsoft.com/office/drawing/2014/main" id="{136ABC82-2679-80CC-2854-7E04FC0BF251}"/>
                    </a:ext>
                  </a:extLst>
                </p14:cNvPr>
                <p14:cNvContentPartPr/>
                <p14:nvPr/>
              </p14:nvContentPartPr>
              <p14:xfrm>
                <a:off x="5211518" y="5618303"/>
                <a:ext cx="300240" cy="471600"/>
              </p14:xfrm>
            </p:contentPart>
          </mc:Choice>
          <mc:Fallback>
            <p:pic>
              <p:nvPicPr>
                <p:cNvPr id="275" name="Ink 274">
                  <a:extLst>
                    <a:ext uri="{FF2B5EF4-FFF2-40B4-BE49-F238E27FC236}">
                      <a16:creationId xmlns:a16="http://schemas.microsoft.com/office/drawing/2014/main" id="{136ABC82-2679-80CC-2854-7E04FC0BF251}"/>
                    </a:ext>
                  </a:extLst>
                </p:cNvPr>
                <p:cNvPicPr/>
                <p:nvPr/>
              </p:nvPicPr>
              <p:blipFill>
                <a:blip r:embed="rId447"/>
                <a:stretch>
                  <a:fillRect/>
                </a:stretch>
              </p:blipFill>
              <p:spPr>
                <a:xfrm>
                  <a:off x="5202878" y="5609663"/>
                  <a:ext cx="31788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76" name="Ink 275">
                  <a:extLst>
                    <a:ext uri="{FF2B5EF4-FFF2-40B4-BE49-F238E27FC236}">
                      <a16:creationId xmlns:a16="http://schemas.microsoft.com/office/drawing/2014/main" id="{E639D074-5213-3471-4BBB-9CEC97C1A775}"/>
                    </a:ext>
                  </a:extLst>
                </p14:cNvPr>
                <p14:cNvContentPartPr/>
                <p14:nvPr/>
              </p14:nvContentPartPr>
              <p14:xfrm>
                <a:off x="5329958" y="5851583"/>
                <a:ext cx="202320" cy="54720"/>
              </p14:xfrm>
            </p:contentPart>
          </mc:Choice>
          <mc:Fallback>
            <p:pic>
              <p:nvPicPr>
                <p:cNvPr id="276" name="Ink 275">
                  <a:extLst>
                    <a:ext uri="{FF2B5EF4-FFF2-40B4-BE49-F238E27FC236}">
                      <a16:creationId xmlns:a16="http://schemas.microsoft.com/office/drawing/2014/main" id="{E639D074-5213-3471-4BBB-9CEC97C1A775}"/>
                    </a:ext>
                  </a:extLst>
                </p:cNvPr>
                <p:cNvPicPr/>
                <p:nvPr/>
              </p:nvPicPr>
              <p:blipFill>
                <a:blip r:embed="rId449"/>
                <a:stretch>
                  <a:fillRect/>
                </a:stretch>
              </p:blipFill>
              <p:spPr>
                <a:xfrm>
                  <a:off x="5321318" y="5842583"/>
                  <a:ext cx="2199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77" name="Ink 276">
                  <a:extLst>
                    <a:ext uri="{FF2B5EF4-FFF2-40B4-BE49-F238E27FC236}">
                      <a16:creationId xmlns:a16="http://schemas.microsoft.com/office/drawing/2014/main" id="{A8B24BF9-E547-4074-2ACA-2389F9E26EFF}"/>
                    </a:ext>
                  </a:extLst>
                </p14:cNvPr>
                <p14:cNvContentPartPr/>
                <p14:nvPr/>
              </p14:nvContentPartPr>
              <p14:xfrm>
                <a:off x="5644958" y="5849063"/>
                <a:ext cx="125280" cy="189720"/>
              </p14:xfrm>
            </p:contentPart>
          </mc:Choice>
          <mc:Fallback>
            <p:pic>
              <p:nvPicPr>
                <p:cNvPr id="277" name="Ink 276">
                  <a:extLst>
                    <a:ext uri="{FF2B5EF4-FFF2-40B4-BE49-F238E27FC236}">
                      <a16:creationId xmlns:a16="http://schemas.microsoft.com/office/drawing/2014/main" id="{A8B24BF9-E547-4074-2ACA-2389F9E26EFF}"/>
                    </a:ext>
                  </a:extLst>
                </p:cNvPr>
                <p:cNvPicPr/>
                <p:nvPr/>
              </p:nvPicPr>
              <p:blipFill>
                <a:blip r:embed="rId451"/>
                <a:stretch>
                  <a:fillRect/>
                </a:stretch>
              </p:blipFill>
              <p:spPr>
                <a:xfrm>
                  <a:off x="5635958" y="5840063"/>
                  <a:ext cx="1429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8" name="Ink 277">
                  <a:extLst>
                    <a:ext uri="{FF2B5EF4-FFF2-40B4-BE49-F238E27FC236}">
                      <a16:creationId xmlns:a16="http://schemas.microsoft.com/office/drawing/2014/main" id="{979CE17E-E284-1B2E-D86D-444C99AE7F58}"/>
                    </a:ext>
                  </a:extLst>
                </p14:cNvPr>
                <p14:cNvContentPartPr/>
                <p14:nvPr/>
              </p14:nvContentPartPr>
              <p14:xfrm>
                <a:off x="5873918" y="5727023"/>
                <a:ext cx="263160" cy="415080"/>
              </p14:xfrm>
            </p:contentPart>
          </mc:Choice>
          <mc:Fallback>
            <p:pic>
              <p:nvPicPr>
                <p:cNvPr id="278" name="Ink 277">
                  <a:extLst>
                    <a:ext uri="{FF2B5EF4-FFF2-40B4-BE49-F238E27FC236}">
                      <a16:creationId xmlns:a16="http://schemas.microsoft.com/office/drawing/2014/main" id="{979CE17E-E284-1B2E-D86D-444C99AE7F58}"/>
                    </a:ext>
                  </a:extLst>
                </p:cNvPr>
                <p:cNvPicPr/>
                <p:nvPr/>
              </p:nvPicPr>
              <p:blipFill>
                <a:blip r:embed="rId453"/>
                <a:stretch>
                  <a:fillRect/>
                </a:stretch>
              </p:blipFill>
              <p:spPr>
                <a:xfrm>
                  <a:off x="5865278" y="5718023"/>
                  <a:ext cx="28080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79" name="Ink 278">
                  <a:extLst>
                    <a:ext uri="{FF2B5EF4-FFF2-40B4-BE49-F238E27FC236}">
                      <a16:creationId xmlns:a16="http://schemas.microsoft.com/office/drawing/2014/main" id="{2F0FD5D2-6EE4-9333-251B-C717404798F8}"/>
                    </a:ext>
                  </a:extLst>
                </p14:cNvPr>
                <p14:cNvContentPartPr/>
                <p14:nvPr/>
              </p14:nvContentPartPr>
              <p14:xfrm>
                <a:off x="4924598" y="5542343"/>
                <a:ext cx="324360" cy="802080"/>
              </p14:xfrm>
            </p:contentPart>
          </mc:Choice>
          <mc:Fallback>
            <p:pic>
              <p:nvPicPr>
                <p:cNvPr id="279" name="Ink 278">
                  <a:extLst>
                    <a:ext uri="{FF2B5EF4-FFF2-40B4-BE49-F238E27FC236}">
                      <a16:creationId xmlns:a16="http://schemas.microsoft.com/office/drawing/2014/main" id="{2F0FD5D2-6EE4-9333-251B-C717404798F8}"/>
                    </a:ext>
                  </a:extLst>
                </p:cNvPr>
                <p:cNvPicPr/>
                <p:nvPr/>
              </p:nvPicPr>
              <p:blipFill>
                <a:blip r:embed="rId455"/>
                <a:stretch>
                  <a:fillRect/>
                </a:stretch>
              </p:blipFill>
              <p:spPr>
                <a:xfrm>
                  <a:off x="4915598" y="5533703"/>
                  <a:ext cx="342000" cy="81972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80" name="Ink 279">
                  <a:extLst>
                    <a:ext uri="{FF2B5EF4-FFF2-40B4-BE49-F238E27FC236}">
                      <a16:creationId xmlns:a16="http://schemas.microsoft.com/office/drawing/2014/main" id="{7307036C-6D47-8D21-7D27-109195357D8C}"/>
                    </a:ext>
                  </a:extLst>
                </p14:cNvPr>
                <p14:cNvContentPartPr/>
                <p14:nvPr/>
              </p14:nvContentPartPr>
              <p14:xfrm>
                <a:off x="6197918" y="5600303"/>
                <a:ext cx="321120" cy="749880"/>
              </p14:xfrm>
            </p:contentPart>
          </mc:Choice>
          <mc:Fallback>
            <p:pic>
              <p:nvPicPr>
                <p:cNvPr id="280" name="Ink 279">
                  <a:extLst>
                    <a:ext uri="{FF2B5EF4-FFF2-40B4-BE49-F238E27FC236}">
                      <a16:creationId xmlns:a16="http://schemas.microsoft.com/office/drawing/2014/main" id="{7307036C-6D47-8D21-7D27-109195357D8C}"/>
                    </a:ext>
                  </a:extLst>
                </p:cNvPr>
                <p:cNvPicPr/>
                <p:nvPr/>
              </p:nvPicPr>
              <p:blipFill>
                <a:blip r:embed="rId457"/>
                <a:stretch>
                  <a:fillRect/>
                </a:stretch>
              </p:blipFill>
              <p:spPr>
                <a:xfrm>
                  <a:off x="6189278" y="5591663"/>
                  <a:ext cx="338760" cy="767520"/>
                </a:xfrm>
                <a:prstGeom prst="rect">
                  <a:avLst/>
                </a:prstGeom>
              </p:spPr>
            </p:pic>
          </mc:Fallback>
        </mc:AlternateContent>
      </p:grpSp>
      <p:grpSp>
        <p:nvGrpSpPr>
          <p:cNvPr id="284" name="Group 283">
            <a:extLst>
              <a:ext uri="{FF2B5EF4-FFF2-40B4-BE49-F238E27FC236}">
                <a16:creationId xmlns:a16="http://schemas.microsoft.com/office/drawing/2014/main" id="{B82A27FA-9F72-D93C-C9F6-6345F4EF4C59}"/>
              </a:ext>
            </a:extLst>
          </p:cNvPr>
          <p:cNvGrpSpPr/>
          <p:nvPr/>
        </p:nvGrpSpPr>
        <p:grpSpPr>
          <a:xfrm>
            <a:off x="2937038" y="2735423"/>
            <a:ext cx="444960" cy="671760"/>
            <a:chOff x="2937038" y="2735423"/>
            <a:chExt cx="444960" cy="671760"/>
          </a:xfrm>
        </p:grpSpPr>
        <mc:AlternateContent xmlns:mc="http://schemas.openxmlformats.org/markup-compatibility/2006">
          <mc:Choice xmlns:p14="http://schemas.microsoft.com/office/powerpoint/2010/main" Requires="p14">
            <p:contentPart p14:bwMode="auto" r:id="rId458">
              <p14:nvContentPartPr>
                <p14:cNvPr id="282" name="Ink 281">
                  <a:extLst>
                    <a:ext uri="{FF2B5EF4-FFF2-40B4-BE49-F238E27FC236}">
                      <a16:creationId xmlns:a16="http://schemas.microsoft.com/office/drawing/2014/main" id="{CFA59181-AAF4-C8F2-0F0F-390658D80134}"/>
                    </a:ext>
                  </a:extLst>
                </p14:cNvPr>
                <p14:cNvContentPartPr/>
                <p14:nvPr/>
              </p14:nvContentPartPr>
              <p14:xfrm>
                <a:off x="3110198" y="2735423"/>
                <a:ext cx="121680" cy="671760"/>
              </p14:xfrm>
            </p:contentPart>
          </mc:Choice>
          <mc:Fallback>
            <p:pic>
              <p:nvPicPr>
                <p:cNvPr id="282" name="Ink 281">
                  <a:extLst>
                    <a:ext uri="{FF2B5EF4-FFF2-40B4-BE49-F238E27FC236}">
                      <a16:creationId xmlns:a16="http://schemas.microsoft.com/office/drawing/2014/main" id="{CFA59181-AAF4-C8F2-0F0F-390658D80134}"/>
                    </a:ext>
                  </a:extLst>
                </p:cNvPr>
                <p:cNvPicPr/>
                <p:nvPr/>
              </p:nvPicPr>
              <p:blipFill>
                <a:blip r:embed="rId459"/>
                <a:stretch>
                  <a:fillRect/>
                </a:stretch>
              </p:blipFill>
              <p:spPr>
                <a:xfrm>
                  <a:off x="3101558" y="2726423"/>
                  <a:ext cx="139320" cy="68940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83" name="Ink 282">
                  <a:extLst>
                    <a:ext uri="{FF2B5EF4-FFF2-40B4-BE49-F238E27FC236}">
                      <a16:creationId xmlns:a16="http://schemas.microsoft.com/office/drawing/2014/main" id="{F02693B3-05DB-3C66-366D-C137E87138A0}"/>
                    </a:ext>
                  </a:extLst>
                </p14:cNvPr>
                <p14:cNvContentPartPr/>
                <p14:nvPr/>
              </p14:nvContentPartPr>
              <p14:xfrm>
                <a:off x="2937038" y="2744063"/>
                <a:ext cx="444960" cy="224640"/>
              </p14:xfrm>
            </p:contentPart>
          </mc:Choice>
          <mc:Fallback>
            <p:pic>
              <p:nvPicPr>
                <p:cNvPr id="283" name="Ink 282">
                  <a:extLst>
                    <a:ext uri="{FF2B5EF4-FFF2-40B4-BE49-F238E27FC236}">
                      <a16:creationId xmlns:a16="http://schemas.microsoft.com/office/drawing/2014/main" id="{F02693B3-05DB-3C66-366D-C137E87138A0}"/>
                    </a:ext>
                  </a:extLst>
                </p:cNvPr>
                <p:cNvPicPr/>
                <p:nvPr/>
              </p:nvPicPr>
              <p:blipFill>
                <a:blip r:embed="rId461"/>
                <a:stretch>
                  <a:fillRect/>
                </a:stretch>
              </p:blipFill>
              <p:spPr>
                <a:xfrm>
                  <a:off x="2928398" y="2735423"/>
                  <a:ext cx="462600" cy="242280"/>
                </a:xfrm>
                <a:prstGeom prst="rect">
                  <a:avLst/>
                </a:prstGeom>
              </p:spPr>
            </p:pic>
          </mc:Fallback>
        </mc:AlternateContent>
      </p:grpSp>
    </p:spTree>
    <p:extLst>
      <p:ext uri="{BB962C8B-B14F-4D97-AF65-F5344CB8AC3E}">
        <p14:creationId xmlns:p14="http://schemas.microsoft.com/office/powerpoint/2010/main" val="275782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kumimoji="0" sz="18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Understanding projection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20</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Challenges for ABAP Developers</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RAP - Introduction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Managed v/</a:t>
              </a:r>
              <a:r>
                <a:rPr lang="en-US" sz="1800" kern="0">
                  <a:solidFill>
                    <a:schemeClr val="bg1"/>
                  </a:solidFill>
                  <a:latin typeface="Segoe UI" panose="020B0502040204020203" pitchFamily="34" charset="0"/>
                  <a:ea typeface="Calibri Light" charset="0"/>
                  <a:cs typeface="Segoe UI" panose="020B0502040204020203" pitchFamily="34" charset="0"/>
                </a:rPr>
                <a:t>s Unmanaged RAP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Application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271475B-DE13-F02A-4221-3B98348EE752}"/>
                  </a:ext>
                </a:extLst>
              </p14:cNvPr>
              <p14:cNvContentPartPr/>
              <p14:nvPr/>
            </p14:nvContentPartPr>
            <p14:xfrm>
              <a:off x="280800" y="1747440"/>
              <a:ext cx="11522880" cy="5046840"/>
            </p14:xfrm>
          </p:contentPart>
        </mc:Choice>
        <mc:Fallback>
          <p:pic>
            <p:nvPicPr>
              <p:cNvPr id="2" name="Ink 1">
                <a:extLst>
                  <a:ext uri="{FF2B5EF4-FFF2-40B4-BE49-F238E27FC236}">
                    <a16:creationId xmlns:a16="http://schemas.microsoft.com/office/drawing/2014/main" id="{3271475B-DE13-F02A-4221-3B98348EE752}"/>
                  </a:ext>
                </a:extLst>
              </p:cNvPr>
              <p:cNvPicPr/>
              <p:nvPr/>
            </p:nvPicPr>
            <p:blipFill>
              <a:blip r:embed="rId5"/>
              <a:stretch>
                <a:fillRect/>
              </a:stretch>
            </p:blipFill>
            <p:spPr>
              <a:xfrm>
                <a:off x="271440" y="1738080"/>
                <a:ext cx="11541600" cy="5065560"/>
              </a:xfrm>
              <a:prstGeom prst="rect">
                <a:avLst/>
              </a:prstGeom>
            </p:spPr>
          </p:pic>
        </mc:Fallback>
      </mc:AlternateContent>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3" name="Google Shape;1153;p44"/>
          <p:cNvSpPr txBox="1"/>
          <p:nvPr/>
        </p:nvSpPr>
        <p:spPr>
          <a:xfrm>
            <a:off x="191293" y="728002"/>
            <a:ext cx="11806237" cy="2308324"/>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CDS entities – To develop our RAP BO (Business Object)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Business Object here is a TREE data structure which is composed of multiple nodes (parent, child), The tree starts from a </a:t>
            </a:r>
            <a:r>
              <a:rPr kumimoji="0" lang="en-US" sz="1800" b="1" i="0" u="none" strike="noStrike" kern="0" cap="none" spc="0" normalizeH="0" baseline="0" noProof="0" dirty="0">
                <a:ln>
                  <a:noFill/>
                </a:ln>
                <a:solidFill>
                  <a:srgbClr val="433835"/>
                </a:solidFill>
                <a:effectLst/>
                <a:uLnTx/>
                <a:uFillTx/>
                <a:latin typeface="Calibri"/>
                <a:ea typeface="Calibri"/>
                <a:cs typeface="Calibri"/>
                <a:sym typeface="Calibri"/>
              </a:rPr>
              <a:t>root node. </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Once the business object is ready, we define the behavior of the business object like can this object be created, updated, deleted. Business object is a static structure (like a class) and the records of actual data is the instance of BO (object of a class).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Finally we can create service definition and service binding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UI layer to consume the service to build application.</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154" name="Google Shape;1154;p4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Components in RAP app – Technical Level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80C9B13-9DBD-1FB4-E04B-D4088B4D17A3}"/>
                  </a:ext>
                </a:extLst>
              </p14:cNvPr>
              <p14:cNvContentPartPr/>
              <p14:nvPr/>
            </p14:nvContentPartPr>
            <p14:xfrm>
              <a:off x="1275840" y="2156760"/>
              <a:ext cx="9942120" cy="4656600"/>
            </p14:xfrm>
          </p:contentPart>
        </mc:Choice>
        <mc:Fallback>
          <p:pic>
            <p:nvPicPr>
              <p:cNvPr id="2" name="Ink 1">
                <a:extLst>
                  <a:ext uri="{FF2B5EF4-FFF2-40B4-BE49-F238E27FC236}">
                    <a16:creationId xmlns:a16="http://schemas.microsoft.com/office/drawing/2014/main" id="{980C9B13-9DBD-1FB4-E04B-D4088B4D17A3}"/>
                  </a:ext>
                </a:extLst>
              </p:cNvPr>
              <p:cNvPicPr/>
              <p:nvPr/>
            </p:nvPicPr>
            <p:blipFill>
              <a:blip r:embed="rId5"/>
              <a:stretch>
                <a:fillRect/>
              </a:stretch>
            </p:blipFill>
            <p:spPr>
              <a:xfrm>
                <a:off x="1266480" y="2147400"/>
                <a:ext cx="9960840" cy="46753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4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Development Approach</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65" name="Google Shape;1165;p45"/>
          <p:cNvSpPr/>
          <p:nvPr/>
        </p:nvSpPr>
        <p:spPr>
          <a:xfrm>
            <a:off x="837828" y="5805264"/>
            <a:ext cx="10863274" cy="6857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SE11 – Data Dictionary – Tables, Views, Data Elements, Domains, LO, MC…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6" name="Google Shape;1166;p45"/>
          <p:cNvSpPr/>
          <p:nvPr/>
        </p:nvSpPr>
        <p:spPr>
          <a:xfrm>
            <a:off x="824939" y="4846890"/>
            <a:ext cx="10863274" cy="85403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 – (function modules and classes to interact with database)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LUW, Update FM, BAPIs – SELECT INSERT MODIFY UPDATE DELETE, EQ, DQ</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7" name="Google Shape;1167;p45"/>
          <p:cNvSpPr/>
          <p:nvPr/>
        </p:nvSpPr>
        <p:spPr>
          <a:xfrm>
            <a:off x="837828" y="4143457"/>
            <a:ext cx="10863274" cy="577117"/>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Customizing layer (SPRO, SM30)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8" name="Google Shape;1168;p45"/>
          <p:cNvSpPr/>
          <p:nvPr/>
        </p:nvSpPr>
        <p:spPr>
          <a:xfrm>
            <a:off x="837828" y="2735330"/>
            <a:ext cx="10863274" cy="128181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API Layer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Business logic, Data validations, Lock Unlock, Sync. Points, Branches, Manipulation logic, data flow logic, processing logic - RICEF</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9" name="Google Shape;1169;p45"/>
          <p:cNvSpPr/>
          <p:nvPr/>
        </p:nvSpPr>
        <p:spPr>
          <a:xfrm>
            <a:off x="837828" y="1799226"/>
            <a:ext cx="10863274" cy="83176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Service layer (expose data over HTTP/HTTPS protocol) – OData Services (V2, V4)</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SEGW, SADL, @OData, Serv. Definition and Binding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0" name="Google Shape;1170;p45"/>
          <p:cNvSpPr/>
          <p:nvPr/>
        </p:nvSpPr>
        <p:spPr>
          <a:xfrm>
            <a:off x="837828" y="714536"/>
            <a:ext cx="4968552"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UI (Fiori Apps)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Transactional | Analytical | Factsheet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1" name="Google Shape;1171;p45"/>
          <p:cNvSpPr/>
          <p:nvPr/>
        </p:nvSpPr>
        <p:spPr>
          <a:xfrm>
            <a:off x="5878388" y="710866"/>
            <a:ext cx="3312368"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Analytical Tools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Excel | SAC | Other..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2" name="Google Shape;1172;p45"/>
          <p:cNvSpPr/>
          <p:nvPr/>
        </p:nvSpPr>
        <p:spPr>
          <a:xfrm>
            <a:off x="9335699" y="700015"/>
            <a:ext cx="2387066"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Third Party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Your own ABAP code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3" name="Google Shape;1173;p45"/>
          <p:cNvSpPr/>
          <p:nvPr/>
        </p:nvSpPr>
        <p:spPr>
          <a:xfrm>
            <a:off x="45740" y="1157078"/>
            <a:ext cx="792088" cy="5229624"/>
          </a:xfrm>
          <a:prstGeom prst="up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8343</TotalTime>
  <Words>1290</Words>
  <Application>Microsoft Office PowerPoint</Application>
  <PresentationFormat>Custom</PresentationFormat>
  <Paragraphs>145</Paragraphs>
  <Slides>22</Slides>
  <Notes>15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Amasis MT Pro Black</vt:lpstr>
      <vt:lpstr>Arial</vt:lpstr>
      <vt:lpstr>Arial Black</vt:lpstr>
      <vt:lpstr>Calibri</vt:lpstr>
      <vt:lpstr>Cambria</vt:lpstr>
      <vt:lpstr>Cooper Black</vt:lpstr>
      <vt:lpstr>Corben</vt:lpstr>
      <vt:lpstr>Open Sans</vt:lpstr>
      <vt:lpstr>Quattrocento Sans</vt:lpstr>
      <vt:lpstr>Segoe UI</vt:lpstr>
      <vt:lpstr>Segoe UI Light</vt:lpstr>
      <vt:lpstr>Office Theme</vt:lpstr>
      <vt:lpstr>1_Office Theme</vt:lpstr>
      <vt:lpstr>SAP BTP RAP Training</vt:lpstr>
      <vt:lpstr>PowerPoint Presentation</vt:lpstr>
      <vt:lpstr>Agenda – Day 20</vt:lpstr>
      <vt:lpstr>PowerPoint Presentation</vt:lpstr>
      <vt:lpstr>Evolution of ABAP Programming Model</vt:lpstr>
      <vt:lpstr>Restful ABAP Programming</vt:lpstr>
      <vt:lpstr>Restful Application Programming</vt:lpstr>
      <vt:lpstr>PowerPoint Presentation</vt:lpstr>
      <vt:lpstr>PowerPoint Presentation</vt:lpstr>
      <vt:lpstr>RAP – The Big picture</vt:lpstr>
      <vt:lpstr>What is a Business Object</vt:lpstr>
      <vt:lpstr>Types of Implementation (Scenario) </vt:lpstr>
      <vt:lpstr>BO Runtime Implementation Types</vt:lpstr>
      <vt:lpstr>PowerPoint Presentation</vt:lpstr>
      <vt:lpstr>Explanation of Flight 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326</cp:revision>
  <dcterms:created xsi:type="dcterms:W3CDTF">2013-09-12T13:05:01Z</dcterms:created>
  <dcterms:modified xsi:type="dcterms:W3CDTF">2025-05-14T07:55:27Z</dcterms:modified>
</cp:coreProperties>
</file>