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94" r:id="rId3"/>
  </p:sldMasterIdLst>
  <p:notesMasterIdLst>
    <p:notesMasterId r:id="rId25"/>
  </p:notesMasterIdLst>
  <p:sldIdLst>
    <p:sldId id="276" r:id="rId4"/>
    <p:sldId id="1024" r:id="rId5"/>
    <p:sldId id="1030" r:id="rId6"/>
    <p:sldId id="334" r:id="rId7"/>
    <p:sldId id="541" r:id="rId8"/>
    <p:sldId id="762" r:id="rId9"/>
    <p:sldId id="825" r:id="rId10"/>
    <p:sldId id="542" r:id="rId11"/>
    <p:sldId id="543" r:id="rId12"/>
    <p:sldId id="802" r:id="rId13"/>
    <p:sldId id="792" r:id="rId14"/>
    <p:sldId id="793" r:id="rId15"/>
    <p:sldId id="805" r:id="rId16"/>
    <p:sldId id="794" r:id="rId17"/>
    <p:sldId id="797" r:id="rId18"/>
    <p:sldId id="828" r:id="rId19"/>
    <p:sldId id="829" r:id="rId20"/>
    <p:sldId id="803" r:id="rId21"/>
    <p:sldId id="1031" r:id="rId22"/>
    <p:sldId id="280" r:id="rId23"/>
    <p:sldId id="287" r:id="rId2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BAC8"/>
    <a:srgbClr val="6249DF"/>
    <a:srgbClr val="4782E1"/>
    <a:srgbClr val="04CEDE"/>
    <a:srgbClr val="2AA6DE"/>
    <a:srgbClr val="2097CF"/>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385" autoAdjust="0"/>
    <p:restoredTop sz="95033" autoAdjust="0"/>
  </p:normalViewPr>
  <p:slideViewPr>
    <p:cSldViewPr>
      <p:cViewPr varScale="1">
        <p:scale>
          <a:sx n="110" d="100"/>
          <a:sy n="110" d="100"/>
        </p:scale>
        <p:origin x="620" y="76"/>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2/7/2024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4115333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https://unsplash.com/photos/CPs2X8JYmS8</a:t>
            </a:r>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3997642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57635-26C6-76F1-73A3-0FC23B42A7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A97F83-3AF4-4D72-71DE-1C0DCB7F9A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0912C9-7268-D003-CD00-2B4C6DDC0A0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32304CC-1B8E-AF90-4531-90FF4666446E}"/>
              </a:ext>
            </a:extLst>
          </p:cNvPr>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3941463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5C7F17-C56A-EADB-A330-ED375863B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21C93C-5AE9-34D2-C349-284EA83960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69051C-AFA3-E2FB-6EA2-6E3E8EE1473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9071036-D817-3555-AB00-39F2DF59D903}"/>
              </a:ext>
            </a:extLst>
          </p:cNvPr>
          <p:cNvSpPr>
            <a:spLocks noGrp="1"/>
          </p:cNvSpPr>
          <p:nvPr>
            <p:ph type="sldNum" sz="quarter" idx="5"/>
          </p:nvPr>
        </p:nvSpPr>
        <p:spPr/>
        <p:txBody>
          <a:bodyPr/>
          <a:lstStyle/>
          <a:p>
            <a:fld id="{CA2D21D1-52E2-420B-B491-CFF6D7BB79FB}" type="slidenum">
              <a:rPr lang="en-US" smtClean="0"/>
              <a:pPr/>
              <a:t>19</a:t>
            </a:fld>
            <a:endParaRPr lang="en-US"/>
          </a:p>
        </p:txBody>
      </p:sp>
    </p:spTree>
    <p:extLst>
      <p:ext uri="{BB962C8B-B14F-4D97-AF65-F5344CB8AC3E}">
        <p14:creationId xmlns:p14="http://schemas.microsoft.com/office/powerpoint/2010/main" val="2847508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21</a:t>
            </a:fld>
            <a:endParaRPr lang="en-US"/>
          </a:p>
        </p:txBody>
      </p:sp>
    </p:spTree>
    <p:extLst>
      <p:ext uri="{BB962C8B-B14F-4D97-AF65-F5344CB8AC3E}">
        <p14:creationId xmlns:p14="http://schemas.microsoft.com/office/powerpoint/2010/main" val="2120899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4AA5042B-1E63-40C1-80BF-457AA382B5C1}"/>
              </a:ext>
            </a:extLst>
          </p:cNvPr>
          <p:cNvSpPr>
            <a:spLocks noGrp="1"/>
          </p:cNvSpPr>
          <p:nvPr>
            <p:ph type="pic" sz="quarter" idx="12"/>
          </p:nvPr>
        </p:nvSpPr>
        <p:spPr>
          <a:xfrm>
            <a:off x="7874289" y="457200"/>
            <a:ext cx="3814597" cy="59436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3" name="Subtitle 2"/>
          <p:cNvSpPr>
            <a:spLocks noGrp="1"/>
          </p:cNvSpPr>
          <p:nvPr userDrawn="1">
            <p:ph type="subTitle" idx="1"/>
          </p:nvPr>
        </p:nvSpPr>
        <p:spPr>
          <a:xfrm>
            <a:off x="2998069" y="3110614"/>
            <a:ext cx="4465623" cy="440969"/>
          </a:xfrm>
        </p:spPr>
        <p:txBody>
          <a:bodyPr>
            <a:normAutofit/>
          </a:bodyPr>
          <a:lstStyle>
            <a:lvl1pPr marL="0" indent="0" algn="l">
              <a:buNone/>
              <a:defRPr lang="en-US" sz="2000" kern="1200" smtClean="0">
                <a:solidFill>
                  <a:schemeClr val="tx1">
                    <a:lumMod val="50000"/>
                    <a:lumOff val="50000"/>
                  </a:schemeClr>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a:t>
            </a:r>
          </a:p>
        </p:txBody>
      </p:sp>
      <p:sp>
        <p:nvSpPr>
          <p:cNvPr id="6" name="Rectangle: Rounded Corners 5">
            <a:extLst>
              <a:ext uri="{FF2B5EF4-FFF2-40B4-BE49-F238E27FC236}">
                <a16:creationId xmlns:a16="http://schemas.microsoft.com/office/drawing/2014/main" id="{7A254C7B-7BC5-221C-6C48-70919B87CB37}"/>
              </a:ext>
            </a:extLst>
          </p:cNvPr>
          <p:cNvSpPr/>
          <p:nvPr userDrawn="1"/>
        </p:nvSpPr>
        <p:spPr>
          <a:xfrm>
            <a:off x="1053852" y="-888882"/>
            <a:ext cx="1399981" cy="4533905"/>
          </a:xfrm>
          <a:prstGeom prst="roundRect">
            <a:avLst>
              <a:gd name="adj" fmla="val 50000"/>
            </a:avLst>
          </a:prstGeom>
          <a:gradFill>
            <a:gsLst>
              <a:gs pos="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13">
            <a:extLst>
              <a:ext uri="{FF2B5EF4-FFF2-40B4-BE49-F238E27FC236}">
                <a16:creationId xmlns:a16="http://schemas.microsoft.com/office/drawing/2014/main" id="{0DC05CDE-C52B-40B7-B4BA-33724C1D8F84}"/>
              </a:ext>
            </a:extLst>
          </p:cNvPr>
          <p:cNvSpPr>
            <a:spLocks noGrp="1"/>
          </p:cNvSpPr>
          <p:nvPr>
            <p:ph type="dt" sz="half" idx="13"/>
          </p:nvPr>
        </p:nvSpPr>
        <p:spPr/>
        <p:txBody>
          <a:bodyPr/>
          <a:lstStyle/>
          <a:p>
            <a:fld id="{425404F2-BE9A-4460-8815-8F645183555F}" type="datetimeFigureOut">
              <a:rPr lang="en-US" smtClean="0"/>
              <a:pPr/>
              <a:t>2/7/2024</a:t>
            </a:fld>
            <a:endParaRPr lang="en-US"/>
          </a:p>
        </p:txBody>
      </p:sp>
      <p:sp>
        <p:nvSpPr>
          <p:cNvPr id="15" name="Footer Placeholder 14">
            <a:extLst>
              <a:ext uri="{FF2B5EF4-FFF2-40B4-BE49-F238E27FC236}">
                <a16:creationId xmlns:a16="http://schemas.microsoft.com/office/drawing/2014/main" id="{38614599-D05F-E878-B5C9-AA292AE8F952}"/>
              </a:ext>
            </a:extLst>
          </p:cNvPr>
          <p:cNvSpPr>
            <a:spLocks noGrp="1"/>
          </p:cNvSpPr>
          <p:nvPr>
            <p:ph type="ftr" sz="quarter" idx="14"/>
          </p:nvPr>
        </p:nvSpPr>
        <p:spPr/>
        <p:txBody>
          <a:bodyPr/>
          <a:lstStyle/>
          <a:p>
            <a:r>
              <a:rPr lang="en-US"/>
              <a:t>www.anubhavtrainings.com</a:t>
            </a:r>
            <a:endParaRPr lang="en-US" dirty="0"/>
          </a:p>
        </p:txBody>
      </p:sp>
      <p:sp>
        <p:nvSpPr>
          <p:cNvPr id="16" name="Slide Number Placeholder 15">
            <a:extLst>
              <a:ext uri="{FF2B5EF4-FFF2-40B4-BE49-F238E27FC236}">
                <a16:creationId xmlns:a16="http://schemas.microsoft.com/office/drawing/2014/main" id="{2E26D554-A29F-64E3-B8CB-826AAA4692E2}"/>
              </a:ext>
            </a:extLst>
          </p:cNvPr>
          <p:cNvSpPr>
            <a:spLocks noGrp="1"/>
          </p:cNvSpPr>
          <p:nvPr>
            <p:ph type="sldNum" sz="quarter" idx="15"/>
          </p:nvPr>
        </p:nvSpPr>
        <p:spPr/>
        <p:txBody>
          <a:bodyPr/>
          <a:lstStyle/>
          <a:p>
            <a:fld id="{96E69268-9C8B-4EBF-A9EE-DC5DC2D48DC3}" type="slidenum">
              <a:rPr lang="en-US" smtClean="0"/>
              <a:pPr/>
              <a:t>‹#›</a:t>
            </a:fld>
            <a:endParaRPr lang="en-US"/>
          </a:p>
        </p:txBody>
      </p:sp>
      <p:sp>
        <p:nvSpPr>
          <p:cNvPr id="17" name="Title 16">
            <a:extLst>
              <a:ext uri="{FF2B5EF4-FFF2-40B4-BE49-F238E27FC236}">
                <a16:creationId xmlns:a16="http://schemas.microsoft.com/office/drawing/2014/main" id="{89077266-29FE-F506-13C7-062F5A7F349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865608"/>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1280924"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4089236"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3" name="Picture Placeholder 14">
            <a:extLst>
              <a:ext uri="{FF2B5EF4-FFF2-40B4-BE49-F238E27FC236}">
                <a16:creationId xmlns:a16="http://schemas.microsoft.com/office/drawing/2014/main" id="{769836EF-E50C-1D80-7BC5-2C1FCB443C2A}"/>
              </a:ext>
            </a:extLst>
          </p:cNvPr>
          <p:cNvSpPr>
            <a:spLocks noGrp="1"/>
          </p:cNvSpPr>
          <p:nvPr>
            <p:ph type="pic" sz="quarter" idx="13"/>
          </p:nvPr>
        </p:nvSpPr>
        <p:spPr>
          <a:xfrm>
            <a:off x="666174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4" name="Picture Placeholder 14">
            <a:extLst>
              <a:ext uri="{FF2B5EF4-FFF2-40B4-BE49-F238E27FC236}">
                <a16:creationId xmlns:a16="http://schemas.microsoft.com/office/drawing/2014/main" id="{B3EB6BE3-0B1D-874E-F694-CFFDA07BFA26}"/>
              </a:ext>
            </a:extLst>
          </p:cNvPr>
          <p:cNvSpPr>
            <a:spLocks noGrp="1"/>
          </p:cNvSpPr>
          <p:nvPr>
            <p:ph type="pic" sz="quarter" idx="14"/>
          </p:nvPr>
        </p:nvSpPr>
        <p:spPr>
          <a:xfrm>
            <a:off x="922206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5" name="Picture 4">
            <a:extLst>
              <a:ext uri="{FF2B5EF4-FFF2-40B4-BE49-F238E27FC236}">
                <a16:creationId xmlns:a16="http://schemas.microsoft.com/office/drawing/2014/main" id="{3E283EC2-3176-C1E7-9CC6-336F2EC894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75579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6150404" cy="509048"/>
          </a:xfrm>
        </p:spPr>
        <p:txBody>
          <a:bodyPr>
            <a:noAutofit/>
          </a:bodyPr>
          <a:lstStyle>
            <a:lvl1pPr>
              <a:defRPr sz="3600" b="1">
                <a:latin typeface="+mn-lt"/>
              </a:defRPr>
            </a:lvl1pPr>
          </a:lstStyle>
          <a:p>
            <a:r>
              <a:rPr lang="en-US" dirty="0"/>
              <a:t>Click to edit</a:t>
            </a:r>
          </a:p>
        </p:txBody>
      </p:sp>
      <p:sp>
        <p:nvSpPr>
          <p:cNvPr id="4" name="Text Placeholder 3">
            <a:extLst>
              <a:ext uri="{FF2B5EF4-FFF2-40B4-BE49-F238E27FC236}">
                <a16:creationId xmlns:a16="http://schemas.microsoft.com/office/drawing/2014/main" id="{CB0770F5-62F7-D971-F2E0-3D95B8950A24}"/>
              </a:ext>
            </a:extLst>
          </p:cNvPr>
          <p:cNvSpPr>
            <a:spLocks noGrp="1"/>
          </p:cNvSpPr>
          <p:nvPr>
            <p:ph type="body" sz="quarter" idx="11"/>
          </p:nvPr>
        </p:nvSpPr>
        <p:spPr>
          <a:xfrm>
            <a:off x="1030147" y="1468760"/>
            <a:ext cx="6134241" cy="371615"/>
          </a:xfrm>
        </p:spPr>
        <p:txBody>
          <a:bodyPr anchor="ctr">
            <a:noAutofit/>
          </a:bodyPr>
          <a:lstStyle>
            <a:lvl1pPr marL="0" indent="0">
              <a:buFontTx/>
              <a:buNone/>
              <a:defRPr sz="1800">
                <a:solidFill>
                  <a:schemeClr val="tx1">
                    <a:lumMod val="50000"/>
                    <a:lumOff val="50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p>
        </p:txBody>
      </p:sp>
      <p:sp>
        <p:nvSpPr>
          <p:cNvPr id="13" name="Picture Placeholder 12">
            <a:extLst>
              <a:ext uri="{FF2B5EF4-FFF2-40B4-BE49-F238E27FC236}">
                <a16:creationId xmlns:a16="http://schemas.microsoft.com/office/drawing/2014/main" id="{B6395716-0E22-8C6D-2F09-AB6CE421CA06}"/>
              </a:ext>
            </a:extLst>
          </p:cNvPr>
          <p:cNvSpPr>
            <a:spLocks noGrp="1"/>
          </p:cNvSpPr>
          <p:nvPr>
            <p:ph type="pic" sz="quarter" idx="12"/>
          </p:nvPr>
        </p:nvSpPr>
        <p:spPr>
          <a:xfrm>
            <a:off x="1030144"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sp>
        <p:nvSpPr>
          <p:cNvPr id="12" name="Picture Placeholder 11">
            <a:extLst>
              <a:ext uri="{FF2B5EF4-FFF2-40B4-BE49-F238E27FC236}">
                <a16:creationId xmlns:a16="http://schemas.microsoft.com/office/drawing/2014/main" id="{A581B83D-31CE-3BFF-D9DF-C48FD812AAB6}"/>
              </a:ext>
            </a:extLst>
          </p:cNvPr>
          <p:cNvSpPr>
            <a:spLocks noGrp="1"/>
          </p:cNvSpPr>
          <p:nvPr>
            <p:ph type="pic" sz="quarter" idx="13"/>
          </p:nvPr>
        </p:nvSpPr>
        <p:spPr>
          <a:xfrm>
            <a:off x="6371137"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pic>
        <p:nvPicPr>
          <p:cNvPr id="3" name="Picture 2">
            <a:extLst>
              <a:ext uri="{FF2B5EF4-FFF2-40B4-BE49-F238E27FC236}">
                <a16:creationId xmlns:a16="http://schemas.microsoft.com/office/drawing/2014/main" id="{E7ADD001-3A33-5930-4A10-F3801EAF1F7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0660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y Choose Us">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ECA82BE-AC51-50C1-6A5A-D410D1073406}"/>
              </a:ext>
            </a:extLst>
          </p:cNvPr>
          <p:cNvSpPr>
            <a:spLocks noGrp="1"/>
          </p:cNvSpPr>
          <p:nvPr>
            <p:ph type="pic" sz="quarter" idx="10"/>
          </p:nvPr>
        </p:nvSpPr>
        <p:spPr>
          <a:xfrm>
            <a:off x="-1" y="-1"/>
            <a:ext cx="8065009" cy="6858000"/>
          </a:xfrm>
          <a:custGeom>
            <a:avLst/>
            <a:gdLst>
              <a:gd name="connsiteX0" fmla="*/ 0 w 8254652"/>
              <a:gd name="connsiteY0" fmla="*/ 0 h 6858000"/>
              <a:gd name="connsiteX1" fmla="*/ 8254652 w 8254652"/>
              <a:gd name="connsiteY1" fmla="*/ 0 h 6858000"/>
              <a:gd name="connsiteX2" fmla="*/ 8254652 w 8254652"/>
              <a:gd name="connsiteY2" fmla="*/ 6858000 h 6858000"/>
              <a:gd name="connsiteX3" fmla="*/ 0 w 82546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54652" h="6858000">
                <a:moveTo>
                  <a:pt x="0" y="0"/>
                </a:moveTo>
                <a:lnTo>
                  <a:pt x="8254652" y="0"/>
                </a:lnTo>
                <a:lnTo>
                  <a:pt x="8254652"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3" name="Picture 2">
            <a:extLst>
              <a:ext uri="{FF2B5EF4-FFF2-40B4-BE49-F238E27FC236}">
                <a16:creationId xmlns:a16="http://schemas.microsoft.com/office/drawing/2014/main" id="{00646A92-0BB3-6023-777C-EAD7FE4868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537822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76FD07D-8E99-6464-FC01-0FA14F253D48}"/>
              </a:ext>
            </a:extLst>
          </p:cNvPr>
          <p:cNvSpPr>
            <a:spLocks noGrp="1"/>
          </p:cNvSpPr>
          <p:nvPr>
            <p:ph type="pic" sz="quarter" idx="10"/>
          </p:nvPr>
        </p:nvSpPr>
        <p:spPr>
          <a:xfrm>
            <a:off x="2133972" y="0"/>
            <a:ext cx="5760640" cy="6858000"/>
          </a:xfrm>
          <a:custGeom>
            <a:avLst/>
            <a:gdLst>
              <a:gd name="connsiteX0" fmla="*/ 0 w 5760640"/>
              <a:gd name="connsiteY0" fmla="*/ 0 h 6858000"/>
              <a:gd name="connsiteX1" fmla="*/ 5760640 w 5760640"/>
              <a:gd name="connsiteY1" fmla="*/ 0 h 6858000"/>
              <a:gd name="connsiteX2" fmla="*/ 5760640 w 5760640"/>
              <a:gd name="connsiteY2" fmla="*/ 6858000 h 6858000"/>
              <a:gd name="connsiteX3" fmla="*/ 0 w 57606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60640" h="6858000">
                <a:moveTo>
                  <a:pt x="0" y="0"/>
                </a:moveTo>
                <a:lnTo>
                  <a:pt x="5760640" y="0"/>
                </a:lnTo>
                <a:lnTo>
                  <a:pt x="5760640"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2" name="Picture 1">
            <a:extLst>
              <a:ext uri="{FF2B5EF4-FFF2-40B4-BE49-F238E27FC236}">
                <a16:creationId xmlns:a16="http://schemas.microsoft.com/office/drawing/2014/main" id="{FA9FD158-A786-2AAC-9D5D-2615B0E99F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9187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0" y="3886200"/>
            <a:ext cx="12188825"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a:solidFill>
                <a:prstClr val="white"/>
              </a:solidFill>
            </a:endParaRPr>
          </a:p>
        </p:txBody>
      </p:sp>
      <p:sp>
        <p:nvSpPr>
          <p:cNvPr id="2" name="Title 1"/>
          <p:cNvSpPr>
            <a:spLocks noGrp="1"/>
          </p:cNvSpPr>
          <p:nvPr>
            <p:ph type="ctrTitle"/>
          </p:nvPr>
        </p:nvSpPr>
        <p:spPr>
          <a:xfrm>
            <a:off x="914162" y="3887117"/>
            <a:ext cx="10360501"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324" y="4399020"/>
            <a:ext cx="8532178"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1813416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623471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495" y="3645024"/>
            <a:ext cx="1082783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739040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070" y="881262"/>
            <a:ext cx="9195625"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49996" y="3048744"/>
            <a:ext cx="9217024"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614366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6255613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571742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10597539" cy="711081"/>
          </a:xfrm>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2/7/2024</a:t>
            </a:fld>
            <a:endParaRPr lang="en-US"/>
          </a:p>
        </p:txBody>
      </p:sp>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06169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012" y="932701"/>
            <a:ext cx="10972800"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6392178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012" y="4794325"/>
            <a:ext cx="3335505"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5912" y="4794325"/>
            <a:ext cx="3940258"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0712" y="4788396"/>
            <a:ext cx="3335505"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012" y="4277817"/>
            <a:ext cx="3335505"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5912" y="4277817"/>
            <a:ext cx="3940258"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0712" y="4271888"/>
            <a:ext cx="3335505"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012" y="932701"/>
            <a:ext cx="10972800"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6415883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462289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89813" y="1196752"/>
            <a:ext cx="3960812"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5450286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600" y="1196752"/>
            <a:ext cx="4404692"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017521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4404851"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600" y="2060848"/>
            <a:ext cx="4404692"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8513012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9937141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181441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54158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CAD9AC-C446-73A1-A83E-3588A6643FAE}"/>
              </a:ext>
            </a:extLst>
          </p:cNvPr>
          <p:cNvSpPr/>
          <p:nvPr userDrawn="1"/>
        </p:nvSpPr>
        <p:spPr>
          <a:xfrm>
            <a:off x="499937" y="3429000"/>
            <a:ext cx="11188950" cy="29718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B9DA78E8-E588-591E-0087-B179CF9C6C40}"/>
              </a:ext>
            </a:extLst>
          </p:cNvPr>
          <p:cNvSpPr>
            <a:spLocks noGrp="1"/>
          </p:cNvSpPr>
          <p:nvPr>
            <p:ph type="pic" sz="quarter" idx="10"/>
          </p:nvPr>
        </p:nvSpPr>
        <p:spPr>
          <a:xfrm>
            <a:off x="780288"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5" name="Picture Placeholder 14">
            <a:extLst>
              <a:ext uri="{FF2B5EF4-FFF2-40B4-BE49-F238E27FC236}">
                <a16:creationId xmlns:a16="http://schemas.microsoft.com/office/drawing/2014/main" id="{4E099A52-B0F7-7BF6-EA1A-28737D84105D}"/>
              </a:ext>
            </a:extLst>
          </p:cNvPr>
          <p:cNvSpPr>
            <a:spLocks noGrp="1"/>
          </p:cNvSpPr>
          <p:nvPr>
            <p:ph type="pic" sz="quarter" idx="11"/>
          </p:nvPr>
        </p:nvSpPr>
        <p:spPr>
          <a:xfrm>
            <a:off x="8619744"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3" name="Picture Placeholder 12">
            <a:extLst>
              <a:ext uri="{FF2B5EF4-FFF2-40B4-BE49-F238E27FC236}">
                <a16:creationId xmlns:a16="http://schemas.microsoft.com/office/drawing/2014/main" id="{FF84AB13-C9D3-4053-7C5E-865A3CBF2113}"/>
              </a:ext>
            </a:extLst>
          </p:cNvPr>
          <p:cNvSpPr>
            <a:spLocks noGrp="1"/>
          </p:cNvSpPr>
          <p:nvPr>
            <p:ph type="pic" sz="quarter" idx="12"/>
          </p:nvPr>
        </p:nvSpPr>
        <p:spPr>
          <a:xfrm>
            <a:off x="3861688" y="-1"/>
            <a:ext cx="4465448" cy="6858000"/>
          </a:xfrm>
          <a:custGeom>
            <a:avLst/>
            <a:gdLst>
              <a:gd name="connsiteX0" fmla="*/ 0 w 4465448"/>
              <a:gd name="connsiteY0" fmla="*/ 0 h 6858000"/>
              <a:gd name="connsiteX1" fmla="*/ 4465448 w 4465448"/>
              <a:gd name="connsiteY1" fmla="*/ 0 h 6858000"/>
              <a:gd name="connsiteX2" fmla="*/ 4465448 w 4465448"/>
              <a:gd name="connsiteY2" fmla="*/ 6858000 h 6858000"/>
              <a:gd name="connsiteX3" fmla="*/ 0 w 44654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65448" h="6858000">
                <a:moveTo>
                  <a:pt x="0" y="0"/>
                </a:moveTo>
                <a:lnTo>
                  <a:pt x="4465448" y="0"/>
                </a:lnTo>
                <a:lnTo>
                  <a:pt x="4465448" y="6858000"/>
                </a:lnTo>
                <a:lnTo>
                  <a:pt x="0" y="6858000"/>
                </a:lnTo>
                <a:close/>
              </a:path>
            </a:pathLst>
          </a:custGeom>
        </p:spPr>
        <p:txBody>
          <a:bodyPr wrap="square" anchor="ctr">
            <a:noAutofit/>
          </a:bodyPr>
          <a:lstStyle>
            <a:lvl1pPr marL="0" indent="0" algn="ctr">
              <a:buFontTx/>
              <a:buNone/>
              <a:defRPr sz="2000">
                <a:latin typeface="+mn-lt"/>
              </a:defRPr>
            </a:lvl1pPr>
          </a:lstStyle>
          <a:p>
            <a:endParaRPr lang="en-US"/>
          </a:p>
        </p:txBody>
      </p:sp>
    </p:spTree>
    <p:extLst>
      <p:ext uri="{BB962C8B-B14F-4D97-AF65-F5344CB8AC3E}">
        <p14:creationId xmlns:p14="http://schemas.microsoft.com/office/powerpoint/2010/main" val="31317811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9897719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9848513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C1A85F3E-2CF6-9E46-AE01-96E27850575D}"/>
              </a:ext>
            </a:extLst>
          </p:cNvPr>
          <p:cNvSpPr txBox="1">
            <a:spLocks/>
          </p:cNvSpPr>
          <p:nvPr userDrawn="1"/>
        </p:nvSpPr>
        <p:spPr>
          <a:xfrm>
            <a:off x="4319338" y="6408740"/>
            <a:ext cx="3431005" cy="304881"/>
          </a:xfrm>
          <a:prstGeom prst="rect">
            <a:avLst/>
          </a:prstGeom>
        </p:spPr>
        <p:txBody>
          <a:bodyPr/>
          <a:lstStyle>
            <a:defPPr>
              <a:defRPr lang="en-US"/>
            </a:defPPr>
            <a:lvl1pPr marL="0" algn="ct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prstClr val="black"/>
                </a:solidFill>
                <a:latin typeface="Arial" panose="020B0604020202020204" pitchFamily="34" charset="0"/>
                <a:cs typeface="Arial" panose="020B0604020202020204" pitchFamily="34" charset="0"/>
              </a:rPr>
              <a:t>Private and Confidential</a:t>
            </a:r>
          </a:p>
        </p:txBody>
      </p:sp>
      <p:sp>
        <p:nvSpPr>
          <p:cNvPr id="3" name="Slide Number Placeholder 5">
            <a:extLst>
              <a:ext uri="{FF2B5EF4-FFF2-40B4-BE49-F238E27FC236}">
                <a16:creationId xmlns:a16="http://schemas.microsoft.com/office/drawing/2014/main" id="{3EA0CF45-0B24-394D-8134-22C65E72D591}"/>
              </a:ext>
            </a:extLst>
          </p:cNvPr>
          <p:cNvSpPr txBox="1">
            <a:spLocks/>
          </p:cNvSpPr>
          <p:nvPr userDrawn="1"/>
        </p:nvSpPr>
        <p:spPr>
          <a:xfrm>
            <a:off x="10846469" y="6408740"/>
            <a:ext cx="1066800" cy="182563"/>
          </a:xfrm>
          <a:prstGeom prst="rect">
            <a:avLst/>
          </a:prstGeom>
        </p:spPr>
        <p:txBody>
          <a:bodyPr/>
          <a:lstStyle>
            <a:defPPr>
              <a:defRPr lang="en-US"/>
            </a:defPPr>
            <a:lvl1pPr marL="0" algn="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F68F43-4567-4CB0-B00D-7267D614B448}" type="slidenum">
              <a:rPr lang="en-US" sz="1400" smtClean="0">
                <a:solidFill>
                  <a:prstClr val="black"/>
                </a:solidFill>
                <a:latin typeface="Arial" panose="020B0604020202020204" pitchFamily="34" charset="0"/>
                <a:cs typeface="Arial" panose="020B0604020202020204" pitchFamily="34" charset="0"/>
              </a:rPr>
              <a:pPr/>
              <a:t>‹#›</a:t>
            </a:fld>
            <a:endParaRPr lang="en-US" sz="1400" dirty="0">
              <a:solidFill>
                <a:prstClr val="black"/>
              </a:solidFill>
              <a:latin typeface="Arial" panose="020B0604020202020204" pitchFamily="34" charset="0"/>
              <a:cs typeface="Arial" panose="020B0604020202020204" pitchFamily="34" charset="0"/>
            </a:endParaRPr>
          </a:p>
        </p:txBody>
      </p:sp>
      <p:sp>
        <p:nvSpPr>
          <p:cNvPr id="4" name="Rectangle 4">
            <a:extLst>
              <a:ext uri="{FF2B5EF4-FFF2-40B4-BE49-F238E27FC236}">
                <a16:creationId xmlns:a16="http://schemas.microsoft.com/office/drawing/2014/main" id="{4FBA1CD0-DC43-5542-B28E-D985E1AF9A7D}"/>
              </a:ext>
            </a:extLst>
          </p:cNvPr>
          <p:cNvSpPr/>
          <p:nvPr userDrawn="1"/>
        </p:nvSpPr>
        <p:spPr>
          <a:xfrm flipH="1">
            <a:off x="1588" y="627903"/>
            <a:ext cx="560273"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endParaRPr lang="en-US" sz="2399">
              <a:solidFill>
                <a:srgbClr val="FFFFFF"/>
              </a:solidFill>
              <a:latin typeface="Arial" panose="020B0604020202020204"/>
            </a:endParaRPr>
          </a:p>
        </p:txBody>
      </p:sp>
      <p:pic>
        <p:nvPicPr>
          <p:cNvPr id="5" name="Picture 4">
            <a:extLst>
              <a:ext uri="{FF2B5EF4-FFF2-40B4-BE49-F238E27FC236}">
                <a16:creationId xmlns:a16="http://schemas.microsoft.com/office/drawing/2014/main" id="{644539BE-18A6-1948-BE82-02455FBCC53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21344" y="338346"/>
            <a:ext cx="891925" cy="791393"/>
          </a:xfrm>
          <a:prstGeom prst="rect">
            <a:avLst/>
          </a:prstGeom>
        </p:spPr>
      </p:pic>
      <p:sp>
        <p:nvSpPr>
          <p:cNvPr id="6" name="Title 5">
            <a:extLst>
              <a:ext uri="{FF2B5EF4-FFF2-40B4-BE49-F238E27FC236}">
                <a16:creationId xmlns:a16="http://schemas.microsoft.com/office/drawing/2014/main" id="{5E39C373-21EA-5D42-A674-B1D80B4D9D8D}"/>
              </a:ext>
            </a:extLst>
          </p:cNvPr>
          <p:cNvSpPr>
            <a:spLocks noGrp="1"/>
          </p:cNvSpPr>
          <p:nvPr>
            <p:ph type="title" hasCustomPrompt="1"/>
          </p:nvPr>
        </p:nvSpPr>
        <p:spPr>
          <a:xfrm>
            <a:off x="655150" y="495335"/>
            <a:ext cx="10512862" cy="640714"/>
          </a:xfrm>
        </p:spPr>
        <p:txBody>
          <a:bodyPr>
            <a:normAutofit/>
          </a:bodyPr>
          <a:lstStyle>
            <a:lvl1pPr>
              <a:defRPr sz="2199" b="1">
                <a:solidFill>
                  <a:schemeClr val="tx2">
                    <a:lumMod val="7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6012848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1844025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88825"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sz="1799">
              <a:solidFill>
                <a:prstClr val="white"/>
              </a:solidFill>
            </a:endParaRPr>
          </a:p>
        </p:txBody>
      </p:sp>
      <p:sp>
        <p:nvSpPr>
          <p:cNvPr id="2" name="Title 1"/>
          <p:cNvSpPr>
            <a:spLocks noGrp="1"/>
          </p:cNvSpPr>
          <p:nvPr>
            <p:ph type="ctrTitle"/>
          </p:nvPr>
        </p:nvSpPr>
        <p:spPr>
          <a:xfrm>
            <a:off x="914163" y="3887117"/>
            <a:ext cx="10360501" cy="610820"/>
          </a:xfrm>
        </p:spPr>
        <p:txBody>
          <a:bodyPr/>
          <a:lstStyle>
            <a:lvl1pPr algn="ctr">
              <a:defRPr lang="en-US" sz="3999"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324" y="4399020"/>
            <a:ext cx="8532178" cy="764440"/>
          </a:xfrm>
        </p:spPr>
        <p:txBody>
          <a:bodyPr>
            <a:normAutofit/>
          </a:bodyPr>
          <a:lstStyle>
            <a:lvl1pPr marL="0" indent="0" algn="ctr">
              <a:buNone/>
              <a:defRPr lang="en-US" sz="2399" kern="1200" smtClean="0">
                <a:solidFill>
                  <a:schemeClr val="tx1">
                    <a:lumMod val="65000"/>
                    <a:lumOff val="35000"/>
                  </a:schemeClr>
                </a:solidFill>
                <a:latin typeface="+mj-lt"/>
                <a:ea typeface="+mj-ea"/>
                <a:cs typeface="+mj-cs"/>
              </a:defRPr>
            </a:lvl1pPr>
            <a:lvl2pPr marL="609285" indent="0" algn="ctr">
              <a:buNone/>
              <a:defRPr>
                <a:solidFill>
                  <a:schemeClr val="tx1">
                    <a:tint val="75000"/>
                  </a:schemeClr>
                </a:solidFill>
              </a:defRPr>
            </a:lvl2pPr>
            <a:lvl3pPr marL="1218570" indent="0" algn="ctr">
              <a:buNone/>
              <a:defRPr>
                <a:solidFill>
                  <a:schemeClr val="tx1">
                    <a:tint val="75000"/>
                  </a:schemeClr>
                </a:solidFill>
              </a:defRPr>
            </a:lvl3pPr>
            <a:lvl4pPr marL="1827855" indent="0" algn="ctr">
              <a:buNone/>
              <a:defRPr>
                <a:solidFill>
                  <a:schemeClr val="tx1">
                    <a:tint val="75000"/>
                  </a:schemeClr>
                </a:solidFill>
              </a:defRPr>
            </a:lvl4pPr>
            <a:lvl5pPr marL="2437141" indent="0" algn="ctr">
              <a:buNone/>
              <a:defRPr>
                <a:solidFill>
                  <a:schemeClr val="tx1">
                    <a:tint val="75000"/>
                  </a:schemeClr>
                </a:solidFill>
              </a:defRPr>
            </a:lvl5pPr>
            <a:lvl6pPr marL="3046426" indent="0" algn="ctr">
              <a:buNone/>
              <a:defRPr>
                <a:solidFill>
                  <a:schemeClr val="tx1">
                    <a:tint val="75000"/>
                  </a:schemeClr>
                </a:solidFill>
              </a:defRPr>
            </a:lvl6pPr>
            <a:lvl7pPr marL="3655711" indent="0" algn="ctr">
              <a:buNone/>
              <a:defRPr>
                <a:solidFill>
                  <a:schemeClr val="tx1">
                    <a:tint val="75000"/>
                  </a:schemeClr>
                </a:solidFill>
              </a:defRPr>
            </a:lvl7pPr>
            <a:lvl8pPr marL="4264995" indent="0" algn="ctr">
              <a:buNone/>
              <a:defRPr>
                <a:solidFill>
                  <a:schemeClr val="tx1">
                    <a:tint val="75000"/>
                  </a:schemeClr>
                </a:solidFill>
              </a:defRPr>
            </a:lvl8pPr>
            <a:lvl9pPr marL="487428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21238032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3"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609310" indent="0" algn="ctr">
              <a:buNone/>
              <a:defRPr>
                <a:solidFill>
                  <a:schemeClr val="tx1">
                    <a:tint val="75000"/>
                  </a:schemeClr>
                </a:solidFill>
              </a:defRPr>
            </a:lvl2pPr>
            <a:lvl3pPr marL="1218621" indent="0" algn="ctr">
              <a:buNone/>
              <a:defRPr>
                <a:solidFill>
                  <a:schemeClr val="tx1">
                    <a:tint val="75000"/>
                  </a:schemeClr>
                </a:solidFill>
              </a:defRPr>
            </a:lvl3pPr>
            <a:lvl4pPr marL="1827931" indent="0" algn="ctr">
              <a:buNone/>
              <a:defRPr>
                <a:solidFill>
                  <a:schemeClr val="tx1">
                    <a:tint val="75000"/>
                  </a:schemeClr>
                </a:solidFill>
              </a:defRPr>
            </a:lvl4pPr>
            <a:lvl5pPr marL="2437242" indent="0" algn="ctr">
              <a:buNone/>
              <a:defRPr>
                <a:solidFill>
                  <a:schemeClr val="tx1">
                    <a:tint val="75000"/>
                  </a:schemeClr>
                </a:solidFill>
              </a:defRPr>
            </a:lvl5pPr>
            <a:lvl6pPr marL="3046553" indent="0" algn="ctr">
              <a:buNone/>
              <a:defRPr>
                <a:solidFill>
                  <a:schemeClr val="tx1">
                    <a:tint val="75000"/>
                  </a:schemeClr>
                </a:solidFill>
              </a:defRPr>
            </a:lvl6pPr>
            <a:lvl7pPr marL="3655863" indent="0" algn="ctr">
              <a:buNone/>
              <a:defRPr>
                <a:solidFill>
                  <a:schemeClr val="tx1">
                    <a:tint val="75000"/>
                  </a:schemeClr>
                </a:solidFill>
              </a:defRPr>
            </a:lvl7pPr>
            <a:lvl8pPr marL="4265173" indent="0" algn="ctr">
              <a:buNone/>
              <a:defRPr>
                <a:solidFill>
                  <a:schemeClr val="tx1">
                    <a:tint val="75000"/>
                  </a:schemeClr>
                </a:solidFill>
              </a:defRPr>
            </a:lvl8pPr>
            <a:lvl9pPr marL="487448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371022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6722660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3"/>
            <a:ext cx="10360501" cy="1362075"/>
          </a:xfrm>
        </p:spPr>
        <p:txBody>
          <a:bodyPr anchor="t"/>
          <a:lstStyle>
            <a:lvl1pPr algn="l">
              <a:defRPr sz="5298"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699">
                <a:solidFill>
                  <a:schemeClr val="tx1">
                    <a:tint val="75000"/>
                  </a:schemeClr>
                </a:solidFill>
              </a:defRPr>
            </a:lvl1pPr>
            <a:lvl2pPr marL="609310" indent="0">
              <a:buNone/>
              <a:defRPr sz="2399">
                <a:solidFill>
                  <a:schemeClr val="tx1">
                    <a:tint val="75000"/>
                  </a:schemeClr>
                </a:solidFill>
              </a:defRPr>
            </a:lvl2pPr>
            <a:lvl3pPr marL="1218621" indent="0">
              <a:buNone/>
              <a:defRPr sz="2099">
                <a:solidFill>
                  <a:schemeClr val="tx1">
                    <a:tint val="75000"/>
                  </a:schemeClr>
                </a:solidFill>
              </a:defRPr>
            </a:lvl3pPr>
            <a:lvl4pPr marL="1827931" indent="0">
              <a:buNone/>
              <a:defRPr sz="1899">
                <a:solidFill>
                  <a:schemeClr val="tx1">
                    <a:tint val="75000"/>
                  </a:schemeClr>
                </a:solidFill>
              </a:defRPr>
            </a:lvl4pPr>
            <a:lvl5pPr marL="2437242" indent="0">
              <a:buNone/>
              <a:defRPr sz="1899">
                <a:solidFill>
                  <a:schemeClr val="tx1">
                    <a:tint val="75000"/>
                  </a:schemeClr>
                </a:solidFill>
              </a:defRPr>
            </a:lvl5pPr>
            <a:lvl6pPr marL="3046553" indent="0">
              <a:buNone/>
              <a:defRPr sz="1899">
                <a:solidFill>
                  <a:schemeClr val="tx1">
                    <a:tint val="75000"/>
                  </a:schemeClr>
                </a:solidFill>
              </a:defRPr>
            </a:lvl6pPr>
            <a:lvl7pPr marL="3655863" indent="0">
              <a:buNone/>
              <a:defRPr sz="1899">
                <a:solidFill>
                  <a:schemeClr val="tx1">
                    <a:tint val="75000"/>
                  </a:schemeClr>
                </a:solidFill>
              </a:defRPr>
            </a:lvl7pPr>
            <a:lvl8pPr marL="4265173" indent="0">
              <a:buNone/>
              <a:defRPr sz="1899">
                <a:solidFill>
                  <a:schemeClr val="tx1">
                    <a:tint val="75000"/>
                  </a:schemeClr>
                </a:solidFill>
              </a:defRPr>
            </a:lvl8pPr>
            <a:lvl9pPr marL="4874484" indent="0">
              <a:buNone/>
              <a:defRPr sz="18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987697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3"/>
            <a:ext cx="5383398" cy="4525963"/>
          </a:xfrm>
        </p:spPr>
        <p:txBody>
          <a:bodyPr/>
          <a:lstStyle>
            <a:lvl1pPr>
              <a:defRPr sz="3699"/>
            </a:lvl1pPr>
            <a:lvl2pPr>
              <a:defRPr sz="3199"/>
            </a:lvl2pPr>
            <a:lvl3pPr>
              <a:defRPr sz="2699"/>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3"/>
            <a:ext cx="5383398" cy="4525963"/>
          </a:xfrm>
        </p:spPr>
        <p:txBody>
          <a:bodyPr/>
          <a:lstStyle>
            <a:lvl1pPr>
              <a:defRPr sz="3699"/>
            </a:lvl1pPr>
            <a:lvl2pPr>
              <a:defRPr sz="3199"/>
            </a:lvl2pPr>
            <a:lvl3pPr>
              <a:defRPr sz="2699"/>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463532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2" y="1535115"/>
            <a:ext cx="5385514" cy="639763"/>
          </a:xfrm>
        </p:spPr>
        <p:txBody>
          <a:bodyPr anchor="b"/>
          <a:lstStyle>
            <a:lvl1pPr marL="0" indent="0">
              <a:buNone/>
              <a:defRPr sz="3199" b="1"/>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a:t>Click to edit Master text styles</a:t>
            </a:r>
          </a:p>
        </p:txBody>
      </p:sp>
      <p:sp>
        <p:nvSpPr>
          <p:cNvPr id="4" name="Content Placeholder 3"/>
          <p:cNvSpPr>
            <a:spLocks noGrp="1"/>
          </p:cNvSpPr>
          <p:nvPr>
            <p:ph sz="half" idx="2"/>
          </p:nvPr>
        </p:nvSpPr>
        <p:spPr>
          <a:xfrm>
            <a:off x="609442" y="2174875"/>
            <a:ext cx="5385514" cy="3951288"/>
          </a:xfrm>
        </p:spPr>
        <p:txBody>
          <a:bodyPr/>
          <a:lstStyle>
            <a:lvl1pPr>
              <a:defRPr sz="3199"/>
            </a:lvl1pPr>
            <a:lvl2pPr>
              <a:defRPr sz="2699"/>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5"/>
            <a:ext cx="5387630" cy="639763"/>
          </a:xfrm>
        </p:spPr>
        <p:txBody>
          <a:bodyPr anchor="b"/>
          <a:lstStyle>
            <a:lvl1pPr marL="0" indent="0">
              <a:buNone/>
              <a:defRPr sz="3199" b="1"/>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199"/>
            </a:lvl1pPr>
            <a:lvl2pPr>
              <a:defRPr sz="2699"/>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920357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2/7/2024</a:t>
            </a:fld>
            <a:endParaRPr lang="en-US"/>
          </a:p>
        </p:txBody>
      </p:sp>
      <p:sp>
        <p:nvSpPr>
          <p:cNvPr id="3" name="Footer Placeholder 2"/>
          <p:cNvSpPr>
            <a:spLocks noGrp="1"/>
          </p:cNvSpPr>
          <p:nvPr>
            <p:ph type="ftr" sz="quarter" idx="11"/>
          </p:nvPr>
        </p:nvSpPr>
        <p:spPr>
          <a:xfrm>
            <a:off x="4164515" y="6356351"/>
            <a:ext cx="3859795" cy="365125"/>
          </a:xfrm>
        </p:spPr>
        <p:txBody>
          <a:bodyPr/>
          <a:lstStyle/>
          <a:p>
            <a:r>
              <a:rPr lang="en-US" dirty="0"/>
              <a:t>www.anubhavtrainings.com</a:t>
            </a:r>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pic>
        <p:nvPicPr>
          <p:cNvPr id="6" name="Picture 5">
            <a:extLst>
              <a:ext uri="{FF2B5EF4-FFF2-40B4-BE49-F238E27FC236}">
                <a16:creationId xmlns:a16="http://schemas.microsoft.com/office/drawing/2014/main" id="{156D8408-9967-1388-5252-E942F46B111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6812494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1466283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9039150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382774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1"/>
            <a:ext cx="4010039" cy="1162051"/>
          </a:xfrm>
        </p:spPr>
        <p:txBody>
          <a:bodyPr anchor="b"/>
          <a:lstStyle>
            <a:lvl1pPr algn="l">
              <a:defRPr sz="2699" b="1"/>
            </a:lvl1pPr>
          </a:lstStyle>
          <a:p>
            <a:r>
              <a:rPr lang="en-US"/>
              <a:t>Click to edit Master title style</a:t>
            </a:r>
          </a:p>
        </p:txBody>
      </p:sp>
      <p:sp>
        <p:nvSpPr>
          <p:cNvPr id="3" name="Content Placeholder 2"/>
          <p:cNvSpPr>
            <a:spLocks noGrp="1"/>
          </p:cNvSpPr>
          <p:nvPr>
            <p:ph idx="1"/>
          </p:nvPr>
        </p:nvSpPr>
        <p:spPr>
          <a:xfrm>
            <a:off x="4765492" y="273054"/>
            <a:ext cx="6813892" cy="5853113"/>
          </a:xfrm>
        </p:spPr>
        <p:txBody>
          <a:bodyPr/>
          <a:lstStyle>
            <a:lvl1pPr>
              <a:defRPr sz="4299"/>
            </a:lvl1pPr>
            <a:lvl2pPr>
              <a:defRPr sz="3699"/>
            </a:lvl2pPr>
            <a:lvl3pPr>
              <a:defRPr sz="3199"/>
            </a:lvl3pPr>
            <a:lvl4pPr>
              <a:defRPr sz="2699"/>
            </a:lvl4pPr>
            <a:lvl5pPr>
              <a:defRPr sz="2699"/>
            </a:lvl5pPr>
            <a:lvl6pPr>
              <a:defRPr sz="2699"/>
            </a:lvl6pPr>
            <a:lvl7pPr>
              <a:defRPr sz="2699"/>
            </a:lvl7pPr>
            <a:lvl8pPr>
              <a:defRPr sz="2699"/>
            </a:lvl8pPr>
            <a:lvl9pPr>
              <a:defRPr sz="26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3"/>
            <a:ext cx="4010039" cy="4691063"/>
          </a:xfrm>
        </p:spPr>
        <p:txBody>
          <a:bodyPr/>
          <a:lstStyle>
            <a:lvl1pPr marL="0" indent="0">
              <a:buNone/>
              <a:defRPr sz="1899"/>
            </a:lvl1pPr>
            <a:lvl2pPr marL="609310" indent="0">
              <a:buNone/>
              <a:defRPr sz="1600"/>
            </a:lvl2pPr>
            <a:lvl3pPr marL="1218621" indent="0">
              <a:buNone/>
              <a:defRPr sz="1300"/>
            </a:lvl3pPr>
            <a:lvl4pPr marL="1827931" indent="0">
              <a:buNone/>
              <a:defRPr sz="1200"/>
            </a:lvl4pPr>
            <a:lvl5pPr marL="2437242" indent="0">
              <a:buNone/>
              <a:defRPr sz="1200"/>
            </a:lvl5pPr>
            <a:lvl6pPr marL="3046553" indent="0">
              <a:buNone/>
              <a:defRPr sz="1200"/>
            </a:lvl6pPr>
            <a:lvl7pPr marL="3655863" indent="0">
              <a:buNone/>
              <a:defRPr sz="1200"/>
            </a:lvl7pPr>
            <a:lvl8pPr marL="4265173" indent="0">
              <a:buNone/>
              <a:defRPr sz="1200"/>
            </a:lvl8pPr>
            <a:lvl9pPr marL="487448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479703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6" y="4800602"/>
            <a:ext cx="7313295" cy="566739"/>
          </a:xfrm>
        </p:spPr>
        <p:txBody>
          <a:bodyPr anchor="b"/>
          <a:lstStyle>
            <a:lvl1pPr algn="l">
              <a:defRPr sz="2699" b="1"/>
            </a:lvl1pPr>
          </a:lstStyle>
          <a:p>
            <a:r>
              <a:rPr lang="en-US"/>
              <a:t>Click to edit Master title style</a:t>
            </a:r>
          </a:p>
        </p:txBody>
      </p:sp>
      <p:sp>
        <p:nvSpPr>
          <p:cNvPr id="3" name="Picture Placeholder 2"/>
          <p:cNvSpPr>
            <a:spLocks noGrp="1"/>
          </p:cNvSpPr>
          <p:nvPr>
            <p:ph type="pic" idx="1"/>
          </p:nvPr>
        </p:nvSpPr>
        <p:spPr>
          <a:xfrm>
            <a:off x="2389096" y="612775"/>
            <a:ext cx="7313295" cy="4114800"/>
          </a:xfrm>
        </p:spPr>
        <p:txBody>
          <a:bodyPr/>
          <a:lstStyle>
            <a:lvl1pPr marL="0" indent="0">
              <a:buNone/>
              <a:defRPr sz="4299"/>
            </a:lvl1pPr>
            <a:lvl2pPr marL="609310" indent="0">
              <a:buNone/>
              <a:defRPr sz="3699"/>
            </a:lvl2pPr>
            <a:lvl3pPr marL="1218621" indent="0">
              <a:buNone/>
              <a:defRPr sz="3199"/>
            </a:lvl3pPr>
            <a:lvl4pPr marL="1827931" indent="0">
              <a:buNone/>
              <a:defRPr sz="2699"/>
            </a:lvl4pPr>
            <a:lvl5pPr marL="2437242" indent="0">
              <a:buNone/>
              <a:defRPr sz="2699"/>
            </a:lvl5pPr>
            <a:lvl6pPr marL="3046553" indent="0">
              <a:buNone/>
              <a:defRPr sz="2699"/>
            </a:lvl6pPr>
            <a:lvl7pPr marL="3655863" indent="0">
              <a:buNone/>
              <a:defRPr sz="2699"/>
            </a:lvl7pPr>
            <a:lvl8pPr marL="4265173" indent="0">
              <a:buNone/>
              <a:defRPr sz="2699"/>
            </a:lvl8pPr>
            <a:lvl9pPr marL="4874484" indent="0">
              <a:buNone/>
              <a:defRPr sz="2699"/>
            </a:lvl9pPr>
          </a:lstStyle>
          <a:p>
            <a:endParaRPr lang="en-US"/>
          </a:p>
        </p:txBody>
      </p:sp>
      <p:sp>
        <p:nvSpPr>
          <p:cNvPr id="4" name="Text Placeholder 3"/>
          <p:cNvSpPr>
            <a:spLocks noGrp="1"/>
          </p:cNvSpPr>
          <p:nvPr>
            <p:ph type="body" sz="half" idx="2"/>
          </p:nvPr>
        </p:nvSpPr>
        <p:spPr>
          <a:xfrm>
            <a:off x="2389096" y="5367340"/>
            <a:ext cx="7313295" cy="804863"/>
          </a:xfrm>
        </p:spPr>
        <p:txBody>
          <a:bodyPr/>
          <a:lstStyle>
            <a:lvl1pPr marL="0" indent="0">
              <a:buNone/>
              <a:defRPr sz="1899"/>
            </a:lvl1pPr>
            <a:lvl2pPr marL="609310" indent="0">
              <a:buNone/>
              <a:defRPr sz="1600"/>
            </a:lvl2pPr>
            <a:lvl3pPr marL="1218621" indent="0">
              <a:buNone/>
              <a:defRPr sz="1300"/>
            </a:lvl3pPr>
            <a:lvl4pPr marL="1827931" indent="0">
              <a:buNone/>
              <a:defRPr sz="1200"/>
            </a:lvl4pPr>
            <a:lvl5pPr marL="2437242" indent="0">
              <a:buNone/>
              <a:defRPr sz="1200"/>
            </a:lvl5pPr>
            <a:lvl6pPr marL="3046553" indent="0">
              <a:buNone/>
              <a:defRPr sz="1200"/>
            </a:lvl6pPr>
            <a:lvl7pPr marL="3655863" indent="0">
              <a:buNone/>
              <a:defRPr sz="1200"/>
            </a:lvl7pPr>
            <a:lvl8pPr marL="4265173" indent="0">
              <a:buNone/>
              <a:defRPr sz="1200"/>
            </a:lvl8pPr>
            <a:lvl9pPr marL="487448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6431740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6903241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41"/>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1"/>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616180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7834" y="2870635"/>
            <a:ext cx="5930678" cy="711081"/>
          </a:xfrm>
        </p:spPr>
        <p:txBody>
          <a:bodyPr>
            <a:normAutofit/>
          </a:bodyPr>
          <a:lstStyle>
            <a:lvl1pPr algn="ctr">
              <a:defRPr sz="3599"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425404F2-BE9A-4460-8815-8F645183555F}" type="datetimeFigureOut">
              <a:rPr lang="en-US" smtClean="0"/>
              <a:pPr/>
              <a:t>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03641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728462"/>
            <a:ext cx="3918156" cy="509048"/>
          </a:xfrm>
        </p:spPr>
        <p:txBody>
          <a:bodyPr>
            <a:noAutofit/>
          </a:bodyPr>
          <a:lstStyle>
            <a:lvl1pPr>
              <a:defRPr sz="3600" b="1">
                <a:latin typeface="+mn-lt"/>
              </a:defRPr>
            </a:lvl1pPr>
          </a:lstStyle>
          <a:p>
            <a:r>
              <a:rPr lang="en-US" dirty="0"/>
              <a:t>Click to edit</a:t>
            </a:r>
          </a:p>
        </p:txBody>
      </p:sp>
      <p:sp>
        <p:nvSpPr>
          <p:cNvPr id="10" name="Picture Placeholder 9">
            <a:extLst>
              <a:ext uri="{FF2B5EF4-FFF2-40B4-BE49-F238E27FC236}">
                <a16:creationId xmlns:a16="http://schemas.microsoft.com/office/drawing/2014/main" id="{0D0DE786-062C-9D51-A762-4F9A15889E4B}"/>
              </a:ext>
            </a:extLst>
          </p:cNvPr>
          <p:cNvSpPr>
            <a:spLocks noGrp="1"/>
          </p:cNvSpPr>
          <p:nvPr>
            <p:ph type="pic" sz="quarter" idx="10"/>
          </p:nvPr>
        </p:nvSpPr>
        <p:spPr>
          <a:xfrm>
            <a:off x="0" y="1575025"/>
            <a:ext cx="4942284" cy="4230238"/>
          </a:xfrm>
          <a:custGeom>
            <a:avLst/>
            <a:gdLst>
              <a:gd name="connsiteX0" fmla="*/ 0 w 4942284"/>
              <a:gd name="connsiteY0" fmla="*/ 0 h 4230238"/>
              <a:gd name="connsiteX1" fmla="*/ 4942284 w 4942284"/>
              <a:gd name="connsiteY1" fmla="*/ 0 h 4230238"/>
              <a:gd name="connsiteX2" fmla="*/ 4942284 w 4942284"/>
              <a:gd name="connsiteY2" fmla="*/ 4230238 h 4230238"/>
              <a:gd name="connsiteX3" fmla="*/ 0 w 4942284"/>
              <a:gd name="connsiteY3" fmla="*/ 4230238 h 4230238"/>
            </a:gdLst>
            <a:ahLst/>
            <a:cxnLst>
              <a:cxn ang="0">
                <a:pos x="connsiteX0" y="connsiteY0"/>
              </a:cxn>
              <a:cxn ang="0">
                <a:pos x="connsiteX1" y="connsiteY1"/>
              </a:cxn>
              <a:cxn ang="0">
                <a:pos x="connsiteX2" y="connsiteY2"/>
              </a:cxn>
              <a:cxn ang="0">
                <a:pos x="connsiteX3" y="connsiteY3"/>
              </a:cxn>
            </a:cxnLst>
            <a:rect l="l" t="t" r="r" b="b"/>
            <a:pathLst>
              <a:path w="4942284" h="4230238">
                <a:moveTo>
                  <a:pt x="0" y="0"/>
                </a:moveTo>
                <a:lnTo>
                  <a:pt x="4942284" y="0"/>
                </a:lnTo>
                <a:lnTo>
                  <a:pt x="4942284" y="4230238"/>
                </a:lnTo>
                <a:lnTo>
                  <a:pt x="0" y="4230238"/>
                </a:ln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BBFCA7EA-CD3C-75DE-B80B-8D5D76F4EF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36571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5230316" y="0"/>
            <a:ext cx="6958509" cy="68580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024128" y="728462"/>
            <a:ext cx="3267456" cy="1404394"/>
          </a:xfrm>
        </p:spPr>
        <p:txBody>
          <a:bodyPr anchor="b">
            <a:noAutofit/>
          </a:bodyPr>
          <a:lstStyle>
            <a:lvl1pP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F4AAFEAD-3918-9081-9009-1291C2E73D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199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1">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0" y="2206752"/>
            <a:ext cx="12188825" cy="3182112"/>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651058" y="728462"/>
            <a:ext cx="8886708" cy="1188370"/>
          </a:xfrm>
        </p:spPr>
        <p:txBody>
          <a:bodyPr anchor="b">
            <a:noAutofit/>
          </a:bodyPr>
          <a:lstStyle>
            <a:lvl1pPr algn="ct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062D6D96-71EC-D78B-4FEF-3D48739F2EE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42269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766C1C5-F12C-8B5D-CA9B-857BD1216258}"/>
              </a:ext>
            </a:extLst>
          </p:cNvPr>
          <p:cNvSpPr>
            <a:spLocks noGrp="1"/>
          </p:cNvSpPr>
          <p:nvPr>
            <p:ph type="pic" sz="quarter" idx="10"/>
          </p:nvPr>
        </p:nvSpPr>
        <p:spPr>
          <a:xfrm>
            <a:off x="0" y="-1"/>
            <a:ext cx="12188825" cy="3931921"/>
          </a:xfrm>
          <a:custGeom>
            <a:avLst/>
            <a:gdLst>
              <a:gd name="connsiteX0" fmla="*/ 0 w 12188825"/>
              <a:gd name="connsiteY0" fmla="*/ 0 h 4293096"/>
              <a:gd name="connsiteX1" fmla="*/ 12188825 w 12188825"/>
              <a:gd name="connsiteY1" fmla="*/ 0 h 4293096"/>
              <a:gd name="connsiteX2" fmla="*/ 12188825 w 12188825"/>
              <a:gd name="connsiteY2" fmla="*/ 4293096 h 4293096"/>
              <a:gd name="connsiteX3" fmla="*/ 0 w 12188825"/>
              <a:gd name="connsiteY3" fmla="*/ 4293096 h 4293096"/>
            </a:gdLst>
            <a:ahLst/>
            <a:cxnLst>
              <a:cxn ang="0">
                <a:pos x="connsiteX0" y="connsiteY0"/>
              </a:cxn>
              <a:cxn ang="0">
                <a:pos x="connsiteX1" y="connsiteY1"/>
              </a:cxn>
              <a:cxn ang="0">
                <a:pos x="connsiteX2" y="connsiteY2"/>
              </a:cxn>
              <a:cxn ang="0">
                <a:pos x="connsiteX3" y="connsiteY3"/>
              </a:cxn>
            </a:cxnLst>
            <a:rect l="l" t="t" r="r" b="b"/>
            <a:pathLst>
              <a:path w="12188825" h="4293096">
                <a:moveTo>
                  <a:pt x="0" y="0"/>
                </a:moveTo>
                <a:lnTo>
                  <a:pt x="12188825" y="0"/>
                </a:lnTo>
                <a:lnTo>
                  <a:pt x="12188825" y="4293096"/>
                </a:lnTo>
                <a:lnTo>
                  <a:pt x="0" y="4293096"/>
                </a:lnTo>
                <a:close/>
              </a:path>
            </a:pathLst>
          </a:custGeom>
        </p:spPr>
        <p:txBody>
          <a:bodyPr wrap="square" anchor="ctr">
            <a:noAutofit/>
          </a:bodyPr>
          <a:lstStyle>
            <a:lvl1pPr marL="0" indent="0" algn="ctr">
              <a:buFontTx/>
              <a:buNone/>
              <a:defRPr/>
            </a:lvl1pPr>
          </a:lstStyle>
          <a:p>
            <a:endParaRPr lang="en-US"/>
          </a:p>
        </p:txBody>
      </p:sp>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5157192"/>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2764561"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7739683"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F1528EFC-3E01-A526-0AA4-3357F345207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89023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3918156" cy="509048"/>
          </a:xfrm>
        </p:spPr>
        <p:txBody>
          <a:bodyPr>
            <a:noAutofit/>
          </a:bodyPr>
          <a:lstStyle>
            <a:lvl1pPr>
              <a:defRPr sz="3600" b="1">
                <a:latin typeface="+mn-lt"/>
              </a:defRPr>
            </a:lvl1pPr>
          </a:lstStyle>
          <a:p>
            <a:r>
              <a:rPr lang="en-US" dirty="0"/>
              <a:t>Click to edit</a:t>
            </a:r>
          </a:p>
        </p:txBody>
      </p:sp>
      <p:sp>
        <p:nvSpPr>
          <p:cNvPr id="5" name="Picture Placeholder 4">
            <a:extLst>
              <a:ext uri="{FF2B5EF4-FFF2-40B4-BE49-F238E27FC236}">
                <a16:creationId xmlns:a16="http://schemas.microsoft.com/office/drawing/2014/main" id="{3E7514AD-E87C-CA2A-D879-42F95D8DB31C}"/>
              </a:ext>
            </a:extLst>
          </p:cNvPr>
          <p:cNvSpPr>
            <a:spLocks noGrp="1"/>
          </p:cNvSpPr>
          <p:nvPr>
            <p:ph type="pic" sz="quarter" idx="10"/>
          </p:nvPr>
        </p:nvSpPr>
        <p:spPr>
          <a:xfrm>
            <a:off x="3142084" y="2780927"/>
            <a:ext cx="2448272" cy="5472608"/>
          </a:xfrm>
          <a:custGeom>
            <a:avLst/>
            <a:gdLst>
              <a:gd name="connsiteX0" fmla="*/ 1224136 w 2448272"/>
              <a:gd name="connsiteY0" fmla="*/ 0 h 5472608"/>
              <a:gd name="connsiteX1" fmla="*/ 2448272 w 2448272"/>
              <a:gd name="connsiteY1" fmla="*/ 1224136 h 5472608"/>
              <a:gd name="connsiteX2" fmla="*/ 2448272 w 2448272"/>
              <a:gd name="connsiteY2" fmla="*/ 4248472 h 5472608"/>
              <a:gd name="connsiteX3" fmla="*/ 1224136 w 2448272"/>
              <a:gd name="connsiteY3" fmla="*/ 5472608 h 5472608"/>
              <a:gd name="connsiteX4" fmla="*/ 0 w 2448272"/>
              <a:gd name="connsiteY4" fmla="*/ 4248472 h 5472608"/>
              <a:gd name="connsiteX5" fmla="*/ 0 w 2448272"/>
              <a:gd name="connsiteY5" fmla="*/ 1224136 h 5472608"/>
              <a:gd name="connsiteX6" fmla="*/ 1224136 w 2448272"/>
              <a:gd name="connsiteY6" fmla="*/ 0 h 547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272" h="5472608">
                <a:moveTo>
                  <a:pt x="1224136" y="0"/>
                </a:moveTo>
                <a:cubicBezTo>
                  <a:pt x="1900208" y="0"/>
                  <a:pt x="2448272" y="548064"/>
                  <a:pt x="2448272" y="1224136"/>
                </a:cubicBezTo>
                <a:lnTo>
                  <a:pt x="2448272" y="4248472"/>
                </a:lnTo>
                <a:cubicBezTo>
                  <a:pt x="2448272" y="4924544"/>
                  <a:pt x="1900208" y="5472608"/>
                  <a:pt x="1224136" y="5472608"/>
                </a:cubicBezTo>
                <a:cubicBezTo>
                  <a:pt x="548064" y="5472608"/>
                  <a:pt x="0" y="4924544"/>
                  <a:pt x="0" y="4248472"/>
                </a:cubicBezTo>
                <a:lnTo>
                  <a:pt x="0" y="1224136"/>
                </a:lnTo>
                <a:cubicBezTo>
                  <a:pt x="0" y="548064"/>
                  <a:pt x="548064" y="0"/>
                  <a:pt x="1224136"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3D4DFDC2-A0C9-CF19-4767-0181F69527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2838588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21" Type="http://schemas.openxmlformats.org/officeDocument/2006/relationships/theme" Target="../theme/theme2.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theme" Target="../theme/theme3.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2/7/2024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r>
              <a:rPr lang="en-US" dirty="0"/>
              <a:t>www.anubhavtrainings.com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pic>
        <p:nvPicPr>
          <p:cNvPr id="8" name="Picture 7">
            <a:extLst>
              <a:ext uri="{FF2B5EF4-FFF2-40B4-BE49-F238E27FC236}">
                <a16:creationId xmlns:a16="http://schemas.microsoft.com/office/drawing/2014/main" id="{DB2F0CBB-0DC1-7F2A-D522-1AA5EECA7227}"/>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4" r:id="rId2"/>
    <p:sldLayoutId id="2147483663" r:id="rId3"/>
    <p:sldLayoutId id="2147483655" r:id="rId4"/>
    <p:sldLayoutId id="2147483662" r:id="rId5"/>
    <p:sldLayoutId id="2147483664" r:id="rId6"/>
    <p:sldLayoutId id="2147483665" r:id="rId7"/>
    <p:sldLayoutId id="2147483666" r:id="rId8"/>
    <p:sldLayoutId id="2147483667" r:id="rId9"/>
    <p:sldLayoutId id="2147483668" r:id="rId10"/>
    <p:sldLayoutId id="2147483669" r:id="rId11"/>
    <p:sldLayoutId id="2147483671" r:id="rId12"/>
    <p:sldLayoutId id="2147483670" r:id="rId13"/>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2/7/2024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42654099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2" y="274641"/>
            <a:ext cx="10969943"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442" y="1138426"/>
            <a:ext cx="10969943"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3"/>
            <a:ext cx="2844059"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2/7/2024</a:t>
            </a:fld>
            <a:endParaRPr lang="en-US"/>
          </a:p>
        </p:txBody>
      </p:sp>
      <p:sp>
        <p:nvSpPr>
          <p:cNvPr id="5" name="Footer Placeholder 4"/>
          <p:cNvSpPr>
            <a:spLocks noGrp="1"/>
          </p:cNvSpPr>
          <p:nvPr>
            <p:ph type="ftr" sz="quarter" idx="3"/>
          </p:nvPr>
        </p:nvSpPr>
        <p:spPr>
          <a:xfrm>
            <a:off x="4164516" y="6356353"/>
            <a:ext cx="3859795"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6" y="6356353"/>
            <a:ext cx="2844059"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314611184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Lst>
  <p:txStyles>
    <p:titleStyle>
      <a:lvl1pPr algn="l" defTabSz="1218621" rtl="0" eaLnBrk="1" latinLnBrk="0" hangingPunct="1">
        <a:spcBef>
          <a:spcPct val="0"/>
        </a:spcBef>
        <a:buNone/>
        <a:defRPr sz="3599" kern="1200">
          <a:solidFill>
            <a:schemeClr val="tx1"/>
          </a:solidFill>
          <a:latin typeface="+mj-lt"/>
          <a:ea typeface="+mj-ea"/>
          <a:cs typeface="+mj-cs"/>
        </a:defRPr>
      </a:lvl1pPr>
    </p:titleStyle>
    <p:bodyStyle>
      <a:lvl1pPr marL="456983" indent="-456983" algn="l" defTabSz="1218621"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130" indent="-380819" algn="l" defTabSz="1218621"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276" indent="-304656" algn="l" defTabSz="1218621"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587" indent="-304656" algn="l" defTabSz="1218621" rtl="0" eaLnBrk="1" latinLnBrk="0" hangingPunct="1">
        <a:spcBef>
          <a:spcPct val="20000"/>
        </a:spcBef>
        <a:buFont typeface="Arial" pitchFamily="34" charset="0"/>
        <a:buChar char="–"/>
        <a:defRPr sz="1999" kern="1200">
          <a:solidFill>
            <a:schemeClr val="tx1"/>
          </a:solidFill>
          <a:latin typeface="+mj-lt"/>
          <a:ea typeface="+mn-ea"/>
          <a:cs typeface="+mn-cs"/>
        </a:defRPr>
      </a:lvl4pPr>
      <a:lvl5pPr marL="2741897" indent="-304656" algn="l" defTabSz="1218621" rtl="0" eaLnBrk="1" latinLnBrk="0" hangingPunct="1">
        <a:spcBef>
          <a:spcPct val="20000"/>
        </a:spcBef>
        <a:buFont typeface="Arial" pitchFamily="34" charset="0"/>
        <a:buChar char="»"/>
        <a:defRPr sz="1999" kern="1200">
          <a:solidFill>
            <a:schemeClr val="tx1"/>
          </a:solidFill>
          <a:latin typeface="+mj-lt"/>
          <a:ea typeface="+mn-ea"/>
          <a:cs typeface="+mn-cs"/>
        </a:defRPr>
      </a:lvl5pPr>
      <a:lvl6pPr marL="3351207"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18"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829"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139"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en-US"/>
      </a:defPPr>
      <a:lvl1pPr marL="0" algn="l" defTabSz="1218621" rtl="0" eaLnBrk="1" latinLnBrk="0" hangingPunct="1">
        <a:defRPr sz="2399" kern="1200">
          <a:solidFill>
            <a:schemeClr val="tx1"/>
          </a:solidFill>
          <a:latin typeface="+mn-lt"/>
          <a:ea typeface="+mn-ea"/>
          <a:cs typeface="+mn-cs"/>
        </a:defRPr>
      </a:lvl1pPr>
      <a:lvl2pPr marL="609310" algn="l" defTabSz="1218621" rtl="0" eaLnBrk="1" latinLnBrk="0" hangingPunct="1">
        <a:defRPr sz="2399" kern="1200">
          <a:solidFill>
            <a:schemeClr val="tx1"/>
          </a:solidFill>
          <a:latin typeface="+mn-lt"/>
          <a:ea typeface="+mn-ea"/>
          <a:cs typeface="+mn-cs"/>
        </a:defRPr>
      </a:lvl2pPr>
      <a:lvl3pPr marL="1218621" algn="l" defTabSz="1218621" rtl="0" eaLnBrk="1" latinLnBrk="0" hangingPunct="1">
        <a:defRPr sz="2399" kern="1200">
          <a:solidFill>
            <a:schemeClr val="tx1"/>
          </a:solidFill>
          <a:latin typeface="+mn-lt"/>
          <a:ea typeface="+mn-ea"/>
          <a:cs typeface="+mn-cs"/>
        </a:defRPr>
      </a:lvl3pPr>
      <a:lvl4pPr marL="1827931" algn="l" defTabSz="1218621" rtl="0" eaLnBrk="1" latinLnBrk="0" hangingPunct="1">
        <a:defRPr sz="2399" kern="1200">
          <a:solidFill>
            <a:schemeClr val="tx1"/>
          </a:solidFill>
          <a:latin typeface="+mn-lt"/>
          <a:ea typeface="+mn-ea"/>
          <a:cs typeface="+mn-cs"/>
        </a:defRPr>
      </a:lvl4pPr>
      <a:lvl5pPr marL="2437242" algn="l" defTabSz="1218621" rtl="0" eaLnBrk="1" latinLnBrk="0" hangingPunct="1">
        <a:defRPr sz="2399" kern="1200">
          <a:solidFill>
            <a:schemeClr val="tx1"/>
          </a:solidFill>
          <a:latin typeface="+mn-lt"/>
          <a:ea typeface="+mn-ea"/>
          <a:cs typeface="+mn-cs"/>
        </a:defRPr>
      </a:lvl5pPr>
      <a:lvl6pPr marL="3046553" algn="l" defTabSz="1218621" rtl="0" eaLnBrk="1" latinLnBrk="0" hangingPunct="1">
        <a:defRPr sz="2399" kern="1200">
          <a:solidFill>
            <a:schemeClr val="tx1"/>
          </a:solidFill>
          <a:latin typeface="+mn-lt"/>
          <a:ea typeface="+mn-ea"/>
          <a:cs typeface="+mn-cs"/>
        </a:defRPr>
      </a:lvl6pPr>
      <a:lvl7pPr marL="3655863" algn="l" defTabSz="1218621" rtl="0" eaLnBrk="1" latinLnBrk="0" hangingPunct="1">
        <a:defRPr sz="2399" kern="1200">
          <a:solidFill>
            <a:schemeClr val="tx1"/>
          </a:solidFill>
          <a:latin typeface="+mn-lt"/>
          <a:ea typeface="+mn-ea"/>
          <a:cs typeface="+mn-cs"/>
        </a:defRPr>
      </a:lvl7pPr>
      <a:lvl8pPr marL="4265173" algn="l" defTabSz="1218621" rtl="0" eaLnBrk="1" latinLnBrk="0" hangingPunct="1">
        <a:defRPr sz="2399" kern="1200">
          <a:solidFill>
            <a:schemeClr val="tx1"/>
          </a:solidFill>
          <a:latin typeface="+mn-lt"/>
          <a:ea typeface="+mn-ea"/>
          <a:cs typeface="+mn-cs"/>
        </a:defRPr>
      </a:lvl8pPr>
      <a:lvl9pPr marL="4874484" algn="l" defTabSz="1218621"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23.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jpe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14.png"/><Relationship Id="rId1" Type="http://schemas.openxmlformats.org/officeDocument/2006/relationships/slideLayout" Target="../slideLayouts/slideLayout23.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hyperlink" Target="https://help.sap.com/viewer/923180ddb98240829d935862025004d6/Cloud/en-US/f6cb3e3402694f5585068e5e5161a7c1.html" TargetMode="External"/><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1.xml"/><Relationship Id="rId4" Type="http://schemas.openxmlformats.org/officeDocument/2006/relationships/hyperlink" Target="https://github.com/soyuztechnologies/BarclaysCorporateTraining/blob/master/Phase%201%20CDS%20and%20RAP%20based%20development/Day%2002/05_Final_CDS_Annotations.txt"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4.png"/><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png"/><Relationship Id="rId4" Type="http://schemas.microsoft.com/office/2007/relationships/hdphoto" Target="../media/hdphoto4.wdp"/></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1.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1.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oyuztechnologies/BarclaysCorporateTraining/blob/master/Phase%201%20CDS%20and%20RAP%20based%20development/Day%2002/Service%20Definition.txt" TargetMode="External"/><Relationship Id="rId2" Type="http://schemas.openxmlformats.org/officeDocument/2006/relationships/image" Target="../media/image1.png"/><Relationship Id="rId1" Type="http://schemas.openxmlformats.org/officeDocument/2006/relationships/slideLayout" Target="../slideLayouts/slideLayout21.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person sitting on the floor using a computer&#10;&#10;Description automatically generated with medium confidence">
            <a:extLst>
              <a:ext uri="{FF2B5EF4-FFF2-40B4-BE49-F238E27FC236}">
                <a16:creationId xmlns:a16="http://schemas.microsoft.com/office/drawing/2014/main" id="{163910DD-E4DC-EB5C-1DC5-26A4E9F6135E}"/>
              </a:ext>
            </a:extLst>
          </p:cNvPr>
          <p:cNvPicPr>
            <a:picLocks noGrp="1" noChangeAspect="1"/>
          </p:cNvPicPr>
          <p:nvPr>
            <p:ph type="pic" sz="quarter" idx="12"/>
          </p:nvPr>
        </p:nvPicPr>
        <p:blipFill rotWithShape="1">
          <a:blip r:embed="rId3" cstate="screen">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a:ext>
            </a:extLst>
          </a:blip>
          <a:srcRect/>
          <a:stretch/>
        </p:blipFill>
        <p:spPr>
          <a:xfrm>
            <a:off x="7874289" y="457200"/>
            <a:ext cx="3814597" cy="5943600"/>
          </a:xfrm>
        </p:spPr>
      </p:pic>
      <p:sp>
        <p:nvSpPr>
          <p:cNvPr id="23" name="Title 22">
            <a:extLst>
              <a:ext uri="{FF2B5EF4-FFF2-40B4-BE49-F238E27FC236}">
                <a16:creationId xmlns:a16="http://schemas.microsoft.com/office/drawing/2014/main" id="{46CB52B3-4EAB-0A19-8364-27ADBDC7AF4A}"/>
              </a:ext>
            </a:extLst>
          </p:cNvPr>
          <p:cNvSpPr>
            <a:spLocks noGrp="1"/>
          </p:cNvSpPr>
          <p:nvPr>
            <p:ph type="ctrTitle"/>
          </p:nvPr>
        </p:nvSpPr>
        <p:spPr>
          <a:xfrm>
            <a:off x="2863242" y="182764"/>
            <a:ext cx="5040560" cy="5492080"/>
          </a:xfrm>
        </p:spPr>
        <p:txBody>
          <a:bodyPr>
            <a:normAutofit fontScale="90000"/>
          </a:bodyPr>
          <a:lstStyle/>
          <a:p>
            <a:r>
              <a:rPr lang="en-US" sz="6600" b="1" dirty="0">
                <a:gradFill>
                  <a:gsLst>
                    <a:gs pos="4000">
                      <a:schemeClr val="accent2"/>
                    </a:gs>
                    <a:gs pos="100000">
                      <a:schemeClr val="accent1"/>
                    </a:gs>
                  </a:gsLst>
                  <a:lin ang="6000000" scaled="0"/>
                </a:gradFill>
                <a:latin typeface="Cooper Black" panose="0208090404030B020404" pitchFamily="18" charset="0"/>
              </a:rPr>
              <a:t>SAP </a:t>
            </a:r>
            <a:r>
              <a:rPr lang="en-US" sz="5300" b="1" dirty="0">
                <a:gradFill>
                  <a:gsLst>
                    <a:gs pos="4000">
                      <a:schemeClr val="accent2"/>
                    </a:gs>
                    <a:gs pos="100000">
                      <a:schemeClr val="accent1"/>
                    </a:gs>
                  </a:gsLst>
                  <a:lin ang="6000000" scaled="0"/>
                </a:gradFill>
                <a:latin typeface="Cooper Black" panose="0208090404030B020404" pitchFamily="18" charset="0"/>
              </a:rPr>
              <a:t>S/4HANA </a:t>
            </a:r>
            <a:r>
              <a:rPr lang="en-US" sz="6600" b="1" dirty="0">
                <a:gradFill>
                  <a:gsLst>
                    <a:gs pos="4000">
                      <a:schemeClr val="accent2"/>
                    </a:gs>
                    <a:gs pos="100000">
                      <a:schemeClr val="accent1"/>
                    </a:gs>
                  </a:gsLst>
                  <a:lin ang="6000000" scaled="0"/>
                </a:gradFill>
                <a:latin typeface="Cooper Black" panose="0208090404030B020404" pitchFamily="18" charset="0"/>
              </a:rPr>
              <a:t>CDS, BTP Full Stack Training</a:t>
            </a:r>
            <a:br>
              <a:rPr lang="en-US" sz="6600" b="1" dirty="0">
                <a:gradFill>
                  <a:gsLst>
                    <a:gs pos="4000">
                      <a:schemeClr val="accent2"/>
                    </a:gs>
                    <a:gs pos="100000">
                      <a:schemeClr val="accent1"/>
                    </a:gs>
                  </a:gsLst>
                  <a:lin ang="6000000" scaled="0"/>
                </a:gradFill>
              </a:rPr>
            </a:br>
            <a:r>
              <a:rPr lang="en-US" sz="4800" b="1" dirty="0">
                <a:solidFill>
                  <a:schemeClr val="accent1">
                    <a:lumMod val="60000"/>
                    <a:lumOff val="40000"/>
                  </a:schemeClr>
                </a:solidFill>
              </a:rPr>
              <a:t>Day 8</a:t>
            </a:r>
            <a:endParaRPr lang="en-US" sz="6600" b="1" dirty="0">
              <a:solidFill>
                <a:schemeClr val="accent1">
                  <a:lumMod val="60000"/>
                  <a:lumOff val="40000"/>
                </a:schemeClr>
              </a:solidFill>
            </a:endParaRPr>
          </a:p>
        </p:txBody>
      </p:sp>
      <p:sp>
        <p:nvSpPr>
          <p:cNvPr id="24" name="Subtitle 23">
            <a:extLst>
              <a:ext uri="{FF2B5EF4-FFF2-40B4-BE49-F238E27FC236}">
                <a16:creationId xmlns:a16="http://schemas.microsoft.com/office/drawing/2014/main" id="{6CFDB45A-0897-FF2D-1B30-8B859BC11928}"/>
              </a:ext>
            </a:extLst>
          </p:cNvPr>
          <p:cNvSpPr>
            <a:spLocks noGrp="1"/>
          </p:cNvSpPr>
          <p:nvPr>
            <p:ph type="subTitle" idx="1"/>
          </p:nvPr>
        </p:nvSpPr>
        <p:spPr>
          <a:xfrm>
            <a:off x="2863242" y="5506388"/>
            <a:ext cx="4465623" cy="440969"/>
          </a:xfrm>
        </p:spPr>
        <p:txBody>
          <a:bodyPr>
            <a:normAutofit fontScale="92500" lnSpcReduction="10000"/>
          </a:bodyPr>
          <a:lstStyle/>
          <a:p>
            <a:r>
              <a:rPr lang="en-US" sz="2400" b="1" spc="70" dirty="0">
                <a:solidFill>
                  <a:schemeClr val="accent3">
                    <a:lumMod val="25000"/>
                  </a:schemeClr>
                </a:solidFill>
              </a:rPr>
              <a:t>Anubhav Oberoy</a:t>
            </a:r>
          </a:p>
        </p:txBody>
      </p:sp>
      <p:sp>
        <p:nvSpPr>
          <p:cNvPr id="26" name="Footer Placeholder 25">
            <a:extLst>
              <a:ext uri="{FF2B5EF4-FFF2-40B4-BE49-F238E27FC236}">
                <a16:creationId xmlns:a16="http://schemas.microsoft.com/office/drawing/2014/main" id="{925DB5B4-7E1C-3D2C-9F9C-01006A4C5D84}"/>
              </a:ext>
            </a:extLst>
          </p:cNvPr>
          <p:cNvSpPr>
            <a:spLocks noGrp="1"/>
          </p:cNvSpPr>
          <p:nvPr>
            <p:ph type="ftr" sz="quarter" idx="14"/>
          </p:nvPr>
        </p:nvSpPr>
        <p:spPr>
          <a:xfrm>
            <a:off x="621804" y="5947357"/>
            <a:ext cx="3043906" cy="365125"/>
          </a:xfrm>
        </p:spPr>
        <p:txBody>
          <a:bodyPr/>
          <a:lstStyle/>
          <a:p>
            <a:r>
              <a:rPr lang="en-US" dirty="0"/>
              <a:t>AnubhavTrainings.com</a:t>
            </a:r>
          </a:p>
        </p:txBody>
      </p:sp>
      <p:sp>
        <p:nvSpPr>
          <p:cNvPr id="41" name="Rectangle 40">
            <a:extLst>
              <a:ext uri="{FF2B5EF4-FFF2-40B4-BE49-F238E27FC236}">
                <a16:creationId xmlns:a16="http://schemas.microsoft.com/office/drawing/2014/main" id="{CD4009DB-85F1-7667-6D05-F1074DA9C281}"/>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Anchor with solid fill">
            <a:extLst>
              <a:ext uri="{FF2B5EF4-FFF2-40B4-BE49-F238E27FC236}">
                <a16:creationId xmlns:a16="http://schemas.microsoft.com/office/drawing/2014/main" id="{42403D08-73F6-329F-2B78-0A3EF69F4F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1884" y="2403414"/>
            <a:ext cx="787858" cy="787858"/>
          </a:xfrm>
          <a:prstGeom prst="rect">
            <a:avLst/>
          </a:prstGeom>
        </p:spPr>
      </p:pic>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7BE6278-EE79-43EF-8386-7B7B8B8494FD}"/>
              </a:ext>
            </a:extLst>
          </p:cNvPr>
          <p:cNvSpPr/>
          <p:nvPr/>
        </p:nvSpPr>
        <p:spPr>
          <a:xfrm>
            <a:off x="7948855" y="5128686"/>
            <a:ext cx="3534759" cy="1236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prstClr val="white"/>
              </a:solidFill>
              <a:effectLst/>
              <a:uLnTx/>
              <a:uFillTx/>
              <a:latin typeface="Calibri"/>
              <a:ea typeface="+mn-ea"/>
              <a:cs typeface="+mn-cs"/>
            </a:endParaRPr>
          </a:p>
        </p:txBody>
      </p:sp>
      <p:sp>
        <p:nvSpPr>
          <p:cNvPr id="59" name="Title 1">
            <a:extLst>
              <a:ext uri="{FF2B5EF4-FFF2-40B4-BE49-F238E27FC236}">
                <a16:creationId xmlns:a16="http://schemas.microsoft.com/office/drawing/2014/main" id="{D1EEFA69-CC8E-44F6-BB7C-577A52CC4ED7}"/>
              </a:ext>
            </a:extLst>
          </p:cNvPr>
          <p:cNvSpPr txBox="1">
            <a:spLocks/>
          </p:cNvSpPr>
          <p:nvPr/>
        </p:nvSpPr>
        <p:spPr>
          <a:xfrm>
            <a:off x="151002" y="129612"/>
            <a:ext cx="10969943" cy="710896"/>
          </a:xfrm>
          <a:prstGeom prst="rect">
            <a:avLst/>
          </a:prstGeom>
        </p:spPr>
        <p:txBody>
          <a:bodyPr vert="horz" lIns="121867" tIns="60933" rIns="121867" bIns="60933"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0" marR="0" lvl="0" indent="0" algn="l" defTabSz="1218621" rtl="0" eaLnBrk="1" fontAlgn="auto" latinLnBrk="0" hangingPunct="1">
              <a:lnSpc>
                <a:spcPct val="100000"/>
              </a:lnSpc>
              <a:spcBef>
                <a:spcPct val="0"/>
              </a:spcBef>
              <a:spcAft>
                <a:spcPts val="0"/>
              </a:spcAft>
              <a:buClrTx/>
              <a:buSzTx/>
              <a:buFontTx/>
              <a:buNone/>
              <a:tabLst/>
              <a:defRPr/>
            </a:pPr>
            <a:r>
              <a:rPr kumimoji="0" lang="en-US" sz="27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mj-cs"/>
              </a:rPr>
              <a:t>Developer Persona – Fiori Elements</a:t>
            </a:r>
          </a:p>
        </p:txBody>
      </p:sp>
      <p:pic>
        <p:nvPicPr>
          <p:cNvPr id="61" name="Picture 60">
            <a:extLst>
              <a:ext uri="{FF2B5EF4-FFF2-40B4-BE49-F238E27FC236}">
                <a16:creationId xmlns:a16="http://schemas.microsoft.com/office/drawing/2014/main" id="{312DAB78-AB88-41AB-B800-07DDC380AE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8469" y="53543"/>
            <a:ext cx="929479" cy="918051"/>
          </a:xfrm>
          <a:prstGeom prst="rect">
            <a:avLst/>
          </a:prstGeom>
        </p:spPr>
      </p:pic>
      <p:sp>
        <p:nvSpPr>
          <p:cNvPr id="72" name="TextBox 71">
            <a:extLst>
              <a:ext uri="{FF2B5EF4-FFF2-40B4-BE49-F238E27FC236}">
                <a16:creationId xmlns:a16="http://schemas.microsoft.com/office/drawing/2014/main" id="{778988C2-D62E-4961-BE8B-028CD724BC42}"/>
              </a:ext>
            </a:extLst>
          </p:cNvPr>
          <p:cNvSpPr txBox="1"/>
          <p:nvPr/>
        </p:nvSpPr>
        <p:spPr>
          <a:xfrm>
            <a:off x="3862131" y="6529992"/>
            <a:ext cx="3547682" cy="369236"/>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a:ea typeface="+mn-ea"/>
                <a:cs typeface="+mn-cs"/>
              </a:rPr>
              <a:t>www.anubhavtrainings.com</a:t>
            </a:r>
          </a:p>
        </p:txBody>
      </p:sp>
      <p:pic>
        <p:nvPicPr>
          <p:cNvPr id="1026" name="Picture 2" descr="Naimul Kabir | Aspiring Mobile Developer">
            <a:extLst>
              <a:ext uri="{FF2B5EF4-FFF2-40B4-BE49-F238E27FC236}">
                <a16:creationId xmlns:a16="http://schemas.microsoft.com/office/drawing/2014/main" id="{E7F87720-188A-4EC4-97CC-D0B9FFC0092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97410" y="295738"/>
            <a:ext cx="1830562" cy="19415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3F80274-E8D9-475E-B275-879D8E7DF36C}"/>
              </a:ext>
            </a:extLst>
          </p:cNvPr>
          <p:cNvSpPr txBox="1"/>
          <p:nvPr/>
        </p:nvSpPr>
        <p:spPr>
          <a:xfrm>
            <a:off x="7810610" y="2291374"/>
            <a:ext cx="3404164" cy="923090"/>
          </a:xfrm>
          <a:prstGeom prst="rect">
            <a:avLst/>
          </a:prstGeom>
          <a:noFill/>
        </p:spPr>
        <p:txBody>
          <a:bodyPr wrap="square" rtlCol="0">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a:ln>
                  <a:noFill/>
                </a:ln>
                <a:solidFill>
                  <a:prstClr val="black"/>
                </a:solidFill>
                <a:effectLst/>
                <a:uLnTx/>
                <a:uFillTx/>
                <a:latin typeface="Calibri"/>
                <a:ea typeface="+mn-ea"/>
                <a:cs typeface="+mn-cs"/>
              </a:rPr>
              <a:t>Rob</a:t>
            </a:r>
            <a:endParaRPr kumimoji="0" lang="en-US" sz="1799" b="1"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a:ea typeface="+mn-ea"/>
                <a:cs typeface="+mn-cs"/>
              </a:rPr>
              <a:t>S/4HANA Technical consultant</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a:ea typeface="+mn-ea"/>
                <a:cs typeface="+mn-cs"/>
              </a:rPr>
              <a:t>ABAP Developer</a:t>
            </a:r>
          </a:p>
        </p:txBody>
      </p:sp>
      <p:pic>
        <p:nvPicPr>
          <p:cNvPr id="1028" name="Picture 4" descr="tjgillweb (Taranjot Gill) · GitHub">
            <a:extLst>
              <a:ext uri="{FF2B5EF4-FFF2-40B4-BE49-F238E27FC236}">
                <a16:creationId xmlns:a16="http://schemas.microsoft.com/office/drawing/2014/main" id="{2FD68C10-F305-4D51-99AB-485DB77B96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980" y="804865"/>
            <a:ext cx="1913213" cy="191321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C36CF3F9-4137-410D-B815-6C10AD9E59C0}"/>
              </a:ext>
            </a:extLst>
          </p:cNvPr>
          <p:cNvSpPr txBox="1"/>
          <p:nvPr/>
        </p:nvSpPr>
        <p:spPr>
          <a:xfrm>
            <a:off x="366910" y="2571437"/>
            <a:ext cx="3404164" cy="646163"/>
          </a:xfrm>
          <a:prstGeom prst="rect">
            <a:avLst/>
          </a:prstGeom>
          <a:noFill/>
        </p:spPr>
        <p:txBody>
          <a:bodyPr wrap="square" rtlCol="0">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a:ea typeface="+mn-ea"/>
                <a:cs typeface="+mn-cs"/>
              </a:rPr>
              <a:t>Roxana</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a:ea typeface="+mn-ea"/>
                <a:cs typeface="+mn-cs"/>
              </a:rPr>
              <a:t>UX Designer | Fiori Developer</a:t>
            </a:r>
          </a:p>
        </p:txBody>
      </p:sp>
      <p:sp>
        <p:nvSpPr>
          <p:cNvPr id="6" name="Rectangle 5">
            <a:extLst>
              <a:ext uri="{FF2B5EF4-FFF2-40B4-BE49-F238E27FC236}">
                <a16:creationId xmlns:a16="http://schemas.microsoft.com/office/drawing/2014/main" id="{21E4DB39-0CF5-45E8-8970-01EEE75C6FF5}"/>
              </a:ext>
            </a:extLst>
          </p:cNvPr>
          <p:cNvSpPr/>
          <p:nvPr/>
        </p:nvSpPr>
        <p:spPr>
          <a:xfrm>
            <a:off x="8210044" y="3744856"/>
            <a:ext cx="2768605" cy="1018638"/>
          </a:xfrm>
          <a:prstGeom prst="rect">
            <a:avLst/>
          </a:prstGeom>
          <a:solidFill>
            <a:srgbClr val="FDD1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prstClr val="white"/>
              </a:solidFill>
              <a:effectLst/>
              <a:uLnTx/>
              <a:uFillTx/>
              <a:latin typeface="Calibri"/>
              <a:ea typeface="+mn-ea"/>
              <a:cs typeface="+mn-cs"/>
            </a:endParaRPr>
          </a:p>
        </p:txBody>
      </p:sp>
      <p:pic>
        <p:nvPicPr>
          <p:cNvPr id="9" name="Picture 8">
            <a:extLst>
              <a:ext uri="{FF2B5EF4-FFF2-40B4-BE49-F238E27FC236}">
                <a16:creationId xmlns:a16="http://schemas.microsoft.com/office/drawing/2014/main" id="{DB2D5D16-8366-4ADF-A46A-B8548BC7F30C}"/>
              </a:ext>
            </a:extLst>
          </p:cNvPr>
          <p:cNvPicPr>
            <a:picLocks noChangeAspect="1"/>
          </p:cNvPicPr>
          <p:nvPr/>
        </p:nvPicPr>
        <p:blipFill>
          <a:blip r:embed="rId5"/>
          <a:stretch>
            <a:fillRect/>
          </a:stretch>
        </p:blipFill>
        <p:spPr>
          <a:xfrm>
            <a:off x="8315587" y="3930434"/>
            <a:ext cx="704143" cy="730222"/>
          </a:xfrm>
          <a:prstGeom prst="rect">
            <a:avLst/>
          </a:prstGeom>
        </p:spPr>
      </p:pic>
      <p:sp>
        <p:nvSpPr>
          <p:cNvPr id="12" name="TextBox 11">
            <a:extLst>
              <a:ext uri="{FF2B5EF4-FFF2-40B4-BE49-F238E27FC236}">
                <a16:creationId xmlns:a16="http://schemas.microsoft.com/office/drawing/2014/main" id="{96968852-52A5-4E15-A2B1-09DBB92B10A5}"/>
              </a:ext>
            </a:extLst>
          </p:cNvPr>
          <p:cNvSpPr txBox="1"/>
          <p:nvPr/>
        </p:nvSpPr>
        <p:spPr>
          <a:xfrm>
            <a:off x="9098087" y="3827597"/>
            <a:ext cx="1784792" cy="923090"/>
          </a:xfrm>
          <a:prstGeom prst="rect">
            <a:avLst/>
          </a:prstGeom>
          <a:noFill/>
        </p:spPr>
        <p:txBody>
          <a:bodyPr wrap="square" rtlCol="0">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a:ea typeface="+mn-ea"/>
                <a:cs typeface="+mn-cs"/>
              </a:rPr>
              <a:t>ABAP Dev. Tools</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a:ea typeface="+mn-ea"/>
                <a:cs typeface="+mn-cs"/>
              </a:rPr>
              <a:t>On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a:ea typeface="+mn-ea"/>
                <a:cs typeface="+mn-cs"/>
              </a:rPr>
              <a:t>Eclipse</a:t>
            </a:r>
          </a:p>
        </p:txBody>
      </p:sp>
      <p:sp>
        <p:nvSpPr>
          <p:cNvPr id="13" name="Rectangle: Rounded Corners 12">
            <a:extLst>
              <a:ext uri="{FF2B5EF4-FFF2-40B4-BE49-F238E27FC236}">
                <a16:creationId xmlns:a16="http://schemas.microsoft.com/office/drawing/2014/main" id="{CC1B094D-DE7A-4A46-8F08-EF6E0B4B3CF1}"/>
              </a:ext>
            </a:extLst>
          </p:cNvPr>
          <p:cNvSpPr/>
          <p:nvPr/>
        </p:nvSpPr>
        <p:spPr>
          <a:xfrm>
            <a:off x="8205691" y="5587626"/>
            <a:ext cx="1214530" cy="633921"/>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prstClr val="white"/>
                </a:solidFill>
                <a:effectLst/>
                <a:uLnTx/>
                <a:uFillTx/>
                <a:latin typeface="Calibri"/>
                <a:ea typeface="+mn-ea"/>
                <a:cs typeface="+mn-cs"/>
              </a:rPr>
              <a:t>CDS Views</a:t>
            </a:r>
          </a:p>
        </p:txBody>
      </p:sp>
      <p:sp>
        <p:nvSpPr>
          <p:cNvPr id="21" name="Rectangle: Rounded Corners 20">
            <a:extLst>
              <a:ext uri="{FF2B5EF4-FFF2-40B4-BE49-F238E27FC236}">
                <a16:creationId xmlns:a16="http://schemas.microsoft.com/office/drawing/2014/main" id="{8691B799-063D-48B9-BA71-C6B470E57745}"/>
              </a:ext>
            </a:extLst>
          </p:cNvPr>
          <p:cNvSpPr/>
          <p:nvPr/>
        </p:nvSpPr>
        <p:spPr>
          <a:xfrm>
            <a:off x="10000243" y="5587626"/>
            <a:ext cx="1214530" cy="633921"/>
          </a:xfrm>
          <a:prstGeom prst="round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prstClr val="white"/>
                </a:solidFill>
                <a:effectLst/>
                <a:uLnTx/>
                <a:uFillTx/>
                <a:latin typeface="Calibri"/>
                <a:ea typeface="+mn-ea"/>
                <a:cs typeface="+mn-cs"/>
              </a:rPr>
              <a:t>MDE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prstClr val="white"/>
                </a:solidFill>
                <a:effectLst/>
                <a:uLnTx/>
                <a:uFillTx/>
                <a:latin typeface="Calibri"/>
                <a:ea typeface="+mn-ea"/>
                <a:cs typeface="+mn-cs"/>
              </a:rPr>
              <a:t>@</a:t>
            </a:r>
          </a:p>
        </p:txBody>
      </p:sp>
      <p:cxnSp>
        <p:nvCxnSpPr>
          <p:cNvPr id="17" name="Straight Connector 16">
            <a:extLst>
              <a:ext uri="{FF2B5EF4-FFF2-40B4-BE49-F238E27FC236}">
                <a16:creationId xmlns:a16="http://schemas.microsoft.com/office/drawing/2014/main" id="{4DF06447-A769-496A-9B88-EE55436ACAE1}"/>
              </a:ext>
            </a:extLst>
          </p:cNvPr>
          <p:cNvCxnSpPr>
            <a:stCxn id="13" idx="3"/>
            <a:endCxn id="21" idx="1"/>
          </p:cNvCxnSpPr>
          <p:nvPr/>
        </p:nvCxnSpPr>
        <p:spPr>
          <a:xfrm>
            <a:off x="9420221" y="5904586"/>
            <a:ext cx="580023" cy="0"/>
          </a:xfrm>
          <a:prstGeom prst="line">
            <a:avLst/>
          </a:prstGeom>
        </p:spPr>
        <p:style>
          <a:lnRef idx="3">
            <a:schemeClr val="dk1"/>
          </a:lnRef>
          <a:fillRef idx="0">
            <a:schemeClr val="dk1"/>
          </a:fillRef>
          <a:effectRef idx="2">
            <a:schemeClr val="dk1"/>
          </a:effectRef>
          <a:fontRef idx="minor">
            <a:schemeClr val="tx1"/>
          </a:fontRef>
        </p:style>
      </p:cxnSp>
      <p:sp>
        <p:nvSpPr>
          <p:cNvPr id="18" name="Rectangle 17">
            <a:extLst>
              <a:ext uri="{FF2B5EF4-FFF2-40B4-BE49-F238E27FC236}">
                <a16:creationId xmlns:a16="http://schemas.microsoft.com/office/drawing/2014/main" id="{521A704F-5CFE-4A10-8072-B68F2C64787A}"/>
              </a:ext>
            </a:extLst>
          </p:cNvPr>
          <p:cNvSpPr/>
          <p:nvPr/>
        </p:nvSpPr>
        <p:spPr>
          <a:xfrm>
            <a:off x="8315588" y="5233382"/>
            <a:ext cx="2805357" cy="26386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prstClr val="white"/>
                </a:solidFill>
                <a:effectLst/>
                <a:uLnTx/>
                <a:uFillTx/>
                <a:latin typeface="Calibri"/>
                <a:ea typeface="+mn-ea"/>
                <a:cs typeface="+mn-cs"/>
              </a:rPr>
              <a:t>OData Service</a:t>
            </a:r>
          </a:p>
        </p:txBody>
      </p:sp>
      <p:sp>
        <p:nvSpPr>
          <p:cNvPr id="29" name="Rectangle 28">
            <a:extLst>
              <a:ext uri="{FF2B5EF4-FFF2-40B4-BE49-F238E27FC236}">
                <a16:creationId xmlns:a16="http://schemas.microsoft.com/office/drawing/2014/main" id="{8472330A-A26B-49E9-9542-D8F425B0B703}"/>
              </a:ext>
            </a:extLst>
          </p:cNvPr>
          <p:cNvSpPr/>
          <p:nvPr/>
        </p:nvSpPr>
        <p:spPr>
          <a:xfrm>
            <a:off x="622500" y="3744856"/>
            <a:ext cx="2768605" cy="1018638"/>
          </a:xfrm>
          <a:prstGeom prst="rect">
            <a:avLst/>
          </a:prstGeom>
          <a:solidFill>
            <a:srgbClr val="FDD1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prstClr val="white"/>
              </a:solidFill>
              <a:effectLst/>
              <a:uLnTx/>
              <a:uFillTx/>
              <a:latin typeface="Calibri"/>
              <a:ea typeface="+mn-ea"/>
              <a:cs typeface="+mn-cs"/>
            </a:endParaRPr>
          </a:p>
        </p:txBody>
      </p:sp>
      <p:sp>
        <p:nvSpPr>
          <p:cNvPr id="30" name="TextBox 29">
            <a:extLst>
              <a:ext uri="{FF2B5EF4-FFF2-40B4-BE49-F238E27FC236}">
                <a16:creationId xmlns:a16="http://schemas.microsoft.com/office/drawing/2014/main" id="{A08A62E1-41EF-424C-B62D-BC361DDF7E54}"/>
              </a:ext>
            </a:extLst>
          </p:cNvPr>
          <p:cNvSpPr txBox="1"/>
          <p:nvPr/>
        </p:nvSpPr>
        <p:spPr>
          <a:xfrm>
            <a:off x="2139574" y="3972464"/>
            <a:ext cx="1223235" cy="646163"/>
          </a:xfrm>
          <a:prstGeom prst="rect">
            <a:avLst/>
          </a:prstGeom>
          <a:noFill/>
        </p:spPr>
        <p:txBody>
          <a:bodyPr wrap="square" rtlCol="0">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a:ea typeface="+mn-ea"/>
                <a:cs typeface="+mn-cs"/>
              </a:rPr>
              <a:t>VS Code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a:ea typeface="+mn-ea"/>
                <a:cs typeface="+mn-cs"/>
              </a:rPr>
              <a:t>BAS</a:t>
            </a:r>
          </a:p>
        </p:txBody>
      </p:sp>
      <p:pic>
        <p:nvPicPr>
          <p:cNvPr id="26" name="Picture 6" descr="Install Visual Studio Code on Linux | Snap Store">
            <a:extLst>
              <a:ext uri="{FF2B5EF4-FFF2-40B4-BE49-F238E27FC236}">
                <a16:creationId xmlns:a16="http://schemas.microsoft.com/office/drawing/2014/main" id="{D0E613FA-EACD-4D4F-8D11-16DC1436167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2717" y="3972463"/>
            <a:ext cx="611933" cy="61193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https://www12.lunapic.com/editor/working/161406318813978311?5830121565">
            <a:extLst>
              <a:ext uri="{FF2B5EF4-FFF2-40B4-BE49-F238E27FC236}">
                <a16:creationId xmlns:a16="http://schemas.microsoft.com/office/drawing/2014/main" id="{6F018121-E4D6-4EA9-AE3C-29292445466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0175" y="3744855"/>
            <a:ext cx="1296926" cy="1018638"/>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479D31B5-65E7-4A1B-91EE-FEA5D320A7C3}"/>
              </a:ext>
            </a:extLst>
          </p:cNvPr>
          <p:cNvSpPr/>
          <p:nvPr/>
        </p:nvSpPr>
        <p:spPr>
          <a:xfrm>
            <a:off x="348252" y="5128686"/>
            <a:ext cx="3891718" cy="1236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prstClr val="white"/>
              </a:solidFill>
              <a:effectLst/>
              <a:uLnTx/>
              <a:uFillTx/>
              <a:latin typeface="Calibri"/>
              <a:ea typeface="+mn-ea"/>
              <a:cs typeface="+mn-cs"/>
            </a:endParaRPr>
          </a:p>
        </p:txBody>
      </p:sp>
      <p:sp>
        <p:nvSpPr>
          <p:cNvPr id="22" name="Rectangle: Rounded Corners 21">
            <a:extLst>
              <a:ext uri="{FF2B5EF4-FFF2-40B4-BE49-F238E27FC236}">
                <a16:creationId xmlns:a16="http://schemas.microsoft.com/office/drawing/2014/main" id="{F15BFA84-ED3F-4667-971B-0F6F0B6B68F6}"/>
              </a:ext>
            </a:extLst>
          </p:cNvPr>
          <p:cNvSpPr/>
          <p:nvPr/>
        </p:nvSpPr>
        <p:spPr>
          <a:xfrm>
            <a:off x="455833" y="5471518"/>
            <a:ext cx="1613159" cy="63392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prstClr val="white"/>
                </a:solidFill>
                <a:effectLst/>
                <a:uLnTx/>
                <a:uFillTx/>
                <a:latin typeface="Calibri"/>
                <a:ea typeface="+mn-ea"/>
                <a:cs typeface="+mn-cs"/>
              </a:rPr>
              <a:t>Fiori Elements Project</a:t>
            </a:r>
          </a:p>
        </p:txBody>
      </p:sp>
      <p:sp>
        <p:nvSpPr>
          <p:cNvPr id="33" name="Rectangle: Rounded Corners 32">
            <a:extLst>
              <a:ext uri="{FF2B5EF4-FFF2-40B4-BE49-F238E27FC236}">
                <a16:creationId xmlns:a16="http://schemas.microsoft.com/office/drawing/2014/main" id="{12A00A96-C556-44FF-9C2F-3AA4BB9AF2DE}"/>
              </a:ext>
            </a:extLst>
          </p:cNvPr>
          <p:cNvSpPr/>
          <p:nvPr/>
        </p:nvSpPr>
        <p:spPr>
          <a:xfrm>
            <a:off x="2325828" y="5471518"/>
            <a:ext cx="1828331" cy="633921"/>
          </a:xfrm>
          <a:prstGeom prst="round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prstClr val="white"/>
                </a:solidFill>
                <a:effectLst/>
                <a:uLnTx/>
                <a:uFillTx/>
                <a:latin typeface="Calibri"/>
                <a:ea typeface="+mn-ea"/>
                <a:cs typeface="+mn-cs"/>
              </a:rPr>
              <a:t>Annotations.xml</a:t>
            </a:r>
          </a:p>
        </p:txBody>
      </p:sp>
      <p:cxnSp>
        <p:nvCxnSpPr>
          <p:cNvPr id="24" name="Straight Connector 23">
            <a:extLst>
              <a:ext uri="{FF2B5EF4-FFF2-40B4-BE49-F238E27FC236}">
                <a16:creationId xmlns:a16="http://schemas.microsoft.com/office/drawing/2014/main" id="{2A640C80-5037-46AA-AC3C-A54B5D3A58A1}"/>
              </a:ext>
            </a:extLst>
          </p:cNvPr>
          <p:cNvCxnSpPr>
            <a:stCxn id="22" idx="3"/>
            <a:endCxn id="33" idx="1"/>
          </p:cNvCxnSpPr>
          <p:nvPr/>
        </p:nvCxnSpPr>
        <p:spPr>
          <a:xfrm>
            <a:off x="2068992" y="5788478"/>
            <a:ext cx="256836" cy="0"/>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398C803A-457F-4D27-988F-E21557044665}"/>
              </a:ext>
            </a:extLst>
          </p:cNvPr>
          <p:cNvCxnSpPr>
            <a:cxnSpLocks/>
            <a:endCxn id="20" idx="0"/>
          </p:cNvCxnSpPr>
          <p:nvPr/>
        </p:nvCxnSpPr>
        <p:spPr>
          <a:xfrm>
            <a:off x="2294111" y="4757090"/>
            <a:ext cx="0" cy="37159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6" name="Straight Arrow Connector 35">
            <a:extLst>
              <a:ext uri="{FF2B5EF4-FFF2-40B4-BE49-F238E27FC236}">
                <a16:creationId xmlns:a16="http://schemas.microsoft.com/office/drawing/2014/main" id="{9429AB50-8785-4D7B-80AF-F11FBEB8E2D2}"/>
              </a:ext>
            </a:extLst>
          </p:cNvPr>
          <p:cNvCxnSpPr>
            <a:cxnSpLocks/>
            <a:stCxn id="15" idx="2"/>
          </p:cNvCxnSpPr>
          <p:nvPr/>
        </p:nvCxnSpPr>
        <p:spPr>
          <a:xfrm>
            <a:off x="2068992" y="3217599"/>
            <a:ext cx="0" cy="52725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5" name="Straight Arrow Connector 44">
            <a:extLst>
              <a:ext uri="{FF2B5EF4-FFF2-40B4-BE49-F238E27FC236}">
                <a16:creationId xmlns:a16="http://schemas.microsoft.com/office/drawing/2014/main" id="{15A8A238-B499-4F55-BB6A-292359E960DF}"/>
              </a:ext>
            </a:extLst>
          </p:cNvPr>
          <p:cNvCxnSpPr>
            <a:cxnSpLocks/>
          </p:cNvCxnSpPr>
          <p:nvPr/>
        </p:nvCxnSpPr>
        <p:spPr>
          <a:xfrm>
            <a:off x="9794591" y="4750687"/>
            <a:ext cx="0" cy="37159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6" name="Straight Arrow Connector 45">
            <a:extLst>
              <a:ext uri="{FF2B5EF4-FFF2-40B4-BE49-F238E27FC236}">
                <a16:creationId xmlns:a16="http://schemas.microsoft.com/office/drawing/2014/main" id="{53C93BAB-BAB7-44B0-A7B8-83AD12E2E099}"/>
              </a:ext>
            </a:extLst>
          </p:cNvPr>
          <p:cNvCxnSpPr>
            <a:cxnSpLocks/>
          </p:cNvCxnSpPr>
          <p:nvPr/>
        </p:nvCxnSpPr>
        <p:spPr>
          <a:xfrm>
            <a:off x="9569472" y="3211197"/>
            <a:ext cx="0" cy="52725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pic>
        <p:nvPicPr>
          <p:cNvPr id="1032" name="Picture 8" descr="Electric Plug Connect Concept Socket. Get Connected Or Disconnect Vector  Power Plug Cable Illustration Stock Vector - Illustration of adapter,  element: 167568132">
            <a:extLst>
              <a:ext uri="{FF2B5EF4-FFF2-40B4-BE49-F238E27FC236}">
                <a16:creationId xmlns:a16="http://schemas.microsoft.com/office/drawing/2014/main" id="{F15E7CBD-364B-4C4D-9013-37B59E0C944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55829" y="5005114"/>
            <a:ext cx="3677167" cy="1359866"/>
          </a:xfrm>
          <a:prstGeom prst="rect">
            <a:avLst/>
          </a:prstGeom>
          <a:noFill/>
          <a:extLst>
            <a:ext uri="{909E8E84-426E-40DD-AFC4-6F175D3DCCD1}">
              <a14:hiddenFill xmlns:a14="http://schemas.microsoft.com/office/drawing/2010/main">
                <a:solidFill>
                  <a:srgbClr val="FFFFFF"/>
                </a:solidFill>
              </a14:hiddenFill>
            </a:ext>
          </a:extLst>
        </p:spPr>
      </p:pic>
      <p:sp>
        <p:nvSpPr>
          <p:cNvPr id="42" name="Arrow: Chevron 41">
            <a:extLst>
              <a:ext uri="{FF2B5EF4-FFF2-40B4-BE49-F238E27FC236}">
                <a16:creationId xmlns:a16="http://schemas.microsoft.com/office/drawing/2014/main" id="{E72E7772-E364-444F-8283-B213B042E609}"/>
              </a:ext>
            </a:extLst>
          </p:cNvPr>
          <p:cNvSpPr/>
          <p:nvPr/>
        </p:nvSpPr>
        <p:spPr>
          <a:xfrm rot="16200000">
            <a:off x="5834877" y="4551485"/>
            <a:ext cx="461434" cy="52725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prstClr val="black"/>
              </a:solidFill>
              <a:effectLst/>
              <a:uLnTx/>
              <a:uFillTx/>
              <a:latin typeface="Calibri"/>
              <a:ea typeface="+mn-ea"/>
              <a:cs typeface="+mn-cs"/>
            </a:endParaRPr>
          </a:p>
        </p:txBody>
      </p:sp>
      <p:sp>
        <p:nvSpPr>
          <p:cNvPr id="53" name="Arrow: Chevron 52">
            <a:extLst>
              <a:ext uri="{FF2B5EF4-FFF2-40B4-BE49-F238E27FC236}">
                <a16:creationId xmlns:a16="http://schemas.microsoft.com/office/drawing/2014/main" id="{D9735AC5-C40A-4CBB-9BC9-F79F6E9535F9}"/>
              </a:ext>
            </a:extLst>
          </p:cNvPr>
          <p:cNvSpPr/>
          <p:nvPr/>
        </p:nvSpPr>
        <p:spPr>
          <a:xfrm rot="16200000">
            <a:off x="5834877" y="4166312"/>
            <a:ext cx="461434" cy="52725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prstClr val="black"/>
              </a:solidFill>
              <a:effectLst/>
              <a:uLnTx/>
              <a:uFillTx/>
              <a:latin typeface="Calibri"/>
              <a:ea typeface="+mn-ea"/>
              <a:cs typeface="+mn-cs"/>
            </a:endParaRPr>
          </a:p>
        </p:txBody>
      </p:sp>
      <p:sp>
        <p:nvSpPr>
          <p:cNvPr id="54" name="Arrow: Chevron 53">
            <a:extLst>
              <a:ext uri="{FF2B5EF4-FFF2-40B4-BE49-F238E27FC236}">
                <a16:creationId xmlns:a16="http://schemas.microsoft.com/office/drawing/2014/main" id="{9A85A4C7-3591-49E7-AE87-C0BCA929A9EF}"/>
              </a:ext>
            </a:extLst>
          </p:cNvPr>
          <p:cNvSpPr/>
          <p:nvPr/>
        </p:nvSpPr>
        <p:spPr>
          <a:xfrm rot="16200000">
            <a:off x="5834877" y="3801200"/>
            <a:ext cx="461434" cy="52725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prstClr val="black"/>
              </a:solidFill>
              <a:effectLst/>
              <a:uLnTx/>
              <a:uFillTx/>
              <a:latin typeface="Calibri"/>
              <a:ea typeface="+mn-ea"/>
              <a:cs typeface="+mn-cs"/>
            </a:endParaRPr>
          </a:p>
        </p:txBody>
      </p:sp>
      <p:pic>
        <p:nvPicPr>
          <p:cNvPr id="1034" name="Picture 10" descr="Happy Images | Free Vectors, Stock Photos &amp;amp; PSD">
            <a:extLst>
              <a:ext uri="{FF2B5EF4-FFF2-40B4-BE49-F238E27FC236}">
                <a16:creationId xmlns:a16="http://schemas.microsoft.com/office/drawing/2014/main" id="{ED2011B4-E7F5-495F-8C80-A752A0C4E2C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71073" y="1439995"/>
            <a:ext cx="2754386" cy="1834790"/>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a:extLst>
              <a:ext uri="{FF2B5EF4-FFF2-40B4-BE49-F238E27FC236}">
                <a16:creationId xmlns:a16="http://schemas.microsoft.com/office/drawing/2014/main" id="{92E06857-E692-4AF1-BD1E-426CC532AF69}"/>
              </a:ext>
            </a:extLst>
          </p:cNvPr>
          <p:cNvSpPr txBox="1"/>
          <p:nvPr/>
        </p:nvSpPr>
        <p:spPr>
          <a:xfrm>
            <a:off x="3362810" y="849149"/>
            <a:ext cx="3404164" cy="861550"/>
          </a:xfrm>
          <a:prstGeom prst="rect">
            <a:avLst/>
          </a:prstGeom>
          <a:noFill/>
        </p:spPr>
        <p:txBody>
          <a:bodyPr wrap="square" rtlCol="0">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3199" b="1" i="0" u="none" strike="noStrike" kern="1200" cap="none" spc="0" normalizeH="0" baseline="0" noProof="0" dirty="0">
                <a:ln>
                  <a:noFill/>
                </a:ln>
                <a:solidFill>
                  <a:srgbClr val="00B050"/>
                </a:solidFill>
                <a:effectLst/>
                <a:uLnTx/>
                <a:uFillTx/>
                <a:latin typeface="Calibri"/>
                <a:ea typeface="+mn-ea"/>
                <a:cs typeface="+mn-cs"/>
              </a:rPr>
              <a:t>Anubhav</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a:ea typeface="+mn-ea"/>
                <a:cs typeface="+mn-cs"/>
              </a:rPr>
              <a:t>Happy User</a:t>
            </a:r>
          </a:p>
        </p:txBody>
      </p:sp>
      <p:pic>
        <p:nvPicPr>
          <p:cNvPr id="1036" name="Picture 12" descr="Fiori Elements based HR MSS Reporting Dashboards in Action. | SAP Blogs">
            <a:extLst>
              <a:ext uri="{FF2B5EF4-FFF2-40B4-BE49-F238E27FC236}">
                <a16:creationId xmlns:a16="http://schemas.microsoft.com/office/drawing/2014/main" id="{51923B05-A345-4168-BE68-EB0B012713C3}"/>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065593" y="1168231"/>
            <a:ext cx="2050644" cy="998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184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1000"/>
                                        <p:tgtEl>
                                          <p:spTgt spid="46"/>
                                        </p:tgtEl>
                                      </p:cBhvr>
                                    </p:animEffect>
                                    <p:anim calcmode="lin" valueType="num">
                                      <p:cBhvr>
                                        <p:cTn id="14" dur="1000" fill="hold"/>
                                        <p:tgtEl>
                                          <p:spTgt spid="46"/>
                                        </p:tgtEl>
                                        <p:attrNameLst>
                                          <p:attrName>ppt_x</p:attrName>
                                        </p:attrNameLst>
                                      </p:cBhvr>
                                      <p:tavLst>
                                        <p:tav tm="0">
                                          <p:val>
                                            <p:strVal val="#ppt_x"/>
                                          </p:val>
                                        </p:tav>
                                        <p:tav tm="100000">
                                          <p:val>
                                            <p:strVal val="#ppt_x"/>
                                          </p:val>
                                        </p:tav>
                                      </p:tavLst>
                                    </p:anim>
                                    <p:anim calcmode="lin" valueType="num">
                                      <p:cBhvr>
                                        <p:cTn id="15" dur="1000" fill="hold"/>
                                        <p:tgtEl>
                                          <p:spTgt spid="46"/>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1000"/>
                                        <p:tgtEl>
                                          <p:spTgt spid="45"/>
                                        </p:tgtEl>
                                      </p:cBhvr>
                                    </p:animEffect>
                                    <p:anim calcmode="lin" valueType="num">
                                      <p:cBhvr>
                                        <p:cTn id="36" dur="1000" fill="hold"/>
                                        <p:tgtEl>
                                          <p:spTgt spid="45"/>
                                        </p:tgtEl>
                                        <p:attrNameLst>
                                          <p:attrName>ppt_x</p:attrName>
                                        </p:attrNameLst>
                                      </p:cBhvr>
                                      <p:tavLst>
                                        <p:tav tm="0">
                                          <p:val>
                                            <p:strVal val="#ppt_x"/>
                                          </p:val>
                                        </p:tav>
                                        <p:tav tm="100000">
                                          <p:val>
                                            <p:strVal val="#ppt_x"/>
                                          </p:val>
                                        </p:tav>
                                      </p:tavLst>
                                    </p:anim>
                                    <p:anim calcmode="lin" valueType="num">
                                      <p:cBhvr>
                                        <p:cTn id="37" dur="1000" fill="hold"/>
                                        <p:tgtEl>
                                          <p:spTgt spid="45"/>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1000"/>
                                        <p:tgtEl>
                                          <p:spTgt spid="18"/>
                                        </p:tgtEl>
                                      </p:cBhvr>
                                    </p:animEffect>
                                    <p:anim calcmode="lin" valueType="num">
                                      <p:cBhvr>
                                        <p:cTn id="46" dur="1000" fill="hold"/>
                                        <p:tgtEl>
                                          <p:spTgt spid="18"/>
                                        </p:tgtEl>
                                        <p:attrNameLst>
                                          <p:attrName>ppt_x</p:attrName>
                                        </p:attrNameLst>
                                      </p:cBhvr>
                                      <p:tavLst>
                                        <p:tav tm="0">
                                          <p:val>
                                            <p:strVal val="#ppt_x"/>
                                          </p:val>
                                        </p:tav>
                                        <p:tav tm="100000">
                                          <p:val>
                                            <p:strVal val="#ppt_x"/>
                                          </p:val>
                                        </p:tav>
                                      </p:tavLst>
                                    </p:anim>
                                    <p:anim calcmode="lin" valueType="num">
                                      <p:cBhvr>
                                        <p:cTn id="47" dur="1000" fill="hold"/>
                                        <p:tgtEl>
                                          <p:spTgt spid="18"/>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1000"/>
                                        <p:tgtEl>
                                          <p:spTgt spid="13"/>
                                        </p:tgtEl>
                                      </p:cBhvr>
                                    </p:animEffect>
                                    <p:anim calcmode="lin" valueType="num">
                                      <p:cBhvr>
                                        <p:cTn id="51" dur="1000" fill="hold"/>
                                        <p:tgtEl>
                                          <p:spTgt spid="13"/>
                                        </p:tgtEl>
                                        <p:attrNameLst>
                                          <p:attrName>ppt_x</p:attrName>
                                        </p:attrNameLst>
                                      </p:cBhvr>
                                      <p:tavLst>
                                        <p:tav tm="0">
                                          <p:val>
                                            <p:strVal val="#ppt_x"/>
                                          </p:val>
                                        </p:tav>
                                        <p:tav tm="100000">
                                          <p:val>
                                            <p:strVal val="#ppt_x"/>
                                          </p:val>
                                        </p:tav>
                                      </p:tavLst>
                                    </p:anim>
                                    <p:anim calcmode="lin" valueType="num">
                                      <p:cBhvr>
                                        <p:cTn id="52" dur="1000" fill="hold"/>
                                        <p:tgtEl>
                                          <p:spTgt spid="13"/>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ppt_x</p:attrName>
                                        </p:attrNameLst>
                                      </p:cBhvr>
                                      <p:tavLst>
                                        <p:tav tm="0">
                                          <p:val>
                                            <p:strVal val="#ppt_x"/>
                                          </p:val>
                                        </p:tav>
                                        <p:tav tm="100000">
                                          <p:val>
                                            <p:strVal val="#ppt_x"/>
                                          </p:val>
                                        </p:tav>
                                      </p:tavLst>
                                    </p:anim>
                                    <p:anim calcmode="lin" valueType="num">
                                      <p:cBhvr>
                                        <p:cTn id="57" dur="1000" fill="hold"/>
                                        <p:tgtEl>
                                          <p:spTgt spid="17"/>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1000"/>
                                        <p:tgtEl>
                                          <p:spTgt spid="21"/>
                                        </p:tgtEl>
                                      </p:cBhvr>
                                    </p:animEffect>
                                    <p:anim calcmode="lin" valueType="num">
                                      <p:cBhvr>
                                        <p:cTn id="61" dur="1000" fill="hold"/>
                                        <p:tgtEl>
                                          <p:spTgt spid="21"/>
                                        </p:tgtEl>
                                        <p:attrNameLst>
                                          <p:attrName>ppt_x</p:attrName>
                                        </p:attrNameLst>
                                      </p:cBhvr>
                                      <p:tavLst>
                                        <p:tav tm="0">
                                          <p:val>
                                            <p:strVal val="#ppt_x"/>
                                          </p:val>
                                        </p:tav>
                                        <p:tav tm="100000">
                                          <p:val>
                                            <p:strVal val="#ppt_x"/>
                                          </p:val>
                                        </p:tav>
                                      </p:tavLst>
                                    </p:anim>
                                    <p:anim calcmode="lin" valueType="num">
                                      <p:cBhvr>
                                        <p:cTn id="6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2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fade">
                                      <p:cBhvr>
                                        <p:cTn id="73" dur="1000"/>
                                        <p:tgtEl>
                                          <p:spTgt spid="36"/>
                                        </p:tgtEl>
                                      </p:cBhvr>
                                    </p:animEffect>
                                    <p:anim calcmode="lin" valueType="num">
                                      <p:cBhvr>
                                        <p:cTn id="74" dur="1000" fill="hold"/>
                                        <p:tgtEl>
                                          <p:spTgt spid="36"/>
                                        </p:tgtEl>
                                        <p:attrNameLst>
                                          <p:attrName>ppt_x</p:attrName>
                                        </p:attrNameLst>
                                      </p:cBhvr>
                                      <p:tavLst>
                                        <p:tav tm="0">
                                          <p:val>
                                            <p:strVal val="#ppt_x"/>
                                          </p:val>
                                        </p:tav>
                                        <p:tav tm="100000">
                                          <p:val>
                                            <p:strVal val="#ppt_x"/>
                                          </p:val>
                                        </p:tav>
                                      </p:tavLst>
                                    </p:anim>
                                    <p:anim calcmode="lin" valueType="num">
                                      <p:cBhvr>
                                        <p:cTn id="75" dur="1000" fill="hold"/>
                                        <p:tgtEl>
                                          <p:spTgt spid="36"/>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fade">
                                      <p:cBhvr>
                                        <p:cTn id="78" dur="1000"/>
                                        <p:tgtEl>
                                          <p:spTgt spid="29"/>
                                        </p:tgtEl>
                                      </p:cBhvr>
                                    </p:animEffect>
                                    <p:anim calcmode="lin" valueType="num">
                                      <p:cBhvr>
                                        <p:cTn id="79" dur="1000" fill="hold"/>
                                        <p:tgtEl>
                                          <p:spTgt spid="29"/>
                                        </p:tgtEl>
                                        <p:attrNameLst>
                                          <p:attrName>ppt_x</p:attrName>
                                        </p:attrNameLst>
                                      </p:cBhvr>
                                      <p:tavLst>
                                        <p:tav tm="0">
                                          <p:val>
                                            <p:strVal val="#ppt_x"/>
                                          </p:val>
                                        </p:tav>
                                        <p:tav tm="100000">
                                          <p:val>
                                            <p:strVal val="#ppt_x"/>
                                          </p:val>
                                        </p:tav>
                                      </p:tavLst>
                                    </p:anim>
                                    <p:anim calcmode="lin" valueType="num">
                                      <p:cBhvr>
                                        <p:cTn id="80" dur="1000" fill="hold"/>
                                        <p:tgtEl>
                                          <p:spTgt spid="29"/>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1000"/>
                                        <p:tgtEl>
                                          <p:spTgt spid="30"/>
                                        </p:tgtEl>
                                      </p:cBhvr>
                                    </p:animEffect>
                                    <p:anim calcmode="lin" valueType="num">
                                      <p:cBhvr>
                                        <p:cTn id="84" dur="1000" fill="hold"/>
                                        <p:tgtEl>
                                          <p:spTgt spid="30"/>
                                        </p:tgtEl>
                                        <p:attrNameLst>
                                          <p:attrName>ppt_x</p:attrName>
                                        </p:attrNameLst>
                                      </p:cBhvr>
                                      <p:tavLst>
                                        <p:tav tm="0">
                                          <p:val>
                                            <p:strVal val="#ppt_x"/>
                                          </p:val>
                                        </p:tav>
                                        <p:tav tm="100000">
                                          <p:val>
                                            <p:strVal val="#ppt_x"/>
                                          </p:val>
                                        </p:tav>
                                      </p:tavLst>
                                    </p:anim>
                                    <p:anim calcmode="lin" valueType="num">
                                      <p:cBhvr>
                                        <p:cTn id="85" dur="1000" fill="hold"/>
                                        <p:tgtEl>
                                          <p:spTgt spid="30"/>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27"/>
                                        </p:tgtEl>
                                        <p:attrNameLst>
                                          <p:attrName>style.visibility</p:attrName>
                                        </p:attrNameLst>
                                      </p:cBhvr>
                                      <p:to>
                                        <p:strVal val="visible"/>
                                      </p:to>
                                    </p:set>
                                    <p:animEffect transition="in" filter="fade">
                                      <p:cBhvr>
                                        <p:cTn id="88" dur="1000"/>
                                        <p:tgtEl>
                                          <p:spTgt spid="27"/>
                                        </p:tgtEl>
                                      </p:cBhvr>
                                    </p:animEffect>
                                    <p:anim calcmode="lin" valueType="num">
                                      <p:cBhvr>
                                        <p:cTn id="89" dur="1000" fill="hold"/>
                                        <p:tgtEl>
                                          <p:spTgt spid="27"/>
                                        </p:tgtEl>
                                        <p:attrNameLst>
                                          <p:attrName>ppt_x</p:attrName>
                                        </p:attrNameLst>
                                      </p:cBhvr>
                                      <p:tavLst>
                                        <p:tav tm="0">
                                          <p:val>
                                            <p:strVal val="#ppt_x"/>
                                          </p:val>
                                        </p:tav>
                                        <p:tav tm="100000">
                                          <p:val>
                                            <p:strVal val="#ppt_x"/>
                                          </p:val>
                                        </p:tav>
                                      </p:tavLst>
                                    </p:anim>
                                    <p:anim calcmode="lin" valueType="num">
                                      <p:cBhvr>
                                        <p:cTn id="90" dur="1000" fill="hold"/>
                                        <p:tgtEl>
                                          <p:spTgt spid="27"/>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26"/>
                                        </p:tgtEl>
                                        <p:attrNameLst>
                                          <p:attrName>style.visibility</p:attrName>
                                        </p:attrNameLst>
                                      </p:cBhvr>
                                      <p:to>
                                        <p:strVal val="visible"/>
                                      </p:to>
                                    </p:set>
                                    <p:animEffect transition="in" filter="fade">
                                      <p:cBhvr>
                                        <p:cTn id="93" dur="1000"/>
                                        <p:tgtEl>
                                          <p:spTgt spid="26"/>
                                        </p:tgtEl>
                                      </p:cBhvr>
                                    </p:animEffect>
                                    <p:anim calcmode="lin" valueType="num">
                                      <p:cBhvr>
                                        <p:cTn id="94" dur="1000" fill="hold"/>
                                        <p:tgtEl>
                                          <p:spTgt spid="26"/>
                                        </p:tgtEl>
                                        <p:attrNameLst>
                                          <p:attrName>ppt_x</p:attrName>
                                        </p:attrNameLst>
                                      </p:cBhvr>
                                      <p:tavLst>
                                        <p:tav tm="0">
                                          <p:val>
                                            <p:strVal val="#ppt_x"/>
                                          </p:val>
                                        </p:tav>
                                        <p:tav tm="100000">
                                          <p:val>
                                            <p:strVal val="#ppt_x"/>
                                          </p:val>
                                        </p:tav>
                                      </p:tavLst>
                                    </p:anim>
                                    <p:anim calcmode="lin" valueType="num">
                                      <p:cBhvr>
                                        <p:cTn id="9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nodeType="click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fade">
                                      <p:cBhvr>
                                        <p:cTn id="100" dur="1000"/>
                                        <p:tgtEl>
                                          <p:spTgt spid="32"/>
                                        </p:tgtEl>
                                      </p:cBhvr>
                                    </p:animEffect>
                                    <p:anim calcmode="lin" valueType="num">
                                      <p:cBhvr>
                                        <p:cTn id="101" dur="1000" fill="hold"/>
                                        <p:tgtEl>
                                          <p:spTgt spid="32"/>
                                        </p:tgtEl>
                                        <p:attrNameLst>
                                          <p:attrName>ppt_x</p:attrName>
                                        </p:attrNameLst>
                                      </p:cBhvr>
                                      <p:tavLst>
                                        <p:tav tm="0">
                                          <p:val>
                                            <p:strVal val="#ppt_x"/>
                                          </p:val>
                                        </p:tav>
                                        <p:tav tm="100000">
                                          <p:val>
                                            <p:strVal val="#ppt_x"/>
                                          </p:val>
                                        </p:tav>
                                      </p:tavLst>
                                    </p:anim>
                                    <p:anim calcmode="lin" valueType="num">
                                      <p:cBhvr>
                                        <p:cTn id="102" dur="1000" fill="hold"/>
                                        <p:tgtEl>
                                          <p:spTgt spid="32"/>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20"/>
                                        </p:tgtEl>
                                        <p:attrNameLst>
                                          <p:attrName>style.visibility</p:attrName>
                                        </p:attrNameLst>
                                      </p:cBhvr>
                                      <p:to>
                                        <p:strVal val="visible"/>
                                      </p:to>
                                    </p:set>
                                    <p:animEffect transition="in" filter="fade">
                                      <p:cBhvr>
                                        <p:cTn id="105" dur="1000"/>
                                        <p:tgtEl>
                                          <p:spTgt spid="20"/>
                                        </p:tgtEl>
                                      </p:cBhvr>
                                    </p:animEffect>
                                    <p:anim calcmode="lin" valueType="num">
                                      <p:cBhvr>
                                        <p:cTn id="106" dur="1000" fill="hold"/>
                                        <p:tgtEl>
                                          <p:spTgt spid="20"/>
                                        </p:tgtEl>
                                        <p:attrNameLst>
                                          <p:attrName>ppt_x</p:attrName>
                                        </p:attrNameLst>
                                      </p:cBhvr>
                                      <p:tavLst>
                                        <p:tav tm="0">
                                          <p:val>
                                            <p:strVal val="#ppt_x"/>
                                          </p:val>
                                        </p:tav>
                                        <p:tav tm="100000">
                                          <p:val>
                                            <p:strVal val="#ppt_x"/>
                                          </p:val>
                                        </p:tav>
                                      </p:tavLst>
                                    </p:anim>
                                    <p:anim calcmode="lin" valueType="num">
                                      <p:cBhvr>
                                        <p:cTn id="107" dur="1000" fill="hold"/>
                                        <p:tgtEl>
                                          <p:spTgt spid="20"/>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33"/>
                                        </p:tgtEl>
                                        <p:attrNameLst>
                                          <p:attrName>style.visibility</p:attrName>
                                        </p:attrNameLst>
                                      </p:cBhvr>
                                      <p:to>
                                        <p:strVal val="visible"/>
                                      </p:to>
                                    </p:set>
                                    <p:animEffect transition="in" filter="fade">
                                      <p:cBhvr>
                                        <p:cTn id="110" dur="1000"/>
                                        <p:tgtEl>
                                          <p:spTgt spid="33"/>
                                        </p:tgtEl>
                                      </p:cBhvr>
                                    </p:animEffect>
                                    <p:anim calcmode="lin" valueType="num">
                                      <p:cBhvr>
                                        <p:cTn id="111" dur="1000" fill="hold"/>
                                        <p:tgtEl>
                                          <p:spTgt spid="33"/>
                                        </p:tgtEl>
                                        <p:attrNameLst>
                                          <p:attrName>ppt_x</p:attrName>
                                        </p:attrNameLst>
                                      </p:cBhvr>
                                      <p:tavLst>
                                        <p:tav tm="0">
                                          <p:val>
                                            <p:strVal val="#ppt_x"/>
                                          </p:val>
                                        </p:tav>
                                        <p:tav tm="100000">
                                          <p:val>
                                            <p:strVal val="#ppt_x"/>
                                          </p:val>
                                        </p:tav>
                                      </p:tavLst>
                                    </p:anim>
                                    <p:anim calcmode="lin" valueType="num">
                                      <p:cBhvr>
                                        <p:cTn id="112" dur="1000" fill="hold"/>
                                        <p:tgtEl>
                                          <p:spTgt spid="33"/>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22"/>
                                        </p:tgtEl>
                                        <p:attrNameLst>
                                          <p:attrName>style.visibility</p:attrName>
                                        </p:attrNameLst>
                                      </p:cBhvr>
                                      <p:to>
                                        <p:strVal val="visible"/>
                                      </p:to>
                                    </p:set>
                                    <p:animEffect transition="in" filter="fade">
                                      <p:cBhvr>
                                        <p:cTn id="115" dur="1000"/>
                                        <p:tgtEl>
                                          <p:spTgt spid="22"/>
                                        </p:tgtEl>
                                      </p:cBhvr>
                                    </p:animEffect>
                                    <p:anim calcmode="lin" valueType="num">
                                      <p:cBhvr>
                                        <p:cTn id="116" dur="1000" fill="hold"/>
                                        <p:tgtEl>
                                          <p:spTgt spid="22"/>
                                        </p:tgtEl>
                                        <p:attrNameLst>
                                          <p:attrName>ppt_x</p:attrName>
                                        </p:attrNameLst>
                                      </p:cBhvr>
                                      <p:tavLst>
                                        <p:tav tm="0">
                                          <p:val>
                                            <p:strVal val="#ppt_x"/>
                                          </p:val>
                                        </p:tav>
                                        <p:tav tm="100000">
                                          <p:val>
                                            <p:strVal val="#ppt_x"/>
                                          </p:val>
                                        </p:tav>
                                      </p:tavLst>
                                    </p:anim>
                                    <p:anim calcmode="lin" valueType="num">
                                      <p:cBhvr>
                                        <p:cTn id="117" dur="1000" fill="hold"/>
                                        <p:tgtEl>
                                          <p:spTgt spid="22"/>
                                        </p:tgtEl>
                                        <p:attrNameLst>
                                          <p:attrName>ppt_y</p:attrName>
                                        </p:attrNameLst>
                                      </p:cBhvr>
                                      <p:tavLst>
                                        <p:tav tm="0">
                                          <p:val>
                                            <p:strVal val="#ppt_y+.1"/>
                                          </p:val>
                                        </p:tav>
                                        <p:tav tm="100000">
                                          <p:val>
                                            <p:strVal val="#ppt_y"/>
                                          </p:val>
                                        </p:tav>
                                      </p:tavLst>
                                    </p:anim>
                                  </p:childTnLst>
                                </p:cTn>
                              </p:par>
                              <p:par>
                                <p:cTn id="118" presetID="42" presetClass="entr" presetSubtype="0" fill="hold" nodeType="withEffect">
                                  <p:stCondLst>
                                    <p:cond delay="0"/>
                                  </p:stCondLst>
                                  <p:childTnLst>
                                    <p:set>
                                      <p:cBhvr>
                                        <p:cTn id="119" dur="1" fill="hold">
                                          <p:stCondLst>
                                            <p:cond delay="0"/>
                                          </p:stCondLst>
                                        </p:cTn>
                                        <p:tgtEl>
                                          <p:spTgt spid="24"/>
                                        </p:tgtEl>
                                        <p:attrNameLst>
                                          <p:attrName>style.visibility</p:attrName>
                                        </p:attrNameLst>
                                      </p:cBhvr>
                                      <p:to>
                                        <p:strVal val="visible"/>
                                      </p:to>
                                    </p:set>
                                    <p:animEffect transition="in" filter="fade">
                                      <p:cBhvr>
                                        <p:cTn id="120" dur="1000"/>
                                        <p:tgtEl>
                                          <p:spTgt spid="24"/>
                                        </p:tgtEl>
                                      </p:cBhvr>
                                    </p:animEffect>
                                    <p:anim calcmode="lin" valueType="num">
                                      <p:cBhvr>
                                        <p:cTn id="121" dur="1000" fill="hold"/>
                                        <p:tgtEl>
                                          <p:spTgt spid="24"/>
                                        </p:tgtEl>
                                        <p:attrNameLst>
                                          <p:attrName>ppt_x</p:attrName>
                                        </p:attrNameLst>
                                      </p:cBhvr>
                                      <p:tavLst>
                                        <p:tav tm="0">
                                          <p:val>
                                            <p:strVal val="#ppt_x"/>
                                          </p:val>
                                        </p:tav>
                                        <p:tav tm="100000">
                                          <p:val>
                                            <p:strVal val="#ppt_x"/>
                                          </p:val>
                                        </p:tav>
                                      </p:tavLst>
                                    </p:anim>
                                    <p:anim calcmode="lin" valueType="num">
                                      <p:cBhvr>
                                        <p:cTn id="12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53" presetClass="entr" presetSubtype="16" fill="hold" nodeType="clickEffect">
                                  <p:stCondLst>
                                    <p:cond delay="0"/>
                                  </p:stCondLst>
                                  <p:childTnLst>
                                    <p:set>
                                      <p:cBhvr>
                                        <p:cTn id="126" dur="1" fill="hold">
                                          <p:stCondLst>
                                            <p:cond delay="0"/>
                                          </p:stCondLst>
                                        </p:cTn>
                                        <p:tgtEl>
                                          <p:spTgt spid="1032"/>
                                        </p:tgtEl>
                                        <p:attrNameLst>
                                          <p:attrName>style.visibility</p:attrName>
                                        </p:attrNameLst>
                                      </p:cBhvr>
                                      <p:to>
                                        <p:strVal val="visible"/>
                                      </p:to>
                                    </p:set>
                                    <p:anim calcmode="lin" valueType="num">
                                      <p:cBhvr>
                                        <p:cTn id="127" dur="500" fill="hold"/>
                                        <p:tgtEl>
                                          <p:spTgt spid="1032"/>
                                        </p:tgtEl>
                                        <p:attrNameLst>
                                          <p:attrName>ppt_w</p:attrName>
                                        </p:attrNameLst>
                                      </p:cBhvr>
                                      <p:tavLst>
                                        <p:tav tm="0">
                                          <p:val>
                                            <p:fltVal val="0"/>
                                          </p:val>
                                        </p:tav>
                                        <p:tav tm="100000">
                                          <p:val>
                                            <p:strVal val="#ppt_w"/>
                                          </p:val>
                                        </p:tav>
                                      </p:tavLst>
                                    </p:anim>
                                    <p:anim calcmode="lin" valueType="num">
                                      <p:cBhvr>
                                        <p:cTn id="128" dur="500" fill="hold"/>
                                        <p:tgtEl>
                                          <p:spTgt spid="1032"/>
                                        </p:tgtEl>
                                        <p:attrNameLst>
                                          <p:attrName>ppt_h</p:attrName>
                                        </p:attrNameLst>
                                      </p:cBhvr>
                                      <p:tavLst>
                                        <p:tav tm="0">
                                          <p:val>
                                            <p:fltVal val="0"/>
                                          </p:val>
                                        </p:tav>
                                        <p:tav tm="100000">
                                          <p:val>
                                            <p:strVal val="#ppt_h"/>
                                          </p:val>
                                        </p:tav>
                                      </p:tavLst>
                                    </p:anim>
                                    <p:animEffect transition="in" filter="fade">
                                      <p:cBhvr>
                                        <p:cTn id="129" dur="500"/>
                                        <p:tgtEl>
                                          <p:spTgt spid="1032"/>
                                        </p:tgtEl>
                                      </p:cBhvr>
                                    </p:animEffect>
                                  </p:childTnLst>
                                </p:cTn>
                              </p:par>
                            </p:childTnLst>
                          </p:cTn>
                        </p:par>
                      </p:childTnLst>
                    </p:cTn>
                  </p:par>
                  <p:par>
                    <p:cTn id="130" fill="hold">
                      <p:stCondLst>
                        <p:cond delay="indefinite"/>
                      </p:stCondLst>
                      <p:childTnLst>
                        <p:par>
                          <p:cTn id="131" fill="hold">
                            <p:stCondLst>
                              <p:cond delay="0"/>
                            </p:stCondLst>
                            <p:childTnLst>
                              <p:par>
                                <p:cTn id="132" presetID="2" presetClass="entr" presetSubtype="4" fill="hold" grpId="0" nodeType="clickEffect">
                                  <p:stCondLst>
                                    <p:cond delay="0"/>
                                  </p:stCondLst>
                                  <p:childTnLst>
                                    <p:set>
                                      <p:cBhvr>
                                        <p:cTn id="133" dur="1" fill="hold">
                                          <p:stCondLst>
                                            <p:cond delay="0"/>
                                          </p:stCondLst>
                                        </p:cTn>
                                        <p:tgtEl>
                                          <p:spTgt spid="42"/>
                                        </p:tgtEl>
                                        <p:attrNameLst>
                                          <p:attrName>style.visibility</p:attrName>
                                        </p:attrNameLst>
                                      </p:cBhvr>
                                      <p:to>
                                        <p:strVal val="visible"/>
                                      </p:to>
                                    </p:set>
                                    <p:anim calcmode="lin" valueType="num">
                                      <p:cBhvr additive="base">
                                        <p:cTn id="134" dur="800" fill="hold"/>
                                        <p:tgtEl>
                                          <p:spTgt spid="42"/>
                                        </p:tgtEl>
                                        <p:attrNameLst>
                                          <p:attrName>ppt_x</p:attrName>
                                        </p:attrNameLst>
                                      </p:cBhvr>
                                      <p:tavLst>
                                        <p:tav tm="0">
                                          <p:val>
                                            <p:strVal val="#ppt_x"/>
                                          </p:val>
                                        </p:tav>
                                        <p:tav tm="100000">
                                          <p:val>
                                            <p:strVal val="#ppt_x"/>
                                          </p:val>
                                        </p:tav>
                                      </p:tavLst>
                                    </p:anim>
                                    <p:anim calcmode="lin" valueType="num">
                                      <p:cBhvr additive="base">
                                        <p:cTn id="135" dur="800" fill="hold"/>
                                        <p:tgtEl>
                                          <p:spTgt spid="42"/>
                                        </p:tgtEl>
                                        <p:attrNameLst>
                                          <p:attrName>ppt_y</p:attrName>
                                        </p:attrNameLst>
                                      </p:cBhvr>
                                      <p:tavLst>
                                        <p:tav tm="0">
                                          <p:val>
                                            <p:strVal val="1+#ppt_h/2"/>
                                          </p:val>
                                        </p:tav>
                                        <p:tav tm="100000">
                                          <p:val>
                                            <p:strVal val="#ppt_y"/>
                                          </p:val>
                                        </p:tav>
                                      </p:tavLst>
                                    </p:anim>
                                  </p:childTnLst>
                                </p:cTn>
                              </p:par>
                              <p:par>
                                <p:cTn id="136" presetID="2" presetClass="entr" presetSubtype="4" fill="hold" grpId="0" nodeType="withEffect">
                                  <p:stCondLst>
                                    <p:cond delay="500"/>
                                  </p:stCondLst>
                                  <p:childTnLst>
                                    <p:set>
                                      <p:cBhvr>
                                        <p:cTn id="137" dur="1" fill="hold">
                                          <p:stCondLst>
                                            <p:cond delay="0"/>
                                          </p:stCondLst>
                                        </p:cTn>
                                        <p:tgtEl>
                                          <p:spTgt spid="53"/>
                                        </p:tgtEl>
                                        <p:attrNameLst>
                                          <p:attrName>style.visibility</p:attrName>
                                        </p:attrNameLst>
                                      </p:cBhvr>
                                      <p:to>
                                        <p:strVal val="visible"/>
                                      </p:to>
                                    </p:set>
                                    <p:anim calcmode="lin" valueType="num">
                                      <p:cBhvr additive="base">
                                        <p:cTn id="138" dur="1000" fill="hold"/>
                                        <p:tgtEl>
                                          <p:spTgt spid="53"/>
                                        </p:tgtEl>
                                        <p:attrNameLst>
                                          <p:attrName>ppt_x</p:attrName>
                                        </p:attrNameLst>
                                      </p:cBhvr>
                                      <p:tavLst>
                                        <p:tav tm="0">
                                          <p:val>
                                            <p:strVal val="#ppt_x"/>
                                          </p:val>
                                        </p:tav>
                                        <p:tav tm="100000">
                                          <p:val>
                                            <p:strVal val="#ppt_x"/>
                                          </p:val>
                                        </p:tav>
                                      </p:tavLst>
                                    </p:anim>
                                    <p:anim calcmode="lin" valueType="num">
                                      <p:cBhvr additive="base">
                                        <p:cTn id="139" dur="1000" fill="hold"/>
                                        <p:tgtEl>
                                          <p:spTgt spid="53"/>
                                        </p:tgtEl>
                                        <p:attrNameLst>
                                          <p:attrName>ppt_y</p:attrName>
                                        </p:attrNameLst>
                                      </p:cBhvr>
                                      <p:tavLst>
                                        <p:tav tm="0">
                                          <p:val>
                                            <p:strVal val="1+#ppt_h/2"/>
                                          </p:val>
                                        </p:tav>
                                        <p:tav tm="100000">
                                          <p:val>
                                            <p:strVal val="#ppt_y"/>
                                          </p:val>
                                        </p:tav>
                                      </p:tavLst>
                                    </p:anim>
                                  </p:childTnLst>
                                </p:cTn>
                              </p:par>
                              <p:par>
                                <p:cTn id="140" presetID="2" presetClass="entr" presetSubtype="4" fill="hold" grpId="0" nodeType="withEffect">
                                  <p:stCondLst>
                                    <p:cond delay="1300"/>
                                  </p:stCondLst>
                                  <p:childTnLst>
                                    <p:set>
                                      <p:cBhvr>
                                        <p:cTn id="141" dur="1" fill="hold">
                                          <p:stCondLst>
                                            <p:cond delay="0"/>
                                          </p:stCondLst>
                                        </p:cTn>
                                        <p:tgtEl>
                                          <p:spTgt spid="54"/>
                                        </p:tgtEl>
                                        <p:attrNameLst>
                                          <p:attrName>style.visibility</p:attrName>
                                        </p:attrNameLst>
                                      </p:cBhvr>
                                      <p:to>
                                        <p:strVal val="visible"/>
                                      </p:to>
                                    </p:set>
                                    <p:anim calcmode="lin" valueType="num">
                                      <p:cBhvr additive="base">
                                        <p:cTn id="142" dur="1000" fill="hold"/>
                                        <p:tgtEl>
                                          <p:spTgt spid="54"/>
                                        </p:tgtEl>
                                        <p:attrNameLst>
                                          <p:attrName>ppt_x</p:attrName>
                                        </p:attrNameLst>
                                      </p:cBhvr>
                                      <p:tavLst>
                                        <p:tav tm="0">
                                          <p:val>
                                            <p:strVal val="#ppt_x"/>
                                          </p:val>
                                        </p:tav>
                                        <p:tav tm="100000">
                                          <p:val>
                                            <p:strVal val="#ppt_x"/>
                                          </p:val>
                                        </p:tav>
                                      </p:tavLst>
                                    </p:anim>
                                    <p:anim calcmode="lin" valueType="num">
                                      <p:cBhvr additive="base">
                                        <p:cTn id="143" dur="10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44" fill="hold">
                      <p:stCondLst>
                        <p:cond delay="indefinite"/>
                      </p:stCondLst>
                      <p:childTnLst>
                        <p:par>
                          <p:cTn id="145" fill="hold">
                            <p:stCondLst>
                              <p:cond delay="0"/>
                            </p:stCondLst>
                            <p:childTnLst>
                              <p:par>
                                <p:cTn id="146" presetID="14" presetClass="entr" presetSubtype="10" fill="hold" grpId="0" nodeType="clickEffect">
                                  <p:stCondLst>
                                    <p:cond delay="0"/>
                                  </p:stCondLst>
                                  <p:childTnLst>
                                    <p:set>
                                      <p:cBhvr>
                                        <p:cTn id="147" dur="1" fill="hold">
                                          <p:stCondLst>
                                            <p:cond delay="0"/>
                                          </p:stCondLst>
                                        </p:cTn>
                                        <p:tgtEl>
                                          <p:spTgt spid="56"/>
                                        </p:tgtEl>
                                        <p:attrNameLst>
                                          <p:attrName>style.visibility</p:attrName>
                                        </p:attrNameLst>
                                      </p:cBhvr>
                                      <p:to>
                                        <p:strVal val="visible"/>
                                      </p:to>
                                    </p:set>
                                    <p:animEffect transition="in" filter="randombar(horizontal)">
                                      <p:cBhvr>
                                        <p:cTn id="148" dur="500"/>
                                        <p:tgtEl>
                                          <p:spTgt spid="56"/>
                                        </p:tgtEl>
                                      </p:cBhvr>
                                    </p:animEffect>
                                  </p:childTnLst>
                                </p:cTn>
                              </p:par>
                              <p:par>
                                <p:cTn id="149" presetID="14" presetClass="entr" presetSubtype="10" fill="hold" nodeType="withEffect">
                                  <p:stCondLst>
                                    <p:cond delay="0"/>
                                  </p:stCondLst>
                                  <p:childTnLst>
                                    <p:set>
                                      <p:cBhvr>
                                        <p:cTn id="150" dur="1" fill="hold">
                                          <p:stCondLst>
                                            <p:cond delay="0"/>
                                          </p:stCondLst>
                                        </p:cTn>
                                        <p:tgtEl>
                                          <p:spTgt spid="1034"/>
                                        </p:tgtEl>
                                        <p:attrNameLst>
                                          <p:attrName>style.visibility</p:attrName>
                                        </p:attrNameLst>
                                      </p:cBhvr>
                                      <p:to>
                                        <p:strVal val="visible"/>
                                      </p:to>
                                    </p:set>
                                    <p:animEffect transition="in" filter="randombar(horizontal)">
                                      <p:cBhvr>
                                        <p:cTn id="151" dur="500"/>
                                        <p:tgtEl>
                                          <p:spTgt spid="1034"/>
                                        </p:tgtEl>
                                      </p:cBhvr>
                                    </p:animEffect>
                                  </p:childTnLst>
                                </p:cTn>
                              </p:par>
                              <p:par>
                                <p:cTn id="152" presetID="14" presetClass="entr" presetSubtype="10" fill="hold" nodeType="withEffect">
                                  <p:stCondLst>
                                    <p:cond delay="0"/>
                                  </p:stCondLst>
                                  <p:childTnLst>
                                    <p:set>
                                      <p:cBhvr>
                                        <p:cTn id="153" dur="1" fill="hold">
                                          <p:stCondLst>
                                            <p:cond delay="0"/>
                                          </p:stCondLst>
                                        </p:cTn>
                                        <p:tgtEl>
                                          <p:spTgt spid="1036"/>
                                        </p:tgtEl>
                                        <p:attrNameLst>
                                          <p:attrName>style.visibility</p:attrName>
                                        </p:attrNameLst>
                                      </p:cBhvr>
                                      <p:to>
                                        <p:strVal val="visible"/>
                                      </p:to>
                                    </p:set>
                                    <p:animEffect transition="in" filter="randombar(horizontal)">
                                      <p:cBhvr>
                                        <p:cTn id="154" dur="500"/>
                                        <p:tgtEl>
                                          <p:spTgt spid="1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 grpId="0"/>
      <p:bldP spid="15" grpId="0"/>
      <p:bldP spid="6" grpId="0" animBg="1"/>
      <p:bldP spid="12" grpId="0"/>
      <p:bldP spid="13" grpId="0" animBg="1"/>
      <p:bldP spid="21" grpId="0" animBg="1"/>
      <p:bldP spid="18" grpId="0" animBg="1"/>
      <p:bldP spid="29" grpId="0" animBg="1"/>
      <p:bldP spid="30" grpId="0"/>
      <p:bldP spid="20" grpId="0" animBg="1"/>
      <p:bldP spid="22" grpId="0" animBg="1"/>
      <p:bldP spid="33" grpId="0" animBg="1"/>
      <p:bldP spid="42" grpId="0" animBg="1"/>
      <p:bldP spid="53" grpId="0" animBg="1"/>
      <p:bldP spid="54" grpId="0" animBg="1"/>
      <p:bldP spid="5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a:extLst>
              <a:ext uri="{FF2B5EF4-FFF2-40B4-BE49-F238E27FC236}">
                <a16:creationId xmlns:a16="http://schemas.microsoft.com/office/drawing/2014/main" id="{D1EEFA69-CC8E-44F6-BB7C-577A52CC4ED7}"/>
              </a:ext>
            </a:extLst>
          </p:cNvPr>
          <p:cNvSpPr txBox="1">
            <a:spLocks/>
          </p:cNvSpPr>
          <p:nvPr/>
        </p:nvSpPr>
        <p:spPr>
          <a:xfrm>
            <a:off x="151002" y="129612"/>
            <a:ext cx="10969943" cy="710896"/>
          </a:xfrm>
          <a:prstGeom prst="rect">
            <a:avLst/>
          </a:prstGeom>
        </p:spPr>
        <p:txBody>
          <a:bodyPr vert="horz" lIns="121867" tIns="60933" rIns="121867" bIns="60933"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0" marR="0" lvl="0" indent="0" algn="l" defTabSz="1218621" rtl="0" eaLnBrk="1" fontAlgn="auto" latinLnBrk="0" hangingPunct="1">
              <a:lnSpc>
                <a:spcPct val="100000"/>
              </a:lnSpc>
              <a:spcBef>
                <a:spcPct val="0"/>
              </a:spcBef>
              <a:spcAft>
                <a:spcPts val="0"/>
              </a:spcAft>
              <a:buClrTx/>
              <a:buSzTx/>
              <a:buFontTx/>
              <a:buNone/>
              <a:tabLst/>
              <a:defRPr/>
            </a:pPr>
            <a:r>
              <a:rPr kumimoji="0" lang="en-US" sz="27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mj-cs"/>
              </a:rPr>
              <a:t>Big Picture – Architecture </a:t>
            </a:r>
          </a:p>
        </p:txBody>
      </p:sp>
      <p:pic>
        <p:nvPicPr>
          <p:cNvPr id="61" name="Picture 60">
            <a:extLst>
              <a:ext uri="{FF2B5EF4-FFF2-40B4-BE49-F238E27FC236}">
                <a16:creationId xmlns:a16="http://schemas.microsoft.com/office/drawing/2014/main" id="{312DAB78-AB88-41AB-B800-07DDC380AE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8469" y="53543"/>
            <a:ext cx="929479" cy="918051"/>
          </a:xfrm>
          <a:prstGeom prst="rect">
            <a:avLst/>
          </a:prstGeom>
        </p:spPr>
      </p:pic>
      <p:sp>
        <p:nvSpPr>
          <p:cNvPr id="72" name="TextBox 71">
            <a:extLst>
              <a:ext uri="{FF2B5EF4-FFF2-40B4-BE49-F238E27FC236}">
                <a16:creationId xmlns:a16="http://schemas.microsoft.com/office/drawing/2014/main" id="{778988C2-D62E-4961-BE8B-028CD724BC42}"/>
              </a:ext>
            </a:extLst>
          </p:cNvPr>
          <p:cNvSpPr txBox="1"/>
          <p:nvPr/>
        </p:nvSpPr>
        <p:spPr>
          <a:xfrm>
            <a:off x="4493135" y="6489989"/>
            <a:ext cx="3547682" cy="369236"/>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a:ea typeface="+mn-ea"/>
                <a:cs typeface="+mn-cs"/>
              </a:rPr>
              <a:t>www.anubhavtrainings.com</a:t>
            </a:r>
          </a:p>
        </p:txBody>
      </p:sp>
      <p:pic>
        <p:nvPicPr>
          <p:cNvPr id="3" name="Picture 2">
            <a:extLst>
              <a:ext uri="{FF2B5EF4-FFF2-40B4-BE49-F238E27FC236}">
                <a16:creationId xmlns:a16="http://schemas.microsoft.com/office/drawing/2014/main" id="{4EE0A81D-05A0-4151-A8F2-E40A2952E4CA}"/>
              </a:ext>
            </a:extLst>
          </p:cNvPr>
          <p:cNvPicPr>
            <a:picLocks noChangeAspect="1"/>
          </p:cNvPicPr>
          <p:nvPr/>
        </p:nvPicPr>
        <p:blipFill>
          <a:blip r:embed="rId3"/>
          <a:stretch>
            <a:fillRect/>
          </a:stretch>
        </p:blipFill>
        <p:spPr>
          <a:xfrm>
            <a:off x="1523207" y="1120611"/>
            <a:ext cx="9142411" cy="5089275"/>
          </a:xfrm>
          <a:prstGeom prst="rect">
            <a:avLst/>
          </a:prstGeom>
        </p:spPr>
      </p:pic>
    </p:spTree>
    <p:extLst>
      <p:ext uri="{BB962C8B-B14F-4D97-AF65-F5344CB8AC3E}">
        <p14:creationId xmlns:p14="http://schemas.microsoft.com/office/powerpoint/2010/main" val="3973281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a:extLst>
              <a:ext uri="{FF2B5EF4-FFF2-40B4-BE49-F238E27FC236}">
                <a16:creationId xmlns:a16="http://schemas.microsoft.com/office/drawing/2014/main" id="{D1EEFA69-CC8E-44F6-BB7C-577A52CC4ED7}"/>
              </a:ext>
            </a:extLst>
          </p:cNvPr>
          <p:cNvSpPr txBox="1">
            <a:spLocks/>
          </p:cNvSpPr>
          <p:nvPr/>
        </p:nvSpPr>
        <p:spPr>
          <a:xfrm>
            <a:off x="151002" y="129612"/>
            <a:ext cx="10969943" cy="710896"/>
          </a:xfrm>
          <a:prstGeom prst="rect">
            <a:avLst/>
          </a:prstGeom>
        </p:spPr>
        <p:txBody>
          <a:bodyPr vert="horz" lIns="121867" tIns="60933" rIns="121867" bIns="60933"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defTabSz="1218621">
              <a:defRPr/>
            </a:pPr>
            <a:r>
              <a:rPr lang="en-US" sz="2799" dirty="0">
                <a:solidFill>
                  <a:prstClr val="black"/>
                </a:solidFill>
                <a:latin typeface="Cooper Black" panose="0208090404030B020404" pitchFamily="18" charset="0"/>
              </a:rPr>
              <a:t>Annotations</a:t>
            </a:r>
          </a:p>
        </p:txBody>
      </p:sp>
      <p:pic>
        <p:nvPicPr>
          <p:cNvPr id="61" name="Picture 60">
            <a:extLst>
              <a:ext uri="{FF2B5EF4-FFF2-40B4-BE49-F238E27FC236}">
                <a16:creationId xmlns:a16="http://schemas.microsoft.com/office/drawing/2014/main" id="{312DAB78-AB88-41AB-B800-07DDC380AE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8469" y="53543"/>
            <a:ext cx="929479" cy="918051"/>
          </a:xfrm>
          <a:prstGeom prst="rect">
            <a:avLst/>
          </a:prstGeom>
        </p:spPr>
      </p:pic>
      <p:sp>
        <p:nvSpPr>
          <p:cNvPr id="72" name="TextBox 71">
            <a:extLst>
              <a:ext uri="{FF2B5EF4-FFF2-40B4-BE49-F238E27FC236}">
                <a16:creationId xmlns:a16="http://schemas.microsoft.com/office/drawing/2014/main" id="{778988C2-D62E-4961-BE8B-028CD724BC42}"/>
              </a:ext>
            </a:extLst>
          </p:cNvPr>
          <p:cNvSpPr txBox="1"/>
          <p:nvPr/>
        </p:nvSpPr>
        <p:spPr>
          <a:xfrm>
            <a:off x="3862131" y="6529992"/>
            <a:ext cx="3547682" cy="369236"/>
          </a:xfrm>
          <a:prstGeom prst="rect">
            <a:avLst/>
          </a:prstGeom>
          <a:noFill/>
        </p:spPr>
        <p:txBody>
          <a:bodyPr wrap="square" rtlCol="0">
            <a:spAutoFit/>
          </a:bodyPr>
          <a:lstStyle/>
          <a:p>
            <a:pPr defTabSz="914126">
              <a:defRPr/>
            </a:pPr>
            <a:r>
              <a:rPr lang="en-US" sz="1799" b="1" dirty="0">
                <a:solidFill>
                  <a:prstClr val="black"/>
                </a:solidFill>
                <a:latin typeface="Calibri"/>
              </a:rPr>
              <a:t>www.anubhavtrainings.com</a:t>
            </a:r>
          </a:p>
        </p:txBody>
      </p:sp>
      <p:sp>
        <p:nvSpPr>
          <p:cNvPr id="2" name="Rectangle 1">
            <a:extLst>
              <a:ext uri="{FF2B5EF4-FFF2-40B4-BE49-F238E27FC236}">
                <a16:creationId xmlns:a16="http://schemas.microsoft.com/office/drawing/2014/main" id="{360CDEF5-D746-49F0-BFDA-CF5E4BCF6024}"/>
              </a:ext>
            </a:extLst>
          </p:cNvPr>
          <p:cNvSpPr/>
          <p:nvPr/>
        </p:nvSpPr>
        <p:spPr>
          <a:xfrm>
            <a:off x="172564" y="916575"/>
            <a:ext cx="11641889" cy="923090"/>
          </a:xfrm>
          <a:prstGeom prst="rect">
            <a:avLst/>
          </a:prstGeom>
        </p:spPr>
        <p:txBody>
          <a:bodyPr wrap="square">
            <a:spAutoFit/>
          </a:bodyPr>
          <a:lstStyle/>
          <a:p>
            <a:pPr algn="just" defTabSz="914126"/>
            <a:r>
              <a:rPr lang="en-US" sz="1799" dirty="0">
                <a:solidFill>
                  <a:srgbClr val="000000"/>
                </a:solidFill>
                <a:latin typeface="Arial" panose="020B0604020202020204" pitchFamily="34" charset="0"/>
              </a:rPr>
              <a:t>Annotations are additional metadata and provide abstract definitions of data semantics. These abstract definitions are stored in vocabularies from OData and SAP. SAP Fiori elements understand the annotations and generates the UI based on them. </a:t>
            </a:r>
            <a:endParaRPr lang="en-US" sz="1799" dirty="0">
              <a:solidFill>
                <a:prstClr val="black"/>
              </a:solidFill>
              <a:latin typeface="Calibri"/>
            </a:endParaRPr>
          </a:p>
        </p:txBody>
      </p:sp>
      <p:sp>
        <p:nvSpPr>
          <p:cNvPr id="3" name="TextBox 2">
            <a:extLst>
              <a:ext uri="{FF2B5EF4-FFF2-40B4-BE49-F238E27FC236}">
                <a16:creationId xmlns:a16="http://schemas.microsoft.com/office/drawing/2014/main" id="{BA121E67-5F90-41A7-B35B-405E6032A341}"/>
              </a:ext>
            </a:extLst>
          </p:cNvPr>
          <p:cNvSpPr txBox="1"/>
          <p:nvPr/>
        </p:nvSpPr>
        <p:spPr>
          <a:xfrm>
            <a:off x="2002450" y="2064286"/>
            <a:ext cx="3203920" cy="369236"/>
          </a:xfrm>
          <a:prstGeom prst="rect">
            <a:avLst/>
          </a:prstGeom>
          <a:noFill/>
        </p:spPr>
        <p:txBody>
          <a:bodyPr wrap="square" rtlCol="0">
            <a:spAutoFit/>
          </a:bodyPr>
          <a:lstStyle/>
          <a:p>
            <a:pPr defTabSz="914126"/>
            <a:r>
              <a:rPr lang="en-US" sz="1799" b="1" dirty="0">
                <a:solidFill>
                  <a:prstClr val="black"/>
                </a:solidFill>
                <a:latin typeface="Calibri"/>
              </a:rPr>
              <a:t>CDS View Annotations</a:t>
            </a:r>
          </a:p>
        </p:txBody>
      </p:sp>
      <p:sp>
        <p:nvSpPr>
          <p:cNvPr id="7" name="TextBox 6">
            <a:extLst>
              <a:ext uri="{FF2B5EF4-FFF2-40B4-BE49-F238E27FC236}">
                <a16:creationId xmlns:a16="http://schemas.microsoft.com/office/drawing/2014/main" id="{5814BEC7-1950-4990-BF5E-C1A3049F13A1}"/>
              </a:ext>
            </a:extLst>
          </p:cNvPr>
          <p:cNvSpPr txBox="1"/>
          <p:nvPr/>
        </p:nvSpPr>
        <p:spPr>
          <a:xfrm>
            <a:off x="7692019" y="2032029"/>
            <a:ext cx="3203920" cy="369236"/>
          </a:xfrm>
          <a:prstGeom prst="rect">
            <a:avLst/>
          </a:prstGeom>
          <a:noFill/>
        </p:spPr>
        <p:txBody>
          <a:bodyPr wrap="square" rtlCol="0">
            <a:spAutoFit/>
          </a:bodyPr>
          <a:lstStyle/>
          <a:p>
            <a:pPr defTabSz="914126"/>
            <a:r>
              <a:rPr lang="en-US" sz="1799" b="1" dirty="0">
                <a:solidFill>
                  <a:prstClr val="black"/>
                </a:solidFill>
                <a:latin typeface="Calibri"/>
              </a:rPr>
              <a:t>XML Annotations</a:t>
            </a:r>
          </a:p>
        </p:txBody>
      </p:sp>
      <p:cxnSp>
        <p:nvCxnSpPr>
          <p:cNvPr id="5" name="Straight Connector 4">
            <a:extLst>
              <a:ext uri="{FF2B5EF4-FFF2-40B4-BE49-F238E27FC236}">
                <a16:creationId xmlns:a16="http://schemas.microsoft.com/office/drawing/2014/main" id="{A9571CC4-9876-4AA2-AAEB-E48C644F11F1}"/>
              </a:ext>
            </a:extLst>
          </p:cNvPr>
          <p:cNvCxnSpPr>
            <a:cxnSpLocks/>
          </p:cNvCxnSpPr>
          <p:nvPr/>
        </p:nvCxnSpPr>
        <p:spPr>
          <a:xfrm>
            <a:off x="6004001" y="1964404"/>
            <a:ext cx="0" cy="465032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CC8E7DB-4EAF-4184-8CBE-4013D40F0DAF}"/>
              </a:ext>
            </a:extLst>
          </p:cNvPr>
          <p:cNvCxnSpPr>
            <a:cxnSpLocks/>
          </p:cNvCxnSpPr>
          <p:nvPr/>
        </p:nvCxnSpPr>
        <p:spPr>
          <a:xfrm flipV="1">
            <a:off x="273467" y="2473525"/>
            <a:ext cx="11540986" cy="1"/>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E6E48A4-EF61-4455-ACBD-B38D38A8A8DA}"/>
              </a:ext>
            </a:extLst>
          </p:cNvPr>
          <p:cNvSpPr/>
          <p:nvPr/>
        </p:nvSpPr>
        <p:spPr>
          <a:xfrm>
            <a:off x="6346894" y="2568267"/>
            <a:ext cx="5728742" cy="3969284"/>
          </a:xfrm>
          <a:prstGeom prst="rect">
            <a:avLst/>
          </a:prstGeom>
        </p:spPr>
        <p:txBody>
          <a:bodyPr wrap="square">
            <a:spAutoFit/>
          </a:bodyPr>
          <a:lstStyle/>
          <a:p>
            <a:pPr marL="285664" indent="-285664" defTabSz="914126">
              <a:buFont typeface="Arial" panose="020B0604020202020204" pitchFamily="34" charset="0"/>
              <a:buChar char="•"/>
            </a:pPr>
            <a:r>
              <a:rPr lang="en-US" sz="1799" dirty="0">
                <a:solidFill>
                  <a:prstClr val="black"/>
                </a:solidFill>
                <a:latin typeface="Calibri"/>
              </a:rPr>
              <a:t>Coded inside the annotations.xml file inside a Fiori Application</a:t>
            </a:r>
          </a:p>
          <a:p>
            <a:pPr marL="285664" indent="-285664" defTabSz="914126">
              <a:buFont typeface="Arial" panose="020B0604020202020204" pitchFamily="34" charset="0"/>
              <a:buChar char="•"/>
            </a:pPr>
            <a:r>
              <a:rPr lang="en-US" sz="1799" dirty="0">
                <a:solidFill>
                  <a:prstClr val="black"/>
                </a:solidFill>
                <a:latin typeface="Calibri"/>
              </a:rPr>
              <a:t>Require understanding of XML in general and knowledge of annotations</a:t>
            </a:r>
          </a:p>
          <a:p>
            <a:pPr marL="285664" indent="-285664" defTabSz="914126">
              <a:buFont typeface="Arial" panose="020B0604020202020204" pitchFamily="34" charset="0"/>
              <a:buChar char="•"/>
            </a:pPr>
            <a:r>
              <a:rPr lang="en-US" sz="1799" dirty="0">
                <a:solidFill>
                  <a:prstClr val="black"/>
                </a:solidFill>
                <a:latin typeface="Calibri"/>
              </a:rPr>
              <a:t>XML annotations follow the lifecycle of your app (local project)</a:t>
            </a:r>
          </a:p>
          <a:p>
            <a:pPr marL="285664" indent="-285664" defTabSz="914126">
              <a:buFont typeface="Arial" panose="020B0604020202020204" pitchFamily="34" charset="0"/>
              <a:buChar char="•"/>
            </a:pPr>
            <a:r>
              <a:rPr lang="en-US" sz="1799" dirty="0">
                <a:solidFill>
                  <a:prstClr val="black"/>
                </a:solidFill>
                <a:latin typeface="Calibri"/>
              </a:rPr>
              <a:t>With latest UI5 release, we can use new features</a:t>
            </a:r>
          </a:p>
          <a:p>
            <a:pPr marL="285664" indent="-285664" defTabSz="914126">
              <a:buFont typeface="Arial" panose="020B0604020202020204" pitchFamily="34" charset="0"/>
              <a:buChar char="•"/>
            </a:pPr>
            <a:r>
              <a:rPr lang="en-US" sz="1799" dirty="0">
                <a:solidFill>
                  <a:prstClr val="black"/>
                </a:solidFill>
                <a:latin typeface="Calibri"/>
              </a:rPr>
              <a:t>Suitable if we use SEGW based services, Or other frameworks which does not support the annotations.</a:t>
            </a:r>
          </a:p>
          <a:p>
            <a:pPr marL="285664" indent="-285664" defTabSz="914126">
              <a:buFont typeface="Arial" panose="020B0604020202020204" pitchFamily="34" charset="0"/>
              <a:buChar char="•"/>
            </a:pPr>
            <a:r>
              <a:rPr lang="en-US" sz="1799" dirty="0">
                <a:solidFill>
                  <a:prstClr val="black"/>
                </a:solidFill>
                <a:latin typeface="Calibri"/>
              </a:rPr>
              <a:t>UI projects are decoupled from the CDS and services and can be tested and transported independently.</a:t>
            </a:r>
          </a:p>
          <a:p>
            <a:pPr marL="285664" indent="-285664" defTabSz="914126">
              <a:buFont typeface="Arial" panose="020B0604020202020204" pitchFamily="34" charset="0"/>
              <a:buChar char="•"/>
            </a:pPr>
            <a:r>
              <a:rPr lang="en-US" sz="1799" dirty="0">
                <a:solidFill>
                  <a:prstClr val="black"/>
                </a:solidFill>
                <a:latin typeface="Calibri"/>
              </a:rPr>
              <a:t>Easy to work with the help of annotation modeler extension pack</a:t>
            </a:r>
          </a:p>
          <a:p>
            <a:pPr marL="285664" indent="-285664" defTabSz="914126">
              <a:buFont typeface="Arial" panose="020B0604020202020204" pitchFamily="34" charset="0"/>
              <a:buChar char="•"/>
            </a:pPr>
            <a:r>
              <a:rPr lang="en-US" sz="1799" dirty="0">
                <a:solidFill>
                  <a:prstClr val="black"/>
                </a:solidFill>
                <a:latin typeface="Calibri"/>
              </a:rPr>
              <a:t>Use BAS or VS Code to develop same.</a:t>
            </a:r>
          </a:p>
        </p:txBody>
      </p:sp>
      <p:sp>
        <p:nvSpPr>
          <p:cNvPr id="11" name="Rectangle 10">
            <a:extLst>
              <a:ext uri="{FF2B5EF4-FFF2-40B4-BE49-F238E27FC236}">
                <a16:creationId xmlns:a16="http://schemas.microsoft.com/office/drawing/2014/main" id="{DEF5B5A5-7ECA-42ED-94E1-2F83F02CAF83}"/>
              </a:ext>
            </a:extLst>
          </p:cNvPr>
          <p:cNvSpPr/>
          <p:nvPr/>
        </p:nvSpPr>
        <p:spPr>
          <a:xfrm>
            <a:off x="229935" y="2610897"/>
            <a:ext cx="5728748" cy="4246211"/>
          </a:xfrm>
          <a:prstGeom prst="rect">
            <a:avLst/>
          </a:prstGeom>
        </p:spPr>
        <p:txBody>
          <a:bodyPr wrap="square">
            <a:spAutoFit/>
          </a:bodyPr>
          <a:lstStyle/>
          <a:p>
            <a:pPr marL="285664" indent="-285664" defTabSz="914126">
              <a:buFont typeface="Arial" panose="020B0604020202020204" pitchFamily="34" charset="0"/>
              <a:buChar char="•"/>
            </a:pPr>
            <a:r>
              <a:rPr lang="en-US" sz="1799" dirty="0">
                <a:solidFill>
                  <a:prstClr val="black"/>
                </a:solidFill>
                <a:latin typeface="Calibri"/>
              </a:rPr>
              <a:t>Annotations which are coding in ABAP system.</a:t>
            </a:r>
          </a:p>
          <a:p>
            <a:pPr marL="285664" indent="-285664" defTabSz="914126">
              <a:buFont typeface="Arial" panose="020B0604020202020204" pitchFamily="34" charset="0"/>
              <a:buChar char="•"/>
            </a:pPr>
            <a:r>
              <a:rPr lang="en-US" sz="1799" dirty="0">
                <a:solidFill>
                  <a:prstClr val="black"/>
                </a:solidFill>
                <a:latin typeface="Calibri"/>
              </a:rPr>
              <a:t>Require experience in ABAP on HANA and done by an ABAP or S/4HANA Consultants</a:t>
            </a:r>
          </a:p>
          <a:p>
            <a:pPr marL="285664" indent="-285664" defTabSz="914126">
              <a:buFont typeface="Arial" panose="020B0604020202020204" pitchFamily="34" charset="0"/>
              <a:buChar char="•"/>
            </a:pPr>
            <a:r>
              <a:rPr lang="en-US" sz="1799" dirty="0">
                <a:solidFill>
                  <a:prstClr val="black"/>
                </a:solidFill>
                <a:latin typeface="Calibri"/>
              </a:rPr>
              <a:t>CDS annotations follow the lifecycle of your OData</a:t>
            </a:r>
          </a:p>
          <a:p>
            <a:pPr defTabSz="914126"/>
            <a:r>
              <a:rPr lang="en-US" sz="1799" dirty="0">
                <a:solidFill>
                  <a:prstClr val="black"/>
                </a:solidFill>
                <a:latin typeface="Calibri"/>
              </a:rPr>
              <a:t>      Service.</a:t>
            </a:r>
          </a:p>
          <a:p>
            <a:pPr marL="285664" indent="-285664" defTabSz="914126">
              <a:buFont typeface="Arial" panose="020B0604020202020204" pitchFamily="34" charset="0"/>
              <a:buChar char="•"/>
            </a:pPr>
            <a:r>
              <a:rPr lang="en-US" sz="1799" dirty="0">
                <a:solidFill>
                  <a:prstClr val="black"/>
                </a:solidFill>
                <a:latin typeface="Calibri"/>
              </a:rPr>
              <a:t>Due to different release cycles, some new annotations</a:t>
            </a:r>
          </a:p>
          <a:p>
            <a:pPr defTabSz="914126"/>
            <a:r>
              <a:rPr lang="en-US" sz="1799" dirty="0">
                <a:solidFill>
                  <a:prstClr val="black"/>
                </a:solidFill>
                <a:latin typeface="Calibri"/>
              </a:rPr>
              <a:t>      might be available later in ABAP CDS.</a:t>
            </a:r>
          </a:p>
          <a:p>
            <a:pPr marL="285664" indent="-285664" defTabSz="914126">
              <a:buFont typeface="Arial" panose="020B0604020202020204" pitchFamily="34" charset="0"/>
              <a:buChar char="•"/>
            </a:pPr>
            <a:r>
              <a:rPr lang="en-US" sz="1799" dirty="0">
                <a:solidFill>
                  <a:prstClr val="black"/>
                </a:solidFill>
                <a:latin typeface="Calibri"/>
              </a:rPr>
              <a:t>More suitable if we use frameworks like RAP, &amp; BOPF to build end to end applications</a:t>
            </a:r>
          </a:p>
          <a:p>
            <a:pPr marL="285664" indent="-285664" defTabSz="914126">
              <a:buFont typeface="Arial" panose="020B0604020202020204" pitchFamily="34" charset="0"/>
              <a:buChar char="•"/>
            </a:pPr>
            <a:r>
              <a:rPr lang="en-US" sz="1799" dirty="0">
                <a:solidFill>
                  <a:prstClr val="black"/>
                </a:solidFill>
                <a:latin typeface="Calibri"/>
              </a:rPr>
              <a:t>Project will be coupled with OData built on CDS hence we cannot test application if the service is down.</a:t>
            </a:r>
          </a:p>
          <a:p>
            <a:pPr marL="285664" indent="-285664" defTabSz="914126">
              <a:buFont typeface="Arial" panose="020B0604020202020204" pitchFamily="34" charset="0"/>
              <a:buChar char="•"/>
            </a:pPr>
            <a:r>
              <a:rPr lang="en-US" sz="1799" dirty="0">
                <a:solidFill>
                  <a:prstClr val="black"/>
                </a:solidFill>
                <a:latin typeface="Calibri"/>
              </a:rPr>
              <a:t>Easy to code and can be modularized with metadata extensions in CDS.</a:t>
            </a:r>
          </a:p>
          <a:p>
            <a:pPr marL="285664" indent="-285664" defTabSz="914126">
              <a:buFont typeface="Arial" panose="020B0604020202020204" pitchFamily="34" charset="0"/>
              <a:buChar char="•"/>
            </a:pPr>
            <a:r>
              <a:rPr lang="en-US" sz="1799" dirty="0">
                <a:solidFill>
                  <a:prstClr val="black"/>
                </a:solidFill>
                <a:latin typeface="Calibri"/>
              </a:rPr>
              <a:t>Use ADT tool to code the same.</a:t>
            </a:r>
          </a:p>
          <a:p>
            <a:pPr defTabSz="914126"/>
            <a:endParaRPr lang="en-US" sz="1799" dirty="0">
              <a:solidFill>
                <a:prstClr val="black"/>
              </a:solidFill>
              <a:latin typeface="Calibri"/>
            </a:endParaRPr>
          </a:p>
        </p:txBody>
      </p:sp>
    </p:spTree>
    <p:extLst>
      <p:ext uri="{BB962C8B-B14F-4D97-AF65-F5344CB8AC3E}">
        <p14:creationId xmlns:p14="http://schemas.microsoft.com/office/powerpoint/2010/main" val="1384270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E8CA1-0B32-EDE0-6738-34B95DF96DAF}"/>
              </a:ext>
            </a:extLst>
          </p:cNvPr>
          <p:cNvSpPr>
            <a:spLocks noGrp="1"/>
          </p:cNvSpPr>
          <p:nvPr>
            <p:ph type="title"/>
          </p:nvPr>
        </p:nvSpPr>
        <p:spPr/>
        <p:txBody>
          <a:bodyPr/>
          <a:lstStyle/>
          <a:p>
            <a:r>
              <a:rPr lang="en-US" dirty="0"/>
              <a:t>Metadata extension</a:t>
            </a:r>
          </a:p>
        </p:txBody>
      </p:sp>
      <p:sp>
        <p:nvSpPr>
          <p:cNvPr id="3" name="TextBox 2">
            <a:extLst>
              <a:ext uri="{FF2B5EF4-FFF2-40B4-BE49-F238E27FC236}">
                <a16:creationId xmlns:a16="http://schemas.microsoft.com/office/drawing/2014/main" id="{FE01DFEF-C8B0-D9A6-D658-5F34898B33D6}"/>
              </a:ext>
            </a:extLst>
          </p:cNvPr>
          <p:cNvSpPr txBox="1"/>
          <p:nvPr/>
        </p:nvSpPr>
        <p:spPr>
          <a:xfrm>
            <a:off x="405780" y="1052736"/>
            <a:ext cx="11593288" cy="1200329"/>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When we develop CDS views, we can put many annotations inside CDS. But when we looking forward to develop a UI application, we want @UI annotations. By putting these UI annotations directly inside CDS, we are </a:t>
            </a:r>
            <a:r>
              <a:rPr kumimoji="0" lang="en-US" sz="2400" b="0" i="0" u="none" strike="noStrike" kern="1200" cap="none" spc="0" normalizeH="0" baseline="0" noProof="0">
                <a:ln>
                  <a:noFill/>
                </a:ln>
                <a:solidFill>
                  <a:prstClr val="black"/>
                </a:solidFill>
                <a:effectLst/>
                <a:uLnTx/>
                <a:uFillTx/>
                <a:latin typeface="Calibri"/>
                <a:ea typeface="+mn-ea"/>
                <a:cs typeface="+mn-cs"/>
              </a:rPr>
              <a:t>talking risk.</a:t>
            </a:r>
          </a:p>
        </p:txBody>
      </p:sp>
    </p:spTree>
    <p:extLst>
      <p:ext uri="{BB962C8B-B14F-4D97-AF65-F5344CB8AC3E}">
        <p14:creationId xmlns:p14="http://schemas.microsoft.com/office/powerpoint/2010/main" val="2075417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a:extLst>
              <a:ext uri="{FF2B5EF4-FFF2-40B4-BE49-F238E27FC236}">
                <a16:creationId xmlns:a16="http://schemas.microsoft.com/office/drawing/2014/main" id="{D1EEFA69-CC8E-44F6-BB7C-577A52CC4ED7}"/>
              </a:ext>
            </a:extLst>
          </p:cNvPr>
          <p:cNvSpPr txBox="1">
            <a:spLocks/>
          </p:cNvSpPr>
          <p:nvPr/>
        </p:nvSpPr>
        <p:spPr>
          <a:xfrm>
            <a:off x="151002" y="129612"/>
            <a:ext cx="10969943" cy="710896"/>
          </a:xfrm>
          <a:prstGeom prst="rect">
            <a:avLst/>
          </a:prstGeom>
        </p:spPr>
        <p:txBody>
          <a:bodyPr vert="horz" lIns="121867" tIns="60933" rIns="121867" bIns="60933"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0" marR="0" lvl="0" indent="0" algn="l" defTabSz="1218621" rtl="0" eaLnBrk="1" fontAlgn="auto" latinLnBrk="0" hangingPunct="1">
              <a:lnSpc>
                <a:spcPct val="100000"/>
              </a:lnSpc>
              <a:spcBef>
                <a:spcPct val="0"/>
              </a:spcBef>
              <a:spcAft>
                <a:spcPts val="0"/>
              </a:spcAft>
              <a:buClrTx/>
              <a:buSzTx/>
              <a:buFontTx/>
              <a:buNone/>
              <a:tabLst/>
              <a:defRPr/>
            </a:pPr>
            <a:r>
              <a:rPr kumimoji="0" lang="en-US" sz="27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mj-cs"/>
              </a:rPr>
              <a:t>Fiori Elements - List Report Application</a:t>
            </a:r>
          </a:p>
        </p:txBody>
      </p:sp>
      <p:pic>
        <p:nvPicPr>
          <p:cNvPr id="61" name="Picture 60">
            <a:extLst>
              <a:ext uri="{FF2B5EF4-FFF2-40B4-BE49-F238E27FC236}">
                <a16:creationId xmlns:a16="http://schemas.microsoft.com/office/drawing/2014/main" id="{312DAB78-AB88-41AB-B800-07DDC380AE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8469" y="53543"/>
            <a:ext cx="929479" cy="918051"/>
          </a:xfrm>
          <a:prstGeom prst="rect">
            <a:avLst/>
          </a:prstGeom>
        </p:spPr>
      </p:pic>
      <p:sp>
        <p:nvSpPr>
          <p:cNvPr id="72" name="TextBox 71">
            <a:extLst>
              <a:ext uri="{FF2B5EF4-FFF2-40B4-BE49-F238E27FC236}">
                <a16:creationId xmlns:a16="http://schemas.microsoft.com/office/drawing/2014/main" id="{778988C2-D62E-4961-BE8B-028CD724BC42}"/>
              </a:ext>
            </a:extLst>
          </p:cNvPr>
          <p:cNvSpPr txBox="1"/>
          <p:nvPr/>
        </p:nvSpPr>
        <p:spPr>
          <a:xfrm>
            <a:off x="4493135" y="6489989"/>
            <a:ext cx="3547682" cy="369236"/>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a:ea typeface="+mn-ea"/>
                <a:cs typeface="+mn-cs"/>
              </a:rPr>
              <a:t>www.anubhavtrainings.com</a:t>
            </a:r>
          </a:p>
        </p:txBody>
      </p:sp>
      <p:sp>
        <p:nvSpPr>
          <p:cNvPr id="2" name="Rectangle 1">
            <a:extLst>
              <a:ext uri="{FF2B5EF4-FFF2-40B4-BE49-F238E27FC236}">
                <a16:creationId xmlns:a16="http://schemas.microsoft.com/office/drawing/2014/main" id="{726D6757-E99E-46D4-94EB-628DD9D0C2FB}"/>
              </a:ext>
            </a:extLst>
          </p:cNvPr>
          <p:cNvSpPr/>
          <p:nvPr/>
        </p:nvSpPr>
        <p:spPr>
          <a:xfrm>
            <a:off x="172563" y="916576"/>
            <a:ext cx="11763778" cy="646163"/>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The list report offers powerful features for finding and acting on relevant data sets. It is often used as an entry point for navigating to the item details, which are usually shown on an object page.</a:t>
            </a:r>
            <a:endParaRPr kumimoji="0" lang="en-US" sz="1799" b="0" i="0" u="none" strike="noStrike" kern="1200" cap="none" spc="0" normalizeH="0" baseline="0" noProof="0" dirty="0">
              <a:ln>
                <a:noFill/>
              </a:ln>
              <a:solidFill>
                <a:prstClr val="black"/>
              </a:solidFill>
              <a:effectLst/>
              <a:uLnTx/>
              <a:uFillTx/>
              <a:latin typeface="Calibri"/>
              <a:ea typeface="+mn-ea"/>
              <a:cs typeface="+mn-cs"/>
            </a:endParaRPr>
          </a:p>
        </p:txBody>
      </p:sp>
      <p:pic>
        <p:nvPicPr>
          <p:cNvPr id="3" name="Picture 2">
            <a:extLst>
              <a:ext uri="{FF2B5EF4-FFF2-40B4-BE49-F238E27FC236}">
                <a16:creationId xmlns:a16="http://schemas.microsoft.com/office/drawing/2014/main" id="{5B8ED6F2-D2F8-4C33-9C5F-B9C9CC51C88C}"/>
              </a:ext>
            </a:extLst>
          </p:cNvPr>
          <p:cNvPicPr>
            <a:picLocks noChangeAspect="1"/>
          </p:cNvPicPr>
          <p:nvPr/>
        </p:nvPicPr>
        <p:blipFill>
          <a:blip r:embed="rId3"/>
          <a:stretch>
            <a:fillRect/>
          </a:stretch>
        </p:blipFill>
        <p:spPr>
          <a:xfrm>
            <a:off x="172564" y="2321692"/>
            <a:ext cx="5395120" cy="3555957"/>
          </a:xfrm>
          <a:prstGeom prst="rect">
            <a:avLst/>
          </a:prstGeom>
        </p:spPr>
      </p:pic>
      <p:pic>
        <p:nvPicPr>
          <p:cNvPr id="4" name="Picture 3">
            <a:extLst>
              <a:ext uri="{FF2B5EF4-FFF2-40B4-BE49-F238E27FC236}">
                <a16:creationId xmlns:a16="http://schemas.microsoft.com/office/drawing/2014/main" id="{4E636459-2C90-42E7-8FD9-40D00B20E077}"/>
              </a:ext>
            </a:extLst>
          </p:cNvPr>
          <p:cNvPicPr>
            <a:picLocks noChangeAspect="1"/>
          </p:cNvPicPr>
          <p:nvPr/>
        </p:nvPicPr>
        <p:blipFill>
          <a:blip r:embed="rId4"/>
          <a:stretch>
            <a:fillRect/>
          </a:stretch>
        </p:blipFill>
        <p:spPr>
          <a:xfrm>
            <a:off x="6703854" y="2311359"/>
            <a:ext cx="5312406" cy="3566290"/>
          </a:xfrm>
          <a:prstGeom prst="rect">
            <a:avLst/>
          </a:prstGeom>
        </p:spPr>
      </p:pic>
      <p:cxnSp>
        <p:nvCxnSpPr>
          <p:cNvPr id="6" name="Straight Arrow Connector 5">
            <a:extLst>
              <a:ext uri="{FF2B5EF4-FFF2-40B4-BE49-F238E27FC236}">
                <a16:creationId xmlns:a16="http://schemas.microsoft.com/office/drawing/2014/main" id="{3C7E7024-6291-4FE3-BFA2-B94268C57C5A}"/>
              </a:ext>
            </a:extLst>
          </p:cNvPr>
          <p:cNvCxnSpPr/>
          <p:nvPr/>
        </p:nvCxnSpPr>
        <p:spPr>
          <a:xfrm>
            <a:off x="5249901" y="3997086"/>
            <a:ext cx="158454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8642E204-BFDF-4042-A795-18F061547904}"/>
              </a:ext>
            </a:extLst>
          </p:cNvPr>
          <p:cNvSpPr/>
          <p:nvPr/>
        </p:nvSpPr>
        <p:spPr>
          <a:xfrm>
            <a:off x="5119306" y="3927436"/>
            <a:ext cx="200245" cy="1567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prstClr val="white"/>
              </a:solidFill>
              <a:effectLst/>
              <a:uLnTx/>
              <a:uFillTx/>
              <a:latin typeface="Calibri"/>
              <a:ea typeface="+mn-ea"/>
              <a:cs typeface="+mn-cs"/>
            </a:endParaRPr>
          </a:p>
        </p:txBody>
      </p:sp>
      <p:sp>
        <p:nvSpPr>
          <p:cNvPr id="8" name="TextBox 7">
            <a:extLst>
              <a:ext uri="{FF2B5EF4-FFF2-40B4-BE49-F238E27FC236}">
                <a16:creationId xmlns:a16="http://schemas.microsoft.com/office/drawing/2014/main" id="{44C52484-19F5-408A-BC62-FBFCB32F1F7E}"/>
              </a:ext>
            </a:extLst>
          </p:cNvPr>
          <p:cNvSpPr txBox="1"/>
          <p:nvPr/>
        </p:nvSpPr>
        <p:spPr>
          <a:xfrm>
            <a:off x="1645491" y="1846629"/>
            <a:ext cx="2411646" cy="369236"/>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a:ea typeface="+mn-ea"/>
                <a:cs typeface="+mn-cs"/>
              </a:rPr>
              <a:t>List Report</a:t>
            </a:r>
          </a:p>
        </p:txBody>
      </p:sp>
      <p:sp>
        <p:nvSpPr>
          <p:cNvPr id="13" name="TextBox 12">
            <a:extLst>
              <a:ext uri="{FF2B5EF4-FFF2-40B4-BE49-F238E27FC236}">
                <a16:creationId xmlns:a16="http://schemas.microsoft.com/office/drawing/2014/main" id="{71A2377C-9414-4A2F-B07F-D3D529A4B620}"/>
              </a:ext>
            </a:extLst>
          </p:cNvPr>
          <p:cNvSpPr txBox="1"/>
          <p:nvPr/>
        </p:nvSpPr>
        <p:spPr>
          <a:xfrm>
            <a:off x="8475586" y="1873063"/>
            <a:ext cx="2411646" cy="369236"/>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a:ea typeface="+mn-ea"/>
                <a:cs typeface="+mn-cs"/>
              </a:rPr>
              <a:t>Object Page</a:t>
            </a:r>
          </a:p>
        </p:txBody>
      </p:sp>
      <p:sp>
        <p:nvSpPr>
          <p:cNvPr id="10" name="Rectangle 9">
            <a:extLst>
              <a:ext uri="{FF2B5EF4-FFF2-40B4-BE49-F238E27FC236}">
                <a16:creationId xmlns:a16="http://schemas.microsoft.com/office/drawing/2014/main" id="{48403F21-8D19-46D3-A625-7AA4BC5BEE17}"/>
              </a:ext>
            </a:extLst>
          </p:cNvPr>
          <p:cNvSpPr/>
          <p:nvPr/>
        </p:nvSpPr>
        <p:spPr>
          <a:xfrm>
            <a:off x="313427" y="2551840"/>
            <a:ext cx="5101893" cy="5484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Rectangle 14">
            <a:extLst>
              <a:ext uri="{FF2B5EF4-FFF2-40B4-BE49-F238E27FC236}">
                <a16:creationId xmlns:a16="http://schemas.microsoft.com/office/drawing/2014/main" id="{982171AA-2DED-4E4C-A152-5CCB4D92784F}"/>
              </a:ext>
            </a:extLst>
          </p:cNvPr>
          <p:cNvSpPr/>
          <p:nvPr/>
        </p:nvSpPr>
        <p:spPr>
          <a:xfrm>
            <a:off x="313427" y="2329829"/>
            <a:ext cx="666032" cy="2220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143D6B5D-DCE3-47EF-9DF8-042A3250CC0B}"/>
              </a:ext>
            </a:extLst>
          </p:cNvPr>
          <p:cNvSpPr/>
          <p:nvPr/>
        </p:nvSpPr>
        <p:spPr>
          <a:xfrm>
            <a:off x="298191" y="3392005"/>
            <a:ext cx="5101893" cy="24937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1DB63F47-1713-409F-B397-58F03869A44F}"/>
              </a:ext>
            </a:extLst>
          </p:cNvPr>
          <p:cNvSpPr/>
          <p:nvPr/>
        </p:nvSpPr>
        <p:spPr>
          <a:xfrm>
            <a:off x="3460755" y="3206158"/>
            <a:ext cx="1954565" cy="1858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white"/>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D55E931C-779A-485C-B1A2-1D3F77032DA9}"/>
              </a:ext>
            </a:extLst>
          </p:cNvPr>
          <p:cNvSpPr/>
          <p:nvPr/>
        </p:nvSpPr>
        <p:spPr>
          <a:xfrm>
            <a:off x="6703854" y="2502296"/>
            <a:ext cx="5101893" cy="6367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white"/>
              </a:solidFill>
              <a:effectLst/>
              <a:uLnTx/>
              <a:uFillTx/>
              <a:latin typeface="Calibri"/>
              <a:ea typeface="+mn-ea"/>
              <a:cs typeface="+mn-cs"/>
            </a:endParaRPr>
          </a:p>
        </p:txBody>
      </p:sp>
      <p:sp>
        <p:nvSpPr>
          <p:cNvPr id="19" name="Rectangle 18">
            <a:extLst>
              <a:ext uri="{FF2B5EF4-FFF2-40B4-BE49-F238E27FC236}">
                <a16:creationId xmlns:a16="http://schemas.microsoft.com/office/drawing/2014/main" id="{D5311227-7E0B-4891-88CA-221EBF3BFF19}"/>
              </a:ext>
            </a:extLst>
          </p:cNvPr>
          <p:cNvSpPr/>
          <p:nvPr/>
        </p:nvSpPr>
        <p:spPr>
          <a:xfrm>
            <a:off x="6703855" y="3139511"/>
            <a:ext cx="1519249" cy="1904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white"/>
              </a:solidFill>
              <a:effectLst/>
              <a:uLnTx/>
              <a:uFillTx/>
              <a:latin typeface="Calibri"/>
              <a:ea typeface="+mn-ea"/>
              <a:cs typeface="+mn-cs"/>
            </a:endParaRPr>
          </a:p>
        </p:txBody>
      </p:sp>
      <p:sp>
        <p:nvSpPr>
          <p:cNvPr id="20" name="Rectangle 19">
            <a:extLst>
              <a:ext uri="{FF2B5EF4-FFF2-40B4-BE49-F238E27FC236}">
                <a16:creationId xmlns:a16="http://schemas.microsoft.com/office/drawing/2014/main" id="{F7E86D6C-4B14-4EC0-9EBD-D0C069257ED8}"/>
              </a:ext>
            </a:extLst>
          </p:cNvPr>
          <p:cNvSpPr/>
          <p:nvPr/>
        </p:nvSpPr>
        <p:spPr>
          <a:xfrm>
            <a:off x="6775681" y="3429000"/>
            <a:ext cx="5101893" cy="6496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white"/>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2DB2DCB3-110E-4693-B2F9-D4187DBE88F6}"/>
              </a:ext>
            </a:extLst>
          </p:cNvPr>
          <p:cNvSpPr/>
          <p:nvPr/>
        </p:nvSpPr>
        <p:spPr>
          <a:xfrm>
            <a:off x="6809111" y="4580876"/>
            <a:ext cx="5101893" cy="7559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418242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a:extLst>
              <a:ext uri="{FF2B5EF4-FFF2-40B4-BE49-F238E27FC236}">
                <a16:creationId xmlns:a16="http://schemas.microsoft.com/office/drawing/2014/main" id="{D1EEFA69-CC8E-44F6-BB7C-577A52CC4ED7}"/>
              </a:ext>
            </a:extLst>
          </p:cNvPr>
          <p:cNvSpPr txBox="1">
            <a:spLocks/>
          </p:cNvSpPr>
          <p:nvPr/>
        </p:nvSpPr>
        <p:spPr>
          <a:xfrm>
            <a:off x="151002" y="129612"/>
            <a:ext cx="10969943" cy="710896"/>
          </a:xfrm>
          <a:prstGeom prst="rect">
            <a:avLst/>
          </a:prstGeom>
        </p:spPr>
        <p:txBody>
          <a:bodyPr vert="horz" lIns="121867" tIns="60933" rIns="121867" bIns="60933"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0" marR="0" lvl="0" indent="0" algn="l" defTabSz="1218621" rtl="0" eaLnBrk="1" fontAlgn="auto" latinLnBrk="0" hangingPunct="1">
              <a:lnSpc>
                <a:spcPct val="100000"/>
              </a:lnSpc>
              <a:spcBef>
                <a:spcPct val="0"/>
              </a:spcBef>
              <a:spcAft>
                <a:spcPts val="0"/>
              </a:spcAft>
              <a:buClrTx/>
              <a:buSzTx/>
              <a:buFontTx/>
              <a:buNone/>
              <a:tabLst/>
              <a:defRPr/>
            </a:pPr>
            <a:r>
              <a:rPr kumimoji="0" lang="en-US" sz="2799" b="0" i="0" u="none" strike="noStrike" kern="1200" cap="none" spc="0" normalizeH="0" baseline="0" noProof="0">
                <a:ln>
                  <a:noFill/>
                </a:ln>
                <a:solidFill>
                  <a:prstClr val="black"/>
                </a:solidFill>
                <a:effectLst/>
                <a:uLnTx/>
                <a:uFillTx/>
                <a:latin typeface="Cooper Black" panose="0208090404030B020404" pitchFamily="18" charset="0"/>
                <a:ea typeface="+mj-ea"/>
                <a:cs typeface="+mj-cs"/>
              </a:rPr>
              <a:t>Object Page</a:t>
            </a:r>
            <a:endParaRPr kumimoji="0" lang="en-US" sz="27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mj-cs"/>
            </a:endParaRPr>
          </a:p>
        </p:txBody>
      </p:sp>
      <p:pic>
        <p:nvPicPr>
          <p:cNvPr id="61" name="Picture 60">
            <a:extLst>
              <a:ext uri="{FF2B5EF4-FFF2-40B4-BE49-F238E27FC236}">
                <a16:creationId xmlns:a16="http://schemas.microsoft.com/office/drawing/2014/main" id="{312DAB78-AB88-41AB-B800-07DDC380AE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8469" y="53543"/>
            <a:ext cx="929479" cy="918051"/>
          </a:xfrm>
          <a:prstGeom prst="rect">
            <a:avLst/>
          </a:prstGeom>
        </p:spPr>
      </p:pic>
      <p:sp>
        <p:nvSpPr>
          <p:cNvPr id="72" name="TextBox 71">
            <a:extLst>
              <a:ext uri="{FF2B5EF4-FFF2-40B4-BE49-F238E27FC236}">
                <a16:creationId xmlns:a16="http://schemas.microsoft.com/office/drawing/2014/main" id="{778988C2-D62E-4961-BE8B-028CD724BC42}"/>
              </a:ext>
            </a:extLst>
          </p:cNvPr>
          <p:cNvSpPr txBox="1"/>
          <p:nvPr/>
        </p:nvSpPr>
        <p:spPr>
          <a:xfrm>
            <a:off x="4493135" y="6489989"/>
            <a:ext cx="3547682" cy="369236"/>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prstClr val="black"/>
                </a:solidFill>
                <a:effectLst/>
                <a:uLnTx/>
                <a:uFillTx/>
                <a:latin typeface="Calibri"/>
                <a:ea typeface="+mn-ea"/>
                <a:cs typeface="+mn-cs"/>
              </a:rPr>
              <a:t>www.anubhavtrainings.com</a:t>
            </a:r>
          </a:p>
        </p:txBody>
      </p:sp>
      <p:pic>
        <p:nvPicPr>
          <p:cNvPr id="1026" name="Picture 2" descr="https://blogs.sap.com/wp-content/uploads/2017/08/Develop-Object-Page-simple-example-facets.png">
            <a:extLst>
              <a:ext uri="{FF2B5EF4-FFF2-40B4-BE49-F238E27FC236}">
                <a16:creationId xmlns:a16="http://schemas.microsoft.com/office/drawing/2014/main" id="{C59AE2A7-6DCB-4063-BFCC-D37358BE07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098" y="916576"/>
            <a:ext cx="10195116" cy="5446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972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Developing Read only List Report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6" name="TextBox 5">
            <a:extLst>
              <a:ext uri="{FF2B5EF4-FFF2-40B4-BE49-F238E27FC236}">
                <a16:creationId xmlns:a16="http://schemas.microsoft.com/office/drawing/2014/main" id="{9DBBFDB1-1D59-470B-9904-94A0F33E77EB}"/>
              </a:ext>
            </a:extLst>
          </p:cNvPr>
          <p:cNvSpPr txBox="1"/>
          <p:nvPr/>
        </p:nvSpPr>
        <p:spPr>
          <a:xfrm>
            <a:off x="609441" y="899721"/>
            <a:ext cx="9558150" cy="378565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a:ea typeface="+mn-ea"/>
                <a:cs typeface="+mn-cs"/>
              </a:rPr>
              <a:t>UI Annotations</a:t>
            </a:r>
            <a:r>
              <a:rPr kumimoji="0" lang="en-US" sz="2000" b="0" i="0" u="none" strike="noStrike" kern="1200" cap="none" spc="0" normalizeH="0" baseline="0" noProof="0" dirty="0">
                <a:ln>
                  <a:noFill/>
                </a:ln>
                <a:solidFill>
                  <a:prstClr val="black"/>
                </a:solidFill>
                <a:effectLst/>
                <a:uLnTx/>
                <a:uFillTx/>
                <a:latin typeface="Calibri"/>
                <a:ea typeface="+mn-ea"/>
                <a:cs typeface="+mn-cs"/>
              </a:rPr>
              <a:t> </a:t>
            </a:r>
          </a:p>
          <a:p>
            <a:pPr marL="285750" marR="0" lvl="0" indent="-285750" algn="l" defTabSz="1218987"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@UI.selectionField – Bring a filter field on smart filter bar</a:t>
            </a:r>
          </a:p>
          <a:p>
            <a:pPr marL="285750" marR="0" lvl="0" indent="-285750" algn="l" defTabSz="1218987"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@UI.lineItem – enable us to put a column inside the smart table, position, label</a:t>
            </a:r>
          </a:p>
          <a:p>
            <a:pPr marL="285750" marR="0" lvl="0" indent="-285750" algn="l" defTabSz="1218987"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@UI.identification – used create fields in Object page</a:t>
            </a:r>
          </a:p>
          <a:p>
            <a:pPr marL="285750" marR="0" lvl="0" indent="-285750" algn="l" defTabSz="1218987"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@Semantics.amount.currencyCode – mark the unit of amount field</a:t>
            </a:r>
          </a:p>
          <a:p>
            <a:pPr marL="285750" marR="0" lvl="0" indent="-285750" algn="l" defTabSz="1218987"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@UI.headerInfo.typeName – Label for displaying single record</a:t>
            </a:r>
          </a:p>
          <a:p>
            <a:pPr marL="285750" marR="0" lvl="0" indent="-285750" algn="l" defTabSz="1218987"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@UI.headerInfo.typeNamePlural – Table Label</a:t>
            </a:r>
          </a:p>
          <a:p>
            <a:pPr marL="285750" marR="0" lvl="0" indent="-285750" algn="l" defTabSz="1218987"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@UI.facet: [{purpose : #STANDARD – This will create a section inside the object page</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                       type: #IDENTIFICTION_REFERENCE – What type of data you want to display}]</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Documentation</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hlinkClick r:id="rId3"/>
              </a:rPr>
              <a:t>Documentation Link for ABAP RAP</a:t>
            </a:r>
            <a:endParaRPr kumimoji="0" lang="en-IN" sz="2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8786130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CDS Views with Annotations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2" name="Picture 1"/>
          <p:cNvPicPr>
            <a:picLocks noChangeAspect="1"/>
          </p:cNvPicPr>
          <p:nvPr/>
        </p:nvPicPr>
        <p:blipFill>
          <a:blip r:embed="rId3"/>
          <a:stretch>
            <a:fillRect/>
          </a:stretch>
        </p:blipFill>
        <p:spPr>
          <a:xfrm>
            <a:off x="4021468" y="1246895"/>
            <a:ext cx="7389596" cy="4878100"/>
          </a:xfrm>
          <a:prstGeom prst="rect">
            <a:avLst/>
          </a:prstGeom>
        </p:spPr>
      </p:pic>
      <p:sp>
        <p:nvSpPr>
          <p:cNvPr id="14" name="TextBox 186">
            <a:extLst>
              <a:ext uri="{FF2B5EF4-FFF2-40B4-BE49-F238E27FC236}">
                <a16:creationId xmlns:a16="http://schemas.microsoft.com/office/drawing/2014/main" id="{B4020C96-DCDC-4B12-8888-3A35D1609CCC}"/>
              </a:ext>
            </a:extLst>
          </p:cNvPr>
          <p:cNvSpPr txBox="1"/>
          <p:nvPr/>
        </p:nvSpPr>
        <p:spPr>
          <a:xfrm>
            <a:off x="609441" y="1027606"/>
            <a:ext cx="4248472" cy="738664"/>
          </a:xfrm>
          <a:prstGeom prst="rect">
            <a:avLst/>
          </a:prstGeom>
          <a:noFill/>
        </p:spPr>
        <p:txBody>
          <a:bodyPr wrap="square" rtlCol="0" anchor="b">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Arial" pitchFamily="34" charset="0"/>
              </a:rPr>
              <a:t>Exercise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ea typeface="+mn-ea"/>
                <a:cs typeface="Arial" pitchFamily="34" charset="0"/>
                <a:hlinkClick r:id="rId4"/>
              </a:rPr>
              <a:t>ZI_TRAVEL_U_XX  </a:t>
            </a:r>
            <a:r>
              <a:rPr kumimoji="0" lang="en-US" sz="1800" b="0" i="0" u="none" strike="noStrike" kern="0" cap="none" spc="0" normalizeH="0" baseline="0" noProof="0" dirty="0">
                <a:ln>
                  <a:noFill/>
                </a:ln>
                <a:solidFill>
                  <a:prstClr val="black"/>
                </a:solidFill>
                <a:effectLst/>
                <a:uLnTx/>
                <a:uFillTx/>
                <a:latin typeface="Calibri"/>
                <a:ea typeface="+mn-ea"/>
                <a:cs typeface="Arial" pitchFamily="34" charset="0"/>
              </a:rPr>
              <a:t>( Travel )</a:t>
            </a:r>
          </a:p>
        </p:txBody>
      </p:sp>
    </p:spTree>
    <p:extLst>
      <p:ext uri="{BB962C8B-B14F-4D97-AF65-F5344CB8AC3E}">
        <p14:creationId xmlns:p14="http://schemas.microsoft.com/office/powerpoint/2010/main" val="387117375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a:extLst>
              <a:ext uri="{FF2B5EF4-FFF2-40B4-BE49-F238E27FC236}">
                <a16:creationId xmlns:a16="http://schemas.microsoft.com/office/drawing/2014/main" id="{D1EEFA69-CC8E-44F6-BB7C-577A52CC4ED7}"/>
              </a:ext>
            </a:extLst>
          </p:cNvPr>
          <p:cNvSpPr txBox="1">
            <a:spLocks/>
          </p:cNvSpPr>
          <p:nvPr/>
        </p:nvSpPr>
        <p:spPr>
          <a:xfrm>
            <a:off x="151002" y="129612"/>
            <a:ext cx="10969943" cy="710896"/>
          </a:xfrm>
          <a:prstGeom prst="rect">
            <a:avLst/>
          </a:prstGeom>
        </p:spPr>
        <p:txBody>
          <a:bodyPr vert="horz" lIns="121867" tIns="60933" rIns="121867" bIns="60933"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defTabSz="1218621">
              <a:defRPr/>
            </a:pPr>
            <a:r>
              <a:rPr lang="en-US" sz="2799" dirty="0">
                <a:solidFill>
                  <a:prstClr val="black"/>
                </a:solidFill>
                <a:latin typeface="Cooper Black" panose="0208090404030B020404" pitchFamily="18" charset="0"/>
              </a:rPr>
              <a:t>Analytic List Page</a:t>
            </a:r>
          </a:p>
        </p:txBody>
      </p:sp>
      <p:pic>
        <p:nvPicPr>
          <p:cNvPr id="61" name="Picture 60">
            <a:extLst>
              <a:ext uri="{FF2B5EF4-FFF2-40B4-BE49-F238E27FC236}">
                <a16:creationId xmlns:a16="http://schemas.microsoft.com/office/drawing/2014/main" id="{312DAB78-AB88-41AB-B800-07DDC380AE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8469" y="53543"/>
            <a:ext cx="929479" cy="918051"/>
          </a:xfrm>
          <a:prstGeom prst="rect">
            <a:avLst/>
          </a:prstGeom>
        </p:spPr>
      </p:pic>
      <p:sp>
        <p:nvSpPr>
          <p:cNvPr id="72" name="TextBox 71">
            <a:extLst>
              <a:ext uri="{FF2B5EF4-FFF2-40B4-BE49-F238E27FC236}">
                <a16:creationId xmlns:a16="http://schemas.microsoft.com/office/drawing/2014/main" id="{778988C2-D62E-4961-BE8B-028CD724BC42}"/>
              </a:ext>
            </a:extLst>
          </p:cNvPr>
          <p:cNvSpPr txBox="1"/>
          <p:nvPr/>
        </p:nvSpPr>
        <p:spPr>
          <a:xfrm>
            <a:off x="4493135" y="6489989"/>
            <a:ext cx="3547682" cy="369236"/>
          </a:xfrm>
          <a:prstGeom prst="rect">
            <a:avLst/>
          </a:prstGeom>
          <a:noFill/>
        </p:spPr>
        <p:txBody>
          <a:bodyPr wrap="square" rtlCol="0">
            <a:spAutoFit/>
          </a:bodyPr>
          <a:lstStyle/>
          <a:p>
            <a:pPr defTabSz="914126">
              <a:defRPr/>
            </a:pPr>
            <a:r>
              <a:rPr lang="en-US" sz="1799" b="1" dirty="0">
                <a:solidFill>
                  <a:prstClr val="black"/>
                </a:solidFill>
                <a:latin typeface="Calibri"/>
              </a:rPr>
              <a:t>www.anubhavtrainings.com</a:t>
            </a:r>
          </a:p>
        </p:txBody>
      </p:sp>
      <p:sp>
        <p:nvSpPr>
          <p:cNvPr id="2" name="TextBox 1">
            <a:extLst>
              <a:ext uri="{FF2B5EF4-FFF2-40B4-BE49-F238E27FC236}">
                <a16:creationId xmlns:a16="http://schemas.microsoft.com/office/drawing/2014/main" id="{122EB5A8-D11B-43B3-BD62-C71ABD1233B4}"/>
              </a:ext>
            </a:extLst>
          </p:cNvPr>
          <p:cNvSpPr txBox="1"/>
          <p:nvPr/>
        </p:nvSpPr>
        <p:spPr>
          <a:xfrm>
            <a:off x="206824" y="840508"/>
            <a:ext cx="11605503" cy="646163"/>
          </a:xfrm>
          <a:prstGeom prst="rect">
            <a:avLst/>
          </a:prstGeom>
          <a:noFill/>
        </p:spPr>
        <p:txBody>
          <a:bodyPr wrap="square" rtlCol="0">
            <a:spAutoFit/>
          </a:bodyPr>
          <a:lstStyle/>
          <a:p>
            <a:pPr defTabSz="914126"/>
            <a:r>
              <a:rPr lang="en-US" sz="1799" dirty="0">
                <a:solidFill>
                  <a:prstClr val="black"/>
                </a:solidFill>
                <a:latin typeface="Calibri"/>
              </a:rPr>
              <a:t>A ALP is used to display analytics as well as line item data in list. We can analyze data distribution across multiple dimensions for our measures. It also allows along with filter bar a special types of filter called </a:t>
            </a:r>
            <a:r>
              <a:rPr lang="en-US" sz="1799" b="1" dirty="0">
                <a:solidFill>
                  <a:prstClr val="black"/>
                </a:solidFill>
                <a:latin typeface="Calibri"/>
              </a:rPr>
              <a:t>visual filter.</a:t>
            </a:r>
            <a:endParaRPr lang="en-US" sz="1799" dirty="0">
              <a:solidFill>
                <a:prstClr val="black"/>
              </a:solidFill>
              <a:latin typeface="Calibri"/>
            </a:endParaRPr>
          </a:p>
        </p:txBody>
      </p:sp>
      <p:pic>
        <p:nvPicPr>
          <p:cNvPr id="3" name="Picture 2">
            <a:extLst>
              <a:ext uri="{FF2B5EF4-FFF2-40B4-BE49-F238E27FC236}">
                <a16:creationId xmlns:a16="http://schemas.microsoft.com/office/drawing/2014/main" id="{6BE3FD15-9545-41BD-87F7-F0C7BB66BC60}"/>
              </a:ext>
            </a:extLst>
          </p:cNvPr>
          <p:cNvPicPr>
            <a:picLocks noChangeAspect="1"/>
          </p:cNvPicPr>
          <p:nvPr/>
        </p:nvPicPr>
        <p:blipFill>
          <a:blip r:embed="rId3"/>
          <a:stretch>
            <a:fillRect/>
          </a:stretch>
        </p:blipFill>
        <p:spPr>
          <a:xfrm>
            <a:off x="1140524" y="1930309"/>
            <a:ext cx="8836898" cy="4390834"/>
          </a:xfrm>
          <a:prstGeom prst="rect">
            <a:avLst/>
          </a:prstGeom>
        </p:spPr>
      </p:pic>
    </p:spTree>
    <p:extLst>
      <p:ext uri="{BB962C8B-B14F-4D97-AF65-F5344CB8AC3E}">
        <p14:creationId xmlns:p14="http://schemas.microsoft.com/office/powerpoint/2010/main" val="2172632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24E90-0579-4E20-B960-CEBB8EBE571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EA2A2DB-BFF3-2B55-0A1F-319A6EE3C024}"/>
              </a:ext>
            </a:extLst>
          </p:cNvPr>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Title</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4555A009-8CB5-603E-0C8A-40D64361CB9C}"/>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63F133C2-B4CF-210D-A4F1-54C5D4E3CA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5" name="TextBox 4">
            <a:extLst>
              <a:ext uri="{FF2B5EF4-FFF2-40B4-BE49-F238E27FC236}">
                <a16:creationId xmlns:a16="http://schemas.microsoft.com/office/drawing/2014/main" id="{77BF2BA8-6F3B-C26C-6A84-F9EC64963661}"/>
              </a:ext>
            </a:extLst>
          </p:cNvPr>
          <p:cNvSpPr txBox="1"/>
          <p:nvPr/>
        </p:nvSpPr>
        <p:spPr>
          <a:xfrm>
            <a:off x="261764" y="764704"/>
            <a:ext cx="11593288" cy="338554"/>
          </a:xfrm>
          <a:prstGeom prst="rect">
            <a:avLst/>
          </a:prstGeom>
          <a:noFill/>
        </p:spPr>
        <p:txBody>
          <a:bodyPr wrap="square" rtlCol="0">
            <a:spAutoFit/>
          </a:bodyPr>
          <a:lstStyle/>
          <a:p>
            <a:r>
              <a:rPr lang="en-IN" sz="1600" dirty="0"/>
              <a:t>content</a:t>
            </a:r>
          </a:p>
        </p:txBody>
      </p:sp>
    </p:spTree>
    <p:extLst>
      <p:ext uri="{BB962C8B-B14F-4D97-AF65-F5344CB8AC3E}">
        <p14:creationId xmlns:p14="http://schemas.microsoft.com/office/powerpoint/2010/main" val="419368724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 person sitting at a desk with a computer&#10;&#10;Description automatically generated with low confidence">
            <a:extLst>
              <a:ext uri="{FF2B5EF4-FFF2-40B4-BE49-F238E27FC236}">
                <a16:creationId xmlns:a16="http://schemas.microsoft.com/office/drawing/2014/main" id="{D92B8D88-76D3-BC83-3CAA-D98B9A60002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0" y="1575025"/>
            <a:ext cx="4942284" cy="4230238"/>
          </a:xfrm>
        </p:spPr>
      </p:pic>
      <p:sp>
        <p:nvSpPr>
          <p:cNvPr id="12" name="Title 11">
            <a:extLst>
              <a:ext uri="{FF2B5EF4-FFF2-40B4-BE49-F238E27FC236}">
                <a16:creationId xmlns:a16="http://schemas.microsoft.com/office/drawing/2014/main" id="{DDA022C3-481E-4D69-3555-C2E48288894D}"/>
              </a:ext>
            </a:extLst>
          </p:cNvPr>
          <p:cNvSpPr>
            <a:spLocks noGrp="1"/>
          </p:cNvSpPr>
          <p:nvPr>
            <p:ph type="title"/>
          </p:nvPr>
        </p:nvSpPr>
        <p:spPr>
          <a:xfrm>
            <a:off x="1024128" y="728462"/>
            <a:ext cx="5574340" cy="509048"/>
          </a:xfrm>
        </p:spPr>
        <p:txBody>
          <a:bodyPr/>
          <a:lstStyle/>
          <a:p>
            <a:r>
              <a:rPr lang="en-IN" dirty="0"/>
              <a:t>Day 8</a:t>
            </a:r>
            <a:endParaRPr lang="en-US" dirty="0"/>
          </a:p>
        </p:txBody>
      </p:sp>
      <p:sp>
        <p:nvSpPr>
          <p:cNvPr id="49" name="Rectangle 48">
            <a:extLst>
              <a:ext uri="{FF2B5EF4-FFF2-40B4-BE49-F238E27FC236}">
                <a16:creationId xmlns:a16="http://schemas.microsoft.com/office/drawing/2014/main" id="{B10C9A54-B6A1-56BF-E02F-5726F1DEAF77}"/>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C34B679-1B28-E34E-1111-DB27BA1902D8}"/>
              </a:ext>
            </a:extLst>
          </p:cNvPr>
          <p:cNvSpPr/>
          <p:nvPr/>
        </p:nvSpPr>
        <p:spPr>
          <a:xfrm>
            <a:off x="10793831" y="1576873"/>
            <a:ext cx="1394994" cy="4228390"/>
          </a:xfrm>
          <a:prstGeom prst="rect">
            <a:avLst/>
          </a:prstGeom>
          <a:gradFill flip="none" rotWithShape="1">
            <a:gsLst>
              <a:gs pos="0">
                <a:schemeClr val="accent2"/>
              </a:gs>
              <a:gs pos="100000">
                <a:schemeClr val="accent1"/>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AEA5EAC-59FE-EB72-A2AE-FE35C6F098E5}"/>
              </a:ext>
            </a:extLst>
          </p:cNvPr>
          <p:cNvSpPr txBox="1"/>
          <p:nvPr/>
        </p:nvSpPr>
        <p:spPr>
          <a:xfrm>
            <a:off x="5131753" y="1508772"/>
            <a:ext cx="5472608" cy="2308324"/>
          </a:xfrm>
          <a:prstGeom prst="rect">
            <a:avLst/>
          </a:prstGeom>
          <a:noFill/>
        </p:spPr>
        <p:txBody>
          <a:bodyPr wrap="square" rtlCol="0">
            <a:spAutoFit/>
          </a:bodyPr>
          <a:lstStyle/>
          <a:p>
            <a:pPr marL="285750" indent="-285750">
              <a:buFont typeface="Arial" panose="020B0604020202020204" pitchFamily="34" charset="0"/>
              <a:buChar char="•"/>
            </a:pPr>
            <a:r>
              <a:rPr lang="en-US" sz="1800"/>
              <a:t>OData </a:t>
            </a:r>
            <a:r>
              <a:rPr lang="en-US" sz="1800" dirty="0"/>
              <a:t>V2 v/s V4</a:t>
            </a:r>
          </a:p>
          <a:p>
            <a:pPr marL="285750" indent="-285750">
              <a:buFont typeface="Arial" panose="020B0604020202020204" pitchFamily="34" charset="0"/>
              <a:buChar char="•"/>
            </a:pPr>
            <a:r>
              <a:rPr lang="en-US" sz="1800" dirty="0"/>
              <a:t>Fiori Elements – List Report</a:t>
            </a:r>
          </a:p>
          <a:p>
            <a:pPr marL="285750" indent="-285750">
              <a:buFont typeface="Arial" panose="020B0604020202020204" pitchFamily="34" charset="0"/>
              <a:buChar char="•"/>
            </a:pPr>
            <a:r>
              <a:rPr lang="en-US" sz="1800" dirty="0"/>
              <a:t>Metadata Extensions</a:t>
            </a:r>
          </a:p>
          <a:p>
            <a:pPr marL="285750" indent="-285750">
              <a:buFont typeface="Arial" panose="020B0604020202020204" pitchFamily="34" charset="0"/>
              <a:buChar char="•"/>
            </a:pPr>
            <a:r>
              <a:rPr lang="en-US" sz="1800" dirty="0"/>
              <a:t>Add columns to the table</a:t>
            </a:r>
          </a:p>
          <a:p>
            <a:pPr marL="285750" indent="-285750">
              <a:buFont typeface="Arial" panose="020B0604020202020204" pitchFamily="34" charset="0"/>
              <a:buChar char="•"/>
            </a:pPr>
            <a:r>
              <a:rPr lang="en-US" sz="1800" dirty="0"/>
              <a:t>Add selection fields to the filter bar</a:t>
            </a:r>
          </a:p>
          <a:p>
            <a:pPr marL="285750" indent="-285750">
              <a:buFont typeface="Arial" panose="020B0604020202020204" pitchFamily="34" charset="0"/>
              <a:buChar char="•"/>
            </a:pPr>
            <a:r>
              <a:rPr lang="en-US" sz="1800" dirty="0"/>
              <a:t>Add list report header information</a:t>
            </a:r>
          </a:p>
          <a:p>
            <a:pPr marL="285750" indent="-285750">
              <a:buFont typeface="Arial" panose="020B0604020202020204" pitchFamily="34" charset="0"/>
              <a:buChar char="•"/>
            </a:pPr>
            <a:r>
              <a:rPr lang="en-US" sz="1800" dirty="0"/>
              <a:t>Define a value help as a drop-down list</a:t>
            </a:r>
          </a:p>
          <a:p>
            <a:pPr marL="285750" indent="-285750">
              <a:buFont typeface="Arial" panose="020B0604020202020204" pitchFamily="34" charset="0"/>
              <a:buChar char="•"/>
            </a:pPr>
            <a:r>
              <a:rPr lang="en-US" sz="1800" dirty="0"/>
              <a:t>Define criticality ratings</a:t>
            </a:r>
          </a:p>
        </p:txBody>
      </p:sp>
    </p:spTree>
    <p:extLst>
      <p:ext uri="{BB962C8B-B14F-4D97-AF65-F5344CB8AC3E}">
        <p14:creationId xmlns:p14="http://schemas.microsoft.com/office/powerpoint/2010/main" val="3679983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holding a pen in a notebook&#10;&#10;Description automatically generated with low confidence">
            <a:extLst>
              <a:ext uri="{FF2B5EF4-FFF2-40B4-BE49-F238E27FC236}">
                <a16:creationId xmlns:a16="http://schemas.microsoft.com/office/drawing/2014/main" id="{B7A383F1-B332-C3B3-2D54-50078A8117E1}"/>
              </a:ext>
            </a:extLst>
          </p:cNvPr>
          <p:cNvPicPr>
            <a:picLocks noGrp="1" noChangeAspect="1"/>
          </p:cNvPicPr>
          <p:nvPr>
            <p:ph type="pic" sz="quarter" idx="12"/>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2206625"/>
            <a:ext cx="12188825" cy="3182938"/>
          </a:xfrm>
        </p:spPr>
      </p:pic>
      <p:sp>
        <p:nvSpPr>
          <p:cNvPr id="2" name="Title 1">
            <a:extLst>
              <a:ext uri="{FF2B5EF4-FFF2-40B4-BE49-F238E27FC236}">
                <a16:creationId xmlns:a16="http://schemas.microsoft.com/office/drawing/2014/main" id="{2B417D41-2D1C-FD0F-5664-A52D34F78A27}"/>
              </a:ext>
            </a:extLst>
          </p:cNvPr>
          <p:cNvSpPr>
            <a:spLocks noGrp="1"/>
          </p:cNvSpPr>
          <p:nvPr>
            <p:ph type="title"/>
          </p:nvPr>
        </p:nvSpPr>
        <p:spPr>
          <a:xfrm>
            <a:off x="1651058" y="728462"/>
            <a:ext cx="8886708" cy="1188370"/>
          </a:xfrm>
        </p:spPr>
        <p:txBody>
          <a:bodyPr/>
          <a:lstStyle/>
          <a:p>
            <a:r>
              <a:rPr lang="en-US" sz="5400" dirty="0"/>
              <a:t>Questions?</a:t>
            </a:r>
          </a:p>
        </p:txBody>
      </p:sp>
      <p:sp>
        <p:nvSpPr>
          <p:cNvPr id="6" name="Rectangle 5">
            <a:extLst>
              <a:ext uri="{FF2B5EF4-FFF2-40B4-BE49-F238E27FC236}">
                <a16:creationId xmlns:a16="http://schemas.microsoft.com/office/drawing/2014/main" id="{CA2CB3F1-C977-3187-782E-5D7930F6594C}"/>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008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clock on a wall&#10;&#10;Description automatically generated with medium confidence">
            <a:extLst>
              <a:ext uri="{FF2B5EF4-FFF2-40B4-BE49-F238E27FC236}">
                <a16:creationId xmlns:a16="http://schemas.microsoft.com/office/drawing/2014/main" id="{E434A80B-4880-808E-70C8-B347C5B0291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Effect>
                      <a14:brightnessContrast contrast="40000"/>
                    </a14:imgEffect>
                  </a14:imgLayer>
                </a14:imgProps>
              </a:ext>
              <a:ext uri="{28A0092B-C50C-407E-A947-70E740481C1C}">
                <a14:useLocalDpi xmlns:a14="http://schemas.microsoft.com/office/drawing/2010/main"/>
              </a:ext>
            </a:extLst>
          </a:blip>
          <a:srcRect/>
          <a:stretch/>
        </p:blipFill>
        <p:spPr>
          <a:xfrm>
            <a:off x="2133972" y="0"/>
            <a:ext cx="5760640" cy="6858000"/>
          </a:xfrm>
        </p:spPr>
      </p:pic>
      <p:sp>
        <p:nvSpPr>
          <p:cNvPr id="4" name="Rectangle 3">
            <a:extLst>
              <a:ext uri="{FF2B5EF4-FFF2-40B4-BE49-F238E27FC236}">
                <a16:creationId xmlns:a16="http://schemas.microsoft.com/office/drawing/2014/main" id="{CC25EAAF-B157-4C19-3FC6-28EC796F10B8}"/>
              </a:ext>
            </a:extLst>
          </p:cNvPr>
          <p:cNvSpPr/>
          <p:nvPr/>
        </p:nvSpPr>
        <p:spPr>
          <a:xfrm>
            <a:off x="7518400" y="0"/>
            <a:ext cx="4670424" cy="6858000"/>
          </a:xfrm>
          <a:prstGeom prst="rect">
            <a:avLst/>
          </a:prstGeom>
          <a:gradFill>
            <a:gsLst>
              <a:gs pos="400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2F5AEC-EA17-C090-17EB-A923D0D40815}"/>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99D159A5-3D84-FC6E-7C02-7CC596336911}"/>
              </a:ext>
            </a:extLst>
          </p:cNvPr>
          <p:cNvGrpSpPr/>
          <p:nvPr/>
        </p:nvGrpSpPr>
        <p:grpSpPr>
          <a:xfrm>
            <a:off x="8039515" y="2130630"/>
            <a:ext cx="3649371" cy="2395427"/>
            <a:chOff x="8039516" y="1953264"/>
            <a:chExt cx="3142204" cy="2395427"/>
          </a:xfrm>
        </p:grpSpPr>
        <p:grpSp>
          <p:nvGrpSpPr>
            <p:cNvPr id="30" name="Group 29">
              <a:extLst>
                <a:ext uri="{FF2B5EF4-FFF2-40B4-BE49-F238E27FC236}">
                  <a16:creationId xmlns:a16="http://schemas.microsoft.com/office/drawing/2014/main" id="{DBF9E201-17B2-8A0A-B1BF-0531028D22DC}"/>
                </a:ext>
              </a:extLst>
            </p:cNvPr>
            <p:cNvGrpSpPr/>
            <p:nvPr/>
          </p:nvGrpSpPr>
          <p:grpSpPr>
            <a:xfrm>
              <a:off x="8039516" y="1953264"/>
              <a:ext cx="3117556" cy="830997"/>
              <a:chOff x="8216676" y="2308864"/>
              <a:chExt cx="3117556" cy="830997"/>
            </a:xfrm>
          </p:grpSpPr>
          <p:sp>
            <p:nvSpPr>
              <p:cNvPr id="12" name="Rectangle 11">
                <a:extLst>
                  <a:ext uri="{FF2B5EF4-FFF2-40B4-BE49-F238E27FC236}">
                    <a16:creationId xmlns:a16="http://schemas.microsoft.com/office/drawing/2014/main" id="{EAD51693-38A1-535A-1351-E63EB58A0EFC}"/>
                  </a:ext>
                </a:extLst>
              </p:cNvPr>
              <p:cNvSpPr/>
              <p:nvPr/>
            </p:nvSpPr>
            <p:spPr>
              <a:xfrm>
                <a:off x="8664978" y="2308864"/>
                <a:ext cx="2669254" cy="830997"/>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Anubhav.abap@gmail.com</a:t>
                </a:r>
              </a:p>
              <a:p>
                <a:pPr>
                  <a:defRPr/>
                </a:pPr>
                <a:r>
                  <a:rPr lang="en-US" sz="1600" kern="0" dirty="0">
                    <a:solidFill>
                      <a:schemeClr val="bg1"/>
                    </a:solidFill>
                    <a:cs typeface="Arial" panose="020B0604020202020204" pitchFamily="34" charset="0"/>
                  </a:rPr>
                  <a:t>contact@anubhavtrainings.com</a:t>
                </a:r>
              </a:p>
            </p:txBody>
          </p:sp>
          <p:grpSp>
            <p:nvGrpSpPr>
              <p:cNvPr id="13" name="Group 12">
                <a:extLst>
                  <a:ext uri="{FF2B5EF4-FFF2-40B4-BE49-F238E27FC236}">
                    <a16:creationId xmlns:a16="http://schemas.microsoft.com/office/drawing/2014/main" id="{48A2CAB4-1E32-F76D-740E-1C488F62110F}"/>
                  </a:ext>
                </a:extLst>
              </p:cNvPr>
              <p:cNvGrpSpPr/>
              <p:nvPr/>
            </p:nvGrpSpPr>
            <p:grpSpPr>
              <a:xfrm>
                <a:off x="8216676" y="2570966"/>
                <a:ext cx="216451" cy="306793"/>
                <a:chOff x="-2689225" y="1136650"/>
                <a:chExt cx="3708401" cy="5256212"/>
              </a:xfrm>
              <a:solidFill>
                <a:schemeClr val="bg1"/>
              </a:solidFill>
            </p:grpSpPr>
            <p:sp>
              <p:nvSpPr>
                <p:cNvPr id="21" name="Freeform 5">
                  <a:extLst>
                    <a:ext uri="{FF2B5EF4-FFF2-40B4-BE49-F238E27FC236}">
                      <a16:creationId xmlns:a16="http://schemas.microsoft.com/office/drawing/2014/main" id="{B46A3159-021F-E57F-7C9F-F3846FBBF8E3}"/>
                    </a:ext>
                  </a:extLst>
                </p:cNvPr>
                <p:cNvSpPr>
                  <a:spLocks noEditPoints="1"/>
                </p:cNvSpPr>
                <p:nvPr/>
              </p:nvSpPr>
              <p:spPr bwMode="auto">
                <a:xfrm>
                  <a:off x="-2689225" y="1136650"/>
                  <a:ext cx="3708401" cy="5256212"/>
                </a:xfrm>
                <a:custGeom>
                  <a:avLst/>
                  <a:gdLst>
                    <a:gd name="T0" fmla="*/ 861 w 1722"/>
                    <a:gd name="T1" fmla="*/ 0 h 2448"/>
                    <a:gd name="T2" fmla="*/ 0 w 1722"/>
                    <a:gd name="T3" fmla="*/ 861 h 2448"/>
                    <a:gd name="T4" fmla="*/ 129 w 1722"/>
                    <a:gd name="T5" fmla="*/ 1313 h 2448"/>
                    <a:gd name="T6" fmla="*/ 812 w 1722"/>
                    <a:gd name="T7" fmla="*/ 2414 h 2448"/>
                    <a:gd name="T8" fmla="*/ 873 w 1722"/>
                    <a:gd name="T9" fmla="*/ 2448 h 2448"/>
                    <a:gd name="T10" fmla="*/ 874 w 1722"/>
                    <a:gd name="T11" fmla="*/ 2448 h 2448"/>
                    <a:gd name="T12" fmla="*/ 934 w 1722"/>
                    <a:gd name="T13" fmla="*/ 2413 h 2448"/>
                    <a:gd name="T14" fmla="*/ 1600 w 1722"/>
                    <a:gd name="T15" fmla="*/ 1302 h 2448"/>
                    <a:gd name="T16" fmla="*/ 1722 w 1722"/>
                    <a:gd name="T17" fmla="*/ 861 h 2448"/>
                    <a:gd name="T18" fmla="*/ 861 w 1722"/>
                    <a:gd name="T19" fmla="*/ 0 h 2448"/>
                    <a:gd name="T20" fmla="*/ 1477 w 1722"/>
                    <a:gd name="T21" fmla="*/ 1228 h 2448"/>
                    <a:gd name="T22" fmla="*/ 872 w 1722"/>
                    <a:gd name="T23" fmla="*/ 2239 h 2448"/>
                    <a:gd name="T24" fmla="*/ 251 w 1722"/>
                    <a:gd name="T25" fmla="*/ 1238 h 2448"/>
                    <a:gd name="T26" fmla="*/ 143 w 1722"/>
                    <a:gd name="T27" fmla="*/ 861 h 2448"/>
                    <a:gd name="T28" fmla="*/ 861 w 1722"/>
                    <a:gd name="T29" fmla="*/ 142 h 2448"/>
                    <a:gd name="T30" fmla="*/ 1579 w 1722"/>
                    <a:gd name="T31" fmla="*/ 861 h 2448"/>
                    <a:gd name="T32" fmla="*/ 1477 w 1722"/>
                    <a:gd name="T33" fmla="*/ 1228 h 2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2" h="2448">
                      <a:moveTo>
                        <a:pt x="861" y="0"/>
                      </a:moveTo>
                      <a:cubicBezTo>
                        <a:pt x="386" y="0"/>
                        <a:pt x="0" y="386"/>
                        <a:pt x="0" y="861"/>
                      </a:cubicBezTo>
                      <a:cubicBezTo>
                        <a:pt x="0" y="1021"/>
                        <a:pt x="45" y="1177"/>
                        <a:pt x="129" y="1313"/>
                      </a:cubicBezTo>
                      <a:cubicBezTo>
                        <a:pt x="812" y="2414"/>
                        <a:pt x="812" y="2414"/>
                        <a:pt x="812" y="2414"/>
                      </a:cubicBezTo>
                      <a:cubicBezTo>
                        <a:pt x="825" y="2435"/>
                        <a:pt x="848" y="2448"/>
                        <a:pt x="873" y="2448"/>
                      </a:cubicBezTo>
                      <a:cubicBezTo>
                        <a:pt x="873" y="2448"/>
                        <a:pt x="873" y="2448"/>
                        <a:pt x="874" y="2448"/>
                      </a:cubicBezTo>
                      <a:cubicBezTo>
                        <a:pt x="899" y="2448"/>
                        <a:pt x="922" y="2435"/>
                        <a:pt x="934" y="2413"/>
                      </a:cubicBezTo>
                      <a:cubicBezTo>
                        <a:pt x="1600" y="1302"/>
                        <a:pt x="1600" y="1302"/>
                        <a:pt x="1600" y="1302"/>
                      </a:cubicBezTo>
                      <a:cubicBezTo>
                        <a:pt x="1680" y="1169"/>
                        <a:pt x="1722" y="1016"/>
                        <a:pt x="1722" y="861"/>
                      </a:cubicBezTo>
                      <a:cubicBezTo>
                        <a:pt x="1722" y="386"/>
                        <a:pt x="1336" y="0"/>
                        <a:pt x="861" y="0"/>
                      </a:cubicBezTo>
                      <a:close/>
                      <a:moveTo>
                        <a:pt x="1477" y="1228"/>
                      </a:moveTo>
                      <a:cubicBezTo>
                        <a:pt x="872" y="2239"/>
                        <a:pt x="872" y="2239"/>
                        <a:pt x="872" y="2239"/>
                      </a:cubicBezTo>
                      <a:cubicBezTo>
                        <a:pt x="251" y="1238"/>
                        <a:pt x="251" y="1238"/>
                        <a:pt x="251" y="1238"/>
                      </a:cubicBezTo>
                      <a:cubicBezTo>
                        <a:pt x="181" y="1125"/>
                        <a:pt x="143" y="994"/>
                        <a:pt x="143" y="861"/>
                      </a:cubicBezTo>
                      <a:cubicBezTo>
                        <a:pt x="143" y="465"/>
                        <a:pt x="466" y="142"/>
                        <a:pt x="861" y="142"/>
                      </a:cubicBezTo>
                      <a:cubicBezTo>
                        <a:pt x="1256" y="142"/>
                        <a:pt x="1579" y="465"/>
                        <a:pt x="1579" y="861"/>
                      </a:cubicBezTo>
                      <a:cubicBezTo>
                        <a:pt x="1579" y="990"/>
                        <a:pt x="1543" y="1117"/>
                        <a:pt x="1477" y="1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2" name="Freeform 6">
                  <a:extLst>
                    <a:ext uri="{FF2B5EF4-FFF2-40B4-BE49-F238E27FC236}">
                      <a16:creationId xmlns:a16="http://schemas.microsoft.com/office/drawing/2014/main" id="{78C65B73-A63F-92FE-A97E-C0CBD96ABDC4}"/>
                    </a:ext>
                  </a:extLst>
                </p:cNvPr>
                <p:cNvSpPr>
                  <a:spLocks noEditPoints="1"/>
                </p:cNvSpPr>
                <p:nvPr/>
              </p:nvSpPr>
              <p:spPr bwMode="auto">
                <a:xfrm>
                  <a:off x="-1760538" y="2060575"/>
                  <a:ext cx="1852613" cy="1849437"/>
                </a:xfrm>
                <a:custGeom>
                  <a:avLst/>
                  <a:gdLst>
                    <a:gd name="T0" fmla="*/ 430 w 860"/>
                    <a:gd name="T1" fmla="*/ 0 h 861"/>
                    <a:gd name="T2" fmla="*/ 0 w 860"/>
                    <a:gd name="T3" fmla="*/ 431 h 861"/>
                    <a:gd name="T4" fmla="*/ 430 w 860"/>
                    <a:gd name="T5" fmla="*/ 861 h 861"/>
                    <a:gd name="T6" fmla="*/ 860 w 860"/>
                    <a:gd name="T7" fmla="*/ 431 h 861"/>
                    <a:gd name="T8" fmla="*/ 430 w 860"/>
                    <a:gd name="T9" fmla="*/ 0 h 861"/>
                    <a:gd name="T10" fmla="*/ 430 w 860"/>
                    <a:gd name="T11" fmla="*/ 718 h 861"/>
                    <a:gd name="T12" fmla="*/ 142 w 860"/>
                    <a:gd name="T13" fmla="*/ 431 h 861"/>
                    <a:gd name="T14" fmla="*/ 430 w 860"/>
                    <a:gd name="T15" fmla="*/ 143 h 861"/>
                    <a:gd name="T16" fmla="*/ 717 w 860"/>
                    <a:gd name="T17" fmla="*/ 431 h 861"/>
                    <a:gd name="T18" fmla="*/ 430 w 860"/>
                    <a:gd name="T19" fmla="*/ 71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0" h="861">
                      <a:moveTo>
                        <a:pt x="430" y="0"/>
                      </a:moveTo>
                      <a:cubicBezTo>
                        <a:pt x="193" y="0"/>
                        <a:pt x="0" y="193"/>
                        <a:pt x="0" y="431"/>
                      </a:cubicBezTo>
                      <a:cubicBezTo>
                        <a:pt x="0" y="666"/>
                        <a:pt x="190" y="861"/>
                        <a:pt x="430" y="861"/>
                      </a:cubicBezTo>
                      <a:cubicBezTo>
                        <a:pt x="673" y="861"/>
                        <a:pt x="860" y="664"/>
                        <a:pt x="860" y="431"/>
                      </a:cubicBezTo>
                      <a:cubicBezTo>
                        <a:pt x="860" y="193"/>
                        <a:pt x="667" y="0"/>
                        <a:pt x="430" y="0"/>
                      </a:cubicBezTo>
                      <a:close/>
                      <a:moveTo>
                        <a:pt x="430" y="718"/>
                      </a:moveTo>
                      <a:cubicBezTo>
                        <a:pt x="271" y="718"/>
                        <a:pt x="142" y="589"/>
                        <a:pt x="142" y="431"/>
                      </a:cubicBezTo>
                      <a:cubicBezTo>
                        <a:pt x="142" y="272"/>
                        <a:pt x="272" y="143"/>
                        <a:pt x="430" y="143"/>
                      </a:cubicBezTo>
                      <a:cubicBezTo>
                        <a:pt x="588" y="143"/>
                        <a:pt x="717" y="272"/>
                        <a:pt x="717" y="431"/>
                      </a:cubicBezTo>
                      <a:cubicBezTo>
                        <a:pt x="717" y="587"/>
                        <a:pt x="592" y="718"/>
                        <a:pt x="430" y="7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1" name="Group 30">
              <a:extLst>
                <a:ext uri="{FF2B5EF4-FFF2-40B4-BE49-F238E27FC236}">
                  <a16:creationId xmlns:a16="http://schemas.microsoft.com/office/drawing/2014/main" id="{8EF70C3E-1193-111D-EDCB-B2116653F8CA}"/>
                </a:ext>
              </a:extLst>
            </p:cNvPr>
            <p:cNvGrpSpPr/>
            <p:nvPr/>
          </p:nvGrpSpPr>
          <p:grpSpPr>
            <a:xfrm>
              <a:off x="8039516" y="3074033"/>
              <a:ext cx="3132044" cy="400110"/>
              <a:chOff x="8216676" y="3532419"/>
              <a:chExt cx="3132044" cy="400110"/>
            </a:xfrm>
          </p:grpSpPr>
          <p:sp>
            <p:nvSpPr>
              <p:cNvPr id="14" name="Rectangle 13">
                <a:extLst>
                  <a:ext uri="{FF2B5EF4-FFF2-40B4-BE49-F238E27FC236}">
                    <a16:creationId xmlns:a16="http://schemas.microsoft.com/office/drawing/2014/main" id="{8BE3AFD1-8629-14D2-8FE1-EC3600B455D2}"/>
                  </a:ext>
                </a:extLst>
              </p:cNvPr>
              <p:cNvSpPr/>
              <p:nvPr/>
            </p:nvSpPr>
            <p:spPr>
              <a:xfrm>
                <a:off x="8664978" y="3532419"/>
                <a:ext cx="2683742" cy="400110"/>
              </a:xfrm>
              <a:prstGeom prst="rect">
                <a:avLst/>
              </a:prstGeom>
            </p:spPr>
            <p:txBody>
              <a:bodyPr wrap="square" anchor="ctr">
                <a:spAutoFit/>
              </a:bodyPr>
              <a:lstStyle/>
              <a:p>
                <a:pPr>
                  <a:defRPr/>
                </a:pPr>
                <a:r>
                  <a:rPr lang="en-US" sz="2000" kern="0" dirty="0">
                    <a:solidFill>
                      <a:schemeClr val="bg1"/>
                    </a:solidFill>
                    <a:cs typeface="Arial" panose="020B0604020202020204" pitchFamily="34" charset="0"/>
                  </a:rPr>
                  <a:t>+91 84484 54549</a:t>
                </a:r>
              </a:p>
            </p:txBody>
          </p:sp>
          <p:grpSp>
            <p:nvGrpSpPr>
              <p:cNvPr id="15" name="Group 14">
                <a:extLst>
                  <a:ext uri="{FF2B5EF4-FFF2-40B4-BE49-F238E27FC236}">
                    <a16:creationId xmlns:a16="http://schemas.microsoft.com/office/drawing/2014/main" id="{346D98C3-DE44-4690-8771-D1CBFAF17BC9}"/>
                  </a:ext>
                </a:extLst>
              </p:cNvPr>
              <p:cNvGrpSpPr/>
              <p:nvPr/>
            </p:nvGrpSpPr>
            <p:grpSpPr>
              <a:xfrm>
                <a:off x="8216676" y="3599286"/>
                <a:ext cx="267741" cy="266376"/>
                <a:chOff x="-4170363" y="1123951"/>
                <a:chExt cx="5295900" cy="5268911"/>
              </a:xfrm>
              <a:solidFill>
                <a:schemeClr val="bg1"/>
              </a:solidFill>
            </p:grpSpPr>
            <p:sp>
              <p:nvSpPr>
                <p:cNvPr id="18" name="Freeform 10">
                  <a:extLst>
                    <a:ext uri="{FF2B5EF4-FFF2-40B4-BE49-F238E27FC236}">
                      <a16:creationId xmlns:a16="http://schemas.microsoft.com/office/drawing/2014/main" id="{4267D30F-E39E-5E7B-C853-7695C0876591}"/>
                    </a:ext>
                  </a:extLst>
                </p:cNvPr>
                <p:cNvSpPr>
                  <a:spLocks noEditPoints="1"/>
                </p:cNvSpPr>
                <p:nvPr/>
              </p:nvSpPr>
              <p:spPr bwMode="auto">
                <a:xfrm>
                  <a:off x="-4170363" y="1441450"/>
                  <a:ext cx="4964113" cy="4951412"/>
                </a:xfrm>
                <a:custGeom>
                  <a:avLst/>
                  <a:gdLst>
                    <a:gd name="T0" fmla="*/ 1768 w 2306"/>
                    <a:gd name="T1" fmla="*/ 1294 h 2306"/>
                    <a:gd name="T2" fmla="*/ 1428 w 2306"/>
                    <a:gd name="T3" fmla="*/ 1537 h 2306"/>
                    <a:gd name="T4" fmla="*/ 1337 w 2306"/>
                    <a:gd name="T5" fmla="*/ 1489 h 2306"/>
                    <a:gd name="T6" fmla="*/ 772 w 2306"/>
                    <a:gd name="T7" fmla="*/ 881 h 2306"/>
                    <a:gd name="T8" fmla="*/ 936 w 2306"/>
                    <a:gd name="T9" fmla="*/ 719 h 2306"/>
                    <a:gd name="T10" fmla="*/ 795 w 2306"/>
                    <a:gd name="T11" fmla="*/ 221 h 2306"/>
                    <a:gd name="T12" fmla="*/ 649 w 2306"/>
                    <a:gd name="T13" fmla="*/ 76 h 2306"/>
                    <a:gd name="T14" fmla="*/ 301 w 2306"/>
                    <a:gd name="T15" fmla="*/ 76 h 2306"/>
                    <a:gd name="T16" fmla="*/ 124 w 2306"/>
                    <a:gd name="T17" fmla="*/ 254 h 2306"/>
                    <a:gd name="T18" fmla="*/ 78 w 2306"/>
                    <a:gd name="T19" fmla="*/ 877 h 2306"/>
                    <a:gd name="T20" fmla="*/ 1283 w 2306"/>
                    <a:gd name="T21" fmla="*/ 2171 h 2306"/>
                    <a:gd name="T22" fmla="*/ 1770 w 2306"/>
                    <a:gd name="T23" fmla="*/ 2306 h 2306"/>
                    <a:gd name="T24" fmla="*/ 2070 w 2306"/>
                    <a:gd name="T25" fmla="*/ 2175 h 2306"/>
                    <a:gd name="T26" fmla="*/ 2228 w 2306"/>
                    <a:gd name="T27" fmla="*/ 2015 h 2306"/>
                    <a:gd name="T28" fmla="*/ 2226 w 2306"/>
                    <a:gd name="T29" fmla="*/ 1659 h 2306"/>
                    <a:gd name="T30" fmla="*/ 2128 w 2306"/>
                    <a:gd name="T31" fmla="*/ 1918 h 2306"/>
                    <a:gd name="T32" fmla="*/ 2065 w 2306"/>
                    <a:gd name="T33" fmla="*/ 1982 h 2306"/>
                    <a:gd name="T34" fmla="*/ 1771 w 2306"/>
                    <a:gd name="T35" fmla="*/ 2167 h 2306"/>
                    <a:gd name="T36" fmla="*/ 1344 w 2306"/>
                    <a:gd name="T37" fmla="*/ 2046 h 2306"/>
                    <a:gd name="T38" fmla="*/ 209 w 2306"/>
                    <a:gd name="T39" fmla="*/ 829 h 2306"/>
                    <a:gd name="T40" fmla="*/ 223 w 2306"/>
                    <a:gd name="T41" fmla="*/ 352 h 2306"/>
                    <a:gd name="T42" fmla="*/ 477 w 2306"/>
                    <a:gd name="T43" fmla="*/ 139 h 2306"/>
                    <a:gd name="T44" fmla="*/ 554 w 2306"/>
                    <a:gd name="T45" fmla="*/ 177 h 2306"/>
                    <a:gd name="T46" fmla="*/ 696 w 2306"/>
                    <a:gd name="T47" fmla="*/ 319 h 2306"/>
                    <a:gd name="T48" fmla="*/ 838 w 2306"/>
                    <a:gd name="T49" fmla="*/ 621 h 2306"/>
                    <a:gd name="T50" fmla="*/ 663 w 2306"/>
                    <a:gd name="T51" fmla="*/ 791 h 2306"/>
                    <a:gd name="T52" fmla="*/ 634 w 2306"/>
                    <a:gd name="T53" fmla="*/ 911 h 2306"/>
                    <a:gd name="T54" fmla="*/ 802 w 2306"/>
                    <a:gd name="T55" fmla="*/ 1188 h 2306"/>
                    <a:gd name="T56" fmla="*/ 1262 w 2306"/>
                    <a:gd name="T57" fmla="*/ 1606 h 2306"/>
                    <a:gd name="T58" fmla="*/ 1376 w 2306"/>
                    <a:gd name="T59" fmla="*/ 1668 h 2306"/>
                    <a:gd name="T60" fmla="*/ 1434 w 2306"/>
                    <a:gd name="T61" fmla="*/ 1684 h 2306"/>
                    <a:gd name="T62" fmla="*/ 1689 w 2306"/>
                    <a:gd name="T63" fmla="*/ 1472 h 2306"/>
                    <a:gd name="T64" fmla="*/ 1841 w 2306"/>
                    <a:gd name="T65" fmla="*/ 1471 h 2306"/>
                    <a:gd name="T66" fmla="*/ 2127 w 2306"/>
                    <a:gd name="T67" fmla="*/ 1757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6" h="2306">
                      <a:moveTo>
                        <a:pt x="1943" y="1374"/>
                      </a:moveTo>
                      <a:cubicBezTo>
                        <a:pt x="1893" y="1322"/>
                        <a:pt x="1832" y="1294"/>
                        <a:pt x="1768" y="1294"/>
                      </a:cubicBezTo>
                      <a:cubicBezTo>
                        <a:pt x="1705" y="1294"/>
                        <a:pt x="1644" y="1322"/>
                        <a:pt x="1591" y="1374"/>
                      </a:cubicBezTo>
                      <a:cubicBezTo>
                        <a:pt x="1428" y="1537"/>
                        <a:pt x="1428" y="1537"/>
                        <a:pt x="1428" y="1537"/>
                      </a:cubicBezTo>
                      <a:cubicBezTo>
                        <a:pt x="1415" y="1529"/>
                        <a:pt x="1401" y="1523"/>
                        <a:pt x="1388" y="1516"/>
                      </a:cubicBezTo>
                      <a:cubicBezTo>
                        <a:pt x="1370" y="1507"/>
                        <a:pt x="1352" y="1498"/>
                        <a:pt x="1337" y="1489"/>
                      </a:cubicBezTo>
                      <a:cubicBezTo>
                        <a:pt x="1184" y="1391"/>
                        <a:pt x="1045" y="1265"/>
                        <a:pt x="912" y="1101"/>
                      </a:cubicBezTo>
                      <a:cubicBezTo>
                        <a:pt x="847" y="1019"/>
                        <a:pt x="804" y="951"/>
                        <a:pt x="772" y="881"/>
                      </a:cubicBezTo>
                      <a:cubicBezTo>
                        <a:pt x="815" y="842"/>
                        <a:pt x="854" y="802"/>
                        <a:pt x="892" y="763"/>
                      </a:cubicBezTo>
                      <a:cubicBezTo>
                        <a:pt x="907" y="749"/>
                        <a:pt x="921" y="734"/>
                        <a:pt x="936" y="719"/>
                      </a:cubicBezTo>
                      <a:cubicBezTo>
                        <a:pt x="1044" y="611"/>
                        <a:pt x="1044" y="470"/>
                        <a:pt x="936" y="362"/>
                      </a:cubicBezTo>
                      <a:cubicBezTo>
                        <a:pt x="795" y="221"/>
                        <a:pt x="795" y="221"/>
                        <a:pt x="795" y="221"/>
                      </a:cubicBezTo>
                      <a:cubicBezTo>
                        <a:pt x="779" y="205"/>
                        <a:pt x="762" y="188"/>
                        <a:pt x="747" y="172"/>
                      </a:cubicBezTo>
                      <a:cubicBezTo>
                        <a:pt x="716" y="140"/>
                        <a:pt x="683" y="107"/>
                        <a:pt x="649" y="76"/>
                      </a:cubicBezTo>
                      <a:cubicBezTo>
                        <a:pt x="599" y="26"/>
                        <a:pt x="539" y="0"/>
                        <a:pt x="476" y="0"/>
                      </a:cubicBezTo>
                      <a:cubicBezTo>
                        <a:pt x="413" y="0"/>
                        <a:pt x="352" y="26"/>
                        <a:pt x="301" y="76"/>
                      </a:cubicBezTo>
                      <a:cubicBezTo>
                        <a:pt x="300" y="76"/>
                        <a:pt x="300" y="76"/>
                        <a:pt x="300" y="77"/>
                      </a:cubicBezTo>
                      <a:cubicBezTo>
                        <a:pt x="124" y="254"/>
                        <a:pt x="124" y="254"/>
                        <a:pt x="124" y="254"/>
                      </a:cubicBezTo>
                      <a:cubicBezTo>
                        <a:pt x="58" y="320"/>
                        <a:pt x="20" y="401"/>
                        <a:pt x="12" y="494"/>
                      </a:cubicBezTo>
                      <a:cubicBezTo>
                        <a:pt x="0" y="645"/>
                        <a:pt x="44" y="785"/>
                        <a:pt x="78" y="877"/>
                      </a:cubicBezTo>
                      <a:cubicBezTo>
                        <a:pt x="162" y="1103"/>
                        <a:pt x="287" y="1312"/>
                        <a:pt x="473" y="1537"/>
                      </a:cubicBezTo>
                      <a:cubicBezTo>
                        <a:pt x="700" y="1807"/>
                        <a:pt x="972" y="2020"/>
                        <a:pt x="1283" y="2171"/>
                      </a:cubicBezTo>
                      <a:cubicBezTo>
                        <a:pt x="1402" y="2227"/>
                        <a:pt x="1560" y="2294"/>
                        <a:pt x="1738" y="2305"/>
                      </a:cubicBezTo>
                      <a:cubicBezTo>
                        <a:pt x="1748" y="2305"/>
                        <a:pt x="1760" y="2306"/>
                        <a:pt x="1770" y="2306"/>
                      </a:cubicBezTo>
                      <a:cubicBezTo>
                        <a:pt x="1889" y="2306"/>
                        <a:pt x="1990" y="2263"/>
                        <a:pt x="2068" y="2178"/>
                      </a:cubicBezTo>
                      <a:cubicBezTo>
                        <a:pt x="2069" y="2177"/>
                        <a:pt x="2070" y="2176"/>
                        <a:pt x="2070" y="2175"/>
                      </a:cubicBezTo>
                      <a:cubicBezTo>
                        <a:pt x="2097" y="2143"/>
                        <a:pt x="2128" y="2113"/>
                        <a:pt x="2161" y="2082"/>
                      </a:cubicBezTo>
                      <a:cubicBezTo>
                        <a:pt x="2183" y="2061"/>
                        <a:pt x="2206" y="2038"/>
                        <a:pt x="2228" y="2015"/>
                      </a:cubicBezTo>
                      <a:cubicBezTo>
                        <a:pt x="2279" y="1962"/>
                        <a:pt x="2306" y="1900"/>
                        <a:pt x="2306" y="1836"/>
                      </a:cubicBezTo>
                      <a:cubicBezTo>
                        <a:pt x="2306" y="1772"/>
                        <a:pt x="2279" y="1711"/>
                        <a:pt x="2226" y="1659"/>
                      </a:cubicBezTo>
                      <a:lnTo>
                        <a:pt x="1943" y="1374"/>
                      </a:lnTo>
                      <a:close/>
                      <a:moveTo>
                        <a:pt x="2128" y="1918"/>
                      </a:moveTo>
                      <a:cubicBezTo>
                        <a:pt x="2127" y="1918"/>
                        <a:pt x="2127" y="1919"/>
                        <a:pt x="2128" y="1918"/>
                      </a:cubicBezTo>
                      <a:cubicBezTo>
                        <a:pt x="2108" y="1940"/>
                        <a:pt x="2087" y="1960"/>
                        <a:pt x="2065" y="1982"/>
                      </a:cubicBezTo>
                      <a:cubicBezTo>
                        <a:pt x="2031" y="2014"/>
                        <a:pt x="1997" y="2047"/>
                        <a:pt x="1965" y="2085"/>
                      </a:cubicBezTo>
                      <a:cubicBezTo>
                        <a:pt x="1913" y="2141"/>
                        <a:pt x="1851" y="2167"/>
                        <a:pt x="1771" y="2167"/>
                      </a:cubicBezTo>
                      <a:cubicBezTo>
                        <a:pt x="1763" y="2167"/>
                        <a:pt x="1755" y="2167"/>
                        <a:pt x="1747" y="2166"/>
                      </a:cubicBezTo>
                      <a:cubicBezTo>
                        <a:pt x="1593" y="2157"/>
                        <a:pt x="1451" y="2097"/>
                        <a:pt x="1344" y="2046"/>
                      </a:cubicBezTo>
                      <a:cubicBezTo>
                        <a:pt x="1051" y="1904"/>
                        <a:pt x="795" y="1703"/>
                        <a:pt x="581" y="1448"/>
                      </a:cubicBezTo>
                      <a:cubicBezTo>
                        <a:pt x="405" y="1236"/>
                        <a:pt x="287" y="1040"/>
                        <a:pt x="209" y="829"/>
                      </a:cubicBezTo>
                      <a:cubicBezTo>
                        <a:pt x="161" y="700"/>
                        <a:pt x="144" y="600"/>
                        <a:pt x="151" y="505"/>
                      </a:cubicBezTo>
                      <a:cubicBezTo>
                        <a:pt x="157" y="445"/>
                        <a:pt x="180" y="395"/>
                        <a:pt x="223" y="352"/>
                      </a:cubicBezTo>
                      <a:cubicBezTo>
                        <a:pt x="399" y="176"/>
                        <a:pt x="399" y="176"/>
                        <a:pt x="399" y="176"/>
                      </a:cubicBezTo>
                      <a:cubicBezTo>
                        <a:pt x="424" y="152"/>
                        <a:pt x="451" y="139"/>
                        <a:pt x="477" y="139"/>
                      </a:cubicBezTo>
                      <a:cubicBezTo>
                        <a:pt x="510" y="139"/>
                        <a:pt x="536" y="159"/>
                        <a:pt x="553" y="175"/>
                      </a:cubicBezTo>
                      <a:cubicBezTo>
                        <a:pt x="553" y="176"/>
                        <a:pt x="554" y="176"/>
                        <a:pt x="554" y="177"/>
                      </a:cubicBezTo>
                      <a:cubicBezTo>
                        <a:pt x="586" y="206"/>
                        <a:pt x="616" y="237"/>
                        <a:pt x="647" y="269"/>
                      </a:cubicBezTo>
                      <a:cubicBezTo>
                        <a:pt x="663" y="286"/>
                        <a:pt x="680" y="302"/>
                        <a:pt x="696" y="319"/>
                      </a:cubicBezTo>
                      <a:cubicBezTo>
                        <a:pt x="838" y="460"/>
                        <a:pt x="838" y="460"/>
                        <a:pt x="838" y="460"/>
                      </a:cubicBezTo>
                      <a:cubicBezTo>
                        <a:pt x="892" y="515"/>
                        <a:pt x="892" y="566"/>
                        <a:pt x="838" y="621"/>
                      </a:cubicBezTo>
                      <a:cubicBezTo>
                        <a:pt x="823" y="636"/>
                        <a:pt x="808" y="651"/>
                        <a:pt x="793" y="665"/>
                      </a:cubicBezTo>
                      <a:cubicBezTo>
                        <a:pt x="750" y="709"/>
                        <a:pt x="708" y="751"/>
                        <a:pt x="663" y="791"/>
                      </a:cubicBezTo>
                      <a:cubicBezTo>
                        <a:pt x="662" y="792"/>
                        <a:pt x="661" y="793"/>
                        <a:pt x="661" y="794"/>
                      </a:cubicBezTo>
                      <a:cubicBezTo>
                        <a:pt x="616" y="838"/>
                        <a:pt x="625" y="882"/>
                        <a:pt x="634" y="911"/>
                      </a:cubicBezTo>
                      <a:cubicBezTo>
                        <a:pt x="634" y="913"/>
                        <a:pt x="635" y="914"/>
                        <a:pt x="636" y="916"/>
                      </a:cubicBezTo>
                      <a:cubicBezTo>
                        <a:pt x="672" y="1005"/>
                        <a:pt x="724" y="1088"/>
                        <a:pt x="802" y="1188"/>
                      </a:cubicBezTo>
                      <a:cubicBezTo>
                        <a:pt x="803" y="1188"/>
                        <a:pt x="803" y="1188"/>
                        <a:pt x="803" y="1188"/>
                      </a:cubicBezTo>
                      <a:cubicBezTo>
                        <a:pt x="946" y="1364"/>
                        <a:pt x="1096" y="1501"/>
                        <a:pt x="1262" y="1606"/>
                      </a:cubicBezTo>
                      <a:cubicBezTo>
                        <a:pt x="1283" y="1619"/>
                        <a:pt x="1305" y="1630"/>
                        <a:pt x="1325" y="1641"/>
                      </a:cubicBezTo>
                      <a:cubicBezTo>
                        <a:pt x="1344" y="1650"/>
                        <a:pt x="1361" y="1659"/>
                        <a:pt x="1376" y="1668"/>
                      </a:cubicBezTo>
                      <a:cubicBezTo>
                        <a:pt x="1378" y="1669"/>
                        <a:pt x="1381" y="1670"/>
                        <a:pt x="1383" y="1672"/>
                      </a:cubicBezTo>
                      <a:cubicBezTo>
                        <a:pt x="1400" y="1680"/>
                        <a:pt x="1417" y="1684"/>
                        <a:pt x="1434" y="1684"/>
                      </a:cubicBezTo>
                      <a:cubicBezTo>
                        <a:pt x="1477" y="1684"/>
                        <a:pt x="1504" y="1658"/>
                        <a:pt x="1512" y="1649"/>
                      </a:cubicBezTo>
                      <a:cubicBezTo>
                        <a:pt x="1689" y="1472"/>
                        <a:pt x="1689" y="1472"/>
                        <a:pt x="1689" y="1472"/>
                      </a:cubicBezTo>
                      <a:cubicBezTo>
                        <a:pt x="1707" y="1455"/>
                        <a:pt x="1734" y="1433"/>
                        <a:pt x="1767" y="1433"/>
                      </a:cubicBezTo>
                      <a:cubicBezTo>
                        <a:pt x="1799" y="1433"/>
                        <a:pt x="1825" y="1453"/>
                        <a:pt x="1841" y="1471"/>
                      </a:cubicBezTo>
                      <a:cubicBezTo>
                        <a:pt x="1842" y="1472"/>
                        <a:pt x="1842" y="1472"/>
                        <a:pt x="1842" y="1472"/>
                      </a:cubicBezTo>
                      <a:cubicBezTo>
                        <a:pt x="2127" y="1757"/>
                        <a:pt x="2127" y="1757"/>
                        <a:pt x="2127" y="1757"/>
                      </a:cubicBezTo>
                      <a:cubicBezTo>
                        <a:pt x="2180" y="1809"/>
                        <a:pt x="2180" y="1864"/>
                        <a:pt x="2128" y="19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19" name="Freeform 11">
                  <a:extLst>
                    <a:ext uri="{FF2B5EF4-FFF2-40B4-BE49-F238E27FC236}">
                      <a16:creationId xmlns:a16="http://schemas.microsoft.com/office/drawing/2014/main" id="{C1C264D8-7A2E-DCCF-02A1-EA38209C6064}"/>
                    </a:ext>
                  </a:extLst>
                </p:cNvPr>
                <p:cNvSpPr>
                  <a:spLocks/>
                </p:cNvSpPr>
                <p:nvPr/>
              </p:nvSpPr>
              <p:spPr bwMode="auto">
                <a:xfrm>
                  <a:off x="-1441450" y="2079625"/>
                  <a:ext cx="1612900" cy="1595437"/>
                </a:xfrm>
                <a:custGeom>
                  <a:avLst/>
                  <a:gdLst>
                    <a:gd name="T0" fmla="*/ 63 w 749"/>
                    <a:gd name="T1" fmla="*/ 143 h 743"/>
                    <a:gd name="T2" fmla="*/ 419 w 749"/>
                    <a:gd name="T3" fmla="*/ 328 h 743"/>
                    <a:gd name="T4" fmla="*/ 604 w 749"/>
                    <a:gd name="T5" fmla="*/ 685 h 743"/>
                    <a:gd name="T6" fmla="*/ 673 w 749"/>
                    <a:gd name="T7" fmla="*/ 743 h 743"/>
                    <a:gd name="T8" fmla="*/ 685 w 749"/>
                    <a:gd name="T9" fmla="*/ 742 h 743"/>
                    <a:gd name="T10" fmla="*/ 742 w 749"/>
                    <a:gd name="T11" fmla="*/ 661 h 743"/>
                    <a:gd name="T12" fmla="*/ 519 w 749"/>
                    <a:gd name="T13" fmla="*/ 230 h 743"/>
                    <a:gd name="T14" fmla="*/ 87 w 749"/>
                    <a:gd name="T15" fmla="*/ 6 h 743"/>
                    <a:gd name="T16" fmla="*/ 7 w 749"/>
                    <a:gd name="T17" fmla="*/ 63 h 743"/>
                    <a:gd name="T18" fmla="*/ 63 w 749"/>
                    <a:gd name="T19" fmla="*/ 1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9" h="743">
                      <a:moveTo>
                        <a:pt x="63" y="143"/>
                      </a:moveTo>
                      <a:cubicBezTo>
                        <a:pt x="198" y="166"/>
                        <a:pt x="321" y="230"/>
                        <a:pt x="419" y="328"/>
                      </a:cubicBezTo>
                      <a:cubicBezTo>
                        <a:pt x="518" y="426"/>
                        <a:pt x="581" y="549"/>
                        <a:pt x="604" y="685"/>
                      </a:cubicBezTo>
                      <a:cubicBezTo>
                        <a:pt x="610" y="719"/>
                        <a:pt x="640" y="743"/>
                        <a:pt x="673" y="743"/>
                      </a:cubicBezTo>
                      <a:cubicBezTo>
                        <a:pt x="677" y="743"/>
                        <a:pt x="681" y="742"/>
                        <a:pt x="685" y="742"/>
                      </a:cubicBezTo>
                      <a:cubicBezTo>
                        <a:pt x="723" y="735"/>
                        <a:pt x="749" y="699"/>
                        <a:pt x="742" y="661"/>
                      </a:cubicBezTo>
                      <a:cubicBezTo>
                        <a:pt x="714" y="497"/>
                        <a:pt x="637" y="348"/>
                        <a:pt x="519" y="230"/>
                      </a:cubicBezTo>
                      <a:cubicBezTo>
                        <a:pt x="400" y="111"/>
                        <a:pt x="251" y="34"/>
                        <a:pt x="87" y="6"/>
                      </a:cubicBezTo>
                      <a:cubicBezTo>
                        <a:pt x="49" y="0"/>
                        <a:pt x="13" y="25"/>
                        <a:pt x="7" y="63"/>
                      </a:cubicBezTo>
                      <a:cubicBezTo>
                        <a:pt x="0" y="100"/>
                        <a:pt x="25" y="137"/>
                        <a:pt x="63"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0" name="Freeform 12">
                  <a:extLst>
                    <a:ext uri="{FF2B5EF4-FFF2-40B4-BE49-F238E27FC236}">
                      <a16:creationId xmlns:a16="http://schemas.microsoft.com/office/drawing/2014/main" id="{49F0590E-207A-15DE-7F7E-9782A4A969FB}"/>
                    </a:ext>
                  </a:extLst>
                </p:cNvPr>
                <p:cNvSpPr>
                  <a:spLocks/>
                </p:cNvSpPr>
                <p:nvPr/>
              </p:nvSpPr>
              <p:spPr bwMode="auto">
                <a:xfrm>
                  <a:off x="-1398588" y="1123951"/>
                  <a:ext cx="2524125" cy="2503487"/>
                </a:xfrm>
                <a:custGeom>
                  <a:avLst/>
                  <a:gdLst>
                    <a:gd name="T0" fmla="*/ 1165 w 1172"/>
                    <a:gd name="T1" fmla="*/ 1086 h 1166"/>
                    <a:gd name="T2" fmla="*/ 797 w 1172"/>
                    <a:gd name="T3" fmla="*/ 375 h 1166"/>
                    <a:gd name="T4" fmla="*/ 86 w 1172"/>
                    <a:gd name="T5" fmla="*/ 7 h 1166"/>
                    <a:gd name="T6" fmla="*/ 6 w 1172"/>
                    <a:gd name="T7" fmla="*/ 64 h 1166"/>
                    <a:gd name="T8" fmla="*/ 64 w 1172"/>
                    <a:gd name="T9" fmla="*/ 144 h 1166"/>
                    <a:gd name="T10" fmla="*/ 699 w 1172"/>
                    <a:gd name="T11" fmla="*/ 474 h 1166"/>
                    <a:gd name="T12" fmla="*/ 1028 w 1172"/>
                    <a:gd name="T13" fmla="*/ 1109 h 1166"/>
                    <a:gd name="T14" fmla="*/ 1096 w 1172"/>
                    <a:gd name="T15" fmla="*/ 1166 h 1166"/>
                    <a:gd name="T16" fmla="*/ 1108 w 1172"/>
                    <a:gd name="T17" fmla="*/ 1165 h 1166"/>
                    <a:gd name="T18" fmla="*/ 1165 w 1172"/>
                    <a:gd name="T19" fmla="*/ 1086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2" h="1166">
                      <a:moveTo>
                        <a:pt x="1165" y="1086"/>
                      </a:moveTo>
                      <a:cubicBezTo>
                        <a:pt x="1119" y="816"/>
                        <a:pt x="992" y="571"/>
                        <a:pt x="797" y="375"/>
                      </a:cubicBezTo>
                      <a:cubicBezTo>
                        <a:pt x="601" y="180"/>
                        <a:pt x="356" y="53"/>
                        <a:pt x="86" y="7"/>
                      </a:cubicBezTo>
                      <a:cubicBezTo>
                        <a:pt x="49" y="0"/>
                        <a:pt x="13" y="26"/>
                        <a:pt x="6" y="64"/>
                      </a:cubicBezTo>
                      <a:cubicBezTo>
                        <a:pt x="0" y="102"/>
                        <a:pt x="25" y="138"/>
                        <a:pt x="64" y="144"/>
                      </a:cubicBezTo>
                      <a:cubicBezTo>
                        <a:pt x="304" y="185"/>
                        <a:pt x="524" y="299"/>
                        <a:pt x="699" y="474"/>
                      </a:cubicBezTo>
                      <a:cubicBezTo>
                        <a:pt x="873" y="648"/>
                        <a:pt x="987" y="868"/>
                        <a:pt x="1028" y="1109"/>
                      </a:cubicBezTo>
                      <a:cubicBezTo>
                        <a:pt x="1033" y="1143"/>
                        <a:pt x="1063" y="1166"/>
                        <a:pt x="1096" y="1166"/>
                      </a:cubicBezTo>
                      <a:cubicBezTo>
                        <a:pt x="1101" y="1166"/>
                        <a:pt x="1104" y="1166"/>
                        <a:pt x="1108" y="1165"/>
                      </a:cubicBezTo>
                      <a:cubicBezTo>
                        <a:pt x="1146" y="1160"/>
                        <a:pt x="1172" y="1124"/>
                        <a:pt x="1165" y="10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2" name="Group 31">
              <a:extLst>
                <a:ext uri="{FF2B5EF4-FFF2-40B4-BE49-F238E27FC236}">
                  <a16:creationId xmlns:a16="http://schemas.microsoft.com/office/drawing/2014/main" id="{E360731E-B2C0-EBFB-4A25-864FAA4DD28E}"/>
                </a:ext>
              </a:extLst>
            </p:cNvPr>
            <p:cNvGrpSpPr/>
            <p:nvPr/>
          </p:nvGrpSpPr>
          <p:grpSpPr>
            <a:xfrm>
              <a:off x="8039516" y="4010137"/>
              <a:ext cx="3142204" cy="338554"/>
              <a:chOff x="8216676" y="4365737"/>
              <a:chExt cx="3142204" cy="338554"/>
            </a:xfrm>
          </p:grpSpPr>
          <p:sp>
            <p:nvSpPr>
              <p:cNvPr id="16" name="Rectangle 15">
                <a:extLst>
                  <a:ext uri="{FF2B5EF4-FFF2-40B4-BE49-F238E27FC236}">
                    <a16:creationId xmlns:a16="http://schemas.microsoft.com/office/drawing/2014/main" id="{EC0E9B82-2792-FF35-34B5-46CEEF223D15}"/>
                  </a:ext>
                </a:extLst>
              </p:cNvPr>
              <p:cNvSpPr/>
              <p:nvPr/>
            </p:nvSpPr>
            <p:spPr>
              <a:xfrm>
                <a:off x="8664978" y="4365737"/>
                <a:ext cx="2693902" cy="338554"/>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www.anubhavtrainings.com</a:t>
                </a:r>
              </a:p>
            </p:txBody>
          </p:sp>
          <p:sp>
            <p:nvSpPr>
              <p:cNvPr id="17" name="Freeform 16">
                <a:extLst>
                  <a:ext uri="{FF2B5EF4-FFF2-40B4-BE49-F238E27FC236}">
                    <a16:creationId xmlns:a16="http://schemas.microsoft.com/office/drawing/2014/main" id="{4F0CB8A1-849A-49DE-8DB1-4120952B1022}"/>
                  </a:ext>
                </a:extLst>
              </p:cNvPr>
              <p:cNvSpPr>
                <a:spLocks noEditPoints="1"/>
              </p:cNvSpPr>
              <p:nvPr/>
            </p:nvSpPr>
            <p:spPr bwMode="auto">
              <a:xfrm>
                <a:off x="8216676" y="4391195"/>
                <a:ext cx="288365" cy="287639"/>
              </a:xfrm>
              <a:custGeom>
                <a:avLst/>
                <a:gdLst>
                  <a:gd name="T0" fmla="*/ 1171 w 2342"/>
                  <a:gd name="T1" fmla="*/ 0 h 2342"/>
                  <a:gd name="T2" fmla="*/ 0 w 2342"/>
                  <a:gd name="T3" fmla="*/ 1171 h 2342"/>
                  <a:gd name="T4" fmla="*/ 1171 w 2342"/>
                  <a:gd name="T5" fmla="*/ 2342 h 2342"/>
                  <a:gd name="T6" fmla="*/ 2342 w 2342"/>
                  <a:gd name="T7" fmla="*/ 1171 h 2342"/>
                  <a:gd name="T8" fmla="*/ 2236 w 2342"/>
                  <a:gd name="T9" fmla="*/ 1118 h 2342"/>
                  <a:gd name="T10" fmla="*/ 1708 w 2342"/>
                  <a:gd name="T11" fmla="*/ 609 h 2342"/>
                  <a:gd name="T12" fmla="*/ 2236 w 2342"/>
                  <a:gd name="T13" fmla="*/ 1118 h 2342"/>
                  <a:gd name="T14" fmla="*/ 1677 w 2342"/>
                  <a:gd name="T15" fmla="*/ 1224 h 2342"/>
                  <a:gd name="T16" fmla="*/ 1224 w 2342"/>
                  <a:gd name="T17" fmla="*/ 1608 h 2342"/>
                  <a:gd name="T18" fmla="*/ 1874 w 2342"/>
                  <a:gd name="T19" fmla="*/ 370 h 2342"/>
                  <a:gd name="T20" fmla="*/ 1613 w 2342"/>
                  <a:gd name="T21" fmla="*/ 364 h 2342"/>
                  <a:gd name="T22" fmla="*/ 1874 w 2342"/>
                  <a:gd name="T23" fmla="*/ 370 h 2342"/>
                  <a:gd name="T24" fmla="*/ 1520 w 2342"/>
                  <a:gd name="T25" fmla="*/ 411 h 2342"/>
                  <a:gd name="T26" fmla="*/ 1224 w 2342"/>
                  <a:gd name="T27" fmla="*/ 633 h 2342"/>
                  <a:gd name="T28" fmla="*/ 1611 w 2342"/>
                  <a:gd name="T29" fmla="*/ 654 h 2342"/>
                  <a:gd name="T30" fmla="*/ 1224 w 2342"/>
                  <a:gd name="T31" fmla="*/ 1119 h 2342"/>
                  <a:gd name="T32" fmla="*/ 1611 w 2342"/>
                  <a:gd name="T33" fmla="*/ 654 h 2342"/>
                  <a:gd name="T34" fmla="*/ 665 w 2342"/>
                  <a:gd name="T35" fmla="*/ 1118 h 2342"/>
                  <a:gd name="T36" fmla="*/ 1118 w 2342"/>
                  <a:gd name="T37" fmla="*/ 737 h 2342"/>
                  <a:gd name="T38" fmla="*/ 1119 w 2342"/>
                  <a:gd name="T39" fmla="*/ 121 h 2342"/>
                  <a:gd name="T40" fmla="*/ 763 w 2342"/>
                  <a:gd name="T41" fmla="*/ 553 h 2342"/>
                  <a:gd name="T42" fmla="*/ 1119 w 2342"/>
                  <a:gd name="T43" fmla="*/ 121 h 2342"/>
                  <a:gd name="T44" fmla="*/ 729 w 2342"/>
                  <a:gd name="T45" fmla="*/ 364 h 2342"/>
                  <a:gd name="T46" fmla="*/ 469 w 2342"/>
                  <a:gd name="T47" fmla="*/ 370 h 2342"/>
                  <a:gd name="T48" fmla="*/ 393 w 2342"/>
                  <a:gd name="T49" fmla="*/ 443 h 2342"/>
                  <a:gd name="T50" fmla="*/ 560 w 2342"/>
                  <a:gd name="T51" fmla="*/ 1118 h 2342"/>
                  <a:gd name="T52" fmla="*/ 393 w 2342"/>
                  <a:gd name="T53" fmla="*/ 443 h 2342"/>
                  <a:gd name="T54" fmla="*/ 560 w 2342"/>
                  <a:gd name="T55" fmla="*/ 1224 h 2342"/>
                  <a:gd name="T56" fmla="*/ 395 w 2342"/>
                  <a:gd name="T57" fmla="*/ 1901 h 2342"/>
                  <a:gd name="T58" fmla="*/ 471 w 2342"/>
                  <a:gd name="T59" fmla="*/ 1974 h 2342"/>
                  <a:gd name="T60" fmla="*/ 729 w 2342"/>
                  <a:gd name="T61" fmla="*/ 1978 h 2342"/>
                  <a:gd name="T62" fmla="*/ 471 w 2342"/>
                  <a:gd name="T63" fmla="*/ 1974 h 2342"/>
                  <a:gd name="T64" fmla="*/ 823 w 2342"/>
                  <a:gd name="T65" fmla="*/ 1931 h 2342"/>
                  <a:gd name="T66" fmla="*/ 1119 w 2342"/>
                  <a:gd name="T67" fmla="*/ 1713 h 2342"/>
                  <a:gd name="T68" fmla="*/ 732 w 2342"/>
                  <a:gd name="T69" fmla="*/ 1692 h 2342"/>
                  <a:gd name="T70" fmla="*/ 1119 w 2342"/>
                  <a:gd name="T71" fmla="*/ 1224 h 2342"/>
                  <a:gd name="T72" fmla="*/ 732 w 2342"/>
                  <a:gd name="T73" fmla="*/ 1692 h 2342"/>
                  <a:gd name="T74" fmla="*/ 1224 w 2342"/>
                  <a:gd name="T75" fmla="*/ 1713 h 2342"/>
                  <a:gd name="T76" fmla="*/ 1520 w 2342"/>
                  <a:gd name="T77" fmla="*/ 1931 h 2342"/>
                  <a:gd name="T78" fmla="*/ 1460 w 2342"/>
                  <a:gd name="T79" fmla="*/ 2198 h 2342"/>
                  <a:gd name="T80" fmla="*/ 1674 w 2342"/>
                  <a:gd name="T81" fmla="*/ 1837 h 2342"/>
                  <a:gd name="T82" fmla="*/ 1460 w 2342"/>
                  <a:gd name="T83" fmla="*/ 2198 h 2342"/>
                  <a:gd name="T84" fmla="*/ 1708 w 2342"/>
                  <a:gd name="T85" fmla="*/ 1736 h 2342"/>
                  <a:gd name="T86" fmla="*/ 2237 w 2342"/>
                  <a:gd name="T87" fmla="*/ 1224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42" h="2342">
                    <a:moveTo>
                      <a:pt x="1999" y="343"/>
                    </a:moveTo>
                    <a:cubicBezTo>
                      <a:pt x="1778" y="122"/>
                      <a:pt x="1484" y="0"/>
                      <a:pt x="1171" y="0"/>
                    </a:cubicBezTo>
                    <a:cubicBezTo>
                      <a:pt x="858" y="0"/>
                      <a:pt x="564" y="122"/>
                      <a:pt x="343" y="343"/>
                    </a:cubicBezTo>
                    <a:cubicBezTo>
                      <a:pt x="122" y="564"/>
                      <a:pt x="0" y="858"/>
                      <a:pt x="0" y="1171"/>
                    </a:cubicBezTo>
                    <a:cubicBezTo>
                      <a:pt x="0" y="1484"/>
                      <a:pt x="122" y="1778"/>
                      <a:pt x="343" y="1999"/>
                    </a:cubicBezTo>
                    <a:cubicBezTo>
                      <a:pt x="564" y="2220"/>
                      <a:pt x="858" y="2342"/>
                      <a:pt x="1171" y="2342"/>
                    </a:cubicBezTo>
                    <a:cubicBezTo>
                      <a:pt x="1484" y="2342"/>
                      <a:pt x="1778" y="2220"/>
                      <a:pt x="1999" y="1999"/>
                    </a:cubicBezTo>
                    <a:cubicBezTo>
                      <a:pt x="2220" y="1778"/>
                      <a:pt x="2342" y="1484"/>
                      <a:pt x="2342" y="1171"/>
                    </a:cubicBezTo>
                    <a:cubicBezTo>
                      <a:pt x="2342" y="858"/>
                      <a:pt x="2220" y="564"/>
                      <a:pt x="1999" y="343"/>
                    </a:cubicBezTo>
                    <a:close/>
                    <a:moveTo>
                      <a:pt x="2236" y="1118"/>
                    </a:moveTo>
                    <a:cubicBezTo>
                      <a:pt x="1782" y="1118"/>
                      <a:pt x="1782" y="1118"/>
                      <a:pt x="1782" y="1118"/>
                    </a:cubicBezTo>
                    <a:cubicBezTo>
                      <a:pt x="1778" y="938"/>
                      <a:pt x="1752" y="764"/>
                      <a:pt x="1708" y="609"/>
                    </a:cubicBezTo>
                    <a:cubicBezTo>
                      <a:pt x="1794" y="565"/>
                      <a:pt x="1875" y="509"/>
                      <a:pt x="1949" y="443"/>
                    </a:cubicBezTo>
                    <a:cubicBezTo>
                      <a:pt x="2117" y="622"/>
                      <a:pt x="2223" y="858"/>
                      <a:pt x="2236" y="1118"/>
                    </a:cubicBezTo>
                    <a:close/>
                    <a:moveTo>
                      <a:pt x="1224" y="1224"/>
                    </a:moveTo>
                    <a:cubicBezTo>
                      <a:pt x="1677" y="1224"/>
                      <a:pt x="1677" y="1224"/>
                      <a:pt x="1677" y="1224"/>
                    </a:cubicBezTo>
                    <a:cubicBezTo>
                      <a:pt x="1674" y="1390"/>
                      <a:pt x="1651" y="1549"/>
                      <a:pt x="1611" y="1692"/>
                    </a:cubicBezTo>
                    <a:cubicBezTo>
                      <a:pt x="1488" y="1642"/>
                      <a:pt x="1358" y="1614"/>
                      <a:pt x="1224" y="1608"/>
                    </a:cubicBezTo>
                    <a:lnTo>
                      <a:pt x="1224" y="1224"/>
                    </a:lnTo>
                    <a:close/>
                    <a:moveTo>
                      <a:pt x="1874" y="370"/>
                    </a:moveTo>
                    <a:cubicBezTo>
                      <a:pt x="1813" y="424"/>
                      <a:pt x="1746" y="470"/>
                      <a:pt x="1675" y="508"/>
                    </a:cubicBezTo>
                    <a:cubicBezTo>
                      <a:pt x="1657" y="457"/>
                      <a:pt x="1636" y="409"/>
                      <a:pt x="1613" y="364"/>
                    </a:cubicBezTo>
                    <a:cubicBezTo>
                      <a:pt x="1568" y="275"/>
                      <a:pt x="1516" y="201"/>
                      <a:pt x="1459" y="144"/>
                    </a:cubicBezTo>
                    <a:cubicBezTo>
                      <a:pt x="1615" y="188"/>
                      <a:pt x="1756" y="266"/>
                      <a:pt x="1874" y="370"/>
                    </a:cubicBezTo>
                    <a:close/>
                    <a:moveTo>
                      <a:pt x="1224" y="121"/>
                    </a:moveTo>
                    <a:cubicBezTo>
                      <a:pt x="1333" y="145"/>
                      <a:pt x="1436" y="246"/>
                      <a:pt x="1520" y="411"/>
                    </a:cubicBezTo>
                    <a:cubicBezTo>
                      <a:pt x="1542" y="455"/>
                      <a:pt x="1562" y="503"/>
                      <a:pt x="1580" y="553"/>
                    </a:cubicBezTo>
                    <a:cubicBezTo>
                      <a:pt x="1467" y="599"/>
                      <a:pt x="1347" y="626"/>
                      <a:pt x="1224" y="633"/>
                    </a:cubicBezTo>
                    <a:lnTo>
                      <a:pt x="1224" y="121"/>
                    </a:lnTo>
                    <a:close/>
                    <a:moveTo>
                      <a:pt x="1611" y="654"/>
                    </a:moveTo>
                    <a:cubicBezTo>
                      <a:pt x="1651" y="795"/>
                      <a:pt x="1673" y="953"/>
                      <a:pt x="1677" y="1119"/>
                    </a:cubicBezTo>
                    <a:cubicBezTo>
                      <a:pt x="1224" y="1119"/>
                      <a:pt x="1224" y="1119"/>
                      <a:pt x="1224" y="1119"/>
                    </a:cubicBezTo>
                    <a:cubicBezTo>
                      <a:pt x="1224" y="738"/>
                      <a:pt x="1224" y="738"/>
                      <a:pt x="1224" y="738"/>
                    </a:cubicBezTo>
                    <a:cubicBezTo>
                      <a:pt x="1358" y="732"/>
                      <a:pt x="1489" y="703"/>
                      <a:pt x="1611" y="654"/>
                    </a:cubicBezTo>
                    <a:close/>
                    <a:moveTo>
                      <a:pt x="1118" y="1118"/>
                    </a:moveTo>
                    <a:cubicBezTo>
                      <a:pt x="665" y="1118"/>
                      <a:pt x="665" y="1118"/>
                      <a:pt x="665" y="1118"/>
                    </a:cubicBezTo>
                    <a:cubicBezTo>
                      <a:pt x="668" y="953"/>
                      <a:pt x="691" y="795"/>
                      <a:pt x="730" y="653"/>
                    </a:cubicBezTo>
                    <a:cubicBezTo>
                      <a:pt x="853" y="703"/>
                      <a:pt x="984" y="732"/>
                      <a:pt x="1118" y="737"/>
                    </a:cubicBezTo>
                    <a:cubicBezTo>
                      <a:pt x="1118" y="1118"/>
                      <a:pt x="1118" y="1118"/>
                      <a:pt x="1118" y="1118"/>
                    </a:cubicBezTo>
                    <a:close/>
                    <a:moveTo>
                      <a:pt x="1119" y="121"/>
                    </a:moveTo>
                    <a:cubicBezTo>
                      <a:pt x="1119" y="633"/>
                      <a:pt x="1119" y="633"/>
                      <a:pt x="1119" y="633"/>
                    </a:cubicBezTo>
                    <a:cubicBezTo>
                      <a:pt x="995" y="626"/>
                      <a:pt x="875" y="599"/>
                      <a:pt x="763" y="553"/>
                    </a:cubicBezTo>
                    <a:cubicBezTo>
                      <a:pt x="780" y="503"/>
                      <a:pt x="800" y="455"/>
                      <a:pt x="823" y="411"/>
                    </a:cubicBezTo>
                    <a:cubicBezTo>
                      <a:pt x="906" y="246"/>
                      <a:pt x="1009" y="145"/>
                      <a:pt x="1119" y="121"/>
                    </a:cubicBezTo>
                    <a:close/>
                    <a:moveTo>
                      <a:pt x="883" y="144"/>
                    </a:moveTo>
                    <a:cubicBezTo>
                      <a:pt x="826" y="201"/>
                      <a:pt x="775" y="275"/>
                      <a:pt x="729" y="364"/>
                    </a:cubicBezTo>
                    <a:cubicBezTo>
                      <a:pt x="707" y="409"/>
                      <a:pt x="686" y="457"/>
                      <a:pt x="668" y="508"/>
                    </a:cubicBezTo>
                    <a:cubicBezTo>
                      <a:pt x="597" y="470"/>
                      <a:pt x="530" y="424"/>
                      <a:pt x="469" y="370"/>
                    </a:cubicBezTo>
                    <a:cubicBezTo>
                      <a:pt x="587" y="266"/>
                      <a:pt x="728" y="188"/>
                      <a:pt x="883" y="144"/>
                    </a:cubicBezTo>
                    <a:close/>
                    <a:moveTo>
                      <a:pt x="393" y="443"/>
                    </a:moveTo>
                    <a:cubicBezTo>
                      <a:pt x="467" y="509"/>
                      <a:pt x="548" y="564"/>
                      <a:pt x="635" y="609"/>
                    </a:cubicBezTo>
                    <a:cubicBezTo>
                      <a:pt x="590" y="764"/>
                      <a:pt x="564" y="938"/>
                      <a:pt x="560" y="1118"/>
                    </a:cubicBezTo>
                    <a:cubicBezTo>
                      <a:pt x="106" y="1118"/>
                      <a:pt x="106" y="1118"/>
                      <a:pt x="106" y="1118"/>
                    </a:cubicBezTo>
                    <a:cubicBezTo>
                      <a:pt x="119" y="858"/>
                      <a:pt x="226" y="622"/>
                      <a:pt x="393" y="443"/>
                    </a:cubicBezTo>
                    <a:close/>
                    <a:moveTo>
                      <a:pt x="106" y="1224"/>
                    </a:moveTo>
                    <a:cubicBezTo>
                      <a:pt x="560" y="1224"/>
                      <a:pt x="560" y="1224"/>
                      <a:pt x="560" y="1224"/>
                    </a:cubicBezTo>
                    <a:cubicBezTo>
                      <a:pt x="565" y="1406"/>
                      <a:pt x="591" y="1580"/>
                      <a:pt x="636" y="1736"/>
                    </a:cubicBezTo>
                    <a:cubicBezTo>
                      <a:pt x="549" y="1780"/>
                      <a:pt x="469" y="1835"/>
                      <a:pt x="395" y="1901"/>
                    </a:cubicBezTo>
                    <a:cubicBezTo>
                      <a:pt x="226" y="1722"/>
                      <a:pt x="119" y="1485"/>
                      <a:pt x="106" y="1224"/>
                    </a:cubicBezTo>
                    <a:close/>
                    <a:moveTo>
                      <a:pt x="471" y="1974"/>
                    </a:moveTo>
                    <a:cubicBezTo>
                      <a:pt x="532" y="1921"/>
                      <a:pt x="598" y="1875"/>
                      <a:pt x="668" y="1837"/>
                    </a:cubicBezTo>
                    <a:cubicBezTo>
                      <a:pt x="687" y="1886"/>
                      <a:pt x="707" y="1934"/>
                      <a:pt x="729" y="1978"/>
                    </a:cubicBezTo>
                    <a:cubicBezTo>
                      <a:pt x="775" y="2067"/>
                      <a:pt x="826" y="2141"/>
                      <a:pt x="883" y="2198"/>
                    </a:cubicBezTo>
                    <a:cubicBezTo>
                      <a:pt x="729" y="2154"/>
                      <a:pt x="588" y="2077"/>
                      <a:pt x="471" y="1974"/>
                    </a:cubicBezTo>
                    <a:close/>
                    <a:moveTo>
                      <a:pt x="1119" y="2221"/>
                    </a:moveTo>
                    <a:cubicBezTo>
                      <a:pt x="1009" y="2197"/>
                      <a:pt x="906" y="2096"/>
                      <a:pt x="823" y="1931"/>
                    </a:cubicBezTo>
                    <a:cubicBezTo>
                      <a:pt x="801" y="1888"/>
                      <a:pt x="781" y="1841"/>
                      <a:pt x="764" y="1792"/>
                    </a:cubicBezTo>
                    <a:cubicBezTo>
                      <a:pt x="876" y="1746"/>
                      <a:pt x="996" y="1718"/>
                      <a:pt x="1119" y="1713"/>
                    </a:cubicBezTo>
                    <a:cubicBezTo>
                      <a:pt x="1119" y="2221"/>
                      <a:pt x="1119" y="2221"/>
                      <a:pt x="1119" y="2221"/>
                    </a:cubicBezTo>
                    <a:close/>
                    <a:moveTo>
                      <a:pt x="732" y="1692"/>
                    </a:moveTo>
                    <a:cubicBezTo>
                      <a:pt x="692" y="1549"/>
                      <a:pt x="669" y="1390"/>
                      <a:pt x="665" y="1224"/>
                    </a:cubicBezTo>
                    <a:cubicBezTo>
                      <a:pt x="1119" y="1224"/>
                      <a:pt x="1119" y="1224"/>
                      <a:pt x="1119" y="1224"/>
                    </a:cubicBezTo>
                    <a:cubicBezTo>
                      <a:pt x="1119" y="1608"/>
                      <a:pt x="1119" y="1608"/>
                      <a:pt x="1119" y="1608"/>
                    </a:cubicBezTo>
                    <a:cubicBezTo>
                      <a:pt x="985" y="1613"/>
                      <a:pt x="854" y="1642"/>
                      <a:pt x="732" y="1692"/>
                    </a:cubicBezTo>
                    <a:close/>
                    <a:moveTo>
                      <a:pt x="1224" y="2221"/>
                    </a:moveTo>
                    <a:cubicBezTo>
                      <a:pt x="1224" y="1713"/>
                      <a:pt x="1224" y="1713"/>
                      <a:pt x="1224" y="1713"/>
                    </a:cubicBezTo>
                    <a:cubicBezTo>
                      <a:pt x="1347" y="1719"/>
                      <a:pt x="1467" y="1746"/>
                      <a:pt x="1579" y="1792"/>
                    </a:cubicBezTo>
                    <a:cubicBezTo>
                      <a:pt x="1562" y="1841"/>
                      <a:pt x="1542" y="1888"/>
                      <a:pt x="1520" y="1931"/>
                    </a:cubicBezTo>
                    <a:cubicBezTo>
                      <a:pt x="1437" y="2096"/>
                      <a:pt x="1334" y="2197"/>
                      <a:pt x="1224" y="2221"/>
                    </a:cubicBezTo>
                    <a:close/>
                    <a:moveTo>
                      <a:pt x="1460" y="2198"/>
                    </a:moveTo>
                    <a:cubicBezTo>
                      <a:pt x="1517" y="2141"/>
                      <a:pt x="1568" y="2067"/>
                      <a:pt x="1614" y="1977"/>
                    </a:cubicBezTo>
                    <a:cubicBezTo>
                      <a:pt x="1636" y="1933"/>
                      <a:pt x="1656" y="1886"/>
                      <a:pt x="1674" y="1837"/>
                    </a:cubicBezTo>
                    <a:cubicBezTo>
                      <a:pt x="1745" y="1874"/>
                      <a:pt x="1811" y="1920"/>
                      <a:pt x="1872" y="1974"/>
                    </a:cubicBezTo>
                    <a:cubicBezTo>
                      <a:pt x="1755" y="2077"/>
                      <a:pt x="1614" y="2154"/>
                      <a:pt x="1460" y="2198"/>
                    </a:cubicBezTo>
                    <a:close/>
                    <a:moveTo>
                      <a:pt x="1948" y="1901"/>
                    </a:moveTo>
                    <a:cubicBezTo>
                      <a:pt x="1875" y="1836"/>
                      <a:pt x="1794" y="1780"/>
                      <a:pt x="1708" y="1736"/>
                    </a:cubicBezTo>
                    <a:cubicBezTo>
                      <a:pt x="1753" y="1580"/>
                      <a:pt x="1779" y="1405"/>
                      <a:pt x="1783" y="1224"/>
                    </a:cubicBezTo>
                    <a:cubicBezTo>
                      <a:pt x="2237" y="1224"/>
                      <a:pt x="2237" y="1224"/>
                      <a:pt x="2237" y="1224"/>
                    </a:cubicBezTo>
                    <a:cubicBezTo>
                      <a:pt x="2224" y="1485"/>
                      <a:pt x="2117" y="1722"/>
                      <a:pt x="1948" y="19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sp>
        <p:nvSpPr>
          <p:cNvPr id="3" name="Title 4">
            <a:extLst>
              <a:ext uri="{FF2B5EF4-FFF2-40B4-BE49-F238E27FC236}">
                <a16:creationId xmlns:a16="http://schemas.microsoft.com/office/drawing/2014/main" id="{19F2014F-ABC5-E39E-B083-4A504E0543C6}"/>
              </a:ext>
            </a:extLst>
          </p:cNvPr>
          <p:cNvSpPr txBox="1">
            <a:spLocks/>
          </p:cNvSpPr>
          <p:nvPr/>
        </p:nvSpPr>
        <p:spPr>
          <a:xfrm>
            <a:off x="7963754" y="816405"/>
            <a:ext cx="3193318" cy="1200936"/>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dirty="0">
                <a:solidFill>
                  <a:schemeClr val="bg1"/>
                </a:solidFill>
                <a:latin typeface="Segoe UI Black" panose="020B0A02040204020203" pitchFamily="34" charset="0"/>
                <a:ea typeface="Segoe UI Black" panose="020B0A02040204020203" pitchFamily="34" charset="0"/>
              </a:rPr>
              <a:t>Thank you</a:t>
            </a:r>
          </a:p>
        </p:txBody>
      </p:sp>
      <p:pic>
        <p:nvPicPr>
          <p:cNvPr id="6" name="Picture 5">
            <a:extLst>
              <a:ext uri="{FF2B5EF4-FFF2-40B4-BE49-F238E27FC236}">
                <a16:creationId xmlns:a16="http://schemas.microsoft.com/office/drawing/2014/main" id="{478AEB94-2681-66BD-158B-E16E5BFF38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0716" y="4715082"/>
            <a:ext cx="1706702" cy="1685718"/>
          </a:xfrm>
          <a:prstGeom prst="rect">
            <a:avLst/>
          </a:prstGeom>
        </p:spPr>
      </p:pic>
    </p:spTree>
    <p:extLst>
      <p:ext uri="{BB962C8B-B14F-4D97-AF65-F5344CB8AC3E}">
        <p14:creationId xmlns:p14="http://schemas.microsoft.com/office/powerpoint/2010/main" val="3645348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15AA68-FCB3-9585-1173-D9D4E1B36B2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8859D52-C447-AD6E-7FDD-68A0D01C150F}"/>
              </a:ext>
            </a:extLst>
          </p:cNvPr>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OData V2 v/s V4</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D1DBAFD5-1F9A-3287-5106-B34F28442BC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2EAC3E62-9CB8-9FC3-63A1-5CFCED8AF6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5" name="TextBox 4">
            <a:extLst>
              <a:ext uri="{FF2B5EF4-FFF2-40B4-BE49-F238E27FC236}">
                <a16:creationId xmlns:a16="http://schemas.microsoft.com/office/drawing/2014/main" id="{60429041-3435-B39C-B53B-01673FA81A1A}"/>
              </a:ext>
            </a:extLst>
          </p:cNvPr>
          <p:cNvSpPr txBox="1"/>
          <p:nvPr/>
        </p:nvSpPr>
        <p:spPr>
          <a:xfrm>
            <a:off x="261764" y="764704"/>
            <a:ext cx="11593288" cy="338554"/>
          </a:xfrm>
          <a:prstGeom prst="rect">
            <a:avLst/>
          </a:prstGeom>
          <a:noFill/>
        </p:spPr>
        <p:txBody>
          <a:bodyPr wrap="square" rtlCol="0">
            <a:spAutoFit/>
          </a:bodyPr>
          <a:lstStyle/>
          <a:p>
            <a:r>
              <a:rPr lang="en-IN" sz="1600" dirty="0"/>
              <a:t>content</a:t>
            </a:r>
          </a:p>
        </p:txBody>
      </p:sp>
      <p:pic>
        <p:nvPicPr>
          <p:cNvPr id="6" name="Picture 5">
            <a:extLst>
              <a:ext uri="{FF2B5EF4-FFF2-40B4-BE49-F238E27FC236}">
                <a16:creationId xmlns:a16="http://schemas.microsoft.com/office/drawing/2014/main" id="{18A9360F-B08A-415A-72B1-4DC8B4405192}"/>
              </a:ext>
            </a:extLst>
          </p:cNvPr>
          <p:cNvPicPr>
            <a:picLocks noChangeAspect="1"/>
          </p:cNvPicPr>
          <p:nvPr/>
        </p:nvPicPr>
        <p:blipFill>
          <a:blip r:embed="rId4"/>
          <a:stretch>
            <a:fillRect/>
          </a:stretch>
        </p:blipFill>
        <p:spPr>
          <a:xfrm>
            <a:off x="261764" y="764704"/>
            <a:ext cx="10316416" cy="5322482"/>
          </a:xfrm>
          <a:prstGeom prst="rect">
            <a:avLst/>
          </a:prstGeom>
        </p:spPr>
      </p:pic>
    </p:spTree>
    <p:extLst>
      <p:ext uri="{BB962C8B-B14F-4D97-AF65-F5344CB8AC3E}">
        <p14:creationId xmlns:p14="http://schemas.microsoft.com/office/powerpoint/2010/main" val="118196335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89756" y="188640"/>
            <a:ext cx="10969943" cy="711081"/>
          </a:xfrm>
        </p:spPr>
        <p:txBody>
          <a:bodyPr>
            <a:noAutofit/>
          </a:bodyPr>
          <a:lstStyle/>
          <a:p>
            <a:r>
              <a:rPr lang="en-US" dirty="0">
                <a:latin typeface="Cooper Black" panose="0208090404030B020404" pitchFamily="18" charset="0"/>
              </a:rPr>
              <a:t>RAP – The Big picture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4" name="Picture 3">
            <a:extLst>
              <a:ext uri="{FF2B5EF4-FFF2-40B4-BE49-F238E27FC236}">
                <a16:creationId xmlns:a16="http://schemas.microsoft.com/office/drawing/2014/main" id="{8145F746-C7DB-40B4-A495-B7BFD7574BA8}"/>
              </a:ext>
            </a:extLst>
          </p:cNvPr>
          <p:cNvPicPr>
            <a:picLocks noChangeAspect="1"/>
          </p:cNvPicPr>
          <p:nvPr/>
        </p:nvPicPr>
        <p:blipFill>
          <a:blip r:embed="rId3"/>
          <a:stretch>
            <a:fillRect/>
          </a:stretch>
        </p:blipFill>
        <p:spPr>
          <a:xfrm>
            <a:off x="631896" y="1019868"/>
            <a:ext cx="10647606" cy="5421075"/>
          </a:xfrm>
          <a:prstGeom prst="rect">
            <a:avLst/>
          </a:prstGeom>
        </p:spPr>
      </p:pic>
      <p:pic>
        <p:nvPicPr>
          <p:cNvPr id="2050" name="Picture 2" descr="Want Clipart Consumer Market - Consumer Vs Industrial Marketing, HD Png  Download , Transparent Png Image - PNGitem">
            <a:extLst>
              <a:ext uri="{FF2B5EF4-FFF2-40B4-BE49-F238E27FC236}">
                <a16:creationId xmlns:a16="http://schemas.microsoft.com/office/drawing/2014/main" id="{C9526CD2-7E5F-4561-8043-F3F9F4C7877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14492" y="75925"/>
            <a:ext cx="2736304" cy="943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0599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File:Solid white.svg - Wikimedia Comm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651720" y="-2679104"/>
            <a:ext cx="6885384" cy="1218882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0"/>
          <p:cNvSpPr>
            <a:spLocks noGrp="1"/>
          </p:cNvSpPr>
          <p:nvPr>
            <p:ph type="title"/>
          </p:nvPr>
        </p:nvSpPr>
        <p:spPr>
          <a:xfrm>
            <a:off x="91448" y="-53363"/>
            <a:ext cx="10969943" cy="711081"/>
          </a:xfrm>
        </p:spPr>
        <p:txBody>
          <a:bodyPr>
            <a:noAutofit/>
          </a:bodyPr>
          <a:lstStyle/>
          <a:p>
            <a:r>
              <a:rPr lang="en-IN" dirty="0">
                <a:latin typeface="Cooper Black" panose="0208090404030B020404" pitchFamily="18" charset="0"/>
              </a:rPr>
              <a:t>Explanation of Flight Data Model</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3" name="Picture 2">
            <a:extLst>
              <a:ext uri="{FF2B5EF4-FFF2-40B4-BE49-F238E27FC236}">
                <a16:creationId xmlns:a16="http://schemas.microsoft.com/office/drawing/2014/main" id="{DF26F746-9C9A-FE51-ADFA-B4BDC80F08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018" y="830525"/>
            <a:ext cx="9419679" cy="5531304"/>
          </a:xfrm>
          <a:prstGeom prst="rect">
            <a:avLst/>
          </a:prstGeom>
        </p:spPr>
      </p:pic>
    </p:spTree>
    <p:extLst>
      <p:ext uri="{BB962C8B-B14F-4D97-AF65-F5344CB8AC3E}">
        <p14:creationId xmlns:p14="http://schemas.microsoft.com/office/powerpoint/2010/main" val="91322419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a:extLst>
              <a:ext uri="{FF2B5EF4-FFF2-40B4-BE49-F238E27FC236}">
                <a16:creationId xmlns:a16="http://schemas.microsoft.com/office/drawing/2014/main" id="{D1EEFA69-CC8E-44F6-BB7C-577A52CC4ED7}"/>
              </a:ext>
            </a:extLst>
          </p:cNvPr>
          <p:cNvSpPr txBox="1">
            <a:spLocks/>
          </p:cNvSpPr>
          <p:nvPr/>
        </p:nvSpPr>
        <p:spPr>
          <a:xfrm>
            <a:off x="151002" y="129612"/>
            <a:ext cx="10969943" cy="710896"/>
          </a:xfrm>
          <a:prstGeom prst="rect">
            <a:avLst/>
          </a:prstGeom>
        </p:spPr>
        <p:txBody>
          <a:bodyPr vert="horz" lIns="121867" tIns="60933" rIns="121867" bIns="60933"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defTabSz="1218621">
              <a:defRPr/>
            </a:pPr>
            <a:r>
              <a:rPr lang="en-US" sz="2799" dirty="0">
                <a:solidFill>
                  <a:prstClr val="black"/>
                </a:solidFill>
                <a:latin typeface="Cooper Black" panose="0208090404030B020404" pitchFamily="18" charset="0"/>
              </a:rPr>
              <a:t>CDS Data Model</a:t>
            </a:r>
          </a:p>
        </p:txBody>
      </p:sp>
      <p:pic>
        <p:nvPicPr>
          <p:cNvPr id="61" name="Picture 60">
            <a:extLst>
              <a:ext uri="{FF2B5EF4-FFF2-40B4-BE49-F238E27FC236}">
                <a16:creationId xmlns:a16="http://schemas.microsoft.com/office/drawing/2014/main" id="{312DAB78-AB88-41AB-B800-07DDC380AE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8469" y="53543"/>
            <a:ext cx="929479" cy="918051"/>
          </a:xfrm>
          <a:prstGeom prst="rect">
            <a:avLst/>
          </a:prstGeom>
        </p:spPr>
      </p:pic>
      <p:sp>
        <p:nvSpPr>
          <p:cNvPr id="72" name="TextBox 71">
            <a:extLst>
              <a:ext uri="{FF2B5EF4-FFF2-40B4-BE49-F238E27FC236}">
                <a16:creationId xmlns:a16="http://schemas.microsoft.com/office/drawing/2014/main" id="{778988C2-D62E-4961-BE8B-028CD724BC42}"/>
              </a:ext>
            </a:extLst>
          </p:cNvPr>
          <p:cNvSpPr txBox="1"/>
          <p:nvPr/>
        </p:nvSpPr>
        <p:spPr>
          <a:xfrm>
            <a:off x="4493135" y="6489989"/>
            <a:ext cx="3547682" cy="369236"/>
          </a:xfrm>
          <a:prstGeom prst="rect">
            <a:avLst/>
          </a:prstGeom>
          <a:noFill/>
        </p:spPr>
        <p:txBody>
          <a:bodyPr wrap="square" rtlCol="0">
            <a:spAutoFit/>
          </a:bodyPr>
          <a:lstStyle/>
          <a:p>
            <a:pPr defTabSz="914126">
              <a:defRPr/>
            </a:pPr>
            <a:r>
              <a:rPr lang="en-US" sz="1799" b="1" dirty="0">
                <a:solidFill>
                  <a:prstClr val="black"/>
                </a:solidFill>
                <a:latin typeface="Calibri"/>
              </a:rPr>
              <a:t>www.anubhavtrainings.com</a:t>
            </a:r>
          </a:p>
        </p:txBody>
      </p:sp>
      <p:pic>
        <p:nvPicPr>
          <p:cNvPr id="3" name="Picture 2">
            <a:extLst>
              <a:ext uri="{FF2B5EF4-FFF2-40B4-BE49-F238E27FC236}">
                <a16:creationId xmlns:a16="http://schemas.microsoft.com/office/drawing/2014/main" id="{117B1904-C4F0-43AE-B6BB-5B9FD67CF3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155" y="773775"/>
            <a:ext cx="10322314" cy="5626199"/>
          </a:xfrm>
          <a:prstGeom prst="rect">
            <a:avLst/>
          </a:prstGeom>
        </p:spPr>
      </p:pic>
    </p:spTree>
    <p:extLst>
      <p:ext uri="{BB962C8B-B14F-4D97-AF65-F5344CB8AC3E}">
        <p14:creationId xmlns:p14="http://schemas.microsoft.com/office/powerpoint/2010/main" val="2260558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Flow of Development (Unmanaged Scenario)</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rPr>
              <a:t>Trainer: Anubhav Oberoy</a:t>
            </a:r>
          </a:p>
        </p:txBody>
      </p:sp>
      <p:sp>
        <p:nvSpPr>
          <p:cNvPr id="2" name="Rounded Rectangle 1"/>
          <p:cNvSpPr/>
          <p:nvPr/>
        </p:nvSpPr>
        <p:spPr>
          <a:xfrm>
            <a:off x="3358108" y="1057728"/>
            <a:ext cx="3960440" cy="71508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Fiori UI</a:t>
            </a:r>
          </a:p>
        </p:txBody>
      </p:sp>
      <p:sp>
        <p:nvSpPr>
          <p:cNvPr id="10" name="Rounded Rectangle 9"/>
          <p:cNvSpPr/>
          <p:nvPr/>
        </p:nvSpPr>
        <p:spPr>
          <a:xfrm>
            <a:off x="3358108" y="2137848"/>
            <a:ext cx="3960440" cy="75287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Service Binding for UI</a:t>
            </a:r>
          </a:p>
        </p:txBody>
      </p:sp>
      <p:sp>
        <p:nvSpPr>
          <p:cNvPr id="12" name="Rounded Rectangle 11"/>
          <p:cNvSpPr/>
          <p:nvPr/>
        </p:nvSpPr>
        <p:spPr>
          <a:xfrm>
            <a:off x="3358108" y="4437112"/>
            <a:ext cx="3960440" cy="7870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Travel – Using /demo/travel</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a:ea typeface="+mn-ea"/>
                <a:cs typeface="+mn-cs"/>
              </a:rPr>
              <a:t>Projection view- what we want to show to UI</a:t>
            </a:r>
            <a:endParaRPr kumimoji="0" lang="en-IN" sz="14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Rounded Rectangle 12"/>
          <p:cNvSpPr/>
          <p:nvPr/>
        </p:nvSpPr>
        <p:spPr>
          <a:xfrm>
            <a:off x="3358108" y="3274986"/>
            <a:ext cx="3960440" cy="7870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Service Definition</a:t>
            </a:r>
          </a:p>
        </p:txBody>
      </p:sp>
      <p:sp>
        <p:nvSpPr>
          <p:cNvPr id="14" name="Rounded Rectangle 13"/>
          <p:cNvSpPr/>
          <p:nvPr/>
        </p:nvSpPr>
        <p:spPr>
          <a:xfrm>
            <a:off x="2349996" y="5805264"/>
            <a:ext cx="2160240" cy="6346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Agency</a:t>
            </a:r>
          </a:p>
        </p:txBody>
      </p:sp>
      <p:sp>
        <p:nvSpPr>
          <p:cNvPr id="15" name="Rounded Rectangle 14"/>
          <p:cNvSpPr/>
          <p:nvPr/>
        </p:nvSpPr>
        <p:spPr>
          <a:xfrm>
            <a:off x="6217976" y="5815384"/>
            <a:ext cx="2160240" cy="6346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Customers</a:t>
            </a:r>
          </a:p>
        </p:txBody>
      </p:sp>
      <p:sp>
        <p:nvSpPr>
          <p:cNvPr id="16" name="Rounded Rectangle 15"/>
          <p:cNvSpPr/>
          <p:nvPr/>
        </p:nvSpPr>
        <p:spPr>
          <a:xfrm>
            <a:off x="9190756" y="5817964"/>
            <a:ext cx="2160240" cy="6346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I_Country</a:t>
            </a:r>
          </a:p>
        </p:txBody>
      </p:sp>
      <p:cxnSp>
        <p:nvCxnSpPr>
          <p:cNvPr id="6" name="Elbow Connector 5"/>
          <p:cNvCxnSpPr>
            <a:stCxn id="14" idx="0"/>
            <a:endCxn id="12" idx="2"/>
          </p:cNvCxnSpPr>
          <p:nvPr/>
        </p:nvCxnSpPr>
        <p:spPr>
          <a:xfrm rot="5400000" flipH="1" flipV="1">
            <a:off x="4093694" y="4560630"/>
            <a:ext cx="581056" cy="190821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5" idx="0"/>
            <a:endCxn id="12" idx="2"/>
          </p:cNvCxnSpPr>
          <p:nvPr/>
        </p:nvCxnSpPr>
        <p:spPr>
          <a:xfrm rot="16200000" flipV="1">
            <a:off x="6022624" y="4539912"/>
            <a:ext cx="591176" cy="195976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1"/>
          </p:cNvCxnSpPr>
          <p:nvPr/>
        </p:nvCxnSpPr>
        <p:spPr>
          <a:xfrm flipH="1" flipV="1">
            <a:off x="8378216" y="6132732"/>
            <a:ext cx="812540" cy="25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9190756" y="4509120"/>
            <a:ext cx="2160240" cy="6346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I_Currency</a:t>
            </a:r>
          </a:p>
        </p:txBody>
      </p:sp>
      <p:cxnSp>
        <p:nvCxnSpPr>
          <p:cNvPr id="33" name="Straight Arrow Connector 32"/>
          <p:cNvCxnSpPr>
            <a:stCxn id="32" idx="1"/>
            <a:endCxn id="12" idx="3"/>
          </p:cNvCxnSpPr>
          <p:nvPr/>
        </p:nvCxnSpPr>
        <p:spPr>
          <a:xfrm flipH="1">
            <a:off x="7318548" y="4826468"/>
            <a:ext cx="1872208" cy="41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7389514" y="4458571"/>
            <a:ext cx="340158" cy="461665"/>
          </a:xfrm>
          <a:prstGeom prst="rect">
            <a:avLst/>
          </a:prstGeom>
          <a:ln>
            <a:noFill/>
          </a:ln>
        </p:spPr>
        <p:txBody>
          <a:bodyPr wrap="non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1</a:t>
            </a:r>
          </a:p>
        </p:txBody>
      </p:sp>
      <p:sp>
        <p:nvSpPr>
          <p:cNvPr id="36" name="Rectangle 35"/>
          <p:cNvSpPr/>
          <p:nvPr/>
        </p:nvSpPr>
        <p:spPr>
          <a:xfrm>
            <a:off x="5374332" y="5157192"/>
            <a:ext cx="340158" cy="461665"/>
          </a:xfrm>
          <a:prstGeom prst="rect">
            <a:avLst/>
          </a:prstGeom>
          <a:ln>
            <a:noFill/>
          </a:ln>
        </p:spPr>
        <p:txBody>
          <a:bodyPr wrap="non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1</a:t>
            </a:r>
          </a:p>
        </p:txBody>
      </p:sp>
      <p:sp>
        <p:nvSpPr>
          <p:cNvPr id="37" name="Rectangle 36"/>
          <p:cNvSpPr/>
          <p:nvPr/>
        </p:nvSpPr>
        <p:spPr>
          <a:xfrm>
            <a:off x="3070076" y="5415607"/>
            <a:ext cx="383438" cy="461665"/>
          </a:xfrm>
          <a:prstGeom prst="rect">
            <a:avLst/>
          </a:prstGeom>
          <a:ln>
            <a:noFill/>
          </a:ln>
        </p:spPr>
        <p:txBody>
          <a:bodyPr wrap="non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N</a:t>
            </a:r>
          </a:p>
        </p:txBody>
      </p:sp>
      <p:sp>
        <p:nvSpPr>
          <p:cNvPr id="38" name="Rectangle 37"/>
          <p:cNvSpPr/>
          <p:nvPr/>
        </p:nvSpPr>
        <p:spPr>
          <a:xfrm>
            <a:off x="7295150" y="5445224"/>
            <a:ext cx="383438" cy="461665"/>
          </a:xfrm>
          <a:prstGeom prst="rect">
            <a:avLst/>
          </a:prstGeom>
          <a:ln>
            <a:noFill/>
          </a:ln>
        </p:spPr>
        <p:txBody>
          <a:bodyPr wrap="non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N</a:t>
            </a:r>
          </a:p>
        </p:txBody>
      </p:sp>
      <p:sp>
        <p:nvSpPr>
          <p:cNvPr id="39" name="Rectangle 38"/>
          <p:cNvSpPr/>
          <p:nvPr/>
        </p:nvSpPr>
        <p:spPr>
          <a:xfrm>
            <a:off x="8807318" y="4437112"/>
            <a:ext cx="383438" cy="461665"/>
          </a:xfrm>
          <a:prstGeom prst="rect">
            <a:avLst/>
          </a:prstGeom>
        </p:spPr>
        <p:txBody>
          <a:bodyPr wrap="non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N</a:t>
            </a:r>
          </a:p>
        </p:txBody>
      </p:sp>
      <p:sp>
        <p:nvSpPr>
          <p:cNvPr id="31" name="Chevron 30"/>
          <p:cNvSpPr/>
          <p:nvPr/>
        </p:nvSpPr>
        <p:spPr>
          <a:xfrm rot="-5400000">
            <a:off x="5215326" y="2922002"/>
            <a:ext cx="288032" cy="288032"/>
          </a:xfrm>
          <a:prstGeom prst="chevr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a:ea typeface="+mn-ea"/>
              <a:cs typeface="+mn-cs"/>
            </a:endParaRPr>
          </a:p>
        </p:txBody>
      </p:sp>
      <p:sp>
        <p:nvSpPr>
          <p:cNvPr id="41" name="Chevron 40"/>
          <p:cNvSpPr/>
          <p:nvPr/>
        </p:nvSpPr>
        <p:spPr>
          <a:xfrm rot="-5400000">
            <a:off x="5203278" y="4104110"/>
            <a:ext cx="288032" cy="288032"/>
          </a:xfrm>
          <a:prstGeom prst="chevr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a:ea typeface="+mn-ea"/>
              <a:cs typeface="+mn-cs"/>
            </a:endParaRPr>
          </a:p>
        </p:txBody>
      </p:sp>
      <p:sp>
        <p:nvSpPr>
          <p:cNvPr id="42" name="Chevron 41"/>
          <p:cNvSpPr/>
          <p:nvPr/>
        </p:nvSpPr>
        <p:spPr>
          <a:xfrm rot="-5400000">
            <a:off x="5203278" y="1829834"/>
            <a:ext cx="288032" cy="288032"/>
          </a:xfrm>
          <a:prstGeom prst="chevr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6720443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solidFill>
                  <a:schemeClr val="bg1"/>
                </a:solidFill>
                <a:latin typeface="Cooper Black" panose="0208090404030B020404" pitchFamily="18" charset="0"/>
              </a:rPr>
              <a:t>Create OData Service ( Business Service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2" name="Rectangle 1"/>
          <p:cNvSpPr/>
          <p:nvPr/>
        </p:nvSpPr>
        <p:spPr>
          <a:xfrm>
            <a:off x="609441" y="844116"/>
            <a:ext cx="10009112" cy="1200329"/>
          </a:xfrm>
          <a:prstGeom prst="rect">
            <a:avLst/>
          </a:prstGeom>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 </a:t>
            </a:r>
            <a:r>
              <a:rPr kumimoji="0" lang="en-US" sz="1800" b="1" i="0" u="none" strike="noStrike" kern="1200" cap="none" spc="0" normalizeH="0" baseline="0" noProof="0" dirty="0">
                <a:ln>
                  <a:noFill/>
                </a:ln>
                <a:solidFill>
                  <a:prstClr val="black"/>
                </a:solidFill>
                <a:effectLst/>
                <a:uLnTx/>
                <a:uFillTx/>
                <a:latin typeface="Calibri"/>
                <a:ea typeface="+mn-ea"/>
                <a:cs typeface="+mn-cs"/>
              </a:rPr>
              <a:t>business service definition </a:t>
            </a:r>
            <a:r>
              <a:rPr kumimoji="0" lang="en-US" sz="1800" b="0" i="0" u="none" strike="noStrike" kern="1200" cap="none" spc="0" normalizeH="0" baseline="0" noProof="0" dirty="0">
                <a:ln>
                  <a:noFill/>
                </a:ln>
                <a:solidFill>
                  <a:prstClr val="black"/>
                </a:solidFill>
                <a:effectLst/>
                <a:uLnTx/>
                <a:uFillTx/>
                <a:latin typeface="Calibri"/>
                <a:ea typeface="+mn-ea"/>
                <a:cs typeface="+mn-cs"/>
              </a:rPr>
              <a:t>(short form: service definition) describes which CDS entities of a data model are to be exposed so that a specific business service, for example, Sales Order handling, can be enabled. It is an ABAP Repository object that describes the consumer-specific but protocol-agnostic perspective on a data model. “</a:t>
            </a:r>
            <a:r>
              <a:rPr kumimoji="0" lang="en-US" sz="1800" b="0" i="0" u="none" strike="noStrike" kern="1200" cap="none" spc="0" normalizeH="0" baseline="0" noProof="0" dirty="0">
                <a:ln>
                  <a:noFill/>
                </a:ln>
                <a:solidFill>
                  <a:prstClr val="black"/>
                </a:solidFill>
                <a:effectLst/>
                <a:uLnTx/>
                <a:uFillTx/>
                <a:latin typeface="Calibri"/>
                <a:ea typeface="+mn-ea"/>
                <a:cs typeface="+mn-cs"/>
                <a:hlinkClick r:id="rId3"/>
              </a:rPr>
              <a:t>ZI_TRAVEL_U_SD_XX</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p:txBody>
      </p:sp>
      <p:sp>
        <p:nvSpPr>
          <p:cNvPr id="8" name="Rounded Rectangle 7"/>
          <p:cNvSpPr/>
          <p:nvPr/>
        </p:nvSpPr>
        <p:spPr>
          <a:xfrm>
            <a:off x="837828" y="2276872"/>
            <a:ext cx="2160240" cy="6346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a:ea typeface="+mn-ea"/>
                <a:cs typeface="+mn-cs"/>
              </a:rPr>
              <a:t>CDS Entity</a:t>
            </a:r>
          </a:p>
        </p:txBody>
      </p:sp>
      <p:sp>
        <p:nvSpPr>
          <p:cNvPr id="9" name="Rounded Rectangle 8"/>
          <p:cNvSpPr/>
          <p:nvPr/>
        </p:nvSpPr>
        <p:spPr>
          <a:xfrm>
            <a:off x="4654252" y="2276872"/>
            <a:ext cx="2160240" cy="6346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a:ea typeface="+mn-ea"/>
                <a:cs typeface="+mn-cs"/>
              </a:rPr>
              <a:t>Service Definition </a:t>
            </a:r>
          </a:p>
        </p:txBody>
      </p:sp>
      <p:sp>
        <p:nvSpPr>
          <p:cNvPr id="10" name="Rounded Rectangle 9"/>
          <p:cNvSpPr/>
          <p:nvPr/>
        </p:nvSpPr>
        <p:spPr>
          <a:xfrm>
            <a:off x="8542684" y="2276872"/>
            <a:ext cx="2160240" cy="6346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a:ea typeface="+mn-ea"/>
                <a:cs typeface="+mn-cs"/>
              </a:rPr>
              <a:t>Service Binding</a:t>
            </a:r>
          </a:p>
        </p:txBody>
      </p:sp>
      <p:cxnSp>
        <p:nvCxnSpPr>
          <p:cNvPr id="12" name="Straight Arrow Connector 11"/>
          <p:cNvCxnSpPr/>
          <p:nvPr/>
        </p:nvCxnSpPr>
        <p:spPr>
          <a:xfrm>
            <a:off x="2998068" y="2632320"/>
            <a:ext cx="1656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6814492" y="2564904"/>
            <a:ext cx="1728192" cy="29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itle 10"/>
          <p:cNvSpPr txBox="1">
            <a:spLocks/>
          </p:cNvSpPr>
          <p:nvPr/>
        </p:nvSpPr>
        <p:spPr>
          <a:xfrm>
            <a:off x="609441" y="150540"/>
            <a:ext cx="10969943" cy="711081"/>
          </a:xfrm>
          <a:prstGeom prst="rect">
            <a:avLst/>
          </a:prstGeom>
        </p:spPr>
        <p:txBody>
          <a:bodyPr vert="horz" lIns="121899" tIns="60949" rIns="121899" bIns="60949"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0" marR="0" lvl="0" indent="0" algn="l" defTabSz="1218987"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ooper Black" panose="0208090404030B020404" pitchFamily="18" charset="0"/>
                <a:ea typeface="+mj-ea"/>
                <a:cs typeface="+mj-cs"/>
              </a:rPr>
              <a:t>Create OData Service ( Business Service )</a:t>
            </a:r>
          </a:p>
        </p:txBody>
      </p:sp>
      <p:pic>
        <p:nvPicPr>
          <p:cNvPr id="3" name="Picture 2"/>
          <p:cNvPicPr>
            <a:picLocks noChangeAspect="1"/>
          </p:cNvPicPr>
          <p:nvPr/>
        </p:nvPicPr>
        <p:blipFill>
          <a:blip r:embed="rId4"/>
          <a:stretch>
            <a:fillRect/>
          </a:stretch>
        </p:blipFill>
        <p:spPr>
          <a:xfrm>
            <a:off x="707236" y="3402259"/>
            <a:ext cx="7894031" cy="2376264"/>
          </a:xfrm>
          <a:prstGeom prst="rect">
            <a:avLst/>
          </a:prstGeom>
        </p:spPr>
      </p:pic>
    </p:spTree>
    <p:extLst>
      <p:ext uri="{BB962C8B-B14F-4D97-AF65-F5344CB8AC3E}">
        <p14:creationId xmlns:p14="http://schemas.microsoft.com/office/powerpoint/2010/main" val="365909477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solidFill>
                  <a:schemeClr val="bg1"/>
                </a:solidFill>
                <a:latin typeface="Cooper Black" panose="0208090404030B020404" pitchFamily="18" charset="0"/>
              </a:rPr>
              <a:t>Service Binding ( Business Service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2" name="Rectangle 1"/>
          <p:cNvSpPr/>
          <p:nvPr/>
        </p:nvSpPr>
        <p:spPr>
          <a:xfrm>
            <a:off x="609441" y="764704"/>
            <a:ext cx="10381514" cy="923330"/>
          </a:xfrm>
          <a:prstGeom prst="rect">
            <a:avLst/>
          </a:prstGeom>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The business service binding (short form: service binding) is an ABAP Repository object used to bind a service definition to a client-server communication protocol such as OData. Like any other repository object, the service binding uses the proven infrastructure of the ABAP Workbench, including the transport functionality</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8" name="Title 10"/>
          <p:cNvSpPr txBox="1">
            <a:spLocks/>
          </p:cNvSpPr>
          <p:nvPr/>
        </p:nvSpPr>
        <p:spPr>
          <a:xfrm>
            <a:off x="609441" y="150540"/>
            <a:ext cx="10969943" cy="711081"/>
          </a:xfrm>
          <a:prstGeom prst="rect">
            <a:avLst/>
          </a:prstGeom>
        </p:spPr>
        <p:txBody>
          <a:bodyPr vert="horz" lIns="121899" tIns="60949" rIns="121899" bIns="60949"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0" marR="0" lvl="0" indent="0" algn="l" defTabSz="1218987"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Cooper Black" panose="0208090404030B020404" pitchFamily="18" charset="0"/>
                <a:ea typeface="+mj-ea"/>
                <a:cs typeface="+mj-cs"/>
              </a:rPr>
              <a:t>Service Binding ( Business Service )</a:t>
            </a:r>
            <a:endParaRPr kumimoji="0" lang="en-US" sz="3600" b="0" i="0" u="none" strike="noStrike" kern="1200" cap="none" spc="0" normalizeH="0" baseline="0" noProof="0" dirty="0">
              <a:ln>
                <a:noFill/>
              </a:ln>
              <a:solidFill>
                <a:prstClr val="black"/>
              </a:solidFill>
              <a:effectLst/>
              <a:uLnTx/>
              <a:uFillTx/>
              <a:latin typeface="Cooper Black" panose="0208090404030B020404" pitchFamily="18" charset="0"/>
              <a:ea typeface="+mj-ea"/>
              <a:cs typeface="+mj-cs"/>
            </a:endParaRPr>
          </a:p>
        </p:txBody>
      </p:sp>
      <p:pic>
        <p:nvPicPr>
          <p:cNvPr id="4" name="Picture 3"/>
          <p:cNvPicPr>
            <a:picLocks noChangeAspect="1"/>
          </p:cNvPicPr>
          <p:nvPr/>
        </p:nvPicPr>
        <p:blipFill>
          <a:blip r:embed="rId3"/>
          <a:stretch>
            <a:fillRect/>
          </a:stretch>
        </p:blipFill>
        <p:spPr>
          <a:xfrm>
            <a:off x="1542610" y="1790504"/>
            <a:ext cx="8440234" cy="4806848"/>
          </a:xfrm>
          <a:prstGeom prst="rect">
            <a:avLst/>
          </a:prstGeom>
        </p:spPr>
      </p:pic>
    </p:spTree>
    <p:extLst>
      <p:ext uri="{BB962C8B-B14F-4D97-AF65-F5344CB8AC3E}">
        <p14:creationId xmlns:p14="http://schemas.microsoft.com/office/powerpoint/2010/main" val="3751151443"/>
      </p:ext>
    </p:extLst>
  </p:cSld>
  <p:clrMapOvr>
    <a:masterClrMapping/>
  </p:clrMapOvr>
  <p:transition spd="slow">
    <p:push dir="u"/>
  </p:transition>
</p:sld>
</file>

<file path=ppt/theme/_rels/theme2.xml.rels><?xml version="1.0" encoding="UTF-8" standalone="yes"?>
<Relationships xmlns="http://schemas.openxmlformats.org/package/2006/relationships"><Relationship Id="rId1" Type="http://schemas.openxmlformats.org/officeDocument/2006/relationships/image" Target="../media/image2.jpg"/></Relationships>
</file>

<file path=ppt/theme/theme1.xml><?xml version="1.0" encoding="utf-8"?>
<a:theme xmlns:a="http://schemas.openxmlformats.org/drawingml/2006/main" name="Office Theme">
  <a:themeElements>
    <a:clrScheme name="Custom 526">
      <a:dk1>
        <a:sysClr val="windowText" lastClr="000000"/>
      </a:dk1>
      <a:lt1>
        <a:sysClr val="window" lastClr="FFFFFF"/>
      </a:lt1>
      <a:dk2>
        <a:srgbClr val="153153"/>
      </a:dk2>
      <a:lt2>
        <a:srgbClr val="EEECE1"/>
      </a:lt2>
      <a:accent1>
        <a:srgbClr val="6249DF"/>
      </a:accent1>
      <a:accent2>
        <a:srgbClr val="03BAC8"/>
      </a:accent2>
      <a:accent3>
        <a:srgbClr val="F9F7F3"/>
      </a:accent3>
      <a:accent4>
        <a:srgbClr val="EDDEA4"/>
      </a:accent4>
      <a:accent5>
        <a:srgbClr val="F7A072"/>
      </a:accent5>
      <a:accent6>
        <a:srgbClr val="A5A5A5"/>
      </a:accent6>
      <a:hlink>
        <a:srgbClr val="0000FF"/>
      </a:hlink>
      <a:folHlink>
        <a:srgbClr val="800080"/>
      </a:folHlink>
    </a:clrScheme>
    <a:fontScheme name="slidemodel">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r:embed="rId1"/>
          <a:stretch>
            <a:fillRect/>
          </a:stretch>
        </a:blip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9100</TotalTime>
  <Words>981</Words>
  <Application>Microsoft Office PowerPoint</Application>
  <PresentationFormat>Custom</PresentationFormat>
  <Paragraphs>139</Paragraphs>
  <Slides>21</Slides>
  <Notes>5</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21</vt:i4>
      </vt:variant>
    </vt:vector>
  </HeadingPairs>
  <TitlesOfParts>
    <vt:vector size="31" baseType="lpstr">
      <vt:lpstr>Arial</vt:lpstr>
      <vt:lpstr>Arial Black</vt:lpstr>
      <vt:lpstr>Calibri</vt:lpstr>
      <vt:lpstr>Cooper Black</vt:lpstr>
      <vt:lpstr>Segoe UI</vt:lpstr>
      <vt:lpstr>Segoe UI Black</vt:lpstr>
      <vt:lpstr>Wingdings</vt:lpstr>
      <vt:lpstr>Office Theme</vt:lpstr>
      <vt:lpstr>1_Office Theme</vt:lpstr>
      <vt:lpstr>4_Office Theme</vt:lpstr>
      <vt:lpstr>SAP S/4HANA CDS, BTP Full Stack Training Day 8</vt:lpstr>
      <vt:lpstr>Day 8</vt:lpstr>
      <vt:lpstr>OData V2 v/s V4</vt:lpstr>
      <vt:lpstr>RAP – The Big picture</vt:lpstr>
      <vt:lpstr>Explanation of Flight Data Model</vt:lpstr>
      <vt:lpstr>PowerPoint Presentation</vt:lpstr>
      <vt:lpstr>Flow of Development (Unmanaged Scenario)</vt:lpstr>
      <vt:lpstr>Create OData Service ( Business Service )</vt:lpstr>
      <vt:lpstr>Service Binding ( Business Service )</vt:lpstr>
      <vt:lpstr>PowerPoint Presentation</vt:lpstr>
      <vt:lpstr>PowerPoint Presentation</vt:lpstr>
      <vt:lpstr>PowerPoint Presentation</vt:lpstr>
      <vt:lpstr>Metadata extension</vt:lpstr>
      <vt:lpstr>PowerPoint Presentation</vt:lpstr>
      <vt:lpstr>PowerPoint Presentation</vt:lpstr>
      <vt:lpstr>Developing Read only List Report </vt:lpstr>
      <vt:lpstr>CDS Views with Annotations</vt:lpstr>
      <vt:lpstr>PowerPoint Presentation</vt:lpstr>
      <vt:lpstr>Title</vt:lpstr>
      <vt:lpstr>Questions?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240</cp:revision>
  <dcterms:created xsi:type="dcterms:W3CDTF">2013-09-12T13:05:01Z</dcterms:created>
  <dcterms:modified xsi:type="dcterms:W3CDTF">2024-02-07T14:53:55Z</dcterms:modified>
</cp:coreProperties>
</file>