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94" r:id="rId3"/>
  </p:sldMasterIdLst>
  <p:notesMasterIdLst>
    <p:notesMasterId r:id="rId18"/>
  </p:notesMasterIdLst>
  <p:sldIdLst>
    <p:sldId id="276" r:id="rId4"/>
    <p:sldId id="1024" r:id="rId5"/>
    <p:sldId id="1031" r:id="rId6"/>
    <p:sldId id="822" r:id="rId7"/>
    <p:sldId id="1032" r:id="rId8"/>
    <p:sldId id="1033" r:id="rId9"/>
    <p:sldId id="1034" r:id="rId10"/>
    <p:sldId id="1035" r:id="rId11"/>
    <p:sldId id="1036" r:id="rId12"/>
    <p:sldId id="1037" r:id="rId13"/>
    <p:sldId id="803" r:id="rId14"/>
    <p:sldId id="1038" r:id="rId15"/>
    <p:sldId id="280" r:id="rId16"/>
    <p:sldId id="287"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85" autoAdjust="0"/>
    <p:restoredTop sz="95033" autoAdjust="0"/>
  </p:normalViewPr>
  <p:slideViewPr>
    <p:cSldViewPr>
      <p:cViewPr varScale="1">
        <p:scale>
          <a:sx n="110" d="100"/>
          <a:sy n="110" d="100"/>
        </p:scale>
        <p:origin x="620" y="76"/>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4-02-12T03:42:57.787"/>
    </inkml:context>
    <inkml:brush xml:id="br0">
      <inkml:brushProperty name="width" value="0.05292" units="cm"/>
      <inkml:brushProperty name="height" value="0.05292" units="cm"/>
      <inkml:brushProperty name="color" value="#FF0000"/>
    </inkml:brush>
  </inkml:definitions>
  <inkml:trace contextRef="#ctx0" brushRef="#br0">7131 5928 1539 0,'-42'6'-6'0,"9"1"0"0,-7-1 13 0,7-1 16 16,-10 0-31-16,-6 1 38 0,6-1-23 0,-1-1 32 15,-2 2-19-15,5-3 43 0,-2 3-55 0,0-2 30 0,4 1-14 0,-4 2 5 0,7-4-20 0,-5 3 17 0,3 0-26 16,-3-2 4-16,9 1-2 0,-1-3-48 15,5-2 91 1,1 0-89-16,6-4 91 0,-1 0-96 0,6-3 95 16,2 3-93-16,0-5 86 0,4 3-37 0,1 2-45 0,1-2 42 0,-2 2-8 0,2 1 6 0,-4 1-3 0,4-2 9 0,0 4-46 0,-2 0 81 0,0 2-42 0,0 0 43 15,-6 1-78-15,4 2 78 0,-3 1-80 0,-1 0 74 0,-4 3-32 0,2 1-4 0,-5 4-1 0,1-2-14 0,-4 3 13 16,1 0-10-16,-2 2 5 0,0 0-4 0,-1 2 3 0,4-1-4 0,-4 1 12 0,4 0 5 0,0 0-6 0,2 0 6 16,4-1 4-16,-2-1 4 0,3-1-8 0,2-1 2 0,4-3-3 0,0 1 2 0,5-2-1 15,1-2 2-15,2 0-6 0,3 1 0 0,0-1 6 0,0-2-5 16,-2 1 3-16,-1 0 3 0,1 0-1 0,2-1-1 15,0 0-1-15,0 1-6 0,0 0 1 16,0-1 6-16,0 1-7 0,4 0 3 0,-3-1-3 0,-1 2-4 16,2-2 4-16,-2 0 10 0,0-2-1 0,0 1 1 15,0 0 3-15,0-2 12 0,0 2-15 0,0-1 23 16,-2 0-13-16,-1-2-40 0,0 4 38 0,-3-3-39 0,-4 1 32 16,1 0-51-16,-5 0 52 0,-2-1-50 0,-1 0 43 15,-3-3-1-15,0 2-3 0,-1-1 2 0,-1-2-8 0,0-5 28 16,0 0-50-16,-2 1 35 0,0-7-48 0,-1 3 19 15,-2-7-4-15,-3 4-23 0,2-5-3 0,-2 2-41 16,1 0 18-16,-2-1-61 0,2 1 27 0,4-2-36 0,-1 4-5 16</inkml:trace>
  <inkml:trace contextRef="#ctx0" brushRef="#br0" timeOffset="304.83">4925 6341 795 0,'-3'12'13'0,"-4"-1"27"0,0 4 6 0,-1 1 5 0,0 0 0 15,-3 6-2-15,0 0 0 0,0 2-1 0,-3 0-11 16,1 5-25-16,2-1-14 0,-2 4-8 0,-1 0-2 0,2-2 6 15,0 4 4-15,-3 0-3 0,2-3 1 16,-1-1 3-16,-1-4 16 0,2 1 14 0,0-3 19 16,1 1-2-16,0-1 3 0,2 0 7 0,-1-2 9 15,4 2-35-15,-5 3 39 0,6-5-49 0,-6 1 25 0,2-2-45 0,0-2 32 16,1 0-40-16,-2-2 23 0,1-2-4 0,-4 0-9 0,3 0 2 16,-2-3-3-16,-4 0 0 0,4-4-2 15,-4 3 5-15,0-3-6 0,1-2 4 0,-3-1-5 16,3 0 1-16,0-4 2 0,0 2 6 0,-1-2 0 15,4 1-8-15,1-2 5 0,4 3-5 0,0-3 5 0,1 4-6 0,0-1 2 16,2-1-7-16,0 3 9 0,0 0-7 0,1-1 5 0,0 1-13 16,-1 3-17-16,-2-3 42 0,4 0-52 0,-4 2 42 15,4 1-66-15,-3-2 31 0,2 1-44 0,-5-2 38 16,9 4-35-16,-4-1-15 0,4 0-10 16,1-4-12-16,-1 2-10 0,7-3 2 15</inkml:trace>
  <inkml:trace contextRef="#ctx0" brushRef="#br0" timeOffset="493.44">4287 7549 1249 0,'8'16'5'0,"-5"-1"1"0,6-1 3 0,-4-1 10 15,6 1 12-15,-2-3 3 0,2-6 4 0,6 5 6 0,-4-4-2 0,5 2 0 0,-1-3-3 16,2 1-10-16,0-2-11 0,0 0-2 0,-1-2-6 0,2 2-7 0,-1-3-3 0,-1 0-2 0,0 0 1 0,-3-1 0 15,2 0 2-15,-2-1-6 0,-2 0 2 0,0-2-4 0,-2 1 3 0,0 0-2 0,2-1-1 0,-2 1-2 0,-3-4-1 0,3 4 4 0,0-1 0 0,-3-1-2 0,3 1-13 16,-2-1-9-16,3 0-7 0,-3 2-15 0,2 2-15 0,-3-5-28 16,3 5-51-16</inkml:trace>
  <inkml:trace contextRef="#ctx0" brushRef="#br0" timeOffset="5711.49">3287 7453 2140 0,'-5'-1'13'0,"0"-2"28"0,0 1 9 0,1 2 16 0,1-4 5 0,1 2 17 0,1-1 2 16,2 1 25-16,-4-1 0 0,5 0-20 0,-4 3 8 0,1-1-6 0,-1 2 4 0,-1-4-14 16,1 5 13-16,-1-4-22 0,1 1-10 0,-5 0-3 15,5-3-9-15,-3 2-7 0,2 2-7 0,-3-2 4 16,1-1-10-16,-4 1-3 0,2 2-1 0,-1 2-2 0,-3 0-3 0,-1 1-7 16,-1 3-1-16,-4-1 1 0,2 5 0 0,-3 2 2 15,-2 1-3-15,0 2-1 0,-4 3 1 0,2 2-1 0,1 2 7 16,-2 5 4-16,-1 2 12 0,3 4 5 0,-2 0 4 0,4 6 1 15,0 0 2-15,3 3 2 0,-4-2-5 0,8 2-6 16,-1 1-8-16,1-2 0 0,6 0 2 0,1-2 1 16,3 0-4-16,4-3 1 0,3-2-6 0,3-7-1 15,7 0-4-15,1-7-2 0,10-2-11 16,0-6-4-16,11-3-3 0,-1-1 4 0,10-5-1 0,0 0-4 0,6-6-1 16,2 1-6-16,0 0 0 0,3-5 9 0,-4 1 2 0,1-7-4 15,-3 0 0-15,-2-6 0 0,-5 3 0 0,-1-9-4 16,-4-4-2-16,-2-1-4 0,-6-7 2 0,-1 1-7 0,-6-2 10 0,0 0-6 15,-8-4-1-15,-1 0-1 0,-7 0 9 0,-1 0-4 16,-4-2-4-16,-6 4 8 0,-4 2-9 0,-1 2 8 16,-6 1 0-16,0 7 1 0,-8 2-2 0,-2 5-4 0,0 3 3 15,-1 3-3-15,-5 4 6 0,0 4-4 0,-7 2-4 16,0 4 8-16,0 2-5 0,-2 2 1 0,-1 3-9 0,-4 1-15 16,1 0-8-16,3 3-5 0,1-1 1 0,1 1-12 15,3-2-8-15,2 2-24 0,3 0-1 0,0-3-15 16,8 2-23-16,-3-2-27 0,6 2-38 0,3-4-41 0,0 4-34 15,-3-2-37-15,5 0-49 0,5 2-37 0</inkml:trace>
  <inkml:trace contextRef="#ctx0" brushRef="#br0" timeOffset="6348.54">2969 8280 2400 0,'3'-14'19'0,"-1"2"37"0,4 0 41 0,-4 6 22 0,-2 0 9 15,0 5 9-15,0-3-1 0,0 4 8 0,0-2-16 0,0 8-40 0,-3-8-40 0,3 4-23 16,-3-1-7-16,1 0-4 0,0 4 12 0,-4 6-6 0,2-3 3 0,-1 3 1 15,-3 5 8-15,0 2-1 0,-3 2 4 0,3 4 3 16,-3 5-5-16,3-3 2 0,-6 9-5 0,1-1 5 16,0 2-5-16,1 1 7 0,-6 2-2 0,2-3-11 0,-1 1-3 15,-1-4-3-15,1 0-4 0,0-2-4 0,4 0 5 16,0-5-10-16,1-3-9 0,4-1 8 0,3-2-6 16,2-3 1-16,0-3 5 0,3-1 0 0,-2-2-4 0,2-4 0 15,0 1 7-15,0-5-7 0,2 1 0 0,-2-2 1 16,3-4-3-16,0 2-2 0,5-6 4 0,5 1 0 0,3-1-6 15,4-1 7-15,5 0-5 0,7 0 4 0,0-1-1 0,4 3 0 16,-1 2-11-16,1 0 10 0,-1 3 3 0,0 4-3 16,0 0 3-16,1 3-5 0,-1 0 4 0,-2-1 5 0,3 3-3 15,-1 0 0-15,0-1-2 0,-3-1-3 0,-2 1 7 16,0-4-4-16,-5 0 2 0,-3-1-6 0,-1 0 9 0,-6-3-7 16,-2 0 7-16,-2-2-2 0,-1-1 7 0,-7 0 21 15,3-3-4-15,-2-2 5 0,-1 0 2 0,-3-3 6 16,0 0-1-16,0-1 3 0,0-3-13 0,-3 0-13 0,-1-1 1 15,-2-2-2-15,1-2-8 0,-3 0-5 0,-1-3-3 16,-1-4 4-16,-1 0-3 0,-1-1 2 0,-1-5-7 0,-1 1-1 16,1-3 8-16,-4-2-2 0,4 0 0 0,-3 0-2 15,4 0 2-15,0 5-3 0,0 2 3 0,4 4-1 16,0 5-2-16,5 3 4 0,-1 6-4 0,0 3 3 0,3 3 0 16,1 2-4-16,-2 1-5 0,2 3-2 0,0 0-3 0,0 3-4 15,-2 1 3-15,4 0-16 0,-4 3-6 0,4 0 0 16,-4 2-4-16,4 1-14 0,-4-1-18 0,4 2-21 15,-2 3-29-15,3-5-17 0,3 2-49 0,-3 2-47 16,-3-4-42-16,3 4-34 0,7-5-52 0</inkml:trace>
  <inkml:trace contextRef="#ctx0" brushRef="#br0" timeOffset="6759.87">3983 8238 2223 0,'-8'0'20'0,"2"0"23"0,2 0 33 0,-5 0 7 0,4 0 23 0,-1 0 13 15,3-2 7-15,1 2 10 0,1 3-5 0,1-3-16 0,0 6-27 0,1-6-5 16,4 4-15-16,0-4-6 0,4 1-4 0,1-1-3 16,2 0-11-16,6 0-1 0,5-5 9 0,0 4 6 15,5-5 3-15,4 2 0 0,12-9 23 0,8 4 8 0,8-5-2 16,13 3 6-16,3-5-12 0,14 2-2 0,3-2-6 0,7 2-8 0,-2 1-25 16,-5-2-14-16,1 4 3 0,-7-4-15 0,-4 3-2 0,-8 1-4 15,-7-2 1-15,-6 2-4 0,-9 0-3 0,-4 3 12 16,-14 0-9-16,-7 1-4 0,-8 2-6 0,-10 2-17 0,-5-1-13 15,-5 3-7-15,-6-1-14 0,-7 4-40 0,2-1-22 16,-6 1-22-16,-1 4-22 0,-2-2-26 0,-2-2-38 0,-4 3-41 16,-1 5-26-16,1-5-11 0,-1 2-8 15,0-2 40-15,3-3-7 0,2 4-4 0</inkml:trace>
  <inkml:trace contextRef="#ctx0" brushRef="#br0" timeOffset="6990.56">5270 7958 2017 0,'16'-8'9'0,"1"-7"23"0,-1 6 28 0,-2-5 34 16,-1-3 41-16,-2 7 25 0,-5 1 29 0,-1 1 20 0,0 1 14 0,-2 3 6 16,-1 1-17-16,-1 3-6 0,3-1-30 0,-3 0-24 0,2-5-27 0,-3 9-16 15,6-7-7-15,-2 8-9 0,2 4-5 0,5-1-8 0,3 7-3 16,2 0 4-16,6 4 27 0,0-1-1 0,0 8-17 16,-4-3-13-16,4 3-6 0,-4 1-25 0,0 1-4 15,0-2-8-15,-6 1-22 0,-2 0-3 0,1-5-1 16,-3 5-15-16,-5-6-6 0,-6-4-43 0,-7 1-18 15,1-1-8-15,-10-3-38 0,-5 2-28 0,-7-1-44 0,-4 0-47 16,-6-1-69-16,1 6-20 0,-6-3-65 0,-1 0-80 16</inkml:trace>
  <inkml:trace contextRef="#ctx0" brushRef="#br0" timeOffset="7977.51">5896 7757 1992 0,'8'-19'20'0,"6"3"29"0,-4-2 26 0,0-4 28 0,4 6 30 0,-8-1 22 16,2 3 27-16,-2 1 31 0,0 1 1 0,-1 2-13 0,-2 3-15 0,1 3-21 0,-4-1-19 0,1 1-18 0,-1 3-35 0,3-3-32 0,1 8-15 0,-3 0 2 0,4 6-2 16,-1 4-3-16,1 5-11 0,-2 6 7 0,2 4 12 0,0 6 11 0,3 5 5 15,-4 5-16-15,3 1 1 0,-4 8-10 16,-1-2 6-16,-2 7 0 0,-2-5 12 0,-3 4 12 15,0 4-10-15,-4 2 3 0,0-1-4 0,-3 5 2 16,-2-2 4-16,3 1-12 0,-3 1-23 0,3 1-16 0,-2-8-1 16,2 0-3-16,3-6-5 0,0-3 3 0,1-6-13 15,5-4 4-15,-1-6 11 0,3-2-12 0,0-3 7 0,2-4 0 16,-1-4-6-16,1-4-1 0,5-3 2 16,-4-3 5-16,4-2-4 0,-1-4-1 0,8-5-4 15,1-2-11-15,5-1-7 0,5-4-23 0,7-3-5 0,3-4-20 16,8 0 2-16,4-5 0 0,7 5-9 0,3-5 9 15,8 3 19-15,7 1 18 0,4 3 10 0,11 0 11 16,3 4 3-16,8 2-2 0,10 1 8 0,9 3-2 0,11 3-4 16,8 1 5-16,5 2 2 0,9 1 9 0,2 0 4 15,9 4 13-15,-6 0-3 0,0 0 7 0,0-2 21 16,-3 2 7-16,-2-3-1 0,-9 1 5 0,-2-4-7 16,-11 1 2-16,-3-3 13 0,-10 1-2 0,-10-4-23 0,-12-2-8 15,-6 0 2-15,-17-3-9 0,-9-1 3 0,-10-1 1 16,-13 1-1-16,-11-3 12 0,-5 0-5 0,-14 0 5 15,-5-1-10-15,-5-4 4 0,-6 3-13 0,-6-5-10 16,-3-1-1-16,-4-1-17 0,-1-2-5 0,-4 0 5 0,0-2-4 16,1-2-7-16,-1 1 10 0,4-5-10 0,1 1-19 15,4-3-4-15,0-2 5 0,9-5-15 0,3 1 8 16,0-6-14-16,5-2-7 0,5-4 2 0,2-4 1 16,5-6 0-16,1 7-28 0,4-5 1 0,1-1-17 15,2-2 12-15,2 0 8 0,-1-1 7 0,1 2 5 0,2 4 9 16,-2-5 29-16,3 0 3 0,-1 7 21 0,-2 0 4 15,-3 4-8-15,2 6 4 0,-1 2 0 0,-9 5 1 16,5-1 7-16,-5 9 3 0,0 0-8 0,0 4-1 16,-3 4 20-16,0 3 5 0,-3 2 13 0,0 4-5 0,-5 2-9 15,0 1 8-15,-3 0 23 0,1 2 4 0,-3-1-10 16,-1 2-16-16,-4-2-4 0,1 1 1 0,1 2-17 16,1-2 10-16,-3 1-37 0,3 0-8 0,-6 3-5 15,0-2 13-15,0 1-20 0,-6 2 4 0,-2 2 26 0,-9-2-19 16,-7 4 13-16,-7-2 6 0,-3 2 2 0,-13 1-10 15,-8-2 10-15,-11 3 8 0,-11-1-5 0,-17 1-5 16,-5 0 4-16,-19-1-8 0,-8 3-4 0,-13-2 3 16,-7 2 9-1,-14-1-9 1,-9 2-1-16,-8 2 7 0,-5-4 4 0,5 4 1 0,-2 0 4 0,6-1 7 0,9 2-11 0,17-1 3 0,12-1 2 0,18 0-2 16,14-1 0-16,10-1-2 0,13-1 9 0,15 0-15 0,6-2 18 15,18-3-10-15,8 2-1 0,13-2-7 0,11-1-19 0,11-2 0 16,9 2-16-16,10-4-14 0,9 3-25 0,7-4-33 15,5 3-45-15,7-2-56 0,3 0-43 0,3-1-57 16,-3 2-45-16,7-1-46 0,-2-2-87 0</inkml:trace>
  <inkml:trace contextRef="#ctx0" brushRef="#br0" timeOffset="9678.15">8708 7999 2257 0,'5'-2'20'0,"-1"-1"36"0,0-2 37 0,0 5 14 0,-4-5 4 0,5 1 9 0,-5 4 12 0,3-1 16 0,-4 2-16 16,1-1-37-16,-2 7-36 0,-1-8-14 0,-2 4-4 15,0 0-7-15,-3 0-14 0,-1 1-11 0,0 0 8 16,-4 0-1-16,-1 1 8 0,-1 4 7 0,0-2 5 0,-1 3 4 15,0-2 1-15,0 2 4 0,4-2-5 16,0 1 7-16,4 1-2 0,-1-2 4 0,4 0-5 0,2 1 0 0,0-4 13 16,6 3-4-16,-3-2 2 0,5 2-1 0,0-5-2 15,4 6-9-15,-1-6-6 0,2 4-3 0,2-3-16 16,4 0-3-16,0-4-14 0,1 2-28 0,2 2-23 0,-6-6-34 16,9 7-26-16,0-12-51 0,-3 1-53 0,-2 2-64 15,-2 3-63-15,5-10-11 0,-7 4-79 0</inkml:trace>
  <inkml:trace contextRef="#ctx0" brushRef="#br0" timeOffset="10119.62">8869 7842 2291 0,'-3'-3'24'0,"0"-3"29"0,3 2 21 0,-8-3 28 0,5 2 1 0,-3-1 5 16,2 4 7-16,-2 0 10 0,-2 1-9 0,0 5-25 0,-5-4-21 0,0 5-26 0,-4 0-2 15,2 1 4-15,-3-1-5 0,1 3 0 16,-5 3-8 0,4 0 6-16,-2 1 0 0,4 5 5 0,-3-4 1 0,5 3 1 0,-5 3 5 0,8-2 3 0,-5 5-6 0,6-4-3 0,-2 6 13 15,2-5 2-15,1 8 11 0,2-5-7 0,0 4-7 16,2-1-15-16,3-2 7 0,-4-1-7 0,9-2-12 15,-3-1-11-15,3-3-4 0,1 1-10 0,3-3 4 16,1-3 1-16,3 0-7 0,3 1 1 0,2-4 0 0,0-1 1 16,5-3-4-16,3-4-1 0,-1-2-13 15,4-6-11-15,1 0-18 0,1-4-8 0,-3 2-6 16,4-3-14-16,-5-1-10 0,3 1-5 0,-6-6-4 0,5 6 1 16,-6-8 7-16,-1 3 2 0,-1-10 2 0,-6-1 9 0,0-1 12 15,-6-4 14-15,0 3 11 0,-7-1 17 0,-4 2 10 16,-3 2 10-16,-1 5-1 0,-3 4 15 0,-6 3-10 0,-1 6-3 15,-1 2 7-15,-3 4-9 0,-2 1 2 0,0 6-11 16,1 1 7-16,-4 1-9 0,4 1-3 0,1 1-29 16,5 0-43-16,0-3-49 0,-5 7-71 0,10-3-71 0</inkml:trace>
  <inkml:trace contextRef="#ctx0" brushRef="#br0" timeOffset="11125.69">9168 8048 1783 0,'-6'0'-29'0,"3"-3"36"0,-4 6-21 0,2-6 0 0,-4 3 29 0,1-2 7 16,0 5 15-16,-1-4 14 0,1 1 31 0,-2-2-30 0,1-1 36 0,-4 1 7 15,5-3-24-15,-1 5 6 0,2-7-1 0,-2 9-2 16,4-5-2-16,-1 3-1 0,1 0-12 0,3 0-5 0,-1 0 3 16,3 1-10-16,0 1-4 0,0-2-7 0,0 3 9 0,3-1-9 0,2 0 8 0,0 0 4 15,5 4 3-15,4-4 4 0,5-1-9 0,9-1-4 16,9 4-16-16,7-6 10 0,13-1-12 0,6-1-3 15,10-2-13-15,7 1-6 0,10-3 2 0,5 1-2 16,7 0 7-16,6 0 5 0,8 3 10 0,4-1 11 0,7 1 2 16,1-2 6-16,6 3-4 0,-2-1 5 0,-4 0-3 15,-2 1-8-15,-10-4-8 0,-13 3-16 0,-9-1-1 0,-10 1-5 16,-11 0 2-16,-13-2-6 0,-8 1 1 0,-14 1 5 16,-5 1-3-16,-7-1 15 0,-9-1 19 0,-6 0 2 15,-6 0-2-15,-5 2-2 0,-7-2 5 0,-3 1-12 0,-3 1 8 16,-6 1-24-16,-2 2-27 0,-2-3-15 0,-6 6-9 15,4-3-19-15,1 2-21 0,5-2-21 0,0-2-26 0,3 2-29 16,-1 0-22-16,7 0-18 0,-4 2-24 16,5-1 1-16,-1 1-12 0,-4 0 33 0,3 0-14 0,3-1-8 15</inkml:trace>
  <inkml:trace contextRef="#ctx0" brushRef="#br0" timeOffset="11374.84">11325 7794 1951 0,'3'-5'13'0,"-1"0"21"0,-1 1 23 0,1-1 22 16,-2 3 22-16,3-2 9 0,-3-1 7 0,0-1 0 0,0 5-1 0,0-1-11 0,5 2-20 0,-5 1-11 15,2 0-18-15,2 3-3 0,2-1 8 0,-1 2 7 16,3-1-8-16,3 3 1 0,-3-3-6 0,3 5-4 0,3-3-1 0,-4 4-3 16,-4-4-8-16,4 5 1 0,-3-2-3 0,0 1-2 15,-4 1 11-15,2-2-2 0,-3 3 1 0,1 1-4 0,-3-3-6 16,0 0-5-16,-3 2-1 0,-1-1-4 0,-4 0-5 0,-4 0-12 15,2 2-3-15,-3-4-2 0,-2 1-13 0,0 0-18 16,3-1-28-16,1 0-25 0,4-3-39 0,-3-2-45 16,3-1-59-16,-2 6-66 0,5-8-43 15</inkml:trace>
  <inkml:trace contextRef="#ctx0" brushRef="#br0" timeOffset="13093.75">11565 7377 2641 0,'-1'-2'24'0,"4"2"37"0,-3 0 38 0,1-3 5 15,-2 3 5-15,4-2-3 0,0 5 0 0,0-1-3 0,-3 2-21 0,2 0-32 16,3 2-26-16,-3 3 5 0,2 2 3 0,-2 3 15 16,1 4 17-16,-2 6 9 0,2 0 4 0,-1 5 5 0,3 4 8 15,-2 2-6-15,0 2-8 0,2 6-4 0,-2-2-13 0,3 7-8 16,-4-1-2-16,3 4-16 0,-7 3-8 0,4 3-3 0,-2 4 8 0,0-3-3 16,-4 7 0-16,3 1-2 0,-5 4 3 0,4 2 5 15,-6 1-10-15,2-3 9 0,-1 1-15 0,-2 0 0 0,1-2-2 16,0-7 5-16,0-4-6 0,1-3-1 0,-1-6-1 15,1-2-9-15,1-5 4 0,-2-1-1 0,4-3 1 16,-3-6-1-16,2-1-2 0,4-3 0 0,-4-2-2 0,3-1 4 16,2-5-4-16,0-3 2 0,0-2-4 0,2-3 2 15,-2-1-2-15,1-4-2 0,1 0 6 0,0-5 1 16,-1 2 8-16,-1-4 6 0,3 2-3 0,1-8 1 16,1 6 6-16,-1-5-1 0,5 0-4 0,1-1-4 15,6-1-5-15,-2-3-12 0,8 4 3 0,1-2-8 0,7 2-5 16,4 1 15-16,7 0-8 0,2 2-2 0,12-1-3 15,7 4 10-15,9 0 2 0,8 0-1 0,11 4 0 16,8-1 2-16,10 2-1 0,4 0 1 0,10 1 3 16,5 2-9-16,6-2 1 0,2 4 6 0,8-2 6 15,0 2-21-15,3 1 12 0,3 0 10 0,-1-2-10 0,-1 1 4 16,0 0 0-16,-2-2 4 0,-3 2 2 0,-3-1 9 16,-2 0 2-16,-4-1 22 15,-3 0 18-15,-5 0 7 16,-5 0 6-16,-8-3 12 0,-7 2-10 0,-12-1 8 0,-13-5-1 0,-10 3-32 15,-7-6 7-15,-12 4 9 0,-10-6-8 0,-9 3-6 0,-10-9-29 0,-3 7 36 16,-7-3-33-16,0 0 48 0,-11-3-64 0,3 3 36 0,-8-2-53 16,3 3 46-16,-4-3-23 0,0-3 14 0,0 5-27 0,-2-2 18 15,2-1-19-15,-2 2 10 0,3-1-6 0,0 3-53 16,1-1 58-16,-1-1-61 0,1 1 56 0,1-1-67 0,0 1 66 16,2 1-64-16,0-4 113 0,0 4-56 15,0-4 52-15,2 4-54 0,0-1-2 0,1-2 56 0,1 0-57 16,-1-1 52-16,1 3-109 0,-1-5 98 0,3 2-98 15,-1-3 77-15,3-2-29 0,-4 2-27 16,1-3 20-16,0 0-18 0,2-3 6 0,-4-2 1 16,4 0-4-16,-2-6 19 0,3 4 20 0,-3-8-40 15,3 0 34-15,-2-4-37 0,3-1 44 16,-2-3-43-16,3-4 37 0,-3-2-40 0,3-6-1 0,-1-1 3 0,0-3 6 0,3 0-4 16,-3-6 0-16,2 1-2 0,-1 3-15 0,-1 2-3 0,-2 4 9 15,2-2 13-15,-1 4-5 0,-2 0 8 0,-2 7 0 16,1-1 0-16,-4 3 23 0,3 0 7 0,-4 1 1 15,0 3-1-15,-4 2-1 0,3 1 6 0,-3 1-1 16,-1 3-3-16,2-1 5 0,0 1-8 0,-2 3 5 0,0 1-6 16,2-2 9-16,-4 5-6 0,0-2 0 15,2 1 10-15,-3 2-11 0,4 1 8 0,-4-1-8 0,0 0 9 16,2 2-21-16,-1 0-2 0,-2-1 4 0,3 0-7 16,-1 2 8-16,2 1-4 0,0 0 5 0,-2-1-6 0,2 4 23 15,2 0-3-15,0 3 3 0,1 0-8 0,-1 0 2 16,1 2 0-16,-1 2 2 0,1-2-7 0,-2 3 3 0,1 0-1 15,1 3-3-15,-1-1 9 0,0-1-4 0,0 3-6 16,-2-3-2-16,0 2 11 0,0-1-10 0,-1 3 5 0,2-2 2 16,-5 0-4-16,3-2 8 0,-3 4 2 0,2 0-3 15,-2-1-3-15,-1 0 6 0,-4 1-2 0,5-1-2 16,-4 1 9-16,4 0-6 0,-6 0-4 0,1-2 4 16,-5 2-1-16,-2 0-4 0,-2-2-2 0,-6 2 2 0,-7 0-2 15,-5-2-1-15,-6 2 6 0,-6 0-5 0,-4-4-3 16,-8 1 1-16,-6-1 4 0,-5-2-8 0,-4-1-4 15,-9 2 6-15,-1-4-6 0,-13 2 6 0,-3-1 7 16,-1 0-6-16,-4 1-2 0,-6 0 9 0,-5 0-1 0,-3 0-6 16,-4 1 8-16,0 2 0 0,1 1-2 0,-7-1-4 15,7 3 7-15,-4 1-1 0,10 0 2 0,9 0-1 0,3 3-4 16,9 1-1-16,3-3 3 0,14 2 2 0,-1-2 2 16,12 1-4-16,1 0-2 0,5-2 3 0,7 2 2 0,7-2 2 15,3-2-8-15,6 2 8 0,8-1-7 0,4 0-3 16,4 1 6-16,5-2-5 0,4-1 6 0,6 2-5 0,4 1 3 15,3-1-11-15,3-1-11 0,1 0-13 16,4 0-10-16,-1 1 2 0,-1 1-22 0,4 0-12 0,-3 0-12 16,2-2-1-16,1 2 10 0,-3-2 15 0,3 1 0 0,0 1-1 15,-1-2 14-15,2 2 16 0,-4-1 16 0,3-1 3 16,-3 1 6-16,1 1 3 0,-1-1 0 0,-2-1 5 16,-1 2 4-16,1 0 2 0,-1-1-8 0,-1 1 2 15,-2-1-2-15,0 1-2 0,-1 0 16 0,0 0-11 0,-1 0 2 16,1 0-1-16,-1 1 4 0,0-1-5 0,-1 1 1 15,3 1 2-15,-3 0-4 0,3 1 2 0,-4 2 0 16,4-3-3-16,-3 3 2 0,0 1 5 0,-1-2-1 0,1-1 1 16,0 4-4-16,-1-1-1 0,2-2 1 0,-2 0 9 15,-1 0-4-15,-1 0-1 0,2 1 3 0,-1-3-6 0,-1 2 3 16,3 0 3-16,0-1-1 0,-2 0-6 16,0-2-1-16,3 3 2 0,1-1-1 0,-3 0 2 0,1 1-4 15,3-2 4-15,-3 1 3 0,2-1-3 0,-2 2 3 16,2-3 1-16,-1 1-7 0,1 1 7 0,-2-3 4 0,2 2-8 15,-1 1-1-15,1-1 2 0,1-2-2 0,-1 0 2 16,1 2 0-16,1 0-2 0,0-2-4 0,1 2 3 16,-2-1 6-16,0-1-5 0,0 1 4 0,0 0-4 0,-2-1 2 15,1 3 2-15,1-2-3 0,-4 1 3 0,4-2-8 16,-1 2 8-16,-1-2-7 0,1 3 7 0,-2-3-2 16,4 2 0-16,-1-2-1 0,1 0 4 0,0 1-3 0,-3-1 1 15,4-1 6-15,-1 2-8 0,1-1 5 0,-2-1-7 16,1 1 11-16,1 0-4 0,3 0 3 0,-1 0-7 15,-1 0 4-15,2 0 6 0,0 0-11 0,2 0 3 0,-2 0-1 16,1 0-4-16,-1 0-2 0,0 1 1 0,0-1 1 16,3 3-7-16,-3-3 9 0,0 1-4 0,0-1-3 0,2 0 2 15,-2 0 1-15,2 2 5 0,-2 1-8 0,1 0 4 16,-2 1-3-16,1 1 11 0,1 5 0 0,1 1 5 16,0 3 4-16,1 0 1 0,-2 4 2 0,2 3 1 0,3 0 5 15,1 4-6-15,-1 1-4 0,2 2-5 0,1-1-3 16,1 2 0-16,3 2-1 0,-1-2-4 0,-2 2-6 15,0-1-35-15,2-3-56 0,-2-1-94 0,-6 1-110 16,0-2-142-16</inkml:trace>
  <inkml:trace contextRef="#ctx0" brushRef="#br0" timeOffset="13981.08">12093 7723 2190 0,'-7'4'1'0,"-1"-1"20"0,5 0 38 0,1 1 31 0,2-4 29 0,0 1 22 16,0 3 22-16,3-4 20 0,-1 0 16 0,3 2-9 0,2 0-23 0,0-6-17 0,6 2-31 0,4-1-3 0,5-4-10 15,5 3-12-15,9-4-17 0,5 3-9 0,2-3-20 0,4 4-7 16,1-1 3-16,4 2-18 0,-3-2-15 0,0 3-4 16,0 0 0-16,-5-1-10 0,-7 3 1 0,-7-1-27 15,-2 2-17-15,-9-1-30 0,-6 3-40 0,-3-5-45 0,-4 4-47 16,-6-2-29-16,-4 4-43 0,-5-1-33 0,-4-1-43 15,-1 0-2 1</inkml:trace>
  <inkml:trace contextRef="#ctx0" brushRef="#br0" timeOffset="14231.7">12192 7968 2050 0,'0'2'21'16,"-2"-4"26"-16,5 5 33 0,-3-3 17 0,0 0 24 0,0-3 12 0,3 3 5 16,-1 0 11-16,1 0 7 0,0 6-15 0,-1-3-12 0,4 4-3 0,2-3-7 0,2-3-2 15,3 2 1-15,4-1-15 0,3-1-21 0,3-7-1 0,3 6-24 0,6-2-5 0,0 2-21 16,3-3-12-16,0 3 1 0,-3-2 1 0,1 2-5 0,-1-2-6 0,-2 2-1 0,-2 2-17 0,-5-2-9 15,-3 4-10-15,-4-6-31 0,2 6-32 0,-9-4-54 0,-4 0-53 16,-2 1-58-16,-6 4-60 0,-2-5-50 0</inkml:trace>
  <inkml:trace contextRef="#ctx0" brushRef="#br0" timeOffset="14908.33">12313 8407 2057 0,'-5'1'13'0,"-2"1"18"0,2-2 30 0,0 3 32 0,0-1 29 16,-1 1 9-16,4-3 12 0,1 1 11 0,1 2 5 0,1-3-11 0,1 2-15 0,1-2-22 15,5-2-18-15,0 2-6 0,9 0-10 0,0-3-10 0,9 2-20 0,1-2-2 0,10 0-16 0,3 2-12 0,2 0-10 0,2-2-26 0,5 2-28 16,-6-1-42-16,-7 1-37 0,3 1-48 0,-7 1-43 0,-5-5-52 0,0 2-47 16,-5 1-37-16</inkml:trace>
  <inkml:trace contextRef="#ctx0" brushRef="#br0" timeOffset="15470.53">13651 8009 1984 0,'-3'5'3'0,"1"-3"23"0,-1-2 29 0,3 0 17 0,-6 0 29 0,3 3 6 16,3-8 22-16,0 5 11 0,0-3 3 0,3 4-27 0,-3 1-11 0,6-2 2 0,-1 7-23 16,1-6-2-16,4 7-15 0,4-7-2 0,2 6 0 0,1-4 7 0,8 1-9 0,0-1-13 15,5 1-8-15,-2-2-4 0,4 0-5 0,-2-2-12 0,-2 1-2 0,2 1-6 0,-3-2-11 0,-2 3-4 0,0-3 1 0,-4 3-4 0,-2-1-16 16,0-1-17-16,0-1-28 0,-5-1-28 0,-3-5-45 0,-1 6-53 15,-4 4-51-15,2-4-57 0,-5-3-46 0</inkml:trace>
  <inkml:trace contextRef="#ctx0" brushRef="#br0" timeOffset="15774.38">13664 8331 2307 0,'3'6'23'0,"0"-1"38"0,8-2 27 0,-11-3 13 0,5 2 4 16,3 3 10-16,3-3 8 0,-2 1 14 0,4-3-17 0,4 6-36 0,1-5-14 15,1 1-2-15,1 0 5 0,3 1-1 0,0-1-2 16,4-2 3-16,-3 0-8 0,1 2-5 0,-4-1-7 16,4 1-9-16,-5 0-16 0,-2 1-7 0,-1-2-6 0,-4 0-16 15,1 1-2-15,-3-4-5 0,-1 2-22 0,-1-1-27 0,-4 1-25 0,-2-1-39 16,0-2-56-16,-6 3-63 0,3-5-48 0,-5 1-47 0</inkml:trace>
  <inkml:trace contextRef="#ctx0" brushRef="#br0" timeOffset="16238.19">14983 8084 2460 0,'0'2'15'15,"0"-5"37"-15,0 4 39 0,1-1 13 0,1-1 10 0,-4 5 0 0,5-4 5 0,2 4-3 0,5-3-16 0,4 6-37 0,0-7-36 0,8 2-12 0,5 0-15 0,3-2-7 0,3 1-18 0,4-2-24 16,-2 2-24-16,0-4-33 0,-1 5-38 0,2 1-39 0,-6-1-34 15,-7-4 3-15,0 4-37 0,-4 4-44 0</inkml:trace>
  <inkml:trace contextRef="#ctx0" brushRef="#br0" timeOffset="16432.03">14932 8273 2140 0,'-1'7'-1'0,"2"-4"25"0,-1-3 38 0,3 2 31 0,-3 0 36 0,2 3 3 0,1-2 10 0,6 0 2 0,-2 2 6 0,6-3-31 0,1 3-35 15,3-1-32-15,5-3-32 0,3 2-6 0,7-1-13 0,1 0-11 0,4-2-39 16,2 3-28-16,7 1-60 0,2 1-59 0,-1-2-77 16,2 1-67-16</inkml:trace>
  <inkml:trace contextRef="#ctx0" brushRef="#br0" timeOffset="19674.77">14042 7788 1815 0,'0'0'-36'0,"0"0"32"0,0 0 38 16,0 0-4-16,0 0 12 0,0 0 47 15,0 0-44-15,0 0 44 0,0 0-3 0,0 0-16 16,0 0 12-16,0 0-3 0,0 0-9 0,0 0-2 0,0 0-2 16,0 0-10-16,0 0 7 0,0 0 6 0,0 0-3 15,0 0 1-15,0 0 4 0,0 0 5 16,0 0 2-16,0 0-2 0,0 0-16 0,0 0-6 0,0 0-5 0,0 0-5 15,0 0-11-15,0 0-11 0,0 0 0 0,0 0-7 0,0 0 6 16,0 0-37 0,0 0-1-16,0 0 42 15,-3 38-4 1,3-38-4 0,-13 55-7-1,3-8-15 1,10-47 28-1,0 0 9 1,-4 24-12-16,4-24 0 0,0 0 3 0,0 0 10 16,0 0 9-16,0 0 3 0,0 0 8 0,0 0-5 15,0 0 5-15,0 0-9 0,0 0 1 0,0 0-5 16,0 0-9-16,0 0-3 0,0 0-11 0,0 0 3 16,39-19-6-16,-39 19 3 0,63-33-5 0,-50 25 1 0,3-2-3 15,-2 1-10-15,0 0 2 0,-1-1-3 0,-2 2-5 16,-2 1 5-16,0 1-4 0,-6-1 0 0,0 3-2 0,-1 1 9 15,-2 1-4-15,0 0 1 0,0 1 0 0,0 1 3 16,0 1-6-16,0-1-2 0,0 2 0 0,0-2-7 16,0 2 1-16,0-2 2 0,0 3 3 0,0-3-5 0,0 4 3 15,-4-1-7-15,4 1-6 0,-3-2-19 0,3 3-20 16,-1 0-30-16,1-1-40 0,0-1-48 0,-4-2-50 16,8 2-42-16,-8-2-44 0,8-1 14 0,-4 0-49 15</inkml:trace>
  <inkml:trace contextRef="#ctx0" brushRef="#br0" timeOffset="20280.03">14056 7903 1649 0,'0'-2'17'0,"0"4"-47"0,0-2 50 0,0 1-30 0,0-5 58 16,-2 4-39-16,2 6 18 0,2-6 13 0,-2 4-14 0,0-4 59 0,3 6-31 0,-3-6 35 15,0 3-40-15,0-3 49 0,0-7 2 0,-3 7-1 0,3-5 3 0,0 4 8 0,0-2-4 16,0 1-1-16,0 2-12 0,0-1-2 0,0 1-4 0,0 0-3 0,0 0-4 0,0 0-13 0,0 0 0 15,0 0-3-15,0 0 1 0,0 0 1 0,13-15-8 0,-13 15-13 16,0 0 2-16,0 0-9 0,0 0-5 0,0 0 2 0,0 0-6 16,0 0-1-16,83-110-4 0,-83 110 10 0,0 0-4 0,70-115 10 15,-51 85-4-15,3-2 1 0,0-2 10 16,9-2 10-16,0-1-2 0,7 0-1 0,1-3 3 0,1 1-5 16,0 0-4-16,2-2-3 0,-4 7-11 0,3-3-14 15,-2 5 1-15,1 1-8 0,-5 4-2 16,2 3 3-1,-4 5-2-15,-2 0 3 0,-2 4 3 0,-4 2-1 16,-3 2 3-16,-3 3 8 0,-1-1 10 0,-9 4-2 0,2 0-5 0,-11 5 2 0,0 0-2 0,0 0-8 0,0 0-6 0,0 0 1 16,0 0-3-1,0 0-32 1,0 0 20 0,0 0-6 15,0 0-21-16,0 0 4 1,0 0-18-16,0 0-16 0,0 0 0 0,0 0-27 16,0 0-17-16,0 0-31 0,0 0-35 0,0 0-43 0,0 0-42 15,0 0-38-15,0 0-57 0,0 0-33 0,0 0-25 16</inkml:trace>
  <inkml:trace contextRef="#ctx0" brushRef="#br0" timeOffset="21305.36">15147 6807 1720 0,'3'0'3'0,"2"-3"27"0,0 13 10 0,-5-10 24 0,3-5 9 16,-3 5 7-16,1 0 7 0,-1 0-3 0,4-7 1 0,-3 4-23 16,2-8-12-16,-1 10-22 0,3-6-7 0,1 3-6 0,-3 0-2 15,3 0 9-15,-1 1-2 0,-2-1 8 0,-1 1 21 0,1 0 2 0,-3 1 12 0,0 1 21 0,-1 2 2 0,1-1 8 0,-4 3 3 0,3-4-1 0,-4 6-13 0,1-5-2 0,0 0-18 16,1-2-18-16,0 0-6 0,-2-2-12 0,0 0-8 0,2-1-7 0,-3-1-9 0,1 3 2 0,-1-1 1 16,0 1-3-16,-1 1-3 0,-2 0-1 0,1 2 0 0,2 0 1 15,-6 0 1-15,0 2-5 0,2-1 3 0,1 2 0 16,-2 2 0-16,1 0 0 0,-1 1 1 0,2-2-3 15,-1 3 2-15,4 2 2 0,-1 0-3 0,0-3 2 16,2 2 0-16,3 1 0 0,-1 1 0 0,3-3-1 0,0 2 1 16,0-1 3-16,3-1 2 0,2 1-3 0,0-5 2 15,3 4 2-15,1-5-1 0,-1 3 3 16,3-3 0-16,0 0-6 0,-1 2-1 0,1-3 2 16,-2 3-3-16,-1-4 0 0,-3 4 0 0,3-4-1 0,-4 4-3 15,-2-1 6-15,1 3-2 0,1 0 2 0,-3-5 0 0,1 6 2 16,-1-3-4-16,-1 3-2 0,0-2 4 0,0 2-5 15,-1-4 0-15,-1 5 0 0,-3-4 4 16,2 2-4-16,-2 0 2 0,-1-1 2 0,0 0-2 0,1-2 2 0,0 1 1 0,-1-1-6 16,1-1-2-16,-1-1 1 0,1-1 4 0,0 0-7 15,2-1-5-15,0-1-13 0,0-1-10 0,1 1-2 16,1-1-15-16,1-2-31 0,0-3-23 0,0 1-19 16,0 0-27-16,0 0-16 0,1-5-22 0,2 2-34 0,-1 0-2 15,1 2-25-15</inkml:trace>
  <inkml:trace contextRef="#ctx0" brushRef="#br0" timeOffset="21766.78">15264 6852 1696 0,'2'0'5'0,"1"0"13"0,2 4 22 0,-2-4 16 0,-3 2 13 0,0-2 8 0,2 5 7 15,-2-5 9-15,1 2 3 0,1-2-5 16,-2-2-3-16,0 4-4 0,0-2-5 0,1 0-5 0,-1 0-7 15,0 0-4-15,0 0-3 0,2 0 0 0,-2 0-11 0,3 0-12 0,-2 0-9 16,2 0 2-16,-1 0 2 0,1 0-3 0,1 0-6 0,-1 0-7 16,0 0-10-16,2 0 2 0,1 0 4 15,0 0-9-15,-1 0 1 0,0 0-4 0,1 0-2 0,-1 0 8 16,1 0-1-16,0 0-3 0,-2 0-3 0,0 0 7 16,1-2-7-16,-3 1-2 0,1-3 4 0,3 1-10 0,-3-3-6 15,0 0-6-15,-1-1-8 0,0 0-7 0,-1-1 3 16,-1 1 5-16,0-3-10 0,0 3 7 0,-1 1 10 15,-3-2 4-15,1 2 8 0,0 3 6 0,-3-2-1 16,1 3-3-16,0 0 7 0,-3-2-4 0,4 4 1 16,-6 2 2-16,2-2 0 0,-1 2-3 0,1 1 8 0,-3 1-1 15,5 0 7-15,-3 3 9 0,0 1 12 0,3 0-3 0,-4 2 6 16,5 0 4-16,-1 1-4 0,-1-3 11 0,2 6 4 16,0-8-13-16,2 3-13 0,1-1 1 0,2-1-4 15,0-4-8-15,2 3 7 0,-1-2 1 0,2 4 8 0,1 2 21 16,1-3 4-16,-1 3 5 0,5 1-4 0,-4-3 2 15,5 1-3-15,1 0-12 0,-2-4-29 0,4-3-31 16,1 0-35-16,-1-4-19 0,4 0-35 0,-1-1-32 0,3-2-35 16,-1-2-37-16,-1-1-30 0,-1-4-14 0,0 1 41 15,-2-1-33-15,2 4-3 0</inkml:trace>
  <inkml:trace contextRef="#ctx0" brushRef="#br0" timeOffset="21979.21">15503 6592 1847 0,'4'-1'16'15,"0"-2"5"-15,2 10-1 0,-6-5 3 0,0 4 0 0,0-3-1 0,3 1-1 0,-3 2 2 0,0 0-21 0,5 1-2 0,-2-1 2 0,-1 4 3 0,1-2 13 0,2 2 2 0,-1-1 4 0,1 0 19 16,-2 0 90-16,-6 9 20 0,0 1 0 0,0 2-3 0,0 0-10 16,-5-2-7-16,3 2 2 0,0-1-22 15,-3-3-83-15,7-7-29 0,1-3-11 0,-2 2-34 0,2-5-16 16,2 3-27-16,-1 1-36 0,1-1-29 0,-2-2-33 0,0 3-15 15,2-6 21-15,-6 3-37 0,6-1 9 0,-2-3-7 16,-2-2-23-16</inkml:trace>
  <inkml:trace contextRef="#ctx0" brushRef="#br0" timeOffset="22132.86">15497 6818 2173 0,'6'-11'18'0,"3"0"26"0,-4 3 34 0,-5 2 25 0,-6 0 27 0,4-1 19 0,0-1 17 16,-2 5 6-16,-1 3-7 0,1-2-22 0,4 6-37 15,1-4-23-15,4 0-27 0,2 0-23 16,3 0-15 0,0 0-4-16,2 0-15 0,3 0-4 0,2 0-12 0,1 0-12 0,-1-2-29 0,-3 2-25 0,3-6-22 0,-1 7-46 0,-2 1-49 15,-4-1-39-15,-10-1-39 0,0 0-22 0</inkml:trace>
  <inkml:trace contextRef="#ctx0" brushRef="#br0" timeOffset="22821.01">15873 6925 1815 0,'0'0'38'0,"0"0"3"0,0 0 21 0,0 0 8 0,0 0 13 15,22 20 10-15,-22-20 2 0,0 0-5 0,0 0 9 16,0 0-10-16,0 0-11 0,0 0 19 0,0 0-9 0,38-9-4 0,-38 9 7 16,0 0 9-16,0 0-9 0,0 0-6 0,0 0 8 0,0 0-20 15,0 0-7-15,19-25-6 0,-19 25-1 0,0 0-22 16,0 0-10-16,0 0 0 0,0 0-10 0,-8-21-6 15,8 21-27 1,-44-8 4 0,44 8 32-1,-84 51-12-15,84-51 10 16,0 0-2-16,-42 85 1 16,42-77 3-16,1-1 10 0,2 0-6 0,3 0 5 0,-1-2-9 15,-2 0 11-15,5 0-8 0,-3-3-4 16,3 0-1-16,1 0-7 0,4-4-2 0,-1 0-2 0,0 1-1 15,-1-5-6-15,5 2 7 0,-4-3-15 0,6-1-7 16,-9-2-15-16,5 0-3 0,-3 1-10 0,1-4-7 0,0 1-7 16,-1-7-13-16,1 4 5 0,0-4-3 0,-2 6 2 15,3-3 5-15,-4-3 2 0,0 1 3 0,-1-4 6 16,1 2 13-16,-4 0 5 0,-2-3 11 0,1-1 9 16,-1 0 5-16,-3 0 3 0,0 4 6 0,-2 4-2 0,1 2 0 15,-1 2 0-15,0 3 1 0,2 6-5 0,-3-1 0 16,3 4 2-16,-3 2 3 0,1 1-4 0,-4 6 0 15,3-1 0-15,0 3 4 0,-2 1 2 0,0 1-4 16,1 6 0-16,-1-4 3 0,1 2 2 0,0 2-2 16,1 0 7-16,1 0 1 0,1-1 0 0,-1-4 1 15,1 0 2-15,1-1-6 0,1-1 0 0,-1 0 4 16,2-1-8-16,-1-1-3 0,1 1 5 0,1 3-5 16,1-3-16-16,1 2-33 0,0-2-22 0,2-2-32 0,-3-1-34 0,0-1-28 15,0-4-37-15,2-1-25 0,-1 0 9 0,-2-1-4 16,2-1-36-16</inkml:trace>
  <inkml:trace contextRef="#ctx0" brushRef="#br0" timeOffset="23477.71">16142 6876 2025 0,'5'0'15'0,"0"-1"20"0,0-1 29 0,-6 2 17 0,-2 0 14 0,6-2 11 15,-6 2 2-15,6 1 0 0,-6-2-9 0,6 1-14 0,-6 0-24 0,6 1-14 0,-3 0-15 0,1 1-6 16,-1-1-1-16,2-1 6 0,1 3-6 0,-1-2-4 0,-1-1-4 15,1 2 2-15,1-2-3 0,2 1-1 0,0 0 1 0,-2 0-2 16,5 1-3-16,-4-4-4 0,1 2 2 0,2-1-4 16,-2 1 3-16,2-2-4 0,0 0-4 0,-3-2-1 0,3 3 0 15,-1-1 2-15,-3 0-2 0,5 0 3 0,-3 0-2 16,0 2-3-16,-1-2 4 0,1 2-1 0,-3 0 3 16,1-3 0-16,0 1 1 0,0-3-8 0,-1-1 3 0,-2-1 3 15,0-1 2-15,0-1-6 0,-2 2-2 0,-1-2-2 16,-2 1 6-16,2 0 1 0,-2 2-3 0,1 2 2 15,-3-2-1-15,1 5-3 0,-2-1 7 0,-1 2-1 0,1 0-4 16,-2 0-4-16,2 3 6 0,-1 0-5 0,-1 4 4 16,3-2 6-16,-3 2-1 0,3 1 8 0,-1 4 3 0,3-1 14 15,-2-3 3-15,-1 3 7 0,6 0-1 0,-4 0 1 16,4-3 2-16,-3 3 2 0,5-3 0 0,0 0-6 16,0 2 1-16,1 2-9 0,5-4 3 0,0 2-3 0,-1 0-5 15,5-1-10-15,-1 0-5 0,1-1 1 0,1-1-10 16,3-1 6-16,-1-3-21 0,2-2-11 0,1 0-33 15,3-1-12-15,-1-1-7 0,4-2-25 0,-3-1-12 16,2-1-13-16,-3 0-6 0,1-4 2 0,-3 1 11 0,1-2 9 16,-1-1-7-16,-2-2 18 0,-1 0 6 0,-2 1 9 15,3 1 19-15,-2-1 12 0,-3 1 21 0,2-6 2 0,2 4 22 16,-2-7 1-16,-3 2 8 0,-2-4 9 0,2-4 6 16,0 0 13-16,-2-2 9 0,1 2 10 0,-4-5 0 15,0 7 4-15,2-6 3 0,-4 7 1 0,1 0 5 0,1 4-15 16,-3 2-10-16,0 4-7 0,-3 3-7 0,3 5 1 15,-2 3-7-15,1 2-5 0,-4 2-5 0,0 5 4 0,0 1 12 16,-3 2 5-16,-1 4 4 0,0 3 5 0,0 0-3 16,0 5 10-16,-2 1 9 0,3 2-1 0,2 2-4 15,-3 1-4-15,2 7 8 0,2-3 5 0,-1-2 13 0,-1-2-1 16,3 6-4-16,-2-1 2 0,2-1-6 0,0 0 3 16,0-2-18-16,0 1-2 0,0 6-15 0,0-2-5 15,2-1-12-15,1-2-3 0,-2-2-9 0,3-2-23 0,-2-3-23 16,2-2-40-16,0-5-20 0,2 0-32 0,-2-6-30 15,-2 0-32-15,2-5-25 0,0 0 6 0,-2-5-16 16,-1-4 18-16,3 0-44 0</inkml:trace>
  <inkml:trace contextRef="#ctx0" brushRef="#br0" timeOffset="24745.56">16445 6876 1735 0,'8'-1'5'16,"-1"1"20"-16,4-2 10 0,-5 5 11 0,0-3 8 0,1 3 2 0,-1-2 6 16,3-1 2-16,-1 2 4 0,2-4-17 0,2 4 3 0,0-2-2 0,-1 2-4 0,5-3 8 15,-4 2 7-15,6-2 3 0,-4 1 5 0,2-1 1 0,0 1-22 0,1-3-4 0,0 0 12 0,-3 2-6 0,4-1-6 16,-4 1-7-16,3 0-5 0,-4-1 3 0,2 0 10 16,-1 2-2-16,-2-2-6 0,-1 2-1 0,2 0 4 0,-3 0 10 15,-3-3-8-15,3 3-5 0,-4-6 8 0,-1 2 6 0,-2-4-7 16,2 2-3-16,-4-1-6 0,-2 0-10 0,1 2 6 0,-3-3-8 15,1 4-13-15,-1 1-7 0,-2 1 2 0,2-1-10 16,-3 1-1-16,-1 2-1 0,-4 2-4 0,3 0 5 16,-3-1 6-16,0 0-5 0,2 3 0 0,-3 0 6 15,0 1-5-15,3 1 4 0,-1-3-2 0,-1 5-3 0,1 0-2 16,2-5 4-16,-2 5-4 0,3-4 4 0,-1 0 0 16,3 1 1-16,-4 1 4 0,6-1-4 0,0-1 7 15,-2 1-3-15,2 2-1 0,1-1 2 0,2 2 1 16,0-3-4-16,3 4 0 0,-1-3 4 0,1 3-1 15,1-3 1-15,-1-1 3 0,3 2 0 0,-2-2-4 16,1-1 4-16,0-1-4 0,2 1 1 16,-3-3-1-16,4 1-5 0,-2-2-5 15,4 1 2-15,-2-2 7 0,1-2-8 0,1-1 0 0,-1 1-1 0,2-2-11 0,-4-1 2 16,2 1 0-16,-4-4-5 0,4 2-14 0,-2-3 6 0,-3 1 3 0,1 2-3 16,0-2 9-16,1 1 0 0,-3 1 7 0,0 2 1 15,1-5 8-15,-4 5 4 0,0-5-8 0,1 4 7 16,-1-2 0-16,2 2 0 0,-2-1-2 0,0 2 2 0,0 1-1 15,0 1-2-15,1 3 4 0,-1 0-2 0,0 0-1 16,0 3 0-16,2 2 1 0,-4 0 0 0,1 1-3 16,1 0 1-16,0 2 3 0,-2-3-2 0,1 2 3 0,-3-3 3 15,4 1 1-15,-3 1-2 0,3-1 5 0,0 1 2 16,0-4 0-16,3 4 1 0,-3-4-2 0,4 1 4 0,-3 2-1 16,2-5 3-16,-1 3 1 0,1-4 1 0,0 3-8 15,2 0-2-15,0-1 0 0,-1 1-4 0,0-4-3 16,2 1 4-16,1-1-6 0,-1 0-6 0,1-1 9 15,1-1-1-15,1 0 3 0,-3-3-2 0,1 3-2 0,0 0-1 16,-1 3-3-16,-1-2 8 0,0 0-12 0,2 1 0 16,0-3-4-16,-1 3 5 0,-1-5-2 15,0 3-1 1,-2-4 2-16,2 1 2 0,-2 1 6 0,-2 0-2 0,1 2-3 0,-2 0 2 16,0 1 0-16,2 3 1 0,-2 0-3 0,0 3-7 0,1-3 7 0,-1 2-2 0,0 3 3 15,0-1-5-15,-1 4 1 0,-1-3 4 0,0 5 6 0,-1-8 2 16,2 6-7-16,-4-1 14 0,5-1 5 0,-3-1 6 15,1-1 5-15,2 6 6 0,0-5-5 0,0 0 6 0,0 2 9 16,2-3 9-16,1 3 5 0,2-3-6 0,-1 2-4 16,1-5-3-16,-2 3-1 0,2 0-3 0,2-3-10 15,-1 2-14-15,-2-6-6 0,1 2 0 0,2 2-1 0,1-3 0 16,-1-4-2-16,1 1 0 0,-1-2-2 0,1 2 2 16,-3-4-5-16,2 0 5 0,-4 1-13 0,0 0 3 15,-1 2-9-15,0-4 2 0,1 0-6 0,0-1-7 0,0-2-4 16,2-2-1-16,-1-2 6 0,3 0-1 0,-5-3 14 0,1 1-12 15,-2-4 7-15,-1 4 10 0,0 0-1 0,0 4 4 16,-1-2 1-16,-1 6-1 0,2 1-7 16,-3 4 11-16,1 0-3 0,2 5-8 0,-1 1 1 0,-1 2-2 15,0 1 4-15,1 5-5 0,-2-1 5 0,2 5-5 0,1 1 4 16,-5 3 1-16,3-1 10 0,-3 2-10 0,5 2 9 16,-1 0 2-16,1 1-5 0,-2 0 17 0,2-3 9 15,0-1 0-15,0-1 0 0,0-4 5 0,0 1-2 16,0-3-2-16,2 2 7 0,-1-4-12 0,1 2-6 0,1-1 4 0,2 1-5 15,-3 0 10-15,7-4-4 0,-3 0 4 16,2-2-3-16,0-1-4 0,3 0 2 0,-3-4-7 0,3-1 1 16,3-1-10-16,-3 0-4 0,3-4 2 0,-1 0-7 15,0 0-11-15,1 1-18 0,1-4-2 0,-5 4 2 16,6-3-12-16,-5-1-9 0,0 0-10 0,-3-6-5 0,3 4 12 16,-3-7 11-16,0 3 4 0,-3-8-3 0,0 5 9 15,-1-2 11-15,-1 3 12 0,-3-2 2 0,0 2 5 16,0 3 1-16,-3 0 5 0,0 3-7 0,-1 1 7 0,2 2-3 15,-3 1-4-15,4 5 11 0,-3 0-9 0,0 0-1 16,0 4-2-16,1 0 4 0,-3 2-1 0,3 0 3 16,-2 3-3-16,4 1-6 0,-6 0 15 0,2 1-2 0,2 5-1 15,-3-1 3-15,1 3-5 0,2 0 6 0,0 3 1 16,0-1 13-16,1 0 2 0,0 3 18 0,2-1 1 0,0 2 9 16,0-5 12-16,2 5-11 0,-2-3-1 0,3 2-12 15,-1-6-10-15,1-1-13 0,0-3-5 0,1-1-1 16,-3 3-15-16,3-5 9 0,1 1-4 0,-2-4 5 0,4 4-11 15,-1-4-28-15,-1 2-24 0,1-2-27 0,1-4-26 0,2-1-18 16,-1 0-32-16,5-1-41 0,-9-1-31 16,1 0-4-16,-2 1-9 0,7-1-14 0,-2 0 13 0,-7-1-31 15</inkml:trace>
  <inkml:trace contextRef="#ctx0" brushRef="#br0" timeOffset="24914.6">17378 6732 1831 0,'4'2'13'0,"-3"5"14"0,-2-7 25 0,2 0 32 0,2 4 20 0,1-3 18 0,1 2 4 16,0-6 3-16,3 5-12 0,0-5-15 0,2 6-24 0,1-3-31 0,0 2-44 0,-3 3-69 0,-2-2-80 0,5-5-114 0</inkml:trace>
  <inkml:trace contextRef="#ctx0" brushRef="#br0" timeOffset="31001.74">3434 10188 1539 0,'0'0'16'0,"16"-11"-1"0,-16 11 22 0,0 0 36 15,0 0-48-15,0 0 2 0,0 0-5 0,0 0 6 16,8-16 3-16,-8 16-14 0,0 0 31 0,0 0-9 0,0 0 4 16,0 0 2-16,0 0 4 0,9-27 0 0,-9 27-7 0,0 0 8 0,0 0 3 0,0 0-4 0,0 0 5 15,0 0-9-15,0 0-1 0,0-38-10 0,0 38 3 0,0 0-5 0,0 0-3 16,0 0 5-16,0 0-3 0,0 0 8 0,-50-64-7 15,40 64 3-15,-5 1 2 0,0 3-13 0,-2 1-2 16,1 2 8-16,-4 1 7 0,-2 5-1 0,1 1 9 0,-5 7-2 16,1 3 3-16,0 4 10 0,-2 0 3 0,1 6 3 15,-2 1-6-15,3 3-4 0,-2-3-8 0,7 2 6 0,0-3-7 16,3 1 6-16,1-4-2 0,7 1-13 16,1-4 5-16,8-2-1 0,0-3 4 0,3-3-2 0,8 2 8 0,2-9 1 0,3 3 0 15,7-6-2-15,4 2-10 0,5-7 3 0,3 3-7 16,5-6-6-16,3 1-5 0,2-3-14 0,5-3-5 0,-1-2 7 15,4 0-12-15,-1-4 4 0,-2-1-4 0,1 0 2 16,-2-5-6-16,-3-1 4 0,1-2-21 0,-6 2-24 16,-4-5-9-16,-4 2-18 0,-1-5-4 0,-7-1-9 0,-3-3-16 15,-8-1-7-15,0-2 19 0,-9-4 15 0,0 2 12 16,-5-4 16-16,-5 0 9 0,-3 0 11 0,-4 1 9 0,-1-4 10 16,-4 5 3-16,-1 0 2 0,-1 3 4 0,-3 2-2 15,0 1-1-15,0 5-2 0,-2 3 8 0,-1 3-4 16,2 5-2-16,-2 4 1 0,-2 3-1 0,2 4 2 0,0 7 0 15,-1 1 0-15,3 5 1 0,-1 2-3 0,1 4 1 0,0 0-20 16,4 4-16-16,-1 0-31 0,2 0-32 0,1 2-28 0,1 0-20 16,2 1-28-16,3-2-15 0,3-2 21 0,-3 1-17 15,6 3-32-15</inkml:trace>
  <inkml:trace contextRef="#ctx0" brushRef="#br0" timeOffset="31842.01">3259 10624 1895 0,'1'2'11'0,"1"-2"5"0,1 2 15 16,-5-2 19-16,2-2 20 0,2-1 8 0,0-1 5 0,-1 2 4 0,-1-4-9 15,2 5-3-15,0-4-16 0,2 6-18 0,-3-2-10 0,3 6 12 16,-3 0-7-16,1 0 17 0,1 3 15 0,0 3 4 0,-1 5 6 16,1 2 5-16,0 8 9 0,-3-3-11 0,2 10 7 15,-2-3-7-15,3 9-14 0,-3-3 4 0,2 7 12 0,-4-1 12 16,4 4-9-16,-2 5-10 0,0 0-2 0,-2 11-19 15,-1-2 1-15,1 6-9 0,-1 1-14 0,0 3-18 16,-4-3 4-16,4 2 17 0,-6-7 2 0,4 3 13 16,-1-5-4-16,-1 1-1 0,-1-5 1 15,1 2 7-15,0-2-6 0,1 0-4 0,-2-2-10 0,0 0 10 0,2-2 1 0,0-2 3 16,-1 0-2-16,2 0-9 0,-2 1-10 0,-1-1-7 16,3 2 1-16,-3-5-20 0,1 7 7 0,0-3-7 0,-1 2 3 15,0-3-1-15,0 0 4 0,0-1-2 0,0 0-3 0,2 2 4 16,1-2-3-16,-4 1 5 0,6 2-3 0,-4-2 4 15,4 2-3-15,-3-1 6 0,1 0 7 0,-1-1-4 0,-1-1-1 16,1 0-6-16,1 0 6 0,-3-4-9 0,4-2 8 16,-4-5-15-16,3 2 9 0,-1-3 0 0,-1-4 0 15,1 1-7-15,3-4 3 0,-2 0 7 0,2 4-9 0,1-1 6 16,2-4-11-16,-1 3 4 0,1-2-8 0,-2 0 17 16,2-1-7-16,2-3-8 0,-1 2 7 0,1-2-3 0,-2-1-3 15,3-2 3-15,0 0 7 0,2-4-3 0,-2 4 0 16,3-4 0-16,-4 2-8 0,3-5 13 0,-2 3 1 0,2-2-2 15,-2 0-5-15,0 0-6 0,-1-3 3 0,2 1 5 16,-1-3 7-16,-1-2-6 0,0 0-4 0,-1 1 0 0,1-3-3 16,-2 1 13-16,3-1-7 0,-3-3-6 0,3 4-4 15,-3-1 5-15,2 0 2 0,-1 0 2 0,1 1 5 0,0 4-16 16,1-1 9-16,-3-1 7 0,4 4-1 0,-2 1-16 16,1-1 7-16,0 1-1 0,-1 1 0 0,1-1 6 15,-3 0-7-15,3-3 3 0,-3 2 0 0,0-1 8 0,2 1-2 16,-2-5-1-16,0 4 7 0,0-3-12 0,1-1 4 0,-1 0 2 15,0 1-2-15,0 1-3 0,2-1 0 0,0 2-5 16,-1 5 5-16,-1 1 10 0,2 3-9 0,-2-1-1 16,0 2 4-16,4 2 5 0,-4 2-4 0,0-2 4 0,0-3-3 15,0-2-8-15,0 2 10 0,0-4-3 0,0-4 0 16,-4 2-8-16,4-9 5 0,-2 4-2 0,1-3 14 0,-1 1-12 16,0-6 17-16,1 1-18 0,1 0-15 0,0-1-4 15,0-6-18-15,3-3-16 0,-1 0-45 0,5-3-18 0,-4 0-54 16,-1-4-36-16,6 1-31 0,0-9-35 0,-3-2-33 15,-2 4-30-15,6 2-17 0,-1-7-3 16,2-4 16-16,1 7-35 0</inkml:trace>
  <inkml:trace contextRef="#ctx0" brushRef="#br0" timeOffset="32788.89">3246 10451 1960 0,'0'-1'7'0,"3"-2"19"0,-1 1 18 0,-4 2 14 0,2 2 10 0,0-2-5 0,0-4 5 0,0 4 3 15,2-1-8-15,-1 1-15 0,-1 0-18 0,3 1-7 0,-1-1 2 0,3 6 11 0,-2-4 8 0,2 3-5 0,1 1 9 16,0 1 10-16,1-1 15 0,2 2-2 0,0 0-9 0,-2-1 0 0,3 2 1 15,-2-3 15-15,2 3 0 0,-2-2-11 0,4-1-5 0,0-3-2 16,1 1-3-16,-4 0-2 0,7-3-10 0,-3-1-8 16,2-2-8-16,-2-2-4 0,3 0-13 0,-2-2 1 0,0 2 0 0,-1-1-5 15,-3-4-8-15,4 0-29 0,-3-1-29 0,1 0-31 16,-2-5-37-16,1 4-53 0,-6 0-39 0,3-1-50 16,-2-3-4-16,-3 2-69 0</inkml:trace>
  <inkml:trace contextRef="#ctx0" brushRef="#br0" timeOffset="33134.65">3450 10219 1743 0,'-3'2'19'0,"3"2"16"0,-2-4 12 0,2 0 15 15,-3 1 9-15,3 0-1 0,-3-2 4 0,3 1 6 0,0 0-20 0,0-1-11 0,0 2-12 16,0-2-18-16,1 1-11 0,-1 1 2 0,0-1-3 16,0 1 0-16,0 0-5 0,-1 2-3 0,-1-1-2 15,2 1 5-15,-3-1 0 0,0 1 3 0,-3 1-3 0,3-2-4 0,-2 0 6 16,3 1 0-16,-3-3-1 0,2 0-2 0,0 0-2 0,0 0 3 0,-2 0-1 16,2 0 1-16,0-2 0 0,3 1-2 0,0-1 2 15,-3-2 7-15,6 0 8 0,-3 3-7 0,0-4 5 0,3 0 2 16,0 3 0-16,-1-3 5 0,4 3-2 0,-3-2-6 0,0 1 1 15,-1 1 1-15,1 0-6 0,-1 1-2 0,1-1-3 0,-1 2-2 16,1-1-2-16,-1 2-4 0,2-1-17 0,-1 2-17 16,-3-2-21-16,5 5-22 0,-4-5-32 0,4 2-40 0,0-2-22 0,0 4-71 15</inkml:trace>
  <inkml:trace contextRef="#ctx0" brushRef="#br0" timeOffset="33335.46">3622 10166 2265 0,'0'0'53'0,"38"-10"18"0,-38 10 23 0,0 0 19 15,0 0 9-15,0 0 10 0,0 0 21 0,0 0-12 0,0 0-16 0,22 0-31 0,-22 0-25 0,0 0-21 16,0 0-7-16,0 0-9 0,0 0-13 0,21 2-69 0,6 4-34 0,-24-6-42 0,0 6-71 0,-3-6-58 15,0 0-55-15</inkml:trace>
  <inkml:trace contextRef="#ctx0" brushRef="#br0" timeOffset="34102.47">3309 11200 2091 0,'-6'-2'21'0,"1"2"23"0,1 0 15 0,-3-2 17 16,2 1 13-16,0-1 7 0,4 2 0 0,-5 0 7 0,6 0-7 0,-2 0-16 0,4 0-5 0,-2 0-14 0,2 0-10 15,3 2-1-15,0-2 6 0,3 1-11 0,5-1-9 0,9-1-7 0,3 1-8 0,10-2-4 0,7 0-2 16,11 0-4-16,10 0-8 0,11 2 7 0,6-4-5 0,8 2 5 16,4-3-6-16,9 3 1 0,6-1-5 0,8-3 1 15,3 1-1-15,4 0 0 0,4 1-3 0,3-2-1 16,5-1 4-16,-6 2 5 0,-3-5 4 16,-7 4 2-16,-12-1-1 0,-9-1-1 15,-7-1-3-15,-11 1 1 0,-8 4-1 0,-11-5-4 16,-9 3-3-16,-10-1-1 0,-5 1-1 0,-9 0-11 0,-7-1-15 0,-10-1-14 0,-5 2-18 15,-8-4-19-15,-8 5-34 0,-5-2-33 0,-9 2-36 0,1 2-25 16,0-2 7-16,-10 2-51 0,2 0-72 0</inkml:trace>
  <inkml:trace contextRef="#ctx0" brushRef="#br0" timeOffset="34352.24">5651 10850 2215 0,'16'-9'3'0,"-8"-1"29"0,6 6 29 16,-3 0 9-16,-1-2 20 0,-4-1 9 16,2 6 9-16,-4 0 9 0,3 2-6 0,-7 4-22 15,3-4 0-15,-3 12 3 0,-3-7-6 0,3 12-3 0,-5-8 0 16,7 8-8-16,-6-4 9 0,8 6-7 16,-6-3-23-16,7-3-10 15,-5-1-18-15,0 1-5 0,3 2-7 16,-6-4 3-16,3 3-11 0,-3-2 4 0,-3 4-2 0,-1-4-3 0,-4 7-11 0,1-10-20 0,-2 4-27 0,-2-1-40 0,3-1-31 15,-2-4-48-15,-4-1-49 0,4-4-55 0,7-2-46 0,-5-2-50 16</inkml:trace>
  <inkml:trace contextRef="#ctx0" brushRef="#br0" timeOffset="35422.25">5661 10073 1887 0,'0'-7'7'0,"4"-2"13"0,-2 4 24 0,-6 0 22 15,6 1 23-15,1-1 18 0,-1 0 5 0,3 4-2 0,-5-1 1 0,6 2-21 0,-4-2-20 0,4 4-23 16,-6 0-23-16,2 3-19 0,-2 1 5 0,0 2 0 0,-2 5 3 16,1 1 9-16,-2 5-1 0,-1 3-1 15,1 2 1-15,-2 1 5 0,-1 5-11 16,0-1 1-16,-1 1-9 0,1 0-4 0,0-1-5 15,-1 2 6-15,1-5 0 0,-3 4-8 0,4-4 2 0,-5-3 10 0,4 0-6 0,0-2 1 16,1-2 7-16,2-3-7 0,0 2-4 0,1-6 9 0,2-2 0 0,0 0-10 16,0-3 3-16,0 1 1 0,0-4-2 0,0-1-1 15,0-1 3-15,0 1-4 0,0-1 4 0,2-2 1 16,-2 1 10-16,0-1-5 0,4 1 2 0,3-1 2 16,1 3 1-16,9-3-1 0,0 0-5 0,6 0 0 0,5 0-11 15,7 0 10-15,6 0-9 16,2 2 6-16,7-2-3 0,1 2-2 0,11-1-1 0,1 2 2 15,9-2 3-15,3 1-5 0,7-1 3 0,2 1-2 0,8 0 1 0,1 0 2 16,6-2 4-16,-2 0-3 0,-4 1 5 0,5-1-1 16,-3 3 15-16,0-5 10 0,-5 6 12 0,-3-6 4 15,-3 4-5-15,0-4 7 0,-7 4-7 0,-6-4 3 0,-9 2-6 16,-5-2-9-16,-11 1 0 0,-8 0 1 0,-10-1 12 16,-6 0 6-16,-9-1 21 0,-4 1 2 0,-9-3-3 15,0 1-2-15,-7-1-8 0,-1 1-4 0,-3-1-10 0,-2 3-16 16,-3-1-15-16,-4-2-7 0,0 2-7 0,-1 0 1 15,-3 0 2-15,6 1-1 0,-2-1-2 0,4-1 8 16,2 0-3-16,4 1-1 0,1 1 4 0,6-4 0 0,0 1-9 16,1-2-11-16,2-1-3 0,2-1-10 0,1 0-12 0,3-4-2 15,5 2-7-15,-3-5-7 0,3 5 2 0,0-7 6 16,2 2 5-16,2-4 6 0,-2 1 12 0,3-4 2 16,-3 1 4-16,2-2 6 0,1 0 6 0,-3-2-1 15,3-1 2-15,-3 2 1 0,2-4-2 0,-2 1 6 0,1 2 1 16,-1-1 1-16,1-2-8 0,0 7 7 15,0-5-2-15,-2 5 0 0,0 2 9 0,1 2 6 0,-2 3 4 16,-1 2 4-16,-1 3 12 0,-1 1 4 0,-5 5-1 0,2 1 6 16,-4-1-6-16,1 2-11 0,-5 1-6 0,1 1 1 15,-3 0-17-15,-3 1-1 0,-1-1 3 0,-5 2-7 16,-5 2-7-16,-5-1 7 0,-6 2-1 0,-8-1-12 16,-5 3 10-16,-7-4-4 0,-3 5-6 0,-7-2-10 15,-5-3-2-15,-5 3-10 0,-5-1-2 0,-5-2 6 0,2 2 0 16,-4-3-2-16,-8-2 3 0,-2 0 10 0,-8-2 7 0,1 2 6 15,-4-4 4-15,-1 0-2 0,-6-1 2 0,3 1 3 0,6 2-1 16,4-3 6-16,7 4-5 0,8-1 3 16,9 2-3-16,7 0 4 0,9 2-5 0,9 1-14 0,7-2-22 15,11 1-18-15,8 3-28 0,10-4-33 0,2 1-14 16,10 3-27-16,3-3-27 0,4 4-19 0,8-2-12 16,6 0-12-16,4 0 20 0,2 0-47 0</inkml:trace>
  <inkml:trace contextRef="#ctx0" brushRef="#br0" timeOffset="35959.43">6424 10307 1799 0,'10'-4'-26'16,"-1"-1"45"-16,-1-1-34 0,0 3 19 0,2-1 14 0,-3 0 14 0,2 0 13 0,-5 1 14 15,-2 1 42-15,1-1-32 0,-1-1 48 0,-1 0-10 0,-1 3-5 0,2-2-11 16,-2 3-10-16,-2-2-18 0,2 4-17 0,-3-1-10 0,-2 2-13 0,1 1-8 0,-3 0-4 16,-2 1 5-16,-1 1 5 0,-1 1 12 0,0 1 6 0,0 0-6 15,3 0 5-15,-3 1 1 0,3-1-4 0,0 2-2 0,3-1-7 16,-1 1-4-16,2-5 1 0,1 5 4 0,1-4 6 0,2 2 9 16,2-5 0-16,1 4-3 0,-2-3 5 0,5 0 3 15,-1-1-10-15,0 0 4 0,1-2-15 0,5 1-10 16,-3-2 2-16,0-2-5 0,2 1-6 0,0-2-3 0,0-1 2 15,0-3 0-15,0 3-1 0,0-2 1 0,-2-2-3 0,0 0 4 16,-2 0-4-16,1 0-3 0,-3 1 2 16,-2-2-8-16,1 3-4 0,-3-2-7 0,0 0-3 0,-3 0-8 15,1 1 7-15,-2 1-2 0,-1 0-2 0,-3-2 0 16,2 3 6-16,-1 1-3 0,-1 1 1 0,0-1-5 16,-1 2-13-16,1-1-1 0,2 4-15 0,-2-1-19 0,0 4-14 15,0-4-25-15,0 5-18 0,3-1-23 0,-2 2-3 16,4 1-24-16,3-2 42 0,3 1-41 0,1-1 30 15,2 1-2-15,2-1-24 0,4-3-12 0</inkml:trace>
  <inkml:trace contextRef="#ctx0" brushRef="#br0" timeOffset="36396.14">6768 10316 1672 0,'6'3'21'0,"3"-6"14"0,-4 6 15 0,0-6 16 0,1 1 13 0,-1-3 10 0,-2 3 11 0,-3-2 3 0,0-1-12 0,-3 3-9 0,3-5-10 0,0 5-14 0,-3-4-8 0,0 4-11 0,-2-3-7 0,3 3-4 0,-4-2-4 0,0 1-5 0,1 1-5 0,2 0-6 0,-2 1 3 0,0 1-1 0,0 1-5 0,-2-1 2 0,2 4-6 0,0-1 4 0,-3 1-1 16,2 0 4-16,-2 1 2 0,0 1 5 0,0 2 5 0,0-3 7 0,-1 2 0 0,3 0-4 0,-1-5 2 0,4 4 2 0,1-1-6 0,-1-2 3 0,3 0-4 0,2-2 0 0,-1 1 3 0,4-2 12 0,-2 4 1 0,1-6 0 0,-1 4 4 0,6-4-4 0,-1 2 0 0,-2-2-10 0,4 1-1 15,1-2-12-15,-2-1 1 0,4-2-8 0,-2 0-7 16,0-1-9-16,-3 1-7 0,3-2 3 0,-3-2-4 16,0 1 0-16,-1-2-8 0,0 0 10 0,-2 2-1 15,0-2 5-15,-2 0 9 0,0 0 0 0,0-1 2 0,1 0 3 16,0 1 3-16,-4-2-5 0,0 1 0 0,3-1 2 16,-3 0-2-16,0 2-1 0,0 1 0 0,-3 2-4 15,3 3-1-15,-3-1-4 0,2 4 5 0,1 2-7 16,-4 0-2-16,4 8 9 0,-3-3-6 0,0 3 8 15,0 4 0 1,0 1 3-16,-4 2-2 0,1 3 4 0,1 2 2 0,-1 0-6 16,1 2 7-16,-3-1-1 0,5-2-1 0,-3 1 2 0,4-2-2 0,-1-1-3 0,3-2-9 0,0 0-37 15,0-5-28-15,-3 0-38 0,6 1-41 0,-3-3-36 0,7-5-20 16,-3 1-81-16</inkml:trace>
  <inkml:trace contextRef="#ctx0" brushRef="#br0" timeOffset="37033.14">6475 10699 1696 0,'-2'-1'-36'0,"-2"-4"44"0,1 3-21 16,1-4 52-16,1 2-19 0,1-2 15 0,-2 7 15 0,0-6 19 0,2 4 49 0,-3-1-34 0,3-2 42 0,-1 2-41 15,2-3 27-15,-1 5-14 0,3-5-16 0,-1 7-13 0,0-2 10 0,2 3 7 16,1 6-9-16,-4 1 0 0,2 7 8 0,-1-2 1 0,1 11 25 16,-3-5 17-16,4 11 2 0,-4-4-11 0,1 7 13 15,-1 0-4-15,2 5 1 0,-1 9 14 0,-1 3-3 16,0 7-14-16,-1 11-18 0,-1 5 5 0,-3 14-23 0,0 3 21 0,-2 6-9 15,-1 2-15-15,2 7-21 0,-3-2-4 0,2 5 3 16,-1-11-5-16,3 3 2 16,-1 1-24-16,1-2-2 0,0 1-12 0,5-4 10 0,-4-1 4 15,4-6-13-15,-2 8-6 0,4-4 6 0,-2-6-14 16,1-4 4-16,2-1 3 0,-3-4-5 0,0-4-10 0,3 1 7 16,-1-3 1-16,1-7-9 0,0 5 6 0,2-6-7 0,-2 3 1 15,1-5-1-15,0 1 7 0,2-4-5 0,-4-4-5 16,1 2 4-16,0-9-4 0,-1-4 5 0,-2-5 0 15,0-9 6-15,0-6-17 0,-2-6-5 0,2-5-4 16,-1-6-9-16,-1-2-16 0,0-7-44 0,2-5-23 16,2-6-48-16,1 2-23 0,2-5-42 0,-2-3-30 15,1-3-36-15,-1 0-18 0,-3-7 0 0,0 6-13 16,-2 0 2-16,-3 1-5 0,5 1 58 0,0 3-28 0,-4 3 19 0,-3 0-43 16</inkml:trace>
  <inkml:trace contextRef="#ctx0" brushRef="#br0" timeOffset="37966.32">6524 11789 1625 0,'-8'-5'40'0,"0"2"-35"0,1 0 51 0,0-2-29 0,2 2 9 15,1-2 6-15,-3 5 7 0,1-7 6 0,-2 6-25 0,3-7 42 0,-1 3-39 0,1 0 31 0,0-4 5 16,5 1 6-16,-1-3 10 0,2 3 3 0,-1-2-12 16,5 5-6-16,2-4-15 0,1 4-3 0,2-3-10 0,5 3-14 15,4 0-17-15,5-1-13 0,7 3 0 0,8-2 0 0,11 1 2 16,7 1 0-16,4-2-5 0,11 3 3 0,8-3-1 15,7 2 8-15,6-1-5 0,7-1 0 0,1-1 3 0,8 0 3 16,8 0-4-16,-4-3 3 0,5 2 12 0,-3-3 7 16,4 2 5-16,-10-1 4 0,0-2 1 0,-1 2 2 15,-8-2 7-15,-2 1-5 0,-5 1-6 0,-6-1-13 16,-7 3-3-16,-3-3-5 0,-7 3-3 0,-9-1 1 0,-7 3-5 16,-7 0-1-16,-11 0-3 0,-9 1 7 0,-6 2 11 15,-9-2 4-15,-4 3 4 0,-6-1-10 0,-5 2-6 16,-4-1-12-16,-5 1-15 0,-1-3-35 0,-6 1-39 0,0 2-39 15,-5 0-41-15,-1 0-33 0,0 0-34 0,2-2-17 16</inkml:trace>
  <inkml:trace contextRef="#ctx0" brushRef="#br0" timeOffset="38211.61">8902 11268 1984 0,'-3'-6'7'0,"0"-1"7"15,1 5 20-15,2-2 12 0,-6 1 11 0,2 1 5 0,2 0 1 16,0 2-1-16,1 2 1 0,2 0 5 16,1-2-14-16,0 0 2 0,2 3-11 0,4 1-3 15,-3 0 19-15,6 1 14 0,-1 2-1 0,4 2-11 0,-3 3 7 16,4 0-1-16,2 3 9 0,-2 2-3 16,1 0-11-16,-2 0-20 0,-1 3-4 0,-1-3-3 0,-2 0-11 0,-2 0-13 0,0 0-8 15,-5-3-1-15,0 0-9 0,-6-4 8 0,0 0-16 16,0 1-27-16,-4-5-46 0,-6 3-65 0,-2-4-73 0,2-3-46 15</inkml:trace>
  <inkml:trace contextRef="#ctx0" brushRef="#br0" timeOffset="39167.43">8896 10154 1664 0,'10'-9'58'0,"-4"3"-29"0,0 1 11 0,2 0 24 0,-8 0 15 0,3 1 15 15,-3 1 6-15,2 1 0 0,-2-1-55 0,1 3 34 0,1-2-13 0,0 2-22 0,-1 0-11 0,-1 2-6 0,2 1 1 0,-2-1 8 0,1 2-6 0,-2 1 4 0,1 3 3 0,-2 1 1 16,2 2-6-16,-1 1-13 0,1 2-2 0,0 0-8 16,0 2 2-16,0 1-2 0,1 1 3 0,1-2 6 15,-1 2 1-15,1-1 10 0,-2 1 1 0,0 1 11 16,3-1-7-16,-3 2 1 0,0-2-9 16,0 1-3-16,0-3-3 0,-3 3-3 0,3-2-7 0,0-2-12 15,0 1 6-15,0-2-1 0,-2-1 0 0,2 0-2 0,-1 1 4 16,-1-3 5-16,1-1 3 0,-1 1 3 0,0-2 2 0,2 2-6 15,-1-4 3-15,1 1 1 0,0-1 2 16,1 0-9-16,1-2 11 16,0 3 1-16,1-3 2 0,0 2 2 0,0-1 1 0,4 3-6 15,0-4 1-15,4 3-1 0,1-3-11 0,5 1-4 0,3-1-4 0,4 1 2 16,5-1-5-16,4-3 4 0,5 2-1 0,3-2-5 0,7-1 1 16,7-1 1-16,3 2 6 0,7-2-5 0,5 1 5 15,10 0-2-15,1-1-6 0,6 0 7 0,6 2 0 0,8-4-5 16,2 2-3-16,3-1 4 0,6 0-4 0,2-1 6 0,2-1 1 15,2-1-4-15,-2 3 0 0,-4-2 7 0,-3 1-9 16,-11-1 6-16,-6 2 4 0,-7-2-8 0,-4 3 2 16,-12-2 1-16,-5 2-2 0,-11 0 1 0,-7 0 5 0,-6 0-5 15,-5 0-1-15,-10 0 10 0,-6 0 4 0,-9 2 6 16,-4-4 9-16,-6 2-2 0,0 0 4 0,-5-2 3 16,-3 2-4-16,2-1-7 0,-5-1 0 0,0 1-9 0,-1-1-5 15,0 1 1-15,-1-1-9 0,-1 0 0 0,1 1 0 16,1-3-4-16,1 3-9 0,1-2-9 0,4 0-8 15,-2 1-11-15,5-3-5 0,-2 1-14 0,5-1-11 16,-3 0 1-16,5 0 5 0,-4-3 6 0,2 5 8 0,-2-4 5 16,-1 3 10-16,2-1 12 0,-4 1 9 0,2-2 5 0,-1 4 4 15,0-1 5-15,-1-1 0 0,0 0 0 0,2 0-1 16,0 1-2-16,1-1 5 0,-1 0-18 0,1-2-23 16,-1 1-32-16,-6 0-55 0,6 2-53 0,1-5-26 15</inkml:trace>
  <inkml:trace contextRef="#ctx0" brushRef="#br0" timeOffset="39913.07">9019 10149 1703 0,'5'0'-37'0,"-2"-2"37"0,-1 0-39 0,-2-1 49 0,3 3-50 0,-6-5 49 0,6 2-35 15,-3 0 44-15,-3 1 14 0,3-1 17 0,-2-2-2 0,1 5-38 0,-1-2 62 16,2 0-46-16,-2 0 36 0,4 2-36 0,-4 0 27 0,7 0-46 15,-3-3 47-15,4 3-7 0,2-2-11 0,3 2-5 16,2-3 1-16,6 1-5 0,0 0-9 0,5 2-5 0,4-1-5 0,7 1-4 16,3 0 0-16,8-2 5 0,9 0-4 0,5 2 1 15,8-1 8-15,11 1-1 0,0-1-4 0,11 0 1 16,5-1-4-16,11 2-3 0,5-1 1 0,9-1-3 0,5 0-3 16,3 0 0-16,13 0 4 0,1 2 0 0,2-1 2 15,-8 1 5-15,-1 0 5 0,-1 1 6 0,-8 1 3 0,-1 2 6 16,-9 1-1-16,-4-2 7 0,-6 2 7 0,-5-1 2 15,-6 1 3-15,-14-2 0 0,-7-1-6 0,-14 0-1 16,-9-1-7-16,-12 0 1 0,-9-1 13 0,-9 1 5 0,-5-1 2 16,-10 0 2-16,-4-1-5 0,-7 0-3 0,-2 0 7 15,-5 1-9-15,-1-2-19 0,-6 0-10 0,3 2-10 16,-1-3-6-16,-2 3 3 0,-2 0 4 0,4 0-4 0,1 0 1 16,5 0-4-16,0 0 0 0,3 0 2 0,3 0-5 15,0 0 3-15,5 3-5 0,0-3 2 0,2 4-4 16,0-2 5-16,1 3 2 0,0 3-4 0,4 1 8 0,-3 1-6 15,4 3 3-15,-2 1 3 0,-1 0-2 0,2 4 1 16,-1-2-1-16,-3 2 3 0,2 1-6 0,1 1 6 0,-3 1-5 16,0-1 0-16,-3 1 9 0,4 1-7 15,-3-2 3-15,2 2-3 0,-1 0-1 0,3-3 3 0,-3 4-1 16,2-5-2-16,-1 2 1 0,0-2 2 0,0 1-5 16,-1-3 5-16,0 3 3 0,-2-3-7 0,1 0 7 0,-2 0 2 15,1-2-9-15,-2-1 9 0,0-2-8 0,-4-1 4 16,3 0-3-16,-5-2 12 0,5 1-11 0,-3-3 3 15,-1-1 7-15,1 2-9 0,-2-3 6 0,2 0-1 0,-1 0-4 16,1-3-4-16,-5 3 4 0,3-1-1 0,-5-3-5 16,-2 0 3-16,-3 0 1 0,-4 0-4 0,-3 0 6 0,-4 0-4 15,-5 0-3-15,-4 0-16 0,-5 0-15 0,0 0-10 16,-7-3-35-16,-3 4-30 0,-4 1-40 0,-6 4-50 16,0-5-54-16,0 3-51 0</inkml:trace>
  <inkml:trace contextRef="#ctx0" brushRef="#br0" timeOffset="40998.68">9672 10378 2435 0,'0'-1'6'0,"0"-3"0"0,4 7 2 0,-8-2-3 0,4 5 2 16,0-2 1-16,2 3-3 0,0 2 1 0,-1 3-6 0,2 2 0 0,-3 0 0 0,4 3 1 0,-1 0-2 0,0 0-1 15,0 0 4-15,-1 1-2 0,1-2 0 0,3-2 1 0,-3 0 1 16,0-1 0-16,1 1-2 0,0-3 4 0,1-2-3 15,-3 0 0-15,1 1-9 0,1-3-16 0,0-2-10 16,-1 1-19-16,-2-2-8 0,1 1-11 0,3-5-6 0,-2 4-21 16,2-8 9-16,-2 0 8 0,3-1 44 0,-1-4-20 15,-2 3 38-15,2-5-22 0,-2 3 39 0,0-4-10 16,-1 4 29-16,-2-3-25 0,2 3 3 0,-2 0 5 16,0-2 10-16,-2 0-2 0,2 0 19 0,-3 1-12 0,0-2-14 15,-2 2 43-15,0-4-31 0,0 3 40 16,-4-4-28-16,4 3 40 0,-3-4-43 0,2 1 52 0,-5-2-2 15,4 2-7-15,-1 0 3 0,7-1-3 0,-6 3-2 0,3-3-4 16,4 4 1-16,3 1 2 0,-2 1-4 0,4 1-6 16,0 0 6-16,1 3 4 0,3 0 1 0,3 2 1 15,-1 0-5-15,3 3-5 0,1-3-1 0,3 6 7 0,0-3-10 16,-1 0-4-16,-1 3-6 0,1 0-5 0,0 0-3 16,0-1 0-16,-1 3-7 0,-2 1-13 0,0-1-1 0,-2 0 1 15,1 3-7-15,1-2 1 0,-6 1 1 16,-3 2-4-16,-2-1-5 0,-1 2 6 0,-4 1 2 0,-4-2-9 15,-4 2 8-15,-4-1-2 16,1 1-3-16,0-1 0 16,-2-1 7-16,-4 2-5 0,3-3-6 15,-3 1 6-15,-1-2-2 16,4 0-2-16,-1-1 4 0,-1-1-2 0,1 1 3 16,2-4-1-16,3 1 0 0,4 0 1 15,3 0-4-15,0-3 2 0,5 2-2 0,4-2 1 0,1 0-2 0,1 2 0 0,3-1 5 0,2 3-2 0,1-2 1 16,3 3 1-16,1-3 2 0,1 5-2 0,-2 1-1 0,0 0 1 0,-2 2 0 15,-2-1-4-15,0 0 4 0,-3 2-2 0,3 0-2 0,-5 0 5 0,4 1-7 0,0 0 4 0,0-3-1 0,-3-2-14 16,3 2-23-16,-4-7-21 0,3 3-32 0,-4-3-36 16,-5 1-46-16,3 1-53 0,5-5-15 0,-3-2-69 15</inkml:trace>
  <inkml:trace contextRef="#ctx0" brushRef="#br0" timeOffset="41972.25">10127 10396 2307 0,'0'-7'20'0,"0"2"25"0,4 4 19 0,-7 1 0 0,3-3-3 0,3 3 1 0,-3 0 13 0,6 4 23 0,-6 1-15 0,5 2-8 0,-2 4-8 0,-3-3 9 16,2 6 6-16,0-1 3 0,1 2-14 0,-3-1-23 16,1 2-4-16,-1-4-13 0,0 4-14 0,0-4-4 0,0 2-5 15,0-2-6-15,0-1 2 0,-1 1 0 0,-1-3 2 0,1 2-3 16,-1-3-2-16,2-1-4 0,-2-1 3 0,2 0 0 15,-1-3 6-15,-1-1-3 0,0-1-3 0,2-1 4 16,-1-1 0-16,1 1 1 0,0-2-3 0,0-1 2 0,1-1-15 16,3-3-1-16,-3 0-4 0,3-1-11 0,-3-3-3 15,4 2-5-15,-2-4 3 0,0 2-2 0,-1-4 3 16,2 3 2-16,-2-3 9 0,3 0 2 0,-4-3 9 16,3 2 4-16,-1-4-1 0,3 0-1 0,-3-2 8 0,5 0-1 15,-2 1-6-15,-1-1 12 0,5 3-4 0,-4 0-3 16,3 3-1-16,-2 4 4 0,1 1-5 0,-2 5 4 0,5 4 2 15,-5 4 0-15,1 3 2 0,-1 3 6 0,2 3 10 16,-2 2 0-16,2 5 3 0,-1 1 0 0,2 2 0 0,-3 1-5 16,1 1 0-16,-1-1-6 0,5 2-6 0,-3 0-1 15,0-1-1-15,0-1-3 0,1 1 0 0,1-3-1 16,-1-4-18-16,-1 2-19 0,-2-9-45 0,1 4-17 16,-4-4-34-16,-3 0-25 0,0 0-27 0,-2-3-18 0,-1 1 2 15,-2-3 3-15,-1-3 67 0,-2 0-29 0,-3-2 54 16,3 1 26-16,-9-7 20 0,4 5 21 0,-4-6 19 15,-2 3 15-15,0 3-20 0,0-2 68 0,1 0-49 0,3-3 65 16,-1 5-39-16,3-5 70 0,-1 4-35 0,0-5 14 16,4 4 15-16,-1-6-16 0,2 1 41 0,1-1-55 0,3-2 49 15,2 2-66-15,3-5 38 0,5 4-8 0,0-4-23 16,4 7-3-16,0-3-15 0,3 3-11 0,0-1-8 16,1 3-17-16,0 1-17 0,1-1-25 0,0 6-26 15,3-3-15-15,-1 3-21 0,5-3-2 0,-3 0 27 0,3 0-49 16,-2-1 38-16,0 1 11 0,0-1 30 0,0 2 14 15,-3-2 30-15,-2 3 8 0,-1 1 0 0,-1-2 30 16,-2 4 42-16,0-5-15 0,-4 6 18 0,1-6 20 0,-2 1 19 16,-3-1 13-16,1 1 1 0,-3-3 36 0,0 1-39 15,3-1 34-15,-3-1-3 0,4 1-2 0,-3 3-20 16,1-4 0-16,1 5-11 0,-3-6-3 0,7 7-22 0,-7-5-10 16,5 2-12-16,0 3-19 0,-2-1-8 15,4 1-19-15,-1 1-12 0,0 7-3 0,1-1-3 0,-3 1-6 0,1 2 4 16,0 3 1-16,-2 1 4 0,2 1 3 0,-2-1 2 15,-3 3-5-15,1-2-3 0,-2 1 4 0,-1-2-2 16,1 1 3-16,-2-4-8 0,1 3 2 0,1-5-3 0,-1 1 5 16,0-1-5-16,1-4 3 0,-1 1-4 0,2-2-2 15,0-1 2-15,0-2 3 0,-1-1-1 0,1 0-1 16,0-1 7-16,1-2-2 0,-1-1-3 0,0 0-10 16,0-3 0-16,0 0-10 0,2 0-2 0,-2-2-3 0,1 1-7 15,1-3 1-15,0 0 1 0,-1-2 9 0,4-1-2 16,-1-4 11-16,1 0 0 0,-2-2 6 0,2-2 1 15,2-1 0-15,-2 0 1 0,5-3-2 0,-3 3 4 0,2-1-5 16,0 1 2-16,1 2-1 0,0 2-1 0,0 4-2 16,0 2 2-16,1 6-1 0,0 2 3 0,-1 4-3 0,1 3-4 15,3 4-1-15,-1 2 3 0,1 5 6 0,0 4-4 16,2-1 3-16,-2 4-3 0,-1 3 7 0,1 0 2 16,-6 0 0-16,0 1 0 0,-2-2-5 0,-6 0-6 0,-4 0-11 15,-6-3-16-15,0 0-30 0,-7-5-12 16,-2 3-38-16,-5-4-27 0,-4-1-33 0,-4 0-34 15,-1-1-21-15,0 0-22 0,-2-3 21 0,0 5-65 16</inkml:trace>
  <inkml:trace contextRef="#ctx0" brushRef="#br0" timeOffset="42811.7">9862 10895 1516 0,'0'-6'48'0,"3"2"-30"0,-6-3 63 0,3-1-32 0,3 0 8 0,-3 3 6 0,0-6 15 0,0 3 16 0,2-2-36 16,0-3 42-16,-2 2-49 0,3-5 49 0,-3 6 2 0,1-5-1 0,1 9-2 0,-2-2-1 0,0 2-6 16,3 2-12-16,-1 3-12 0,-2 2-14 0,0 3-9 0,2 3 8 0,-1-2 10 0,-1 9-10 15,0-2 1-15,2 7 8 0,0-4 14 0,-2 11 11 0,0-2 28 16,2 0-7-16,-4 3 0 0,4 0 8 0,-2 7 7 0,3 4-2 16,-3 6 8-16,3 4-3 0,2 5-32 15,-3 9 8-15,4 5-20 0,1 8-3 0,0-1 19 0,1 7 4 16,2 1-13-16,2 5-11 0,-2-4 14 0,3 10-8 15,-2-6-1 1,3 2-7 0,-2-3-31-16,4 2-6 0,-6 1-3 0,7 0 15 15,-4 4-3-15,1-4 2 0,-1 5-4 0,-1-3 4 0,0 6-3 0,-3-7 2 0,7 0-29 16,-10-2 8-16,5-1-23 0,-3-7 16 0,0 4-24 0,-2-5 24 0,2-2-32 0,-6-1 31 0,4-1-12 16,-4 1 16-16,2-3-24 0,-2 1 19 0,1-5-18 15,0 1 21-15,2-3-15 0,-2-2 7 0,1-8-17 16,3-2 17-16,-2-4-13 0,3-4 12 0,0-5-3 15,1-1-2-15,-1-3 4 0,2-3-46 0,-2-1 61 0,1-5-56 16,1 1 50-16,-2-2-56 0,1-2 49 0,-3 1-53 0,2-4 53 16,-3-3-2-16,0 1-1 0,1-1-6 0,-5-3-5 15,1-3 3-15,1 1 0 0,-3-3 1 0,0-4-5 16,0 1-2-16,0-2 4 0,-3-1 5 0,3-3 11 16,0 2-3-16,0-4-7 0,0 1 2 0,0-1 4 0,0 0 6 15,0-2-11-15,3 2-8 0,-3-1-1 0,0 2-1 16,0-1 0-16,0 3 7 0,0-2-7 0,2 0-2 0,-4 3-7 15,4 1 10-15,-2-3 2 0,0 2-2 0,0-1 4 16,-2 0-8-16,2-2 4 0,0 0-4 16,0-1 11-16,0-1-6 0,0 1 0 0,0-1 2 0,0 0-1 15,0 0-2-15,0-1 2 0,2-2-7 0,0-2-32 16,-1-3 48-16,1 3-60 0,1-6 9 0,-3 0-35 16,6-1-32-16,-4-2-72 0,4-8-36 0,0 0-28 0,4 3-114 15,-4-11-28-15,-1 2-80 0,-2-5-49 0,3-2-72 16</inkml:trace>
  <inkml:trace contextRef="#ctx0" brushRef="#br0" timeOffset="44149.62">10613 10650 1241 0,'2'-4'3'0,"0"2"9"16,-1 0 6-16,3-6 6 0,-3 5 11 0,2-5 4 0,1 4 5 0,-2-3 21 0,5 3-51 15,-6 0 44-15,2 1-40 0,-1-1 31 0,1 0-40 0,-3 2 44 0,4-1-43 0,-4 3-20 0,1-3 48 0,-1 3-55 0,0-3 93 0,0 3-79 0,0-1 37 0,0 2-43 16,-1-3 39-16,2 2 5 0,-1-2-5 0,2 1 8 16,-2 0-59-16,1-2 43 0,-1 1-7 0,4 0-4 0,0-1 0 15,-1-2 0-15,0 2 2 0,0-1 5 0,-1 0 3 16,1 1 4-16,-1 1 1 0,0-4 1 0,-1 5 3 15,1-2-2-15,-2 2-3 0,-2-2-7 0,2 3-3 16,0-2-7-16,-1 2 0 0,-3-3-8 0,3 1 4 0,-1 0-8 16,0 0 8-16,1 0-3 0,-2-1 0 0,1 3-2 15,-1-2 5-15,0-1 1 0,0 1-5 0,3 1 4 0,-2-2-5 16,2 2 3-16,-1 0-2 0,1-2 4 0,-2 3-1 16,2 0 4-16,0-1-2 0,0 1 4 0,0 0 0 15,0-2 0-15,0 2 2 0,-1 0-7 0,1 0 0 16,0 0-2-16,0-2 2 0,0 2-4 0,-2-1 1 0,2 1-4 15,-2 0 2-15,2 0 3 0,-1-2-5 0,1 2 5 16,-2 0-6-16,2-2 3 0,0 2 1 0,-2 0 2 0,2 0-6 16,0 0 5-16,2 2 2 0,-4-2-1 0,2 0 4 15,2 0-4-15,-2 2-2 0,0-1 1 0,2 1 17 16,-2-2 0-16,0 3 1 0,0 1 0 0,0 0 3 16,-2 2-1-16,2-1 8 0,-2 3-2 0,2-3-6 0,0 5-7 15,0-1 2-15,-1 2-4 0,-1-1 3 0,-1 0-1 16,3 1-4-16,-3 0 0 0,1 1-6 0,0-1 3 0,0-2-11 15,0 2 8-15,1 0-7 0,-1-2 7 0,2-1-6 16,-1-1 0-16,-1 0 1 0,0-2 1 0,1 1 4 16,1-3-2-16,0 2-2 0,-2-4 0 0,2 3 2 0,0-2 1 15,-2 1-2-15,2-2 3 0,0-1 2 0,0 1-2 16,0-1-1-16,0 0 8 0,2 0 7 0,-2-1-4 16,2 1 6-16,-1 0 1 0,1 0 8 0,-2 0 6 0,3-1-2 15,-3 1-3-15,2-3-8 0,-2 3 2 0,1-2-1 16,-1-2-4-16,2 2-9 0,-2-3-7 0,2 3 2 0,0-4-4 15,0 1 1-15,-1 1-1 0,1-1-1 0,-2-1 0 16,2-1-8-16,-1 2 7 0,-1 1 3 0,2-1-5 16,-1 1 1-16,-1 3 0 0,2-2-3 0,-2 3-3 0,2-2 7 15,-1 2-18-15,-1 2-36 0,-1 2-40 0,-3 0-65 16,4-1-77-16</inkml:trace>
  <inkml:trace contextRef="#ctx0" brushRef="#br0" timeOffset="45194.68">10042 11972 2009 0,'0'1'-41'0,"-9"8"11"0,1-7 19 0,0 2 5 0,-1-1 5 0,4 2 0 16,-6-3 4-16,6 4 5 0,-4-3 47 0,9-3 7 0,-5 0-11 0,7-3 15 0,1 3 5 0,5-2 13 15,4 2 1-15,2-4 4 0,9 4-1 0,4-5-17 0,9 5-14 0,2-2-18 0,9 2-12 0,7-3-13 0,9 3-2 0,10-2-13 16,9 2-2-16,13 3 3 0,5 0 5 0,15 1-1 0,7 2-4 16,9-1 7-16,11 3 5 15,7-2 5-15,6 1 6 0,11 0 7 0,2 0 8 0,6 1 3 0,6-4 15 16,-6 5 3-16,-2-3 5 0,-4 2 4 0,-6-3-9 0,-11 5 3 15,-1-4-1-15,-12 0-7 0,-5-4 4 0,-4 3-4 16,-8-5-12-16,-10 3 1 0,-7-6 4 0,-13 1-9 16,-15-1-5-16,-6-2 0 0,-15 2-9 0,-9-3-5 15,-13 2 12-15,-6-5 3 0,-14 3-6 0,-7-1-5 0,-3 1-1 16,-11 0-2-16,0 0-16 0,-6 2-9 0,-2 0-26 16,-4 3-28-16,-2-3-15 0,-4 3-25 0,1-3-23 15,-5 0-30-15,0 1-29 0,-2 1-27 0,1 1-25 0,1 0-26 16,1-2 10-16,4 2-37 0</inkml:trace>
  <inkml:trace contextRef="#ctx0" brushRef="#br0" timeOffset="45446">14089 11845 2358 0,'3'-3'8'16,"-3"2"11"-16,0-2 22 0,0 3 10 0,0-3 4 0,-6 3 1 0,3-2 12 0,1 2 5 0,1 0-10 16,1 2-4-16,-5 1-8 0,10 0-4 0,-5 2 17 0,0 0 15 0,0-5-5 0,0 0-1 0,0 0 8 0,0 0-3 0,0 0-8 15,0 0-7-15,0 0-19 0,0 0-17 0,81 114-7 0,-71-97 1 0,-2 0-12 0,-3 61 0 16,-10-66-5-16,-3 0-9 16,-2 1-1-16,-5-4-15 0,-4 0-29 0,-3 0-24 15,0-8-49-15,-2 6-57 0,-3-1-71 0,2 0-60 16,0-2-88-16</inkml:trace>
  <inkml:trace contextRef="#ctx0" brushRef="#br0" timeOffset="50070.18">14183 10270 1547 0,'6'-42'5'0,"-6"42"40"0,0 0-7 15,0 0-19-15,0 0 6 0,0 0 2 0,14-30 8 0,-14 30 6 16,0 0-15-16,0 0 42 0,0 0-41 0,0 0 44 0,0 0 3 0,0 0 2 16,10-25 2-16,-10 25-12 0,0 0 1 0,0 0 0 15,0 0-12-15,0 0-11 0,0 0-3 0,0 0-3 0,12-16-8 16,-12 16 4-16,0 0 5 0,0 0 5 0,0 0-6 15,0 0-3-15,0 0 1 0,0 0 12 0,18 11 6 16,-18-11-4-16,0 0-7 0,0 0-4 0,0 0 1 0,30 87 4 16,-30-68-5-16,1 2-19 0,-1 0-6 0,0-1-2 15,0 3-5-15,-1-1 0 0,-1 1-2 0,0 0-1 16,2 0-4-16,-3 0 9 0,0 2-5 0,-1-1-1 16,0 1 0-16,0-1-1 0,-1-2-8 0,-2 2-11 15,4-4-33-15,-3 3-30 0,3-4-25 0,1 1-33 16,-1 3-28-16,2-4-33 0,1-5-48 0,0 3-33 0</inkml:trace>
  <inkml:trace contextRef="#ctx0" brushRef="#br0" timeOffset="50452.75">14233 10876 1767 0,'3'-2'5'16,"0"6"16"-16,-1-6 11 0,0 2 2 0,1-3 1 0,0 0 12 0,-3-1 1 0,6 0 12 15,-6-1 2-15,11-2-10 0,-3 3 0 16,7-4 7-16,3 4 4 0,4-4-9 0,10 5 1 0,5-5-12 15,7 7-5-15,8-7-6 0,8 5-6 0,8-1-5 16,9 2-4-16,4 0 1 0,8-1 1 0,1 1 9 0,6 2 3 16,1 2 2-16,4-2-6 0,-3 0-5 15,-2 3 0-15,-4-3-2 0,0 0-6 0,-6 2-8 0,-3 0-5 0,-8-2-5 16,-8 0 2-16,-3 1 0 0,-9-1 0 0,-11 0-2 0,-9 0 3 16,-10-1-10-16,-8 1-15 0,-8-2-13 0,-9 0-16 0,-9 2-27 15,-8 0-33-15,-8 2-49 0,-2-9-8 0,-9 7-64 16</inkml:trace>
  <inkml:trace contextRef="#ctx0" brushRef="#br0" timeOffset="51233.56">14192 10110 1416 0,'-5'-7'51'0,"5"2"-35"0,-1 3 55 15,1-1-37-15,-3 0 2 0,3-1 14 0,-4 4 7 0,8-2-1 0,-1 2-48 0,0 0 28 0,3 0-51 0,0-1 48 0,2 1 0 0,2-3-10 0,7 0-7 0,4 1 6 0,7 2-3 0,3 0 6 0,14-2-3 0,6 2-13 0,11 0-3 0,8 0-3 0,8 2 1 0,9-2-4 0,6 0-1 0,7 0 1 0,3 0-2 0,8 0 4 16,-1 0 0-16,-5 0 4 0,-1 2 3 0,-1-1 10 0,-4 1 5 0,-4 1 5 15,-3-2 3-15,-7 3-7 0,-5-2 8 0,0 0-4 16,-9-1-7-16,-1-1-9 16,-12 0-3-16,-4 0-6 0,-9 0-1 0,-5-1 3 15,-6-1-3-15,-8-2 4 0,-10 2 8 0,-3 2 9 0,-5-4 0 0,-5 1 1 16,-6 1 3-16,-5-1-5 0,0 0 0 0,-3 0-3 0,-3 1-8 16,1-3-8-16,0 4-4 0,-1 0 6 0,1 1-3 0,0 0 5 0,1 0-9 15,4 0 1-15,-1 0 2 0,1 1-2 0,5-1 0 16,0 1-5-16,1-1 4 0,2 2 0 0,2-2 4 15,-2 3-4-15,1-3 0 0,3 0 0 0,-3 2 7 0,2-2-1 16,1 4-4-16,0-1-1 0,-1-1 5 0,3 0 0 16,-4 4-2-16,1-5 0 0,1 5-2 0,-3 0-8 0,2 0 5 15,-3 2 3-15,4 1-3 0,-3-2 4 0,2 4-1 16,-1 1 3-16,2 0 0 0,-1 0 6 0,2 0-1 16,-1 2 1-16,0 1 16 0,1 2 1 0,0 1 8 15,-1 2-2-15,3 0 3 0,-1 5 2 0,-1-3-3 0,1 4 1 16,0 1-10-16,-2-1 1 0,0 2 1 0,1 2 0 15,-2-1-3-15,1-4 3 0,1 2-1 0,-4-1-2 16,7-2-5-16,-7-1-3 0,2 0-8 0,2-3 2 0,-2-2-1 16,-3 1-4-16,2-1 8 0,0-5 3 0,-2 3-1 15,0-2 3-15,0-4-1 0,-4 0-4 0,4-1 0 16,0-2 7-16,-3-2-12 0,3 0-6 0,-3-4 7 0,3 1-9 16,0 0 8-16,0-2-5 0,0 0 3 0,-2 0-10 15,1 0 12-15,-1-2-2 0,-4 0-3 0,0 1-17 0,-4-7-34 16,-3 6-22-16,-7-5-41 0,-7 5-36 15,-3-3-44-15,-6 0-30 0,-4-4-4 0,-7 5-20 0,-1 5-17 16</inkml:trace>
  <inkml:trace contextRef="#ctx0" brushRef="#br0" timeOffset="51823.53">14636 10289 1871 0,'2'0'17'0,"1"-2"16"0,3 0 22 0,-2 1 5 0,0-1 11 0,5 0 7 0,-2 1 4 16,4-4 3-16,5 3-16 0,0-5-15 0,4 7-17 16,3-7-3-16,4 4-9 0,1 0-5 0,2 0-3 15,0 0-1-15,3 0-4 0,-1-1-3 0,0 1-2 0,-2 1-4 0,-2-1-2 0,-3 2 2 16,-3-2-3-16,-6 2-15 0,-2 0-13 16,-2 2-22-16,-8-1-27 0,-2 1-33 0,-2-1-25 0,-3-1 2 15,-4 1-31-15,-2 1-11 0,-7-1-15 0,0 0-31 16</inkml:trace>
  <inkml:trace contextRef="#ctx0" brushRef="#br0" timeOffset="51992.78">14802 10247 1586 0,'-3'3'62'0,"5"-1"-27"0,-1 1 20 16,-4-1 22-16,5-2 21 0,-2 0 19 0,1 1 8 0,-1 1 6 0,4-1-40 16,-1 1 35-16,0 0 6 0,0 5-7 0,1 1-17 0,3 1-10 15,-4 5 6-15,4-1 5 0,-3 5-22 0,0-1-5 0,2 4-25 16,0-1-14-16,-1 3-7 0,0-3-3 15,0 5-18-15,-4-5-9 0,4 4 3 0,-2-2-3 0,1-2-2 0,-2 0 2 16,1-1-4-16,0-3-24 0,2-2-30 0,3-2-55 0,-4-2-65 16,0 0-63-16,2-7-77 0,1 1-85 0</inkml:trace>
  <inkml:trace contextRef="#ctx0" brushRef="#br0" timeOffset="52729.42">15226 10345 1743 0,'3'-9'13'0,"0"1"23"0,1-1 17 0,0-1 28 0,-7 4 17 16,2-5 10-16,1 4 17 0,-2-2 11 0,2 3-8 0,-2-1-20 0,2 4-16 0,0 1-31 0,2 2-18 15,1 3-9-15,-1 1-8 0,3 4 2 0,-2 0 1 0,0 3 3 0,5 4-5 0,-4 0 9 0,0 3 3 16,2 2 1-16,-1 0-13 0,-2 1-9 0,5 0-6 0,-4-1-6 0,0 0 3 0,1-2-6 0,-1 1 1 16,1 0-2-16,0-2 3 0,1-2-3 0,-3-1 1 0,2-1-1 15,-2-4-2-15,0 2 2 0,-1-4-4 0,1-1 3 16,-3-1-1-16,0-1-2 0,0-3 2 0,0-1-1 16,0 0 6-16,-3 0-5 0,3 0 4 0,0-1-7 15,-2-3 8-15,2 1-2 0,0-1-4 0,-1 1 6 16,1-2-6-16,0 1 4 0,1-4-3 0,1 0 1 0,-2 1-2 0,3 0 2 15,0-2 4-15,3-2-5 0,-1 0-3 0,2 0 2 0,-1 0 2 16,5 0 1-16,0-2-4 0,0 4 2 16,3-2 4-16,-1 4 1 0,4 1 0 0,-1 1 5 0,1 4 0 15,-2 2 15-15,2 2 8 0,1 3 4 0,-1 1 1 0,-1 3-5 16,-2 0 1 0,1 2 6-1,-3 2 7-15,-6 0-2 0,2 0 6 0,-3-2-5 0,-5 1 4 0,0-1 15 0,-5 1-4 16,-3-5-8-16,-1-1-5 0,-5-1-7 0,-2 2-18 0,-2-4-1 0,-2 1-7 0,-3-1-14 0,0-3-19 15,-1 4-29-15,1-5-55 0,0-4-64 0,3 4-71 16,-1 0-87-16,5-4-74 0</inkml:trace>
  <inkml:trace contextRef="#ctx0" brushRef="#br0" timeOffset="54655.23">14774 10783 1703 0,'8'0'-32'0,"-2"0"54"0,2-1-42 0,-5-1 55 0,2 3-30 0,-2 3 1 16,2-4 8-16,0 7 13 0,-2-4 44 0,3 2-47 0,-4-4 56 0,4 2-38 0,-3-1 46 0,2-2 7 16,0 0 0-16,1 0 8 0,0 4 4 0,-1 0-2 0,2 5 14 0,-6 2-3 0,4 5-9 15,-2 4 18-15,-1 2-1 0,-2 9 1 0,-2-4 3 16,2 11 22-16,-5 3-23 0,4 6-3 0,-1 6 14 0,1 5-15 16,-1 8-1-16,-1 3-18 0,3 8 7 0,-4 5-6 15,3 2-7-15,-1 4 10 0,-1 0-9 0,-3 6 19 0,0-2 5 16,2 1 20-16,-2-3-20 0,1 3-7 15,0 0 31-15,0 2-49 0,1-1 25 0,3 0-51 0,2 0 38 16,3 3-74-16,3 0 55 0,-2-2-61 0,6-3-24 16,1-3 32-16,0-1-29 0,1-1 30 0,0-3-54 15,0-7 51-15,1-1-62 0,-1 1 50 0,-2 1-7 0,0-4 5 16,0 0-11-16,-1-3-7 0,-2 0 9 0,1 0-7 16,-2-4 12-16,-1-5-5 0,3-6-4 0,-4-5-4 15,1-4-2-15,1-7 1 0,-4-6-5 0,3-4 4 16,-1-6-6-16,-2-5-2 0,0-6 10 0,0-4-3 15,-1-3 5-15,0-3 1 0,-1-2-5 16,1-4 0-16,1-2 0 0,0 0 2 0,2-1-2 16,1-5-8-16,1 1 1 0,-1-2-2 0,3-1-5 15,-1-1-11-15,2 1-24 0,-1-1 22 0,1 0-64 0,-2 0 2 0,0 0-97 0,-4-2-102 16,6 1-104-16,-6-4-133 0,-4 2-139 0</inkml:trace>
  <inkml:trace contextRef="#ctx0" brushRef="#br0" timeOffset="61417.62">15055 12104 1649 0,'0'0'43'0,"0"0"-26"16,0 0 15-16,-39-12 8 0,39 12 11 0,0 0 16 0,0 0-27 0,0 0 52 0,0 0 3 0,0 0 2 0,0 0-2 0,-103-42-14 0,103 42-3 0,0 0-1 0,0 0-5 15,0 0-6-15,0 0 2 0,0 0 11 0,-191 5 5 0,163 11-7 16,-6-5 5-16,1 11-4 0,0-4 0 0,-4 7-3 16,1-2-8-16,-1 4-7 0,0-3 0 0,2 4 2 0,-1-1-11 15,6 0-4-15,30-27-7 0,0 0-1 0,0 0 2 16,0 0 1-16,0 0 1 0,0 0-1 0,0 0 4 15,0 0-3-15,0 0-8 0,-133 325 2 0,133-287 0 16,1-1-14-16,6-2-2 0,-1-2-6 0,8 0 1 0,2-2-2 16,6-2 6-16,6-2-4 0,6-3-4 0,4-1 6 15,7 0-9-15,1-5 1 0,6-1-1 0,0-5-4 0,4 1-1 16,1-5-1-16,3-1-5 0,-1-4 0 0,1-3 7 16,0-3-3-16,0-4-7 0,-2-2-11 0,-1-3-2 15,-3-2-1-15,1-5-6 0,-3-1-5 0,-2-3-19 0,-1-5-8 16,-5-3 1-16,-2-3 5 0,-2-7-1 0,-7 0 0 15,-1-6 7-15,-4-1 7 0,-7-5 13 0,-5 2 8 0,-6 0 10 16,-3 7 2-16,-5-1 1 0,-7 3 1 0,-7 2-6 16,-6 9 2-16,-6 2-2 0,-9 5 8 0,-8-2-7 15,-5 6-13-15,-11 3-8 0,-6 2-30 0,-2 4-14 0,-5-2-34 16,-4 5-35-16,1 4-51 0,-3 7-46 0,4-2-32 16,7 4-53-16</inkml:trace>
  <inkml:trace contextRef="#ctx0" brushRef="#br0" timeOffset="66757.35">11774 11835 2091 0,'0'-6'23'0,"0"0"25"0,4-1 20 0,-2 5 18 0,1-7 3 16,-1 6 17-16,1-4 14 0,1 2 9 0,-1 2-21 0,0-1-15 0,0 3-5 0,-3 0-2 0,0 2 2 0,-3-1-2 0,3 2-9 0,-3-3 3 15,3 5 4-15,-3-4-1 0,3 0-7 0,-4 0-8 0,4-3-4 16,0 3-8-16,0-1-4 0,0 2-7 0,4-2 7 16,-3 5 8-16,1-3 1 0,1 1-4 0,0 2 1 0,4 0 11 15,-6 3 18-15,8 0 3 0,-9 2-7 0,2-1-7 16,-2 2-5-16,0-1 3 0,0 1 4 0,-2-1 9 15,2 2-15-15,-3-3-4 0,1 1-10 0,-2-2 3 16,3 0-9-16,-3-1 1 0,4 1-9 0,0-3-29 0,0 1-2 0,0 1 6 16,0-3-4-16,0 2-3 0,0-3 4 0,0 2-3 0,2-4 0 15,-4 4 10-15,2-4 0 0,0 1-10 0,2-1 4 16,-4 0-3-16,4 0-6 0,-4-1-1 0,2-1 3 16,2 0-4-16,-2 0 0 0,2 0-2 0,-1-3 2 15,3 2-5-15,1-3 5 0,-1 0-3 0,0-1 4 0,4-1-10 16,0 0 2-16,-2-3 4 0,4 0-6 15,0-1 1-15,0 0 5 0,0-3 2 0,3 2-10 0,-1-2 13 16,1 0-6-16,1 2-3 0,-3-1 0 0,2 1 2 0,0 2-5 16,-2 0 4-16,-1 3-3 0,0 0-4 0,-3 2-1 15,1 2 7-15,-3 1-3 0,-1 2 4 0,-1 0-2 16,-1 1-7-16,-2 0 11 0,1 1-7 0,-1 3 7 0,0 0-2 16,0 3 7-16,0 1-10 0,0 0 3 0,0 2 2 15,0 1 1-15,2 0-3 0,-1 2-3 0,-1-1 0 16,2-1 0-16,-2 1 9 0,0-1-6 0,2 1 4 15,-1-1-8-15,1 0 9 0,-1-2 0 16,1 2-2-16,0-3-2 0,-1-1-1 16,1-1 5-16,1 0-4 0,-3-1 3 0,0-1 1 0,1 0-5 0,1-2 3 0,-2 1-2 0,3-1 1 15,-3 0-4-15,0 0 6 0,2-2-1 0,-2 0-1 16,0-2 6-16,1 0-6 0,-1 2 5 0,0-4-8 16,2 1 11-16,1 1-14 0,-1-2 6 0,1-1-9 15,2-1 1-15,-2 1 6 0,3-2-8 0,0-2 9 0,1 0-5 0,-1-1 5 16,2-1-7-16,0 0 14 0,1-1-7 0,-1 0-1 15,0 0 6-15,1-1-7 0,-2 4 2 0,1-2-1 16,-1 3 3-16,2 0-9 0,-5 2 6 0,1 3 2 0,-2 1-4 16,2 2-2-16,-5 0-1 0,3 0 3 0,-3 2-3 15,0 1 4-15,3 3-4 0,-3 2 1 16,2 0-2-16,-1 3 8 0,-1-1-1 0,0 2 3 0,2 2-4 16,-4-2 5-16,2 4-7 0,0-3 5 0,0-1 1 0,0 0 5 15,2-1-4-15,-2 1-5 0,0-5 8 0,3 2 1 16,-3 1 3-16,3-5-5 0,1 0-1 0,-1 1-5 15,0-1 5-15,0-3-3 0,-3-1 0 0,4 2-4 16,0-3 2-16,-1 1 2 0,0-2 7 0,0-2-7 0,-1 0 2 16,3-2 2-16,-2 1-4 0,2 0 1 0,2-4 7 0,-2 2-10 15,2-3-1-15,-1 2 3 0,2-3-1 0,-2 0-4 16,2-1 2-16,0-1-3 0,0-2-6 0,1 2 15 16,-1-4-10-16,0 2 7 0,0 3-5 0,2-2 2 0,-2 3-1 15,-2 4 2-15,0-1 1 0,0 3-10 0,-1 2 4 16,-2 2-3-16,1 2-1 0,-3 2 8 0,2 0-1 0,-3 4 2 15,0-1 1-15,0 2-1 0,0 3 8 0,-3 1-4 16,3 0-3-16,-3 3 3 0,0 0-2 0,0 1-12 16,-1 3-27-16,0-4-68 0,4-1-69 0,0 1-75 15,0-3-124-15,-6 7-133 0</inkml:trace>
  <inkml:trace contextRef="#ctx0" brushRef="#br0" timeOffset="69429.4">12288 11504 1508 0,'0'0'42'0,"-2"-1"-22"0,2-3 2 0,0 4 18 0,0 0 14 15,-3 0 4-15,3-5 12 0,-3 3 14 0,3-1-30 16,-2 0 28-16,1 0 8 0,1-3-9 0,-4 5 2 16,2-5 10-16,2 2-3 0,-2-1-13 0,2 2-12 15,-3-2 7-15,0 2 6 0,-2-1-3 0,3 1-13 0,-4-1-8 16,0 4-6-16,-2-2 2 0,2 0 4 0,-4 0-6 16,-1-1-8-16,0 3 5 0,-2 0 2 0,-1 0-5 0,-2-1 2 0,1 2 4 15,-3-1 1-15,-1 0-4 0,0 2-2 0,2-1-6 16,-7 1-2-16,5 1 3 0,-3-2-4 0,1 5-4 0,-1-2 0 15,1 3 4-15,1-2-5 0,0 0 4 0,0 2 2 16,0 1 0-16,0 0 6 0,2-2-10 0,2 3 2 16,-3 0-5-16,2 1 2 0,-1-1 8 0,1 4 3 15,0-5-8-15,1 3 4 0,0-1 6 16,0 2 2-16,-1 1-4 0,4-1-4 0,-4 2-12 0,6-1-11 16,-4-1 8-16,5 3-11 0,-2-3-1 0,3 3 0 0,-2-1 4 15,3-1-1-15,-2 0-4 16,4 1 8-1,-2 0 2-15,3 2-5 0,-3-4 13 16,2 2-10-16,0 0 3 0,1-1 1 0,0 0 9 0,2 1-1 0,-3-1-9 0,3-2 9 0,1 4-17 0,2-5 7 0,-2 3 0 0,2 0-5 0,2-2-8 16,0 2 0-16,2-1 1 0,-2-2-3 0,1 4 4 0,2-3 4 15,1-1-11-15,-1 4 13 0,3-2-2 0,-2-3-4 16,2 4 6-16,0-1 1 0,5-2-3 0,-4 3-4 0,4-2 3 16,-1 0-7-16,0 0 7 0,3-1-3 0,0 2-5 15,0-1-6-15,1-2 6 0,0 2 1 0,3-3 3 16,-2 2-5-16,5-2-5 0,-4 0 8 0,6-2 12 15,-4-1-13-15,4 0 5 0,1-1-6 0,2-4 1 0,0 3 7 16,0-2-2-16,1-1-7 0,1-1-7 0,1-2 13 16,1 3-8-16,-2 0 7 0,1-4-1 0,0 3-8 15,0 1 22-15,-3-5 2 0,0 1-21 0,0 3-4 0,-2-3 30 16,0 2-26-16,-2-1-2 0,0-2 27 0,-2 2-23 16,2-1-24-16,-5-2 41 0,1 2 6 0,-1-2-47 15,-1 0 47-15,-1 1-29 0,-2-2 1 0,0-3 9 0,0 5 17 16,-1-3-41-16,1-1 17 0,-3-1 3 0,2 1-10 15,-1-1 10-15,1-2-2 0,-2-1-27 0,0 0 23 16,-1 0 22-16,-1-5-39 0,-1 3 35 0,2-1-29 0,-4 1 14 16,2-1-6-16,-2-1 27 0,0 0-22 0,-2 2-22 15,-1-4 21-15,3 3-19 0,-6-1 15 0,5-2 1 16,-4 1-11-16,1-1-7 0,-1 3 12 0,-2-2 9 0,-1-1 2 16,1 0 0-16,-1 2-9 0,-4 1 10 0,3-3-7 15,-2 1 9-15,-3 4-11 0,3-4 11 0,-4 1-13 0,1-1 10 16,0 3 4-16,-2 0-7 0,-4 2-5 0,3-1 7 15,-1 1-5-15,-4 4-1 0,-1-1 10 0,-1 0-9 16,-2 1 1-16,-1 0-2 0,0 2 11 0,-2-4-11 0,-3 3 17 16,1 1-13-16,1-2 5 0,0 0 3 0,1 2-3 15,-1-1 3-15,3 0-9 0,1 2 10 0,5-2-21 16,-2 3 13-16,3-1 3 0,2 1-9 0,2 0-3 0,3 2-16 16,0 0-39-16,-1 1-53 0,1-1-40 0,1 3-83 15,-3 3-109-15,-4 5-110 0</inkml:trace>
  <inkml:trace contextRef="#ctx0" brushRef="#br0" timeOffset="82487.61">12538 11394 1791 0,'0'0'-29'0,"-3"3"45"0,-2-3-33 0,2 4 61 0,4-3-41 0,-4-1 3 0,-1 0 8 0,1 0 2 0,1 0 33 0,0-1-46 0,2 2 44 15,0-1-57-15,2 2 59 0,0-1 4 0,1-1 3 16,3 1 7-16,-2-1 3 0,3 1 14 0,-1-1 4 15,2 0 2-15,0-1-13 0,0 1 0 0,0-1 7 16,0 0 3-16,3-2-3 0,-2-1-11 0,1 4-7 16,1-5 1-16,-2 1 9 0,1-1 2 0,4-1-17 0,-1-1-1 0,-1-3 2 15,3 1 2-15,0-3 4 0,0 0-4 0,0-3-5 0,-5 0-3 16,4-2 6-16,-4-1 3 0,2-3-1 0,0 0-5 16,2-3-6-16,0 1 4 0,5-5-7 0,1 0 0 15,1-1-1-15,3 0-8 0,-4-2-2 0,4 2 3 16,-5-6-2-16,3 3-12 0,-4-3 0 0,2 0-5 0,-3-3-10 15,1-4-1-15,1 3-4 16,-3-5-3-16,1 2 1 0,-1-4 0 16,1 1-2-16,-1-1-2 0,1 1 2 0,-4-3-4 0,1 1 0 15,-1 0 5-15,-1 3-2 0,-2 0-2 0,-2 2 3 0,0 2 4 16,-2 1-3-16,1 3 1 0,-4 4-1 0,-2-1-9 16,1 4 4-16,-2-3 11 0,0 5-7 0,-2 3-6 0,1 1 6 0,-2 0 4 0,-1 0-4 15,1 6 2-15,3-1-1 0,-3 2-4 0,-3 1 2 0,4 2 0 16,-1-1 2-16,0 5-4 0,3 0 2 0,-2 3 6 15,-1 0-3-15,3-1-5 0,-2 4 0 16,2-2 6-16,0 4-7 0,-3-2 3 0,3 3 7 0,0-2-10 0,0 2 2 16,0-2 2-16,0 2 6 0,0-3-2 0,0 3 0 15,0-1 0-15,0-4-7 0,0 3 5 0,3 0 0 16,-3-1 1-16,0-3-3 0,0 1-4 0,0-1 4 0,0-1 3 16,0 0-2-16,0-2 7 0,2 2-6 0,-2-3-2 15,0 5 0-15,2-1 1 0,-2 3 1 0,1-1-2 0,-2-4 1 16,2 7-1-16,-2-5 9 0,1 1 0 0,0 0-2 15,0 1 4-15,-2-5 0 0,2 7-3 0,0-2-1 16,0-1-3-16,0 0 0 0,-2 5-4 0,2-1 2 16,2 0-2-16,-2 1 4 0,0 0-3 0,0 0 0 0,0 2 3 15,0-2-8-15,2 0 3 0,-2 0 3 0,0 0-4 16,0 0-8-16,0 2 8 0,0-2-3 0,0-2 1 16,0 2 5-16,0 0-2 0,0 0-3 0,0 0 8 0,1 0 2 15,-1 0-6-15,0 0-2 0,0 2-7 0,0-2-13 16,-1 0-9-16,2 3-14 0,-4-5-20 0,3 9-29 15,0-7-34-15,0 4-39 0,2-4-41 0,-4 2-48 0,-3 3-26 16,2-2-49-16,3-2-2 0,-2 1-58 0</inkml:trace>
  <inkml:trace contextRef="#ctx0" brushRef="#br0" timeOffset="82838.69">13026 9607 1688 0,'-3'0'-2'15,"6"0"9"-15,-3 0 25 0,2 0 5 0,-2 0 17 0,0 0 12 0,0 0 9 0,-3 0 9 0,4-3 12 16,-1 2-1-16,5-5-1 0,-2 2 8 0,-1-1-9 16,6 2 6-16,-5-4 3 0,5 6-5 0,-5 0-3 15,2 0-1-15,-4 3-12 0,1-2-4 0,1 6-8 0,-3-6-15 0,0 5-11 16,0-5-8-16,0 2-8 0,-3-1-6 0,3 3-9 15,-2-2-7-15,1 0 7 0,-1 1 0 0,-1-1 7 0,1 3 10 16,-1 4 1-16,-1-4-2 0,2 3 7 0,-2 0-5 16,0 2-5-16,1 2-3 0,0-1-4 0,0 2-4 15,1-5 1-15,0 5-1 0,-1 0-6 0,3-4 0 0,-4 1 0 16,2-1-2-16,2-2-5 0,-1 1-2 0,-1-2-2 16,1-1 1-16,-1-1-2 0,2 3 4 0,0-5 0 15,-2 1-7-15,4-1-29 0,1 0-19 0,-3 0-33 16,5 1-37-16,-5-1-41 0,0-2-37 0,0 0-32 0,0 0-22 15,0 0 19-15,0 0-26 0,0 0-36 0</inkml:trace>
  <inkml:trace contextRef="#ctx0" brushRef="#br0" timeOffset="83131.7">13133 9583 1696 0,'4'-7'5'0,"-2"6"24"0,1-5 5 15,-3 4 25-15,-3 0 12 0,3 0 21 0,0 0 16 0,0-6 20 0,0 8 3 16,3-8-9-16,2 8 16 0,-5-5-18 0,4 7-1 0,-2 1 3 16,1-2-9-16,-3 6-3 0,3-7 7 0,-1 8-3 15,-2-8 3-15,6 0-4 0,-1 0-4 0,3-3-19 0,1 6 3 16,1-8-4-16,4 7-8 0,-3-2 1 0,6 5-22 16,-5 2-1-16,5 0 0 0,-3 1-10 0,3-3-1 15,-4 4-3-15,6-5-6 0,-6 5-11 0,4-3 2 0,-2-1 3 16,-2 3-2-16,-1 1 1 0,-1 0-6 0,3 0-7 15,-6 2-3-15,0-4-2 0,0 0-5 0,-2-1-2 16,-1-2-9-16,0 1 12 0,-2 0-6 0,0-4-1 0,-1 1-9 16,-2-1-26-16,1-1-45 0,1-4-65 0,-2 1-71 0,-2 3-129 15,-4-2-117-15</inkml:trace>
  <inkml:trace contextRef="#ctx0" brushRef="#br0" timeOffset="100695.11">2667 6029 1968 0,'-11'3'16'15,"2"-1"36"-15,-1-2 28 0,2 3 30 0,-1-6 3 0,3 3 21 0,1-4 13 0,0 3 8 0,2 1-5 16,-1 0-27-16,3 0-20 0,1 0-25 0,0 0 3 0,0 0-16 0,0 0-4 0,0-2-3 0,3 0-11 16,2 1-1-16,-2-1-8 0,4 1 4 0,3-2-1 0,-3 2 1 15,4-4 4-15,-3 5-2 0,3-3 8 0,-2 0-6 0,1 0 0 16,1 3-8-16,5-4-1 0,1 1-7 0,4-1-15 16,6 2-4-16,4-4-7 0,7 1-2 0,2 2 1 0,4-5-2 0,3 4-1 15,1-3 4-15,1 2-5 0,4 1 8 0,-3-2-6 16,2 2 7-16,0 0-7 0,-1 0-1 0,-4 0 3 0,1 0-4 15,-3-1 4-15,-2 3-7 0,-5-1 7 0,1-1-4 0,-5 0 6 16,-4 3-1-16,-8-3-3 0,0 1 0 0,-6 3 1 16,-3-1 2-16,-4 1-2 0,-6 0-1 0,2-1-5 0,-5 1 7 15,-3 1-4-15,3-1 1 0,0 0-2 0,-3 0 0 16,3 0-3-16,-2 0-10 0,2 0-14 0,0-1-28 16,0 1-26-16,0-3-35 0,0 3-37 0,3 0-33 0,-3-1-23 0,5 1-33 15,-5 0-6-15,0 0-5 0,0 0-5 0,0 0 24 16,0 0 1-16,0 0-38 0</inkml:trace>
  <inkml:trace contextRef="#ctx0" brushRef="#br0" timeOffset="101035.17">4427 5834 1493 0,'0'0'65'15,"0"0"-40"-15,0 0 13 0,0 0 19 0,0 0 8 0,0 0 22 0,0 0 10 0,0 0 18 16,0 0-55-16,0 0 46 0,0 0 1 0,0 0 0 0,38 20-1 16,-38-20-11-16,0 0 7 0,0 0-11 15,0 0-6-15,0 0-2 0,0 0-6 0,0 0-15 0,250 31-3 16,-205-32-2-16,5 1-8 0,0 0-7 0,5 0-7 0,-2-1 1 0,4 1-8 0,0-3 0 16,0 3-5-16,-3 0-11 0,3-1-5 15,-4 1 4-15,-1-2 6 0,-4 2-3 16,-5 0 3-16,-2 0-7 0,-8 0 11 15,-5 0 8-15,-28 0-3 0,0 0 0 0,0 0-2 0,0 0-5 16,0 0 7-16,0 0-1 0,0 0-4 0,0 0-5 0,0 0 12 0,0 0-4 16,53 0-5-16,-53 0-58 15,0 0-17 1,0 0-36-16,28-3-45 0,-28 3-36 0,0 0-41 16,0 0-46-16,0 0-46 0,0 0-50 0</inkml:trace>
  <inkml:trace contextRef="#ctx0" brushRef="#br0" timeOffset="102180.5">7702 5879 1454 0,'0'0'24'0,"0"0"4"0,0 0 0 16,-101-5-35-16,91 5 44 0,0 1-36 16,3 1 30-16,-3-2-34 15,1 0 23-15,-2 0 7 0,3 2 0 0,-4-1 5 0,4-1 5 0,8 0-7 0,0 0 9 16,0 0 11-16,0 0 4 0,0 0 15 16,0 0-13-16,0 0-2 0,0 0 3 0,0 0 9 15,0 0-2-15,-97 8 2 0,97-8 5 0,0 0-6 0,0 0 1 16,0 0-7-16,0 0-6 0,0 0-3 0,0 0 12 15,-92 6-2-15,92-6-6 0,0 0-1 0,0 0-8 16,0 0 1-16,0 0-2 0,0 0-8 0,0 0-7 0,-71 9-1 16,71-9 5-16,0 0 0 0,0 0 10 15,0 0-3-15,0 0-7 0,0 0 6 0,0 0-10 0,67 14-10 16,334 17-4 0,-325-27-18-16,3 1 3 0,1-1 3 0,0-1-1 0,2 0 12 15,-4 1 10-15,-1-1 3 0,-1-1 4 0,0 1 2 16,-6-1-2-16,-1 0 6 0,-4-1-1 0,-3 0-14 15,-4 1-9-15,-1-2-3 0,-8 0 0 0,-3-2-4 0,-8 1 2 16,-10 0-3-16,-4 1 5 0,-9-2 12 0,-5 0 7 16,-3 1 3-16,-4-1 0 0,-5 2 1 0,-3-2-1 0,-2-1-1 15,1 0-7-15,-4 0-9 0,0 1-19 0,-4-2-21 16,1 2-14-16,-2-1-19 0,5-1-27 0,-1 3-38 0,3 1-47 16,0 0-53-16,0 0-40 0,5 0-42 15,3 0-40-15</inkml:trace>
  <inkml:trace contextRef="#ctx0" brushRef="#br0" timeOffset="103593.52">10335 5168 1815 0,'-13'-3'-32'0,"-5"-2"67"0,2 2-25 0,0 3 14 0,-6-1 6 15,3 4 6-15,-8-5 8 0,3 5 10 0,-6-1 40 0,3-1-55 0,-6 1 30 16,3-2-5-16,-2 3 1 0,-1-1 5 0,8 5 1 15,-3-1-7-15,5 3-3 0,-7 2-13 0,6 4 10 0,-1 2 7 16,3 4-2-16,-2 3-4 0,-1 6-7 0,0 5 3 16,-1-4 2-16,5 7 9 0,1 4-4 0,0 5-9 15,2-1-8-15,1 5-3 16,2 0 11-16,3 0-2 0,4 6 1 0,3-1-2 0,2-2-4 0,5-2-2 16,4-2 2-16,4-4 1 0,5-3 0 0,3-5 1 0,7-2-3 0,7-6-3 15,1 1-6-15,7-6-7 0,4-2 2 0,11-2-6 16,5-3-11-16,8-3-2 0,3-1-9 0,7-5-5 0,6-3 0 15,6-4 3-15,3-2-3 0,1-6-8 0,2-1-5 0,-1-4-21 16,0-7-5-16,-7-1-14 0,-1-7-21 0,-10-4-4 16,-4-8-15-16,-11-3-6 0,-4-6 7 0,-13-4 12 0,-3-5 6 31,-10-5 18-31,-2-2 20 0,-11-4 7 0,-5 2 18 0,-6 3 18 16,-6-1 15-16,-9 4 18 0,-5 1 6 0,-2 7 8 0,-10 3 1 0,-6 9-5 0,-5 2-3 0,-6 6 2 15,-9 2-18-15,-6 8-15 0,-9 4-9 0,-11 4-3 16,-9 5-1-16,-2 3 4 0,-9 5-12 0,-3 2-18 15,0 4-30-15,-4-3-46 0,2 12-52 0,1 4-76 16,12 2-79-16</inkml:trace>
  <inkml:trace contextRef="#ctx0" brushRef="#br0" timeOffset="104919.72">12397 5861 1688 0,'-4'3'17'0,"0"-1"20"0,4-2 31 0,0 3 20 16,-3-1 21-16,2-2 16 0,1-2 16 0,1 4-6 0,2-4-6 0,1 1 1 0,2-1-21 0,5 2-14 0,0-2-18 0,6-1-4 15,1 3 0-15,5-1 12 0,1-2-10 0,3 1-17 0,3 1-8 16,0-3-1-16,2 4-4 0,1-2-14 0,-3 2-12 15,-2-1-10-15,-2 1-5 0,2 1 0 0,-4-1-5 0,0 2-4 16,-2-2 1-16,-5 2-6 0,0 0-14 0,4 1-19 16,-5-3-14-16,-2 3-35 0,-5-3-24 0,1 1-32 15,-7-1-38-15,4 3-37 0,2-6-35 0,-7 3-6 16</inkml:trace>
  <inkml:trace contextRef="#ctx0" brushRef="#br0" timeOffset="105261.89">14036 5903 1477 0,'-4'0'59'0,"1"-2"-32"0,6 4 27 0,-3-2 7 0,2 0 14 16,0 0 4-16,2 1 10 0,2 1 9 0,-1 0-52 0,3 1 41 0,3-2-21 0,5 1-6 0,0-1-11 15,6 1 3-15,-2 2-11 0,1-3-9 0,6 2-3 0,3-2-11 0,5 3-7 16,3-2 3-16,0 0-7 0,3 0-8 0,6 1 3 0,2 0-3 0,-3 0 0 0,-1 0-2 16,0-1 2-16,-4 0 1 0,-1 1-2 15,0-1 2-15,-4 0 3 0,-5 0 1 0,-5 0-8 16,-2-2 5-16,-6 1-4 0,-5-1 3 0,-2 0 5 0,-8 0-1 0,0 0-5 15,-3 0 2-15,-1 0 4 0,-1-1-1 16,-1 1 6-16,3 0-14 0,-4 0 0 16,2-2-14-16,1 2-14 0,-3-2-22 0,3 4-19 0,-1-6-27 0,4 4-38 15,1-5 15-15,0 3-48 0,3 0-45 0</inkml:trace>
  <inkml:trace contextRef="#ctx0" brushRef="#br0" timeOffset="105661.99">15849 6015 1920 0,'16'0'-29'0,"-9"0"6"0,0-1 4 0,-4 4 19 0,-6-2 15 0,3-2 16 16,-2 1 14-16,0 1 9 0,-1-1 37 0,3 0 0 15,0 0-3-15,3-3-15 0,1 3-13 0,3-1-13 0,2 1-13 16,4 0-9-16,1 0-9 0,3 0-3 15,4 1-3-15,4 1-1 0,0-1 0 0,4 0-2 16,4 1 3-16,2-1 3 0,5 2-2 0,2-1-4 0,3 0 4 0,2-1-1 16,2 1-6-16,1 0 3 0,1 0-6 0,1-1 3 0,-1 0 3 15,-3-1-2-15,-1 3-1 0,-4-3 0 16,-4 0 3-16,0 2-2 0,-4-2 1 16,-5 0 0-1,-3-2 12-15,-6 2 3 0,-2-3 5 0,-6 3 14 0,-3 0 10 16,-3 0 10-16,-7 0 6 0,0 0 1 0,0 0 4 0,0 0 5 0,0 0-5 0,0 0-18 0,0 0-7 0,0 0-13 15,0 0-3-15,0 0-7 0,0 0-41 16,0 0-4-16,0 0-10 0,0 0-4 16,0 0-22-16,0 0-14 0,0 0-16 0,0 0-12 0,0 0-24 15,0 0-10-15,0 0-12 0,0 0-19 16,3-19 6-16,5 18-7 0,4-2 29 0,1-2 5 0,4 5-9 16,-4-4-17-16,5 1-14 0</inkml:trace>
  <inkml:trace contextRef="#ctx0" brushRef="#br0" timeOffset="105918.7">17622 5996 1633 0,'40'3'2'0,"-2"1"9"0,-2-2-23 0,2 2 61 0,-4-3-33 0,0 3 19 16,1-3 13-16,-4 2 5 0,1-3 12 0,-1 3-3 16,-1-2 38-16,2-1-56 0,0 2 45 0,3-2-10 0,1 1-7 15,5 1 3-15,2 0-6 0,0-1-1 0,7 3-7 0,-3-1-2 16,3 1-9-16,-7 0-4 15,7 0-5-15,-6 3-2 0,2-3 3 0,-2 0 1 0,-3-2-3 16,-3 2 1-16,4-3 0 0,-8 0-4 0,-2-1-3 0,-5 0-6 0,-4-1-6 16,-5 0-1-16,-18 1-5 0,0 0-57 15,0 0-7-15,0 0-38 0,0 0-54 0,0 0-55 16,0 0-69-16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20.141"/>
    </inkml:context>
    <inkml:brush xml:id="br0">
      <inkml:brushProperty name="width" value="0.05" units="cm"/>
      <inkml:brushProperty name="height" value="0.05" units="cm"/>
    </inkml:brush>
  </inkml:definitions>
  <inkml:trace contextRef="#ctx0" brushRef="#br0">88 306 6721 0 0,'-4'0'284'0'0,"0"1"0"0"0,-1 0 0 0 0,1-1 0 0 0,0 0-1 0 0,0 0 1 0 0,-1 0 0 0 0,1-1 0 0 0,-5 0 0 0 0,-16-2 1833 0 0,9-2-424 0 0,16 5-1646 0 0,0 0-1 0 0,0 0 0 0 0,0 0 1 0 0,0-1-1 0 0,-1 1 0 0 0,1 0 1 0 0,0 0-1 0 0,0 0 1 0 0,0 0-1 0 0,-1 0 0 0 0,1 0 1 0 0,0-1-1 0 0,0 1 1 0 0,0 0-1 0 0,0 0 0 0 0,0 0 1 0 0,0 0-1 0 0,-1-1 1 0 0,1 1-1 0 0,0 0 0 0 0,0 0 1 0 0,0 0-1 0 0,0-1 1 0 0,0 1-1 0 0,0 0 0 0 0,0 0 1 0 0,0 0-1 0 0,0-1 1 0 0,0 1-1 0 0,0 0 0 0 0,0 0 1 0 0,0 0-1 0 0,0-1 1 0 0,0 1-1 0 0,0 0 0 0 0,0 0 1 0 0,0 0-1 0 0,0-1 1 0 0,0 1-1 0 0,0 0 0 0 0,0 0 1 0 0,0 0-1 0 0,1-1 1 0 0,-1 1-1 0 0,0 0 0 0 0,0 0 1 0 0,0 0-1 0 0,0 0 1 0 0,0 0-1 0 0,1-1 0 0 0,-1 1 1 0 0,0 0-1 0 0,0 0 1 0 0,0 0-1 0 0,0 0 0 0 0,1 0 1 0 0,-1 0-1 0 0,0 0 0 0 0,0 0 1 0 0,0-1-1 0 0,1 1 1 0 0,-1 0-1 0 0,0 0 0 0 0,4-2 78 0 0,-1 0-1 0 0,0-1 1 0 0,0 0-1 0 0,0 1 0 0 0,0-1 1 0 0,3-6-1 0 0,10-8-69 0 0,102-75-33 0 0,-67 55-30 0 0,49-47 0 0 0,-96 80 15 0 0,1-1-16 0 0,-1 1 1 0 0,1 0 0 0 0,0 0-1 0 0,8-5 1 0 0,-13 8 10 0 0,1 1 0 0 0,-1 0 0 0 0,1-1 0 0 0,-1 1 0 0 0,1 0 0 0 0,0-1 0 0 0,-1 1 0 0 0,1 0 0 0 0,0 0 0 0 0,-1 0 0 0 0,1 0 0 0 0,0 0 0 0 0,-1 0 0 0 0,1 0 0 0 0,0 0 0 0 0,-1 0 0 0 0,1 0 0 0 0,0 0 0 0 0,-1 0 0 0 0,1 0 0 0 0,0 0 1 0 0,-1 0-1 0 0,1 1 0 0 0,-1-1 0 0 0,1 0 0 0 0,0 1 0 0 0,-1-1 0 0 0,1 0 0 0 0,-1 1 0 0 0,1-1 0 0 0,-1 1 0 0 0,1-1 0 0 0,-1 1 0 0 0,1-1 0 0 0,-1 1 0 0 0,1-1 0 0 0,-1 1 0 0 0,0-1 0 0 0,1 1 0 0 0,-1-1 0 0 0,0 1 0 0 0,0 0 0 0 0,1-1 0 0 0,-1 1 0 0 0,0 0 0 0 0,0-1 0 0 0,0 1 0 0 0,0 0 0 0 0,0-1 0 0 0,0 1 0 0 0,0 0 0 0 0,10 63 217 0 0,-4-1 0 0 0,-3 120 0 0 0,-1-38-2491 0 0,-2-98-488 0 0,0-27 890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47.668"/>
    </inkml:context>
    <inkml:brush xml:id="br0">
      <inkml:brushProperty name="width" value="0.05" units="cm"/>
      <inkml:brushProperty name="height" value="0.05" units="cm"/>
    </inkml:brush>
  </inkml:definitions>
  <inkml:trace contextRef="#ctx0" brushRef="#br0">245 228 6565 0 0,'-2'-3'29'0'0,"0"0"1"0"0,-1-1 0 0 0,1 1 0 0 0,-1 1 0 0 0,1-1 0 0 0,-5-3 0 0 0,5 4 39 0 0,-1 0 1 0 0,1 0-1 0 0,0 0 1 0 0,0-1-1 0 0,0 1 1 0 0,0-1-1 0 0,0 0 1 0 0,0 1 0 0 0,1-1-1 0 0,-2-3 1 0 0,-1-9 765 0 0,1 1 1 0 0,1-1-1 0 0,0 1 1 0 0,1-1-1 0 0,1 0 1 0 0,0 1 0 0 0,1-1-1 0 0,3-16 1 0 0,-4 30-763 0 0,0 0 0 0 0,0-1 1 0 0,0 1-1 0 0,0 0 0 0 0,1 0 0 0 0,-1 0 1 0 0,0 0-1 0 0,1 0 0 0 0,-1 0 0 0 0,0 0 1 0 0,1 0-1 0 0,-1 1 0 0 0,1-1 1 0 0,-1 0-1 0 0,1 0 0 0 0,0 0 0 0 0,-1 0 1 0 0,1 1-1 0 0,0-1 0 0 0,0 0 1 0 0,-1 0-1 0 0,1 1 0 0 0,0-1 0 0 0,0 1 1 0 0,0-1-1 0 0,0 1 0 0 0,0-1 0 0 0,0 1 1 0 0,0 0-1 0 0,0-1 0 0 0,0 1 1 0 0,0 0-1 0 0,0 0 0 0 0,0 0 0 0 0,0-1 1 0 0,0 1-1 0 0,0 0 0 0 0,0 0 1 0 0,0 1-1 0 0,0-1 0 0 0,2 0 0 0 0,-2 6 69 0 0,1 0 0 0 0,-2 0-1 0 0,1 0 1 0 0,-1-1 0 0 0,1 1-1 0 0,-1 0 1 0 0,-2 8 0 0 0,-18 311 2241 0 0,7-79-1425 0 0,3-120-842 0 0,-6-1-1 0 0,-5-1 1 0 0,-48 156-1 0 0,41-174-81 0 0,-17 138-1 0 0,43-234-32 0 0,0 22 68 0 0,1-38-82 0 0,1 6 13 0 0,0-1-1 0 0,0 1 0 0 0,0 0 1 0 0,0 0-1 0 0,0 0 0 0 0,0-1 1 0 0,0 1-1 0 0,0 0 0 0 0,0 0 1 0 0,0-1-1 0 0,0 1 0 0 0,0 0 1 0 0,0 0-1 0 0,0-1 0 0 0,0 1 1 0 0,0 0-1 0 0,0 0 0 0 0,0 0 1 0 0,0-1-1 0 0,0 1 0 0 0,0 0 1 0 0,0 0-1 0 0,1 0 0 0 0,-1-1 1 0 0,0 1-1 0 0,0 0 0 0 0,0 0 1 0 0,0 0-1 0 0,0-1 0 0 0,1 1 1 0 0,-1 0-1 0 0,0 0 0 0 0,0 0 1 0 0,0 0-1 0 0,0 0 0 0 0,1 0 1 0 0,-1-1-1 0 0,0 1 0 0 0,0 0 1 0 0,1 0-1 0 0,-1 0 0 0 0,0 0 1 0 0,0 0-1 0 0,0 0 0 0 0,1 0 1 0 0,-1 0-1 0 0,0 0 0 0 0,0 0 1 0 0,1 0-1 0 0,-1 0 0 0 0,0 0 1 0 0,0 0-1 0 0,0 0 0 0 0,1 0 1 0 0,-1 0-1 0 0,0 0 0 0 0,0 0 1 0 0,1 1-1 0 0,72-5-25 0 0,128 11 0 0 0,-119-3 11 0 0,1088 29 172 0 0,2-29 530 0 0,-945-4-538 0 0,-191 0-5 0 0,-33 0-71 0 0,-8 0-17 0 0,-11 1-36 0 0,-100 6-284 0 0,-71 4-1821 0 0,62-8-4162 0 0,106-4 4178 0 0,7-3-54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48.675"/>
    </inkml:context>
    <inkml:brush xml:id="br0">
      <inkml:brushProperty name="width" value="0.05" units="cm"/>
      <inkml:brushProperty name="height" value="0.05" units="cm"/>
    </inkml:brush>
  </inkml:definitions>
  <inkml:trace contextRef="#ctx0" brushRef="#br0">136 251 12829 0 0,'-15'-7'822'0'0,"14"7"-620"0"0,0-1 1 0 0,0 0-1 0 0,-1 0 0 0 0,1 1 1 0 0,0-1-1 0 0,-1 0 0 0 0,1 1 1 0 0,-1 0-1 0 0,1-1 0 0 0,0 1 1 0 0,-1 0-1 0 0,1-1 0 0 0,-3 1 1 0 0,8 6 2772 0 0,4 30-2013 0 0,5 42 200 0 0,-3 0 1 0 0,-2 134-1 0 0,-83 514 58 0 0,28-363-1572 0 0,47-357-26 0 0,28 12-8955 0 0,-22-14 8061 0 0,14-24-1052 0 0,-20 20 2324 0 0,84-86-1031 0 0,-78 79 909 0 0,-1 0 0 0 0,0 0 0 0 0,0-1 1 0 0,-1 1-1 0 0,1-1 0 0 0,-2 0 0 0 0,1-1 1 0 0,-1 1-1 0 0,-1-1 0 0 0,3-10 0 0 0,1-5-137 0 0,16-60-217 0 0,-3 0 0 0 0,10-124 0 0 0,-10-171 1223 0 0,-17 300-168 0 0,-4 0-1 0 0,-13-80 1 0 0,11 129-184 0 0,-2-1 0 0 0,-2 1 0 0 0,0 0-1 0 0,-2 1 1 0 0,-1 0 0 0 0,-2 0 0 0 0,-1 1 0 0 0,-18-28 0 0 0,10 28 384 0 0,-1 0 0 0 0,-1 2 0 0 0,-1 1 0 0 0,-30-23 0 0 0,37 36-252 0 0,9 7-103 0 0,9 5-412 0 0,0 0 0 0 0,0 0 0 0 0,-1 0 0 0 0,1 0 0 0 0,0 0 0 0 0,0 0 0 0 0,0 0 0 0 0,0 0 0 0 0,0 0 0 0 0,0 0 0 0 0,0 0 0 0 0,0 0 0 0 0,0 0 0 0 0,0 0 0 0 0,0 0 0 0 0,0 0 0 0 0,0 0 0 0 0,-1 0 1 0 0,1 0-1 0 0,0 0 0 0 0,0 0 0 0 0,0 0 0 0 0,0 0 0 0 0,0 0 0 0 0,0 0 0 0 0,0 0 0 0 0,0 0 0 0 0,0 0 0 0 0,0 0 0 0 0,0 0 0 0 0,0 0 0 0 0,-1 0 0 0 0,1 0 0 0 0,0 0 0 0 0,0 0 0 0 0,0 0 0 0 0,0 0 0 0 0,0 0 0 0 0,0 0 0 0 0,0 0 0 0 0,0 0 0 0 0,0 0 0 0 0,0 0 0 0 0,0 0 0 0 0,0 0 0 0 0,0 1 0 0 0,0-1 0 0 0,0 0 0 0 0,0 0 0 0 0,0 0 0 0 0,0 0 0 0 0,0 0 0 0 0,0 0 0 0 0,0 0 0 0 0,0 0 0 0 0,0 0 0 0 0,0 0 0 0 0,0 0 0 0 0,0 0 0 0 0,0 1 0 0 0,0-1 0 0 0,0 0 0 0 0,0 0 0 0 0,0 1 8 0 0,1 0 0 0 0,0-1-1 0 0,0 1 1 0 0,-1 0 0 0 0,1 0 0 0 0,0-1-1 0 0,0 1 1 0 0,0-1 0 0 0,0 1 0 0 0,0-1-1 0 0,0 1 1 0 0,0-1 0 0 0,0 1 0 0 0,0-1 0 0 0,0 0-1 0 0,0 0 1 0 0,0 1 0 0 0,0-1 0 0 0,2 0-1 0 0,4 1 37 0 0,50 14 40 0 0,98 13-1 0 0,65-8 89 0 0,-160-15-171 0 0,923 48-60 0 0,5-31-14 0 0,-777-18 57 0 0,932 9-30 0 0,519 13 571 0 0,-965-14 2036 0 0,-611-13-1966 0 0,-123 7-468 0 0,1 1 0 0 0,-1 2-1 0 0,-68 26 1 0 0,99-32-138 0 0,0-1 1 0 0,0 1-1 0 0,0 1 0 0 0,1-1 0 0 0,-1 1 1 0 0,-4 4-1 0 0,8-6 5 0 0,0 0 1 0 0,0 0-1 0 0,1 0 1 0 0,-1 0-1 0 0,0 0 0 0 0,1 0 1 0 0,0 0-1 0 0,-1 1 1 0 0,1-1-1 0 0,0 0 0 0 0,0 1 1 0 0,1-1-1 0 0,-1 1 1 0 0,0 0-1 0 0,1-1 0 0 0,0 1 1 0 0,-1 3-1 0 0,1-2 17 0 0,1 0 0 0 0,-1 0 0 0 0,1 1-1 0 0,0-1 1 0 0,0 0 0 0 0,0 0 0 0 0,0 0-1 0 0,1 0 1 0 0,-1-1 0 0 0,1 1 0 0 0,0 0-1 0 0,5 5 1 0 0,1 1 119 0 0,1 1 1 0 0,16 13-1 0 0,-16-16-144 0 0,-1 0 0 0 0,0 0 1 0 0,-1 0-1 0 0,10 15 0 0 0,25 57 261 0 0,-4 2 0 0 0,35 110-1 0 0,-68-179-250 0 0,92 275 282 0 0,-62-197 113 0 0,-4 2 0 0 0,25 128 0 0 0,-54-212-381 0 0,-1 0-1 0 0,0 0 0 0 0,-1 1 1 0 0,0-1-1 0 0,0 1 1 0 0,-1-1-1 0 0,0 0 0 0 0,-3 10 1 0 0,3-14-17 0 0,-1 0 1 0 0,0-1-1 0 0,0 1 0 0 0,0-1 1 0 0,0 1-1 0 0,-1-1 0 0 0,1 0 1 0 0,-1 0-1 0 0,0 0 1 0 0,-1 0-1 0 0,1-1 0 0 0,0 1 1 0 0,-1-1-1 0 0,0 0 0 0 0,0 0 1 0 0,-7 4-1 0 0,-6 1 25 0 0,1-1 0 0 0,-1-1 0 0 0,0 0 0 0 0,-1-1 0 0 0,1-1 1 0 0,-22 2-1 0 0,-109 5 110 0 0,126-10-130 0 0,-581-18-58 0 0,437 7 15 0 0,102 6 32 0 0,-1155-58 98 0 0,-3 36 3 0 0,440 34-2 0 0,-107-1-382 0 0,816-6 143 0 0,17 1-358 0 0,-93-11 0 0 0,117 1-119 0 0,31 8 578 0 0,1 0 0 0 0,-1 0 0 0 0,1 0 0 0 0,-1 0 0 0 0,1-1 0 0 0,-1 1 0 0 0,1 0 0 0 0,-1 0 0 0 0,1-1 0 0 0,-1 1 0 0 0,1 0-1 0 0,0-1 1 0 0,-1 1 0 0 0,1 0 0 0 0,-1-1 0 0 0,1 1 0 0 0,0-1 0 0 0,-1 1 0 0 0,1-1 0 0 0,0 1 0 0 0,0 0 0 0 0,-1-1 0 0 0,1 1 0 0 0,0-1 0 0 0,0 1 0 0 0,0-1-1 0 0,0 0 1 0 0,0 1 0 0 0,-1-1 0 0 0,1 1 0 0 0,0-1 0 0 0,0 1 0 0 0,0-1 0 0 0,1 1 0 0 0,-1-1 0 0 0,0 1 0 0 0,0-1 0 0 0,0 1 0 0 0,0-1 0 0 0,0 1 0 0 0,1-1 0 0 0,-1 1-1 0 0,0-1 1 0 0,0 1 0 0 0,1-1 0 0 0,-1 1 0 0 0,0-1 0 0 0,1 1 0 0 0,-1-1 0 0 0,0 1 0 0 0,1 0 0 0 0,0-1 0 0 0,12-10-929 0 0,0 1 0 0 0,0 0 0 0 0,1 1 0 0 0,1 0 0 0 0,0 2 0 0 0,19-9 0 0 0,-2 1-1255 0 0,0 0 243 0 0,2 3-101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49.202"/>
    </inkml:context>
    <inkml:brush xml:id="br0">
      <inkml:brushProperty name="width" value="0.05" units="cm"/>
      <inkml:brushProperty name="height" value="0.05" units="cm"/>
    </inkml:brush>
  </inkml:definitions>
  <inkml:trace contextRef="#ctx0" brushRef="#br0">186 222 8133 0 0,'-21'-6'460'0'0,"0"0"1"0"0,-36-18 0 0 0,49 19 5 0 0,-1 1-1 0 0,1-2 1 0 0,-1 1 0 0 0,1-1-1 0 0,1 0 1 0 0,-1-1 0 0 0,1 0-1 0 0,-9-12 1 0 0,15 19-399 0 0,0-1 0 0 0,1 0 0 0 0,-1 0-1 0 0,1 0 1 0 0,-1 0 0 0 0,1 0 0 0 0,-1 1 0 0 0,1-1 0 0 0,-1 0 0 0 0,1 0-1 0 0,0 0 1 0 0,0 0 0 0 0,0 0 0 0 0,-1 0 0 0 0,1 0 0 0 0,0 0 0 0 0,0-1 0 0 0,0 1-1 0 0,1 0 1 0 0,-1 0 0 0 0,0 0 0 0 0,0 0 0 0 0,0 0 0 0 0,1 0 0 0 0,0-1-1 0 0,0 1 1 0 0,0-1-1 0 0,0 0 0 0 0,1 1 0 0 0,-1-1 0 0 0,1 1 0 0 0,0-1 0 0 0,-1 1 1 0 0,1 0-1 0 0,0-1 0 0 0,0 1 0 0 0,3-1 0 0 0,6-3 21 0 0,0 1 0 0 0,1 0 1 0 0,16-3-1 0 0,-22 6-26 0 0,38-8-7 0 0,-1 2-1 0 0,47 0 0 0 0,88 4-80 0 0,-124 3 19 0 0,300 8-2816 0 0,-402-12-670 0 0,-56-10 3131 0 0,72 9 451 0 0,6 1 525 0 0,-45-2 0 0 0,60 4-232 0 0,-6 0 742 0 0,17 2-1097 0 0,0 0-1 0 0,0 0 1 0 0,0 0 0 0 0,-1 0 0 0 0,1 0-1 0 0,0 0 1 0 0,0 0 0 0 0,0 0-1 0 0,-1 0 1 0 0,1 0 0 0 0,0 0 0 0 0,0 0-1 0 0,0 0 1 0 0,0 0 0 0 0,-1 0 0 0 0,1 1-1 0 0,0-1 1 0 0,0 0 0 0 0,0 0-1 0 0,0 0 1 0 0,0 0 0 0 0,-1 0 0 0 0,1 0-1 0 0,0 0 1 0 0,0 1 0 0 0,0-1 0 0 0,0 0-1 0 0,0 0 1 0 0,0 0 0 0 0,0 0-1 0 0,0 1 1 0 0,0-1 0 0 0,-1 0 0 0 0,1 0-1 0 0,0 0 1 0 0,0 0 0 0 0,0 1 0 0 0,0-1-1 0 0,0 0 1 0 0,0 0 0 0 0,0 0-1 0 0,0 0 1 0 0,0 1 0 0 0,0-1 0 0 0,0 0-1 0 0,0 0 1 0 0,1 0 0 0 0,-1 0 0 0 0,0 1-1 0 0,0-1 1 0 0,0 0 0 0 0,0 0-1 0 0,0 0 1 0 0,0 0 0 0 0,0 1 0 0 0,0-1-1 0 0,0 0 1 0 0,1 0 0 0 0,-1 0-1 0 0,0 0 1 0 0,0 0 0 0 0,0 1 0 0 0,10 18 525 0 0,0 0 0 0 0,-2 1 0 0 0,0 1 0 0 0,6 29 0 0 0,-6-23-189 0 0,3 14-32 0 0,-2 1-1 0 0,-2-1 1 0 0,2 65 0 0 0,-9 128-450 0 0,0-230 106 0 0,-1 30-829 0 0,5 39 0 0 0,-3-60 109 0 0,1 0 1 0 0,1 0-1 0 0,0 0 0 0 0,0-1 0 0 0,1 1 1 0 0,7 13-1 0 0,9 0-1987 0 0,-10-16 1284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50.858"/>
    </inkml:context>
    <inkml:brush xml:id="br0">
      <inkml:brushProperty name="width" value="0.05" units="cm"/>
      <inkml:brushProperty name="height" value="0.05" units="cm"/>
    </inkml:brush>
  </inkml:definitions>
  <inkml:trace contextRef="#ctx0" brushRef="#br0">0 741 7517 0 0,'3'-34'426'0'0,"-1"-36"0"0"0,-2 42 842 0 0,1 1 1 0 0,8-49-1 0 0,-9 74-1209 0 0,0 1-1 0 0,0 0 0 0 0,0 0 0 0 0,0 0 1 0 0,0 0-1 0 0,1-1 0 0 0,-1 1 0 0 0,1 0 1 0 0,-1 0-1 0 0,1 0 0 0 0,-1 0 0 0 0,1 0 1 0 0,-1 0-1 0 0,1 0 0 0 0,0 0 0 0 0,0 0 1 0 0,-1 0-1 0 0,1 1 0 0 0,0-1 0 0 0,0 0 1 0 0,0 0-1 0 0,0 1 0 0 0,0-1 0 0 0,0 0 1 0 0,0 1-1 0 0,0-1 0 0 0,0 1 0 0 0,0 0 1 0 0,0-1-1 0 0,1 1 0 0 0,-1 0 0 0 0,0 0 1 0 0,0-1-1 0 0,2 1 0 0 0,0 1-1 0 0,-1 0 1 0 0,0-1-1 0 0,0 1 0 0 0,1 0 1 0 0,-1 0-1 0 0,0 0 0 0 0,0 1 1 0 0,0-1-1 0 0,0 0 0 0 0,-1 1 1 0 0,1-1-1 0 0,0 1 0 0 0,-1 0 0 0 0,1-1 1 0 0,-1 1-1 0 0,1 0 0 0 0,0 2 1 0 0,20 31 652 0 0,-1 0 1 0 0,20 51 0 0 0,-32-62-500 0 0,0 0 0 0 0,-2 0 0 0 0,-1 1 0 0 0,6 48 0 0 0,-11-67-221 0 0,-1 13 28 0 0,-3-18 14 0 0,-5-10 8 0 0,3 0-41 0 0,-1 0 0 0 0,1-1 0 0 0,1 1 0 0 0,0-1 0 0 0,0 0 0 0 0,1 0 1 0 0,1-1-1 0 0,-1 1 0 0 0,2 0 0 0 0,-1-1 0 0 0,1 0 0 0 0,1 1 0 0 0,1-20 0 0 0,4-8-256 0 0,0 1 0 0 0,16-54 0 0 0,-19 86 168 0 0,-1 0 0 0 0,1 1 1 0 0,-1-1-1 0 0,1 1 1 0 0,1-1-1 0 0,-1 1 0 0 0,0 0 1 0 0,1 0-1 0 0,0 0 1 0 0,0 0-1 0 0,7-5 0 0 0,-8 7-21 0 0,1 0-1 0 0,0 0 1 0 0,-1 0-1 0 0,1 0 1 0 0,0 1-1 0 0,0 0 1 0 0,0-1-1 0 0,0 1 1 0 0,1 0-1 0 0,-1 0 1 0 0,0 1-1 0 0,0-1 1 0 0,1 1-1 0 0,-1 0 1 0 0,0-1-1 0 0,0 1 1 0 0,1 1-1 0 0,4 0 1 0 0,10 3-659 0 0,0 1 0 0 0,0 2 0 0 0,-1-1 0 0 0,0 2 0 0 0,0 0 0 0 0,18 13 0 0 0,-8-5-369 0 0,31 12-1 0 0,55 8-459 0 0,-60-20 1126 0 0,-14-6 445 0 0,-36-10 131 0 0,-1 1-1 0 0,1-1 1 0 0,-1 1 0 0 0,1-1 0 0 0,0 0-1 0 0,-1 0 1 0 0,1-1 0 0 0,0 1 0 0 0,-1 0-1 0 0,1-1 1 0 0,-1 1 0 0 0,5-3 0 0 0,-33-29 3292 0 0,21 26-3047 0 0,0 0 0 0 0,0 0 1 0 0,1-1-1 0 0,0 1 0 0 0,0-1 1 0 0,0-1-1 0 0,1 1 0 0 0,0 0 0 0 0,1-1 1 0 0,-1 1-1 0 0,-1-15 0 0 0,1-1 129 0 0,2 0 0 0 0,1-38 0 0 0,2 15-12 0 0,-3 49-429 0 0,0-1-1 0 0,0 1 1 0 0,0-1-1 0 0,0 1 1 0 0,-1-1-1 0 0,1 0 1 0 0,-1 1-1 0 0,-3 3 1 0 0,-2 5 53 0 0,-18 33 164 0 0,-45 88 486 0 0,60-109-503 0 0,0 0-1 0 0,2 0 0 0 0,-10 48 1 0 0,17-65-198 0 0,0-1 0 0 0,1 1 0 0 0,-1-1-1 0 0,1 1 1 0 0,0-1 0 0 0,1 1 0 0 0,0-1 0 0 0,-1 0 0 0 0,2 1-1 0 0,-1-1 1 0 0,1 0 0 0 0,-1 1 0 0 0,1-1 0 0 0,5 8 0 0 0,-5-10-24 0 0,0 0 0 0 0,0-1 0 0 0,1 1 1 0 0,-1-1-1 0 0,1 1 0 0 0,-1-1 0 0 0,1 0 1 0 0,-1 0-1 0 0,1 0 0 0 0,0-1 0 0 0,0 1 0 0 0,0-1 1 0 0,0 1-1 0 0,0-1 0 0 0,1 0 0 0 0,-1 0 1 0 0,0 0-1 0 0,0-1 0 0 0,1 1 0 0 0,-1-1 0 0 0,0 0 1 0 0,1 0-1 0 0,-1 0 0 0 0,6-1 0 0 0,4-1-52 0 0,1-2 0 0 0,-1 1 0 0 0,0-2-1 0 0,0 1 1 0 0,-1-2 0 0 0,1 0 0 0 0,-1 0-1 0 0,0-1 1 0 0,-1-1 0 0 0,0 0-1 0 0,0-1 1 0 0,-1 0 0 0 0,0 0 0 0 0,0-1-1 0 0,-1 0 1 0 0,0-1 0 0 0,-1 0 0 0 0,-1 0-1 0 0,10-19 1 0 0,-10 16 18 0 0,-2 0 0 0 0,0-1 0 0 0,0 0 0 0 0,-1 0 0 0 0,-1 0 0 0 0,1-16 0 0 0,0-93-2 0 0,-4 103 23 0 0,-4 44 75 0 0,3-1 93 0 0,-5 28 0 0 0,0-6 146 0 0,3-20-122 0 0,1-6 11 0 0,1 1-1 0 0,0 24 0 0 0,2-38-182 0 0,-1 0 0 0 0,1 0 1 0 0,0 0-1 0 0,0 0 0 0 0,0-1 0 0 0,1 1 1 0 0,-1 0-1 0 0,1-1 0 0 0,0 1 0 0 0,1-1 1 0 0,-1 0-1 0 0,1 0 0 0 0,-1 0 0 0 0,5 4 0 0 0,-5-6-26 0 0,0-1-1 0 0,0 1 0 0 0,1-1 1 0 0,-1 0-1 0 0,0 1 0 0 0,1-1 1 0 0,-1 0-1 0 0,1-1 0 0 0,-1 1 1 0 0,1 0-1 0 0,0-1 0 0 0,-1 1 1 0 0,1-1-1 0 0,0 0 0 0 0,-1 0 0 0 0,1 0 1 0 0,0 0-1 0 0,-1 0 0 0 0,1-1 1 0 0,0 1-1 0 0,-1-1 0 0 0,4-1 1 0 0,5-1-80 0 0,0-1 0 0 0,0 0-1 0 0,18-11 1 0 0,-19 10 41 0 0,-1-2-1 0 0,0 1 0 0 0,0-2 0 0 0,0 1 0 0 0,-1-1 0 0 0,0 0 0 0 0,-1-1 0 0 0,0 0 1 0 0,0 0-1 0 0,-1 0 0 0 0,0-1 0 0 0,0 0 0 0 0,6-18 0 0 0,-5 9 28 0 0,0-1 0 0 0,-2 0 0 0 0,-1 0 0 0 0,0 0 0 0 0,-1 0 0 0 0,-1-37 0 0 0,-16 151 408 0 0,10-60 69 0 0,1 55-1 0 0,4-71-280 0 0,0-1 0 0 0,1 0 0 0 0,1 0 0 0 0,1-1 0 0 0,6 22 0 0 0,-8-33-102 0 0,1 1 0 0 0,-1-1-1 0 0,1 0 1 0 0,0 1 0 0 0,0-1 0 0 0,0-1-1 0 0,1 1 1 0 0,-1 0 0 0 0,6 4-1 0 0,-7-7-63 0 0,0-1-1 0 0,-1 0 1 0 0,1 0-1 0 0,0 1 0 0 0,0-1 1 0 0,0 0-1 0 0,0-1 1 0 0,0 1-1 0 0,0 0 0 0 0,0-1 1 0 0,0 1-1 0 0,0-1 1 0 0,0 1-1 0 0,0-1 0 0 0,0 0 1 0 0,1 0-1 0 0,-1 0 0 0 0,0 0 1 0 0,0 0-1 0 0,0-1 1 0 0,0 1-1 0 0,0-1 0 0 0,0 1 1 0 0,0-1-1 0 0,0 0 1 0 0,0 0-1 0 0,0 0 0 0 0,3-1 1 0 0,11-9-62 0 0,-1 1 1 0 0,-1-2-1 0 0,1 0 1 0 0,-2 0-1 0 0,0-2 1 0 0,0 0-1 0 0,-1 0 1 0 0,-1-1-1 0 0,-1 0 1 0 0,10-19-1 0 0,0-3-92 0 0,-2-1 0 0 0,-2 0-1 0 0,17-59 1 0 0,-33 93-2 0 0,-5 15 80 0 0,-6 21 37 0 0,8-20 104 0 0,1 0 0 0 0,1 1 0 0 0,0-1 0 0 0,0 0 0 0 0,1 1 0 0 0,1-1 0 0 0,0 0 0 0 0,1 0 0 0 0,4 15 0 0 0,-5-22-25 0 0,1 1-1 0 0,1 0 1 0 0,-1-1-1 0 0,1 0 1 0 0,0 1 0 0 0,0-1-1 0 0,0 0 1 0 0,1-1-1 0 0,-1 1 1 0 0,1 0 0 0 0,0-1-1 0 0,1 0 1 0 0,-1 0 0 0 0,1 0-1 0 0,0-1 1 0 0,0 0-1 0 0,0 1 1 0 0,0-2 0 0 0,0 1-1 0 0,1-1 1 0 0,7 3-1 0 0,-2-2-43 0 0,0 0-1 0 0,1-1 0 0 0,-1 0 0 0 0,1-1 0 0 0,-1 0 0 0 0,1-1 0 0 0,-1-1 0 0 0,1 1 1 0 0,-1-2-1 0 0,16-3 0 0 0,-21 4-7 0 0,0-1 1 0 0,-1 0-1 0 0,1 0 0 0 0,-1 0 1 0 0,1-1-1 0 0,-1 1 0 0 0,0-1 1 0 0,0-1-1 0 0,0 1 1 0 0,0-1-1 0 0,-1 0 0 0 0,1 0 1 0 0,-1 0-1 0 0,0 0 0 0 0,0-1 1 0 0,-1 0-1 0 0,1 0 1 0 0,-1 0-1 0 0,0 0 0 0 0,0 0 1 0 0,3-11-1 0 0,4-20 0 0 0,-1 0 0 0 0,-2-1-1 0 0,-2 0 1 0 0,2-66 0 0 0,-7 103-3 0 0,0-1-1 0 0,0 1 1 0 0,1 0 0 0 0,-1-1 0 0 0,0 1 0 0 0,0 0-1 0 0,0-1 1 0 0,0 1 0 0 0,0-1 0 0 0,0 1 0 0 0,0 0 0 0 0,0-1-1 0 0,0 1 1 0 0,0-1 0 0 0,0 1 0 0 0,0 0 0 0 0,0-1-1 0 0,0 1 1 0 0,-1 0 0 0 0,1-1 0 0 0,0 1 0 0 0,0-1-1 0 0,0 1 1 0 0,0 0 0 0 0,-1 0 0 0 0,1-1 0 0 0,0 1 0 0 0,0 0-1 0 0,-1-1 1 0 0,1 1 0 0 0,0 0 0 0 0,-1 0 0 0 0,1-1-1 0 0,0 1 1 0 0,-1 0 0 0 0,-11 13-86 0 0,-24 33-13 0 0,-47 68 80 0 0,72-96 41 0 0,0 0 1 0 0,2 1 0 0 0,0 1-1 0 0,-10 32 1 0 0,18-48-3 0 0,0-1 1 0 0,0 1 0 0 0,0-1-1 0 0,1 1 1 0 0,-1-1 0 0 0,1 1 0 0 0,0 0-1 0 0,0-1 1 0 0,0 1 0 0 0,0 0-1 0 0,1-1 1 0 0,0 1 0 0 0,0-1-1 0 0,0 1 1 0 0,0-1 0 0 0,0 1-1 0 0,0-1 1 0 0,4 5 0 0 0,-2-4 6 0 0,-1-1 1 0 0,1 0-1 0 0,0 0 1 0 0,1 0 0 0 0,-1 0-1 0 0,1-1 1 0 0,-1 1-1 0 0,1-1 1 0 0,0 0 0 0 0,0 0-1 0 0,0 0 1 0 0,0-1-1 0 0,0 1 1 0 0,0-1 0 0 0,5 1-1 0 0,12 2-14 0 0,-1-1 0 0 0,1-1 0 0 0,1-1 0 0 0,-1-1 0 0 0,0-1 0 0 0,0-1 0 0 0,0 0 0 0 0,0-2 0 0 0,28-8 0 0 0,-16 2-13 0 0,0-2 1 0 0,0-1-1 0 0,-1-2 1 0 0,56-34-1 0 0,-76 41-16 0 0,-1 0 0 0 0,0-1 0 0 0,0 0 0 0 0,-1-1 1 0 0,0 0-1 0 0,-1 0 0 0 0,0-1 0 0 0,-1-1 0 0 0,0 1 0 0 0,-1-1 1 0 0,0-1-1 0 0,0 1 0 0 0,-2-1 0 0 0,0 0 0 0 0,0-1 0 0 0,-1 1 1 0 0,-1-1-1 0 0,0 0 0 0 0,-1 0 0 0 0,0 0 0 0 0,-1 0 0 0 0,-2-27 0 0 0,-4-13-59 0 0,-4 1-1 0 0,-1 0 1 0 0,-30-87-1 0 0,40 139 78 0 0,0 0-1 0 0,0 1 0 0 0,0-1 0 0 0,0 1 0 0 0,0-1 0 0 0,-1 0 0 0 0,1 1 0 0 0,0-1 1 0 0,0 1-1 0 0,-1-1 0 0 0,1 1 0 0 0,0-1 0 0 0,-1 1 0 0 0,1-1 0 0 0,-1 1 0 0 0,1 0 1 0 0,0-1-1 0 0,-1 1 0 0 0,1-1 0 0 0,-2 1 0 0 0,-3 7 4 0 0,-2 24 31 0 0,6-27-18 0 0,-10 81 702 0 0,-1 163 0 0 0,8-98 261 0 0,2-97-91 0 0,11 102 1 0 0,-8-147-796 0 0,1 0 1 0 0,0 0 0 0 0,0 0-1 0 0,1 0 1 0 0,0-1 0 0 0,0 1-1 0 0,1-1 1 0 0,0 0 0 0 0,0 0-1 0 0,6 8 1 0 0,-8-13-85 0 0,-1 0 1 0 0,1-1-1 0 0,-1 1 1 0 0,1 0-1 0 0,-1-1 0 0 0,1 1 1 0 0,0-1-1 0 0,0 1 0 0 0,0-1 1 0 0,0 0-1 0 0,0 0 1 0 0,0 0-1 0 0,0 0 0 0 0,0 0 1 0 0,0 0-1 0 0,0-1 1 0 0,0 1-1 0 0,1-1 0 0 0,-1 0 1 0 0,0 1-1 0 0,1-1 0 0 0,-1 0 1 0 0,0 0-1 0 0,0 0 1 0 0,1-1-1 0 0,-1 1 0 0 0,0 0 1 0 0,0-1-1 0 0,1 0 1 0 0,-1 1-1 0 0,0-1 0 0 0,0 0 1 0 0,0 0-1 0 0,0 0 0 0 0,0-1 1 0 0,0 1-1 0 0,0 0 1 0 0,-1-1-1 0 0,4-2 0 0 0,2-2-20 0 0,-1-1-1 0 0,1 1 1 0 0,-1-1-1 0 0,7-11 0 0 0,-11 15-135 0 0,0 0 1 0 0,-1 0-1 0 0,1-1 0 0 0,0 1 0 0 0,-1 0 0 0 0,0-1 0 0 0,0 1 0 0 0,0-1 0 0 0,0 0 0 0 0,-1 1 0 0 0,1-1 1 0 0,-1 0-1 0 0,0-6 0 0 0,-1 8-115 0 0,1 1 0 0 0,-1-1 0 0 0,0 1 0 0 0,1-1 0 0 0,-1 1 1 0 0,0 0-1 0 0,0-1 0 0 0,0 1 0 0 0,0 0 0 0 0,-1-1 0 0 0,1 1 0 0 0,0 0 0 0 0,0 0 1 0 0,-1 0-1 0 0,1 0 0 0 0,0 0 0 0 0,-1 1 0 0 0,1-1 0 0 0,-1 0 0 0 0,1 0 0 0 0,-1 1 0 0 0,0-1 1 0 0,1 1-1 0 0,-3-1 0 0 0,-20-2-2481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52.103"/>
    </inkml:context>
    <inkml:brush xml:id="br0">
      <inkml:brushProperty name="width" value="0.05" units="cm"/>
      <inkml:brushProperty name="height" value="0.05" units="cm"/>
    </inkml:brush>
  </inkml:definitions>
  <inkml:trace contextRef="#ctx0" brushRef="#br0">15 99 9165 0 0,'-2'-2'251'0'0,"0"0"0"0"0,1 0 0 0 0,0 0 0 0 0,-1 0 0 0 0,1-1 0 0 0,0 1 1 0 0,0 0-1 0 0,0-1 0 0 0,0 1 0 0 0,1-1 0 0 0,-1 1 0 0 0,1-1 0 0 0,0 1 0 0 0,-1-1 0 0 0,1 0 0 0 0,0 1 0 0 0,0-1 1 0 0,1-4-1 0 0,0 3 225 0 0,1 0 1 0 0,-1 0-1 0 0,1 0 0 0 0,0 0 1 0 0,0 0-1 0 0,0 0 1 0 0,0 1-1 0 0,1-1 1 0 0,-1 1-1 0 0,5-4 0 0 0,-7 6-433 0 0,0 1 0 0 0,0 0-1 0 0,0 0 1 0 0,0 0 0 0 0,1-1-1 0 0,-1 1 1 0 0,0 0 0 0 0,0 0 0 0 0,0 0-1 0 0,1 0 1 0 0,-1 0 0 0 0,0-1-1 0 0,0 1 1 0 0,1 0 0 0 0,-1 0-1 0 0,0 0 1 0 0,0 0 0 0 0,1 0-1 0 0,-1 0 1 0 0,0 0 0 0 0,0 0-1 0 0,1 0 1 0 0,-1 0 0 0 0,0 0-1 0 0,0 0 1 0 0,0 0 0 0 0,1 0-1 0 0,-1 0 1 0 0,0 0 0 0 0,0 0-1 0 0,1 0 1 0 0,-1 0 0 0 0,0 1-1 0 0,0-1 1 0 0,1 0 0 0 0,-1 0 0 0 0,0 0-1 0 0,0 0 1 0 0,8 12 814 0 0,0 14-264 0 0,0 33-686 0 0,-1 0 0 0 0,-4 1 1 0 0,-4 80-1 0 0,1-27-6656 0 0,-1-94 4792 0 0,1 0 8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52.460"/>
    </inkml:context>
    <inkml:brush xml:id="br0">
      <inkml:brushProperty name="width" value="0.05" units="cm"/>
      <inkml:brushProperty name="height" value="0.05" units="cm"/>
    </inkml:brush>
  </inkml:definitions>
  <inkml:trace contextRef="#ctx0" brushRef="#br0">302 600 10113 0 0,'-7'-4'87'0'0,"-52"-28"1305"0"0,54 29-984 0 0,1 0-1 0 0,0 0 0 0 0,-1-1 1 0 0,1 0-1 0 0,0 0 1 0 0,1 0-1 0 0,-1 0 0 0 0,1-1 1 0 0,-5-8-1 0 0,7 12-323 0 0,1 0 0 0 0,0 1 1 0 0,-1-1-1 0 0,1 0 0 0 0,0 1 0 0 0,0-1 0 0 0,-1 0 0 0 0,1 0 1 0 0,0 1-1 0 0,0-1 0 0 0,0 0 0 0 0,0 0 0 0 0,0 0 0 0 0,0 1 1 0 0,0-1-1 0 0,0 0 0 0 0,0 0 0 0 0,1 1 0 0 0,-1-1 1 0 0,0 0-1 0 0,0 0 0 0 0,1 1 0 0 0,-1-1 0 0 0,0 0 0 0 0,1 0 1 0 0,0 0 4 0 0,1 0 0 0 0,-1 0-1 0 0,0 0 1 0 0,0 0 0 0 0,1 0 0 0 0,-1 0 0 0 0,1 0 0 0 0,-1 0 0 0 0,1 0 0 0 0,-1 1 0 0 0,3-1 0 0 0,3-1 106 0 0,1 0 0 0 0,-1 1-1 0 0,15-1 1 0 0,167 0 1570 0 0,-36 2-1030 0 0,-147 0-887 0 0,0-1 0 0 0,-1 0 0 0 0,1 0 0 0 0,-1 0 0 0 0,1-1 0 0 0,8-3 0 0 0,-13 5-72 0 0,1-1 0 0 0,0 0-1 0 0,-1 0 1 0 0,1 0 0 0 0,0 0-1 0 0,-1 0 1 0 0,0 0 0 0 0,1 0 0 0 0,-1 0-1 0 0,1 0 1 0 0,-1-1 0 0 0,0 1-1 0 0,0-1 1 0 0,0 1 0 0 0,0-1 0 0 0,0 1-1 0 0,0-1 1 0 0,0 1 0 0 0,-1-1-1 0 0,1 0 1 0 0,0 0 0 0 0,-1 1 0 0 0,0-1-1 0 0,1-3 1 0 0,-1-11-1885 0 0</inkml:trace>
  <inkml:trace contextRef="#ctx0" brushRef="#br0" timeOffset="1">31 199 9029 0 0,'-3'-3'55'0'0,"1"1"0"0"0,-1-1 0 0 0,0 1 0 0 0,1-1 1 0 0,0 0-1 0 0,0 0 0 0 0,0 0 0 0 0,0 0 0 0 0,0-1 0 0 0,1 1 0 0 0,-1-1 1 0 0,1 1-1 0 0,0-1 0 0 0,0 1 0 0 0,-1-8 0 0 0,2 8 48 0 0,1 0 1 0 0,-1 0-1 0 0,1-1 0 0 0,0 1 1 0 0,0 0-1 0 0,0 0 0 0 0,0 0 1 0 0,1 0-1 0 0,-1 0 0 0 0,1 0 1 0 0,0 1-1 0 0,0-1 0 0 0,0 0 1 0 0,0 1-1 0 0,0-1 0 0 0,0 1 1 0 0,1 0-1 0 0,3-3 0 0 0,5-4 299 0 0,1 1-1 0 0,0 0 1 0 0,0 1-1 0 0,1 0 1 0 0,0 0-1 0 0,0 2 0 0 0,1 0 1 0 0,-1 0-1 0 0,19-3 1 0 0,-1 2 251 0 0,0 2 1 0 0,1 0-1 0 0,37 2 1 0 0,-44 3-251 0 0,1 0 0 0 0,-1 2 0 0 0,39 9-1 0 0,-50-9-316 0 0,-1 1 0 0 0,1 1 0 0 0,-1 0 0 0 0,0 1 0 0 0,-1 0 0 0 0,1 1 0 0 0,-1 0 0 0 0,12 10 0 0 0,-22-16-164 0 0,-1 1 0 0 0,1 0 0 0 0,0-1 0 0 0,-1 1 1 0 0,1 0-1 0 0,-1 0 0 0 0,1 0 0 0 0,-1 0 0 0 0,0 0 0 0 0,0 0 0 0 0,0 1 1 0 0,0-1-1 0 0,0 0 0 0 0,-1 1 0 0 0,1-1 0 0 0,-1 0 0 0 0,1 1 0 0 0,-1-1 0 0 0,0 0 1 0 0,0 1-1 0 0,0 3 0 0 0,-1 0-283 0 0,0-1 0 0 0,-1 0 0 0 0,1 0 0 0 0,-1 0 0 0 0,0 0 0 0 0,0 0 1 0 0,-1 0-1 0 0,-4 7 0 0 0,-13 16-1733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53.428"/>
    </inkml:context>
    <inkml:brush xml:id="br0">
      <inkml:brushProperty name="width" value="0.05" units="cm"/>
      <inkml:brushProperty name="height" value="0.05" units="cm"/>
    </inkml:brush>
  </inkml:definitions>
  <inkml:trace contextRef="#ctx0" brushRef="#br0">82 29 11701 0 0,'-35'-5'1275'0'0,"33"5"-816"0"0,0 0-1 0 0,0-1 0 0 0,-1 1 0 0 0,1-1 0 0 0,0 0 1 0 0,0 0-1 0 0,0 0 0 0 0,0 0 0 0 0,0 0 0 0 0,0 0 1 0 0,1 0-1 0 0,-4-4 0 0 0,4 5-357 0 0,1 0-1 0 0,0 0 1 0 0,0-1-1 0 0,0 1 1 0 0,0 0 0 0 0,0 0-1 0 0,0-1 1 0 0,0 1 0 0 0,0 0-1 0 0,0 0 1 0 0,0-1-1 0 0,0 1 1 0 0,0 0 0 0 0,0-1-1 0 0,0 1 1 0 0,0 0-1 0 0,0 0 1 0 0,0-1 0 0 0,0 1-1 0 0,0 0 1 0 0,0 0-1 0 0,0-1 1 0 0,0 1 0 0 0,0 0-1 0 0,1 0 1 0 0,-1-1-1 0 0,0 1 1 0 0,0 0 0 0 0,0 0-1 0 0,0 0 1 0 0,1-1-1 0 0,-1 1 1 0 0,0 0 0 0 0,0 0-1 0 0,0 0 1 0 0,1 0-1 0 0,-1-1 1 0 0,0 1 0 0 0,0 0-1 0 0,1 0 1 0 0,-1 0-1 0 0,0 0 1 0 0,0 0 0 0 0,1 0-1 0 0,-1 0 1 0 0,0 0-1 0 0,0 0 1 0 0,1 0 0 0 0,-1 0-1 0 0,0 0 1 0 0,1 0-1 0 0,-1 0 1 0 0,1 0-65 0 0,0 0 0 0 0,0 0 0 0 0,0 0 0 0 0,-1 0 0 0 0,1 0 0 0 0,0 0 0 0 0,0 0 1 0 0,-1 0-1 0 0,1 1 0 0 0,0-1 0 0 0,0 0 0 0 0,-1 0 0 0 0,1 1 0 0 0,0-1 0 0 0,0 0 0 0 0,-1 1 0 0 0,1-1 0 0 0,0 1 0 0 0,-1-1 0 0 0,1 1 0 0 0,0 1 0 0 0,5 8-48 0 0,0 1 0 0 0,-1 0-1 0 0,-1 0 1 0 0,0 1 0 0 0,0-1 0 0 0,-1 1-1 0 0,2 14 1 0 0,-2 5-159 0 0,1 51 1 0 0,-5-53-900 0 0,-1 0 0 0 0,-2 0 0 0 0,-1 0 1 0 0,-13 44-1 0 0,14-62 29 0 0,-1 0-1 0 0,0 1 1 0 0,-1-2 0 0 0,-9 16-1 0 0,10-19 334 0 0,-9 15-1362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53.780"/>
    </inkml:context>
    <inkml:brush xml:id="br0">
      <inkml:brushProperty name="width" value="0.05" units="cm"/>
      <inkml:brushProperty name="height" value="0.05" units="cm"/>
    </inkml:brush>
  </inkml:definitions>
  <inkml:trace contextRef="#ctx0" brushRef="#br0">72 179 13385 0 0,'-7'-2'377'0'0,"1"-1"-1"0"0,1-1 1 0 0,-1 1-1 0 0,0-1 1 0 0,1 0 0 0 0,0 0-1 0 0,-6-7 1 0 0,9 9-47 0 0,0 0 0 0 0,0-1 1 0 0,0 1-1 0 0,0-1 1 0 0,1 1-1 0 0,-1-1 0 0 0,1 0 1 0 0,-1 0-1 0 0,1 0 1 0 0,0 1-1 0 0,1-1 0 0 0,-1 0 1 0 0,0 0-1 0 0,1-1 1 0 0,-1 1-1 0 0,1 0 0 0 0,0-5 1 0 0,0 6-284 0 0,0 0 1 0 0,0 0 0 0 0,0 0 0 0 0,1 0-1 0 0,-1 1 1 0 0,0-1 0 0 0,1 0 0 0 0,-1 0-1 0 0,1 1 1 0 0,-1-1 0 0 0,1 0-1 0 0,0 1 1 0 0,0-1 0 0 0,0 0 0 0 0,0 1-1 0 0,0-1 1 0 0,0 1 0 0 0,0 0 0 0 0,0-1-1 0 0,1 1 1 0 0,-1 0 0 0 0,0 0-1 0 0,1 0 1 0 0,-1 0 0 0 0,1 0 0 0 0,-1 0-1 0 0,1 0 1 0 0,0 0 0 0 0,-1 0 0 0 0,1 1-1 0 0,0-1 1 0 0,0 1 0 0 0,-1-1-1 0 0,1 1 1 0 0,0 0 0 0 0,0 0 0 0 0,0 0-1 0 0,-1 0 1 0 0,1 0 0 0 0,3 1 0 0 0,13-1-70 0 0,-1 2 1 0 0,1 0 0 0 0,-1 1 0 0 0,28 8 0 0 0,65 29-1280 0 0,-105-38 1183 0 0,-1 0-134 0 0,27 9-1101 0 0,-30-10 1180 0 0,0-1 0 0 0,0 1-1 0 0,0-1 1 0 0,0 0-1 0 0,1 0 1 0 0,-1 1-1 0 0,0-1 1 0 0,0 0-1 0 0,0 0 1 0 0,0 0-1 0 0,0 0 1 0 0,0 0-1 0 0,1-1 1 0 0,-1 1-1 0 0,0 0 1 0 0,0 0 0 0 0,0-1-1 0 0,0 1 1 0 0,0 0-1 0 0,0-1 1 0 0,1 0-1 0 0,-1-2-270 0 0,0 0 1 0 0,0 0-1 0 0,-1 0 0 0 0,1 0 0 0 0,-1 0 0 0 0,0 0 0 0 0,1 0 1 0 0,-2 0-1 0 0,1 0 0 0 0,0 0 0 0 0,-2-5 0 0 0,1-8-963 0 0,2-29-1230 0 0,-2 32 1872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54.111"/>
    </inkml:context>
    <inkml:brush xml:id="br0">
      <inkml:brushProperty name="width" value="0.05" units="cm"/>
      <inkml:brushProperty name="height" value="0.05" units="cm"/>
    </inkml:brush>
  </inkml:definitions>
  <inkml:trace contextRef="#ctx0" brushRef="#br0">22 37 11025 0 0,'-20'-7'917'0'0,"19"2"483"0"0,13-1 629 0 0,9 1-1201 0 0,0 0 0 0 0,1 1 1 0 0,0 2-1 0 0,-1 0 0 0 0,39 2 0 0 0,-18 3-113 0 0,83 17 0 0 0,-103-15-571 0 0,0 0 1 0 0,0 2-1 0 0,0 1 1 0 0,-1 1-1 0 0,0 1 1 0 0,0 0-1 0 0,19 15 1 0 0,-32-20-251 0 0,-1 0-1 0 0,0 1 1 0 0,0 0 0 0 0,0 1 0 0 0,-1-1 0 0 0,0 1 0 0 0,0 0 0 0 0,-1 1-1 0 0,0-1 1 0 0,0 1 0 0 0,-1 0 0 0 0,0 0 0 0 0,0 1 0 0 0,-1-1-1 0 0,0 1 1 0 0,0 0 0 0 0,-1 0 0 0 0,0 0 0 0 0,-1 0 0 0 0,1 15 0 0 0,-3-18-212 0 0,1 0 1 0 0,-1 0 0 0 0,0 0-1 0 0,0 0 1 0 0,-1 0 0 0 0,0 0-1 0 0,0 0 1 0 0,0 0 0 0 0,-6 9 0 0 0,-15 22-1826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55.730"/>
    </inkml:context>
    <inkml:brush xml:id="br0">
      <inkml:brushProperty name="width" value="0.05" units="cm"/>
      <inkml:brushProperty name="height" value="0.05" units="cm"/>
    </inkml:brush>
  </inkml:definitions>
  <inkml:trace contextRef="#ctx0" brushRef="#br0">189 183 5573 0 0,'-13'-17'442'0'0,"-17"-32"0"0"0,22 34-150 0 0,-1 0 1 0 0,-1 1-1 0 0,0 0 0 0 0,-12-13 1 0 0,18 23-202 0 0,1 0 1 0 0,0 1 0 0 0,-1 0-1 0 0,0 0 1 0 0,0 0-1 0 0,0 0 1 0 0,0 1 0 0 0,0 0-1 0 0,-5-3 1 0 0,8 7-43 0 0,0-1 1 0 0,1 0-1 0 0,-1 0 1 0 0,1 1-1 0 0,0-1 1 0 0,-1 0 0 0 0,1 1-1 0 0,0-1 1 0 0,0 0-1 0 0,0 1 1 0 0,-1-1-1 0 0,2 1 1 0 0,-1 2-1 0 0,22 235 2637 0 0,-1-26-1170 0 0,44 399 1482 0 0,1 6-1036 0 0,-55-435-1147 0 0,-17 254 1 0 0,-102 309 545 0 0,14-147-1222 0 0,83-446-319 0 0,6-74-660 0 0,5-77 686 0 0,0 1-1 0 0,0 0 1 0 0,0-1-1 0 0,0 1 1 0 0,1-1-1 0 0,-1 1 1 0 0,1-1-1 0 0,-1 1 1 0 0,1-1 0 0 0,0 1-1 0 0,0-1 1 0 0,0 0-1 0 0,1 0 1 0 0,-1 1-1 0 0,3 2 1 0 0,-2 1 50 0 0,0 1 0 0 0,-1-1 1 0 0,1 0-1 0 0,-1 9 1 0 0,0-8 99 0 0,1 0 1 0 0,-1-1 0 0 0,1 1 0 0 0,1-1 0 0 0,-1 0-1 0 0,1 0 1 0 0,0 0 0 0 0,0 0 0 0 0,1 0-1 0 0,-1-1 1 0 0,1 1 0 0 0,0-1 0 0 0,1 0-1 0 0,0 0 1 0 0,-1-1 0 0 0,1 1 0 0 0,1-1 0 0 0,-1 0-1 0 0,1-1 1 0 0,-1 1 0 0 0,9 3 0 0 0,7 2 4 0 0,0 0 0 0 0,0-2 1 0 0,1 0-1 0 0,-1-1 1 0 0,24 2-1 0 0,228 22-47 0 0,5-21 19 0 0,-176-7 22 0 0,1928 26 794 0 0,-804-15-124 0 0,123 7-271 0 0,1632 20-125 0 0,-2020-32-315 0 0,1243 16 602 0 0,-4 36 1543 0 0,-1827-45-1612 0 0,-43-4-129 0 0,-13 0-6 0 0,339 10-30 0 0,-524-22-643 0 0,-126 1-98 0 0,-6-2 72 0 0,-14-4-184 0 0,-27-5-261 0 0,-174-31-3132 0 0,144 30 2668 0 0,-69-15-1097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21.747"/>
    </inkml:context>
    <inkml:brush xml:id="br0">
      <inkml:brushProperty name="width" value="0.05" units="cm"/>
      <inkml:brushProperty name="height" value="0.05" units="cm"/>
    </inkml:brush>
  </inkml:definitions>
  <inkml:trace contextRef="#ctx0" brushRef="#br0">385 175 7037 0 0,'1'-1'193'0'0,"0"0"0"0"0,0 0 0 0 0,0 1 0 0 0,0-1 0 0 0,1 0 1 0 0,-1 0-1 0 0,0 1 0 0 0,0-1 0 0 0,1 1 0 0 0,-1-1 0 0 0,0 1 1 0 0,1 0-1 0 0,1-1 0 0 0,-2 2-118 0 0,3 2 346 0 0,0-1 0 0 0,0 0 0 0 0,1 1 1 0 0,-1-1-1 0 0,0-1 0 0 0,6 3 0 0 0,-8-4-325 0 0,-1 0-1 0 0,1 0 1 0 0,-1 0-1 0 0,1 0 0 0 0,-1 0 1 0 0,1 0-1 0 0,-1 0 0 0 0,1-1 1 0 0,-1 1-1 0 0,1 0 1 0 0,-1-1-1 0 0,1 1 0 0 0,-1-1 1 0 0,1 0-1 0 0,-1 1 0 0 0,0-1 1 0 0,1 0-1 0 0,-1 0 0 0 0,0 0 1 0 0,0 0-1 0 0,0 0 1 0 0,0 0-1 0 0,1 0 0 0 0,0-2 1 0 0,8-8 328 0 0,1 0 0 0 0,15-10 0 0 0,-17 14-344 0 0,0 0 1 0 0,-1-1-1 0 0,0 1 0 0 0,0-1 0 0 0,-1-1 0 0 0,10-14 0 0 0,-16 22-79 0 0,0 0 0 0 0,0 0 0 0 0,0 0 0 0 0,-1-1 0 0 0,1 1 0 0 0,0 0 0 0 0,-1 0 0 0 0,1-1 0 0 0,-1 1 1 0 0,0 0-1 0 0,1 0 0 0 0,-1-1 0 0 0,0 1 0 0 0,0 0 0 0 0,0-1 0 0 0,1 1 0 0 0,-2-1 0 0 0,1 1 0 0 0,0 0 0 0 0,0-1 1 0 0,0 1-1 0 0,-1 0 0 0 0,1-1 0 0 0,0 1 0 0 0,-1 0 0 0 0,1 0 0 0 0,-1-1 0 0 0,0 1 0 0 0,1 0 0 0 0,-1 0 1 0 0,0 0-1 0 0,0 0 0 0 0,0 0 0 0 0,0 0 0 0 0,0 0 0 0 0,0 0 0 0 0,0 0 0 0 0,0 0 0 0 0,0 1 0 0 0,0-1 0 0 0,0 0 1 0 0,-1 1-1 0 0,1-1 0 0 0,0 1 0 0 0,-2-1 0 0 0,-2-1-13 0 0,1 1 0 0 0,-1 0 0 0 0,1 0 0 0 0,-1 1 0 0 0,0 0 0 0 0,1-1 0 0 0,-1 2 0 0 0,1-1 0 0 0,-1 0 0 0 0,0 1 0 0 0,1 0 0 0 0,-7 2 0 0 0,-21 10 18 0 0,0 1 1 0 0,1 2-1 0 0,1 1 0 0 0,0 1 1 0 0,1 2-1 0 0,-51 46 1 0 0,74-61-13 0 0,0 1 0 0 0,1 1 0 0 0,-1-1-1 0 0,1 1 1 0 0,0 0 0 0 0,1 1 0 0 0,0-1 0 0 0,0 1 0 0 0,0-1 0 0 0,-2 10 0 0 0,5-12 3 0 0,0-1 0 0 0,0 1 0 0 0,0 0 0 0 0,1-1 0 0 0,0 1 0 0 0,0 0 0 0 0,0-1 0 0 0,0 1 0 0 0,1 0 1 0 0,0-1-1 0 0,0 1 0 0 0,0 0 0 0 0,0-1 0 0 0,1 0 0 0 0,0 1 0 0 0,0-1 0 0 0,0 0 0 0 0,0 0 0 0 0,6 7 1 0 0,0-1-4 0 0,0 0 1 0 0,1-1 0 0 0,0-1 0 0 0,1 1-1 0 0,0-2 1 0 0,0 1 0 0 0,16 7 0 0 0,85 38 6 0 0,-16-9 6 0 0,-85-38-5 0 0,0-1 0 0 0,0 1 0 0 0,0 1 1 0 0,-1 0-1 0 0,0 0 0 0 0,8 10 0 0 0,-15-15 2 0 0,-1 0 1 0 0,1 0 0 0 0,-1 0 0 0 0,0 0 0 0 0,1 0-1 0 0,-1 0 1 0 0,0 0 0 0 0,0 0 0 0 0,-1 1-1 0 0,1-1 1 0 0,0 0 0 0 0,-1 1 0 0 0,1-1-1 0 0,-1 0 1 0 0,0 1 0 0 0,0-1 0 0 0,0 1-1 0 0,0-1 1 0 0,0 1 0 0 0,0-1 0 0 0,-1 0 0 0 0,1 1-1 0 0,-1-1 1 0 0,0 0 0 0 0,1 1 0 0 0,-1-1-1 0 0,0 0 1 0 0,-1 0 0 0 0,1 0 0 0 0,0 0-1 0 0,0 0 1 0 0,-1 0 0 0 0,1 0 0 0 0,-1 0-1 0 0,-3 2 1 0 0,-5 6 17 0 0,-1 0 0 0 0,-1-1 0 0 0,0-1 0 0 0,0 0 0 0 0,0 0-1 0 0,-1-1 1 0 0,-20 7 0 0 0,-9 2 19 0 0,-49 11 0 0 0,60-18-98 0 0,0-1-1 0 0,-1-2 1 0 0,0-1 0 0 0,0-2 0 0 0,-53-1 0 0 0,81-2-47 0 0,1 0 0 0 0,-1-1 0 0 0,1 1 0 0 0,-1-1 0 0 0,1 0 0 0 0,-1 0 0 0 0,1 0 0 0 0,0 0 1 0 0,-1-1-1 0 0,1 0 0 0 0,0 1 0 0 0,0-1 0 0 0,0 0 0 0 0,0 0 0 0 0,1-1 0 0 0,-1 1 0 0 0,0 0 0 0 0,1-1 1 0 0,0 0-1 0 0,-1 1 0 0 0,1-1 0 0 0,-1-3 0 0 0,0 1-230 0 0,1 0 0 0 0,1-1 1 0 0,-1 1-1 0 0,1 0 0 0 0,0 0 0 0 0,0-1 0 0 0,0 1 1 0 0,1-1-1 0 0,0 1 0 0 0,0 0 0 0 0,0-1 0 0 0,1 1 1 0 0,1-9-1 0 0,2-12-1328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56.864"/>
    </inkml:context>
    <inkml:brush xml:id="br0">
      <inkml:brushProperty name="width" value="0.05" units="cm"/>
      <inkml:brushProperty name="height" value="0.05" units="cm"/>
    </inkml:brush>
  </inkml:definitions>
  <inkml:trace contextRef="#ctx0" brushRef="#br0">222 151 6881 0 0,'-31'7'-101'0'0,"-6"0"115"0"0,0 2 1 0 0,-43 16-1 0 0,70-22 125 0 0,8-3-118 0 0,0 1-1 0 0,0-1 0 0 0,1 0 1 0 0,-1 1-1 0 0,1-1 0 0 0,-1 1 0 0 0,0 0 1 0 0,1 0-1 0 0,-1-1 0 0 0,1 1 0 0 0,0 0 1 0 0,-1 0-1 0 0,1 0 0 0 0,0 1 0 0 0,-3 1 1 0 0,7-2 30 0 0,-1 0 0 0 0,0 0 1 0 0,1 0-1 0 0,-1 0 1 0 0,1 0-1 0 0,-1-1 0 0 0,1 1 1 0 0,-1-1-1 0 0,1 0 1 0 0,-1 0-1 0 0,4 0 1 0 0,-4 0-9 0 0,68 2 410 0 0,92-11 0 0 0,-73 3-252 0 0,876-57 1206 0 0,128-7-702 0 0,6128-6 711 0 0,-3023 355 2696 0 0,-4145-274-4107 0 0,411 56 16 0 0,-590-50 1476 0 0,128-10-1495 0 0,0 1-1 0 0,0-1 1 0 0,0 1 0 0 0,0 0-1 0 0,-1-1 1 0 0,1 1-1 0 0,0 0 1 0 0,-1 0 0 0 0,1 0-1 0 0,-1 0 1 0 0,0 0 0 0 0,0 1-1 0 0,0-1 1 0 0,2 4-1 0 0,9 38 4 0 0,-10-35 1 0 0,3 22 45 0 0,-1 0 1 0 0,-2 0 0 0 0,-1 0 0 0 0,-2 0 0 0 0,-5 34-1 0 0,3-14 88 0 0,-8 393 1050 0 0,97 993 2697 0 0,-34-653-2571 0 0,-70 0-626 0 0,12-705-615 0 0,-25 255 228 0 0,-23-4-87 0 0,23-214-309 0 0,25-97-110 0 0,-1-1-1 0 0,0 0 1 0 0,-20 34 0 0 0,26-51 149 0 0,-22 29-952 0 0,22-29 822 0 0,-1 0 1 0 0,1 0 0 0 0,-1 0 0 0 0,1 0-1 0 0,-1 0 1 0 0,0 0 0 0 0,0 0 0 0 0,1 0-1 0 0,-1 0 1 0 0,0-1 0 0 0,0 1-1 0 0,0-1 1 0 0,0 0 0 0 0,1 1 0 0 0,-1-1-1 0 0,0 0 1 0 0,0 0 0 0 0,-3 0 0 0 0,-21-7-2483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57.595"/>
    </inkml:context>
    <inkml:brush xml:id="br0">
      <inkml:brushProperty name="width" value="0.05" units="cm"/>
      <inkml:brushProperty name="height" value="0.05" units="cm"/>
    </inkml:brush>
  </inkml:definitions>
  <inkml:trace contextRef="#ctx0" brushRef="#br0">28 62 7709 0 0,'-2'-3'200'0'0,"1"1"0"0"0,-1-1 1 0 0,1 0-1 0 0,0 0 0 0 0,-1 0 1 0 0,1 0-1 0 0,1 0 0 0 0,-1 0 1 0 0,0-1-1 0 0,1 1 0 0 0,-1 0 1 0 0,1-7-1 0 0,-10-2 3605 0 0,5 9-1759 0 0,9 11-937 0 0,-1-2-973 0 0,-1 0 0 0 0,0 1 0 0 0,0-1 0 0 0,0 0 0 0 0,-1 1 0 0 0,0 0 0 0 0,0 9 0 0 0,2 7 135 0 0,17 237 890 0 0,-17-192-1138 0 0,-2 49-129 0 0,2 10-1512 0 0,5-44-3298 0 0,-7-72 3253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57.952"/>
    </inkml:context>
    <inkml:brush xml:id="br0">
      <inkml:brushProperty name="width" value="0.05" units="cm"/>
      <inkml:brushProperty name="height" value="0.05" units="cm"/>
    </inkml:brush>
  </inkml:definitions>
  <inkml:trace contextRef="#ctx0" brushRef="#br0">305 194 8497 0 0,'-6'-4'56'0'0,"0"2"1"0"0,-1-1-1 0 0,1 1 0 0 0,-1 0 1 0 0,0 0-1 0 0,0 1 1 0 0,1 0-1 0 0,-1 0 0 0 0,0 0 1 0 0,0 1-1 0 0,0 0 1 0 0,0 1-1 0 0,0-1 0 0 0,0 1 1 0 0,0 1-1 0 0,1-1 1 0 0,-1 1-1 0 0,0 0 0 0 0,1 1 1 0 0,-1 0-1 0 0,1 0 1 0 0,0 0-1 0 0,0 1 1 0 0,0-1-1 0 0,1 2 0 0 0,-1-1 1 0 0,1 0-1 0 0,0 1 1 0 0,-9 11-1 0 0,-1 4-50 0 0,1 2-1 0 0,1 0 1 0 0,1 1-1 0 0,1 0 1 0 0,1 0-1 0 0,0 1 1 0 0,-6 32 0 0 0,15-55-14 0 0,1 0 1 0 0,-1 1 0 0 0,1-1 0 0 0,0 0-1 0 0,-1 1 1 0 0,1-1 0 0 0,0 1 0 0 0,0-1-1 0 0,0 1 1 0 0,0-1 0 0 0,0 0 0 0 0,0 1-1 0 0,0-1 1 0 0,1 1 0 0 0,-1-1 0 0 0,0 0-1 0 0,1 2 1 0 0,0-2-13 0 0,-1-1 0 0 0,1 0 0 0 0,-1 0 0 0 0,1 1 0 0 0,-1-1 0 0 0,1 0 0 0 0,-1 0 0 0 0,1 0-1 0 0,-1 0 1 0 0,1 0 0 0 0,0 0 0 0 0,-1 0 0 0 0,1 0 0 0 0,-1 0 0 0 0,1 0 0 0 0,-1 0 0 0 0,1 0 0 0 0,-1 0 0 0 0,1 0 0 0 0,-1 0-1 0 0,1 0 1 0 0,-1-1 0 0 0,1 1 0 0 0,-1 0 0 0 0,1 0 0 0 0,-1-1 0 0 0,2 0 0 0 0,5-3-136 0 0,0-1 1 0 0,-1 0-1 0 0,1-1 0 0 0,5-6 1 0 0,22-27 141 0 0,-1-2 1 0 0,53-89-1 0 0,20-27 667 0 0,-99 149-624 0 0,-1 0-1 0 0,1 1 1 0 0,0 0 0 0 0,0 0-1 0 0,1 1 1 0 0,0 0 0 0 0,0 0 0 0 0,11-5-1 0 0,-16 10 8 0 0,1-1-1 0 0,-1 1 1 0 0,0 0-1 0 0,1 0 1 0 0,-1 0 0 0 0,1 0-1 0 0,0 1 1 0 0,-1-1-1 0 0,1 1 1 0 0,-1 0-1 0 0,1 0 1 0 0,0 0-1 0 0,-1 1 1 0 0,1-1 0 0 0,-1 1-1 0 0,1 0 1 0 0,-1 0-1 0 0,1 0 1 0 0,-1 0-1 0 0,0 1 1 0 0,1-1-1 0 0,-1 1 1 0 0,0 0 0 0 0,0 0-1 0 0,4 3 1 0 0,2 4 90 0 0,0 0-1 0 0,0 0 1 0 0,-1 1 0 0 0,0 0 0 0 0,-1 1 0 0 0,0 0 0 0 0,-1 0 0 0 0,0 0 0 0 0,0 1 0 0 0,5 19 0 0 0,-1 0-69 0 0,-1 2 1 0 0,7 61-1 0 0,-11-45-589 0 0,-3-2-378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58.560"/>
    </inkml:context>
    <inkml:brush xml:id="br0">
      <inkml:brushProperty name="width" value="0.05" units="cm"/>
      <inkml:brushProperty name="height" value="0.05" units="cm"/>
    </inkml:brush>
  </inkml:definitions>
  <inkml:trace contextRef="#ctx0" brushRef="#br0">111 128 7741 0 0,'-64'-57'606'0'0,"57"51"-314"0"0,2-1 0 0 0,-1 0 1 0 0,1 0-1 0 0,0-1 0 0 0,0 1 0 0 0,1-1 1 0 0,-6-13-1 0 0,29 85 881 0 0,11 66 0 0 0,9 92-161 0 0,-19-61-891 0 0,-7 1 1 0 0,-7 0-1 0 0,-7 0 0 0 0,-26 185 0 0 0,11-234-963 0 0,8-60-837 0 0,1 1-1 0 0,1 91 1 0 0,9-104-1341 0 0,-5-44 2339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58.919"/>
    </inkml:context>
    <inkml:brush xml:id="br0">
      <inkml:brushProperty name="width" value="0.05" units="cm"/>
      <inkml:brushProperty name="height" value="0.05" units="cm"/>
    </inkml:brush>
  </inkml:definitions>
  <inkml:trace contextRef="#ctx0" brushRef="#br0">31 0 7293 0 0,'0'0'518'0'0,"-5"3"-250"0"0,2-1-18 0 0,-9 5-331 0 0,2-5 3073 0 0,16 11-2510 0 0,18 36-13 0 0,-18-37 957 0 0,72 1-1131 0 0,255 40 4 0 0,-266-44-155 0 0,0-3 1 0 0,83-2 0 0 0,-74-5-21 0 0,1694-21 1682 0 0,-1040 6-1593 0 0,2856 22 1141 0 0,27 133 637 0 0,-2187-78-1886 0 0,-374-10-433 0 0,-910-49-177 0 0,-113-3 100 0 0,-27-1-142 0 0,-7-2 291 0 0,-12-2-160 0 0,-287-45-4519 0 0,171 35 3330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59.787"/>
    </inkml:context>
    <inkml:brush xml:id="br0">
      <inkml:brushProperty name="width" value="0.05" units="cm"/>
      <inkml:brushProperty name="height" value="0.05" units="cm"/>
    </inkml:brush>
  </inkml:definitions>
  <inkml:trace contextRef="#ctx0" brushRef="#br0">101 126 6845 0 0,'0'-1'19'0'0,"-1"1"1"0"0,1-1 0 0 0,-1 1 0 0 0,1-1-1 0 0,-1 1 1 0 0,0 0 0 0 0,1-1 0 0 0,-1 1-1 0 0,0 0 1 0 0,1-1 0 0 0,-1 1 0 0 0,0 0-1 0 0,0 0 1 0 0,1-1 0 0 0,-1 1-1 0 0,0 0 1 0 0,0 0 0 0 0,1 0 0 0 0,-2 0-1 0 0,-22-1 601 0 0,20 1-515 0 0,-54-5 1256 0 0,99-7-632 0 0,54-4-384 0 0,181-6 0 0 0,-187 18-258 0 0,996-36 433 0 0,4 22-420 0 0,-919 16-85 0 0,2808 3-2 0 0,1 95 1667 0 0,-476 47-218 0 0,-2274-124-1256 0 0,-237-21 423 0 0,5-3-309 0 0,13-5-145 0 0,20-9-114 0 0,2 2 0 0 0,0 1 0 0 0,61-21-1 0 0,-55 23-41 0 0,22-4 3 0 0,-41 13-12 0 0,-1 0 0 0 0,19-9 0 0 0,-68 25 492 0 0,23-7-442 0 0,1 0 0 0 0,0 0 1 0 0,1 0-1 0 0,-1 1 0 0 0,1 0 0 0 0,0 0 0 0 0,0 1 1 0 0,0 0-1 0 0,1 0 0 0 0,0 0 0 0 0,0 0 1 0 0,0 1-1 0 0,1 0 0 0 0,0 0 0 0 0,0 0 1 0 0,1 0-1 0 0,-4 14 0 0 0,-11 34 367 0 0,3 1 1 0 0,3 0-1 0 0,2 1 1 0 0,-4 95-1 0 0,18 233 1235 0 0,1-264-1068 0 0,1 0-151 0 0,-1-43-356 0 0,-3 1 0 0 0,-11 98 0 0 0,8-167-175 0 0,0 0 0 0 0,-1-1 0 0 0,-1 1 1 0 0,-4 12-1 0 0,6-20-44 0 0,0 0 1 0 0,0 1-1 0 0,0-1 1 0 0,0 0 0 0 0,-1 0-1 0 0,1 0 1 0 0,-1 0-1 0 0,0 0 1 0 0,1 0-1 0 0,-1 0 1 0 0,0 0 0 0 0,0-1-1 0 0,0 1 1 0 0,0-1-1 0 0,0 1 1 0 0,-1-1-1 0 0,1 0 1 0 0,0 0 0 0 0,-1 0-1 0 0,1 0 1 0 0,0 0-1 0 0,-4 0 1 0 0,-19 1-1576 0 0,-10-4-407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00.641"/>
    </inkml:context>
    <inkml:brush xml:id="br0">
      <inkml:brushProperty name="width" value="0.05" units="cm"/>
      <inkml:brushProperty name="height" value="0.05" units="cm"/>
    </inkml:brush>
  </inkml:definitions>
  <inkml:trace contextRef="#ctx0" brushRef="#br0">496 191 8461 0 0,'0'0'0'0'0,"-1"-1"1"0"0,1 1 0 0 0,0 0-1 0 0,0 0 1 0 0,0 0 0 0 0,0-1-1 0 0,-1 1 1 0 0,1 0 0 0 0,0 0-1 0 0,0-1 1 0 0,0 1 0 0 0,0 0 0 0 0,0 0-1 0 0,0-1 1 0 0,0 1 0 0 0,0 0-1 0 0,0 0 1 0 0,0-1 0 0 0,0 1-1 0 0,0 0 1 0 0,0-1 0 0 0,0 1-1 0 0,0 0 1 0 0,0 0 0 0 0,0-1-1 0 0,0 1 1 0 0,0 0 0 0 0,0 0-1 0 0,1-1 1 0 0,-1 1 0 0 0,0 0-1 0 0,0 0 1 0 0,0-1 0 0 0,0 1-1 0 0,0 0 1 0 0,1 0 0 0 0,-1 0-1 0 0,0-1 1 0 0,1 1 0 0 0,14-10 662 0 0,19-5 1396 0 0,-34 15-2021 0 0,39-17 2234 0 0,0-1-1 0 0,67-46 0 0 0,-76 45-1400 0 0,-13 11-254 0 0,-15 8-470 0 0,1-1 0 0 0,-1 0 0 0 0,0 0 1 0 0,0 0-1 0 0,1 0 0 0 0,-1 0 1 0 0,0 0-1 0 0,0-1 0 0 0,0 1 0 0 0,0-1 1 0 0,-1 1-1 0 0,1-1 0 0 0,0 0 0 0 0,1-2 1 0 0,-3 3-105 0 0,0 1 0 0 0,-1-1 0 0 0,1 1 0 0 0,-1-1 0 0 0,1 1 0 0 0,0-1 0 0 0,-1 1 0 0 0,1-1 0 0 0,-1 1 0 0 0,0-1-1 0 0,1 1 1 0 0,-1 0 0 0 0,1-1 0 0 0,-1 1 0 0 0,1 0 0 0 0,-1 0 0 0 0,0-1 0 0 0,1 1 0 0 0,-1 0 0 0 0,0 0 0 0 0,1 0 0 0 0,-1 0 0 0 0,0 0 0 0 0,1 0 0 0 0,-1 0 0 0 0,0 0 0 0 0,1 0 0 0 0,-1 0 0 0 0,-1 0 0 0 0,-23 1 146 0 0,-1 2-175 0 0,0 1 0 0 0,1 2-1 0 0,0 1 1 0 0,-30 12 0 0 0,-95 48 15 0 0,90-36 58 0 0,0 3 0 0 0,-55 42-1 0 0,86-55-5 0 0,2 1-1 0 0,1 2 1 0 0,0 1 0 0 0,2 1-1 0 0,-36 49 1 0 0,56-69-61 0 0,0 1-1 0 0,0 0 1 0 0,0 0-1 0 0,1 0 1 0 0,0 0 0 0 0,1 0-1 0 0,0 1 1 0 0,0-1 0 0 0,-1 12-1 0 0,2-15-1 0 0,1 0 0 0 0,0 0 0 0 0,0-1 0 0 0,1 1-1 0 0,-1 0 1 0 0,1 0 0 0 0,-1-1 0 0 0,1 1 0 0 0,0 0 0 0 0,1-1-1 0 0,-1 1 1 0 0,1-1 0 0 0,-1 1 0 0 0,1-1 0 0 0,0 0-1 0 0,0 0 1 0 0,1 0 0 0 0,-1 0 0 0 0,1 0 0 0 0,5 4 0 0 0,5 3 43 0 0,1 0 1 0 0,0-2-1 0 0,0 1 1 0 0,1-2 0 0 0,0 0-1 0 0,1-1 1 0 0,0 0-1 0 0,0-2 1 0 0,23 5 0 0 0,4-2-10 0 0,0-3 0 0 0,61 0 0 0 0,-46-5-26 0 0,103-14 1 0 0,-132 10-346 0 0,-1-2 0 0 0,0 0 0 0 0,0-2-1 0 0,-1-1 1 0 0,40-20 0 0 0,-61 27-128 0 0,0 0-1 0 0,0-1 1 0 0,-1 0-1 0 0,0 0 1 0 0,6-5-1 0 0,-11 8 305 0 0,1 1 0 0 0,-1-1 0 0 0,1 0 0 0 0,-1 1 0 0 0,1-1 0 0 0,-1 0 0 0 0,1 1 0 0 0,-1-1 0 0 0,0 0 0 0 0,1 0 0 0 0,-1 0 0 0 0,0 1 0 0 0,0-1-1 0 0,1 0 1 0 0,-1 0 0 0 0,0 0 0 0 0,0 0 0 0 0,0 1 0 0 0,0-3 0 0 0,-1 3-38 0 0,1-1 1 0 0,-1 0-1 0 0,1 0 0 0 0,-1 0 1 0 0,1 0-1 0 0,-1 0 0 0 0,0 1 1 0 0,1-1-1 0 0,-1 0 0 0 0,0 1 1 0 0,0-1-1 0 0,0 0 0 0 0,1 1 1 0 0,-1-1-1 0 0,0 1 0 0 0,0-1 1 0 0,0 1-1 0 0,0 0 0 0 0,0-1 1 0 0,-2 1-1 0 0,-14-4-1827 0 0,-3 0 97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00.998"/>
    </inkml:context>
    <inkml:brush xml:id="br0">
      <inkml:brushProperty name="width" value="0.05" units="cm"/>
      <inkml:brushProperty name="height" value="0.05" units="cm"/>
    </inkml:brush>
  </inkml:definitions>
  <inkml:trace contextRef="#ctx0" brushRef="#br0">243 129 12349 0 0,'-95'-10'1372'0'0,"77"7"-395"0"0,0 0 0 0 0,1-2-1 0 0,-1 0 1 0 0,1-1 0 0 0,-31-15 0 0 0,48 20-892 0 0,-1 1 0 0 0,0 0 0 0 0,1 0 0 0 0,-1-1 1 0 0,0 1-1 0 0,1 0 0 0 0,-1-1 0 0 0,0 1 0 0 0,1 0 1 0 0,-1-1-1 0 0,1 1 0 0 0,-1-1 0 0 0,1 1 0 0 0,-1-1 0 0 0,1 1 1 0 0,-1-1-1 0 0,1 1 0 0 0,-1-1 0 0 0,1 0 0 0 0,-1-1 0 0 0,14-2 1497 0 0,2 1-1552 0 0,36-9 188 0 0,0 3 0 0 0,102-4 0 0 0,-85 9-180 0 0,188-10-659 0 0,-240 11-228 0 0,-11 1-330 0 0,-29 6-6405 0 0,22-3 7149 0 0,-9 3-1710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01.745"/>
    </inkml:context>
    <inkml:brush xml:id="br0">
      <inkml:brushProperty name="width" value="0.05" units="cm"/>
      <inkml:brushProperty name="height" value="0.05" units="cm"/>
    </inkml:brush>
  </inkml:definitions>
  <inkml:trace contextRef="#ctx0" brushRef="#br0">174 396 15341 0 0,'-21'-8'391'0'0,"18"7"-139"0"0,-1-1 0 0 0,1 1 0 0 0,-1 0-1 0 0,1 0 1 0 0,-1 1 0 0 0,0-1 0 0 0,-3 0-1 0 0,8 1 949 0 0,0 2-845 0 0,0 4-298 0 0,5 54 21 0 0,-2 1-1 0 0,-6 75 0 0 0,0-33-79 0 0,-2-49-6 0 0,1-35 29 0 0,1-19-5 0 0,1-9 5 0 0,-21-114-25 0 0,2 14-10 0 0,15 68 14 0 0,2 0 0 0 0,2-1 0 0 0,2 1 0 0 0,7-47 0 0 0,-5 67 1 0 0,1 0 0 0 0,1 0 0 0 0,1 0 0 0 0,0 1 0 0 0,2 0 0 0 0,0 1 0 0 0,2-1 0 0 0,0 2 0 0 0,22-32 0 0 0,-24 41 1 0 0,-1 1 0 0 0,1 0 1 0 0,1 0-1 0 0,0 1 0 0 0,0 0 0 0 0,0 1 1 0 0,1 0-1 0 0,0 0 0 0 0,0 1 0 0 0,0 1 1 0 0,1-1-1 0 0,0 2 0 0 0,-1-1 0 0 0,1 1 1 0 0,1 1-1 0 0,-1 0 0 0 0,0 1 1 0 0,13 0-1 0 0,-6 0 7 0 0,-1 2 0 0 0,0 0 0 0 0,0 1 0 0 0,0 1 0 0 0,0 1 0 0 0,0 0 0 0 0,-1 1 0 0 0,1 1 1 0 0,-1 0-1 0 0,0 1 0 0 0,20 13 0 0 0,-29-16-8 0 0,-1 1-1 0 0,0-1 1 0 0,0 1 0 0 0,0 0 0 0 0,0 1 0 0 0,-1 0-1 0 0,0-1 1 0 0,0 2 0 0 0,-1-1 0 0 0,0 0 0 0 0,0 1-1 0 0,0 0 1 0 0,-1 0 0 0 0,4 10 0 0 0,-5-11 1 0 0,-1 0-1 0 0,0 1 1 0 0,0-1 0 0 0,0 0 0 0 0,-1 1 0 0 0,0-1-1 0 0,0 1 1 0 0,0-1 0 0 0,-1 0 0 0 0,0 1-1 0 0,-1-1 1 0 0,1 0 0 0 0,-1 0 0 0 0,0 0 0 0 0,-1 0-1 0 0,1 0 1 0 0,-7 10 0 0 0,1-5-5 0 0,1 0 0 0 0,-2-1 0 0 0,0 0 0 0 0,0 0 0 0 0,0-1 0 0 0,-1 0 0 0 0,-1-1 0 0 0,0 0 0 0 0,0-1 0 0 0,0 0 0 0 0,-1 0 0 0 0,0-1 0 0 0,-24 8 0 0 0,-5-2 13 0 0,-1-2-1 0 0,1-1 0 0 0,-44 2 1 0 0,63-7 74 0 0,16-2 75 0 0,16-4 66 0 0,25-3 229 0 0,38 0 1 0 0,-15 1-126 0 0,-25 2-25 0 0,-1 0 1 0 0,1 3-1 0 0,62 8 0 0 0,-89-8-294 0 0,0 1 0 0 0,0 0 0 0 0,0 0-1 0 0,0 1 1 0 0,-1 0 0 0 0,0 0 0 0 0,1 0-1 0 0,-1 1 1 0 0,0-1 0 0 0,-1 1 0 0 0,1 0-1 0 0,-1 1 1 0 0,1-1 0 0 0,-1 1 0 0 0,-1 0-1 0 0,1 0 1 0 0,-1 0 0 0 0,1 0 0 0 0,-2 1-1 0 0,1 0 1 0 0,-1-1 0 0 0,1 1 0 0 0,-1 0-1 0 0,-1 0 1 0 0,1 0 0 0 0,-1 0-1 0 0,0 0 1 0 0,-1 0 0 0 0,0 0 0 0 0,0 1-1 0 0,0-1 1 0 0,0 0 0 0 0,-1 0 0 0 0,0 0-1 0 0,0 0 1 0 0,-1 0 0 0 0,0 0 0 0 0,0 0-1 0 0,0 0 1 0 0,-1-1 0 0 0,0 1 0 0 0,0-1-1 0 0,-6 8 1 0 0,0-2-11 0 0,-2 0-1 0 0,1-1 1 0 0,-2-1 0 0 0,1 0 0 0 0,-1 0-1 0 0,0-1 1 0 0,-1-1 0 0 0,0 0-1 0 0,0-1 1 0 0,-24 8 0 0 0,6-4-122 0 0,-1-2 0 0 0,0-1 0 0 0,-55 5 1 0 0,53-9-200 0 0,-1-1 1 0 0,1-2 0 0 0,-43-5 0 0 0,66 3 62 0 0,-1 1 0 0 0,1-2 0 0 0,0 1 0 0 0,0-2 0 0 0,0 1 0 0 0,1-2 0 0 0,-1 1 0 0 0,1-2 0 0 0,0 1 1 0 0,0-1-1 0 0,1-1 0 0 0,-1 1 0 0 0,-13-15 0 0 0,21 19 52 0 0,-1-1-1 0 0,1-1 1 0 0,0 1-1 0 0,0 0 1 0 0,0-1 0 0 0,0 1-1 0 0,0-1 1 0 0,1 1-1 0 0,0-1 1 0 0,-1 0 0 0 0,2 1-1 0 0,-1-1 1 0 0,0 0-1 0 0,1 0 1 0 0,-1 0-1 0 0,1 0 1 0 0,0 0 0 0 0,0 0-1 0 0,1 1 1 0 0,-1-1-1 0 0,1 0 1 0 0,2-7 0 0 0,0 3-207 0 0,0 1 0 0 0,0-1 0 0 0,1 0 0 0 0,0 1 0 0 0,1 0 1 0 0,-1 0-1 0 0,1 0 0 0 0,1 1 0 0 0,10-11 0 0 0,13-8-963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02.945"/>
    </inkml:context>
    <inkml:brush xml:id="br0">
      <inkml:brushProperty name="width" value="0.05" units="cm"/>
      <inkml:brushProperty name="height" value="0.05" units="cm"/>
    </inkml:brush>
  </inkml:definitions>
  <inkml:trace contextRef="#ctx0" brushRef="#br0">130 418 7905 0 0,'59'-8'177'0'0,"-31"3"444"0"0,42-1 0 0 0,-59 7 1146 0 0,-25-3 81 0 0,-77-18 2714 0 0,87 19-4464 0 0,-1 0 0 0 0,0 0 0 0 0,1 0 0 0 0,-1 0 0 0 0,0 1 0 0 0,1 0-1 0 0,-1 0 1 0 0,0 0 0 0 0,1 1 0 0 0,-1-1 0 0 0,0 1 0 0 0,1 0 0 0 0,-1 0 0 0 0,1 1 0 0 0,-1-1 0 0 0,1 1 0 0 0,0 0 0 0 0,0 0 0 0 0,0 1 0 0 0,0-1 0 0 0,0 1-1 0 0,0 0 1 0 0,-6 6 0 0 0,1 0-48 0 0,0 1-1 0 0,1-1 1 0 0,0 1 0 0 0,1 1-1 0 0,0-1 1 0 0,1 1-1 0 0,-8 20 1 0 0,11-22 30 0 0,0 0 0 0 0,1 0 1 0 0,0 0-1 0 0,1 1 0 0 0,0-1 1 0 0,1 0-1 0 0,0 1 0 0 0,0-1 0 0 0,1 0 1 0 0,0 0-1 0 0,5 18 0 0 0,-5-19-12 0 0,1-1-1 0 0,1 1 1 0 0,-1-1 0 0 0,2 1-1 0 0,-1-1 1 0 0,1 0-1 0 0,0 0 1 0 0,0-1-1 0 0,0 1 1 0 0,1-1-1 0 0,0 0 1 0 0,1 0 0 0 0,-1-1-1 0 0,10 8 1 0 0,-5-7-74 0 0,1-1 1 0 0,-1 0 0 0 0,1-1 0 0 0,0 0-1 0 0,1 0 1 0 0,-1-1 0 0 0,1-1 0 0 0,-1 0 0 0 0,1 0-1 0 0,0-1 1 0 0,0-1 0 0 0,0 0 0 0 0,-1-1-1 0 0,1 0 1 0 0,0-1 0 0 0,13-3 0 0 0,-5 0-179 0 0,-1 0 1 0 0,0-2 0 0 0,0 0-1 0 0,0-1 1 0 0,-1-1 0 0 0,0-1-1 0 0,-1 0 1 0 0,26-20 0 0 0,-34 23 113 0 0,0-1 1 0 0,0 0-1 0 0,-1-1 0 0 0,0 1 1 0 0,0-2-1 0 0,-1 1 0 0 0,-1-1 0 0 0,1 0 1 0 0,5-14-1 0 0,-11 22 54 0 0,0-1 0 0 0,-1 1 0 0 0,1-1-1 0 0,-1 1 1 0 0,0-1 0 0 0,0 0 0 0 0,0 1 0 0 0,0-1-1 0 0,0 1 1 0 0,0-1 0 0 0,-1 0 0 0 0,1 1 0 0 0,-1-1-1 0 0,0 1 1 0 0,0-1 0 0 0,0 1 0 0 0,0 0 0 0 0,0-1-1 0 0,0 1 1 0 0,-1 0 0 0 0,1 0 0 0 0,-1 0 0 0 0,0 0-1 0 0,1 0 1 0 0,-1 0 0 0 0,-3-2 0 0 0,-5-5-83 0 0,-1 1-1 0 0,0 0 1 0 0,-21-12 0 0 0,18 13 53 0 0,-9-8 18 0 0,-1 2-1 0 0,-1 1 1 0 0,0 1 0 0 0,-1 1 0 0 0,0 2-1 0 0,-35-8 1 0 0,21 8 89 0 0,45 8-63 0 0,1 0 1 0 0,0 0-1 0 0,0-1 1 0 0,-1 0-1 0 0,10-3 1 0 0,3 0-3 0 0,61-5-18 0 0,0 2-1 0 0,119 6 1 0 0,-140 2 12 0 0,15-1 16 0 0,12 0 39 0 0,142 18 0 0 0,-225-18-33 0 0,-1 0-1 0 0,0 0 0 0 0,0 0 0 0 0,0 1 1 0 0,0-1-1 0 0,1 0 0 0 0,-1 1 1 0 0,0-1-1 0 0,0 1 0 0 0,0-1 0 0 0,0 1 1 0 0,0 0-1 0 0,1 1 0 0 0,-2-2-2 0 0,1 0-1 0 0,-1 1 1 0 0,0-1-1 0 0,0 0 1 0 0,0 1-1 0 0,1-1 1 0 0,-1 0-1 0 0,0 1 1 0 0,0-1-1 0 0,0 1 1 0 0,0-1-1 0 0,0 0 1 0 0,0 1-1 0 0,0-1 1 0 0,0 1-1 0 0,0-1 1 0 0,0 0-1 0 0,0 1 1 0 0,0-1-1 0 0,0 0 1 0 0,0 1-1 0 0,-1-1 0 0 0,1 1 1 0 0,0-1-1 0 0,0 0 1 0 0,-1 1-1 0 0,-1 3 62 0 0,-1 0 0 0 0,-1-1 0 0 0,1 0 0 0 0,0 1 0 0 0,-7 3 0 0 0,3 0-16 0 0,-121 88 768 0 0,75-58-561 0 0,49-34-226 0 0,0 0 1 0 0,0 0 0 0 0,0 1-1 0 0,0-1 1 0 0,1 1-1 0 0,0 0 1 0 0,0-1 0 0 0,0 2-1 0 0,0-1 1 0 0,0 0-1 0 0,1 0 1 0 0,0 1 0 0 0,0-1-1 0 0,0 1 1 0 0,0 0-1 0 0,1 0 1 0 0,0 0 0 0 0,0 0-1 0 0,0-1 1 0 0,0 1 0 0 0,1 0-1 0 0,0 1 1 0 0,0-1-1 0 0,0 0 1 0 0,1 0 0 0 0,0-1-1 0 0,0 1 1 0 0,0 0-1 0 0,0 0 1 0 0,1 0 0 0 0,0-1-1 0 0,0 1 1 0 0,0 0-1 0 0,0-1 1 0 0,1 0 0 0 0,0 0-1 0 0,0 0 1 0 0,0 0-1 0 0,0 0 1 0 0,1 0 0 0 0,-1-1-1 0 0,1 1 1 0 0,0-1-1 0 0,0 0 1 0 0,0-1 0 0 0,0 1-1 0 0,7 3 1 0 0,1-2-11 0 0,0 0-1 0 0,0 0 1 0 0,0-1 0 0 0,0-1 0 0 0,1 0 0 0 0,-1 0 0 0 0,1-2 0 0 0,-1 1 0 0 0,1-2-1 0 0,-1 1 1 0 0,25-6 0 0 0,-19 2-28 0 0,-1 0-1 0 0,1-1 1 0 0,-1-1 0 0 0,0-1-1 0 0,-1-1 1 0 0,0 0-1 0 0,25-16 1 0 0,-34 18-51 0 0,1 0-1 0 0,-1 0 1 0 0,-1 0 0 0 0,1-1 0 0 0,-1 0-1 0 0,0 0 1 0 0,-1 0 0 0 0,6-10-1 0 0,-9 14 11 0 0,0 0-1 0 0,-1 0 0 0 0,0 0 0 0 0,0 0 1 0 0,0 0-1 0 0,0 0 0 0 0,0 0 0 0 0,0 0 1 0 0,-1 0-1 0 0,1 0 0 0 0,-1 0 0 0 0,0 0 1 0 0,0-1-1 0 0,0 1 0 0 0,-1 0 0 0 0,1 0 1 0 0,-1 0-1 0 0,1 0 0 0 0,-1 0 0 0 0,0 0 1 0 0,0 0-1 0 0,-1 0 0 0 0,1 0 0 0 0,-1 0 1 0 0,1 0-1 0 0,-5-4 0 0 0,-12-13-42 0 0,-2 1 1 0 0,0 2-1 0 0,-1 0 0 0 0,-1 1 0 0 0,-1 0 0 0 0,0 2 0 0 0,-41-18 1 0 0,45 25-26 0 0,0 1 0 0 0,0 1 1 0 0,0 0-1 0 0,-1 2 0 0 0,-28-2 1 0 0,47 5 88 0 0,-7-2-381 0 0,9 1-201 0 0,15 7-432 0 0,-9-2 739 0 0,0 0 0 0 0,0-1 0 0 0,1 0 0 0 0,-1 0 0 0 0,1 0-1 0 0,-1-1 1 0 0,1 0 0 0 0,0-1 0 0 0,0 0 0 0 0,14 1 0 0 0,10-2-1253 0 0,43-6 0 0 0,-39 3 598 0 0,-22 2 611 0 0,5 0-27 0 0,0 0-1 0 0,-1-2 0 0 0,1 0 0 0 0,-1-1 0 0 0,1-1 0 0 0,25-10 0 0 0,-39 13 369 0 0,1-1 0 0 0,-1 1 0 0 0,0-1 0 0 0,-1-1 0 0 0,1 1 0 0 0,-1-1 0 0 0,1 0 0 0 0,-1 0 0 0 0,0 0 0 0 0,0 0 0 0 0,4-7 0 0 0,-6 7 125 0 0,0 1-1 0 0,0-1 1 0 0,-1 0 0 0 0,1 0-1 0 0,-1 1 1 0 0,0-1 0 0 0,0 0-1 0 0,0 0 1 0 0,-1 0 0 0 0,1 0-1 0 0,-1 0 1 0 0,0 0 0 0 0,0 0 0 0 0,-1 0-1 0 0,1 0 1 0 0,-2-7 0 0 0,-1 1 399 0 0,0 1 1 0 0,-1 0 0 0 0,0 0 0 0 0,0 0 0 0 0,-1 0 0 0 0,-10-13 0 0 0,6 7 97 0 0,5 9-332 0 0,0-2 0 0 0,0 1 1 0 0,1 0-1 0 0,0-1 0 0 0,1 1 0 0 0,-1-1 1 0 0,1 0-1 0 0,1 0 0 0 0,-1 0 0 0 0,2 0 0 0 0,-1 0 1 0 0,1 0-1 0 0,0 0 0 0 0,2-13 0 0 0,0 18 229 0 0,0 7-204 0 0,3 16-109 0 0,3 26-134 0 0,16 333 1447 0 0,-22-228-1849 0 0,17-167 255 0 0,57-50 24 0 0,-72 63 38 0 0,0-1 1 0 0,0 1 0 0 0,0-1 0 0 0,-1 0 0 0 0,1 0 0 0 0,3-7 0 0 0,39-55-49 0 0,-34 50-5 0 0,-33 22-267 0 0,-62 20 284 0 0,44-9 46 0 0,38-17 204 0 0,4 25 69 0 0,-2-21 1486 0 0,6 1-1448 0 0,-4-4-277 0 0,98 54 614 0 0,-95-52-643 0 0,-1 1 1 0 0,0 0-1 0 0,0 0 1 0 0,0 1-1 0 0,-1 0 0 0 0,1 0 1 0 0,-1 0-1 0 0,0 0 1 0 0,0 0-1 0 0,-1 1 1 0 0,4 8-1 0 0,18 23-1142 0 0,29 23-5202 0 0,-53-59 6006 0 0,0 1 1 0 0,1 0-1 0 0,0-1 1 0 0,-1 1-1 0 0,1-1 0 0 0,0 1 1 0 0,0-1-1 0 0,0 0 0 0 0,0 0 1 0 0,3 2-1 0 0,7 3-1635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22.076"/>
    </inkml:context>
    <inkml:brush xml:id="br0">
      <inkml:brushProperty name="width" value="0.05" units="cm"/>
      <inkml:brushProperty name="height" value="0.05" units="cm"/>
    </inkml:brush>
  </inkml:definitions>
  <inkml:trace contextRef="#ctx0" brushRef="#br0">378 35 12497 0 0,'1'0'15'0'0,"-1"0"1"0"0,1 0-1 0 0,-1 0 0 0 0,1 0 0 0 0,-1 0 1 0 0,1 0-1 0 0,-1 0 0 0 0,0 0 0 0 0,1 0 1 0 0,-1 0-1 0 0,1-1 0 0 0,-1 1 0 0 0,1 0 1 0 0,-1 0-1 0 0,1 0 0 0 0,-1 0 0 0 0,0-1 1 0 0,1 1-1 0 0,-1 0 0 0 0,0-1 0 0 0,1 1 1 0 0,-1 0-1 0 0,0 0 0 0 0,1-1 0 0 0,-1 1 1 0 0,0-1-1 0 0,1 1 0 0 0,-1-1 0 0 0,-1 11 1402 0 0,-1-13-1358 0 0,0 1-1 0 0,0-1 1 0 0,0 0 0 0 0,0 0-1 0 0,0 1 1 0 0,-1-1 0 0 0,1 1-1 0 0,-1 0 1 0 0,0 0 0 0 0,1 0-1 0 0,-1 0 1 0 0,0 0 0 0 0,0 1-1 0 0,-4-2 1 0 0,2 1-22 0 0,0 2 0 0 0,0-1 0 0 0,0 1 0 0 0,0 0 0 0 0,0 0 1 0 0,0 0-1 0 0,0 0 0 0 0,0 1 0 0 0,0 0 0 0 0,0 0 0 0 0,0 1 0 0 0,0-1 0 0 0,0 1 0 0 0,1 0 0 0 0,-1 0 0 0 0,1 1 0 0 0,0-1 0 0 0,-1 1 1 0 0,1 0-1 0 0,0 0 0 0 0,1 0 0 0 0,-6 5 0 0 0,-7 10 247 0 0,0-1 1 0 0,2 2-1 0 0,-19 29 1 0 0,24-34-170 0 0,-23 35 228 0 0,2 0 1 0 0,-41 99-1 0 0,68-141-323 0 0,0 0 0 0 0,1 1 0 0 0,0-1-1 0 0,0 1 1 0 0,1-1 0 0 0,0 1 0 0 0,1 10-1 0 0,0-16-31 0 0,0 0-1 0 0,0 0 0 0 0,0 0 1 0 0,0 0-1 0 0,1 0 0 0 0,-1 0 0 0 0,1-1 1 0 0,-1 1-1 0 0,1 0 0 0 0,0 0 1 0 0,0 0-1 0 0,0-1 0 0 0,0 1 0 0 0,0 0 1 0 0,0-1-1 0 0,1 1 0 0 0,-1-1 1 0 0,0 1-1 0 0,1-1 0 0 0,-1 0 0 0 0,1 1 1 0 0,-1-1-1 0 0,1 0 0 0 0,0 0 1 0 0,0 0-1 0 0,-1 0 0 0 0,1-1 1 0 0,0 1-1 0 0,0 0 0 0 0,0-1 0 0 0,0 1 1 0 0,4 0-1 0 0,2-1-298 0 0,1 1 1 0 0,0-1-1 0 0,0 0 0 0 0,0-1 0 0 0,0 0 1 0 0,-1 0-1 0 0,1-1 0 0 0,0 0 1 0 0,12-6-1 0 0,6-3-1854 0 0,40-23 1 0 0,-63 31 1981 0 0,32-16-1464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03.270"/>
    </inkml:context>
    <inkml:brush xml:id="br0">
      <inkml:brushProperty name="width" value="0.05" units="cm"/>
      <inkml:brushProperty name="height" value="0.05" units="cm"/>
    </inkml:brush>
  </inkml:definitions>
  <inkml:trace contextRef="#ctx0" brushRef="#br0">121 159 10393 0 0,'-11'-27'732'0'0,"-15"-29"0"0"0,1 3 2363 0 0,20 40-1581 0 0,3 3 1055 0 0,3 11-2512 0 0,0 0 0 0 0,-1 0 0 0 0,1 0 0 0 0,0 0 0 0 0,-1 0 0 0 0,1 0 0 0 0,-1 1 0 0 0,0-1 0 0 0,1 0 1 0 0,-1 0-1 0 0,0 0 0 0 0,0 0 0 0 0,0 1 0 0 0,0-1 0 0 0,0 2 0 0 0,0 27 255 0 0,-1-19-101 0 0,-1 24 344 0 0,-2-1 0 0 0,-2 1 0 0 0,-15 53-1 0 0,0 1-853 0 0,20-83-1 0 0,0 1 1 0 0,1 0 0 0 0,-1-1-1 0 0,1 1 1 0 0,2 12 0 0 0,-1-14-363 0 0,0-1 0 0 0,0 0 0 0 0,0 1 0 0 0,1-1 0 0 0,2 6 1 0 0,4 7-2862 0 0,-1-13 1675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03.754"/>
    </inkml:context>
    <inkml:brush xml:id="br0">
      <inkml:brushProperty name="width" value="0.05" units="cm"/>
      <inkml:brushProperty name="height" value="0.05" units="cm"/>
    </inkml:brush>
  </inkml:definitions>
  <inkml:trace contextRef="#ctx0" brushRef="#br0">157 164 10637 0 0,'-2'-3'258'0'0,"0"0"-1"0"0,0-1 1 0 0,0 1 0 0 0,-1 0-1 0 0,1 0 1 0 0,-1 1 0 0 0,0-1-1 0 0,0 0 1 0 0,0 1 0 0 0,0 0 0 0 0,-1-1-1 0 0,1 1 1 0 0,0 1 0 0 0,-1-1-1 0 0,1 0 1 0 0,-1 1 0 0 0,0 0-1 0 0,0 0 1 0 0,-6-1 0 0 0,9 2-157 0 0,-1 1 0 0 0,0-1 0 0 0,1 1 0 0 0,-1 0 0 0 0,1 0 0 0 0,-1-1 1 0 0,1 1-1 0 0,-1 0 0 0 0,1 0 0 0 0,0 1 0 0 0,-1-1 0 0 0,1 0 0 0 0,0 0 0 0 0,0 1 1 0 0,0-1-1 0 0,0 0 0 0 0,0 1 0 0 0,0-1 0 0 0,0 1 0 0 0,0 0 0 0 0,1-1 0 0 0,-1 1 0 0 0,0 1 1 0 0,-12 50 416 0 0,7-27-182 0 0,-5 19-324 0 0,2 0 1 0 0,3 0 0 0 0,1 1-1 0 0,1 77 1 0 0,4-117-559 0 0,0-1-1 0 0,-1 0 1 0 0,0 1-1 0 0,-3 9 1 0 0,11-35-3217 0 0,0-2 3135 0 0,8-34 1 0 0,0-21 799 0 0,3 1 0 0 0,28-76-1 0 0,-41 138-43 0 0,1 1-1 0 0,0 0 1 0 0,8-14-1 0 0,-11 24-66 0 0,-1-1 0 0 0,1 1-1 0 0,-1 0 1 0 0,1 0 0 0 0,0 0-1 0 0,0 0 1 0 0,4-2 0 0 0,-6 4-15 0 0,1 0 0 0 0,-1 0 0 0 0,1 0 1 0 0,-1 1-1 0 0,1-1 0 0 0,-1 1 0 0 0,1-1 0 0 0,0 1 0 0 0,-1-1 0 0 0,1 1 1 0 0,-1 0-1 0 0,1 0 0 0 0,0 0 0 0 0,-1 0 0 0 0,1 0 0 0 0,0 0 0 0 0,3 1 1 0 0,-3 0 29 0 0,1 0 1 0 0,-1 0 0 0 0,0 0 0 0 0,1 1 0 0 0,-1-1 0 0 0,0 1-1 0 0,0 0 1 0 0,0-1 0 0 0,0 1 0 0 0,0 0 0 0 0,0 0 0 0 0,-1 0-1 0 0,1 1 1 0 0,-1-1 0 0 0,3 4 0 0 0,16 40 810 0 0,-18-39-772 0 0,9 27 590 0 0,9 45 0 0 0,-16-56-497 0 0,2 0 0 0 0,0-1 0 0 0,1 1 1 0 0,2-1-1 0 0,14 27 0 0 0,-15-34-127 0 0,-3-5-26 0 0,1 1 0 0 0,1-1 0 0 0,0 0 0 0 0,0 0 0 0 0,10 9 1 0 0,-15-17-50 0 0,0 0 0 0 0,0-1 1 0 0,0 1-1 0 0,0 0 1 0 0,1-1-1 0 0,-1 0 1 0 0,0 1-1 0 0,1-1 1 0 0,-1 0-1 0 0,1 0 1 0 0,-1 0-1 0 0,1-1 1 0 0,0 1-1 0 0,-1-1 1 0 0,1 1-1 0 0,0-1 1 0 0,-1 0-1 0 0,1 0 1 0 0,0 0-1 0 0,-1 0 1 0 0,1-1-1 0 0,0 1 1 0 0,-1-1-1 0 0,1 1 1 0 0,-1-1-1 0 0,1 0 1 0 0,-1 0-1 0 0,1 0 1 0 0,2-2-1 0 0,3-2-35 0 0,0-1-1 0 0,0 0 1 0 0,-1 0 0 0 0,0-1-1 0 0,0 0 1 0 0,0 0 0 0 0,-1-1-1 0 0,0 0 1 0 0,0 0-1 0 0,-1 0 1 0 0,5-12 0 0 0,3-6-124 0 0,-2 0 1 0 0,13-46-1 0 0,-14 28 138 0 0,-2 0 0 0 0,-1 0 0 0 0,-3 0 0 0 0,-1-57 0 0 0,-5 80 9 0 0,-2 22 8 0 0,-2 10 3 0 0,0 3-107 0 0,0 1 0 0 0,1 0 0 0 0,1 0 0 0 0,1 1 0 0 0,0-1 0 0 0,-2 32 0 0 0,5-28-1242 0 0,1 1 0 0 0,4 35 0 0 0,1-31-364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04.115"/>
    </inkml:context>
    <inkml:brush xml:id="br0">
      <inkml:brushProperty name="width" value="0.05" units="cm"/>
      <inkml:brushProperty name="height" value="0.05" units="cm"/>
    </inkml:brush>
  </inkml:definitions>
  <inkml:trace contextRef="#ctx0" brushRef="#br0">61 118 10113 0 0,'-4'-26'1289'0'0,"0"1"0"0"0,-1-41 1 0 0,-10 230 1040 0 0,-1-3-3630 0 0,0-17-5098 0 0,16-130 5026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04.442"/>
    </inkml:context>
    <inkml:brush xml:id="br0">
      <inkml:brushProperty name="width" value="0.05" units="cm"/>
      <inkml:brushProperty name="height" value="0.05" units="cm"/>
    </inkml:brush>
  </inkml:definitions>
  <inkml:trace contextRef="#ctx0" brushRef="#br0">234 340 8165 0 0,'-6'-20'185'0'0,"1"-1"0"0"0,1 1 1 0 0,0-1-1 0 0,2 0 0 0 0,0-28 0 0 0,2 36 95 0 0,0 1 1 0 0,1-1-1 0 0,1 1 0 0 0,0-1 0 0 0,1 1 0 0 0,0 0 0 0 0,1 0 0 0 0,0 0 0 0 0,1 0 0 0 0,7-12 0 0 0,-10 21-185 0 0,0 0 1 0 0,0 0-1 0 0,0 0 0 0 0,1 1 0 0 0,-1-1 0 0 0,1 0 1 0 0,0 1-1 0 0,0 0 0 0 0,0 0 0 0 0,0 0 1 0 0,0 0-1 0 0,0 0 0 0 0,0 1 0 0 0,1-1 1 0 0,-1 1-1 0 0,1 0 0 0 0,-1 0 0 0 0,1 0 0 0 0,-1 0 1 0 0,1 1-1 0 0,-1-1 0 0 0,1 1 0 0 0,0 0 1 0 0,-1 0-1 0 0,1 1 0 0 0,0-1 0 0 0,-1 1 0 0 0,1-1 1 0 0,-1 1-1 0 0,1 0 0 0 0,3 2 0 0 0,3 1 44 0 0,-1 0-1 0 0,0 0 1 0 0,0 1-1 0 0,0 0 1 0 0,-1 1-1 0 0,0 0 1 0 0,0 0-1 0 0,0 1 1 0 0,-1-1-1 0 0,9 11 1 0 0,3 8 267 0 0,-1 1 0 0 0,-1 1 1 0 0,-1 1-1 0 0,13 30 1 0 0,39 123 1940 0 0,-63-168-2115 0 0,-1 1 0 0 0,-1-1 0 0 0,0 1 0 0 0,0 0 0 0 0,-2 0 0 0 0,1 22 0 0 0,-2-29-178 0 0,-1-1 1 0 0,0 1-1 0 0,0-1 1 0 0,-1 1-1 0 0,0-1 1 0 0,0 1-1 0 0,0-1 1 0 0,-1 0-1 0 0,0 0 1 0 0,0 0-1 0 0,0-1 1 0 0,-1 1-1 0 0,0-1 1 0 0,0 0-1 0 0,0 0 1 0 0,-7 6 0 0 0,-1-1-109 0 0,0-1 0 0 0,-1 0 0 0 0,0-1 0 0 0,0 0 0 0 0,-1-1 0 0 0,0-1 0 0 0,0 0 0 0 0,-1 0 0 0 0,1-2 0 0 0,-24 5 0 0 0,-15 0-1244 0 0,-90 2 0 0 0,38-6-610 0 0,-12-5-398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06.347"/>
    </inkml:context>
    <inkml:brush xml:id="br0">
      <inkml:brushProperty name="width" value="0.05" units="cm"/>
      <inkml:brushProperty name="height" value="0.05" units="cm"/>
    </inkml:brush>
  </inkml:definitions>
  <inkml:trace contextRef="#ctx0" brushRef="#br0">61 401 10049 0 0,'-5'-7'422'0'0,"1"0"-1"0"0,0-1 1 0 0,0 0 0 0 0,0 1-1 0 0,1-2 1 0 0,1 1-1 0 0,-1 0 1 0 0,1 0 0 0 0,1-1-1 0 0,-1 1 1 0 0,1-13 0 0 0,1 15-44 0 0,0-23 1020 0 0,0 28-1313 0 0,0 0 0 0 0,0 0 0 0 0,0 0-1 0 0,0 0 1 0 0,1 0 0 0 0,-1 0 0 0 0,0 0 0 0 0,0 0-1 0 0,1 0 1 0 0,-1 0 0 0 0,1 0 0 0 0,-1 0-1 0 0,0 0 1 0 0,1 1 0 0 0,0-1 0 0 0,-1 0-1 0 0,1 0 1 0 0,0 0 0 0 0,-1 1 0 0 0,1-1 0 0 0,0 0-1 0 0,1 0 1 0 0,-1 2-39 0 0,0 1 1 0 0,-1-1-1 0 0,1 0 0 0 0,0 1 0 0 0,0-1 1 0 0,-1 1-1 0 0,1-1 0 0 0,0 1 0 0 0,-1-1 1 0 0,0 1-1 0 0,1 0 0 0 0,-1-1 0 0 0,0 1 1 0 0,0 2-1 0 0,0-3-26 0 0,42 219 818 0 0,9 140 305 0 0,-44-317-1106 0 0,1 0-1 0 0,19 55 1 0 0,-19-83-410 0 0,-4-24-379 0 0,-3-31-596 0 0,-1 34 1283 0 0,-2-28-323 0 0,0 0 0 0 0,-13-58 0 0 0,-25-65 235 0 0,13 59 108 0 0,-39-214 57 0 0,36 160-18 0 0,28 146 5 0 0,0-4 7 0 0,0 0 0 0 0,0 1 0 0 0,1-1 1 0 0,0 0-1 0 0,1 0 0 0 0,0 0 0 0 0,1-10 0 0 0,-1 19-5 0 0,0 1 0 0 0,0-1 0 0 0,1 1 0 0 0,-1-1 0 0 0,0 0 0 0 0,0 1 0 0 0,0-1 0 0 0,1 1 0 0 0,-1-1 0 0 0,0 1 0 0 0,1-1-1 0 0,-1 1 1 0 0,0-1 0 0 0,1 1 0 0 0,-1-1 0 0 0,1 1 0 0 0,-1-1 0 0 0,1 1 0 0 0,-1 0 0 0 0,1-1 0 0 0,-1 1 0 0 0,1 0 0 0 0,-1 0 0 0 0,1-1 0 0 0,-1 1-1 0 0,1 0 1 0 0,-1 0 0 0 0,1 0 0 0 0,0-1 0 0 0,-1 1 0 0 0,1 0 0 0 0,-1 0 0 0 0,1 0 0 0 0,0 0 0 0 0,-1 0 0 0 0,1 0 0 0 0,-1 0 0 0 0,1 0 0 0 0,0 1-1 0 0,-1-1 1 0 0,2 0 0 0 0,28 17 8 0 0,-10-6-25 0 0,14 3 18 0 0,-1 1 0 0 0,-1 2 0 0 0,45 30 0 0 0,-65-39 1 0 0,0 2 0 0 0,-1-1 0 0 0,0 1 0 0 0,-1 1 0 0 0,0 0 1 0 0,0 0-1 0 0,-1 1 0 0 0,-1 0 0 0 0,0 1 0 0 0,-1 0 0 0 0,9 19 1 0 0,-14-27-6 0 0,-1-1 0 0 0,0 1 1 0 0,1 0-1 0 0,-1 0 0 0 0,-1-1 1 0 0,1 1-1 0 0,-1 0 0 0 0,0 0 1 0 0,0 0-1 0 0,0-1 0 0 0,-1 1 1 0 0,0 0-1 0 0,1 0 0 0 0,-2-1 1 0 0,-2 8-1 0 0,1-5 6 0 0,0-1-1 0 0,-1 0 1 0 0,1 0-1 0 0,-2 0 1 0 0,1 0 0 0 0,0-1-1 0 0,-1 0 1 0 0,0 0-1 0 0,-10 8 1 0 0,-1-2-32 0 0,0-1-1 0 0,0 0 1 0 0,-1-1 0 0 0,-1-1 0 0 0,1-1-1 0 0,-37 10 1 0 0,43-14-105 0 0,-4 2-360 0 0,-1-1 1 0 0,1-1-1 0 0,-1 0 0 0 0,1-2 1 0 0,-23 1-1 0 0,37-2 438 0 0,1 0 0 0 0,0 0-1 0 0,0 0 1 0 0,-1 0 0 0 0,1 0 0 0 0,0 1 0 0 0,0-1 0 0 0,-1 0-1 0 0,1 0 1 0 0,0 0 0 0 0,0-1 0 0 0,-1 1 0 0 0,1 0 0 0 0,0 0-1 0 0,0 0 1 0 0,-1 0 0 0 0,1 0 0 0 0,0 0 0 0 0,0 0 0 0 0,-1 0-1 0 0,1 0 1 0 0,0-1 0 0 0,0 1 0 0 0,-1 0 0 0 0,1 0-1 0 0,0 0 1 0 0,0 0 0 0 0,0-1 0 0 0,0 1 0 0 0,-1 0 0 0 0,1 0-1 0 0,0-1 1 0 0,0 1 0 0 0,0 0 0 0 0,0 0 0 0 0,0-1 0 0 0,0 1-1 0 0,0 0 1 0 0,-1 0 0 0 0,1-1 0 0 0,0 1 0 0 0,9-10-1286 0 0,21-9-34 0 0,-29 19 1268 0 0,37-18-380 0 0,0 2 0 0 0,1 1 1 0 0,0 2-1 0 0,42-7 0 0 0,-27 6 2043 0 0,71-27 0 0 0,-125 41-1435 0 0,1 0-1 0 0,0 0 0 0 0,-1 0 1 0 0,1 0-1 0 0,0 0 1 0 0,-1-1-1 0 0,1 1 0 0 0,0 0 1 0 0,-1 0-1 0 0,1-1 0 0 0,-1 1 1 0 0,1 0-1 0 0,-1-1 1 0 0,1 1-1 0 0,-1-1 0 0 0,1 1 1 0 0,-1-1-1 0 0,1 1 0 0 0,-1-1 1 0 0,1 1-1 0 0,-1-1 1 0 0,0 0-1 0 0,1 1 0 0 0,-1-1 1 0 0,0 1-1 0 0,1-1 0 0 0,-1 0 1 0 0,0 1-1 0 0,0-1 1 0 0,0 0-1 0 0,0 1 0 0 0,0-1 1 0 0,1 0-1 0 0,-1 1 0 0 0,-1-1 1 0 0,1 0-1 0 0,0 1 1 0 0,0-1-1 0 0,0 0 0 0 0,0 0 1 0 0,0 1-1 0 0,0-1 0 0 0,-1 1 1 0 0,1-1-1 0 0,0 0 1 0 0,-1 1-1 0 0,1-1 0 0 0,0 1 1 0 0,-1-1-1 0 0,1 0 0 0 0,-1 1 1 0 0,1-1-1 0 0,-1 1 1 0 0,0-1-1 0 0,-6-12 1489 0 0,8 9-532 0 0,6 5-695 0 0,6 4-269 0 0,1 3-63 0 0,0 0-1 0 0,-1 1 0 0 0,1 1 0 0 0,-2 0 0 0 0,23 24 0 0 0,48 67 22 0 0,-67-81-62 0 0,-11-13-14 0 0,0 1 0 0 0,-1-1 0 0 0,7 16 0 0 0,-9-20-3 0 0,-1 0 0 0 0,0 1 0 0 0,0-1-1 0 0,0 1 1 0 0,0-1 0 0 0,0 1 0 0 0,-1-1 0 0 0,0 1 0 0 0,0-1-1 0 0,0 1 1 0 0,-1 7 0 0 0,1-10-2 0 0,-1 0 0 0 0,1 0 0 0 0,-1 0-1 0 0,0 0 1 0 0,0 0 0 0 0,1 0 0 0 0,-1 0-1 0 0,0 0 1 0 0,0 0 0 0 0,0 0 0 0 0,0 0 0 0 0,0 0-1 0 0,0-1 1 0 0,0 1 0 0 0,0 0 0 0 0,-1-1 0 0 0,1 1-1 0 0,0-1 1 0 0,0 0 0 0 0,0 1 0 0 0,-1-1 0 0 0,1 0-1 0 0,0 1 1 0 0,0-1 0 0 0,-1 0 0 0 0,1 0-1 0 0,0 0 1 0 0,-1 0 0 0 0,1 0 0 0 0,0-1 0 0 0,0 1-1 0 0,-1 0 1 0 0,0-1 0 0 0,-42-11-235 0 0,39 10 236 0 0,1 0 0 0 0,0-1 0 0 0,-1 1 0 0 0,1-1-1 0 0,0 0 1 0 0,0 0 0 0 0,0 0 0 0 0,1 0 0 0 0,-1-1 0 0 0,1 0 0 0 0,-1 1 0 0 0,1-1-1 0 0,1 0 1 0 0,-1-1 0 0 0,0 1 0 0 0,1 0 0 0 0,0-1 0 0 0,0 0 0 0 0,0 1-1 0 0,1-1 1 0 0,0 0 0 0 0,0 0 0 0 0,0 0 0 0 0,0 0 0 0 0,1 0 0 0 0,-1 0-1 0 0,2-5 1 0 0,-1-2 1 0 0,1 0 0 0 0,1 0 0 0 0,0 0 0 0 0,0 0 0 0 0,1 0-1 0 0,1 1 1 0 0,0-1 0 0 0,1 1 0 0 0,0 0 0 0 0,7-12 0 0 0,0 5-32 0 0,1 0 0 0 0,0 1 0 0 0,1 1 0 0 0,1 0 0 0 0,1 1 1 0 0,0 0-1 0 0,0 1 0 0 0,2 1 0 0 0,0 1 0 0 0,0 1 0 0 0,1 0 0 0 0,1 1 1 0 0,20-7-1 0 0,-1 1 18 0 0,0 3 1 0 0,0 1 0 0 0,1 1 0 0 0,0 3 0 0 0,81-7-1 0 0,-95 17 85 0 0,-26-2-60 0 0,0 1 1 0 0,1-1-1 0 0,-1 0 0 0 0,0 0 1 0 0,0 0-1 0 0,1 0 0 0 0,-1 0 1 0 0,0 0-1 0 0,0 1 0 0 0,1-1 1 0 0,-1 0-1 0 0,0 0 0 0 0,0 0 1 0 0,0 1-1 0 0,0-1 0 0 0,1 0 1 0 0,-1 0-1 0 0,0 0 0 0 0,0 1 1 0 0,0-1-1 0 0,0 0 0 0 0,0 0 1 0 0,0 1-1 0 0,1-1 0 0 0,-1 0 1 0 0,0 1-1 0 0,0-1 0 0 0,0 1 1 0 0,-8 10 138 0 0,-70 53 283 0 0,58-50-405 0 0,2 0-1 0 0,0 1 1 0 0,0 1 0 0 0,2 1 0 0 0,-21 26 0 0 0,35-40-10 0 0,0 1 0 0 0,0-1 1 0 0,0 0-1 0 0,1 1 0 0 0,-1-1 0 0 0,1 1 1 0 0,0 0-1 0 0,0-1 0 0 0,1 1 1 0 0,-1 0-1 0 0,1-1 0 0 0,-1 1 0 0 0,1 0 1 0 0,0 0-1 0 0,1-1 0 0 0,-1 1 1 0 0,1 0-1 0 0,-1 0 0 0 0,1-1 0 0 0,0 1 1 0 0,1-1-1 0 0,-1 1 0 0 0,0-1 0 0 0,4 6 1 0 0,-2-4 13 0 0,1 0 1 0 0,-1 0-1 0 0,1 0 1 0 0,0-1-1 0 0,0 0 1 0 0,0 0-1 0 0,1 0 1 0 0,-1 0-1 0 0,1-1 1 0 0,0 1-1 0 0,0-1 1 0 0,0-1-1 0 0,0 1 1 0 0,1-1-1 0 0,5 2 1 0 0,2 0-11 0 0,0-2 1 0 0,0 0-1 0 0,0 0 1 0 0,0-1 0 0 0,0-1-1 0 0,0 0 1 0 0,0-1 0 0 0,0 0-1 0 0,0-1 1 0 0,0-1 0 0 0,0 0-1 0 0,12-5 1 0 0,-15 5-16 0 0,0-1-1 0 0,-1 0 1 0 0,0-1-1 0 0,0 0 1 0 0,0 0-1 0 0,0-1 1 0 0,-1 0-1 0 0,0 0 1 0 0,0-1-1 0 0,-1 0 1 0 0,0-1-1 0 0,0 0 1 0 0,-1 0-1 0 0,0 0 1 0 0,10-18-1 0 0,-15 24 1 0 0,0-1 0 0 0,0 1 0 0 0,0-1 0 0 0,0 0 0 0 0,0 1 0 0 0,-1-1-1 0 0,1 0 1 0 0,-1 0 0 0 0,0 1 0 0 0,0-1 0 0 0,0 0 0 0 0,0 0 0 0 0,0 0 0 0 0,-1 1 0 0 0,1-1-1 0 0,-1 0 1 0 0,0 0 0 0 0,-1-4 0 0 0,-1 2 0 0 0,0 1 0 0 0,1 0-1 0 0,-1-1 1 0 0,0 1 0 0 0,-1 1 0 0 0,1-1-1 0 0,-1 0 1 0 0,0 1 0 0 0,-8-6 0 0 0,2 2 4 0 0,-1 1 1 0 0,0 0 0 0 0,-1 0 0 0 0,1 2 0 0 0,-1-1 0 0 0,0 1 0 0 0,-24-4 0 0 0,32 8-3 0 0,0 0 0 0 0,0 1 1 0 0,-1-1-1 0 0,1 1 0 0 0,0 0 1 0 0,0 0-1 0 0,-5 2 1 0 0,8-3-2 0 0,0 0 1 0 0,1 1-1 0 0,-1-1 1 0 0,0 0-1 0 0,0 1 1 0 0,0-1-1 0 0,0 1 1 0 0,0 0-1 0 0,1-1 1 0 0,-1 1-1 0 0,0 0 1 0 0,1-1-1 0 0,-1 1 1 0 0,0 0-1 0 0,0 1 1 0 0,1-1-2 0 0,0-1 0 0 0,0 1 0 0 0,0-1 1 0 0,0 1-1 0 0,0 0 0 0 0,0-1 0 0 0,0 1 1 0 0,0 0-1 0 0,0-1 0 0 0,0 1 0 0 0,1-1 1 0 0,-1 1-1 0 0,0-1 0 0 0,0 1 0 0 0,1-1 1 0 0,-1 1-1 0 0,0 0 0 0 0,1-1 0 0 0,-1 0 1 0 0,0 1-1 0 0,1-1 0 0 0,-1 1 0 0 0,1-1 1 0 0,-1 1-1 0 0,1-1 0 0 0,-1 0 0 0 0,1 1 1 0 0,0-1-1 0 0,3 2 5 0 0,0 0 0 0 0,0 0 0 0 0,0 0 0 0 0,0-1 0 0 0,0 0 0 0 0,0 0 1 0 0,0 0-1 0 0,1 0 0 0 0,-1-1 0 0 0,6 1 0 0 0,44-2 51 0 0,10-8-44 0 0,0-1 0 0 0,-1-4 0 0 0,0-2 0 0 0,92-38 0 0 0,-102 32 19 0 0,-53 22-30 0 0,1 0 0 0 0,-1 0 0 0 0,0 0 1 0 0,0 0-1 0 0,1 0 0 0 0,-1 0 0 0 0,0 0 1 0 0,1 0-1 0 0,-1 0 0 0 0,0 0 0 0 0,1 0 1 0 0,-1 0-1 0 0,0 0 0 0 0,0-1 0 0 0,1 1 1 0 0,-1 0-1 0 0,0 0 0 0 0,0 0 0 0 0,1 0 1 0 0,-1-1-1 0 0,0 1 0 0 0,0 0 0 0 0,0 0 1 0 0,1 0-1 0 0,-1-1 0 0 0,0 1 0 0 0,0 0 1 0 0,0 0-1 0 0,0-1 0 0 0,1 1 0 0 0,-1 0 1 0 0,0-1-1 0 0,0 1 0 0 0,0 0 0 0 0,0 0 1 0 0,0-1-1 0 0,0 1 0 0 0,0 0 1 0 0,0-1-1 0 0,0 1 0 0 0,0 0 0 0 0,0-1 1 0 0,0 1-1 0 0,0-1 0 0 0,-14-8 29 0 0,-24-3 43 0 0,26 10 0 0 0,0 1 0 0 0,1 0 0 0 0,-1 0 0 0 0,0 1 0 0 0,0 1 0 0 0,0 0 0 0 0,0 1 0 0 0,0 0 0 0 0,-14 5 0 0 0,23-6-58 0 0,0 1 0 0 0,-1-1 0 0 0,1 1 1 0 0,0 0-1 0 0,0 0 0 0 0,0 0 0 0 0,0 1 1 0 0,0-1-1 0 0,0 1 0 0 0,1-1 0 0 0,-1 1 1 0 0,1 0-1 0 0,0 0 0 0 0,0 0 0 0 0,0 0 1 0 0,0 1-1 0 0,0-1 0 0 0,1 0 0 0 0,0 1 1 0 0,-1-1-1 0 0,1 1 0 0 0,1 0 0 0 0,-1-1 1 0 0,0 5-1 0 0,-1 5 42 0 0,2 0 1 0 0,-1 1-1 0 0,2-1 1 0 0,-1 0-1 0 0,5 19 1 0 0,1-1 160 0 0,2-1 0 0 0,1 1 0 0 0,1-2 0 0 0,2 1 0 0 0,23 42 0 0 0,93 132 934 0 0,-17-32-793 0 0,-104-159-344 0 0,0 0-1 0 0,-1 0 1 0 0,0 0 0 0 0,-1 1 0 0 0,-1 0 0 0 0,0 0-1 0 0,3 18 1 0 0,-7-28-4 0 0,1 0-1 0 0,-1-1 1 0 0,0 1 0 0 0,0 0 0 0 0,0 0-1 0 0,-1 0 1 0 0,0 0 0 0 0,1 0-1 0 0,-1 0 1 0 0,-1-1 0 0 0,1 1 0 0 0,0 0-1 0 0,-1-1 1 0 0,0 1 0 0 0,0-1-1 0 0,0 1 1 0 0,0-1 0 0 0,0 0-1 0 0,-1 0 1 0 0,1 0 0 0 0,-1 0 0 0 0,0-1-1 0 0,0 1 1 0 0,0-1 0 0 0,0 1-1 0 0,-1-1 1 0 0,1 0 0 0 0,-1-1 0 0 0,1 1-1 0 0,-1 0 1 0 0,-5 1 0 0 0,-2 0-9 0 0,0 0 0 0 0,-1-1 0 0 0,1 0 1 0 0,-1-1-1 0 0,1 0 0 0 0,-1-1 0 0 0,0 0 1 0 0,0 0-1 0 0,1-2 0 0 0,-1 1 0 0 0,-20-7 1 0 0,2-1-232 0 0,0-2-1 0 0,1 0 1 0 0,-31-19 0 0 0,50 25 18 0 0,1 0 1 0 0,0-1-1 0 0,0 0 0 0 0,1-1 1 0 0,0 0-1 0 0,0-1 0 0 0,1 1 0 0 0,0-1 1 0 0,0-1-1 0 0,-9-13 0 0 0,9 9-269 0 0,0-1-1 0 0,1 1 1 0 0,0-1 0 0 0,1 0 0 0 0,1-1-1 0 0,-5-27 1 0 0,5 12-624 0 0,2 0-1 0 0,1-1 1 0 0,1 1 0 0 0,2-1 0 0 0,1 1-1 0 0,14-58 1 0 0,-2 39-385 0 0,1 4-134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06.709"/>
    </inkml:context>
    <inkml:brush xml:id="br0">
      <inkml:brushProperty name="width" value="0.05" units="cm"/>
      <inkml:brushProperty name="height" value="0.05" units="cm"/>
    </inkml:brush>
  </inkml:definitions>
  <inkml:trace contextRef="#ctx0" brushRef="#br0">67 47 10013 0 0,'0'0'50'0'0,"1"-1"1"0"0,-1 0-1 0 0,1 0 1 0 0,-1 0-1 0 0,0 0 0 0 0,1 0 1 0 0,-1 1-1 0 0,0-1 1 0 0,0 0-1 0 0,0 0 0 0 0,0 0 1 0 0,0 0-1 0 0,0 0 1 0 0,0 0-1 0 0,0 0 0 0 0,0 0 1 0 0,0 0-1 0 0,-1 0 1 0 0,1 1-1 0 0,-1-3 0 0 0,0 3 114 0 0,1-1-1 0 0,-1 1 0 0 0,0-1 1 0 0,-1 1-1 0 0,1-1 1 0 0,0 1-1 0 0,0 0 0 0 0,0-1 1 0 0,0 1-1 0 0,0 0 0 0 0,0 0 1 0 0,0 0-1 0 0,-2 0 0 0 0,-14-3 1116 0 0,14 2-1104 0 0,0 0 0 0 0,1 0 1 0 0,-1 0-1 0 0,0 0 0 0 0,1 0 0 0 0,-1 0 1 0 0,1-1-1 0 0,0 1 0 0 0,-1-1 1 0 0,1 0-1 0 0,0 1 0 0 0,-2-3 1 0 0,4 16-2926 0 0,1-7 1137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08.712"/>
    </inkml:context>
    <inkml:brush xml:id="br0">
      <inkml:brushProperty name="width" value="0.05" units="cm"/>
      <inkml:brushProperty name="height" value="0.05" units="cm"/>
    </inkml:brush>
  </inkml:definitions>
  <inkml:trace contextRef="#ctx0" brushRef="#br0">17 575 11305 0 0,'-7'-35'744'0'0,"4"27"-238"0"0,1 1 0 0 0,1-1 0 0 0,0 0 0 0 0,0 0 1 0 0,0 1-1 0 0,1-1 0 0 0,0 0 0 0 0,0 0 1 0 0,1 0-1 0 0,2-12 0 0 0,2 29 209 0 0,-2 7-548 0 0,45 227 626 0 0,2-68-723 0 0,-44-160-53 0 0,-7-15-19 0 0,1 0 0 0 0,0-1 0 0 0,0 1 0 0 0,0 0 0 0 0,0 0 0 0 0,0 0 0 0 0,0 0 0 0 0,0 0 0 0 0,0 0 0 0 0,0 0 0 0 0,0 0 0 0 0,0 0 0 0 0,0 0 0 0 0,0 0 0 0 0,0 0 0 0 0,0 0 0 0 0,0-1 0 0 0,0 1 0 0 0,0 0 0 0 0,0 0 0 0 0,0 0 0 0 0,0 0 0 0 0,0 0 0 0 0,0 0 0 0 0,0 0 0 0 0,0 0 0 0 0,0 0 0 0 0,1 0 0 0 0,-1 0 0 0 0,0 0 0 0 0,0 0 0 0 0,0-1 0 0 0,0 1 0 0 0,0 0 0 0 0,0 0 0 0 0,0 0 0 0 0,0 0 0 0 0,0 0 0 0 0,0 0 0 0 0,0 0 0 0 0,0 0 0 0 0,0 0 0 0 0,0 0 0 0 0,0 0 0 0 0,1 0 0 0 0,-1 0 0 0 0,0 0 0 0 0,0 0 0 0 0,0 0 0 0 0,0 0 0 0 0,0 0 0 0 0,0 0 0 0 0,0 0 0 0 0,0 0 0 0 0,0 0 0 0 0,0 0 0 0 0,0 0 0 0 0,0 0 0 0 0,0 0 0 0 0,1 0 0 0 0,-1 0 1 0 0,0 0-1 0 0,0 0 0 0 0,0 0 0 0 0,0 0 0 0 0,0 0 0 0 0,0 0 0 0 0,0 1 0 0 0,0-29-401 0 0,-1 14 305 0 0,-18-249-691 0 0,10 186 801 0 0,3 0-1 0 0,7-132 1 0 0,0 192-15 0 0,1 1-1 0 0,1 0 1 0 0,1 0 0 0 0,0 0-1 0 0,1 0 1 0 0,1 1-1 0 0,12-25 1 0 0,-15 34 2 0 0,0 1 0 0 0,1-1 0 0 0,0 1 0 0 0,0 0 1 0 0,0 1-1 0 0,1-1 0 0 0,-1 1 0 0 0,1-1 0 0 0,0 2 0 0 0,0-1 0 0 0,1 0 0 0 0,-1 1 1 0 0,1 0-1 0 0,-1 0 0 0 0,1 1 0 0 0,0-1 0 0 0,0 1 0 0 0,0 1 0 0 0,1-1 0 0 0,-1 1 0 0 0,0 0 1 0 0,11 0-1 0 0,-6 1 3 0 0,-1 1 1 0 0,1 1 0 0 0,0-1 0 0 0,-1 1-1 0 0,1 1 1 0 0,-1 0 0 0 0,0 1 0 0 0,0 0-1 0 0,0 0 1 0 0,0 1 0 0 0,-1 0-1 0 0,0 1 1 0 0,0 0 0 0 0,0 1 0 0 0,-1 0-1 0 0,0 0 1 0 0,0 0 0 0 0,0 1 0 0 0,-1 0-1 0 0,-1 1 1 0 0,1 0 0 0 0,-2 0-1 0 0,1 0 1 0 0,4 11 0 0 0,-4-9 16 0 0,-1 0-1 0 0,-1 0 1 0 0,1 1-1 0 0,-2-1 1 0 0,0 1 0 0 0,0 0-1 0 0,-1 0 1 0 0,-1 0 0 0 0,0 0-1 0 0,0 0 1 0 0,-1 0-1 0 0,-1 0 1 0 0,0 0 0 0 0,-1 0-1 0 0,0 0 1 0 0,0 0 0 0 0,-2-1-1 0 0,1 1 1 0 0,-1-1-1 0 0,-1 0 1 0 0,-7 14 0 0 0,-2-6 30 0 0,0-1 0 0 0,-1-1 0 0 0,0 0-1 0 0,-2 0 1 0 0,0-2 0 0 0,-1 0 0 0 0,0-1 0 0 0,-1-1 0 0 0,0-1 0 0 0,-2-1 0 0 0,-41 18 0 0 0,78-48 373 0 0,17-10-379 0 0,-19 19-43 0 0,1 1 1 0 0,0 0 0 0 0,0 1-1 0 0,0 1 1 0 0,1 1 0 0 0,0 0 0 0 0,23-5-1 0 0,-29 8 0 0 0,0 2 0 0 0,0-1 0 0 0,0 1-1 0 0,-1 1 1 0 0,1 0 0 0 0,0 0 0 0 0,0 1-1 0 0,0 0 1 0 0,0 1 0 0 0,-1 0 0 0 0,1 0-1 0 0,0 1 1 0 0,-1 1 0 0 0,11 4 0 0 0,-16-6 2 0 0,0 0 0 0 0,-1 1 0 0 0,1-1 0 0 0,-1 1 0 0 0,1-1 0 0 0,-1 1 0 0 0,0 0 0 0 0,0 0 0 0 0,0 0 0 0 0,-1 1 0 0 0,1-1 0 0 0,-1 1 0 0 0,0-1 0 0 0,0 1 0 0 0,0 0 0 0 0,0 0 0 0 0,2 7 0 0 0,-3-5 4 0 0,0 0 1 0 0,-1 0-1 0 0,1 0 1 0 0,-1 0-1 0 0,-1 0 0 0 0,1 0 1 0 0,-1 0-1 0 0,0 0 1 0 0,0-1-1 0 0,-1 1 1 0 0,-2 8-1 0 0,-2 0 6 0 0,-1 0-1 0 0,0-1 0 0 0,-1 1 0 0 0,0-2 1 0 0,-1 1-1 0 0,0-1 0 0 0,-1-1 0 0 0,0 1 1 0 0,-14 10-1 0 0,3-5-168 0 0,-1-1 0 0 0,0-1-1 0 0,-31 15 1 0 0,42-24 61 0 0,-1-1 1 0 0,1-1-1 0 0,-1 0 0 0 0,0 0 0 0 0,0-1 1 0 0,0 0-1 0 0,-1-1 0 0 0,1-1 0 0 0,-17 1 1 0 0,27-2-48 0 0,1 0 1 0 0,-1 0-1 0 0,1-1 1 0 0,-1 1-1 0 0,1 0 1 0 0,-1 0 0 0 0,1-1-1 0 0,-1 1 1 0 0,1-1-1 0 0,-1 1 1 0 0,1-1-1 0 0,-1 0 1 0 0,1 1 0 0 0,0-1-1 0 0,0 0 1 0 0,-1 0-1 0 0,1 0 1 0 0,0 0-1 0 0,0 0 1 0 0,0 0 0 0 0,0 0-1 0 0,0-1 1 0 0,-1 0-1 0 0,1 0-74 0 0,0-1 1 0 0,1 1-1 0 0,-1 0 0 0 0,1-1 0 0 0,-1 1 1 0 0,1 0-1 0 0,0-1 0 0 0,0 1 0 0 0,0-1 1 0 0,0 1-1 0 0,0 0 0 0 0,0-1 0 0 0,2-3 1 0 0,2-7-606 0 0,0-1 0 0 0,2 1 0 0 0,12-25 0 0 0,-17 37 806 0 0,68-110-2803 0 0,-39 67 1951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09.068"/>
    </inkml:context>
    <inkml:brush xml:id="br0">
      <inkml:brushProperty name="width" value="0.05" units="cm"/>
      <inkml:brushProperty name="height" value="0.05" units="cm"/>
    </inkml:brush>
  </inkml:definitions>
  <inkml:trace contextRef="#ctx0" brushRef="#br0">57 95 7133 0 0,'15'-14'47'0'0,"0"2"0"0"0,1 0 0 0 0,26-14 1 0 0,-33 21 99 0 0,0 1 1 0 0,0 0-1 0 0,0 0 1 0 0,0 1-1 0 0,0 0 1 0 0,1 1-1 0 0,0 0 1 0 0,-1 0-1 0 0,12 0 1 0 0,-20 2-77 0 0,0 0 0 0 0,1 0 0 0 0,-1 0 1 0 0,0 0-1 0 0,0 0 0 0 0,1 0 0 0 0,-1 1 0 0 0,0-1 0 0 0,1 0 1 0 0,-1 1-1 0 0,0-1 0 0 0,0 1 0 0 0,1-1 0 0 0,-1 1 0 0 0,0 0 1 0 0,0-1-1 0 0,0 1 0 0 0,0 0 0 0 0,0 0 0 0 0,0 0 0 0 0,0-1 1 0 0,0 1-1 0 0,0 0 0 0 0,0 1 0 0 0,1 1 0 0 0,-2-1 54 0 0,1 0-1 0 0,0 1 1 0 0,-1-1 0 0 0,0 0-1 0 0,0 1 1 0 0,0-1-1 0 0,0 1 1 0 0,0-1 0 0 0,0 0-1 0 0,0 1 1 0 0,-1-1-1 0 0,1 0 1 0 0,-2 3 0 0 0,-2 8 492 0 0,-1 0 0 0 0,-1-1 0 0 0,-13 22 0 0 0,-109 221 5442 0 0,108-210-5202 0 0,17-40-751 0 0,1 0-1 0 0,0 1 1 0 0,0 0 0 0 0,0-1-1 0 0,1 1 1 0 0,0 0 0 0 0,0 0-1 0 0,0-1 1 0 0,1 1 0 0 0,0 0 0 0 0,0 0-1 0 0,1 8 1 0 0,0-10-69 0 0,0-1 0 0 0,0 1 1 0 0,1 0-1 0 0,-1-1 0 0 0,1 0 0 0 0,0 1 0 0 0,0-1 1 0 0,0 0-1 0 0,0 0 0 0 0,1 0 0 0 0,-1 0 1 0 0,1 0-1 0 0,0-1 0 0 0,0 1 0 0 0,0-1 0 0 0,0 0 1 0 0,0 1-1 0 0,0-2 0 0 0,1 1 0 0 0,4 2 1 0 0,3 0-20 0 0,1 0 1 0 0,0 0 0 0 0,0-1 0 0 0,1-1 0 0 0,-1 0 0 0 0,1 0 0 0 0,-1-2 0 0 0,1 1-1 0 0,20-3 1 0 0,-6-2-34 0 0,-1 0 0 0 0,1-1 0 0 0,36-14 0 0 0,-38 11 13 0 0,0-2 1 0 0,-1-1-1 0 0,0-1 1 0 0,-1-1 0 0 0,-1 0-1 0 0,36-29 1 0 0,-50 35 2 0 0,0 0 1 0 0,0-1-1 0 0,0 0 0 0 0,-1 0 0 0 0,0-1 0 0 0,-1 1 0 0 0,0-2 1 0 0,0 1-1 0 0,-1 0 0 0 0,0-1 0 0 0,-1 0 0 0 0,0 0 1 0 0,-1-1-1 0 0,0 1 0 0 0,0-1 0 0 0,-1 1 0 0 0,0-1 1 0 0,0-20-1 0 0,-3 24-4 0 0,1-1-1 0 0,-1 1 1 0 0,-1-1 0 0 0,1 1 0 0 0,-1-1-1 0 0,0 1 1 0 0,-1 0 0 0 0,0 0 0 0 0,0 0 0 0 0,-1 1-1 0 0,1-1 1 0 0,-1 1 0 0 0,-1-1 0 0 0,1 1-1 0 0,-1 1 1 0 0,0-1 0 0 0,-1 1 0 0 0,1 0-1 0 0,-1 0 1 0 0,0 0 0 0 0,0 1 0 0 0,-9-5 0 0 0,3 3-2 0 0,0 0 0 0 0,-1 1 0 0 0,1 0 0 0 0,-1 1 0 0 0,-1 1 0 0 0,1 0 0 0 0,0 0 0 0 0,-1 2 0 0 0,1 0 0 0 0,-1 0 0 0 0,-22 2 1 0 0,2 3-293 0 0,0 2 0 0 0,0 1 0 0 0,-63 22 0 0 0,40-7-1909 0 0,-73 41 0 0 0,66-30-317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13.954"/>
    </inkml:context>
    <inkml:brush xml:id="br0">
      <inkml:brushProperty name="width" value="0.05" units="cm"/>
      <inkml:brushProperty name="height" value="0.05" units="cm"/>
    </inkml:brush>
  </inkml:definitions>
  <inkml:trace contextRef="#ctx0" brushRef="#br0">78 1 8069 0 0,'0'0'13844'0'0,"-2"7"-13442"0"0,-8 24-47 0 0,8-24 395 0 0,-8 57-832 0 0,-31 195-210 0 0,29-171-62 0 0,12-60-140 0 0,1-11 192 0 0,1 6-1251 0 0,0 1-1 0 0,2 0 1 0 0,9 31-1 0 0,-2-30-743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14.328"/>
    </inkml:context>
    <inkml:brush xml:id="br0">
      <inkml:brushProperty name="width" value="0.05" units="cm"/>
      <inkml:brushProperty name="height" value="0.05" units="cm"/>
    </inkml:brush>
  </inkml:definitions>
  <inkml:trace contextRef="#ctx0" brushRef="#br0">277 58 10049 0 0,'-7'-5'113'0'0,"0"1"-1"0"0,0 0 1 0 0,0 1 0 0 0,-1 0-1 0 0,0 0 1 0 0,1 0 0 0 0,-16-2-1 0 0,18 4-44 0 0,0 1-1 0 0,0 0 1 0 0,0 0-1 0 0,0 0 0 0 0,0 1 1 0 0,0 0-1 0 0,0 0 1 0 0,0 0-1 0 0,0 1 1 0 0,1-1-1 0 0,-1 1 0 0 0,0 0 1 0 0,1 1-1 0 0,-6 3 1 0 0,3-1-37 0 0,0 0 1 0 0,0 1-1 0 0,0 0 1 0 0,1 0-1 0 0,0 0 1 0 0,0 1-1 0 0,-9 14 1 0 0,0 4-15 0 0,-12 29 1 0 0,5-11 27 0 0,50-82 463 0 0,1 2-1 0 0,39-40 1 0 0,-60 69-410 0 0,1 1 1 0 0,0-1-1 0 0,0 1 1 0 0,1 1-1 0 0,-1 0 1 0 0,1 0-1 0 0,1 1 1 0 0,-1 1-1 0 0,1-1 1 0 0,-1 2-1 0 0,1-1 1 0 0,1 2-1 0 0,14-3 1 0 0,-18 4-85 0 0,0 0 1 0 0,0 1-1 0 0,0 0 1 0 0,0 1-1 0 0,0 0 1 0 0,0 0-1 0 0,0 0 1 0 0,0 1-1 0 0,0 0 1 0 0,0 1-1 0 0,0 0 1 0 0,-1 0-1 0 0,0 1 1 0 0,1 0-1 0 0,-1 0 0 0 0,0 0 1 0 0,-1 1-1 0 0,1 0 1 0 0,6 8-1 0 0,-4-5-248 0 0,-1 2-1 0 0,0-1 0 0 0,-1 1 1 0 0,0 0-1 0 0,0 1 0 0 0,-1 0 1 0 0,-1 0-1 0 0,0 0 0 0 0,0 0 1 0 0,3 14-1 0 0,1 2-1204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22.467"/>
    </inkml:context>
    <inkml:brush xml:id="br0">
      <inkml:brushProperty name="width" value="0.05" units="cm"/>
      <inkml:brushProperty name="height" value="0.05" units="cm"/>
    </inkml:brush>
  </inkml:definitions>
  <inkml:trace contextRef="#ctx0" brushRef="#br0">233 141 9465 0 0,'-1'-2'45'0'0,"0"1"0"0"0,0-1-1 0 0,0 1 1 0 0,0 0 0 0 0,0-1 0 0 0,0 1 0 0 0,-1 0 0 0 0,1 0-1 0 0,0 0 1 0 0,-1 0 0 0 0,1 0 0 0 0,0 0 0 0 0,-1 0 0 0 0,1 0-1 0 0,-1 1 1 0 0,0-1 0 0 0,1 0 0 0 0,-1 1 0 0 0,0 0 0 0 0,1-1 0 0 0,-1 1-1 0 0,0 0 1 0 0,1 0 0 0 0,-1 0 0 0 0,0 0 0 0 0,1 0 0 0 0,-1 0-1 0 0,-3 1 1 0 0,0 1 345 0 0,-1 0 0 0 0,0 1-1 0 0,1 0 1 0 0,0 0 0 0 0,0 1-1 0 0,-8 6 1 0 0,-3 2 708 0 0,13-10-956 0 0,0 1 1 0 0,0 0-1 0 0,0 0 1 0 0,1 0-1 0 0,-1 0 0 0 0,1 0 1 0 0,0 1-1 0 0,-1-1 1 0 0,1 1-1 0 0,1-1 1 0 0,-1 1-1 0 0,1 0 1 0 0,-1 0-1 0 0,1 0 1 0 0,-1 7-1 0 0,-1 7-139 0 0,2-1 0 0 0,0 27 0 0 0,0 1 144 0 0,-3-8-116 0 0,-3-1 0 0 0,-1 0 0 0 0,-1 0-1 0 0,-19 47 1 0 0,23-74-43 0 0,1 0-1 0 0,-1 0 1 0 0,-9 12 0 0 0,12-18-1 0 0,37-93-1870 0 0,-26 69 1709 0 0,103-271-538 0 0,-103 257 708 0 0,-1 7 12 0 0,0-1 0 0 0,1 1 0 0 0,2 1 0 0 0,19-36 0 0 0,-30 63-5 0 0,0-1 1 0 0,0 1 0 0 0,1-1 0 0 0,-1 1 0 0 0,0-1 0 0 0,0 1 0 0 0,0-1-1 0 0,1 1 1 0 0,-1-1 0 0 0,0 1 0 0 0,1 0 0 0 0,-1-1 0 0 0,0 1-1 0 0,1-1 1 0 0,-1 1 0 0 0,0 0 0 0 0,1-1 0 0 0,-1 1 0 0 0,1 0 0 0 0,-1 0-1 0 0,1-1 1 0 0,-1 1 0 0 0,0 0 0 0 0,1 0 0 0 0,-1 0 0 0 0,1-1-1 0 0,-1 1 1 0 0,1 0 0 0 0,0 0 0 0 0,-1 0 0 0 0,1 0 0 0 0,-1 0-1 0 0,1 0 1 0 0,-1 0 0 0 0,1 0 0 0 0,-1 0 0 0 0,1 0 0 0 0,-1 0 0 0 0,1 1-1 0 0,-1-1 1 0 0,1 0 0 0 0,-1 0 0 0 0,1 0 0 0 0,-1 1 0 0 0,1-1-1 0 0,-1 0 1 0 0,0 1 0 0 0,1-1 0 0 0,-1 0 0 0 0,1 1 0 0 0,-1-1-1 0 0,0 0 1 0 0,1 1 0 0 0,-1-1 0 0 0,0 1 0 0 0,0-1 0 0 0,1 1 0 0 0,-1-1-1 0 0,0 1 1 0 0,0-1 0 0 0,0 1 0 0 0,1-1 0 0 0,-1 2 0 0 0,2 2 57 0 0,0 1 1 0 0,-1 0 0 0 0,1 0 0 0 0,0 10 0 0 0,2 52 373 0 0,-7 91 0 0 0,-1-33-306 0 0,0 80-997 0 0,-3-171-577 0 0,7-32 1202 0 0,-1-1-1 0 0,1 1 0 0 0,-1 0 0 0 0,1-1 1 0 0,-1 1-1 0 0,0-1 0 0 0,0 1 0 0 0,1-1 1 0 0,-1 0-1 0 0,0 1 0 0 0,0-1 0 0 0,0 0 1 0 0,-1 1-1 0 0,1-1 0 0 0,0 0 0 0 0,0 0 1 0 0,-3 1-1 0 0,-3 1-1262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15.560"/>
    </inkml:context>
    <inkml:brush xml:id="br0">
      <inkml:brushProperty name="width" value="0.05" units="cm"/>
      <inkml:brushProperty name="height" value="0.05" units="cm"/>
    </inkml:brush>
  </inkml:definitions>
  <inkml:trace contextRef="#ctx0" brushRef="#br0">95 173 7389 0 0,'-7'-40'516'0'0,"4"23"334"0"0,0 0 0 0 0,-1-26 0 0 0,4 39-598 0 0,0 0-1 0 0,0 0 1 0 0,-1 0 0 0 0,1 0 0 0 0,-1 1-1 0 0,0-1 1 0 0,0 0 0 0 0,-1 0 0 0 0,1 1-1 0 0,-1-1 1 0 0,1 1 0 0 0,-1-1 0 0 0,-3-2-1 0 0,6 30 256 0 0,10 82 196 0 0,-4 1 0 0 0,-9 143 1 0 0,0-221-660 0 0,-10 144 73 0 0,8-144-106 0 0,-1 0 0 0 0,-2 0 0 0 0,-17 50 0 0 0,9-56 20 0 0,7-12-31 0 0,7-11 128 0 0,10-4 35 0 0,199-57 138 0 0,-117 41-329 0 0,2 4 0 0 0,106-4-1 0 0,193 9-189 0 0,-363 11 209 0 0,1572 59 131 0 0,112 25 2719 0 0,-1406-84-1237 0 0,-404 0-1079 0 0,1-4 0 0 0,-124-22-1 0 0,210 24-513 0 0,1 0 0 0 0,-1-1 0 0 0,0 0 0 0 0,-12-6 0 0 0,20 8-9 0 0,0 1-1 0 0,0-1 0 0 0,0-1 1 0 0,0 1-1 0 0,0 0 0 0 0,1 0 1 0 0,-1-1-1 0 0,0 1 1 0 0,1-1-1 0 0,-1 1 0 0 0,1-1 1 0 0,0 0-1 0 0,-1 0 1 0 0,1 0-1 0 0,0 1 0 0 0,0-1 1 0 0,0 0-1 0 0,0 0 0 0 0,1-1 1 0 0,-1 1-1 0 0,0 0 1 0 0,1 0-1 0 0,-1 0 0 0 0,1 0 1 0 0,0 0-1 0 0,0-4 0 0 0,2-10-71 0 0,1 0-1 0 0,0 1 0 0 0,1-1 0 0 0,0 1 0 0 0,14-29 0 0 0,43-69-684 0 0,-15 32 123 0 0,14-55-62 0 0,-42 92 654 0 0,1 0 1 0 0,2 1 0 0 0,32-47 0 0 0,-43 80 63 0 0,5-6-66 0 0,-15 16 59 0 0,0 0-1 0 0,0 0 1 0 0,0 0-1 0 0,1 0 1 0 0,-1 0 0 0 0,0 0-1 0 0,0 0 1 0 0,0-1-1 0 0,0 1 1 0 0,1 0 0 0 0,-1 0-1 0 0,0 0 1 0 0,0 0 0 0 0,0-1-1 0 0,0 1 1 0 0,0 0-1 0 0,0 0 1 0 0,1 0 0 0 0,-1-1-1 0 0,0 1 1 0 0,0 0-1 0 0,0 0 1 0 0,0 0 0 0 0,0-1-1 0 0,0 1 1 0 0,0 0-1 0 0,0 0 1 0 0,0 0 0 0 0,0-1-1 0 0,0 1 1 0 0,0 0-1 0 0,0 0 1 0 0,0-1 0 0 0,0 1-1 0 0,0 0 1 0 0,0 0-1 0 0,-1 0 1 0 0,1-1 0 0 0,0 1-1 0 0,0 0 1 0 0,0 0-1 0 0,0 0 1 0 0,0 0 0 0 0,0-1-1 0 0,-1 1 1 0 0,1 0-1 0 0,0 0 1 0 0,0 0 0 0 0,0 0-1 0 0,0 0 1 0 0,-1-1-1 0 0,1 1 1 0 0,-49-8 385 0 0,-93-5 0 0 0,-54 13-458 0 0,63 1 67 0 0,-263-4-18 0 0,-1790 5 331 0 0,1793 10-82 0 0,3 25-341 0 0,366-34-476 0 0,0 2 0 0 0,-44 13 0 0 0,68-18 548 0 0,0 0 1 0 0,0 0-1 0 0,0 0 1 0 0,0 0-1 0 0,-1 0 0 0 0,1 0 1 0 0,0 0-1 0 0,0 0 1 0 0,0 0-1 0 0,0 0 1 0 0,0 0-1 0 0,-1 0 0 0 0,1 0 1 0 0,0 0-1 0 0,0 0 1 0 0,0 0-1 0 0,0 0 1 0 0,0 0-1 0 0,0 1 0 0 0,-1-1 1 0 0,1 0-1 0 0,0 0 1 0 0,0 0-1 0 0,0 0 0 0 0,0 0 1 0 0,0 0-1 0 0,0 0 1 0 0,0 1-1 0 0,0-1 1 0 0,-1 0-1 0 0,1 0 0 0 0,0 0 1 0 0,0 0-1 0 0,0 0 1 0 0,0 0-1 0 0,0 1 1 0 0,0-1-1 0 0,0 0 0 0 0,0 0 1 0 0,0 0-1 0 0,0 0 1 0 0,0 1-1 0 0,0-1 1 0 0,0 0-1 0 0,0 0 0 0 0,0 0 1 0 0,0 0-1 0 0,0 0 1 0 0,0 1-1 0 0,0-1 0 0 0,0 0 1 0 0,1 0-1 0 0,-1 0 1 0 0,0 0-1 0 0,0 0 1 0 0,11 6-984 0 0,19 0-594 0 0,87 4-3250 0 0,-61-7 2825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16.027"/>
    </inkml:context>
    <inkml:brush xml:id="br0">
      <inkml:brushProperty name="width" value="0.05" units="cm"/>
      <inkml:brushProperty name="height" value="0.05" units="cm"/>
    </inkml:brush>
  </inkml:definitions>
  <inkml:trace contextRef="#ctx0" brushRef="#br0">292 218 8001 0 0,'18'-5'303'0'0,"-1"-1"0"0"0,0 0 0 0 0,0-2-1 0 0,-1 0 1 0 0,0 0 0 0 0,0-2 0 0 0,18-14 0 0 0,34-19 1327 0 0,-63 40-1451 0 0,1-1 0 0 0,0 1 1 0 0,-1-1-1 0 0,0 0 1 0 0,0-1-1 0 0,0 1 0 0 0,5-7 1 0 0,-9 10-157 0 0,0 0 1 0 0,-1 0-1 0 0,1 0 1 0 0,0-1 0 0 0,-1 1-1 0 0,1 0 1 0 0,0 0 0 0 0,-1 0-1 0 0,0-1 1 0 0,1 1-1 0 0,-1 0 1 0 0,0 0 0 0 0,1-1-1 0 0,-1 1 1 0 0,0 0-1 0 0,0-1 1 0 0,0 1 0 0 0,0 0-1 0 0,0 0 1 0 0,-1-1 0 0 0,1 1-1 0 0,0 0 1 0 0,0-1-1 0 0,-1 1 1 0 0,1 0 0 0 0,-1 0-1 0 0,1 0 1 0 0,-1-1-1 0 0,0 1 1 0 0,1 0 0 0 0,-1 0-1 0 0,0 0 1 0 0,0 0-1 0 0,0 0 1 0 0,0 0 0 0 0,0 1-1 0 0,0-1 1 0 0,0 0 0 0 0,0 0-1 0 0,0 0 1 0 0,0 1-1 0 0,-2-1 1 0 0,-2-2-13 0 0,1 1-1 0 0,-1 0 1 0 0,0 1 0 0 0,0-1-1 0 0,0 1 1 0 0,0 0 0 0 0,0 0-1 0 0,0 1 1 0 0,0-1 0 0 0,0 1-1 0 0,-7 1 1 0 0,-58 9-6 0 0,64-9 0 0 0,-20 4 4 0 0,-89 20 64 0 0,98-20-33 0 0,0 0-1 0 0,0 2 1 0 0,0 0-1 0 0,-22 14 1 0 0,38-21-36 0 0,0 0 0 0 0,0 1-1 0 0,0-1 1 0 0,0 1 0 0 0,0-1 0 0 0,1 1-1 0 0,-1 0 1 0 0,0-1 0 0 0,0 1 0 0 0,1 0 0 0 0,-1 0-1 0 0,0-1 1 0 0,1 1 0 0 0,-1 0 0 0 0,1 0-1 0 0,-1 0 1 0 0,1 0 0 0 0,-1 0 0 0 0,1 0 0 0 0,0 0-1 0 0,-1 0 1 0 0,1 0 0 0 0,0 0 0 0 0,0 0-1 0 0,0 1 1 0 0,0 0 4 0 0,1-1 0 0 0,-1 0 1 0 0,1 1-1 0 0,0-1 0 0 0,-1 0 0 0 0,1 0 0 0 0,0 0 0 0 0,0 0 0 0 0,0 0 0 0 0,0 0 1 0 0,0 0-1 0 0,0 0 0 0 0,0 0 0 0 0,0 0 0 0 0,0 0 0 0 0,2 0 0 0 0,7 5 57 0 0,0-1-1 0 0,0-1 1 0 0,17 5-1 0 0,-26-8-57 0 0,149 35 247 0 0,-108-28-242 0 0,0 2-1 0 0,77 28 0 0 0,-117-37-2 0 0,1 0 1 0 0,-1 1-1 0 0,1-1 0 0 0,-1 0 0 0 0,1 1 0 0 0,-1 0 0 0 0,0-1 0 0 0,4 5 0 0 0,-6-6-6 0 0,0 0 1 0 0,0 0 0 0 0,1 1-1 0 0,-1-1 1 0 0,0 0 0 0 0,0 1-1 0 0,0-1 1 0 0,0 0 0 0 0,0 1-1 0 0,0-1 1 0 0,1 1 0 0 0,-1-1-1 0 0,0 0 1 0 0,0 1-1 0 0,0-1 1 0 0,0 0 0 0 0,0 1-1 0 0,0-1 1 0 0,0 0 0 0 0,-1 1-1 0 0,1-1 1 0 0,0 1 0 0 0,0-1-1 0 0,0 0 1 0 0,0 1 0 0 0,-14 9 90 0 0,-6-3-41 0 0,-1-1 0 0 0,0-1 0 0 0,-37 4 0 0 0,10-2-70 0 0,-180 25-1161 0 0,75-27-2833 0 0,136-8 2919 0 0,3-2-179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16.431"/>
    </inkml:context>
    <inkml:brush xml:id="br0">
      <inkml:brushProperty name="width" value="0.05" units="cm"/>
      <inkml:brushProperty name="height" value="0.05" units="cm"/>
    </inkml:brush>
  </inkml:definitions>
  <inkml:trace contextRef="#ctx0" brushRef="#br0">7 8 10321 0 0,'-2'-7'4800'0'0,"3"137"-3845"0"0,0 7-6261 0 0,-2-124 4010 0 0,-4 0-141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16.772"/>
    </inkml:context>
    <inkml:brush xml:id="br0">
      <inkml:brushProperty name="width" value="0.05" units="cm"/>
      <inkml:brushProperty name="height" value="0.05" units="cm"/>
    </inkml:brush>
  </inkml:definitions>
  <inkml:trace contextRef="#ctx0" brushRef="#br0">252 110 9433 0 0,'-3'-3'22'0'0,"-2"-5"326"0"0,0-1 1 0 0,1 1-1 0 0,0 0 1 0 0,0-1 0 0 0,0 0-1 0 0,1 0 1 0 0,1 0-1 0 0,-4-19 1 0 0,7 28-300 0 0,-1-1 0 0 0,0 1 0 0 0,0-1-1 0 0,0 1 1 0 0,1-1 0 0 0,-1 1 0 0 0,0 0 0 0 0,1-1 0 0 0,-1 1 0 0 0,0 0 0 0 0,1-1 0 0 0,-1 1 0 0 0,1 0-1 0 0,-1-1 1 0 0,0 1 0 0 0,1 0 0 0 0,-1 0 0 0 0,1 0 0 0 0,-1-1 0 0 0,1 1 0 0 0,-1 0 0 0 0,1 0 0 0 0,-1 0-1 0 0,1 0 1 0 0,-1 0 0 0 0,1 0 0 0 0,17-2 442 0 0,-15 2-367 0 0,9-1 63 0 0,0 2 1 0 0,0 0-1 0 0,0 0 0 0 0,0 1 1 0 0,0 1-1 0 0,0 0 1 0 0,-1 0-1 0 0,13 7 1 0 0,11 5 513 0 0,39 23 1 0 0,-54-27-453 0 0,17 9 257 0 0,-1 1 0 0 0,0 2 0 0 0,59 51 0 0 0,-89-68-452 0 0,-1 0-1 0 0,0-1 1 0 0,0 2 0 0 0,-1-1 0 0 0,1 0 0 0 0,3 8-1 0 0,-7-12-27 0 0,0 0-1 0 0,0 0 0 0 0,-1 0 1 0 0,1 1-1 0 0,0-1 0 0 0,-1 0 1 0 0,1 0-1 0 0,-1 1 0 0 0,0-1 1 0 0,0 0-1 0 0,0 1 0 0 0,0-1 1 0 0,0 0-1 0 0,0 0 1 0 0,0 1-1 0 0,-1-1 0 0 0,1 0 1 0 0,-1 0-1 0 0,0 1 0 0 0,0-1 1 0 0,0 0-1 0 0,0 0 0 0 0,0 0 1 0 0,0 0-1 0 0,-2 2 0 0 0,-3 3 49 0 0,0-1 0 0 0,-1-1-1 0 0,1 1 1 0 0,-1-1 0 0 0,-1 0-1 0 0,-10 6 1 0 0,-52 21 284 0 0,66-30-336 0 0,-45 17-273 0 0,0-2 1 0 0,-1-3-1 0 0,-67 11 0 0 0,-157 3-5422 0 0,216-28 3733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17.398"/>
    </inkml:context>
    <inkml:brush xml:id="br0">
      <inkml:brushProperty name="width" value="0.05" units="cm"/>
      <inkml:brushProperty name="height" value="0.05" units="cm"/>
    </inkml:brush>
  </inkml:definitions>
  <inkml:trace contextRef="#ctx0" brushRef="#br0">256 165 7325 0 0,'-51'-6'42'0'0,"39"4"596"0"0,-1 0 0 0 0,1 0 1 0 0,-1 2-1 0 0,0-1 0 0 0,0 2 0 0 0,1-1 0 0 0,-1 2 0 0 0,-14 3 1 0 0,19-3-177 0 0,0 0 1 0 0,0 0 0 0 0,0-1 0 0 0,0 0-1 0 0,0 0 1 0 0,0-1 0 0 0,-8-1 0 0 0,11 0-292 0 0,28-1 1176 0 0,78 2-1170 0 0,1-2-121 0 0,322-7-33 0 0,-228 5 14 0 0,67-1 22 0 0,448-15-125 0 0,-701 20 801 0 0,-6-2-578 0 0,13-6-20 0 0,-15 7-110 0 0,-7-1-2 0 0,-46-10 15 0 0,-194-41 5 0 0,129 33-34 0 0,91 17-9 0 0,-116-20 66 0 0,140 23 62 0 0,43 4-49 0 0,136 13-5 0 0,-161-15-44 0 0,0 0 0 0 0,0 0 0 0 0,22 7 1 0 0,-21-3 14 0 0,22 5 163 0 0,40 17 1 0 0,-64-21-80 0 0,0 0 1 0 0,-1 1-1 0 0,0 1 1 0 0,-1 0 0 0 0,18 15-1 0 0,-30-22-98 0 0,0-1 0 0 0,0 1-1 0 0,-1-1 1 0 0,1 1-1 0 0,-1 0 1 0 0,1-1 0 0 0,-1 1-1 0 0,1 0 1 0 0,-1 0-1 0 0,0 0 1 0 0,0 0 0 0 0,0 1-1 0 0,0-1 1 0 0,-1 0-1 0 0,1 0 1 0 0,0 0 0 0 0,-1 1-1 0 0,0-1 1 0 0,1 0 0 0 0,-1 4-1 0 0,-1-3 0 0 0,1 0 1 0 0,-1 0-1 0 0,0 0 0 0 0,0-1 0 0 0,0 1 1 0 0,-1 0-1 0 0,1-1 0 0 0,-1 1 0 0 0,1-1 1 0 0,-1 1-1 0 0,0-1 0 0 0,0 0 0 0 0,-4 4 1 0 0,-6 4 19 0 0,0-1 1 0 0,-1 0 0 0 0,0-1-1 0 0,-26 12 1 0 0,24-13-580 0 0,-1 0 0 0 0,-1-1 0 0 0,1-1 0 0 0,-35 7 0 0 0,18-1-4485 0 0,29-10 2747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17.894"/>
    </inkml:context>
    <inkml:brush xml:id="br0">
      <inkml:brushProperty name="width" value="0.05" units="cm"/>
      <inkml:brushProperty name="height" value="0.05" units="cm"/>
    </inkml:brush>
  </inkml:definitions>
  <inkml:trace contextRef="#ctx0" brushRef="#br0">334 153 6721 0 0,'5'-5'-87'0'0,"-3"3"284"0"0,0 0 0 0 0,0 0 1 0 0,1 0-1 0 0,-1-1 0 0 0,0 1 1 0 0,-1-1-1 0 0,1 1 0 0 0,0-1 0 0 0,-1 1 1 0 0,1-1-1 0 0,-1 0 0 0 0,0 0 1 0 0,0 0-1 0 0,0 0 0 0 0,0 0 0 0 0,-1 0 1 0 0,1 0-1 0 0,-1-5 0 0 0,4-44 5664 0 0,-4 46-5544 0 0,1 3-193 0 0,-1 1 0 0 0,0 0 0 0 0,0 0 0 0 0,-1-1 0 0 0,1 1 0 0 0,0 0 0 0 0,-1 0 0 0 0,1 0 0 0 0,-1-1 0 0 0,0-1 0 0 0,0 3-109 0 0,0 1-1 0 0,0-1 1 0 0,0 0-1 0 0,0 1 1 0 0,0-1-1 0 0,1 0 1 0 0,-1 1-1 0 0,0-1 1 0 0,0 1 0 0 0,0 0-1 0 0,-1-1 1 0 0,1 1-1 0 0,0 0 1 0 0,0 0-1 0 0,0-1 1 0 0,0 1-1 0 0,0 0 1 0 0,0 0-1 0 0,0 0 1 0 0,0 0 0 0 0,0 1-1 0 0,0-1 1 0 0,-1 0-1 0 0,1 0 1 0 0,-1 1-1 0 0,-33 5 53 0 0,0 1-1 0 0,1 2 1 0 0,0 2 0 0 0,0 1-1 0 0,1 1 1 0 0,-42 24-1 0 0,70-34-52 0 0,0 0 0 0 0,0 0 0 0 0,1 0 0 0 0,0 1-1 0 0,-1-1 1 0 0,-5 8 0 0 0,9-10-8 0 0,0 0 1 0 0,1 0-1 0 0,-1 1 0 0 0,0-1 1 0 0,1 0-1 0 0,-1 0 0 0 0,1 0 1 0 0,-1 1-1 0 0,1-1 1 0 0,0 0-1 0 0,-1 0 0 0 0,1 1 1 0 0,0-1-1 0 0,0 0 0 0 0,0 1 1 0 0,0-1-1 0 0,0 0 0 0 0,0 1 1 0 0,0-1-1 0 0,1 0 0 0 0,-1 1 1 0 0,0-1-1 0 0,1 0 1 0 0,-1 0-1 0 0,1 1 0 0 0,-1-1 1 0 0,1 0-1 0 0,0 0 0 0 0,-1 0 1 0 0,1 0-1 0 0,0 0 0 0 0,0 0 1 0 0,1 1-1 0 0,7 7 44 0 0,0-1 1 0 0,0 0-1 0 0,1 0 0 0 0,0-1 0 0 0,0-1 0 0 0,1 0 1 0 0,15 7-1 0 0,86 28 130 0 0,-31-13-121 0 0,-67-23-53 0 0,-9-3 2 0 0,0 0-1 0 0,0-1 1 0 0,0 2-1 0 0,0-1 1 0 0,6 5-1 0 0,-11-7-5 0 0,1 0-1 0 0,-1 0 0 0 0,0 1 0 0 0,0-1 0 0 0,1 0 0 0 0,-1 0 0 0 0,0 1 1 0 0,0-1-1 0 0,1 0 0 0 0,-1 1 0 0 0,0-1 0 0 0,0 0 0 0 0,0 0 0 0 0,0 1 1 0 0,0-1-1 0 0,0 0 0 0 0,1 1 0 0 0,-1-1 0 0 0,0 0 0 0 0,0 1 0 0 0,0-1 1 0 0,0 0-1 0 0,0 1 0 0 0,0-1 0 0 0,0 0 0 0 0,0 1 0 0 0,0-1 0 0 0,-1 0 1 0 0,1 1-1 0 0,0-1 0 0 0,0 0 0 0 0,0 1 0 0 0,-1 0 3 0 0,0 0 0 0 0,0 1 0 0 0,-1-1 0 0 0,1 0 0 0 0,0 0-1 0 0,0 0 1 0 0,-1-1 0 0 0,1 1 0 0 0,-1 0 0 0 0,1 0 0 0 0,-3 0 0 0 0,-17 6-80 0 0,-1-1-1 0 0,0 0 1 0 0,0-2 0 0 0,-1-1 0 0 0,1 0 0 0 0,-1-2-1 0 0,1-1 1 0 0,-1 0 0 0 0,-34-6 0 0 0,14-2-1021 0 0,40 7 888 0 0,0 0 0 0 0,0 0 1 0 0,1 0-1 0 0,-1 0 1 0 0,0 0-1 0 0,1 0 0 0 0,-1-1 1 0 0,1 0-1 0 0,-1 1 1 0 0,1-1-1 0 0,0 0 0 0 0,-3-3 1 0 0,4 4 31 0 0,0 0 1 0 0,0 0-1 0 0,0-1 0 0 0,0 1 1 0 0,1 0-1 0 0,-1-1 0 0 0,0 1 1 0 0,1-1-1 0 0,-1 1 1 0 0,1-1-1 0 0,0 1 0 0 0,-1-1 1 0 0,1 1-1 0 0,0-1 1 0 0,0 1-1 0 0,0-1 0 0 0,0 1 1 0 0,0-1-1 0 0,0 1 1 0 0,1-1-1 0 0,-1 1 0 0 0,0-1 1 0 0,1 1-1 0 0,-1-1 1 0 0,1 1-1 0 0,-1-1 0 0 0,1 1 1 0 0,0 0-1 0 0,0-1 0 0 0,0 1 1 0 0,0 0-1 0 0,0 0 1 0 0,0 0-1 0 0,0 0 0 0 0,1-2 1 0 0,12-11-1160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18.503"/>
    </inkml:context>
    <inkml:brush xml:id="br0">
      <inkml:brushProperty name="width" value="0.05" units="cm"/>
      <inkml:brushProperty name="height" value="0.05" units="cm"/>
    </inkml:brush>
  </inkml:definitions>
  <inkml:trace contextRef="#ctx0" brushRef="#br0">57 103 9705 0 0,'12'-1'130'0'0,"-10"0"-44"0"0,1 1 0 0 0,-1-1 0 0 0,1 1 0 0 0,-1-1 0 0 0,1 1 0 0 0,-1 0 1 0 0,1 0-1 0 0,0 0 0 0 0,-1 1 0 0 0,1-1 0 0 0,-1 0 0 0 0,1 1 0 0 0,3 1 0 0 0,-6-2 3 0 0,0 1 0 0 0,0-1 0 0 0,0 0 0 0 0,0 1 0 0 0,0-1-1 0 0,0 1 1 0 0,0-1 0 0 0,0 0 0 0 0,-1 1 0 0 0,1-1 0 0 0,0 0 0 0 0,0 1-1 0 0,0-1 1 0 0,0 0 0 0 0,-1 0 0 0 0,1 1 0 0 0,0-1 0 0 0,0 0 0 0 0,-1 1-1 0 0,1-1 1 0 0,0 0 0 0 0,0 0 0 0 0,-1 0 0 0 0,1 1 0 0 0,0-1 0 0 0,-1 0-1 0 0,1 0 1 0 0,0 0 0 0 0,-1 0 0 0 0,1 1 0 0 0,-15 7 1792 0 0,11-7-859 0 0,12 34 66 0 0,0-2-676 0 0,28 161 688 0 0,-22-151-1002 0 0,-14-42-96 0 0,0-1 0 0 0,0 0 0 0 0,0 0 0 0 0,0 0 0 0 0,0 1 0 0 0,0-1 0 0 0,0 0-1 0 0,0 0 1 0 0,0 0 0 0 0,1 1 0 0 0,-1-1 0 0 0,0 0 0 0 0,0 0 0 0 0,0 0 0 0 0,0 1 0 0 0,0-1-1 0 0,0 0 1 0 0,0 0 0 0 0,0 0 0 0 0,0 0 0 0 0,1 1 0 0 0,-1-1 0 0 0,0 0 0 0 0,0 0 0 0 0,0 0-1 0 0,0 0 1 0 0,1 0 0 0 0,-1 0 0 0 0,0 0 0 0 0,0 1 0 0 0,0-1 0 0 0,0 0 0 0 0,1 0 0 0 0,-1 0-1 0 0,0 0 1 0 0,0 0 0 0 0,0 0 0 0 0,1 0 0 0 0,-1 0 0 0 0,0 0 0 0 0,0 0 0 0 0,0 0 0 0 0,1 0-1 0 0,-1 0 1 0 0,0 0 0 0 0,0-24 25 0 0,-12-109-17 0 0,11 109-11 0 0,2 1 0 0 0,0-1 0 0 0,6-31 1 0 0,-4 41-19 0 0,0 0 0 0 0,1 1 0 0 0,1-1 0 0 0,0 1 0 0 0,0 0 0 0 0,14-23 0 0 0,-17 34 16 0 0,0-1 1 0 0,0 1 0 0 0,-1 0-1 0 0,1 0 1 0 0,0 0 0 0 0,1 0 0 0 0,-1 0-1 0 0,0 0 1 0 0,1 1 0 0 0,-1-1-1 0 0,1 1 1 0 0,-1-1 0 0 0,1 1-1 0 0,0 0 1 0 0,-1 0 0 0 0,6-1-1 0 0,-2 1-4 0 0,-1 1 0 0 0,0-1-1 0 0,0 1 1 0 0,1 1 0 0 0,-1-1 0 0 0,0 1-1 0 0,0 0 1 0 0,9 2 0 0 0,5 4-17 0 0,-1 0 1 0 0,0 2-1 0 0,31 18 1 0 0,-46-25 22 0 0,0 0 1 0 0,19 10 11 0 0,0 1 0 0 0,-1 2-1 0 0,-1 0 1 0 0,0 1 0 0 0,23 24-1 0 0,-42-39-3 0 0,0 0 1 0 0,1 1-1 0 0,-1-1 0 0 0,0 1 0 0 0,0-1 0 0 0,0 1 0 0 0,0 0 0 0 0,-1-1 0 0 0,1 1 0 0 0,0 0 0 0 0,-1-1 0 0 0,1 1 0 0 0,-1 0 0 0 0,1 0 0 0 0,-1 0 0 0 0,0-1 0 0 0,0 1 0 0 0,0 0 0 0 0,0 0 0 0 0,0 0 1 0 0,0-1-1 0 0,-1 4 0 0 0,0-3 7 0 0,0 0 0 0 0,-1 1 0 0 0,1-1 0 0 0,-1 0 0 0 0,1 1 1 0 0,-1-1-1 0 0,0 0 0 0 0,0 0 0 0 0,0 0 0 0 0,0-1 0 0 0,0 1 1 0 0,0 0-1 0 0,-4 1 0 0 0,-5 3 28 0 0,0 0 0 0 0,-1-1 0 0 0,0 0 0 0 0,0-1 0 0 0,-15 3-1 0 0,-19-3-12 0 0,27-3-41 0 0,17 0-6 0 0,7 0-9 0 0,16 2 59 0 0,0 2 1 0 0,-1 0-1 0 0,0 1 1 0 0,0 0 0 0 0,0 2-1 0 0,-1 1 1 0 0,0 0-1 0 0,0 1 1 0 0,17 14-1 0 0,-33-23 11 0 0,0 1 0 0 0,-1 0 0 0 0,1 1 0 0 0,-1-1 0 0 0,1 0 0 0 0,-1 1 0 0 0,0 0 0 0 0,0-1 0 0 0,0 1 0 0 0,1 4 0 0 0,-2-7-17 0 0,-1 1 0 0 0,0 0-1 0 0,0-1 1 0 0,0 1 0 0 0,1 0 0 0 0,-1 0 0 0 0,0-1-1 0 0,0 1 1 0 0,0 0 0 0 0,0 0 0 0 0,0-1 0 0 0,0 1-1 0 0,-1 0 1 0 0,1-1 0 0 0,0 1 0 0 0,0 0 0 0 0,0 0-1 0 0,-1-1 1 0 0,0 2 0 0 0,1-1 13 0 0,-1 0 1 0 0,0 0-1 0 0,0 0 0 0 0,-1 0 0 0 0,1 0 1 0 0,0 0-1 0 0,0 0 0 0 0,0 0 1 0 0,-1-1-1 0 0,1 1 0 0 0,0 0 0 0 0,-1-1 1 0 0,-1 1-1 0 0,-25 8 288 0 0,0-2-1 0 0,-1-1 1 0 0,-44 4-1 0 0,-91-3-441 0 0,124-6-73 0 0,-78-3-1426 0 0,106 1 874 0 0,-1 0 0 0 0,1-1 1 0 0,-1-1-1 0 0,1 0 1 0 0,0-1-1 0 0,1 0 1 0 0,-15-7-1 0 0,13 1-1196 0 0,5 1-127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18.846"/>
    </inkml:context>
    <inkml:brush xml:id="br0">
      <inkml:brushProperty name="width" value="0.05" units="cm"/>
      <inkml:brushProperty name="height" value="0.05" units="cm"/>
    </inkml:brush>
  </inkml:definitions>
  <inkml:trace contextRef="#ctx0" brushRef="#br0">187 53 5665 0 0,'-6'-6'4'0'0,"-4"0"-20"0"0,0 2 12 0 0,-4-2-36 0 0,-6 3-12 0 0,-5-4-57 0 0,-3 1-75 0 0,-9-2-120 0 0,1 2-68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19.172"/>
    </inkml:context>
    <inkml:brush xml:id="br0">
      <inkml:brushProperty name="width" value="0.05" units="cm"/>
      <inkml:brushProperty name="height" value="0.05" units="cm"/>
    </inkml:brush>
  </inkml:definitions>
  <inkml:trace contextRef="#ctx0" brushRef="#br0">217 15 6125 0 0,'-188'-14'1092'0'0,"185"14"-992"0"0,1-1-1 0 0,-1 1 0 0 0,0 0 0 0 0,1 0 1 0 0,-1 1-1 0 0,1-1 0 0 0,-1 0 0 0 0,-3 2 1 0 0,6-2-79 0 0,0 0 0 0 0,0 0 0 0 0,0 0 0 0 0,0 0 0 0 0,-1 0 0 0 0,1 0 0 0 0,0 1 0 0 0,0-1 1 0 0,0 0-1 0 0,0 0 0 0 0,0 0 0 0 0,0 0 0 0 0,0 0 0 0 0,0 1 0 0 0,0-1 0 0 0,-1 0 0 0 0,1 0 0 0 0,0 0 0 0 0,0 0 0 0 0,0 0 0 0 0,0 1 1 0 0,0-1-1 0 0,0 0 0 0 0,0 0 0 0 0,0 0 0 0 0,0 0 0 0 0,0 1 0 0 0,0-1 0 0 0,0 0 0 0 0,0 0 0 0 0,0 0 0 0 0,1 0 0 0 0,-1 1 1 0 0,0-1-1 0 0,0 0 0 0 0,0 0 0 0 0,0 0 0 0 0,0 0 0 0 0,0 1 0 0 0,12 10 598 0 0,9 5-102 0 0,-1 1 1 0 0,-1 1-1 0 0,-1 1 1 0 0,0 0 0 0 0,-1 1-1 0 0,-2 1 1 0 0,0 1-1 0 0,-1 0 1 0 0,-1 1-1 0 0,-1 0 1 0 0,-2 1-1 0 0,10 30 1 0 0,-6-11-153 0 0,-3 1 0 0 0,-2 1-1 0 0,-2-1 1 0 0,-1 1 0 0 0,-3 1 0 0 0,-1-1 0 0 0,-6 49 0 0 0,0-31-225 0 0,-2 21-222 0 0,5 121-1 0 0,2-197-338 0 0,1 1 0 0 0,0-1-1 0 0,0 0 1 0 0,1 0 0 0 0,0 0-1 0 0,0 0 1 0 0,5 8 0 0 0,0 1-1933 0 0,-3-10 694 0 0,2-5-98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19.498"/>
    </inkml:context>
    <inkml:brush xml:id="br0">
      <inkml:brushProperty name="width" value="0.05" units="cm"/>
      <inkml:brushProperty name="height" value="0.05" units="cm"/>
    </inkml:brush>
  </inkml:definitions>
  <inkml:trace contextRef="#ctx0" brushRef="#br0">83 14 10013 0 0,'-61'-8'453'0'0,"48"5"-1"0"0,5 1 30 0 0,14 6 210 0 0,12 4-439 0 0,2-1 1 0 0,-1 0-1 0 0,1-2 1 0 0,0 0-1 0 0,0-1 1 0 0,24 1 0 0 0,-2 1-50 0 0,393 44 580 0 0,4-24-610 0 0,-404-24-154 0 0,891 28 127 0 0,2-22 101 0 0,-634-7 9 0 0,108 7 1688 0 0,-455 16-409 0 0,32-16-1331 0 0,10-4-129 0 0,0 1 0 0 0,0 0 0 0 0,-18 12 0 0 0,26-15-73 0 0,0 0 1 0 0,0 1 0 0 0,0 0-1 0 0,0 0 1 0 0,0 0 0 0 0,1 0-1 0 0,-1 0 1 0 0,1 1 0 0 0,0-1 0 0 0,0 1-1 0 0,0-1 1 0 0,0 1 0 0 0,1 0-1 0 0,0-1 1 0 0,-2 6 0 0 0,2 1 6 0 0,-1-1 1 0 0,2 1 0 0 0,-1-1-1 0 0,2 1 1 0 0,1 14 0 0 0,11 53 87 0 0,-6-45-38 0 0,17 189 617 0 0,-20-159-294 0 0,3 1-1 0 0,2-1 0 0 0,20 69 1 0 0,0-17-190 0 0,-29-114-184 0 0,1 1 0 0 0,-1-1 0 0 0,0 0 0 0 0,0 1-1 0 0,0-1 1 0 0,0 1 0 0 0,0-1 0 0 0,0 1 0 0 0,0-1 0 0 0,0 1 0 0 0,0-1 0 0 0,0 1-1 0 0,0-1 1 0 0,-1 1 0 0 0,1-1 0 0 0,0 1 0 0 0,0-1 0 0 0,0 1 0 0 0,-1-1 0 0 0,1 1 0 0 0,0-1-1 0 0,0 0 1 0 0,-1 1 0 0 0,1-1 0 0 0,0 1 0 0 0,-1-1 0 0 0,1 0 0 0 0,-1 1 0 0 0,0-1-1 0 0,-17 6 142 0 0,-29-8-23 0 0,40 1-99 0 0,-573-64 250 0 0,-18-1-251 0 0,142 39-970 0 0,-567 39-1 0 0,983-11 354 0 0,26-1-17 0 0,1 1 1 0 0,-1 0-1 0 0,-15 3 1 0 0,20 0-626 0 0,12 0 2 0 0,16 2-685 0 0,8-4 151 0 0,12 0-103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23.147"/>
    </inkml:context>
    <inkml:brush xml:id="br0">
      <inkml:brushProperty name="width" value="0.05" units="cm"/>
      <inkml:brushProperty name="height" value="0.05" units="cm"/>
    </inkml:brush>
  </inkml:definitions>
  <inkml:trace contextRef="#ctx0" brushRef="#br0">23 353 8693 0 0,'-7'-7'35'0'0,"6"5"-15"0"0,-1 1 1 0 0,1-1 0 0 0,-1 0-1 0 0,1 0 1 0 0,0 0 0 0 0,0 1-1 0 0,-1-1 1 0 0,1 0 0 0 0,1 0-1 0 0,-2-3 1 0 0,2 5-8 0 0,0-1 0 0 0,0 1 0 0 0,-1 0-1 0 0,1-1 1 0 0,0 1 0 0 0,0 0 0 0 0,0-1 0 0 0,0 1 0 0 0,0 0 0 0 0,0-1 0 0 0,0 1 0 0 0,0 0 0 0 0,0-1 0 0 0,0 1 0 0 0,0 0-1 0 0,0-1 1 0 0,0 1 0 0 0,0 0 0 0 0,0-1 0 0 0,0 1 0 0 0,0 0 0 0 0,0-1 0 0 0,1 1 0 0 0,-1 0 0 0 0,0-1 0 0 0,0 1-1 0 0,0 0 1 0 0,0 0 0 0 0,1-1 0 0 0,-1 1 0 0 0,0 0 0 0 0,0 0 0 0 0,1-1 0 0 0,-1 1 0 0 0,0 0 0 0 0,1 0 0 0 0,-1 0 0 0 0,0 0-1 0 0,0-1 1 0 0,1 1 0 0 0,-1 0 0 0 0,0 0 0 0 0,1 0 0 0 0,-1 0 0 0 0,0 0 0 0 0,1 0 0 0 0,-1 0 0 0 0,1 0 0 0 0,-1 0 0 0 0,0 0-1 0 0,1 0 1 0 0,-1 0 0 0 0,0 0 0 0 0,1 0 0 0 0,-1 0 0 0 0,0 0 0 0 0,1 0 0 0 0,-1 1 0 0 0,7-2-95 0 0,15-1-408 0 0,0-2 0 0 0,25-7 0 0 0,18-3-405 0 0,-4 5 317 0 0,170-33 303 0 0,-224 40 660 0 0,1 0 0 0 0,-1-1 0 0 0,13-7 0 0 0,-16 7 726 0 0,-6 3 121 0 0,-20 11 1263 0 0,19-10-2280 0 0,0 0 0 0 0,1 0 0 0 0,-1 0 0 0 0,0-1 0 0 0,1 0 0 0 0,-1 1 0 0 0,0-1 0 0 0,0 0 0 0 0,0 0 0 0 0,1-1 0 0 0,-1 1 0 0 0,0-1 0 0 0,0 1 0 0 0,1-1 0 0 0,-1 0 0 0 0,0 0 0 0 0,1 0 0 0 0,-1 0 0 0 0,1 0 0 0 0,-1-1 0 0 0,1 1 0 0 0,-4-4 0 0 0,5 5-206 0 0,1 1 1 0 0,-1-1-1 0 0,1 1 0 0 0,0-1 0 0 0,-1 1 0 0 0,1-1 0 0 0,0 1 0 0 0,-1-1 0 0 0,1 1 0 0 0,0-1 0 0 0,0 1 1 0 0,0 0-1 0 0,-1-1 0 0 0,1 1 0 0 0,0-1 0 0 0,0 1 0 0 0,0 0 0 0 0,0-1 0 0 0,0 1 0 0 0,0-1 0 0 0,0 1 1 0 0,0 0-1 0 0,1 0 0 0 0,-1 22-8 0 0,6 42 66 0 0,-3 1 1 0 0,-2-1-1 0 0,-4 1 1 0 0,-12 79 0 0 0,9-98-84 0 0,5-46-82 0 0,2-11-1570 0 0,2-44 1439 0 0,3 22 159 0 0,16-103 40 0 0,-13 68 29 0 0,0-76-1 0 0,2-5-55 0 0,-9 134 31 0 0,1 1-1 0 0,7-24 0 0 0,-9 34 16 0 0,0 0-1 0 0,0 1 1 0 0,0-1-1 0 0,1 0 1 0 0,-1 0 0 0 0,1 1-1 0 0,-1-1 1 0 0,1 1-1 0 0,0 0 1 0 0,0-1 0 0 0,0 1-1 0 0,0 0 1 0 0,0 0-1 0 0,1 0 1 0 0,-1 0-1 0 0,0 1 1 0 0,1-1 0 0 0,0 1-1 0 0,4-3 1 0 0,-5 4 5 0 0,-1 0-1 0 0,1-1 1 0 0,0 1 0 0 0,0 0 0 0 0,0 0 0 0 0,-1 1-1 0 0,1-1 1 0 0,0 0 0 0 0,0 0 0 0 0,0 1 0 0 0,-1-1-1 0 0,1 1 1 0 0,0 0 0 0 0,-1-1 0 0 0,1 1 0 0 0,0 0-1 0 0,-1 0 1 0 0,1 0 0 0 0,-1 0 0 0 0,1 0 0 0 0,-1 0-1 0 0,0 1 1 0 0,0-1 0 0 0,1 0 0 0 0,-1 1 0 0 0,0-1-1 0 0,0 1 1 0 0,0-1 0 0 0,0 1 0 0 0,0 2 0 0 0,2 2 0 0 0,0 0 0 0 0,0 1 0 0 0,-1 0 0 0 0,0 0 0 0 0,0-1 0 0 0,1 11 0 0 0,-2-6 8 0 0,0 1 1 0 0,-1 0-1 0 0,-1-1 1 0 0,0 1-1 0 0,0 0 1 0 0,-1-1-1 0 0,0 1 1 0 0,-1-1-1 0 0,-8 20 0 0 0,-4 2-31 0 0,-36 57-1 0 0,2-3-134 0 0,45-79 150 0 0,-1 1 1 0 0,1 0-1 0 0,-10 10 0 0 0,13-17 100 0 0,13 0 47 0 0,4 0-84 0 0,33 7 333 0 0,-26 3-248 0 0,74 40-20 0 0,-92-50-122 0 0,0 1-1 0 0,0 0 0 0 0,0 0 0 0 0,0 0 0 0 0,-1 0 0 0 0,0 1 0 0 0,0 0 1 0 0,0 0-1 0 0,0 0 0 0 0,0 0 0 0 0,-1 1 0 0 0,0-1 0 0 0,0 1 0 0 0,5 10 1 0 0,3 6-632 0 0,-9-19 256 0 0,0 2 377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20.060"/>
    </inkml:context>
    <inkml:brush xml:id="br0">
      <inkml:brushProperty name="width" value="0.05" units="cm"/>
      <inkml:brushProperty name="height" value="0.05" units="cm"/>
    </inkml:brush>
  </inkml:definitions>
  <inkml:trace contextRef="#ctx0" brushRef="#br0">41 27 5665 0 0,'-6'-3'0'0'0,"-2"3"56"0"0,-3-2 32 0 0,5-1 4 0 0,0-1 16 0 0,2-1 4 0 0,6 2-32 0 0,-2 1-52 0 0,0 0-60 0 0,0 0-424 0 0,2 7 35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20.509"/>
    </inkml:context>
    <inkml:brush xml:id="br0">
      <inkml:brushProperty name="width" value="0.05" units="cm"/>
      <inkml:brushProperty name="height" value="0.05" units="cm"/>
    </inkml:brush>
  </inkml:definitions>
  <inkml:trace contextRef="#ctx0" brushRef="#br0">41 186 7873 0 0,'0'0'34'0'0,"-1"0"1"0"0,0 0-1 0 0,1 0 1 0 0,-1-1-1 0 0,0 1 1 0 0,1 0-1 0 0,-1-1 1 0 0,0 1-1 0 0,1 0 1 0 0,-1-1-1 0 0,1 1 0 0 0,-1-1 1 0 0,1 1-1 0 0,-1-1 1 0 0,1 1-1 0 0,-1-1 1 0 0,1 1-1 0 0,-1-1 1 0 0,1 0-1 0 0,0 1 1 0 0,-1-1-1 0 0,1 1 1 0 0,0-1-1 0 0,-1 0 1 0 0,1 1-1 0 0,0-1 1 0 0,0-1-1 0 0,-1 1 246 0 0,1-1-1 0 0,-1 1 1 0 0,0-1-1 0 0,1 1 1 0 0,-1 0 0 0 0,0 0-1 0 0,0-1 1 0 0,0 1-1 0 0,0 0 1 0 0,0 0 0 0 0,0 0-1 0 0,0 0 1 0 0,0 0-1 0 0,0 0 1 0 0,-1 0-1 0 0,1 0 1 0 0,-2 0 0 0 0,2 1-221 0 0,1 0-1 0 0,0 0 1 0 0,-1 0 0 0 0,1 0 0 0 0,0 0 0 0 0,-1-1 0 0 0,1 1 0 0 0,0 0 0 0 0,-1 0 0 0 0,1 0 0 0 0,0 0 0 0 0,0 0 0 0 0,-1 0 0 0 0,1-1 0 0 0,0 1-1 0 0,-1 0 1 0 0,1 0 0 0 0,0 0 0 0 0,0-1 0 0 0,-1 1 0 0 0,1 0 0 0 0,0 0 0 0 0,0-1 0 0 0,0 1 0 0 0,-1 0 0 0 0,1 0 0 0 0,0-1 0 0 0,0 1 0 0 0,0 0-1 0 0,0-1 1 0 0,0 1 0 0 0,0 0 0 0 0,-1-1 0 0 0,1 1 0 0 0,0 0 0 0 0,0-1 0 0 0,0 1 0 0 0,0 0 0 0 0,0-1 0 0 0,0 1 0 0 0,0 0 0 0 0,0 0 0 0 0,1-1 0 0 0,-1 1-1 0 0,0 0 1 0 0,0-1 0 0 0,0 1 0 0 0,0 0 0 0 0,0-1 0 0 0,11-12 3164 0 0,-9 11-1821 0 0,-7 5-245 0 0,17 27-763 0 0,13 29-341 0 0,-4 0 1 0 0,18 74-1 0 0,-27-88-27 0 0,-11-44-26 0 0,-1 3 4 0 0,1-1 0 0 0,1 1 0 0 0,-1 0 0 0 0,0-1 0 0 0,1 1-1 0 0,0-1 1 0 0,0 0 0 0 0,3 5 0 0 0,11-54 389 0 0,19-42-423 0 0,-6 18-121 0 0,34-130 0 0 0,-61 187-99 0 0,9-30-551 0 0,-11 41 522 0 0,1 0 1 0 0,0 0-1 0 0,-1 0 1 0 0,1 1-1 0 0,0-1 1 0 0,0 0-1 0 0,0 0 1 0 0,0 1-1 0 0,1-1 1 0 0,-1 1-1 0 0,0-1 1 0 0,1 1-1 0 0,-1-1 1 0 0,1 1-1 0 0,-1 0 1 0 0,1 0-1 0 0,1-1 1 0 0,-2 2-27 0 0,0 0 1 0 0,0 0-1 0 0,0 1 0 0 0,0-1 0 0 0,-1 0 1 0 0,1 1-1 0 0,0-1 0 0 0,0 1 1 0 0,0-1-1 0 0,-1 1 0 0 0,1-1 1 0 0,0 1-1 0 0,-1-1 0 0 0,1 1 0 0 0,0 0 1 0 0,-1-1-1 0 0,1 1 0 0 0,0 1 1 0 0,13 17-2589 0 0,-7-7 1481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20.867"/>
    </inkml:context>
    <inkml:brush xml:id="br0">
      <inkml:brushProperty name="width" value="0.05" units="cm"/>
      <inkml:brushProperty name="height" value="0.05" units="cm"/>
    </inkml:brush>
  </inkml:definitions>
  <inkml:trace contextRef="#ctx0" brushRef="#br0">9 60 9097 0 0,'-1'11'1613'0'0,"-6"-6"-522"0"0,6-12 1198 0 0,8-13 1036 0 0,-6 17-3272 0 0,1 0 0 0 0,0 0 1 0 0,-1 0-1 0 0,1 0 0 0 0,0 0 0 0 0,1 1 1 0 0,-1-1-1 0 0,0 1 0 0 0,1-1 0 0 0,-1 1 1 0 0,1 0-1 0 0,0 0 0 0 0,0 0 0 0 0,0 0 1 0 0,0 1-1 0 0,0-1 0 0 0,0 1 0 0 0,0 0 1 0 0,1-1-1 0 0,-1 1 0 0 0,0 1 0 0 0,1-1 1 0 0,-1 1-1 0 0,0-1 0 0 0,1 1 0 0 0,-1 0 1 0 0,1 0-1 0 0,-1 0 0 0 0,1 1 1 0 0,-1-1-1 0 0,0 1 0 0 0,1 0 0 0 0,-1 0 1 0 0,0 0-1 0 0,1 0 0 0 0,-1 0 0 0 0,0 1 1 0 0,0 0-1 0 0,0 0 0 0 0,0-1 0 0 0,-1 1 1 0 0,1 1-1 0 0,0-1 0 0 0,-1 0 0 0 0,0 1 1 0 0,5 5-1 0 0,-3-2-57 0 0,0 1 1 0 0,-1 0-1 0 0,1 0 1 0 0,-1 1-1 0 0,-1-1 1 0 0,0 0-1 0 0,0 1 1 0 0,0 0-1 0 0,-1-1 1 0 0,0 1-1 0 0,0 0 1 0 0,-1 0-1 0 0,0 0 1 0 0,0-1-1 0 0,-1 1 1 0 0,0 0-1 0 0,-1 0 1 0 0,-3 12-1 0 0,3-12 7 0 0,-1 0 0 0 0,0 1 1 0 0,-1-1-1 0 0,0-1 0 0 0,0 1 0 0 0,0 0 0 0 0,-1-1 0 0 0,0 0 0 0 0,-1 0 0 0 0,1-1 0 0 0,-1 1 0 0 0,-1-1 0 0 0,1 0 0 0 0,-1-1 0 0 0,0 0 0 0 0,-13 8 0 0 0,9-7 64 0 0,8-4 75 0 0,-1 0 0 0 0,0 0 0 0 0,-1 0 1 0 0,1 0-1 0 0,0 0 0 0 0,0-1 0 0 0,-1 0 1 0 0,-6 1-1 0 0,12-2-122 0 0,-1 0 0 0 0,0 0 0 0 0,0 0 0 0 0,0 0 0 0 0,0 0 0 0 0,1 0 0 0 0,-1 0 0 0 0,0-1 0 0 0,0 1 0 0 0,0 0 0 0 0,0 0 0 0 0,0 0 0 0 0,1 0 0 0 0,-1 0 0 0 0,0-1 0 0 0,0 1 0 0 0,0 0 0 0 0,0 0 0 0 0,0 0 0 0 0,0 0 0 0 0,0-1 0 0 0,0 1 0 0 0,0 0 0 0 0,0 0 0 0 0,0 0 0 0 0,0 0 0 0 0,0-1 0 0 0,0 1 0 0 0,0 0 0 0 0,0 0 0 0 0,0 0 0 0 0,0-1 0 0 0,0 1 0 0 0,0 0 0 0 0,0 0 0 0 0,0 0 0 0 0,0 0 0 0 0,0-1 0 0 0,0 1 0 0 0,0 0 0 0 0,0 0 0 0 0,0 0 0 0 0,-1 0 0 0 0,1 0 0 0 0,0-1 0 0 0,0 1 0 0 0,0 0 0 0 0,0 0 0 0 0,0 0 0 0 0,-1 0 0 0 0,1 0 0 0 0,0 0 0 0 0,0 0 0 0 0,0-1 0 0 0,0 1 0 0 0,-1 0 0 0 0,1 0 0 0 0,0 0 0 0 0,0 0 0 0 0,0 0 0 0 0,0 0 0 0 0,-1 0 0 0 0,1 0 0 0 0,0 0 0 0 0,0 0 0 0 0,-1 0 0 0 0,16-10 596 0 0,1 4-563 0 0,1 0-1 0 0,1 2 1 0 0,-1 0 0 0 0,1 1 0 0 0,18-1-1 0 0,91 3-107 0 0,-67 8-90 0 0,14-1-1308 0 0,-70-6 1170 0 0,-3 0 144 0 0,0-1-1 0 0,0 1 1 0 0,1 0 0 0 0,-1 0 0 0 0,0 0 0 0 0,1 0-1 0 0,-1 0 1 0 0,0 0 0 0 0,1 1 0 0 0,-1-1 0 0 0,0 0-1 0 0,0 1 1 0 0,1-1 0 0 0,-1 1 0 0 0,0-1 0 0 0,0 1-1 0 0,0 0 1 0 0,2 0 0 0 0,-4 7-2056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26.989"/>
    </inkml:context>
    <inkml:brush xml:id="br0">
      <inkml:brushProperty name="width" value="0.05" units="cm"/>
      <inkml:brushProperty name="height" value="0.05" units="cm"/>
    </inkml:brush>
  </inkml:definitions>
  <inkml:trace contextRef="#ctx0" brushRef="#br0">15 82 8133 0 0,'-2'-2'45'0'0,"1"-1"0"0"0,-1 1-1 0 0,1-1 1 0 0,-1 0 0 0 0,1 0 0 0 0,0 0 0 0 0,0 0 0 0 0,0 0 0 0 0,0 0 0 0 0,1 0-1 0 0,-1 0 1 0 0,1 0 0 0 0,0 0 0 0 0,0-6 0 0 0,1 7 68 0 0,-1 1 0 0 0,0-1 0 0 0,1 1 0 0 0,0-1 0 0 0,-1 1 0 0 0,1-1 0 0 0,0 1 0 0 0,0 0 0 0 0,0-1 0 0 0,-1 1 0 0 0,1 0 0 0 0,1 0 0 0 0,-1 0 0 0 0,0 0 0 0 0,0 0 1 0 0,0 0-1 0 0,1 0 0 0 0,-1 0 0 0 0,0 0 0 0 0,1 0 0 0 0,-1 1 0 0 0,0-1 0 0 0,1 1 0 0 0,-1-1 0 0 0,1 1 0 0 0,-1-1 0 0 0,1 1 0 0 0,0 0 0 0 0,-1 0 0 0 0,1 0 0 0 0,1 0 0 0 0,15-2 828 0 0,-9 1-415 0 0,1 1 0 0 0,-1-1 0 0 0,15 3 0 0 0,-21-2-452 0 0,-1 1 0 0 0,1-1 0 0 0,0 1 0 0 0,-1 0 0 0 0,1 0 0 0 0,-1 0 0 0 0,1 0 0 0 0,-1 0 0 0 0,1 0 0 0 0,-1 1-1 0 0,0-1 1 0 0,0 1 0 0 0,0 0 0 0 0,0 0 0 0 0,0 0 0 0 0,0 0 0 0 0,2 2 0 0 0,3 8 111 0 0,0 0-1 0 0,0 1 1 0 0,-2 0 0 0 0,1 0-1 0 0,-1 0 1 0 0,-1 1 0 0 0,2 14 0 0 0,13 99 649 0 0,-17-111-739 0 0,36 493 2727 0 0,-11-108-1459 0 0,0 185-861 0 0,-30-513-441 0 0,-3 0 0 0 0,-3 0-1 0 0,-4-1 1 0 0,-2 0-1 0 0,-50 136 1 0 0,37-145 29 0 0,48-85-84 0 0,2 1-1 0 0,0 1 1 0 0,27-19 0 0 0,-35 30 2 0 0,1 0 0 0 0,-1 0 0 0 0,2 2 1 0 0,-1 0-1 0 0,1 0 0 0 0,0 2 0 0 0,18-5 1 0 0,19 1 22 0 0,0 1 0 0 0,90 0 0 0 0,111 16-60 0 0,-169-4-2 0 0,1094 83 80 0 0,-916-64 25 0 0,-232-20-67 0 0,-13-1-36 0 0,1-1-1 0 0,-1 0 1 0 0,23-2-1 0 0,-41 1 2 0 0,0 0 1 0 0,1-1 0 0 0,-1 1-1 0 0,0 0 1 0 0,0 0-1 0 0,0 0 1 0 0,0 0 0 0 0,1 0-1 0 0,-1 0 1 0 0,0 0-1 0 0,0 0 1 0 0,0 0 0 0 0,0 0-1 0 0,0 0 1 0 0,1 0-1 0 0,-1-1 1 0 0,0 1 0 0 0,0 0-1 0 0,0 0 1 0 0,0 0-1 0 0,0 0 1 0 0,0 0 0 0 0,0-1-1 0 0,1 1 1 0 0,-1 0-1 0 0,0 0 1 0 0,0 0 0 0 0,0 0-1 0 0,0-1 1 0 0,0 1-1 0 0,0 0 1 0 0,0 0 0 0 0,0 0-1 0 0,0 0 1 0 0,0-1-1 0 0,0 1 1 0 0,0 0 0 0 0,0 0-1 0 0,0 0 1 0 0,0 0-1 0 0,0-1 1 0 0,0 1 0 0 0,-1 0-1 0 0,-4-11-940 0 0,-10-8-904 0 0,8 12 858 0 0,0 1 0 0 0,-1 1 0 0 0,-10-7-1 0 0,-6-4-1090 0 0,-5-5-363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27.691"/>
    </inkml:context>
    <inkml:brush xml:id="br0">
      <inkml:brushProperty name="width" value="0.05" units="cm"/>
      <inkml:brushProperty name="height" value="0.05" units="cm"/>
    </inkml:brush>
  </inkml:definitions>
  <inkml:trace contextRef="#ctx0" brushRef="#br0">75 79 9433 0 0,'-26'-16'269'0'0,"19"12"132"0"0,1 0 0 0 0,-1 0 0 0 0,1 0 0 0 0,0-1-1 0 0,-11-11 1 0 0,17 16-374 0 0,0 0-1 0 0,0-1 0 0 0,0 1 1 0 0,0 0-1 0 0,0 0 1 0 0,0 0-1 0 0,0-1 1 0 0,0 1-1 0 0,0 0 1 0 0,0 0-1 0 0,0 0 1 0 0,0 0-1 0 0,0-1 1 0 0,0 1-1 0 0,1 0 1 0 0,-1 0-1 0 0,0 0 0 0 0,0 0 1 0 0,0 0-1 0 0,0-1 1 0 0,0 1-1 0 0,0 0 1 0 0,1 0-1 0 0,-1 0 1 0 0,0 0-1 0 0,0 0 1 0 0,0 0-1 0 0,0 0 1 0 0,0-1-1 0 0,1 1 0 0 0,-1 0 1 0 0,0 0-1 0 0,0 0 1 0 0,0 0-1 0 0,0 0 1 0 0,1 0-1 0 0,-1 0 1 0 0,0 0-1 0 0,0 0 1 0 0,0 0-1 0 0,1 0 1 0 0,-1 0-1 0 0,17-4 368 0 0,25 0-317 0 0,-38 3 6 0 0,590-11 436 0 0,-397 15-310 0 0,536 17 249 0 0,66 0-100 0 0,-759-20-288 0 0,196-7 794 0 0,-232 7-805 0 0,1 0 65 0 0,0-1 0 0 0,0 1-1 0 0,1-1 1 0 0,8-3 0 0 0,-13 3-78 0 0,-1 1 0 0 0,1 0 0 0 0,0 0 0 0 0,-1-1 0 0 0,1 1 0 0 0,-1 0 0 0 0,1-1 0 0 0,-1 1 0 0 0,1-1 0 0 0,-1 1 0 0 0,1-1 0 0 0,-1 1 0 0 0,1-1 0 0 0,-1 1 0 0 0,1-1 0 0 0,-1 1 0 0 0,0-1 0 0 0,1 0 0 0 0,-1 1 0 0 0,0-1 0 0 0,0 1 0 0 0,0-1 0 0 0,1 0 0 0 0,-1 1-1 0 0,0-1 1 0 0,0 0 0 0 0,0 1 0 0 0,0-1 0 0 0,0 0 0 0 0,0 1 0 0 0,0-1 0 0 0,0 0 0 0 0,0 1 0 0 0,0-1 0 0 0,-1 0 0 0 0,1 1 0 0 0,0-1 0 0 0,0 0 0 0 0,-1 1 0 0 0,1-1 0 0 0,0 1 0 0 0,-1-1 0 0 0,1 0 0 0 0,-1 1-35 0 0,1 0 1 0 0,0 0 0 0 0,0 0-1 0 0,0 1 1 0 0,0-1 0 0 0,0 0-1 0 0,0 0 1 0 0,0 0 0 0 0,0 0-1 0 0,0 0 1 0 0,0 0 0 0 0,0 1-1 0 0,0-1 1 0 0,0 0-1 0 0,0 0 1 0 0,-1 0 0 0 0,1 0-1 0 0,0 0 1 0 0,0 0 0 0 0,0 0-1 0 0,0 0 1 0 0,0 1 0 0 0,0-1-1 0 0,-1 0 1 0 0,1 0 0 0 0,0 0-1 0 0,0 0 1 0 0,0 0 0 0 0,0 0-1 0 0,0 0 1 0 0,-1 0 0 0 0,1 0-1 0 0,0 0 1 0 0,0 0-1 0 0,0 0 1 0 0,0 0 0 0 0,0 0-1 0 0,-1 0 1 0 0,1 0 0 0 0,0 0-1 0 0,0 0 1 0 0,0 0 0 0 0,0 0-1 0 0,0 0 1 0 0,-1-1 0 0 0,1 1-1 0 0,0 0 1 0 0,0 0 0 0 0,0 0-1 0 0,0 0 1 0 0,0 0 0 0 0,0 0-1 0 0,-1 0 1 0 0,1 0-1 0 0,0-1 1 0 0,0 1 0 0 0,0 0-1 0 0,0 0 1 0 0,0 0 0 0 0,0 0-1 0 0,0 0 1 0 0,0 0 0 0 0,0-1-1 0 0,0 1 1 0 0,0 0 0 0 0,0 0-1 0 0,0 0 1 0 0,0 0 0 0 0,0-1-1 0 0,-5 21 194 0 0,2 24-66 0 0,14 281 2000 0 0,46 214-128 0 0,-5-85-1171 0 0,-41-318-588 0 0,11 180 177 0 0,-23-1-125 0 0,-2-284-247 0 0,-1 0 0 0 0,-2 0 0 0 0,-15 46 0 0 0,22-81-73 0 0,0-1 0 0 0,-1 1 0 0 0,0 0-1 0 0,1-1 1 0 0,-2 1 0 0 0,1 0 0 0 0,0-1-1 0 0,-1 1 1 0 0,0 0 0 0 0,0 0 0 0 0,0-1-1 0 0,-2-3 1 0 0,0 0-257 0 0,-1 0-1 0 0,1 0 1 0 0,-1 0-1 0 0,-1 1 1 0 0,0 0-1 0 0,-7-10 1 0 0,-3 2-545 0 0,0 1-1 0 0,-1 0 1 0 0,0 0 0 0 0,-1 2 0 0 0,-1 0 0 0 0,0 1-1 0 0,-1 1 1 0 0,-21-9 0 0 0,-27-7-1697 0 0,-72-18 1 0 0,85 28 1356 0 0,-12-3-253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28.299"/>
    </inkml:context>
    <inkml:brush xml:id="br0">
      <inkml:brushProperty name="width" value="0.05" units="cm"/>
      <inkml:brushProperty name="height" value="0.05" units="cm"/>
    </inkml:brush>
  </inkml:definitions>
  <inkml:trace contextRef="#ctx0" brushRef="#br0">161 375 5757 0 0,'-2'-3'59'0'0,"1"1"0"0"0,-1 0 1 0 0,1-1-1 0 0,0 1 1 0 0,0-1-1 0 0,0 1 0 0 0,0-1 1 0 0,0 1-1 0 0,0-1 1 0 0,1 0-1 0 0,-1 1 0 0 0,1-1 1 0 0,0 0-1 0 0,0 1 1 0 0,0-5-1 0 0,0 3 25 0 0,0 2-1 0 0,-1-1-1 0 0,1 1 0 0 0,-1 0 1 0 0,0 0-1 0 0,0-1 0 0 0,0 1 1 0 0,0 0-1 0 0,0 0 0 0 0,0 0 1 0 0,-1 0-1 0 0,1 0 0 0 0,-1 0 1 0 0,1 1-1 0 0,-1-1 0 0 0,0 0 1 0 0,0 1-1 0 0,-2-2 0 0 0,2 1 157 0 0,-1 0 1 0 0,1-1-1 0 0,-1 1 0 0 0,1 0 0 0 0,0-1 0 0 0,0 0 1 0 0,-3-5-1 0 0,4 7-163 0 0,1 0 0 0 0,0 1 0 0 0,0-1 0 0 0,0 0 0 0 0,0 1 0 0 0,0-1 0 0 0,-1 0 0 0 0,1 1 0 0 0,0-1 0 0 0,-1 1 0 0 0,1-1 0 0 0,0 0 0 0 0,-1 1 0 0 0,1-1 0 0 0,-1 1 0 0 0,1-1 0 0 0,-1 1 0 0 0,1-1 0 0 0,-1 1 0 0 0,1 0 0 0 0,-1-1 0 0 0,0 1 0 0 0,1 0 0 0 0,-1-1 0 0 0,1 1 0 0 0,-1 0 0 0 0,0 0 0 0 0,1 0 0 0 0,-1-1 0 0 0,0 1 0 0 0,1 0 0 0 0,-1 0 0 0 0,0 0-1 0 0,1 0 1 0 0,-1 0 0 0 0,0 0 0 0 0,1 0 0 0 0,-1 0 0 0 0,0 1 0 0 0,1-1 0 0 0,-1 0 0 0 0,0 0 0 0 0,1 0 0 0 0,-1 1 0 0 0,1-1 0 0 0,-1 0 0 0 0,0 1 0 0 0,1-1 0 0 0,-1 1 0 0 0,1-1 0 0 0,-1 0 0 0 0,0 2 0 0 0,-1 0 35 0 0,0 0 0 0 0,0 0 0 0 0,0 1 0 0 0,1-1 0 0 0,-1 1 0 0 0,0 0 0 0 0,1-1 0 0 0,0 1-1 0 0,0 0 1 0 0,0 0 0 0 0,0 0 0 0 0,-1 3 0 0 0,-7 106 1156 0 0,0-1-614 0 0,-5-30-422 0 0,6-37-197 0 0,1 1 0 0 0,0 54 0 0 0,8-111-189 0 0,1 1 0 0 0,1-1 0 0 0,0 0 1 0 0,5-12-1 0 0,1-1-54 0 0,38-148-208 0 0,-22 72 389 0 0,5 0 1 0 0,48-106-1 0 0,-71 191 40 0 0,19-28 0 0 0,-23 40-3 0 0,0-1 1 0 0,0 1-1 0 0,0 1 1 0 0,1-1 0 0 0,-1 0-1 0 0,1 1 1 0 0,0 0-1 0 0,0 0 1 0 0,1 0 0 0 0,-1 0-1 0 0,6-2 1 0 0,-9 5 4 0 0,1-1 0 0 0,0 1 0 0 0,0 0 0 0 0,0 0-1 0 0,0 0 1 0 0,0 0 0 0 0,-1 0 0 0 0,1 0 0 0 0,0 0 0 0 0,0 1 0 0 0,0-1 0 0 0,0 1 0 0 0,-1-1 0 0 0,1 1 0 0 0,0 0 0 0 0,0-1 0 0 0,-1 1 0 0 0,1 0-1 0 0,-1 0 1 0 0,1 0 0 0 0,-1 0 0 0 0,1 1 0 0 0,-1-1 0 0 0,1 0 0 0 0,-1 1 0 0 0,0-1 0 0 0,0 1 0 0 0,1 1 0 0 0,4 5 73 0 0,-1 0 0 0 0,0 0 0 0 0,0 0 0 0 0,4 11 0 0 0,-1 3 54 0 0,0 1 0 0 0,-2 0 0 0 0,0 1 0 0 0,3 31 0 0 0,2 100 22 0 0,-8-98-136 0 0,-1-28-75 0 0,2 26-1540 0 0,-7 102-1 0 0,2-152 1116 0 0,0 0-1 0 0,-1 0 1 0 0,0 0-1 0 0,0-1 1 0 0,0 1-1 0 0,0 0 1 0 0,-6 8-1 0 0,1-2-1008 0 0,1-3 99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28.733"/>
    </inkml:context>
    <inkml:brush xml:id="br0">
      <inkml:brushProperty name="width" value="0.05" units="cm"/>
      <inkml:brushProperty name="height" value="0.05" units="cm"/>
    </inkml:brush>
  </inkml:definitions>
  <inkml:trace contextRef="#ctx0" brushRef="#br0">7 225 7133 0 0,'-6'-49'893'0'0,"6"48"-870"0"0,0 0-1 0 0,0 1 1 0 0,0-1 0 0 0,1 0-1 0 0,-1 0 1 0 0,0 1 0 0 0,0-1-1 0 0,1 1 1 0 0,-1-1 0 0 0,0 0-1 0 0,1 1 1 0 0,-1-1 0 0 0,1 1-1 0 0,-1-1 1 0 0,1 1 0 0 0,-1-1-1 0 0,1 1 1 0 0,0-1 0 0 0,-1 1-1 0 0,1-1 1 0 0,-1 1 0 0 0,1 0-1 0 0,0-1 1 0 0,-1 1 0 0 0,1 0-1 0 0,0 0 1 0 0,-1 0 0 0 0,1-1-1 0 0,1 1 1 0 0,27-7 89 0 0,-24 6-101 0 0,24-3-30 0 0,0 1 0 0 0,53 1-1 0 0,-58 3-73 0 0,0-1-1 0 0,0-1 1 0 0,0-2 0 0 0,0 0-1 0 0,26-7 1 0 0,-47 8 226 0 0,1 0 0 0 0,0 0 0 0 0,-1 0 1 0 0,0-1-1 0 0,1 1 0 0 0,-1-1 0 0 0,0 0 0 0 0,0 0 0 0 0,0 0 1 0 0,-1 0-1 0 0,1-1 0 0 0,3-6 0 0 0,-1 2 526 0 0,0 0-1 0 0,-1 0 1 0 0,0-1-1 0 0,4-15 1 0 0,1-2 1451 0 0,-9 26-2093 0 0,0 0 1 0 0,0 0-1 0 0,0 0 0 0 0,0 0 0 0 0,0 0 1 0 0,0 0-1 0 0,0-1 0 0 0,0 1 0 0 0,0 0 1 0 0,1 0-1 0 0,-1 0 0 0 0,0 0 1 0 0,0 0-1 0 0,0 0 0 0 0,0 0 0 0 0,0 0 1 0 0,0 0-1 0 0,0-1 0 0 0,0 1 0 0 0,0 0 1 0 0,0 0-1 0 0,0 0 0 0 0,0 0 1 0 0,1 0-1 0 0,-1 0 0 0 0,0 0 0 0 0,0 0 1 0 0,0 0-1 0 0,0 0 0 0 0,0 0 0 0 0,0 0 1 0 0,0 0-1 0 0,1 0 0 0 0,-1 0 1 0 0,0 0-1 0 0,0 0 0 0 0,0 0 0 0 0,0 0 1 0 0,0 0-1 0 0,0 0 0 0 0,0 0 0 0 0,1 0 1 0 0,-1 0-1 0 0,0 0 0 0 0,0 0 0 0 0,0 0 1 0 0,0 0-1 0 0,0 0 0 0 0,0 0 1 0 0,0 0-1 0 0,0 0 0 0 0,0 0 0 0 0,1 1 1 0 0,2 14 356 0 0,-1 40 169 0 0,-2 0 0 0 0,-11 88 1 0 0,1-27-144 0 0,10-110-325 0 0,-1 1 0 0 0,1 0 1 0 0,1 0-1 0 0,0-1 0 0 0,-1 1 1 0 0,2-1-1 0 0,-1 1 0 0 0,1 0 0 0 0,0-1 1 0 0,6 11-1 0 0,-7-14-55 0 0,1-1 1 0 0,-1 1-1 0 0,1-1 0 0 0,0 0 0 0 0,0 0 0 0 0,0 1 1 0 0,0-2-1 0 0,1 1 0 0 0,-1 0 0 0 0,0 0 0 0 0,1-1 1 0 0,0 1-1 0 0,-1-1 0 0 0,1 1 0 0 0,0-1 0 0 0,-1 0 1 0 0,1 0-1 0 0,0-1 0 0 0,0 1 0 0 0,0-1 1 0 0,0 1-1 0 0,0-1 0 0 0,0 0 0 0 0,0 0 0 0 0,0 0 1 0 0,5-1-1 0 0,16-4-124 0 0,0 0 0 0 0,-1-2 1 0 0,0 0-1 0 0,24-12 0 0 0,-21 9-1912 0 0,0 0 1 0 0,46-10-1 0 0,-44 12-814 0 0,-16 3 1339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29.171"/>
    </inkml:context>
    <inkml:brush xml:id="br0">
      <inkml:brushProperty name="width" value="0.05" units="cm"/>
      <inkml:brushProperty name="height" value="0.05" units="cm"/>
    </inkml:brush>
  </inkml:definitions>
  <inkml:trace contextRef="#ctx0" brushRef="#br0">41 273 7969 0 0,'-3'-30'278'0'0,"3"25"170"0"0,-1 0 1 0 0,1-1-1 0 0,-1 1 1 0 0,0 0-1 0 0,-2-7 1 0 0,-12 53 3666 0 0,12-9-3554 0 0,1 1 0 0 0,2-1-1 0 0,6 55 1 0 0,-1-16-231 0 0,-5-65-310 0 0,1 32 60 0 0,2 0 0 0 0,2-1 1 0 0,10 44-1 0 0,-13-73-79 0 0,1 2 33 0 0,0-21-6 0 0,13-209-45 0 0,-1 0-31 0 0,-11 192 39 0 0,1-1 1 0 0,2 1-1 0 0,1 0 0 0 0,1 0 1 0 0,19-39-1 0 0,-26 63 15 0 0,0 0 0 0 0,1-1 0 0 0,-1 2 0 0 0,1-1 0 0 0,0 0 0 0 0,0 0 1 0 0,0 1-1 0 0,1 0 0 0 0,-1 0 0 0 0,1 0 0 0 0,-1 0 0 0 0,1 0 0 0 0,0 1 0 0 0,0-1 0 0 0,8-2 0 0 0,-8 4 18 0 0,-1 0 0 0 0,1 0 0 0 0,-1 1 0 0 0,1-1 1 0 0,-1 1-1 0 0,1 0 0 0 0,-1 0 0 0 0,1 0 0 0 0,-1 1 0 0 0,1-1 0 0 0,-1 1 0 0 0,1 0 0 0 0,-1 0 0 0 0,1 0 0 0 0,-1 0 0 0 0,0 1 0 0 0,0-1 0 0 0,1 1 0 0 0,-1 0 1 0 0,-1 0-1 0 0,5 3 0 0 0,1 1 92 0 0,-1 1 1 0 0,0-1-1 0 0,0 1 1 0 0,-1 0 0 0 0,0 1-1 0 0,0-1 1 0 0,-1 1-1 0 0,0 0 1 0 0,0 1 0 0 0,-1-1-1 0 0,0 1 1 0 0,-1 0-1 0 0,0 0 1 0 0,0 0 0 0 0,-1 0-1 0 0,2 14 1 0 0,-3-14-6 0 0,-1-1 0 0 0,0 1 0 0 0,0-1 0 0 0,-1 0 1 0 0,0 1-1 0 0,-1-1 0 0 0,0 0 0 0 0,0 0 0 0 0,-1 0 0 0 0,0 0 1 0 0,0 0-1 0 0,0-1 0 0 0,-1 1 0 0 0,-1-1 0 0 0,1 0 1 0 0,-1 0-1 0 0,0 0 0 0 0,-12 11 0 0 0,4-7-215 0 0,1-1 0 0 0,-1 0 0 0 0,-1-1 1 0 0,0 0-1 0 0,0-1 0 0 0,-30 11 0 0 0,-96 26-5056 0 0,136-44 4891 0 0,-37 9-2144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30.179"/>
    </inkml:context>
    <inkml:brush xml:id="br0">
      <inkml:brushProperty name="width" value="0.05" units="cm"/>
      <inkml:brushProperty name="height" value="0.05" units="cm"/>
    </inkml:brush>
  </inkml:definitions>
  <inkml:trace contextRef="#ctx0" brushRef="#br0">91 241 6625 0 0,'-3'0'129'0'0,"-1"0"1"0"0,1 0 0 0 0,0-1-1 0 0,0 1 1 0 0,-1-1 0 0 0,1 0-1 0 0,0 0 1 0 0,0 0 0 0 0,0-1-1 0 0,0 1 1 0 0,0-1 0 0 0,0 1-1 0 0,0-1 1 0 0,0 0 0 0 0,1 0-1 0 0,-5-4 1 0 0,2 0 833 0 0,0-1 1 0 0,0 1-1 0 0,0-1 1 0 0,1 0-1 0 0,0 0 1 0 0,-3-8-1 0 0,7 15-927 0 0,0 0 0 0 0,1 0-1 0 0,-1 0 1 0 0,0 0-1 0 0,0 0 1 0 0,0 0 0 0 0,0 0-1 0 0,0 0 1 0 0,1 0-1 0 0,-1 0 1 0 0,0 0-1 0 0,0 0 1 0 0,0 0 0 0 0,0 0-1 0 0,1 0 1 0 0,-1 0-1 0 0,0 0 1 0 0,0 0 0 0 0,0 0-1 0 0,0 0 1 0 0,1 0-1 0 0,-1 0 1 0 0,0 0 0 0 0,0 0-1 0 0,0-1 1 0 0,0 1-1 0 0,0 0 1 0 0,0 0-1 0 0,0 0 1 0 0,1 0 0 0 0,-1 0-1 0 0,0 0 1 0 0,0-1-1 0 0,0 1 1 0 0,0 0 0 0 0,0 0-1 0 0,0 0 1 0 0,0 0-1 0 0,0 0 1 0 0,0-1-1 0 0,0 1 1 0 0,0 0 0 0 0,0 0-1 0 0,0 0 1 0 0,0 0-1 0 0,0-1 1 0 0,0 1 0 0 0,0 0-1 0 0,0 0 1 0 0,0 0-1 0 0,0 0 1 0 0,0-1 0 0 0,0 1-1 0 0,0 0 1 0 0,0 0-1 0 0,0 0 1 0 0,0 0-1 0 0,0 0 1 0 0,0-1 0 0 0,0 1-1 0 0,-1 0 1 0 0,1 0-1 0 0,0 0 1 0 0,0 0 0 0 0,0 0-1 0 0,0 0 1 0 0,-1-1-1 0 0,12 11 674 0 0,-3 10-483 0 0,-1 0-1 0 0,-1 1 1 0 0,-1 0-1 0 0,3 23 1 0 0,4 89 107 0 0,-3-27-229 0 0,-3-66-79 0 0,-3-25-12 0 0,-2-22 60 0 0,-15-157-291 0 0,0 0 28 0 0,14 144 173 0 0,-1-12-6 0 0,7-47-1 0 0,-5 71 22 0 0,0 0 0 0 0,0 0 0 0 0,1 1 0 0 0,1-1 0 0 0,-1 0-1 0 0,1 1 1 0 0,1-1 0 0 0,-1 1 0 0 0,1 0 0 0 0,1 0 0 0 0,6-8-1 0 0,-10 13 3 0 0,1 0-1 0 0,0 1 0 0 0,0-1 0 0 0,0 0 0 0 0,0 1 0 0 0,0-1 0 0 0,1 1 0 0 0,-1-1 0 0 0,0 1 0 0 0,1 0 0 0 0,-1 0 0 0 0,1 0 0 0 0,-1 1 0 0 0,1-1 0 0 0,-1 1 0 0 0,1-1 0 0 0,0 1 0 0 0,-1 0 0 0 0,1 0 0 0 0,0 0 0 0 0,-1 0 0 0 0,1 0 0 0 0,-1 0 0 0 0,1 1 0 0 0,0 0 0 0 0,-1-1 0 0 0,1 1 1 0 0,2 1-1 0 0,7 4 4 0 0,-1 0 1 0 0,1 1-1 0 0,-1 0 1 0 0,16 14 0 0 0,1 0-14 0 0,-20-15 9 0 0,0 0 1 0 0,0 0-1 0 0,-1 1 0 0 0,0 0 0 0 0,-1 0 0 0 0,1 1 0 0 0,10 16 1 0 0,-14-19-1 0 0,0 0 1 0 0,-1 1-1 0 0,1-1 1 0 0,-1 1-1 0 0,0-1 1 0 0,-1 1-1 0 0,1 0 1 0 0,-1 0-1 0 0,0 0 1 0 0,0 0-1 0 0,-1 0 1 0 0,0 0-1 0 0,0 0 1 0 0,-2 8-1 0 0,1-10 2 0 0,0 0 0 0 0,0 0 0 0 0,-1 0 0 0 0,1-1 0 0 0,-1 1 0 0 0,0 0 1 0 0,-1-1-1 0 0,1 1 0 0 0,0-1 0 0 0,-1 1 0 0 0,0-1 0 0 0,0 0 0 0 0,0 0 0 0 0,0-1 0 0 0,0 1 0 0 0,-1-1 0 0 0,1 1 0 0 0,-5 1 0 0 0,0 0 2 0 0,0 0-1 0 0,0-1 1 0 0,0 0-1 0 0,0 0 1 0 0,-1-1-1 0 0,1 0 1 0 0,-16 2-1 0 0,-33-4 38 0 0,53-1-41 0 0,1 1 0 0 0,-1 0-1 0 0,1-1 1 0 0,-1 0 0 0 0,1 0 0 0 0,-1 0 0 0 0,1 0 0 0 0,0 0 0 0 0,0-1 0 0 0,-1 0-1 0 0,1 1 1 0 0,0-1 0 0 0,-4-4 0 0 0,6 5 1 0 0,1 1-1 0 0,-1 0 1 0 0,1-1 0 0 0,-1 1-1 0 0,1-1 1 0 0,0 1 0 0 0,-1-1-1 0 0,1 1 1 0 0,0-1-1 0 0,-1 1 1 0 0,1-1 0 0 0,0 1-1 0 0,0-1 1 0 0,0 1 0 0 0,0-1-1 0 0,-1 0 1 0 0,1 1-1 0 0,0-1 1 0 0,0 1 0 0 0,0-1-1 0 0,0 1 1 0 0,0-1 0 0 0,0 0-1 0 0,0 1 1 0 0,0-1-1 0 0,1 1 1 0 0,-1-1 0 0 0,0 1-1 0 0,0-2 1 0 0,1 1 1 0 0,0 1-1 0 0,0-1 1 0 0,0 0-1 0 0,0 0 1 0 0,0 0 0 0 0,0 1-1 0 0,0-1 1 0 0,0 0-1 0 0,0 1 1 0 0,0-1 0 0 0,0 1-1 0 0,0 0 1 0 0,2-1 0 0 0,2-1-2 0 0,0 1 1 0 0,1 0 0 0 0,-1 0 0 0 0,0 1-1 0 0,8 0 1 0 0,-4 1 6 0 0,1 1 1 0 0,-1 0-1 0 0,1 1 0 0 0,-1 0 0 0 0,0 0 1 0 0,0 1-1 0 0,0 0 0 0 0,-1 1 0 0 0,1 0 0 0 0,-1 0 1 0 0,0 1-1 0 0,11 10 0 0 0,0 2 61 0 0,-1 1-1 0 0,0 1 0 0 0,21 31 1 0 0,-35-45-31 0 0,0 0-1 0 0,0 0 1 0 0,-1 0 0 0 0,0 1 0 0 0,0-1-1 0 0,0 1 1 0 0,-1 0 0 0 0,0 0-1 0 0,0 0 1 0 0,1 12 0 0 0,-3-15 4 0 0,0 0-1 0 0,0 0 1 0 0,-1 0 0 0 0,1-1 0 0 0,-1 1-1 0 0,0 0 1 0 0,0 0 0 0 0,0-1 0 0 0,0 1-1 0 0,0-1 1 0 0,-1 1 0 0 0,0-1 0 0 0,0 1-1 0 0,0-1 1 0 0,0 0 0 0 0,0 0 0 0 0,-1 0-1 0 0,1 0 1 0 0,-1-1 0 0 0,0 1 0 0 0,-5 3-1 0 0,-3 2 39 0 0,-1 0 0 0 0,0-2 0 0 0,-1 1-1 0 0,1-2 1 0 0,-1 0 0 0 0,0 0 0 0 0,-25 5 0 0 0,30-8-242 0 0,-1-1-1 0 0,1 0 1 0 0,-1 0 0 0 0,1-1 0 0 0,-1 0 0 0 0,0 0 0 0 0,1-1 0 0 0,-1 0 0 0 0,1-1 0 0 0,-1 1 0 0 0,1-2 0 0 0,0 1 0 0 0,-13-7 0 0 0,18 8-69 0 0,0-1 0 0 0,0 0 0 0 0,0 0 0 0 0,0-1 0 0 0,1 1 0 0 0,-1 0 1 0 0,1-1-1 0 0,-1 0 0 0 0,1 1 0 0 0,0-1 0 0 0,0 0 0 0 0,0 0 0 0 0,1 0 0 0 0,-1-1 0 0 0,1 1 0 0 0,-1 0 0 0 0,1-1 0 0 0,-1-4 0 0 0,1 2-215 0 0,0 0 0 0 0,1 0 0 0 0,0 0 0 0 0,0 0 0 0 0,0 1 0 0 0,1-1 0 0 0,0 0 1 0 0,0 0-1 0 0,0 0 0 0 0,3-5 0 0 0,4-13-1121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30.601"/>
    </inkml:context>
    <inkml:brush xml:id="br0">
      <inkml:brushProperty name="width" value="0.05" units="cm"/>
      <inkml:brushProperty name="height" value="0.05" units="cm"/>
    </inkml:brush>
  </inkml:definitions>
  <inkml:trace contextRef="#ctx0" brushRef="#br0">1 74 8629 0 0,'1'0'81'0'0,"0"0"1"0"0,-1 0-1 0 0,1 0 1 0 0,0 0-1 0 0,0 0 1 0 0,0 1 0 0 0,0-1-1 0 0,-1 0 1 0 0,1 0-1 0 0,0 1 1 0 0,0-1-1 0 0,-1 1 1 0 0,1-1-1 0 0,0 1 1 0 0,0-1-1 0 0,-1 1 1 0 0,1-1 0 0 0,-1 1-1 0 0,1 0 1 0 0,0-1-1 0 0,-1 1 1 0 0,1 1-1 0 0,-4 18 3557 0 0,1-12-2889 0 0,1-3-437 0 0,1 0-1 0 0,0 0 0 0 0,0 0 0 0 0,0 0 0 0 0,1 0 1 0 0,-1 0-1 0 0,1 0 0 0 0,0 0 0 0 0,1 0 0 0 0,-1 0 1 0 0,1 0-1 0 0,3 6 0 0 0,8 30 322 0 0,-11-23-482 0 0,6 21-26 0 0,-3 0 1 0 0,-1 1-1 0 0,-3 67 0 0 0,-2-102-124 0 0,1 0-1 0 0,0 0 1 0 0,0 0 0 0 0,0 0-1 0 0,0 0 1 0 0,2 7 0 0 0,-1-10-146 0 0,-2-11-33 0 0,10-43-268 0 0,25-77 0 0 0,-26 100 392 0 0,1-5-9 0 0,26-82-44 0 0,-29 100 97 0 0,1 0-1 0 0,1 1 0 0 0,0-1 0 0 0,18-25 0 0 0,-23 38 13 0 0,0-1 0 0 0,0 1 0 0 0,0 0 0 0 0,0 0 0 0 0,1 0 0 0 0,-1 0 0 0 0,1 1 0 0 0,0-1 0 0 0,0 1 0 0 0,-1 0 0 0 0,2 0 0 0 0,3-1 0 0 0,-6 2 11 0 0,-1 1 0 0 0,1 0 0 0 0,-1 0 0 0 0,1 0 1 0 0,-1 0-1 0 0,1 0 0 0 0,-1 0 0 0 0,0 0 0 0 0,1 0 1 0 0,-1 0-1 0 0,1 1 0 0 0,-1-1 0 0 0,1 1 0 0 0,-1-1 1 0 0,0 1-1 0 0,1-1 0 0 0,-1 1 0 0 0,0 0 0 0 0,0 0 1 0 0,1-1-1 0 0,-1 1 0 0 0,0 0 0 0 0,0 0 0 0 0,0 0 1 0 0,0 0-1 0 0,0 1 0 0 0,0-1 0 0 0,0 0 0 0 0,-1 0 1 0 0,1 0-1 0 0,0 1 0 0 0,-1-1 0 0 0,1 0 0 0 0,-1 1 1 0 0,1-1-1 0 0,-1 1 0 0 0,0-1 0 0 0,1 3 0 0 0,3 20 189 0 0,0 0 0 0 0,-2 0 1 0 0,-1 0-1 0 0,-2 43 0 0 0,-1-10 57 0 0,2-24-283 0 0,5 147 771 0 0,-2-149-2124 0 0,14 56 1 0 0,-15-82 515 0 0,3 12-1152 0 0,-5-16 1883 0 0,0-1 0 0 0,1 0 0 0 0,-1 1 0 0 0,0-1 0 0 0,0 0 0 0 0,0 1 0 0 0,0-1 0 0 0,0 1 1 0 0,0-1-1 0 0,0 0 0 0 0,0 1 0 0 0,0-1 0 0 0,0 0 0 0 0,-1 1 0 0 0,1-1 0 0 0,0 0 0 0 0,0 1 1 0 0,0-1-1 0 0,0 0 0 0 0,0 1 0 0 0,-1-1 0 0 0,1 0 0 0 0,0 1 0 0 0,0-1 0 0 0,-1 0 1 0 0,1 0-1 0 0,0 1 0 0 0,0-1 0 0 0,-1 0 0 0 0,1 0 0 0 0,0 1 0 0 0,-1-1 0 0 0,1 0 0 0 0,0 0 1 0 0,-1 0-1 0 0,-3 1-1609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23.692"/>
    </inkml:context>
    <inkml:brush xml:id="br0">
      <inkml:brushProperty name="width" value="0.05" units="cm"/>
      <inkml:brushProperty name="height" value="0.05" units="cm"/>
    </inkml:brush>
  </inkml:definitions>
  <inkml:trace contextRef="#ctx0" brushRef="#br0">69 106 10217 0 0,'0'-2'20'0'0,"-4"-18"144"0"0,3 19-152 0 0,1 1 0 0 0,0 0 1 0 0,0 0-1 0 0,0 0 0 0 0,0-1 0 0 0,0 1 1 0 0,-1 0-1 0 0,1 0 0 0 0,0-1 1 0 0,0 1-1 0 0,0 0 0 0 0,0 0 0 0 0,0-1 1 0 0,0 1-1 0 0,0 0 0 0 0,0-1 1 0 0,0 1-1 0 0,0 0 0 0 0,0 0 1 0 0,0-1-1 0 0,0 1 0 0 0,0 0 0 0 0,0 0 1 0 0,1-1-1 0 0,-1 1 0 0 0,0 0 1 0 0,0 0-1 0 0,0-1 0 0 0,0 1 0 0 0,0 0 1 0 0,0 0-1 0 0,1 0 0 0 0,-1-1 1 0 0,0 1-1 0 0,0 0 0 0 0,0 0 1 0 0,1 0-1 0 0,-1 0 0 0 0,0-1 0 0 0,0 1 1 0 0,1 0-1 0 0,-1 0 0 0 0,0 0 1 0 0,0 0-1 0 0,1 0 0 0 0,-1 0 0 0 0,0 0 1 0 0,0 0-1 0 0,1 0 0 0 0,-1 0 1 0 0,-2 25 1271 0 0,-6 112 1733 0 0,0-23-1738 0 0,6-49-876 0 0,-3-1 1 0 0,-22 107 0 0 0,22-153-397 0 0,2-7-3 0 0,0 1 0 0 0,1-1 1 0 0,-1 15-1 0 0,3-27-5 0 0,0 1 1 0 0,0 0-1 0 0,0 0 0 0 0,0 0 0 0 0,0 0 1 0 0,0 0-1 0 0,0 0 0 0 0,0 0 0 0 0,0 0 1 0 0,0 0-1 0 0,0 0 0 0 0,0 0 1 0 0,1 0-1 0 0,-1 0 0 0 0,0 0 0 0 0,0 0 1 0 0,0 0-1 0 0,0 0 0 0 0,0 0 1 0 0,0 0-1 0 0,0 0 0 0 0,0 0 0 0 0,0 0 1 0 0,0 0-1 0 0,0 0 0 0 0,0 0 1 0 0,0 0-1 0 0,0 0 0 0 0,0 0 0 0 0,0 0 1 0 0,1 0-1 0 0,-1 0 0 0 0,0 0 0 0 0,0 0 1 0 0,0 0-1 0 0,0 0 0 0 0,0 0 1 0 0,0 0-1 0 0,0 0 0 0 0,0 0 0 0 0,0 0 1 0 0,0 1-1 0 0,0-1 0 0 0,0 0 1 0 0,0 0-1 0 0,0 0 0 0 0,0 0 0 0 0,0 0 1 0 0,0 0-1 0 0,0 0 0 0 0,0 0 0 0 0,0 0 1 0 0,0 0-1 0 0,0 0 0 0 0,0 0 1 0 0,0 0-1 0 0,0 0 0 0 0,0 0 0 0 0,0 0 1 0 0,0 1-1 0 0,0-1 0 0 0,0 0 1 0 0,0 0-1 0 0,0 0 0 0 0,5-7-111 0 0,5-10-140 0 0,1-8-54 0 0,-2-1 1 0 0,0 0 0 0 0,-2 0 0 0 0,7-47 0 0 0,3-111 76 0 0,-16 105 208 0 0,2-33-8 0 0,-2 95 16 0 0,1 0-1 0 0,1-1 1 0 0,1 1-1 0 0,7-19 0 0 0,-11 33 10 0 0,1 0 0 0 0,1 0-1 0 0,-1 0 1 0 0,0 1-1 0 0,1-1 1 0 0,-1 0 0 0 0,1 1-1 0 0,0-1 1 0 0,0 1-1 0 0,0 0 1 0 0,0 0 0 0 0,0-1-1 0 0,0 1 1 0 0,1 0-1 0 0,-1 1 1 0 0,1-1 0 0 0,-1 0-1 0 0,6-1 1 0 0,-5 2 2 0 0,0 0 0 0 0,0 1 1 0 0,0 0-1 0 0,0-1 0 0 0,0 1 1 0 0,0 1-1 0 0,0-1 0 0 0,1 0 1 0 0,-2 1-1 0 0,1-1 0 0 0,0 1 1 0 0,0 0-1 0 0,0 0 0 0 0,0 0 1 0 0,0 0-1 0 0,-1 1 0 0 0,1-1 0 0 0,0 1 1 0 0,2 2-1 0 0,7 3 14 0 0,1 2 0 0 0,-2-1 0 0 0,1 2 1 0 0,-1 0-1 0 0,-1 0 0 0 0,0 1 0 0 0,0 0 0 0 0,-1 0 0 0 0,0 1 0 0 0,7 14 0 0 0,-15-22-3 0 0,1-1-1 0 0,-1 1 1 0 0,0-1-1 0 0,0 1 1 0 0,0-1-1 0 0,0 1 0 0 0,-1-1 1 0 0,1 1-1 0 0,-1 0 1 0 0,0-1-1 0 0,0 1 0 0 0,-1 0 1 0 0,1-1-1 0 0,-1 1 1 0 0,1-1-1 0 0,-3 6 1 0 0,1-4-3 0 0,0 0 0 0 0,-1-1 1 0 0,1 1-1 0 0,-1-1 1 0 0,0 0-1 0 0,-1 0 0 0 0,1 0 1 0 0,-1 0-1 0 0,0 0 1 0 0,-5 4-1 0 0,-9 4 0 0 0,0 0-1 0 0,-1-2 1 0 0,0 0-1 0 0,-29 11 1 0 0,35-16-6 0 0,-9 3-5 0 0,15-6 7 0 0,0 0 1 0 0,0 1-1 0 0,1 0 0 0 0,-1 1 0 0 0,1-1 0 0 0,-7 5 0 0 0,12-6-3 0 0,-1-1 0 0 0,1 1-1 0 0,-1-1 1 0 0,1 1 0 0 0,0 0 0 0 0,0-1-1 0 0,0 1 1 0 0,0 0 0 0 0,0 0 0 0 0,0 0-1 0 0,0-1 1 0 0,0 1 0 0 0,1 0 0 0 0,-1 0-1 0 0,1 0 1 0 0,0 1 0 0 0,-1-1 0 0 0,1 0-1 0 0,0 0 1 0 0,0 0 0 0 0,0 0 0 0 0,1 0-1 0 0,-1 0 1 0 0,0 0 0 0 0,1 0 0 0 0,0 2-1 0 0,9 29 195 0 0,2-1-1 0 0,0 0 0 0 0,22 37 1 0 0,59 86 904 0 0,-83-141-1152 0 0,0 1 0 0 0,17 17 1 0 0,-25-29-190 0 0,1 0 1 0 0,0 0-1 0 0,0 0 1 0 0,0 0 0 0 0,0-1-1 0 0,1 0 1 0 0,-1 1 0 0 0,1-1-1 0 0,0-1 1 0 0,-1 1 0 0 0,1 0-1 0 0,0-1 1 0 0,0 0 0 0 0,0 0-1 0 0,0 0 1 0 0,5 0 0 0 0,5-5-1575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30.927"/>
    </inkml:context>
    <inkml:brush xml:id="br0">
      <inkml:brushProperty name="width" value="0.05" units="cm"/>
      <inkml:brushProperty name="height" value="0.05" units="cm"/>
    </inkml:brush>
  </inkml:definitions>
  <inkml:trace contextRef="#ctx0" brushRef="#br0">51 23 9401 0 0,'-8'-4'76'0'0,"5"1"123"0"0,0 1 0 0 0,0 0 0 0 0,0 1 0 0 0,0-1 0 0 0,-1 0-1 0 0,1 1 1 0 0,0 0 0 0 0,-1 0 0 0 0,1 0 0 0 0,-7-1-1 0 0,60 8 2657 0 0,207 6-6218 0 0,-138-8-318 0 0,-90-3 2651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31.269"/>
    </inkml:context>
    <inkml:brush xml:id="br0">
      <inkml:brushProperty name="width" value="0.05" units="cm"/>
      <inkml:brushProperty name="height" value="0.05" units="cm"/>
    </inkml:brush>
  </inkml:definitions>
  <inkml:trace contextRef="#ctx0" brushRef="#br0">416 249 8893 0 0,'2'-10'251'0'0,"0"-1"0"0"0,-1 1 0 0 0,0-1 0 0 0,-1 1 0 0 0,0-1 0 0 0,0 0-1 0 0,-1 1 1 0 0,-4-15 0 0 0,1-6 917 0 0,4 26-922 0 0,-3-46 1543 0 0,3 47-1563 0 0,0 1 0 0 0,0 0 0 0 0,0-1 0 0 0,1 1 0 0 0,0-1 0 0 0,-1 1 0 0 0,1 0 0 0 0,0-1 0 0 0,0 1 0 0 0,1 0 0 0 0,2-5 0 0 0,-1 2 649 0 0,-5 5-367 0 0,-11 5-248 0 0,-20 16-378 0 0,22-11 123 0 0,1 0 0 0 0,0 1-1 0 0,0 0 1 0 0,1 0 0 0 0,0 1 0 0 0,1 1 0 0 0,0 0-1 0 0,-10 21 1 0 0,15-26 31 0 0,0-1-1 0 0,1 1 1 0 0,-1-1-1 0 0,2 1 1 0 0,-1 0-1 0 0,1 0 1 0 0,0-1-1 0 0,0 1 1 0 0,1 0-1 0 0,0 0 1 0 0,0 0-1 0 0,1 0 1 0 0,0 0-1 0 0,0 0 1 0 0,0 0-1 0 0,1-1 1 0 0,0 1-1 0 0,0 0 1 0 0,6 10-1 0 0,-1-7 136 0 0,-1 0 0 0 0,2 0 0 0 0,-1-1 0 0 0,1 0 0 0 0,0 0 0 0 0,19 14 0 0 0,65 40 1417 0 0,-63-45-734 0 0,42 34 1 0 0,-70-52-833 0 0,0 1 1 0 0,0 0 0 0 0,0-1 0 0 0,0 1-1 0 0,-1 0 1 0 0,1 0 0 0 0,0-1 0 0 0,0 1 0 0 0,-1 0-1 0 0,1 0 1 0 0,-1 0 0 0 0,1 0 0 0 0,0 0 0 0 0,-1 0-1 0 0,0 0 1 0 0,1 0 0 0 0,-1 0 0 0 0,0 1-1 0 0,0-1 1 0 0,1 0 0 0 0,-1 0 0 0 0,0 0 0 0 0,0 0-1 0 0,0 0 1 0 0,0 0 0 0 0,-1 2 0 0 0,0-1 0 0 0,0 0 1 0 0,0-1-1 0 0,0 1 1 0 0,0-1 0 0 0,0 1-1 0 0,0-1 1 0 0,-1 0-1 0 0,1 1 1 0 0,0-1 0 0 0,-1 0-1 0 0,1 0 1 0 0,-1 0-1 0 0,0 0 1 0 0,-2 1 0 0 0,-8 3 6 0 0,0-1 1 0 0,0 0-1 0 0,-18 4 1 0 0,27-8-41 0 0,-32 7-576 0 0,0-2 0 0 0,-1-2 0 0 0,-58-2 0 0 0,-107-18-5149 0 0,136 7 3412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32.787"/>
    </inkml:context>
    <inkml:brush xml:id="br0">
      <inkml:brushProperty name="width" value="0.05" units="cm"/>
      <inkml:brushProperty name="height" value="0.05" units="cm"/>
    </inkml:brush>
  </inkml:definitions>
  <inkml:trace contextRef="#ctx0" brushRef="#br0">45 6 6125 0 0,'0'0'18'0'0,"0"0"0"0"0,0 0 0 0 0,-1 0 0 0 0,1 0 0 0 0,0 0 0 0 0,0 0 0 0 0,0 0 0 0 0,0 0 0 0 0,0 0 0 0 0,0 0 0 0 0,0 0 0 0 0,0-1 0 0 0,-1 1 0 0 0,1 0 0 0 0,0 0 0 0 0,0 0 0 0 0,0 0 0 0 0,0 0 0 0 0,0 0 0 0 0,0-1 0 0 0,0 1 0 0 0,0 0 0 0 0,0 0 0 0 0,0 0 0 0 0,0 0 0 0 0,0 0 0 0 0,0 0 0 0 0,0-1 0 0 0,0 1 0 0 0,0 0 0 0 0,0 0 0 0 0,0 0 0 0 0,0 0 0 0 0,0 0 0 0 0,0-1 0 0 0,0 1 0 0 0,0 0 0 0 0,0 0 0 0 0,0 0 0 0 0,0 0 0 0 0,0 0 0 0 0,1 0 0 0 0,-1-1 0 0 0,0 1 0 0 0,0 0 0 0 0,0 0 0 0 0,0 0 0 0 0,-1 3 2102 0 0,2 14-163 0 0,14 528 3679 0 0,-11-473-5241 0 0,6 56 156 0 0,1-33 11 0 0,-4-1 0 0 0,-9 160 0 0 0,-2-213-332 0 0,-10 43 1 0 0,0-4 13 0 0,-11 73 17 0 0,-4 32 163 0 0,26-125-283 0 0,3-61-62 0 0,1 0 0 0 0,-1 0 0 0 0,0 0 0 0 0,0 0 0 0 0,0 0 0 0 0,1 0 0 0 0,-1 0 0 0 0,0 0 0 0 0,1 0 0 0 0,-1 0-1 0 0,1 1 1 0 0,-1-1 0 0 0,1 0 0 0 0,-1 0 0 0 0,1 1 0 0 0,0-1 0 0 0,-1 0 0 0 0,1 0 0 0 0,0 1 0 0 0,1-1 0 0 0,24-11 283 0 0,-9 8-549 0 0,32-2 1 0 0,-37 5 319 0 0,95-6-231 0 0,154 11-1 0 0,-26 13 140 0 0,37 2 255 0 0,-211-17-218 0 0,-61-2-70 0 0,-1-1-3 0 0,-1 0 0 0 0,0 0-1 0 0,0 0 1 0 0,0 0 0 0 0,0 0 0 0 0,0 0 0 0 0,0 1 0 0 0,0-1 0 0 0,0 1 0 0 0,-3-1 0 0 0,-1 0 24 0 0,-3-2-38 0 0,-5-2 4 0 0,14 5 3 0 0,-1 0 0 0 0,1 0 0 0 0,0 0-1 0 0,0 0 1 0 0,0 0 0 0 0,0 0 0 0 0,0 0 0 0 0,-1 0 0 0 0,1 0 0 0 0,0 0 0 0 0,0 0-1 0 0,0 0 1 0 0,0 0 0 0 0,-1 0 0 0 0,1 0 0 0 0,0 0 0 0 0,0 0 0 0 0,0 0 0 0 0,0 0-1 0 0,0 0 1 0 0,0 0 0 0 0,-1 0 0 0 0,1 0 0 0 0,0 1 0 0 0,0-1 0 0 0,0 0 0 0 0,0 0-1 0 0,0 0 1 0 0,0 0 0 0 0,0 0 0 0 0,0 0 0 0 0,0 1 0 0 0,0-1 0 0 0,-1 0 0 0 0,1 0-1 0 0,0 0 1 0 0,0 0 0 0 0,0 0 0 0 0,0 1 0 0 0,0-1 0 0 0,0 0 0 0 0,0 0 0 0 0,0 0-1 0 0,0 0 1 0 0,0 1 0 0 0,0-1 0 0 0,0 0 0 0 0,0 0 0 0 0,0 0 0 0 0,1 0 0 0 0,-1 0-1 0 0,0 0 1 0 0,0 1 0 0 0,0-1 0 0 0,0 0 0 0 0,0 0 0 0 0,0 0 0 0 0,0 0 0 0 0,0 0-1 0 0,0 0 1 0 0,0 1 0 0 0,1-1 0 0 0,-1 0 0 0 0,0 0 0 0 0,0 0 0 0 0,0 0 0 0 0,0 0-1 0 0,2 6 9 0 0,0-1-1 0 0,-1 1 0 0 0,0 0 0 0 0,-1-1 1 0 0,1 1-1 0 0,-1 0 0 0 0,0 0 0 0 0,-2 10 1 0 0,1 7 45 0 0,-7 194 374 0 0,0 1 184 0 0,7-133-523 0 0,13 291 342 0 0,-7-291-86 0 0,-5-85-315 0 0,1 1-124 0 0,0-8 159 0 0,5 6-66 0 0,-1 0-1 0 0,1 1 0 0 0,0 0 1 0 0,0 0-1 0 0,-1 0 0 0 0,1 0 1 0 0,8 3-1 0 0,335 34 89 0 0,4-26-5 0 0,-241-9-38 0 0,167-4 219 0 0,-301 3-65 0 0,-39 7 0 0 0,39-5-452 0 0,-37 3 1 0 0,59-6 175 0 0,-1 0 0 0 0,1 0 1 0 0,0 0-1 0 0,-1 0 1 0 0,1 0-1 0 0,0 0 0 0 0,-1 0 1 0 0,1 0-1 0 0,0 0 1 0 0,-1 0-1 0 0,1 0 0 0 0,-1 0 1 0 0,1 0-1 0 0,0 0 1 0 0,-1 0-1 0 0,1-1 0 0 0,0 1 1 0 0,-1 0-1 0 0,1 0 1 0 0,0 0-1 0 0,-1 0 0 0 0,1-1 1 0 0,0 1-1 0 0,0 0 1 0 0,-1 0-1 0 0,1-1 0 0 0,0 1 1 0 0,-1-1-1 0 0,10-6-3392 0 0,-9 7 3405 0 0,0 0 1 0 0,0-1-1 0 0,0 1 0 0 0,1 0 0 0 0,-1 0 0 0 0,0 0 1 0 0,0 0-1 0 0,0 0 0 0 0,1 0 0 0 0,-1 0 1 0 0,0 0-1 0 0,0 0 0 0 0,0 0 0 0 0,0 0 1 0 0,1 0-1 0 0,-1 0 0 0 0,0 0 0 0 0,0 0 1 0 0,0 0-1 0 0,1 0 0 0 0,-1 0 0 0 0,0 1 0 0 0,0-1 1 0 0,0 0-1 0 0,0 0 0 0 0,1 0 0 0 0,-1 0 1 0 0,0 0-1 0 0,0 0 0 0 0,0 0 0 0 0,0 1 1 0 0,0-1-1 0 0,0 0 0 0 0,1 0 0 0 0,-1 0 1 0 0,0 0-1 0 0,0 1 0 0 0,0-1 0 0 0,0 0 0 0 0,0 0 1 0 0,0 1-1 0 0,0-1 1 0 0,0 0-1 0 0,0 0 1 0 0,0 0-1 0 0,0 0 1 0 0,0 0 0 0 0,1 1-1 0 0,-1-1 1 0 0,0 0 0 0 0,0 0-1 0 0,0 0 1 0 0,0 0 0 0 0,0 0-1 0 0,0 1 1 0 0,0-1 0 0 0,0 0-1 0 0,1 0 1 0 0,-1 0 0 0 0,0 0-1 0 0,0 0 1 0 0,0 0-1 0 0,0 0 1 0 0,0 0 0 0 0,1 0-1 0 0,-1 0 1 0 0,0 1 0 0 0,0-1-1 0 0,0 0 1 0 0,0 0 0 0 0,0 0-1 0 0,1 0 1 0 0,-1 0 0 0 0,0 0-1 0 0,0 0 1 0 0,0 0-1 0 0,0 0 1 0 0,1 0 0 0 0,-1 0-1 0 0,0-1 1 0 0,0 1 0 0 0,0 0-1 0 0,0 0 1 0 0,1 0 0 0 0,-1 0-1 0 0,0 0 1 0 0,0 0 0 0 0,0 0-1 0 0,4-4-2056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33.392"/>
    </inkml:context>
    <inkml:brush xml:id="br0">
      <inkml:brushProperty name="width" value="0.05" units="cm"/>
      <inkml:brushProperty name="height" value="0.05" units="cm"/>
    </inkml:brush>
  </inkml:definitions>
  <inkml:trace contextRef="#ctx0" brushRef="#br0">203 20 10393 0 0,'-8'-2'205'0'0,"0"0"1"0"0,0 1-1 0 0,0 0 0 0 0,0 0 1 0 0,-16 1-1 0 0,14 0 330 0 0,0 0 1 0 0,0 0 0 0 0,-14-4-1 0 0,-45-4 4136 0 0,56 8-3533 0 0,10 5-443 0 0,4-4-673 0 0,-1 0 0 0 0,1 0 0 0 0,-1 0 0 0 0,1 0 0 0 0,-1-1 1 0 0,1 1-1 0 0,-1 0 0 0 0,1 0 0 0 0,0 0 0 0 0,0-1 0 0 0,-1 1 0 0 0,1 0 0 0 0,0-1 0 0 0,0 1 0 0 0,0-1 0 0 0,0 1 0 0 0,-1-1 0 0 0,3 1 1 0 0,159 58 85 0 0,22 9 0 0 0,-184-68-108 0 0,19 9 10 0 0,0 1-1 0 0,33 22 1 0 0,-51-32 2 0 0,0 1-1 0 0,0-1 1 0 0,0 1 0 0 0,0 0 0 0 0,0-1-1 0 0,0 1 1 0 0,-1 0 0 0 0,1-1-1 0 0,0 1 1 0 0,0 0 0 0 0,-1 0 0 0 0,1 0-1 0 0,-1 0 1 0 0,1 0 0 0 0,-1 0-1 0 0,1 0 1 0 0,-1 0 0 0 0,1 0 0 0 0,-1 0-1 0 0,0 0 1 0 0,0 0 0 0 0,1 0-1 0 0,-1 0 1 0 0,0 0 0 0 0,0 2 0 0 0,4 22 1491 0 0,-4-19-1376 0 0,0-2-46 0 0,1 0-1 0 0,-1 0 0 0 0,-1 0 1 0 0,1-1-1 0 0,0 1 1 0 0,-1 0-1 0 0,0 0 0 0 0,0-1 1 0 0,0 1-1 0 0,0 0 1 0 0,0-1-1 0 0,-1 1 0 0 0,-2 4 1 0 0,1-3-19 0 0,0 1 1 0 0,1-1-1 0 0,-1 1 1 0 0,1 0-1 0 0,1 0 1 0 0,-1 0-1 0 0,1 0 1 0 0,0 0-1 0 0,0 12 1 0 0,1-11 16 0 0,-1 0 0 0 0,0 1 0 0 0,0-1-1 0 0,-1 0 1 0 0,0 0 0 0 0,-5 13 0 0 0,6-17-18 0 0,0-1 0 0 0,0 0 0 0 0,0-1-1 0 0,0 1 1 0 0,-1 0 0 0 0,1 0 0 0 0,-1 0-1 0 0,1-1 1 0 0,-1 1 0 0 0,1-1 0 0 0,-1 1 0 0 0,0-1-1 0 0,0 0 1 0 0,0 0 0 0 0,0 1 0 0 0,0-1-1 0 0,0-1 1 0 0,0 1 0 0 0,0 0 0 0 0,-4 0-1 0 0,-8 4 673 0 0,13-5-654 0 0,1 1 0 0 0,-1-1 0 0 0,1 0 0 0 0,-1 0 0 0 0,1 1 0 0 0,-1-1 0 0 0,1 0 0 0 0,-1 0 0 0 0,1 0-1 0 0,-1 0 1 0 0,1 0 0 0 0,-1 0 0 0 0,0 0 0 0 0,1 0 0 0 0,-1 0 0 0 0,1 0 0 0 0,-1 0 0 0 0,1 0 0 0 0,-1 0 0 0 0,0-1 0 0 0,-10-18 752 0 0,9 14-576 0 0,0 0 0 0 0,-1-1 0 0 0,0 1 0 0 0,-7-8 1 0 0,7 7-549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34.342"/>
    </inkml:context>
    <inkml:brush xml:id="br0">
      <inkml:brushProperty name="width" value="0.05" units="cm"/>
      <inkml:brushProperty name="height" value="0.05" units="cm"/>
    </inkml:brush>
  </inkml:definitions>
  <inkml:trace contextRef="#ctx0" brushRef="#br0">63 49 7357 0 0,'2'-2'54'0'0,"1"0"1"0"0,-1-1-1 0 0,0 1 1 0 0,0-1 0 0 0,-1 1-1 0 0,1-1 1 0 0,1-3 0 0 0,-2 5 116 0 0,-1 1 1 0 0,1-1 0 0 0,-1 0-1 0 0,1 0 1 0 0,-1 0 0 0 0,1 1-1 0 0,-1-1 1 0 0,0 0 0 0 0,1 0-1 0 0,-1 0 1 0 0,0 0 0 0 0,0 0-1 0 0,0 0 1 0 0,1 0 0 0 0,-1 0-1 0 0,0 0 1 0 0,0 0 0 0 0,-1 0-1 0 0,1 1 1 0 0,0-1 0 0 0,0 0-1 0 0,0 0 1 0 0,0 0 0 0 0,-1 0-1 0 0,0-1 1 0 0,1 2-104 0 0,0 0-1 0 0,0-1 0 0 0,-1 1 1 0 0,1 0-1 0 0,0 0 1 0 0,0 0-1 0 0,0 0 0 0 0,-1 0 1 0 0,1 0-1 0 0,0 0 1 0 0,0 0-1 0 0,0 0 0 0 0,-1 0 1 0 0,1 0-1 0 0,0 0 1 0 0,0 0-1 0 0,-1 0 0 0 0,1 0 1 0 0,0 0-1 0 0,0 0 1 0 0,0 0-1 0 0,-1 0 0 0 0,1 0 1 0 0,0 1-1 0 0,0-1 1 0 0,0 0-1 0 0,-1 0 0 0 0,1 0 1 0 0,0 0-1 0 0,0 0 1 0 0,0 1-1 0 0,0-1 0 0 0,-1 0 1 0 0,1 0-1 0 0,0 0 1 0 0,0 0-1 0 0,0 1 0 0 0,0-1 1 0 0,0 0-1 0 0,0 0 1 0 0,0 0-1 0 0,-1 1 0 0 0,1-1 1 0 0,0 0-1 0 0,0 0 1 0 0,0 1-1 0 0,0-1 0 0 0,0 0 1 0 0,0 0-1 0 0,0 0 1 0 0,0 1-1 0 0,0-1 0 0 0,0 0 1 0 0,0 0-1 0 0,0 1 1 0 0,1-1-1 0 0,-1 0 0 0 0,0 0 1 0 0,0 0-1 0 0,0 1 1 0 0,2 20 1460 0 0,-1-14-1074 0 0,-1 32 1031 0 0,-3-1 1 0 0,-7 41-1 0 0,-56 434 2166 0 0,66-358-2842 0 0,2-61-284 0 0,1-96-1004 0 0,0-1-1 0 0,-1 1 1 0 0,1-1 0 0 0,-1 1-1 0 0,0-1 1 0 0,0 0 0 0 0,3-3 0 0 0,-1-2-978 0 0,0 0-1 0 0,0 0 1 0 0,0-1 0 0 0,-1 1 0 0 0,2-13 0 0 0,-2 4-1213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34.698"/>
    </inkml:context>
    <inkml:brush xml:id="br0">
      <inkml:brushProperty name="width" value="0.05" units="cm"/>
      <inkml:brushProperty name="height" value="0.05" units="cm"/>
    </inkml:brush>
  </inkml:definitions>
  <inkml:trace contextRef="#ctx0" brushRef="#br0">14 71 10985 0 0,'0'0'47'0'0,"-1"0"-1"0"0,1 0 1 0 0,0 1-1 0 0,0-1 1 0 0,0 0 0 0 0,-1 0-1 0 0,1 0 1 0 0,0 0 0 0 0,0 0-1 0 0,-1 0 1 0 0,1 0-1 0 0,0 1 1 0 0,0-1 0 0 0,-1 0-1 0 0,1 0 1 0 0,0 0-1 0 0,0 0 1 0 0,-1 0 0 0 0,1 0-1 0 0,0 0 1 0 0,0 0-1 0 0,-1 0 1 0 0,1-1 0 0 0,0 1-1 0 0,0 0 1 0 0,-1 0-1 0 0,1 0 1 0 0,0 0 0 0 0,0 0-1 0 0,0 0 1 0 0,-1 0 0 0 0,1-1-1 0 0,0 1 1 0 0,0 0-1 0 0,0 0 1 0 0,-1 0 0 0 0,1 0-1 0 0,0-1 1 0 0,0 1-1 0 0,0 0 1 0 0,0 0 0 0 0,-1 0-1 0 0,1-1 1 0 0,0 1-1 0 0,0 0 1 0 0,0-1 0 0 0,-4-3 1100 0 0,9 6 29 0 0,1 2 2171 0 0,-3-3-2973 0 0,-1 0 1 0 0,1 1-1 0 0,-1 0 0 0 0,1 0 0 0 0,-1-1 0 0 0,0 1 0 0 0,0 1 1 0 0,0-1-1 0 0,3 5 0 0 0,-4-6 69 0 0,6 3-582 0 0,23 12-63 0 0,-22-12-95 0 0,4-3-2308 0 0,3 2 2463 0 0,-6-1-115 0 0,0-1 1 0 0,0 0 0 0 0,14 0-1 0 0,-8-5 158 0 0,47-10 73 0 0,-46 10 143 0 0,7-9 52 0 0,72-38 50 0 0,-71 38 3164 0 0,-18 8-2736 0 0,21-13-90 0 0,-20 13 618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35.428"/>
    </inkml:context>
    <inkml:brush xml:id="br0">
      <inkml:brushProperty name="width" value="0.05" units="cm"/>
      <inkml:brushProperty name="height" value="0.05" units="cm"/>
    </inkml:brush>
  </inkml:definitions>
  <inkml:trace contextRef="#ctx0" brushRef="#br0">213 480 5973 0 0,'-14'-25'1194'0'0,"7"14"196"0"0,0-1 0 0 0,1 0 1 0 0,-6-17-1 0 0,11 19-256 0 0,-1 2 452 0 0,-2 16-939 0 0,-1 14-443 0 0,-17 60 479 0 0,-2 0-1 0 0,-48 104 0 0 0,61-165-633 0 0,7-14-34 0 0,1-1-1 0 0,0 0 1 0 0,0 1 0 0 0,0 0 0 0 0,0-1-1 0 0,1 1 1 0 0,0 0 0 0 0,-1 10 0 0 0,34-61 150 0 0,-3-6-184 0 0,-3-1-1 0 0,34-94 1 0 0,-32 73-7 0 0,18-48-16 0 0,-21 49 49 0 0,4 2 0 0 0,42-75 0 0 0,-66 136 2 0 0,1 0 0 0 0,1 0-1 0 0,-1 1 1 0 0,1 0 0 0 0,1 0-1 0 0,-1 1 1 0 0,10-7 0 0 0,-14 11 8 0 0,-1 1 0 0 0,1 0 1 0 0,0-1-1 0 0,-1 1 0 0 0,1 0 1 0 0,0 0-1 0 0,0 1 0 0 0,0-1 1 0 0,0 0-1 0 0,0 1 0 0 0,0-1 1 0 0,0 1-1 0 0,0-1 0 0 0,0 1 1 0 0,0 0-1 0 0,1 0 0 0 0,-1 0 1 0 0,0 0-1 0 0,0 0 0 0 0,0 1 1 0 0,0-1-1 0 0,0 1 0 0 0,0-1 1 0 0,0 1-1 0 0,0 0 0 0 0,0-1 1 0 0,0 1-1 0 0,0 0 0 0 0,-1 0 1 0 0,1 1-1 0 0,0-1 0 0 0,0 0 1 0 0,-1 1-1 0 0,1-1 0 0 0,-1 1 1 0 0,1-1-1 0 0,1 3 0 0 0,1 3 123 0 0,1 0-1 0 0,-1 1 0 0 0,0-1 0 0 0,-1 1 0 0 0,0 0 0 0 0,0 0 0 0 0,0 0 0 0 0,-1 0 0 0 0,2 16 0 0 0,-1 9 519 0 0,0 38 0 0 0,-3-47-384 0 0,-2 59 592 0 0,-21 132-1 0 0,16-161-956 0 0,1-21-194 0 0,3-22-247 0 0,1 0 0 0 0,1-1 0 0 0,0 1-1 0 0,0 0 1 0 0,2 13 0 0 0,-1-22 142 0 0,0 1 0 0 0,0-1 0 0 0,0 0-1 0 0,0 1 1 0 0,0-1 0 0 0,-1 1 0 0 0,1-1 0 0 0,-1 0-1 0 0,0 0 1 0 0,1 1 0 0 0,-1-1 0 0 0,0 0-1 0 0,0 0 1 0 0,-1 0 0 0 0,1 0 0 0 0,0 0 0 0 0,-1 0-1 0 0,1 0 1 0 0,-1 0 0 0 0,1 0 0 0 0,-1-1 0 0 0,-2 2-1 0 0,-5 4-1548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35.944"/>
    </inkml:context>
    <inkml:brush xml:id="br0">
      <inkml:brushProperty name="width" value="0.05" units="cm"/>
      <inkml:brushProperty name="height" value="0.05" units="cm"/>
    </inkml:brush>
  </inkml:definitions>
  <inkml:trace contextRef="#ctx0" brushRef="#br0">94 262 8861 0 0,'-15'-8'1209'0'0,"-1"0"1"0"0,1-1 0 0 0,-24-18-1 0 0,38 27-1125 0 0,0-1 0 0 0,1 1-1 0 0,-1-1 1 0 0,1 1 0 0 0,-1-1-1 0 0,1 1 1 0 0,-1-1 0 0 0,1 1 0 0 0,-1-1-1 0 0,1 0 1 0 0,0 1 0 0 0,-1-1-1 0 0,1 0 1 0 0,0 1 0 0 0,-1-1-1 0 0,1 0 1 0 0,0 1 0 0 0,0-1 0 0 0,0 0-1 0 0,0 0 1 0 0,0 1 0 0 0,-1-1-1 0 0,1 0 1 0 0,0 0 0 0 0,1 1 0 0 0,-1-1-1 0 0,0 0 1 0 0,0 1 0 0 0,0-2-1 0 0,2-1 23 0 0,-1 1-1 0 0,0 0 0 0 0,0 0 0 0 0,1-1 0 0 0,-1 1 1 0 0,1 0-1 0 0,0 0 0 0 0,3-3 0 0 0,4-2-4 0 0,0 0 0 0 0,0 0 0 0 0,12-6-1 0 0,9-2-67 0 0,1 2 0 0 0,0 1 0 0 0,0 1-1 0 0,1 1 1 0 0,1 2 0 0 0,36-4 0 0 0,-60 11-26 0 0,0 0 0 0 0,1 0 0 0 0,-1 1 0 0 0,0 0 0 0 0,0 1 0 0 0,10 2 0 0 0,-16-3 4 0 0,0 1 0 0 0,0 0 0 0 0,-1 0 0 0 0,1 0 0 0 0,0 0 0 0 0,-1 1 0 0 0,1-1 0 0 0,0 1 0 0 0,-1-1 0 0 0,0 1 0 0 0,1 0 0 0 0,-1 0 0 0 0,0 0 0 0 0,0 0 0 0 0,0 0 0 0 0,0 1 0 0 0,-1-1 0 0 0,1 0 0 0 0,0 1 0 0 0,-1 0 0 0 0,0-1 0 0 0,2 6 0 0 0,2 11 98 0 0,-1 0 0 0 0,0 0 0 0 0,-2 0-1 0 0,0 0 1 0 0,-2 1 0 0 0,0-1 0 0 0,-1 1-1 0 0,0-1 1 0 0,-6 24 0 0 0,2-28-96 0 0,1 0 0 0 0,-2 0 1 0 0,0-1-1 0 0,-15 27 0 0 0,18-35-17 0 0,-2 3 3 0 0,4-13 28 0 0,9-15-21 0 0,56-130-3 0 0,-9 16 6 0 0,-42 104-8 0 0,14-27 1 0 0,-25 52-3 0 0,0 1 0 0 0,0 0 0 0 0,1 0 0 0 0,-1 0 0 0 0,1 0 0 0 0,0 0 0 0 0,-1 0 1 0 0,1 1-1 0 0,0-1 0 0 0,1 1 0 0 0,-1 0 0 0 0,5-2 0 0 0,-7 3 2 0 0,0 1-1 0 0,0 0 1 0 0,0 0-1 0 0,1-1 0 0 0,-1 1 1 0 0,0 0-1 0 0,0 0 1 0 0,1 0-1 0 0,-1 1 1 0 0,0-1-1 0 0,0 0 1 0 0,0 0-1 0 0,1 1 1 0 0,-1-1-1 0 0,0 1 1 0 0,0-1-1 0 0,0 1 1 0 0,0-1-1 0 0,0 1 1 0 0,0 0-1 0 0,0-1 1 0 0,0 1-1 0 0,0 0 1 0 0,0 0-1 0 0,0 0 0 0 0,0 0 1 0 0,0 0-1 0 0,-1 0 1 0 0,1 0-1 0 0,0 0 1 0 0,0 2-1 0 0,2 2 30 0 0,0 0 0 0 0,-1 0 0 0 0,1 1 0 0 0,-1-1 0 0 0,2 8 0 0 0,0 7 166 0 0,-1 0 0 0 0,-1 0-1 0 0,-1 1 1 0 0,-1-1 0 0 0,0 0-1 0 0,-7 37 1 0 0,0-18 319 0 0,-2 0 0 0 0,-21 57 0 0 0,16-43-443 0 0,10-32-308 0 0,4-20 118 0 0,-1 0-1 0 0,1 0 0 0 0,0 0 0 0 0,0 0 1 0 0,-1 0-1 0 0,1 0 0 0 0,0 0 1 0 0,0 0-1 0 0,0 0 0 0 0,0 0 0 0 0,0 0 1 0 0,0 0-1 0 0,1 0 0 0 0,-1 0 0 0 0,0 0 1 0 0,0 0-1 0 0,1 0 0 0 0,-1 0 1 0 0,1 0-1 0 0,-1-1 0 0 0,1 1 0 0 0,-1 0 1 0 0,2 1-1 0 0,-1-2-110 0 0,-1 1 1 0 0,1-1 0 0 0,0 0-1 0 0,-1 0 1 0 0,1-1-1 0 0,0 1 1 0 0,-1 0 0 0 0,1 0-1 0 0,0 0 1 0 0,-1 0-1 0 0,1-1 1 0 0,0 1-1 0 0,-1 0 1 0 0,1 0 0 0 0,0-1-1 0 0,-1 1 1 0 0,1-1-1 0 0,-1 1 1 0 0,1-1 0 0 0,-1 1-1 0 0,1 0 1 0 0,-1-1-1 0 0,1 0 1 0 0,-1 1-1 0 0,1-1 1 0 0,-1 1 0 0 0,0-1-1 0 0,1 0 1 0 0,-1 1-1 0 0,0-1 1 0 0,0 1 0 0 0,1-1-1 0 0,-1-1 1 0 0,8-16-2761 0 0,-4 6 1563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36.352"/>
    </inkml:context>
    <inkml:brush xml:id="br0">
      <inkml:brushProperty name="width" value="0.05" units="cm"/>
      <inkml:brushProperty name="height" value="0.05" units="cm"/>
    </inkml:brush>
  </inkml:definitions>
  <inkml:trace contextRef="#ctx0" brushRef="#br0">8 132 8793 0 0,'5'-4'1261'0'0,"-9"4"54"0"0,4 1-1137 0 0,0-1-1 0 0,-1 0 1 0 0,1 0-1 0 0,0 0 0 0 0,0 0 1 0 0,-1 0-1 0 0,1 0 1 0 0,0 0-1 0 0,-1 0 1 0 0,1 0-1 0 0,0 0 1 0 0,-1 0-1 0 0,1 0 1 0 0,0 0-1 0 0,0 0 0 0 0,-1 0 1 0 0,1 0-1 0 0,0 0 1 0 0,-1 0-1 0 0,1 0 1 0 0,0 0-1 0 0,-1-1 1 0 0,1 1-1 0 0,0 0 0 0 0,0 0 1 0 0,-1 0-1 0 0,1 0 1 0 0,0-1-1 0 0,0 1 1 0 0,-1-1-1 0 0,2 0 101 0 0,-1-1-1 0 0,1 1 1 0 0,-1 0 0 0 0,1-1-1 0 0,0 1 1 0 0,-1 0-1 0 0,1-1 1 0 0,0 1 0 0 0,0 0-1 0 0,0 0 1 0 0,0 0 0 0 0,0-1-1 0 0,1 1 1 0 0,-1 0-1 0 0,0 1 1 0 0,2-2 0 0 0,23-12 685 0 0,-25 13-960 0 0,1 1 1 0 0,-1-1 0 0 0,0 1-1 0 0,0 0 1 0 0,1 0 0 0 0,-1 0-1 0 0,0 0 1 0 0,0 0 0 0 0,1 0-1 0 0,-1 0 1 0 0,0 0 0 0 0,1 0-1 0 0,-1 1 1 0 0,0-1-1 0 0,0 0 1 0 0,0 1 0 0 0,1-1-1 0 0,-1 1 1 0 0,0 0 0 0 0,0-1-1 0 0,0 1 1 0 0,0 0 0 0 0,1 1-1 0 0,0 0 5 0 0,-1-1 0 0 0,1 1 0 0 0,-1 0-1 0 0,0 1 1 0 0,1-1 0 0 0,-1 0 0 0 0,-1 0-1 0 0,1 1 1 0 0,0-1 0 0 0,0 0 0 0 0,0 4-1 0 0,0 3 21 0 0,0 0 0 0 0,-1-1-1 0 0,0 1 1 0 0,0 0 0 0 0,-4 16-1 0 0,-4 11 48 0 0,-2 0 0 0 0,-20 48-1 0 0,25-65-112 0 0,8-19-117 0 0,1-12-88 0 0,13-40-591 0 0,46-95 0 0 0,-44 105 830 0 0,-11 25 1 0 0,17-27 0 0 0,-21 38 0 0 0,1 0-1 0 0,-1 0 1 0 0,1 0 0 0 0,0 1-1 0 0,0 0 1 0 0,1 0 0 0 0,7-6 0 0 0,-12 11 3 0 0,0-1 0 0 0,0 1 0 0 0,-1-1 0 0 0,1 1 1 0 0,0-1-1 0 0,0 1 0 0 0,0-1 0 0 0,0 1 0 0 0,0 0 0 0 0,0-1 1 0 0,-1 1-1 0 0,1 0 0 0 0,0 0 0 0 0,0 0 0 0 0,0 0 1 0 0,0 0-1 0 0,0 0 0 0 0,0 0 0 0 0,0 0 0 0 0,0 0 0 0 0,0 0 1 0 0,0 1-1 0 0,0-1 0 0 0,0 0 0 0 0,0 1 0 0 0,0-1 1 0 0,-1 0-1 0 0,1 1 0 0 0,0-1 0 0 0,0 1 0 0 0,0 0 0 0 0,-1-1 1 0 0,1 1-1 0 0,0-1 0 0 0,-1 1 0 0 0,1 0 0 0 0,0 0 1 0 0,-1-1-1 0 0,1 1 0 0 0,-1 0 0 0 0,1 0 0 0 0,-1 0 0 0 0,0 0 1 0 0,1 0-1 0 0,-1-1 0 0 0,0 1 0 0 0,1 0 0 0 0,-1 0 1 0 0,0 0-1 0 0,0 2 0 0 0,1 3 51 0 0,1 1 1 0 0,-1 0-1 0 0,-1 0 1 0 0,0 0-1 0 0,0 11 1 0 0,-5 12 206 0 0,0-1 0 0 0,-10 29 1 0 0,6-27-590 0 0,-7 45 1 0 0,16-67-1143 0 0,-1-1 0 0 0,1 1 0 0 0,1 15 0 0 0,-1-24 1355 0 0,0 0 0 0 0,1 1-1 0 0,-1-1 1 0 0,0 0-1 0 0,0 1 1 0 0,0-1-1 0 0,1 0 1 0 0,-1 1-1 0 0,0-1 1 0 0,0 0-1 0 0,0 0 1 0 0,1 1 0 0 0,-1-1-1 0 0,0 0 1 0 0,1 0-1 0 0,-1 0 1 0 0,0 1-1 0 0,1-1 1 0 0,-1 0-1 0 0,0 0 1 0 0,1 0 0 0 0,-1 0-1 0 0,0 0 1 0 0,1 0-1 0 0,-1 0 1 0 0,1 0-1 0 0,0 1-407 0 0,4 0-1500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36.710"/>
    </inkml:context>
    <inkml:brush xml:id="br0">
      <inkml:brushProperty name="width" value="0.05" units="cm"/>
      <inkml:brushProperty name="height" value="0.05" units="cm"/>
    </inkml:brush>
  </inkml:definitions>
  <inkml:trace contextRef="#ctx0" brushRef="#br0">92 73 10985 0 0,'1'-1'85'0'0,"-1"0"0"0"0,1 0 0 0 0,0-1-1 0 0,-1 1 1 0 0,1 0 0 0 0,-1 0 0 0 0,1-1 0 0 0,-1 1 0 0 0,0 0 0 0 0,0-1-1 0 0,1 1 1 0 0,-1-1 0 0 0,0 1 0 0 0,0 0 0 0 0,0-1 0 0 0,-1 1 0 0 0,1 0-1 0 0,0-1 1 0 0,0 1 0 0 0,-1 0 0 0 0,1-1 0 0 0,-1 1 0 0 0,1 0 0 0 0,-1 0-1 0 0,0-1 1 0 0,1 1 0 0 0,-1 0 0 0 0,0 0 0 0 0,-1-1 0 0 0,1 0 245 0 0,-1 0 1 0 0,0 1-1 0 0,0 0 1 0 0,0-1-1 0 0,0 1 1 0 0,0 0-1 0 0,0 0 1 0 0,0 0-1 0 0,0 0 1 0 0,0 0 0 0 0,-1 0-1 0 0,1 1 1 0 0,0-1-1 0 0,-1 1 1 0 0,1 0-1 0 0,-4-1 1 0 0,4 2-282 0 0,1-1 1 0 0,-1 0-1 0 0,1 1 1 0 0,-1-1 0 0 0,1 1-1 0 0,-1-1 1 0 0,1 1-1 0 0,0 0 1 0 0,-1-1-1 0 0,1 1 1 0 0,0 0 0 0 0,0 0-1 0 0,0 0 1 0 0,-1 0-1 0 0,1 0 1 0 0,0 0-1 0 0,0 1 1 0 0,0-1 0 0 0,1 0-1 0 0,-1 0 1 0 0,0 1-1 0 0,0-1 1 0 0,1 0-1 0 0,-1 2 1 0 0,-13 39 245 0 0,12-35-161 0 0,0 3 6 0 0,1 1 0 0 0,0-1 0 0 0,0 0 1 0 0,1 0-1 0 0,0 0 0 0 0,1 1 0 0 0,0-1 0 0 0,1 0 1 0 0,0 0-1 0 0,1 0 0 0 0,3 10 0 0 0,-5-18-129 0 0,0 0 0 0 0,0 0 0 0 0,0-1 0 0 0,0 1 0 0 0,0 0 0 0 0,0-1 1 0 0,1 1-1 0 0,-1 0 0 0 0,0-1 0 0 0,1 0 0 0 0,-1 1 0 0 0,1-1 0 0 0,0 0 0 0 0,-1 0 0 0 0,1 0 0 0 0,0 0 0 0 0,0 0 0 0 0,2 1 0 0 0,-1-1-16 0 0,1 0 0 0 0,0 0-1 0 0,-1-1 1 0 0,1 0-1 0 0,0 1 1 0 0,-1-1-1 0 0,1 0 1 0 0,0-1-1 0 0,5 0 1 0 0,-2-1-95 0 0,1 1 0 0 0,-1-2 0 0 0,0 1 0 0 0,0-1 0 0 0,0 0 0 0 0,-1 0 0 0 0,1-1 1 0 0,-1 0-1 0 0,9-6 0 0 0,-9 4 26 0 0,-1 0 1 0 0,0 0-1 0 0,0 0 1 0 0,0 0-1 0 0,0-1 1 0 0,-1 0-1 0 0,0 0 1 0 0,-1 0-1 0 0,0 0 1 0 0,0-1-1 0 0,3-10 1 0 0,-5 12 69 0 0,1 0 1 0 0,-1 0-1 0 0,0-1 0 0 0,-1 1 1 0 0,0 0-1 0 0,0-1 1 0 0,0 1-1 0 0,-1 0 0 0 0,1-1 1 0 0,-2 1-1 0 0,1 0 0 0 0,-1 0 1 0 0,0 0-1 0 0,-5-12 1 0 0,6 17 1 0 0,1 0 1 0 0,-1-1 0 0 0,0 1-1 0 0,0 0 1 0 0,0-1-1 0 0,0 1 1 0 0,0 0 0 0 0,-1 0-1 0 0,1 0 1 0 0,0 0 0 0 0,0 0-1 0 0,-1 0 1 0 0,1 0 0 0 0,-1 0-1 0 0,1 1 1 0 0,-1-1 0 0 0,1 1-1 0 0,-1-1 1 0 0,1 1 0 0 0,-3-1-1 0 0,0 1 3 0 0,1-1-1 0 0,-1 2 0 0 0,1-1 1 0 0,0 0-1 0 0,-1 1 0 0 0,1-1 1 0 0,0 1-1 0 0,-1 0 0 0 0,-3 2 1 0 0,-3 1-3 0 0,0 1 0 0 0,1 0 0 0 0,0 1 0 0 0,0 0 0 0 0,-11 9 1 0 0,17-13-102 0 0,0 1 0 0 0,0 0 0 0 0,0 0 0 0 0,0 0 0 0 0,1 1 0 0 0,-1-1 0 0 0,1 1 0 0 0,0-1 0 0 0,-3 8 0 0 0,4-10-94 0 0,1 0 0 0 0,0 0 0 0 0,0 1 0 0 0,-1-1 0 0 0,1 0-1 0 0,0 0 1 0 0,0 1 0 0 0,0-1 0 0 0,1 0 0 0 0,-1 0 0 0 0,0 1-1 0 0,0-1 1 0 0,1 0 0 0 0,-1 0 0 0 0,0 0 0 0 0,1 1 0 0 0,0-1-1 0 0,-1 0 1 0 0,1 0 0 0 0,0 0 0 0 0,-1 0 0 0 0,1 0 0 0 0,0 0 0 0 0,0 0-1 0 0,0 0 1 0 0,0 0 0 0 0,0-1 0 0 0,0 1 0 0 0,0 0 0 0 0,0 0-1 0 0,0-1 1 0 0,0 1 0 0 0,0-1 0 0 0,0 1 0 0 0,1-1 0 0 0,0 1-1 0 0,10 4-1605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24.239"/>
    </inkml:context>
    <inkml:brush xml:id="br0">
      <inkml:brushProperty name="width" value="0.05" units="cm"/>
      <inkml:brushProperty name="height" value="0.05" units="cm"/>
    </inkml:brush>
  </inkml:definitions>
  <inkml:trace contextRef="#ctx0" brushRef="#br0">3053 254 9265 0 0,'-18'-19'31'0'0,"-1"0"0"0"0,-1 1 0 0 0,-1 1 0 0 0,0 1 0 0 0,-1 1 0 0 0,-1 1 0 0 0,0 1 0 0 0,-1 0 0 0 0,0 2 0 0 0,0 1 0 0 0,-47-12 0 0 0,-9 3 147 0 0,-1 4-1 0 0,-124-8 1 0 0,118 16 162 0 0,0 4 1 0 0,0 4-1 0 0,0 3 1 0 0,1 4-1 0 0,-170 39 0 0 0,-204 107 1561 0 0,14 36-631 0 0,353-148-1069 0 0,2 5 0 0 0,-110 75 0 0 0,161-93-155 0 0,0 1-1 0 0,2 2 0 0 0,2 2 0 0 0,0 2 0 0 0,3 0 1 0 0,-51 74-1 0 0,72-92-4 0 0,1 1 0 0 0,0 0 1 0 0,2 0-1 0 0,0 1 0 0 0,2 0 1 0 0,0 1-1 0 0,1 0 0 0 0,1 0 1 0 0,1 0-1 0 0,1 1 0 0 0,1 0 1 0 0,0-1-1 0 0,2 1 0 0 0,1 0 0 0 0,0-1 1 0 0,2 1-1 0 0,0-1 0 0 0,2 1 1 0 0,0-1-1 0 0,1-1 0 0 0,1 1 1 0 0,1-1-1 0 0,1 0 0 0 0,14 22 1 0 0,4-1 42 0 0,2-1 0 0 0,2-2 0 0 0,1 0 0 0 0,2-3 0 0 0,2-1 0 0 0,1-1 1 0 0,1-2-1 0 0,44 27 0 0 0,4-5 10 0 0,2-5 0 0 0,183 74-1 0 0,-166-85-41 0 0,2-4 0 0 0,195 33 0 0 0,231-15 36 0 0,-344-49-90 0 0,266-32 0 0 0,-335 16-3 0 0,0-7-1 0 0,195-58 0 0 0,-239 53-4 0 0,0-3 0 0 0,-3-3 0 0 0,0-4 0 0 0,-2-3 0 0 0,67-48 0 0 0,-102 60-34 0 0,-2-1-1 0 0,-1-1 1 0 0,-1-2 0 0 0,-1-2-1 0 0,-2 0 1 0 0,41-62 0 0 0,-50 64-20 0 0,-2-2 0 0 0,-1 0 0 0 0,-2-1 0 0 0,-1 0 0 0 0,-2-1 0 0 0,-1-1 0 0 0,-2 0 0 0 0,6-48 0 0 0,-9 37-38 0 0,-3 1 1 0 0,-2-1-1 0 0,-1 0 1 0 0,-3 1-1 0 0,-2-1 1 0 0,-2 1-1 0 0,-24-88 0 0 0,21 108 48 0 0,0 0-1 0 0,-1 0 1 0 0,-2 1-1 0 0,0 1 0 0 0,-2 0 1 0 0,-20-25-1 0 0,21 32 24 0 0,-1 0-1 0 0,-1 1 1 0 0,-1 0-1 0 0,0 2 0 0 0,-1 0 1 0 0,-1 1-1 0 0,0 1 1 0 0,-27-14-1 0 0,-13 1-36 0 0,0 2 0 0 0,-2 3-1 0 0,0 3 1 0 0,-119-19 0 0 0,-258 2-262 0 0,-562 52-2604 0 0,923-12 1199 0 0,-121 23 1 0 0,157-18 385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38.028"/>
    </inkml:context>
    <inkml:brush xml:id="br0">
      <inkml:brushProperty name="width" value="0.05" units="cm"/>
      <inkml:brushProperty name="height" value="0.05" units="cm"/>
    </inkml:brush>
  </inkml:definitions>
  <inkml:trace contextRef="#ctx0" brushRef="#br0">1 273 8893 0 0,'35'-164'2894'0'0,"-33"156"-2282"0"0,0 0 0 0 0,1 0-1 0 0,0 0 1 0 0,0 0 0 0 0,1 1 0 0 0,5-8-1 0 0,-9 15-591 0 0,0 0-1 0 0,1 0 0 0 0,-1 0 0 0 0,0 0 0 0 0,0 0 0 0 0,1 0 0 0 0,-1 0 1 0 0,0 1-1 0 0,0-1 0 0 0,1 0 0 0 0,-1 0 0 0 0,0 0 0 0 0,0 0 0 0 0,1 1 0 0 0,-1-1 1 0 0,0 0-1 0 0,0 0 0 0 0,0 1 0 0 0,1-1 0 0 0,-1 0 0 0 0,0 1 0 0 0,0-1 0 0 0,0 0 1 0 0,0 0-1 0 0,0 1 0 0 0,0-1 0 0 0,0 0 0 0 0,1 1 0 0 0,-1-1 0 0 0,0 0 1 0 0,0 1-1 0 0,0-1 0 0 0,0 0 0 0 0,0 0 0 0 0,-1 1 0 0 0,5 15 187 0 0,-2 13 66 0 0,-2 0 0 0 0,-1 0 0 0 0,-8 51 0 0 0,2-14 37 0 0,-5 43-79 0 0,3-28-851 0 0,1 146 0 0 0,8-221 69 0 0,1-1 0 0 0,-1 0 0 0 0,1 1 1 0 0,0-1-1 0 0,1 1 0 0 0,0-1 0 0 0,-1 0 0 0 0,2 0 0 0 0,3 7 0 0 0,-6-12 502 0 0,0 1 0 0 0,0-1 0 0 0,0 0 0 0 0,0 0 0 0 0,1 0 0 0 0,-1 0 0 0 0,0 0 0 0 0,0 0-1 0 0,0 0 1 0 0,0 1 0 0 0,0-1 0 0 0,1 0 0 0 0,-1 0 0 0 0,0 0 0 0 0,0 0 0 0 0,0 0 0 0 0,1 0-1 0 0,-1 0 1 0 0,0 0 0 0 0,0 0 0 0 0,0 0 0 0 0,0 0 0 0 0,1 0 0 0 0,-1 0 0 0 0,0 0 0 0 0,0 0 0 0 0,0 0-1 0 0,1 0 1 0 0,-1 0 0 0 0,0-1 0 0 0,0 1 0 0 0,0 0 0 0 0,0 0 0 0 0,1 0 0 0 0,-1 0 0 0 0,0 0-1 0 0,0 0 1 0 0,0 0 0 0 0,0-1 0 0 0,0 1 0 0 0,0 0 0 0 0,1 0 0 0 0,5-12-857 0 0,0-15 465 0 0,-3 2 889 0 0,-2 0 1 0 0,-1 0-1 0 0,-1 0 0 0 0,-1 0 0 0 0,-2 1 0 0 0,0-1 0 0 0,-9-28 0 0 0,-2 20 1148 0 0,14 31-1474 0 0,0 0 0 0 0,-1 0 1 0 0,1 0-1 0 0,0 1 0 0 0,-1-1 1 0 0,1 0-1 0 0,-1 1 0 0 0,1-1 1 0 0,-1 1-1 0 0,0-1 0 0 0,0 1 1 0 0,0 0-1 0 0,-3-2 0 0 0,11 5 185 0 0,-3-1-288 0 0,1 1 0 0 0,-1-1 0 0 0,1 0 0 0 0,0 0 1 0 0,-1 0-1 0 0,5 0 0 0 0,27 0 2 0 0,0-1-1 0 0,0-1 0 0 0,45-9 1 0 0,-63 7-13 0 0,-1 0-1 0 0,0-2 1 0 0,0 0 0 0 0,-1 0-1 0 0,0-2 1 0 0,0 0 0 0 0,0 0-1 0 0,-1-2 1 0 0,17-12 0 0 0,-27 18 23 0 0,0-1 1 0 0,0 0-1 0 0,-1 0 0 0 0,1 0 1 0 0,-1 0-1 0 0,0 0 1 0 0,0-1-1 0 0,-1 1 0 0 0,1-1 1 0 0,-1 0-1 0 0,0 0 1 0 0,0 0-1 0 0,-1 0 0 0 0,1 0 1 0 0,-1 0-1 0 0,-1-1 1 0 0,1 1-1 0 0,0 0 0 0 0,-1 0 1 0 0,0-1-1 0 0,-1 1 1 0 0,1 0-1 0 0,-1-1 0 0 0,0 1 1 0 0,0 0-1 0 0,-2-5 1 0 0,3 9-11 0 0,0 1 1 0 0,0-1 0 0 0,-1 1 0 0 0,1 0 0 0 0,0-1 0 0 0,0 1 0 0 0,0-1 0 0 0,0 1 0 0 0,-1 0 0 0 0,1-1 0 0 0,0 1 0 0 0,0 0 0 0 0,-1-1 0 0 0,1 1 0 0 0,0 0 0 0 0,-1 0 0 0 0,1-1 0 0 0,0 1 0 0 0,-1 0 0 0 0,1 0 0 0 0,0-1 0 0 0,-1 1 0 0 0,1 0 0 0 0,0 0 0 0 0,-1 0 0 0 0,1 0 0 0 0,-1 0-1 0 0,1 0 1 0 0,0 0 0 0 0,-1-1 0 0 0,-14 8 355 0 0,-15 22-41 0 0,23-22-254 0 0,-16 17 159 0 0,0 2 0 0 0,1 0 0 0 0,2 1 0 0 0,1 1 1 0 0,1 1-1 0 0,-19 42 0 0 0,35-68-228 0 0,1 0-1 0 0,0 1 1 0 0,0-1 0 0 0,1 1-1 0 0,-1-1 1 0 0,1 1 0 0 0,-1-1-1 0 0,1 1 1 0 0,1 6 0 0 0,-1-9-10 0 0,0 0 0 0 0,1 0 0 0 0,-1 0 1 0 0,0 0-1 0 0,0 0 0 0 0,1 0 0 0 0,-1 0 0 0 0,1 0 1 0 0,-1 0-1 0 0,1 0 0 0 0,-1 0 0 0 0,1-1 0 0 0,0 1 1 0 0,-1 0-1 0 0,1 0 0 0 0,0 0 0 0 0,0-1 0 0 0,0 1 1 0 0,-1-1-1 0 0,1 1 0 0 0,0 0 0 0 0,0-1 0 0 0,0 0 1 0 0,0 1-1 0 0,0-1 0 0 0,0 1 0 0 0,0-1 0 0 0,0 0 1 0 0,0 0-1 0 0,0 0 0 0 0,0 0 0 0 0,0 0 0 0 0,0 0 1 0 0,0 0-1 0 0,0 0 0 0 0,0 0 0 0 0,2 0 0 0 0,12-2 4 0 0,-1-1 0 0 0,0 0 0 0 0,-1-1 0 0 0,1-1 0 0 0,-1 0 0 0 0,1-1 0 0 0,-1 0 0 0 0,22-15 0 0 0,-30 18-3 0 0,0-1-1 0 0,0 1 1 0 0,0-1-1 0 0,-1 0 1 0 0,0-1-1 0 0,0 1 1 0 0,0-1-1 0 0,0 0 1 0 0,-1 0-1 0 0,0 0 1 0 0,0 0-1 0 0,0 0 1 0 0,0-1-1 0 0,-1 1 1 0 0,0-1-1 0 0,0 0 0 0 0,-1 0 1 0 0,0 0-1 0 0,0 1 1 0 0,0-1-1 0 0,0 0 1 0 0,-1 0-1 0 0,-1-12 1 0 0,1 18 1 0 0,0 0 1 0 0,0-1-1 0 0,0 1 1 0 0,0 0 0 0 0,0 0-1 0 0,0 0 1 0 0,0 0-1 0 0,0 0 1 0 0,0 0-1 0 0,0-1 1 0 0,0 1-1 0 0,0 0 1 0 0,0 0-1 0 0,0 0 1 0 0,0 0-1 0 0,0 0 1 0 0,0 0 0 0 0,0-1-1 0 0,0 1 1 0 0,0 0-1 0 0,0 0 1 0 0,0 0-1 0 0,0 0 1 0 0,0 0-1 0 0,0 0 1 0 0,0 0-1 0 0,-1 0 1 0 0,1-1-1 0 0,0 1 1 0 0,0 0-1 0 0,0 0 1 0 0,0 0 0 0 0,0 0-1 0 0,0 0 1 0 0,0 0-1 0 0,0 0 1 0 0,-1 0-1 0 0,1 0 1 0 0,0 0-1 0 0,0 0 1 0 0,0 0-1 0 0,0 0 1 0 0,0 0-1 0 0,0 0 1 0 0,-1 0 0 0 0,1 0-1 0 0,0 0 1 0 0,0 0-1 0 0,0 0 1 0 0,0 0-1 0 0,0 0 1 0 0,0 0-1 0 0,-1 0 1 0 0,1 0-1 0 0,0 0 1 0 0,0 0-1 0 0,0 0 1 0 0,0 0 0 0 0,0 0-1 0 0,0 0 1 0 0,0 0-1 0 0,-1 0 1 0 0,1 0-1 0 0,0 1 1 0 0,-9 12 340 0 0,-12 29 420 0 0,16-31-465 0 0,-2 3-7 0 0,1 0 0 0 0,1 0 0 0 0,-7 30 0 0 0,10-38-273 0 0,1 0 0 0 0,0 0 0 0 0,1 0 0 0 0,0 0 1 0 0,0-1-1 0 0,0 1 0 0 0,0 0 0 0 0,1 0 0 0 0,0 0 0 0 0,0 0 0 0 0,1-1 0 0 0,0 1 0 0 0,3 7 0 0 0,-4-11-13 0 0,0-1 0 0 0,0 1 0 0 0,0 0-1 0 0,0-1 1 0 0,0 1 0 0 0,0-1 0 0 0,0 1 0 0 0,1-1-1 0 0,-1 1 1 0 0,1-1 0 0 0,-1 0 0 0 0,1 0 0 0 0,-1 0-1 0 0,1 0 1 0 0,0 0 0 0 0,-1 0 0 0 0,1 0 0 0 0,0-1-1 0 0,0 1 1 0 0,0-1 0 0 0,2 1 0 0 0,0-1-5 0 0,-1 0 1 0 0,0 0-1 0 0,0 0 1 0 0,0-1-1 0 0,1 1 0 0 0,-1-1 1 0 0,0 0-1 0 0,0 0 1 0 0,0 0-1 0 0,0-1 1 0 0,5-2-1 0 0,1-2-22 0 0,1-1 1 0 0,-1 0-1 0 0,0-1 0 0 0,-1 0 1 0 0,0 0-1 0 0,9-11 0 0 0,6-14-237 0 0,-2-1 0 0 0,-1 0-1 0 0,-2-2 1 0 0,-1 0 0 0 0,-2-1-1 0 0,-1 0 1 0 0,-3-2 0 0 0,0 1-1 0 0,-3-1 1 0 0,6-62 0 0 0,-13 98 252 0 0,0-7-3 0 0,0 0 0 0 0,0 1 0 0 0,0-1 0 0 0,-2 0 0 0 0,1 1 0 0 0,-1-1 0 0 0,0 0 0 0 0,-1 1 0 0 0,-4-14 0 0 0,6 23 7 0 0,0-1 1 0 0,0 1-1 0 0,0 0 0 0 0,-1 0 1 0 0,1-1-1 0 0,0 1 1 0 0,0 0-1 0 0,0 0 0 0 0,-1 0 1 0 0,1 0-1 0 0,0-1 1 0 0,0 1-1 0 0,-1 0 0 0 0,1 0 1 0 0,0 0-1 0 0,0 0 0 0 0,-1 0 1 0 0,1 0-1 0 0,0-1 1 0 0,0 1-1 0 0,-1 0 0 0 0,1 0 1 0 0,0 0-1 0 0,-1 0 1 0 0,1 0-1 0 0,0 0 0 0 0,0 0 1 0 0,-1 0-1 0 0,1 0 1 0 0,0 0-1 0 0,-1 0 0 0 0,1 1 1 0 0,0-1-1 0 0,0 0 0 0 0,-1 0 1 0 0,1 0-1 0 0,0 0 1 0 0,0 0-1 0 0,-1 0 0 0 0,1 1 1 0 0,0-1-1 0 0,0 0 1 0 0,0 0-1 0 0,-1 0 0 0 0,1 1 1 0 0,0-1-1 0 0,0 0 1 0 0,0 0-1 0 0,-1 1 0 0 0,1-1 1 0 0,0 0-1 0 0,0 0 0 0 0,0 1 1 0 0,0-1-1 0 0,0 0 1 0 0,0 1-1 0 0,-11 17 40 0 0,10-17-35 0 0,-10 24 254 0 0,1 0 1 0 0,1 1 0 0 0,1 0-1 0 0,1 0 1 0 0,1 1-1 0 0,-3 42 1 0 0,4 166 814 0 0,6-149-1425 0 0,-1-75 58 0 0,-1-6-96 0 0,1 0 0 0 0,-1-1 0 0 0,1 1 0 0 0,1 0-1 0 0,-1 0 1 0 0,1 0 0 0 0,-1-1 0 0 0,1 1 0 0 0,1 0 0 0 0,-1-1 0 0 0,3 6 0 0 0,-4-10 253 0 0,0 0-1 0 0,0 1 0 0 0,0-1 0 0 0,1 0 0 0 0,-1 0 1 0 0,0 0-1 0 0,0 0 0 0 0,0 0 0 0 0,1 1 0 0 0,-1-1 1 0 0,0 0-1 0 0,0 0 0 0 0,0 0 0 0 0,1 0 1 0 0,-1 0-1 0 0,0 0 0 0 0,0 0 0 0 0,1 0 0 0 0,-1 0 1 0 0,0 0-1 0 0,0 0 0 0 0,1 0 0 0 0,-1 0 0 0 0,0 0 1 0 0,0 0-1 0 0,1 0 0 0 0,-1 0 0 0 0,0 0 1 0 0,0 0-1 0 0,1 0 0 0 0,-1 0 0 0 0,0 0 0 0 0,0 0 1 0 0,1-1-1 0 0,5-8-2709 0 0,3-18 551 0 0,-8 23 1896 0 0,27-125-858 0 0,-26 120 1410 0 0,4-42 2512 0 0,-12 60-205 0 0,5-9-2427 0 0,1 0 1 0 0,0 0-1 0 0,-1 0 1 0 0,1 1-1 0 0,-1-1 1 0 0,1 0-1 0 0,0 0 1 0 0,-1 1-1 0 0,1-1 1 0 0,0 0-1 0 0,0 0 1 0 0,-1 1-1 0 0,1-1 1 0 0,0 0-1 0 0,-1 1 1 0 0,1-1-1 0 0,0 0 1 0 0,0 1-1 0 0,0-1 1 0 0,0 0-1 0 0,-1 1 1 0 0,1-1-1 0 0,0 1 1 0 0,0-1-1 0 0,0 0 1 0 0,0 1-1 0 0,0-1 1 0 0,0 1-1 0 0,0-1 1 0 0,0 1-1 0 0,0-1 1 0 0,0 0-1 0 0,0 1 1 0 0,0-1-1 0 0,0 1 1 0 0,0-1-1 0 0,0 0 1 0 0,1 1-1 0 0,-1-1 1 0 0,0 0-1 0 0,0 1 1 0 0,0-1-1 0 0,1 1 1 0 0,-1-1-1 0 0,0 0 1 0 0,0 1-1 0 0,1-1 1 0 0,-1 0-1 0 0,0 0 1 0 0,1 1-1 0 0,-1-1 1 0 0,0 0-1 0 0,1 0 1 0 0,-1 0-1 0 0,0 1 1 0 0,1-1-1 0 0,-1 0 0 0 0,1 0 1 0 0,-1 0-1 0 0,0 0 1 0 0,1 0-1 0 0,-1 0 1 0 0,1 0-1 0 0,-1 1 1 0 0,7 1 75 0 0,0 0 1 0 0,0 0-1 0 0,0-1 1 0 0,0 0-1 0 0,0 0 1 0 0,0-1-1 0 0,1 0 0 0 0,-1 0 1 0 0,0 0-1 0 0,0-1 1 0 0,0 0-1 0 0,0 0 1 0 0,0-1-1 0 0,0 0 0 0 0,0 0 1 0 0,-1-1-1 0 0,1 0 1 0 0,-1 0-1 0 0,1 0 1 0 0,-1-1-1 0 0,9-7 0 0 0,-12 8 139 0 0,-1-1-1 0 0,0 1 1 0 0,1-1-1 0 0,-1 0 0 0 0,0 0 1 0 0,-1 0-1 0 0,1 0 1 0 0,-1 0-1 0 0,0 0 0 0 0,0 0 1 0 0,0 0-1 0 0,0-1 1 0 0,-1 1-1 0 0,1 0 0 0 0,-2-9 1 0 0,1 13 40 0 0,0 14 769 0 0,-2 46 36 0 0,-16 84 0 0 0,2-16-2008 0 0,15-115 883 0 0,4-3-4650 0 0,-2-11 4354 0 0,0 1 1 0 0,0 0 0 0 0,-1-1 0 0 0,1 1 0 0 0,0 0 0 0 0,0-1-1 0 0,-1 1 1 0 0,1-1 0 0 0,0 1 0 0 0,-1-1 0 0 0,1 0 0 0 0,0 1-1 0 0,-1-1 1 0 0,1 0 0 0 0,-1 1 0 0 0,1-1 0 0 0,-1 0-1 0 0,0 1 1 0 0,1-1 0 0 0,-1 0 0 0 0,0 0 0 0 0,1 0 0 0 0,-1 1-1 0 0,0-2 1 0 0,4-7-1357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38.373"/>
    </inkml:context>
    <inkml:brush xml:id="br0">
      <inkml:brushProperty name="width" value="0.05" units="cm"/>
      <inkml:brushProperty name="height" value="0.05" units="cm"/>
    </inkml:brush>
  </inkml:definitions>
  <inkml:trace contextRef="#ctx0" brushRef="#br0">63 23 7453 0 0,'-2'-7'84'0'0,"0"-2"12"0"0,0 4-8 0 0,-4 4 20 0 0,4 6-16 0 0,-4-5 0 0 0,4 10 0 0 0,-4-5 4 0 0,2 1-100 0 0,0 3 4 0 0,0-1-96 0 0,0 1-80 0 0,-2-4-124 0 0,2 6 56 0 0,0-2-140 0 0,0 5-200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39.303"/>
    </inkml:context>
    <inkml:brush xml:id="br0">
      <inkml:brushProperty name="width" value="0.05" units="cm"/>
      <inkml:brushProperty name="height" value="0.05" units="cm"/>
    </inkml:brush>
  </inkml:definitions>
  <inkml:trace contextRef="#ctx0" brushRef="#br0">0 125 7581 0 0,'16'-2'1064'0'0,"-15"2"-1015"0"0,-1 0-1 0 0,0 0 1 0 0,0 0-1 0 0,1 0 1 0 0,-1 0 0 0 0,0 0-1 0 0,0 0 1 0 0,0 0-1 0 0,1 0 1 0 0,-1-1-1 0 0,0 1 1 0 0,0 0 0 0 0,0 0-1 0 0,0 0 1 0 0,1 0-1 0 0,-1 0 1 0 0,0-1-1 0 0,0 1 1 0 0,0 0-1 0 0,0 0 1 0 0,0 0 0 0 0,0-1-1 0 0,1 1 1 0 0,-1 0-1 0 0,0 0 1 0 0,0 0-1 0 0,0-1 1 0 0,0 1 0 0 0,0 0-1 0 0,0 0 1 0 0,0 0-1 0 0,0-1 1 0 0,0 1-1 0 0,0 0 1 0 0,0 0 0 0 0,0-1-1 0 0,0 1 1 0 0,0 0-1 0 0,0 0 1 0 0,0 0-1 0 0,0-1 1 0 0,0 1-1 0 0,0 0 1 0 0,-1 0 0 0 0,-4-7 5423 0 0,11 13-3465 0 0,-5-5-1935 0 0,0 1-1 0 0,0-1 0 0 0,0 1 0 0 0,-1-1 1 0 0,1 1-1 0 0,-1-1 0 0 0,1 1 0 0 0,-1-1 1 0 0,0 1-1 0 0,1-1 0 0 0,-1 1 1 0 0,0-1-1 0 0,0 1 0 0 0,0 0 0 0 0,-1 2 1 0 0,-3 28 217 0 0,2-22-111 0 0,-3 23 78 0 0,-9 71 311 0 0,13-89-513 0 0,0 1 0 0 0,1 0 0 0 0,1-1 0 0 0,5 25 0 0 0,7-8-395 0 0,-1-36 206 0 0,34-12-19 0 0,-35 12 2 0 0,6-23-451 0 0,51-81 509 0 0,-65 102 80 0 0,0 1 0 0 0,0-1 0 0 0,-1 0 0 0 0,0 1 0 0 0,3-11 0 0 0,-5 14 6 0 0,0 0 1 0 0,0 0-1 0 0,0 0 1 0 0,0 1-1 0 0,0-1 1 0 0,0 0-1 0 0,-1 0 1 0 0,1 0-1 0 0,-1-3 1 0 0,-2-7-31 0 0,-25-136-232 0 0,28 146 264 0 0,-1-1-34 0 0,-4 3 94 0 0,-17 0 59 0 0,17 0 56 0 0,-4 8-87 0 0,-29 30-5 0 0,35-35-58 0 0,1 0 0 0 0,-1 1 0 0 0,1-1 0 0 0,0 1 0 0 0,0 0 0 0 0,0 0-1 0 0,1 0 1 0 0,-1 0 0 0 0,1 0 0 0 0,0 0 0 0 0,0 0 0 0 0,0 0 0 0 0,1 0-1 0 0,-1 1 1 0 0,1-1 0 0 0,0 5 0 0 0,0 5 78 0 0,-1-9-52 0 0,1 0 0 0 0,-1 0 0 0 0,2 0 1 0 0,-1 0-1 0 0,0 0 0 0 0,1 0 0 0 0,0-1 0 0 0,0 1 1 0 0,2 6-1 0 0,-2-10 152 0 0,61-4-220 0 0,-58 2 20 0 0,0 1 0 0 0,0-1-1 0 0,-1-1 1 0 0,1 1 0 0 0,0 0 0 0 0,-1-1 0 0 0,1 0 0 0 0,-1 0 0 0 0,0 0-1 0 0,1 0 1 0 0,-1-1 0 0 0,0 1 0 0 0,0-1 0 0 0,-1 0 0 0 0,1 1 0 0 0,-1-1-1 0 0,1-1 1 0 0,-1 1 0 0 0,0 0 0 0 0,3-6 0 0 0,5-6-5 0 0,51-80-116 0 0,-60 93 58 0 0,6 49 144 0 0,-6-35-48 0 0,0 1 0 0 0,-1 0 0 0 0,-1 0 0 0 0,0 0 0 0 0,-6 24 0 0 0,4-21 2 0 0,1-1 0 0 0,0 1 0 0 0,1 27 0 0 0,3-44-29 0 0,0 0 0 0 0,0 0-1 0 0,0 0 1 0 0,0-1 0 0 0,0 1 0 0 0,0-1 0 0 0,-1 1 0 0 0,1-1 0 0 0,2-3-1 0 0,-4 5-2 0 0,19-20-19 0 0,-1 0 0 0 0,-1-2-1 0 0,20-33 1 0 0,-35 51 19 0 0,29-42-13 0 0,-30 44 10 0 0,1-1 0 0 0,0 1-1 0 0,0 0 1 0 0,0 0 0 0 0,0 0 0 0 0,1 0-1 0 0,-1 0 1 0 0,1 1 0 0 0,-1-1 0 0 0,1 0-1 0 0,-1 1 1 0 0,1 0 0 0 0,0 0-1 0 0,0 0 1 0 0,4-1 0 0 0,-6 2 3 0 0,0 0 1 0 0,0 0-1 0 0,0 1 1 0 0,1-1 0 0 0,-1 0-1 0 0,0 1 1 0 0,0-1-1 0 0,0 1 1 0 0,0-1-1 0 0,0 1 1 0 0,0 0-1 0 0,0 0 1 0 0,0-1-1 0 0,0 1 1 0 0,0 0-1 0 0,-1 0 1 0 0,1 0 0 0 0,0 0-1 0 0,0 0 1 0 0,-1 0-1 0 0,1 0 1 0 0,-1 0-1 0 0,1 0 1 0 0,-1 0-1 0 0,1 0 1 0 0,-1 0-1 0 0,0 0 1 0 0,1 0-1 0 0,-1 1 1 0 0,0-1-1 0 0,0 2 1 0 0,4 39 175 0 0,-9 24 670 0 0,2-45-370 0 0,1 1 0 0 0,2 34 0 0 0,0-50-423 0 0,1 0 0 0 0,0-1-1 0 0,0 1 1 0 0,1 0 0 0 0,-1-1-1 0 0,1 1 1 0 0,0-1 0 0 0,1 0-1 0 0,-1 1 1 0 0,1-1 0 0 0,0 0-1 0 0,0-1 1 0 0,1 1 0 0 0,5 5 0 0 0,-9-9-68 0 0,1 0 0 0 0,0 0 0 0 0,0-1 0 0 0,-1 1 0 0 0,1 0 0 0 0,0-1 0 0 0,0 1 0 0 0,0 0 0 0 0,0-1 0 0 0,0 1 0 0 0,0-1 1 0 0,0 0-1 0 0,0 1 0 0 0,0-1 0 0 0,0 0 0 0 0,0 0 0 0 0,0 1 0 0 0,0-1 0 0 0,0 0 0 0 0,0 0 0 0 0,0 0 0 0 0,0 0 1 0 0,0 0-1 0 0,0-1 0 0 0,0 1 0 0 0,2-1 0 0 0,-1 0-141 0 0,0 0 0 0 0,0 0 0 0 0,0 0 1 0 0,0-1-1 0 0,-1 1 0 0 0,1-1 0 0 0,0 1 0 0 0,-1-1 1 0 0,1 0-1 0 0,-1 0 0 0 0,3-3 0 0 0,0-2-350 0 0,0 0 0 0 0,-1-1 0 0 0,0 1 0 0 0,0-1 0 0 0,-1 1 0 0 0,3-14 0 0 0,2-39-1248 0 0,-6 35 1292 0 0,2-1-1 0 0,1 1 1 0 0,12-41-1 0 0,-4 37 434 0 0,1 1 0 0 0,17-29 0 0 0,-10 21 670 0 0,-20 37-595 0 0,0-1 0 0 0,0 0 0 0 0,0 0 0 0 0,0 0 0 0 0,0 0 0 0 0,0 0 0 0 0,0 0 0 0 0,0 0 0 0 0,0 0 0 0 0,0 0 0 0 0,0 0 0 0 0,0 0 0 0 0,1 0-1 0 0,-1 0 1 0 0,0 0 0 0 0,0 0 0 0 0,0 0 0 0 0,0 0 0 0 0,0 0 0 0 0,0 0 0 0 0,0 0 0 0 0,0 0 0 0 0,0 0 0 0 0,0 0 0 0 0,1 0 0 0 0,-1 0 0 0 0,0 0 0 0 0,0 0-1 0 0,0 0 1 0 0,0 0 0 0 0,0 0 0 0 0,0 0 0 0 0,0 0 0 0 0,0 0 0 0 0,0 0 0 0 0,0 0 0 0 0,0 0 0 0 0,0 0 0 0 0,1 0 0 0 0,-1 0 0 0 0,0 0 0 0 0,0 0 0 0 0,0 0 0 0 0,0 0-1 0 0,0-1 1 0 0,0 1 0 0 0,0 0 0 0 0,0 0 0 0 0,0 0 0 0 0,0 0 0 0 0,0 0 0 0 0,0 0 0 0 0,0 0 0 0 0,0 0 0 0 0,0 0 0 0 0,0-1 0 0 0,0 2 12 0 0,0 0 1 0 0,-1 0 0 0 0,1-1-1 0 0,-1 1 1 0 0,1-1 0 0 0,0 1 0 0 0,-1 0-1 0 0,1-1 1 0 0,-1 1 0 0 0,0-1-1 0 0,1 1 1 0 0,-1-1 0 0 0,1 1 0 0 0,-1-1-1 0 0,0 0 1 0 0,1 1 0 0 0,-2 0-1 0 0,-4 1 37 0 0,1 1 0 0 0,0 0-1 0 0,0 1 1 0 0,0-1 0 0 0,0 1-1 0 0,-6 7 1 0 0,10-10-77 0 0,0 0 1 0 0,0 1-1 0 0,0-1 0 0 0,0 0 1 0 0,0 1-1 0 0,0-1 0 0 0,1 1 1 0 0,-1-1-1 0 0,0 1 1 0 0,1-1-1 0 0,-1 1 0 0 0,1 0 1 0 0,0-1-1 0 0,0 1 0 0 0,-1-1 1 0 0,1 1-1 0 0,0 0 1 0 0,0-1-1 0 0,1 1 0 0 0,-1 0 1 0 0,0-1-1 0 0,0 1 0 0 0,1-1 1 0 0,-1 1-1 0 0,1-1 1 0 0,0 1-1 0 0,-1-1 0 0 0,1 1 1 0 0,0-1-1 0 0,1 2 0 0 0,73 106 1467 0 0,-38-59-291 0 0,50 92 1 0 0,-85-139-1191 0 0,-1 0 0 0 0,1 1 0 0 0,-1-1 1 0 0,0 1-1 0 0,0-1 0 0 0,0 1 0 0 0,0-1 1 0 0,-1 1-1 0 0,1-1 0 0 0,-1 1 0 0 0,0 0 1 0 0,0-1-1 0 0,0 1 0 0 0,0-1 0 0 0,-1 1 1 0 0,-1 4-1 0 0,1-5-11 0 0,0-1-1 0 0,-1 1 1 0 0,1-1 0 0 0,-1 1 0 0 0,1-1 0 0 0,-1 0-1 0 0,0 1 1 0 0,0-1 0 0 0,0 0 0 0 0,0 0-1 0 0,-1 0 1 0 0,1-1 0 0 0,0 1 0 0 0,-1-1 0 0 0,1 1-1 0 0,-1-1 1 0 0,0 0 0 0 0,1 0 0 0 0,-1 0-1 0 0,-5 1 1 0 0,-10 3-274 0 0,0-2 0 0 0,0 0 0 0 0,-1-1 0 0 0,1-1 0 0 0,-1 0 0 0 0,-18-3 0 0 0,-5-3-1471 0 0,-63-15-1 0 0,74 11 146 0 0,-35-14 0 0 0,18 5-154 0 0,36 13 1113 0 0,0 0 0 0 0,0-1 0 0 0,0 0 0 0 0,0-1 0 0 0,-13-10 1 0 0,3 1-642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39.862"/>
    </inkml:context>
    <inkml:brush xml:id="br0">
      <inkml:brushProperty name="width" value="0.05" units="cm"/>
      <inkml:brushProperty name="height" value="0.05" units="cm"/>
    </inkml:brush>
  </inkml:definitions>
  <inkml:trace contextRef="#ctx0" brushRef="#br0">4245 290 7165 0 0,'19'-7'798'0'0,"-1"-1"0"0"0,0-1 0 0 0,32-20 0 0 0,-40 20 918 0 0,-12 3-494 0 0,-20-3-18 0 0,3 4-1122 0 0,-37-14 289 0 0,0 2-1 0 0,-83-12 1 0 0,72 16-104 0 0,-96-16 878 0 0,-206-8 1 0 0,-169 22 1074 0 0,-677 64 697 0 0,891-13-2634 0 0,-548 135-1 0 0,796-151-206 0 0,-86 37 1 0 0,137-47-45 0 0,1 1 0 0 0,0 2 0 0 0,1 0 0 0 0,1 1 0 0 0,0 2 0 0 0,1 0 0 0 0,-25 24 0 0 0,39-33-5 0 0,0 1 0 0 0,1-1 0 0 0,-1 1 0 0 0,2 1 0 0 0,-1-1 0 0 0,1 1 1 0 0,0 0-1 0 0,1 0 0 0 0,0 1 0 0 0,1-1 0 0 0,-1 1 0 0 0,2-1 0 0 0,0 1 1 0 0,0 0-1 0 0,0 0 0 0 0,1 1 0 0 0,1-1 0 0 0,0 0 0 0 0,0 0 0 0 0,1 0 1 0 0,0 0-1 0 0,1 0 0 0 0,0 0 0 0 0,1 0 0 0 0,0 0 0 0 0,0-1 0 0 0,5 10 1 0 0,3 1-19 0 0,0 0 1 0 0,2 0 0 0 0,0-2 0 0 0,1 1-1 0 0,1-2 1 0 0,0 0 0 0 0,1 0 0 0 0,1-2-1 0 0,1 0 1 0 0,21 14 0 0 0,16 7-24 0 0,3-2 0 0 0,74 31 0 0 0,8-5 73 0 0,2-7 1 0 0,229 54-1 0 0,311 18 209 0 0,976 5-291 0 0,-1038-137-53 0 0,-444-6 44 0 0,260-54 0 0 0,-347 46-4 0 0,159-58 0 0 0,-202 60 19 0 0,-1-1 0 0 0,-1-3 0 0 0,-1-2 0 0 0,-1-1 0 0 0,41-35 0 0 0,-63 45 1 0 0,-2-2-1 0 0,0 0 1 0 0,0-1 0 0 0,-2-1 0 0 0,0 0 0 0 0,-2-1 0 0 0,0-1 0 0 0,16-34 0 0 0,-23 40 7 0 0,-1 1 1 0 0,-1-1 0 0 0,0 0-1 0 0,-1 0 1 0 0,-1-1 0 0 0,-1 1-1 0 0,0-1 1 0 0,-1 1 0 0 0,0-1-1 0 0,-2 0 1 0 0,0 1 0 0 0,-1-1-1 0 0,0 1 1 0 0,-6-18 0 0 0,1 12 0 0 0,-1-1 0 0 0,-1 1 0 0 0,0 1 0 0 0,-2 0 0 0 0,-1 0 0 0 0,0 1 0 0 0,-20-24 0 0 0,11 20-6 0 0,-1 1 1 0 0,-1 0-1 0 0,0 2 1 0 0,-49-33-1 0 0,16 19-15 0 0,-2 3-1 0 0,-1 3 1 0 0,-1 2-1 0 0,-110-32 1 0 0,-47-1 20 0 0,-3 10 1 0 0,-233-24-1 0 0,-456 12-2409 0 0,662 60-1264 0 0,-310 38-1 0 0,428-22 1662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47.467"/>
    </inkml:context>
    <inkml:brush xml:id="br0">
      <inkml:brushProperty name="width" value="0.05" units="cm"/>
      <inkml:brushProperty name="height" value="0.05" units="cm"/>
    </inkml:brush>
  </inkml:definitions>
  <inkml:trace contextRef="#ctx0" brushRef="#br0">25 97 11769 0 0,'-1'0'105'0'0,"0"-1"1"0"0,0 1-1 0 0,-1 0 0 0 0,1-1 1 0 0,0 1-1 0 0,0-1 0 0 0,0 1 0 0 0,0-1 1 0 0,0 1-1 0 0,0-1 0 0 0,0 0 1 0 0,0 1-1 0 0,0-1 0 0 0,0 0 1 0 0,0 0-1 0 0,0 0 0 0 0,0 0 1 0 0,1 0-1 0 0,-1 0 0 0 0,0 0 0 0 0,1 0 1 0 0,-1 0-1 0 0,1 0 0 0 0,-1 0 1 0 0,1 0-1 0 0,-1-1 0 0 0,1 1 1 0 0,0 0-1 0 0,0 0 0 0 0,0 0 0 0 0,-1-1 1 0 0,1 1-1 0 0,0 0 0 0 0,0 0 1 0 0,1-1-1 0 0,-1 1 0 0 0,0 0 1 0 0,0 0-1 0 0,1 0 0 0 0,-1-1 0 0 0,0 1 1 0 0,1 0-1 0 0,-1 0 0 0 0,1 0 1 0 0,0 0-1 0 0,-1 0 0 0 0,2-2 1 0 0,1-1 235 0 0,0 0 1 0 0,1 0-1 0 0,-1 1 1 0 0,1-1-1 0 0,0 1 1 0 0,-1 0-1 0 0,1 0 1 0 0,1 0 0 0 0,-1 0-1 0 0,0 1 1 0 0,1 0-1 0 0,-1 0 1 0 0,1 0-1 0 0,0 0 1 0 0,0 1-1 0 0,-1-1 1 0 0,1 1 0 0 0,6 0-1 0 0,-4 1-178 0 0,0 0 1 0 0,0 0-1 0 0,0 1 0 0 0,0 0 0 0 0,0 0 0 0 0,0 1 0 0 0,0 0 1 0 0,0 0-1 0 0,0 0 0 0 0,0 1 0 0 0,-1 0 0 0 0,9 5 0 0 0,-2 1 28 0 0,1 0 0 0 0,-2 1 0 0 0,1 1 0 0 0,-1 0 0 0 0,13 16 0 0 0,48 69 496 0 0,-5-5-412 0 0,-57-79-284 0 0,1 1-1 0 0,0-1 1 0 0,1-1-1 0 0,22 16 1 0 0,-18-16-129 0 0,0-1 1 0 0,38 16 0 0 0,-48-23-250 0 0,1-1 0 0 0,0 0 0 0 0,-1 0-1 0 0,12 1 1 0 0,-14-3-256 0 0,-1 0-1 0 0,1 0 0 0 0,-1 0 0 0 0,1-1 1 0 0,-1 0-1 0 0,1 0 0 0 0,-1 0 0 0 0,8-3 1 0 0,-11 4 366 0 0,-1-1 0 0 0,1 1 0 0 0,-1-1 0 0 0,1 0 0 0 0,-1 0 0 0 0,1 1 1 0 0,-1-1-1 0 0,1 0 0 0 0,-1 0 0 0 0,0 0 0 0 0,1 0 0 0 0,-1 1 0 0 0,0-1 0 0 0,0 0 0 0 0,0 0 0 0 0,0 0 1 0 0,0 0-1 0 0,0 0 0 0 0,0 0 0 0 0,0 0 0 0 0,0 0 0 0 0,0 1 0 0 0,0-1 0 0 0,0 0 0 0 0,-1-2 1 0 0,-8-31-3350 0 0,5 22 3412 0 0,-9-71-1002 0 0,9 54 1347 0 0,-11-46 0 0 0,7 48 216 0 0,5 14 258 0 0,0 0-1 0 0,-1 0 1 0 0,-9-18-1 0 0,12 30-442 0 0,1-1 0 0 0,-1 1 1 0 0,0 0-1 0 0,0-1 0 0 0,0 1 0 0 0,0 0 0 0 0,0 0 0 0 0,0-1 0 0 0,-1 1 0 0 0,1 0 1 0 0,0 0-1 0 0,-1 0 0 0 0,1 0 0 0 0,0 1 0 0 0,-1-1 0 0 0,1 0 0 0 0,-1 1 0 0 0,1-1 0 0 0,-1 0 1 0 0,1 1-1 0 0,-1 0 0 0 0,0-1 0 0 0,1 1 0 0 0,-1 0 0 0 0,0 0 0 0 0,1 0 0 0 0,-1 0 0 0 0,1 0 1 0 0,-1 0-1 0 0,0 1 0 0 0,1-1 0 0 0,-1 0 0 0 0,1 1 0 0 0,-1 0 0 0 0,1-1 0 0 0,-1 1 0 0 0,1 0 1 0 0,-3 1-1 0 0,-2 2 235 0 0,-1 0 1 0 0,1 0 0 0 0,0 1-1 0 0,0 0 1 0 0,1 0 0 0 0,-10 11-1 0 0,-43 56 995 0 0,-60 68 184 0 0,93-111-1445 0 0,13-15-560 0 0,0 0 1 0 0,-1-1 0 0 0,-17 14-1 0 0,29-27 284 0 0,1 0 0 0 0,0 0 0 0 0,0 0 0 0 0,0 0 0 0 0,-1 1 0 0 0,1-1 1 0 0,0 0-1 0 0,0 0 0 0 0,0 0 0 0 0,0 0 0 0 0,-1 0 0 0 0,1 0 0 0 0,-2 3-2030 0 0,2-3 2030 0 0,0 0 0 0 0,0 0 1 0 0,0 1-1 0 0,0-1 0 0 0,0 0 0 0 0,0 0 0 0 0,0 0 0 0 0,0 1 0 0 0,0-1 0 0 0,0 0 0 0 0,0 0 0 0 0,1 0 0 0 0,-1 1 0 0 0,0-1 0 0 0,0 0 0 0 0,0 0 0 0 0,0 0 0 0 0,0 0 0 0 0,0 1 0 0 0,0-1 0 0 0,2 1-1449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48.261"/>
    </inkml:context>
    <inkml:brush xml:id="br0">
      <inkml:brushProperty name="width" value="0.05" units="cm"/>
      <inkml:brushProperty name="height" value="0.05" units="cm"/>
    </inkml:brush>
  </inkml:definitions>
  <inkml:trace contextRef="#ctx0" brushRef="#br0">0 154 9029 0 0,'4'-5'127'0'0,"-3"2"2"0"0,0 1 0 0 0,0 0 0 0 0,0 0 0 0 0,0 0 0 0 0,1 0 0 0 0,-1 0 0 0 0,1 0 0 0 0,-1 0 0 0 0,1 0 0 0 0,0 1 0 0 0,0-1 0 0 0,0 1 0 0 0,0-1 0 0 0,0 1 0 0 0,0 0 0 0 0,0 0 0 0 0,0 0 0 0 0,1 0 0 0 0,-1 0 0 0 0,0 0 0 0 0,4 0 0 0 0,-5 1 63 0 0,0 1 1 0 0,0 0 0 0 0,0-1-1 0 0,0 1 1 0 0,0 0-1 0 0,0 0 1 0 0,-1 0 0 0 0,1 0-1 0 0,0 0 1 0 0,0 0 0 0 0,-1 0-1 0 0,1 0 1 0 0,-1 0-1 0 0,1 0 1 0 0,-1 0 0 0 0,0 1-1 0 0,1 1 1 0 0,3 6 588 0 0,3 1-508 0 0,-1 0-1 0 0,0 1 1 0 0,-1 0-1 0 0,0-1 1 0 0,-1 2 0 0 0,-1-1-1 0 0,1 0 1 0 0,-2 1-1 0 0,2 13 1 0 0,0 15 143 0 0,-1 54 1 0 0,-3-77-333 0 0,0-17-84 0 0,0 0 0 0 0,0 0 0 0 0,0 1-1 0 0,0-1 1 0 0,0 0 0 0 0,0 0 0 0 0,0 0 0 0 0,0 1 0 0 0,0-1-1 0 0,0 0 1 0 0,0 0 0 0 0,0 0 0 0 0,0 1 0 0 0,0-1 0 0 0,0 0-1 0 0,0 0 1 0 0,0 0 0 0 0,1 0 0 0 0,-1 1 0 0 0,0-1 0 0 0,0 0-1 0 0,0 0 1 0 0,0 0 0 0 0,0 0 0 0 0,1 0 0 0 0,-1 1 0 0 0,0-1-1 0 0,0 0 1 0 0,0 0 0 0 0,0 0 0 0 0,1 0 0 0 0,-1 0 0 0 0,0 0-1 0 0,0 0 1 0 0,0 0 0 0 0,1 0 0 0 0,-1 0 0 0 0,0 0 0 0 0,0 0-1 0 0,0 0 1 0 0,1 0 0 0 0,10-4-18 0 0,9-10 8 0 0,-2-5 14 0 0,-1-1 0 0 0,-1-1 0 0 0,-1 0 0 0 0,15-28 0 0 0,-18 28-10 0 0,1 0 0 0 0,1 1 0 0 0,0 0 0 0 0,35-34 0 0 0,-44 50 6 0 0,29-23 28 0 0,-34 27-27 0 0,1-1-1 0 0,0 1 1 0 0,-1-1-1 0 0,1 1 1 0 0,0-1 0 0 0,-1 1-1 0 0,1-1 1 0 0,0 1-1 0 0,0 0 1 0 0,-1 0-1 0 0,1-1 1 0 0,0 1-1 0 0,0 0 1 0 0,0 0-1 0 0,0 0 1 0 0,-1 0 0 0 0,1 0-1 0 0,0 0 1 0 0,0 0-1 0 0,0 0 1 0 0,-1 0-1 0 0,1 0 1 0 0,0 0-1 0 0,0 1 1 0 0,0-1-1 0 0,-1 0 1 0 0,1 0 0 0 0,0 1-1 0 0,0-1 1 0 0,-1 1-1 0 0,1-1 1 0 0,0 1-1 0 0,-1-1 1 0 0,1 1-1 0 0,0-1 1 0 0,-1 1-1 0 0,1-1 1 0 0,-1 1-1 0 0,1 0 1 0 0,-1-1 0 0 0,1 2-1 0 0,0 2 23 0 0,-1-1 0 0 0,1 0 0 0 0,-1 1-1 0 0,0-1 1 0 0,0 0 0 0 0,0 1 0 0 0,0-1 0 0 0,-1 0 0 0 0,1 0-1 0 0,-1 1 1 0 0,-1 3 0 0 0,-12 35 400 0 0,8-28-217 0 0,-2 3 114 0 0,0 1 1 0 0,1 1-1 0 0,1-1 0 0 0,1 1 1 0 0,1 0-1 0 0,1 0 1 0 0,-2 27-1 0 0,5-45-318 0 0,0 0 0 0 0,0 0 0 0 0,0 0 0 0 0,0 0 0 0 0,0-1 0 0 0,0 1 0 0 0,0 0 0 0 0,1 0 0 0 0,-1 0 0 0 0,0 0 0 0 0,1 0 0 0 0,-1-1 0 0 0,1 1 0 0 0,-1 0 0 0 0,1 0 0 0 0,-1 0 0 0 0,1-1 0 0 0,-1 1 0 0 0,1 0 0 0 0,0-1 0 0 0,-1 1 0 0 0,1-1 0 0 0,1 2 0 0 0,0-1 2 0 0,0-1 0 0 0,0 1-1 0 0,0 0 1 0 0,0-1 0 0 0,0 1 0 0 0,0-1 0 0 0,0 0 0 0 0,0 0 0 0 0,0 1-1 0 0,3-2 1 0 0,4 1 5 0 0,1-2-1 0 0,0 1 0 0 0,13-5 1 0 0,-21 5-11 0 0,8-2-1 0 0,-1 0 1 0 0,1-1-1 0 0,-1 0 1 0 0,0 0-1 0 0,0-1 1 0 0,-1-1-1 0 0,1 1 1 0 0,10-11-1 0 0,1-2-49 0 0,29-38-1 0 0,-2 2-33 0 0,-41 48 78 0 0,-2 2 7 0 0,-1 0 0 0 0,1 0 0 0 0,0 0-1 0 0,0 1 1 0 0,0-1 0 0 0,0 1 0 0 0,1 0 0 0 0,6-3 0 0 0,-11 6 2 0 0,1 0 0 0 0,-1 0 0 0 0,0 0 0 0 0,1 1 0 0 0,-1-1 0 0 0,1 0 0 0 0,-1 0 0 0 0,0 0 0 0 0,1 1 0 0 0,-1-1 0 0 0,0 0 0 0 0,1 0 0 0 0,-1 1 0 0 0,0-1 0 0 0,1 0 0 0 0,-1 0 0 0 0,0 1 0 0 0,1-1 0 0 0,-1 0 0 0 0,0 1 0 0 0,0-1 0 0 0,0 1 0 0 0,1-1 0 0 0,-1 0 0 0 0,0 1 0 0 0,0-1 0 0 0,0 1 0 0 0,0-1 0 0 0,0 0 0 0 0,0 1 0 0 0,0-1 0 0 0,1 1 0 0 0,-1-1 0 0 0,-1 1 0 0 0,1-1 0 0 0,0 0 0 0 0,0 1 0 0 0,1 24 213 0 0,-2-17-158 0 0,3 19 357 0 0,-1-10-143 0 0,1 1 0 0 0,5 23 0 0 0,-6-36-275 0 0,0-1 1 0 0,1 1-1 0 0,-1-1 1 0 0,1 1-1 0 0,0-1 0 0 0,1 1 1 0 0,-1-1-1 0 0,1 0 1 0 0,0 0-1 0 0,0 0 0 0 0,0-1 1 0 0,0 1-1 0 0,5 4 1 0 0,-5-7 11 0 0,-1 1 0 0 0,1-1 0 0 0,-1 1 0 0 0,1-1 0 0 0,-1 0-1 0 0,1 0 1 0 0,0 0 0 0 0,0 0 0 0 0,-1 0 0 0 0,1-1 0 0 0,0 1 0 0 0,0-1 0 0 0,0 0 0 0 0,5 0 0 0 0,-2-1-13 0 0,0 0 0 0 0,0 0 0 0 0,-1 0 1 0 0,1-1-1 0 0,0 0 0 0 0,10-4 0 0 0,-6 0-71 0 0,0 0-1 0 0,1 0 1 0 0,-2-1 0 0 0,1 0 0 0 0,-1-1 0 0 0,15-15 0 0 0,-17 14-71 0 0,-1 0-1 0 0,0-1 1 0 0,0 0 0 0 0,0 0-1 0 0,6-18 1 0 0,16-61-625 0 0,-8 25 199 0 0,-16 52 471 0 0,10-30-254 0 0,-13 38 362 0 0,-1 1-1 0 0,1 0 0 0 0,-1 0 0 0 0,1-1 1 0 0,-1 1-1 0 0,0 0 0 0 0,0-1 0 0 0,-1 1 1 0 0,1 0-1 0 0,-2-5 0 0 0,2 8 10 0 0,0-1-1 0 0,0 1 1 0 0,0 0 0 0 0,0 0-1 0 0,0 0 1 0 0,0-1-1 0 0,0 1 1 0 0,-1 0 0 0 0,1 0-1 0 0,0 0 1 0 0,0 0-1 0 0,0-1 1 0 0,0 1 0 0 0,0 0-1 0 0,-1 0 1 0 0,1 0-1 0 0,0 0 1 0 0,0 0 0 0 0,0 0-1 0 0,-1-1 1 0 0,1 1-1 0 0,0 0 1 0 0,0 0 0 0 0,0 0-1 0 0,-1 0 1 0 0,1 0-1 0 0,0 0 1 0 0,0 0 0 0 0,0 0-1 0 0,-1 0 1 0 0,1 0-1 0 0,0 0 1 0 0,0 0-1 0 0,-1 0 1 0 0,1 0 0 0 0,0 0-1 0 0,0 0 1 0 0,0 0-1 0 0,-1 0 1 0 0,1 1 0 0 0,0-1-1 0 0,0 0 1 0 0,0 0-1 0 0,-1 0 1 0 0,-11 11 390 0 0,-9 15 274 0 0,17-19-555 0 0,0 1-1 0 0,0 0 1 0 0,0 0 0 0 0,1 0 0 0 0,0 0-1 0 0,1 1 1 0 0,0-1 0 0 0,0 1 0 0 0,0 13-1 0 0,0 9 168 0 0,3 42 0 0 0,1-43-128 0 0,4 47 14 0 0,-5-67-217 0 0,1-1 0 0 0,0 1 0 0 0,1-1 1 0 0,0 0-1 0 0,8 18 0 0 0,-4-11-415 0 0,-7-15 290 0 0,0 1 0 0 0,1 0 1 0 0,-1-1-1 0 0,1 1 1 0 0,-1-1-1 0 0,1 1 0 0 0,0-1 1 0 0,0 0-1 0 0,0 1 1 0 0,0-1-1 0 0,0 0 0 0 0,0 0 1 0 0,0 1-1 0 0,0-1 1 0 0,0 0-1 0 0,0 0 0 0 0,1 0 1 0 0,-1 0-1 0 0,2 0 1 0 0,2 3-1779 0 0,-6 4-367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50.869"/>
    </inkml:context>
    <inkml:brush xml:id="br0">
      <inkml:brushProperty name="width" value="0.05" units="cm"/>
      <inkml:brushProperty name="height" value="0.05" units="cm"/>
    </inkml:brush>
  </inkml:definitions>
  <inkml:trace contextRef="#ctx0" brushRef="#br0">55 242 5881 0 0,'-5'-7'306'0'0,"1"1"0"0"0,-1-1 0 0 0,1 0 0 0 0,0-1 0 0 0,1 1 0 0 0,0-1 0 0 0,0 1 0 0 0,0-1 0 0 0,1 0 0 0 0,0 0 0 0 0,1 0 0 0 0,0-1 0 0 0,0 1 0 0 0,1 0 0 0 0,0 0 0 0 0,0 0 1 0 0,1-1-1 0 0,0 1 0 0 0,0 0 0 0 0,5-13 0 0 0,6-34 2126 0 0,-10 45-1107 0 0,-2 19-298 0 0,1 13-525 0 0,1-4-131 0 0,-1-1 0 0 0,-1 1 0 0 0,-4 29 0 0 0,1-13-63 0 0,-22 191 925 0 0,19-70-1061 0 0,6-89-3565 0 0,-2-57-1323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51.259"/>
    </inkml:context>
    <inkml:brush xml:id="br0">
      <inkml:brushProperty name="width" value="0.05" units="cm"/>
      <inkml:brushProperty name="height" value="0.05" units="cm"/>
    </inkml:brush>
  </inkml:definitions>
  <inkml:trace contextRef="#ctx0" brushRef="#br0">154 168 7389 0 0,'-17'4'-167'0'0,"16"-4"162"0"0,-1 0 1 0 0,1 0-1 0 0,-1 0 1 0 0,1 1-1 0 0,-1-1 0 0 0,1 0 1 0 0,0 1-1 0 0,-1 0 1 0 0,1-1-1 0 0,0 1 1 0 0,-1 0-1 0 0,1-1 0 0 0,0 1 1 0 0,-2 2-1 0 0,-20 16-3 0 0,6-4 68 0 0,-20 21-1 0 0,28-27 97 0 0,6-8-113 0 0,1 1 0 0 0,0-1 0 0 0,0 1 0 0 0,0 0 0 0 0,1 0 1 0 0,-1 0-1 0 0,0 0 0 0 0,1 0 0 0 0,-1 0 0 0 0,1 0 0 0 0,-2 4 129 0 0,2-11-45 0 0,-1 0 0 0 0,1 0 0 0 0,0 0 0 0 0,1 0 0 0 0,-1-8 0 0 0,3 1-90 0 0,1-1 0 0 0,0 1-1 0 0,1-1 1 0 0,0 1 0 0 0,1 0-1 0 0,0 0 1 0 0,11-17 0 0 0,56-74 1058 0 0,-70 101-1050 0 0,-1-1 12 0 0,1 1-1 0 0,-1 0 0 0 0,1 0 0 0 0,0 1 1 0 0,0-1-1 0 0,-1 0 0 0 0,1 1 0 0 0,0-1 1 0 0,0 1-1 0 0,1-1 0 0 0,-1 1 1 0 0,0 0-1 0 0,0 0 0 0 0,1 0 0 0 0,-1 0 1 0 0,0 0-1 0 0,1 1 0 0 0,-1-1 1 0 0,1 1-1 0 0,2-1 0 0 0,-2 1 5 0 0,0 1 0 0 0,0 0 0 0 0,0-1-1 0 0,0 1 1 0 0,0 0 0 0 0,0 1 0 0 0,0-1 0 0 0,0 0-1 0 0,0 1 1 0 0,-1 0 0 0 0,1 0 0 0 0,0-1 0 0 0,-1 1 0 0 0,0 1-1 0 0,5 3 1 0 0,-1 1 35 0 0,0 0 0 0 0,-1 1 0 0 0,0-1 0 0 0,0 1 0 0 0,0 0 0 0 0,-1 0 1 0 0,0 1-1 0 0,5 17 0 0 0,-2 3 26 0 0,6 41 1 0 0,-8-33-249 0 0,-4-31-77 0 0,0 0 1 0 0,-1 0-1 0 0,0 0 1 0 0,-2 11 0 0 0,0 8-1055 0 0,2-7-66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52.173"/>
    </inkml:context>
    <inkml:brush xml:id="br0">
      <inkml:brushProperty name="width" value="0.05" units="cm"/>
      <inkml:brushProperty name="height" value="0.05" units="cm"/>
    </inkml:brush>
  </inkml:definitions>
  <inkml:trace contextRef="#ctx0" brushRef="#br0">387 162 5481 0 0,'-4'-11'18'0'0,"1"4"104"0"0,0 0 1 0 0,0-1-1 0 0,-1 1 0 0 0,0 1 0 0 0,0-1 0 0 0,0 1 0 0 0,-1-1 1 0 0,0 1-1 0 0,0 0 0 0 0,-1 1 0 0 0,1 0 0 0 0,-8-6 0 0 0,4 5 304 0 0,0 0 0 0 0,1-1 0 0 0,0 0 0 0 0,0-1 1 0 0,1 1-1 0 0,-10-14 0 0 0,17 21-414 0 0,0 0 1 0 0,0 0 0 0 0,0 0 0 0 0,0 0 0 0 0,0 0 0 0 0,0 0-1 0 0,0 0 1 0 0,-1 0 0 0 0,1-1 0 0 0,0 1 0 0 0,0 0 0 0 0,0 0-1 0 0,0 0 1 0 0,0 0 0 0 0,0 0 0 0 0,-1 0 0 0 0,1 0 0 0 0,0 0-1 0 0,0 0 1 0 0,0 0 0 0 0,0 0 0 0 0,0 0 0 0 0,0 0 0 0 0,-1 0-1 0 0,1 0 1 0 0,0 0 0 0 0,0 0 0 0 0,0 0 0 0 0,0 0 0 0 0,0 1-1 0 0,0-1 1 0 0,-1 0 0 0 0,1 0 0 0 0,0 0 0 0 0,0 0 0 0 0,0 0-1 0 0,0 0 1 0 0,0 0 0 0 0,0 0 0 0 0,0 0 0 0 0,0 0 0 0 0,-1 1-1 0 0,1-1 1 0 0,0 0 0 0 0,-5 9 274 0 0,-3 12 148 0 0,-6 17 130 0 0,-24 89 516 0 0,18-38-511 0 0,-101 384 200 0 0,107-431-763 0 0,5-16-29 0 0,-9 43-1 0 0,18-63 107 0 0,3-6-32 0 0,8-14-13 0 0,11-25-30 0 0,-17 29-11 0 0,0 1-7 0 0,-1 0-1 0 0,2 0 0 0 0,11-16 0 0 0,-15 22 8 0 0,0 1 1 0 0,0 0-1 0 0,0 0 0 0 0,1 0 0 0 0,-1 0 0 0 0,1 0 1 0 0,-1 1-1 0 0,1-1 0 0 0,0 1 0 0 0,0 0 0 0 0,0-1 1 0 0,-1 1-1 0 0,1 1 0 0 0,0-1 0 0 0,0 0 1 0 0,0 1-1 0 0,6-1 0 0 0,234 12-501 0 0,-75 1 41 0 0,-147-12 293 0 0,122 1-2096 0 0,-114-2 1210 0 0,-1-1-1 0 0,55-13 1 0 0,-56 6 265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52.704"/>
    </inkml:context>
    <inkml:brush xml:id="br0">
      <inkml:brushProperty name="width" value="0.05" units="cm"/>
      <inkml:brushProperty name="height" value="0.05" units="cm"/>
    </inkml:brush>
  </inkml:definitions>
  <inkml:trace contextRef="#ctx0" brushRef="#br0">57 54 7873 0 0,'-19'-5'-131'0'0,"-18"-4"222"0"0,37 9-75 0 0,1 0 1 0 0,-1 0-1 0 0,0 0 1 0 0,0-1 0 0 0,1 1-1 0 0,-1 0 1 0 0,0 0 0 0 0,1 0-1 0 0,-1 0 1 0 0,0 0 0 0 0,0 0-1 0 0,1-1 1 0 0,-1 1 0 0 0,0 0-1 0 0,0 0 1 0 0,1 0-1 0 0,-1-1 1 0 0,0 1 0 0 0,0 0-1 0 0,0 0 1 0 0,0-1 0 0 0,1 1-1 0 0,-1 0 1 0 0,0-1 0 0 0,0 1-1 0 0,0 0 1 0 0,0 0-1 0 0,0-1 1 0 0,0 1 0 0 0,0 0-1 0 0,0-1 1 0 0,0 1 0 0 0,0 0-1 0 0,0-1 1 0 0,0 1 0 0 0,0 0-1 0 0,0 0 1 0 0,0-1 0 0 0,0 1-1 0 0,0 0 1 0 0,0-1-1 0 0,0 1 1 0 0,0 0 0 0 0,0-1-1 0 0,-1 1 1 0 0,1 0 0 0 0,0 0-1 0 0,0-1 1 0 0,0 1 0 0 0,0 0-1 0 0,-1 0 1 0 0,1 0 0 0 0,0-1-1 0 0,0 1 1 0 0,-1 0-1 0 0,1 0 1 0 0,0 0 0 0 0,0-1-1 0 0,-1 1 1 0 0,1 0 0 0 0,0 0-1 0 0,0 0 1 0 0,-1 0 0 0 0,1 0-1 0 0,-1 0 1 0 0,11-4 93 0 0,0 0 0 0 0,0 1 1 0 0,0 0-1 0 0,0 1 0 0 0,16-2 1 0 0,54-1 69 0 0,-62 5-125 0 0,627 20 216 0 0,-606-18-264 0 0,-24-2 4 0 0,-1 1 0 0 0,0 0 1 0 0,0 1-1 0 0,1 1 0 0 0,-1 0 1 0 0,17 7-1 0 0,-29-8 83 0 0,0 1 0 0 0,0 0 0 0 0,0 0 0 0 0,-1 1-1 0 0,0-1 1 0 0,1 0 0 0 0,-1 0 0 0 0,0 1 0 0 0,0-1 0 0 0,-1 1 0 0 0,1-1 0 0 0,-1 5 0 0 0,1-4-78 0 0,1 20 233 0 0,0 1 0 0 0,-4 40 0 0 0,0-9 118 0 0,9 127-3 0 0,0 52-12 0 0,-7-220-275 0 0,-2 0-1 0 0,1 0 1 0 0,-2-1 0 0 0,0 1 0 0 0,-8 24-1 0 0,9-34-36 0 0,0 0 1 0 0,0 0-1 0 0,-1-1 0 0 0,0 1 0 0 0,0 0 0 0 0,0-1 1 0 0,0 0-1 0 0,-1 0 0 0 0,1 0 0 0 0,-1 0 0 0 0,0 0 1 0 0,0-1-1 0 0,-1 0 0 0 0,1 1 0 0 0,-1-2 0 0 0,0 1 1 0 0,1 0-1 0 0,-10 2 0 0 0,0-1 7 0 0,-1-1-1 0 0,1 0 1 0 0,-1-1 0 0 0,1-1-1 0 0,-1 0 1 0 0,-22-3 0 0 0,-5-2-45 0 0,-41-10 1 0 0,-44-17-1128 0 0,72 16-210 0 0,20 5 96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25.740"/>
    </inkml:context>
    <inkml:brush xml:id="br0">
      <inkml:brushProperty name="width" value="0.05" units="cm"/>
      <inkml:brushProperty name="height" value="0.05" units="cm"/>
    </inkml:brush>
  </inkml:definitions>
  <inkml:trace contextRef="#ctx0" brushRef="#br0">492 235 6625 0 0,'6'-8'242'0'0,"16"-27"-69"0"0,-16 27 2013 0 0,-3 4-1775 0 0,9-10 94 0 0,-9 10 1908 0 0,8-5-2217 0 0,3-1-142 0 0,26-24 266 0 0,-39 19-252 0 0,2-45-5 0 0,-3 59-60 0 0,0-1 1 0 0,0 1-1 0 0,0 0 0 0 0,0 0 1 0 0,0-1-1 0 0,0 1 1 0 0,0 0-1 0 0,-1-1 0 0 0,1 1 1 0 0,0 0-1 0 0,-1 0 1 0 0,1-1-1 0 0,-1 1 0 0 0,1 0 1 0 0,-1 0-1 0 0,0 0 1 0 0,0 0-1 0 0,1 0 0 0 0,-1 0 1 0 0,0 0-1 0 0,0 0 1 0 0,0 0-1 0 0,0 0 0 0 0,0 0 1 0 0,0 1-1 0 0,-1-2 1 0 0,-1 1 14 0 0,-14-1 45 0 0,-49 5-55 0 0,-76 14 0 0 0,133-16-13 0 0,0 1-1 0 0,1 0 1 0 0,-1 0 0 0 0,1 1 0 0 0,-1 0 0 0 0,1 1 0 0 0,0 0 0 0 0,0 0 0 0 0,-9 7 0 0 0,-11 6 2 0 0,-5 1 89 0 0,-60 43 1 0 0,84-54-59 0 0,0 0 1 0 0,0 1 0 0 0,1 0 0 0 0,0 1 0 0 0,0-1 0 0 0,1 1 0 0 0,0 1 0 0 0,1-1 0 0 0,0 1-1 0 0,-9 20 1 0 0,14-26-22 0 0,0 0 1 0 0,0-1-1 0 0,0 1 0 0 0,0 0 0 0 0,1 0 0 0 0,-1 0 1 0 0,1 0-1 0 0,0 0 0 0 0,1 0 0 0 0,-1 0 0 0 0,0 0 1 0 0,1 0-1 0 0,0 0 0 0 0,0 0 0 0 0,3 7 0 0 0,-1-5 11 0 0,0-1-1 0 0,1 0 0 0 0,-1 0 0 0 0,1 0 0 0 0,0 0 1 0 0,0 0-1 0 0,0-1 0 0 0,1 0 0 0 0,7 5 1 0 0,8 5 35 0 0,1-2 1 0 0,1-1-1 0 0,-1-1 1 0 0,29 9-1 0 0,-39-14-46 0 0,208 71 58 0 0,-82-30-62 0 0,-111-37 10 0 0,-21-7 820 0 0,-53 26-763 0 0,-150 87-56 0 0,189-109-14 0 0,-1 0 0 0 0,0-1 0 0 0,0-1-1 0 0,0 0 1 0 0,0 0 0 0 0,-12 2-1 0 0,22-6 1 0 0,-29 6-78 0 0,1-1 0 0 0,-1-1 0 0 0,0-2 0 0 0,0-1 0 0 0,-43-4 0 0 0,68 2-38 0 0,0 1 0 0 0,1-1-1 0 0,-1 0 1 0 0,0 0-1 0 0,1-1 1 0 0,-1 1 0 0 0,1-1-1 0 0,-1 0 1 0 0,1 0 0 0 0,0 0-1 0 0,-1 0 1 0 0,1 0-1 0 0,0-1 1 0 0,-3-3 0 0 0,5 4-53 0 0,-1 0 1 0 0,1 0 0 0 0,0 0-1 0 0,0 0 1 0 0,0 0 0 0 0,0-1-1 0 0,0 1 1 0 0,0 0 0 0 0,0-1-1 0 0,1 1 1 0 0,-1 0 0 0 0,1-1-1 0 0,0 1 1 0 0,-1-1 0 0 0,1 1-1 0 0,0-1 1 0 0,1 1 0 0 0,-1-1-1 0 0,0 1 1 0 0,1-1 0 0 0,-1 1 0 0 0,2-4-1 0 0,6-12-1228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53.566"/>
    </inkml:context>
    <inkml:brush xml:id="br0">
      <inkml:brushProperty name="width" value="0.05" units="cm"/>
      <inkml:brushProperty name="height" value="0.05" units="cm"/>
    </inkml:brush>
  </inkml:definitions>
  <inkml:trace contextRef="#ctx0" brushRef="#br0">12 117 8429 0 0,'-1'-1'24'0'0,"0"-1"0"0"0,0 0 0 0 0,0 0 0 0 0,1 1 0 0 0,-1-1 1 0 0,1 0-1 0 0,-1 0 0 0 0,1 0 0 0 0,0 0 0 0 0,-1 0 0 0 0,1 1 0 0 0,0-1 0 0 0,0 0 1 0 0,0 0-1 0 0,1 0 0 0 0,-1 0 0 0 0,0 0 0 0 0,1 0 0 0 0,-1 0 0 0 0,1 1 1 0 0,0-1-1 0 0,-1 0 0 0 0,3-2 0 0 0,2-7 800 0 0,1 1 0 0 0,12-16 0 0 0,-9 11 449 0 0,-8 15-1236 0 0,-1 0-1 0 0,0 0 0 0 0,0-1 0 0 0,0 1 1 0 0,0 0-1 0 0,0 0 0 0 0,0-1 1 0 0,0 1-1 0 0,0 0 0 0 0,0 0 1 0 0,0-1-1 0 0,0 1 0 0 0,0 0 1 0 0,0 0-1 0 0,0-1 0 0 0,0 1 1 0 0,0 0-1 0 0,0 0 0 0 0,0-1 1 0 0,-1 1-1 0 0,1 0 0 0 0,0 0 1 0 0,0-1-1 0 0,0 1 0 0 0,0 0 1 0 0,0 0-1 0 0,-1 0 0 0 0,1-1 1 0 0,0 1-1 0 0,0 0 0 0 0,0 0 1 0 0,-1 0-1 0 0,1 0 0 0 0,0 0 1 0 0,0-1-1 0 0,-1 1 0 0 0,1 0 1 0 0,0 0-1 0 0,0 0 0 0 0,0 0 1 0 0,-1 0-1 0 0,1 0 0 0 0,-1 0 1 0 0,1 0-25 0 0,-1 0 1 0 0,1 0-1 0 0,-1 0 1 0 0,1 0 0 0 0,-1 0-1 0 0,1 0 1 0 0,-1 0-1 0 0,1 0 1 0 0,-1 0-1 0 0,1 0 1 0 0,-1 0 0 0 0,1 0-1 0 0,-1 1 1 0 0,1-1-1 0 0,-1 0 1 0 0,1 0-1 0 0,0 1 1 0 0,-1-1 0 0 0,1 0-1 0 0,-1 1 1 0 0,1-1-1 0 0,0 0 1 0 0,-1 1-1 0 0,1-1 1 0 0,0 0 0 0 0,-1 1-1 0 0,1-1 1 0 0,0 1-1 0 0,0-1 1 0 0,-1 1-1 0 0,1 0 1 0 0,-7 20-43 0 0,0 1 0 0 0,2 0 0 0 0,0 0-1 0 0,2 1 1 0 0,1-1 0 0 0,0 1 0 0 0,2 0 0 0 0,4 41 0 0 0,12 38-3508 0 0,-13-87 2478 0 0,3 0 4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53.939"/>
    </inkml:context>
    <inkml:brush xml:id="br0">
      <inkml:brushProperty name="width" value="0.05" units="cm"/>
      <inkml:brushProperty name="height" value="0.05" units="cm"/>
    </inkml:brush>
  </inkml:definitions>
  <inkml:trace contextRef="#ctx0" brushRef="#br0">62 5 7101 0 0,'-26'-3'301'0'0,"-7"1"605"0"0,32 3-846 0 0,1 0-1 0 0,0-1 1 0 0,0 1-1 0 0,-1 0 1 0 0,1-1-1 0 0,0 1 1 0 0,0 0-1 0 0,0 0 1 0 0,0-1-1 0 0,0 1 1 0 0,0 0-1 0 0,0 0 1 0 0,0-1 0 0 0,0 1-1 0 0,0 0 1 0 0,1-1-1 0 0,-1 1 1 0 0,0 0-1 0 0,0 0 1 0 0,1-1-1 0 0,-1 2 1 0 0,9 24 319 0 0,-7-20-240 0 0,1 3-98 0 0,0 0 0 0 0,0-1 1 0 0,1 1-1 0 0,9 14 1 0 0,-12-21-40 0 0,1 0 1 0 0,-1-1 0 0 0,1 1 0 0 0,-1 0 0 0 0,1 0-1 0 0,0-1 1 0 0,0 1 0 0 0,-1 0 0 0 0,1-1 0 0 0,0 0-1 0 0,1 0 1 0 0,-1 1 0 0 0,0-1 0 0 0,0 0 0 0 0,0-1-1 0 0,1 1 1 0 0,-1 0 0 0 0,0-1 0 0 0,1 1 0 0 0,-1-1-1 0 0,1 0 1 0 0,4 0 0 0 0,10-1 26 0 0,0-1 0 0 0,0 0 0 0 0,-1-2 0 0 0,1 0 0 0 0,-1-1 0 0 0,0 0 0 0 0,0-1-1 0 0,0-1 1 0 0,19-12 0 0 0,-30 17 652 0 0,-12 10-261 0 0,4-5-580 0 0,0 0 1 0 0,0 0-1 0 0,1 0 1 0 0,-1 0-1 0 0,1 0 0 0 0,0 1 1 0 0,0-1-1 0 0,0 1 1 0 0,-2 5-1 0 0,7-3-672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54.483"/>
    </inkml:context>
    <inkml:brush xml:id="br0">
      <inkml:brushProperty name="width" value="0.05" units="cm"/>
      <inkml:brushProperty name="height" value="0.05" units="cm"/>
    </inkml:brush>
  </inkml:definitions>
  <inkml:trace contextRef="#ctx0" brushRef="#br0">45 47 6533 0 0,'3'-12'27'0'0,"-2"10"11"0"0,0-1 0 0 0,-1 1 0 0 0,1-1 0 0 0,-1 1 0 0 0,1-1 0 0 0,-1 1 0 0 0,0-1 0 0 0,0 1 0 0 0,0-1 0 0 0,0 1 0 0 0,-1-6 0 0 0,1 8-15 0 0,0 0 0 0 0,0 0 0 0 0,-1 0 1 0 0,1 0-1 0 0,0 0 0 0 0,0 0 0 0 0,-1 0 0 0 0,1 0 0 0 0,0 0 0 0 0,0 0 1 0 0,0 0-1 0 0,-1 0 0 0 0,1 0 0 0 0,0 0 0 0 0,0 1 0 0 0,-1-1 0 0 0,1 0 1 0 0,0 0-1 0 0,0 0 0 0 0,0 0 0 0 0,0 0 0 0 0,-1 0 0 0 0,1 1 0 0 0,0-1 1 0 0,0 0-1 0 0,0 0 0 0 0,0 0 0 0 0,0 1 0 0 0,-1-1 0 0 0,1 0 0 0 0,0 0 1 0 0,0 0-1 0 0,0 1 0 0 0,0-1 0 0 0,0 0 0 0 0,0 0 0 0 0,0 0 1 0 0,0 1-1 0 0,0-1 0 0 0,0 0 0 0 0,0 0 0 0 0,0 1 0 0 0,0-1 0 0 0,0 0 1 0 0,-5 17 509 0 0,4-14-364 0 0,-11 40 1015 0 0,-8 62 0 0 0,17-90-1073 0 0,1 1-1 0 0,1-1 0 0 0,0 0 1 0 0,2 1-1 0 0,-1-1 0 0 0,6 26 0 0 0,-6-38-81 0 0,0-1-1 0 0,1 0 0 0 0,-1 0 0 0 0,1 0 1 0 0,0 1-1 0 0,0-1 0 0 0,0 0 0 0 0,0 0 1 0 0,0 0-1 0 0,0 0 0 0 0,0 0 1 0 0,1-1-1 0 0,-1 1 0 0 0,1 0 0 0 0,-1-1 1 0 0,1 1-1 0 0,0 0 0 0 0,-1-1 0 0 0,1 0 1 0 0,0 0-1 0 0,0 1 0 0 0,0-1 0 0 0,0 0 1 0 0,0 0-1 0 0,0-1 0 0 0,0 1 0 0 0,1 0 1 0 0,-1-1-1 0 0,0 1 0 0 0,0-1 0 0 0,1 0 1 0 0,-1 0-1 0 0,0 0 0 0 0,5 0 0 0 0,0-2-9 0 0,-1 1 0 0 0,1-2-1 0 0,0 1 1 0 0,-1-1-1 0 0,1 0 1 0 0,-1 0 0 0 0,0 0-1 0 0,0-1 1 0 0,0 0-1 0 0,6-6 1 0 0,7-8-17 0 0,0-1 1 0 0,-2-1-1 0 0,0 0 1 0 0,-2-1-1 0 0,0-1 1 0 0,-1 0-1 0 0,-1-1 1 0 0,-2-1-1 0 0,12-32 1 0 0,-6 21 9 0 0,-14 32-34 0 0,-10 22-48 0 0,4-11-274 0 0,-1 0 0 0 0,2 1 0 0 0,-1-1-1 0 0,1 1 1 0 0,0-1 0 0 0,1 1 0 0 0,0 0 0 0 0,0 0 0 0 0,1 0-1 0 0,0 0 1 0 0,1 0 0 0 0,0 0 0 0 0,4 16 0 0 0,-1-9-668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54.810"/>
    </inkml:context>
    <inkml:brush xml:id="br0">
      <inkml:brushProperty name="width" value="0.05" units="cm"/>
      <inkml:brushProperty name="height" value="0.05" units="cm"/>
    </inkml:brush>
  </inkml:definitions>
  <inkml:trace contextRef="#ctx0" brushRef="#br0">0 146 7485 0 0,'29'-63'119'0'0,"-26"52"120"0"0,1 0 0 0 0,0 0 0 0 0,0 0 0 0 0,2 1 0 0 0,6-12-1 0 0,-12 22-220 0 0,0-1-1 0 0,0 1 1 0 0,0 0-1 0 0,1-1 0 0 0,-1 1 1 0 0,0-1-1 0 0,1 1 0 0 0,-1 0 1 0 0,0-1-1 0 0,1 1 0 0 0,-1 0 1 0 0,0-1-1 0 0,1 1 0 0 0,-1 0 1 0 0,0 0-1 0 0,1-1 1 0 0,-1 1-1 0 0,1 0 0 0 0,-1 0 1 0 0,1 0-1 0 0,-1-1 0 0 0,1 1 1 0 0,-1 0-1 0 0,1 0 0 0 0,-1 0 1 0 0,1 0-1 0 0,-1 0 0 0 0,0 0 1 0 0,1 0-1 0 0,-1 0 0 0 0,1 0 1 0 0,-1 0-1 0 0,1 0 1 0 0,-1 1-1 0 0,1-1 0 0 0,-1 0 1 0 0,1 0-1 0 0,-1 0 0 0 0,1 1 1 0 0,-1-1-1 0 0,0 0 0 0 0,1 0 1 0 0,-1 1-1 0 0,0-1 0 0 0,1 0 1 0 0,-1 1-1 0 0,0-1 0 0 0,1 0 1 0 0,-1 1-1 0 0,0-1 1 0 0,1 1-1 0 0,-1-1 0 0 0,0 1 1 0 0,10 24 260 0 0,-8-7-191 0 0,-1 0 1 0 0,-1 0-1 0 0,0 0 0 0 0,-6 32 0 0 0,-20 72-22 0 0,15-82-113 0 0,0-6-179 0 0,9-28-18 0 0,-1 0 0 0 0,1 0 0 0 0,0 1 1 0 0,0-1-1 0 0,1 1 0 0 0,0-1 0 0 0,0 1 0 0 0,0 12 0 0 0,1-13-397 0 0,-2-2-114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55.149"/>
    </inkml:context>
    <inkml:brush xml:id="br0">
      <inkml:brushProperty name="width" value="0.05" units="cm"/>
      <inkml:brushProperty name="height" value="0.05" units="cm"/>
    </inkml:brush>
  </inkml:definitions>
  <inkml:trace contextRef="#ctx0" brushRef="#br0">1209 123 7581 0 0,'-2'-6'-4'0'0,"1"0"1"0"0,-1 0 0 0 0,0 1 0 0 0,0-1-1 0 0,-1 0 1 0 0,1 1 0 0 0,-1 0 0 0 0,-1 0-1 0 0,1 0 1 0 0,-1 0 0 0 0,1 0 0 0 0,-1 1-1 0 0,-1-1 1 0 0,1 1 0 0 0,-1 0 0 0 0,1 1-1 0 0,-1-1 1 0 0,0 1 0 0 0,-1 0 0 0 0,1 0-1 0 0,0 0 1 0 0,-1 1 0 0 0,0 0 0 0 0,1 0 0 0 0,-1 0-1 0 0,0 1 1 0 0,0 0 0 0 0,0 0 0 0 0,0 0-1 0 0,-11 1 1 0 0,-16 1 348 0 0,0 1 1 0 0,1 1-1 0 0,-1 2 1 0 0,-53 15-1 0 0,-122 52 1071 0 0,148-49-1129 0 0,-53 25 623 0 0,-137 81 1 0 0,221-114-778 0 0,1 1 138 0 0,-44 33 0 0 0,62-42-190 0 0,1 1-1 0 0,0 0 1 0 0,1 0-1 0 0,0 1 1 0 0,0 0 0 0 0,1 1-1 0 0,-12 19 1 0 0,17-25-54 0 0,0 0 0 0 0,1 0 1 0 0,0 1-1 0 0,-1-1 0 0 0,1 0 1 0 0,1 1-1 0 0,-1-1 0 0 0,1 1 1 0 0,-1-1-1 0 0,1 1 0 0 0,1-1 1 0 0,-1 1-1 0 0,1-1 0 0 0,-1 1 1 0 0,1-1-1 0 0,0 0 0 0 0,1 1 1 0 0,-1-1-1 0 0,1 0 0 0 0,0 0 1 0 0,0 0-1 0 0,0 0 0 0 0,1 0 1 0 0,-1-1-1 0 0,1 1 0 0 0,0-1 1 0 0,0 1-1 0 0,4 2 0 0 0,5 5 29 0 0,0 0 0 0 0,1 0 0 0 0,1-2 0 0 0,-1 0 0 0 0,2 0 0 0 0,19 8 0 0 0,10 2-4 0 0,0-2 1 0 0,2-2 0 0 0,82 15 0 0 0,-47-17-29 0 0,114 3 0 0 0,-137-15-50 0 0,0-2 0 0 0,0-3 0 0 0,90-17 0 0 0,-115 13-2 0 0,0 0 0 0 0,0-2 0 0 0,-1-2 0 0 0,0-1 0 0 0,-1-1 0 0 0,-1-2 0 0 0,42-28 0 0 0,-60 35 16 0 0,0 0 0 0 0,0-2 1 0 0,-1 1-1 0 0,-1-1 0 0 0,0-1 0 0 0,0 0 0 0 0,-1 0 1 0 0,-1-1-1 0 0,0 0 0 0 0,-1-1 0 0 0,0 0 0 0 0,-1 0 1 0 0,-1 0-1 0 0,0-1 0 0 0,-1 1 0 0 0,0-1 0 0 0,-1 0 1 0 0,-1 0-1 0 0,0-1 0 0 0,-2 1 0 0 0,1 0 0 0 0,-3-21 1 0 0,0 21-21 0 0,0 0 1 0 0,-1 0 0 0 0,0 1 0 0 0,-1-1 0 0 0,-1 1-1 0 0,0 0 1 0 0,-1 0 0 0 0,0 1 0 0 0,-14-22 0 0 0,13 25 16 0 0,-1 1 1 0 0,0-1 0 0 0,0 2-1 0 0,-1-1 1 0 0,0 1 0 0 0,0 0 0 0 0,-1 1-1 0 0,0 0 1 0 0,0 1 0 0 0,0 0-1 0 0,-1 1 1 0 0,-17-7 0 0 0,-10 0-114 0 0,-1 1 0 0 0,0 3 0 0 0,0 1 1 0 0,-1 1-1 0 0,0 3 0 0 0,-76 2 0 0 0,7 10-1626 0 0,-136 28-1 0 0,151-20 535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57.192"/>
    </inkml:context>
    <inkml:brush xml:id="br0">
      <inkml:brushProperty name="width" value="0.05" units="cm"/>
      <inkml:brushProperty name="height" value="0.05" units="cm"/>
    </inkml:brush>
  </inkml:definitions>
  <inkml:trace contextRef="#ctx0" brushRef="#br0">170 191 6437 0 0,'28'-9'59'0'0,"-24"8"12"0"0,0 0 1 0 0,0 0 0 0 0,0 0 0 0 0,0-1 0 0 0,0 0-1 0 0,-1 1 1 0 0,1-1 0 0 0,5-4 0 0 0,-34-6 1097 0 0,23 11-1113 0 0,0 0 0 0 0,0 0-1 0 0,0 0 1 0 0,-1 0 0 0 0,1 1-1 0 0,0-1 1 0 0,-1 1 0 0 0,1-1-1 0 0,-1 1 1 0 0,1 0 0 0 0,0 0-1 0 0,-1 0 1 0 0,1 0 0 0 0,-1 0-1 0 0,1 1 1 0 0,0-1 0 0 0,-1 1-1 0 0,1 0 1 0 0,0-1 0 0 0,-1 1-1 0 0,1 0 1 0 0,0 1 0 0 0,0-1-1 0 0,0 0 1 0 0,0 0 0 0 0,0 1-1 0 0,0-1 1 0 0,-3 4 0 0 0,-1 3 103 0 0,-1 1 0 0 0,1-1 1 0 0,0 1-1 0 0,0 1 0 0 0,-4 11 0 0 0,-1 0 74 0 0,-5 11 158 0 0,0 0 0 0 0,2 2 0 0 0,-11 41 0 0 0,19-52-159 0 0,1 1 1 0 0,0 0 0 0 0,2 0-1 0 0,1 0 1 0 0,2 42-1 0 0,1-55-127 0 0,1-1-1 0 0,1 1 1 0 0,0-1 0 0 0,0 0-1 0 0,1 0 1 0 0,0 0-1 0 0,0 0 1 0 0,1-1-1 0 0,1 1 1 0 0,0-1 0 0 0,0-1-1 0 0,1 1 1 0 0,0-1-1 0 0,0 0 1 0 0,1-1-1 0 0,0 0 1 0 0,0 0 0 0 0,10 6-1 0 0,-11-8-76 0 0,1-1 0 0 0,0 0 1 0 0,0 0-1 0 0,0-1 0 0 0,0 0 0 0 0,1 0 0 0 0,-1-1 0 0 0,1 0 0 0 0,-1-1 1 0 0,1 0-1 0 0,15 0 0 0 0,2-1 54 0 0,-1-2 1 0 0,45-7 0 0 0,-43 4-132 0 0,-1-2 1 0 0,0-1 0 0 0,0-1-1 0 0,29-14 1 0 0,-42 17 16 0 0,1-1 1 0 0,-1-1-1 0 0,-1 0 0 0 0,0-1 0 0 0,0-1 1 0 0,0 1-1 0 0,-2-2 0 0 0,1 0 1 0 0,9-13-1 0 0,-13 14-29 0 0,-1-1 0 0 0,0 0 0 0 0,-1-1 0 0 0,-1 1 0 0 0,0-1 0 0 0,0 0 0 0 0,-1 0 0 0 0,0 0-1 0 0,-1 0 1 0 0,-1-1 0 0 0,0-18 0 0 0,-1-2-38 0 0,-2 0 0 0 0,-1 0 0 0 0,-9-37-1 0 0,3 27-49 0 0,-24-70 0 0 0,28 99 115 0 0,-1 1 0 0 0,0-1 0 0 0,-1 1 0 0 0,0 0 0 0 0,-1 0 0 0 0,-1 1 0 0 0,0 0 0 0 0,-18-18 0 0 0,22 26 9 0 0,0 0 1 0 0,-1 1-1 0 0,1 0 0 0 0,-1 0 0 0 0,0 0 0 0 0,1 0 0 0 0,-1 1 0 0 0,-1 0 1 0 0,1 0-1 0 0,0 1 0 0 0,0-1 0 0 0,-1 1 0 0 0,1 1 0 0 0,-1-1 0 0 0,1 1 1 0 0,0 1-1 0 0,-1-1 0 0 0,1 1 0 0 0,-1 0 0 0 0,1 0 0 0 0,-12 5 1 0 0,8-3-80 0 0,1 0 1 0 0,-1 1 0 0 0,1 0 0 0 0,0 1 0 0 0,0 0 0 0 0,1 1 0 0 0,0 0 0 0 0,0 0 0 0 0,0 0 0 0 0,0 1 0 0 0,1 0 0 0 0,0 1 0 0 0,-7 10 0 0 0,-18 26-1280 0 0,19-28-233 0 0,-16 28 0 0 0,22-30 832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57.583"/>
    </inkml:context>
    <inkml:brush xml:id="br0">
      <inkml:brushProperty name="width" value="0.05" units="cm"/>
      <inkml:brushProperty name="height" value="0.05" units="cm"/>
    </inkml:brush>
  </inkml:definitions>
  <inkml:trace contextRef="#ctx0" brushRef="#br0">2 64 6785 0 0,'0'35'2331'0'0,"-1"-14"-1877"0"0,1-13-174 0 0,-1 0 0 0 0,1 1 0 0 0,3 14 0 0 0,-3-21-213 0 0,1 0-1 0 0,0 1 0 0 0,-1-1 1 0 0,1 0-1 0 0,0 0 1 0 0,0 1-1 0 0,1-1 0 0 0,-1 0 1 0 0,0 0-1 0 0,1 0 0 0 0,-1 0 1 0 0,1-1-1 0 0,-1 1 1 0 0,1 0-1 0 0,0-1 0 0 0,0 1 1 0 0,2 1-1 0 0,3 0 8 0 0,0 1 1 0 0,0-1-1 0 0,0-1 0 0 0,0 0 0 0 0,0 0 1 0 0,0 0-1 0 0,1-1 0 0 0,-1 0 0 0 0,1 0 1 0 0,-1 0-1 0 0,1-1 0 0 0,8-1 0 0 0,-5 0-72 0 0,0-1 0 0 0,-1 0-1 0 0,1 0 1 0 0,-1-1-1 0 0,0 0 1 0 0,0-1 0 0 0,19-10-1 0 0,-19 7-293 0 0,-1 0-1 0 0,-1 0 0 0 0,1-1 1 0 0,-1 0-1 0 0,0-1 1 0 0,-1 0-1 0 0,0 0 0 0 0,-1-1 1 0 0,11-19-1 0 0,6-10-1527 0 0,-20 36 1605 0 0,-1-1 0 0 0,0-1 0 0 0,0 1 0 0 0,0 0 1 0 0,0 0-1 0 0,-1-1 0 0 0,0 1 0 0 0,2-8 0 0 0,-2 4-375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57.908"/>
    </inkml:context>
    <inkml:brush xml:id="br0">
      <inkml:brushProperty name="width" value="0.05" units="cm"/>
      <inkml:brushProperty name="height" value="0.05" units="cm"/>
    </inkml:brush>
  </inkml:definitions>
  <inkml:trace contextRef="#ctx0" brushRef="#br0">55 33 6909 0 0,'-1'-1'35'0'0,"-1"-1"1"0"0,1 0-1 0 0,-1 0 1 0 0,1 1-1 0 0,-1-1 1 0 0,1 1-1 0 0,-1-1 1 0 0,0 1-1 0 0,0 0 1 0 0,0 0-1 0 0,0 0 1 0 0,0 0-1 0 0,0 0 0 0 0,0 0 1 0 0,0 0-1 0 0,-4 0 1 0 0,-9-5 789 0 0,10 3 184 0 0,7 2-571 0 0,-1 1-435 0 0,-1 0 1 0 0,0 0-1 0 0,1 1 0 0 0,-1-1 0 0 0,1 0 0 0 0,-1 0 1 0 0,0 1-1 0 0,1-1 0 0 0,-1 0 0 0 0,0 0 0 0 0,1 1 0 0 0,-1-1 1 0 0,0 0-1 0 0,0 1 0 0 0,1-1 0 0 0,-1 0 0 0 0,0 1 0 0 0,0-1 1 0 0,1 1-1 0 0,-1-1 0 0 0,0 0 0 0 0,0 1 0 0 0,0-1 1 0 0,0 1-1 0 0,0-1 0 0 0,0 1 0 0 0,0-1 0 0 0,0 1 0 0 0,0 0 1 0 0,-3 4-829 0 0,10-7-637 0 0,-5 1 590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58.234"/>
    </inkml:context>
    <inkml:brush xml:id="br0">
      <inkml:brushProperty name="width" value="0.05" units="cm"/>
      <inkml:brushProperty name="height" value="0.05" units="cm"/>
    </inkml:brush>
  </inkml:definitions>
  <inkml:trace contextRef="#ctx0" brushRef="#br0">1 43 8893 0 0,'0'0'7678'0'0,"3"-3"-7541"0"0,37-32-427 0 0,-35 31-227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58.638"/>
    </inkml:context>
    <inkml:brush xml:id="br0">
      <inkml:brushProperty name="width" value="0.05" units="cm"/>
      <inkml:brushProperty name="height" value="0.05" units="cm"/>
    </inkml:brush>
  </inkml:definitions>
  <inkml:trace contextRef="#ctx0" brushRef="#br0">9 95 9165 0 0,'-5'-12'-123'0'0,"4"11"129"0"0,1 1 0 0 0,0 0-1 0 0,-1-1 1 0 0,1 1 0 0 0,0-1 0 0 0,0 1 0 0 0,-1 0 0 0 0,1-1-1 0 0,0 1 1 0 0,0-1 0 0 0,0 1 0 0 0,0-1 0 0 0,0 1-1 0 0,0-1 1 0 0,0 1 0 0 0,0-1 0 0 0,0 1 0 0 0,0-1 0 0 0,0 1-1 0 0,0-1 1 0 0,0 1 0 0 0,0-1 0 0 0,0 1 0 0 0,0-1-1 0 0,1 1 1 0 0,-1-1 0 0 0,0 1 0 0 0,0 0 0 0 0,0-1 0 0 0,1 1-1 0 0,-1-1 1 0 0,8-14 517 0 0,-8 14-471 0 0,1-1 1 0 0,0 1 0 0 0,-1 0-1 0 0,1-1 1 0 0,0 1 0 0 0,-1 0-1 0 0,1 0 1 0 0,0-1 0 0 0,0 1 0 0 0,0 0-1 0 0,0 0 1 0 0,0 0 0 0 0,0 0-1 0 0,0 0 1 0 0,1 0 0 0 0,-1 1-1 0 0,0-1 1 0 0,1 0 0 0 0,-1 1-1 0 0,0-1 1 0 0,2 0 0 0 0,27-7 56 0 0,0 1 0 0 0,0 2 1 0 0,0 1-1 0 0,0 1 0 0 0,41 2 1 0 0,-35 0-78 0 0,10 0-35 0 0,-1 3 0 0 0,79 14 0 0 0,-96-8-229 0 0,-27-7 207 0 0,-1-1 0 0 0,0 0-1 0 0,1 0 1 0 0,-1 0 0 0 0,1 1 0 0 0,-1-1-1 0 0,0 0 1 0 0,1 0 0 0 0,-1 1 0 0 0,0-1 0 0 0,1 0-1 0 0,-1 0 1 0 0,0 1 0 0 0,0-1 0 0 0,1 0-1 0 0,-1 1 1 0 0,0-1 0 0 0,0 1 0 0 0,1-1-1 0 0,-1 0 1 0 0,0 1 0 0 0,0-1 0 0 0,0 1 0 0 0,0-1-1 0 0,0 0 1 0 0,0 1 0 0 0,0-1 0 0 0,0 1-1 0 0,0-1 1 0 0,0 1 0 0 0,0-1 0 0 0,0 1-1 0 0,0-1 1 0 0,0 0 0 0 0,0 1 0 0 0,0-1 0 0 0,0 1-1 0 0,0-1 1 0 0,-1 0 0 0 0,1 1 0 0 0,0-1-1 0 0,0 1 1 0 0,0-1 0 0 0,-1 0 0 0 0,1 1 0 0 0,0-1-1 0 0,-1 0 1 0 0,1 0 0 0 0,0 1 0 0 0,-1-1-1 0 0,1 0 1 0 0,0 1 0 0 0,-1-1 0 0 0,1 0-1 0 0,0 0 1 0 0,-1 0 0 0 0,1 0 0 0 0,-1 1 0 0 0,1-1-1 0 0,0 0 1 0 0,-2 0 0 0 0,-7 4-605 0 0,0 0-1 0 0,-1-1 1 0 0,1 0 0 0 0,-21 3 0 0 0,21-4 217 0 0,-3 0-215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26.084"/>
    </inkml:context>
    <inkml:brush xml:id="br0">
      <inkml:brushProperty name="width" value="0.05" units="cm"/>
      <inkml:brushProperty name="height" value="0.05" units="cm"/>
    </inkml:brush>
  </inkml:definitions>
  <inkml:trace contextRef="#ctx0" brushRef="#br0">313 239 8165 0 0,'37'-47'365'0'0,"-27"36"22"0"0,-1 0-1 0 0,0 0 1 0 0,-1 0-1 0 0,0-1 1 0 0,-1-1-1 0 0,0 1 1 0 0,-1-1 0 0 0,6-16-1 0 0,-11 26-245 0 0,-1-1-1 0 0,0 0 1 0 0,1 1-1 0 0,-1-1 1 0 0,0 1-1 0 0,0-1 1 0 0,-1 1-1 0 0,1-1 1 0 0,-1 1-1 0 0,0-1 1 0 0,0 1-1 0 0,-3-7 1 0 0,4 9-91 0 0,-1 0-1 0 0,1 0 1 0 0,-1 0 0 0 0,0 0 0 0 0,1 0-1 0 0,-1 0 1 0 0,0 0 0 0 0,0 0 0 0 0,0 0-1 0 0,0 0 1 0 0,0 1 0 0 0,0-1-1 0 0,0 0 1 0 0,0 1 0 0 0,0-1 0 0 0,0 1-1 0 0,0-1 1 0 0,0 1 0 0 0,0-1 0 0 0,0 1-1 0 0,-1 0 1 0 0,1 0 0 0 0,0-1-1 0 0,0 1 1 0 0,0 0 0 0 0,-1 0 0 0 0,1 0-1 0 0,0 0 1 0 0,0 0 0 0 0,0 1 0 0 0,-1-1-1 0 0,1 0 1 0 0,0 1 0 0 0,0-1-1 0 0,0 0 1 0 0,0 1 0 0 0,0 0 0 0 0,0-1-1 0 0,0 1 1 0 0,-2 1 0 0 0,-11 8 147 0 0,0 0-1 0 0,1 1 1 0 0,1 0 0 0 0,0 1 0 0 0,-18 24 0 0 0,13-17-52 0 0,-37 50 313 0 0,-52 83 0 0 0,106-151-457 0 0,-70 117 316 0 0,64-106-295 0 0,1 0 1 0 0,0 1 0 0 0,1-1 0 0 0,0 1 0 0 0,1 0-1 0 0,0 0 1 0 0,1 0 0 0 0,-1 15 0 0 0,3-25-23 0 0,0 0 0 0 0,0 0-1 0 0,1-1 1 0 0,-1 1 0 0 0,0 0 0 0 0,1 0 0 0 0,0-1 0 0 0,0 1 0 0 0,0 0 0 0 0,0-1 0 0 0,0 1 0 0 0,0-1-1 0 0,1 1 1 0 0,-1-1 0 0 0,1 0 0 0 0,0 0 0 0 0,-1 1 0 0 0,4 1 0 0 0,-2-2-52 0 0,0 1 0 0 0,1-1 1 0 0,-1 0-1 0 0,1 0 0 0 0,0 0 1 0 0,0-1-1 0 0,-1 1 0 0 0,1-1 1 0 0,0 0-1 0 0,0 0 0 0 0,5 0 0 0 0,5 0-356 0 0,0 0-1 0 0,0-1 1 0 0,0-1-1 0 0,0 0 1 0 0,0-1-1 0 0,14-3 0 0 0,13-7-1318 0 0,-1-2 0 0 0,0-1-1 0 0,-1-2 1 0 0,71-43 0 0 0,-71 35 586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58.995"/>
    </inkml:context>
    <inkml:brush xml:id="br0">
      <inkml:brushProperty name="width" value="0.05" units="cm"/>
      <inkml:brushProperty name="height" value="0.05" units="cm"/>
    </inkml:brush>
  </inkml:definitions>
  <inkml:trace contextRef="#ctx0" brushRef="#br0">6 5 6845 0 0,'0'0'38'0'0,"-1"0"1"0"0,1 0 0 0 0,0 0 0 0 0,-1 0 0 0 0,1 1-1 0 0,0-1 1 0 0,-1 0 0 0 0,1 0 0 0 0,0 1 0 0 0,0-1-1 0 0,-1 0 1 0 0,1 1 0 0 0,0-1 0 0 0,0 0 0 0 0,0 1-1 0 0,-1-1 1 0 0,1 0 0 0 0,0 1 0 0 0,0-1 0 0 0,0 0-1 0 0,0 1 1 0 0,0-1 0 0 0,0 1 0 0 0,0-1 0 0 0,0 0-1 0 0,0 1 1 0 0,0-1 0 0 0,0 0 0 0 0,0 1 0 0 0,0-1-1 0 0,0 1 1 0 0,0-1 0 0 0,0 0 0 0 0,0 1-1 0 0,0-1 1 0 0,0 2 945 0 0,-1 2 62 0 0,3 1-993 0 0,0-1-1 0 0,0 1 1 0 0,0-1 0 0 0,1 0 0 0 0,-1 0-1 0 0,1 1 1 0 0,0-2 0 0 0,0 1 0 0 0,1 0-1 0 0,-1-1 1 0 0,1 1 0 0 0,0-1 0 0 0,0 0-1 0 0,0 0 1 0 0,0 0 0 0 0,0-1-1 0 0,1 0 1 0 0,-1 0 0 0 0,1 0 0 0 0,7 2-1 0 0,-8-2-147 0 0,1-1 0 0 0,-1 0 0 0 0,0 0 0 0 0,1 0 0 0 0,0-1 0 0 0,-1 1 0 0 0,1-1 0 0 0,-1 0 0 0 0,1 0 0 0 0,0-1 0 0 0,-1 0 0 0 0,1 1 0 0 0,-1-2 0 0 0,0 1 0 0 0,1 0 0 0 0,-1-1 0 0 0,0 0 0 0 0,1 0 0 0 0,-1 0 0 0 0,0 0 0 0 0,-1-1 0 0 0,6-4 0 0 0,0-2-706 0 0,-1-1-1 0 0,12-18 1 0 0,-8 12-7 0 0,-4 4 167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59.337"/>
    </inkml:context>
    <inkml:brush xml:id="br0">
      <inkml:brushProperty name="width" value="0.05" units="cm"/>
      <inkml:brushProperty name="height" value="0.05" units="cm"/>
    </inkml:brush>
  </inkml:definitions>
  <inkml:trace contextRef="#ctx0" brushRef="#br0">234 20 6533 0 0,'-2'-1'27'0'0,"1"-1"1"0"0,-1 0 0 0 0,0 0-1 0 0,1 1 1 0 0,-1-1-1 0 0,0 1 1 0 0,0-1 0 0 0,0 1-1 0 0,-4-2 1 0 0,6 3 38 0 0,-1-1 0 0 0,1 1 0 0 0,-1 0 0 0 0,1 0 0 0 0,-1-1 0 0 0,1 1 0 0 0,-1 0 0 0 0,0 0 0 0 0,1 0 0 0 0,-1 0 0 0 0,1 0 0 0 0,-1 0 0 0 0,0 0 0 0 0,1 0 1 0 0,-1 0-1 0 0,1 0 0 0 0,-1 0 0 0 0,0 0 0 0 0,1 0 0 0 0,-1 0 0 0 0,1 1 0 0 0,-1-1 0 0 0,1 0 0 0 0,-1 0 0 0 0,0 1 0 0 0,1-1 0 0 0,-1 0 0 0 0,1 1 0 0 0,-1-1 0 0 0,1 1 0 0 0,0-1 0 0 0,-1 0 0 0 0,1 1 0 0 0,-1-1 0 0 0,1 1 0 0 0,0-1 0 0 0,-1 1 0 0 0,1-1 0 0 0,0 2 0 0 0,-1 1 189 0 0,1-1 0 0 0,1 1 0 0 0,-1 0 0 0 0,0 0 0 0 0,1 0 0 0 0,-1-1 0 0 0,1 1 0 0 0,1 4 0 0 0,1 1 88 0 0,1 12 4 0 0,0-1 1 0 0,-1 1 0 0 0,-1 0 0 0 0,-1 0-1 0 0,-3 33 1 0 0,1-43-412 0 0,-1-1 1 0 0,0 1-1 0 0,0-1 0 0 0,-1 0 1 0 0,0 0-1 0 0,-1 0 0 0 0,0 0 1 0 0,-1-1-1 0 0,0 1 0 0 0,0-1 1 0 0,0 0-1 0 0,-1-1 1 0 0,-1 1-1 0 0,-6 6 0 0 0,-4 1-596 0 0,-1-1 0 0 0,-33 22-1 0 0,-6-3-740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04.677"/>
    </inkml:context>
    <inkml:brush xml:id="br0">
      <inkml:brushProperty name="width" value="0.05" units="cm"/>
      <inkml:brushProperty name="height" value="0.05" units="cm"/>
    </inkml:brush>
  </inkml:definitions>
  <inkml:trace contextRef="#ctx0" brushRef="#br0">19 592 9029 0 0,'0'0'3'0'0,"-1"0"1"0"0,0 0 0 0 0,1 0-1 0 0,-1 0 1 0 0,0-1 0 0 0,1 1-1 0 0,-1 0 1 0 0,0 0 0 0 0,1-1-1 0 0,-1 1 1 0 0,0 0 0 0 0,1-1-1 0 0,-1 1 1 0 0,1-1 0 0 0,-1 1-1 0 0,1-1 1 0 0,-1 1 0 0 0,1-1-1 0 0,-1 1 1 0 0,1-1 0 0 0,-1 1-1 0 0,1-1 1 0 0,0 0 0 0 0,-1 1-1 0 0,1-2 1 0 0,-5-24 2336 0 0,5 22-1919 0 0,0 0-1 0 0,0-1 1 0 0,1 1-1 0 0,-1 0 1 0 0,1 0-1 0 0,0 0 1 0 0,0 0-1 0 0,1 0 0 0 0,-1 1 1 0 0,4-8-1 0 0,-2 8-215 0 0,1-1 0 0 0,-1 1 0 0 0,1 0 0 0 0,-1 0 0 0 0,1 0 0 0 0,0 1 0 0 0,0-1-1 0 0,1 1 1 0 0,-1 0 0 0 0,0 0 0 0 0,1 0 0 0 0,4 0 0 0 0,-7 1-167 0 0,0 0 0 0 0,0 1 1 0 0,-1 0-1 0 0,1-1 0 0 0,0 1 0 0 0,0 0 1 0 0,0 0-1 0 0,-1 0 0 0 0,1 0 0 0 0,0 0 1 0 0,0 0-1 0 0,0 1 0 0 0,-1-1 0 0 0,1 1 1 0 0,0-1-1 0 0,0 1 0 0 0,-1 0 0 0 0,1-1 1 0 0,0 1-1 0 0,-1 0 0 0 0,1 0 0 0 0,-1 0 1 0 0,1 0-1 0 0,-1 1 0 0 0,0-1 0 0 0,1 0 1 0 0,-1 0-1 0 0,0 1 0 0 0,0-1 0 0 0,0 1 1 0 0,0-1-1 0 0,1 4 0 0 0,7 19 148 0 0,-1 1 0 0 0,-2 0-1 0 0,7 48 1 0 0,-2-7-128 0 0,-11-66-57 0 0,0 0 1 0 0,0 0-1 0 0,0 0 0 0 0,0 0 1 0 0,0 0-1 0 0,0 0 0 0 0,0 1 1 0 0,0-1-1 0 0,0 0 0 0 0,0 0 1 0 0,0 0-1 0 0,0 0 0 0 0,0 0 1 0 0,0 0-1 0 0,0 0 0 0 0,0 0 1 0 0,0 0-1 0 0,0 0 0 0 0,0 1 1 0 0,0-1-1 0 0,0 0 1 0 0,0 0-1 0 0,0 0 0 0 0,0 0 1 0 0,1 0-1 0 0,-1 0 0 0 0,0 0 1 0 0,0 0-1 0 0,0 0 0 0 0,0 0 1 0 0,0 0-1 0 0,0 0 0 0 0,0 0 1 0 0,0 0-1 0 0,0 0 0 0 0,1 0 1 0 0,-1 0-1 0 0,0 0 0 0 0,0 0 1 0 0,0 0-1 0 0,0 0 0 0 0,0 0 1 0 0,0 0-1 0 0,0 0 0 0 0,0 0 1 0 0,0 0-1 0 0,1 0 0 0 0,-1 0 1 0 0,0 0-1 0 0,0 0 1 0 0,0 0-1 0 0,0 0 0 0 0,0 0 1 0 0,0 0-1 0 0,0 0 0 0 0,0 0 1 0 0,0-1-1 0 0,0 1 0 0 0,0 0 1 0 0,1 0-1 0 0,6-10 36 0 0,13-24-50 0 0,-7 11-26 0 0,157-194-289 0 0,-48 69 139 0 0,-74 84 78 0 0,-9 9-530 0 0,74-78 1 0 0,-111 131 486 0 0,2-1 1 0 0,-1 0-1 0 0,0 1 0 0 0,0 0 1 0 0,1 0-1 0 0,-1 0 1 0 0,5-2-1 0 0,-7 4 99 0 0,-1-1 0 0 0,1 1 0 0 0,-1 0-1 0 0,1 0 1 0 0,0-1 0 0 0,-1 1 0 0 0,1 0-1 0 0,0 0 1 0 0,-1 0 0 0 0,1 0 0 0 0,0 0 0 0 0,-1 0-1 0 0,1 0 1 0 0,0 0 0 0 0,-1 0 0 0 0,1 0 0 0 0,0 1-1 0 0,-1-1 1 0 0,1 0 0 0 0,-1 0 0 0 0,1 1 0 0 0,0-1-1 0 0,-1 0 1 0 0,1 1 0 0 0,-1-1 0 0 0,1 0-1 0 0,-1 1 1 0 0,1-1 0 0 0,-1 1 0 0 0,1-1 0 0 0,-1 1-1 0 0,1-1 1 0 0,-1 1 0 0 0,0-1 0 0 0,1 1 0 0 0,-1-1-1 0 0,0 1 1 0 0,1 0 0 0 0,-1-1 0 0 0,0 1-1 0 0,0 0 1 0 0,0-1 0 0 0,0 1 0 0 0,0-1 0 0 0,1 1-1 0 0,-1 0 1 0 0,0-1 0 0 0,0 1 0 0 0,-1 0 0 0 0,1 0-1 0 0,0 17-1424 0 0,0 0 0 0 0,-5 28 0 0 0,2-28 678 0 0,-1 17-668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05.455"/>
    </inkml:context>
    <inkml:brush xml:id="br0">
      <inkml:brushProperty name="width" value="0.05" units="cm"/>
      <inkml:brushProperty name="height" value="0.05" units="cm"/>
    </inkml:brush>
  </inkml:definitions>
  <inkml:trace contextRef="#ctx0" brushRef="#br0">1 546 7389 0 0,'3'-3'231'0'0,"0"-1"1"0"0,-1 1 0 0 0,1-1 0 0 0,-1 1 0 0 0,1-1-1 0 0,-1 0 1 0 0,0 0 0 0 0,0 0 0 0 0,2-8 0 0 0,-3 7 367 0 0,1 0 0 0 0,0 0 0 0 0,1 0 0 0 0,-1 1 0 0 0,1-1 0 0 0,5-7 0 0 0,8-5 1099 0 0,-11 10-1206 0 0,0 1 1 0 0,1 0-1 0 0,0 0 1 0 0,0 0-1 0 0,7-4 1 0 0,-12 9-434 0 0,0 1 0 0 0,0-1 0 0 0,0 0 0 0 0,0 1 0 0 0,0-1 0 0 0,0 1 0 0 0,0 0 0 0 0,1-1 0 0 0,-1 1 0 0 0,0 0 0 0 0,0 0 0 0 0,0 0 0 0 0,0 0 0 0 0,1 0 0 0 0,-1 0 0 0 0,0 0-1 0 0,0 0 1 0 0,0 0 0 0 0,0 0 0 0 0,1 1 0 0 0,-1-1 0 0 0,0 0 0 0 0,0 1 0 0 0,0-1 0 0 0,0 1 0 0 0,0-1 0 0 0,0 1 0 0 0,0 0 0 0 0,0-1 0 0 0,0 1 0 0 0,0 0 0 0 0,0 0 0 0 0,0 0 0 0 0,-1 0 0 0 0,1 0 0 0 0,0 0 0 0 0,-1 0 0 0 0,1 0 0 0 0,0 1 0 0 0,6 8 121 0 0,-1 1 1 0 0,0 0-1 0 0,-1-1 1 0 0,0 2-1 0 0,0-1 1 0 0,-2 0-1 0 0,1 1 1 0 0,-1 0-1 0 0,-1 0 1 0 0,1 15-1 0 0,-2-18-137 0 0,-1-1-21 0 0,0-1 1 0 0,0 1 0 0 0,1-1 0 0 0,0 0 0 0 0,1 1-1 0 0,0-1 1 0 0,0 0 0 0 0,6 13 0 0 0,-8-19-19 0 0,0-1 0 0 0,0 0 1 0 0,1 0-1 0 0,-1 0 0 0 0,0 0 0 0 0,0 0 0 0 0,1 1 1 0 0,-1-1-1 0 0,0 0 0 0 0,0 0 0 0 0,1 0 1 0 0,-1 0-1 0 0,0 0 0 0 0,0 0 0 0 0,1 0 1 0 0,-1 0-1 0 0,0 0 0 0 0,0 0 0 0 0,1 0 1 0 0,-1 0-1 0 0,0 0 0 0 0,0 0 0 0 0,1 0 1 0 0,-1 0-1 0 0,0 0 0 0 0,1 0 0 0 0,-1 0 1 0 0,0 0-1 0 0,0-1 0 0 0,0 1 0 0 0,1 0 0 0 0,-1 0 1 0 0,0 0-1 0 0,0 0 0 0 0,1-1 0 0 0,-1 1 1 0 0,0 0-1 0 0,10-11 123 0 0,-5 6-84 0 0,161-124 255 0 0,-49 40-169 0 0,-80 56-81 0 0,-2-2 1 0 0,-1-2-1 0 0,49-68 1 0 0,-18 21-116 0 0,-53 69-50 0 0,0 1-1 0 0,1 0 0 0 0,1 1 1 0 0,0 1-1 0 0,0 0 0 0 0,26-15 1 0 0,-40 26 16 0 0,1 0 0 0 0,0 1-1 0 0,0-1 1 0 0,0 1 0 0 0,0 0 0 0 0,0-1 0 0 0,0 1 0 0 0,0 0 0 0 0,0 0-1 0 0,0-1 1 0 0,0 1 0 0 0,0 0 0 0 0,0 0 0 0 0,0 0 0 0 0,0 0 0 0 0,0 0-1 0 0,0 1 1 0 0,1-1 0 0 0,-1 0-7 0 0,-1 1 0 0 0,1-1 0 0 0,-1 1 1 0 0,1-1-1 0 0,-1 0 0 0 0,0 1 0 0 0,1-1 0 0 0,-1 1 0 0 0,1-1 0 0 0,-1 1 0 0 0,0-1 0 0 0,0 1 0 0 0,1-1 0 0 0,-1 1 0 0 0,0-1 1 0 0,0 1-1 0 0,0 0 0 0 0,0-1 0 0 0,0 1 0 0 0,1-1 0 0 0,-1 1 0 0 0,0 0 0 0 0,-1 6-747 0 0,1-1-1 0 0,-1 0 1 0 0,0 0-1 0 0,-3 10 1 0 0,2-9 348 0 0,-3 20-1511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12.773"/>
    </inkml:context>
    <inkml:brush xml:id="br0">
      <inkml:brushProperty name="width" value="0.05" units="cm"/>
      <inkml:brushProperty name="height" value="0.05" units="cm"/>
    </inkml:brush>
  </inkml:definitions>
  <inkml:trace contextRef="#ctx0" brushRef="#br0">93 444 8497 0 0,'3'-3'382'0'0,"0"0"-1"0"0,0 1 1 0 0,0-1 0 0 0,0 1 0 0 0,0 0 0 0 0,1 0 0 0 0,4-3-1 0 0,11-6 1178 0 0,-5-1-680 0 0,-1 0 1 0 0,1-1 0 0 0,21-29-1 0 0,-7 7-117 0 0,-15 20-400 0 0,-1 0-1 0 0,-1 0 1 0 0,18-34 0 0 0,-26 44-334 0 0,-1 0 0 0 0,-1 0 0 0 0,1 0 0 0 0,-1 0-1 0 0,1 0 1 0 0,-1 0 0 0 0,-1 0 0 0 0,1 0 0 0 0,-1-1 0 0 0,0 1 0 0 0,0 0 0 0 0,0 0 0 0 0,-1 0 0 0 0,0-1 0 0 0,0 1 0 0 0,0 0 0 0 0,-1 0 0 0 0,0 0 0 0 0,-3-6 0 0 0,5 9-29 0 0,-1 1 0 0 0,0-1 0 0 0,0 1 0 0 0,0-1 0 0 0,0 1 0 0 0,0-1 0 0 0,0 1 0 0 0,0 0 0 0 0,-1-1 0 0 0,1 1 0 0 0,0 0 0 0 0,-1 0 0 0 0,1 0 0 0 0,-1 0 0 0 0,1 0 0 0 0,-1 0 0 0 0,0 1 0 0 0,1-1 0 0 0,-1 0 0 0 0,-2 0 0 0 0,1 1-4 0 0,0 0-1 0 0,0 0 1 0 0,0 0-1 0 0,0 0 0 0 0,1 1 1 0 0,-1-1-1 0 0,0 1 1 0 0,0 0-1 0 0,1-1 0 0 0,-1 1 1 0 0,-4 3-1 0 0,-4 2-6 0 0,1 1 0 0 0,-1 0 0 0 0,1 0 0 0 0,-14 16 0 0 0,7-6 53 0 0,1 2-1 0 0,0 0 0 0 0,2 1 0 0 0,0 0 0 0 0,-13 29 0 0 0,8-11 130 0 0,2 1-1 0 0,-15 49 1 0 0,31-84-152 0 0,0-1 1 0 0,0 1 0 0 0,0 0-1 0 0,0-1 1 0 0,1 1-1 0 0,-1 0 1 0 0,1 0-1 0 0,0 0 1 0 0,0 0 0 0 0,1-1-1 0 0,0 7 1 0 0,-1-10-14 0 0,1 1 0 0 0,-1 0 0 0 0,0 0 0 0 0,1-1 0 0 0,-1 1 0 0 0,1 0-1 0 0,-1-1 1 0 0,1 1 0 0 0,-1-1 0 0 0,1 1 0 0 0,-1 0 0 0 0,1-1 0 0 0,0 1 0 0 0,-1-1 0 0 0,1 1 0 0 0,0-1 0 0 0,-1 0 0 0 0,1 1 0 0 0,0-1 0 0 0,-1 0 0 0 0,3 1 0 0 0,-1-1 2 0 0,0 0 0 0 0,0 0 0 0 0,1 0-1 0 0,-1 0 1 0 0,0 0 0 0 0,0 0 0 0 0,0-1 0 0 0,1 1-1 0 0,-1-1 1 0 0,0 0 0 0 0,3-1 0 0 0,16-8-108 0 0,0 0 1 0 0,0-2-1 0 0,-1 0 1 0 0,-1-2-1 0 0,25-21 0 0 0,-7 1-315 0 0,48-56 0 0 0,-68 70 328 0 0,-2 0 0 0 0,21-35 0 0 0,-31 46 50 0 0,0 0-1 0 0,-1 0 1 0 0,0 0-1 0 0,0-1 1 0 0,-1 0-1 0 0,-1 0 1 0 0,1 1-1 0 0,-2-1 1 0 0,2-15-1 0 0,-3 25 37 0 0,0 0 1 0 0,0 0-1 0 0,0 0 0 0 0,0 0 1 0 0,0 0-1 0 0,0 0 0 0 0,0 0 1 0 0,0 1-1 0 0,0-1 0 0 0,0 0 1 0 0,0 0-1 0 0,0 0 0 0 0,-1 0 1 0 0,1 0-1 0 0,0 0 0 0 0,0 0 1 0 0,0 0-1 0 0,0 0 0 0 0,0 0 1 0 0,0 0-1 0 0,0 0 0 0 0,0 0 1 0 0,0 0-1 0 0,0 0 0 0 0,0 0 1 0 0,0 0-1 0 0,0 0 0 0 0,0 0 1 0 0,0 0-1 0 0,0 0 0 0 0,0 0 1 0 0,0 0-1 0 0,-1 0 0 0 0,1 0 1 0 0,0 0-1 0 0,0 0 0 0 0,0 0 1 0 0,0 0-1 0 0,0 0 0 0 0,0 0 1 0 0,0 0-1 0 0,0 0 0 0 0,0 0 1 0 0,0 0-1 0 0,0-1 0 0 0,0 1 1 0 0,0 0-1 0 0,0 0 0 0 0,0 0 1 0 0,0 0-1 0 0,0 0 0 0 0,0 0 1 0 0,0 0-1 0 0,0 0 0 0 0,0 0 1 0 0,0 0-1 0 0,0 0 0 0 0,0 0 1 0 0,0 0-1 0 0,0 0 0 0 0,0 0 1 0 0,-6 7-53 0 0,-3 10-11 0 0,-24 49 9 0 0,-15 37 479 0 0,43-88-267 0 0,0 1 0 0 0,0-1 0 0 0,2 1 0 0 0,0 0 0 0 0,-1 17 0 0 0,3-26-62 0 0,1-1 1 0 0,0 1 0 0 0,1 0-1 0 0,-1 0 1 0 0,1-1 0 0 0,1 1-1 0 0,3 12 1 0 0,-4-17-56 0 0,0-1 1 0 0,-1 1-1 0 0,1 0 1 0 0,0-1-1 0 0,0 1 1 0 0,0-1-1 0 0,0 1 1 0 0,0-1-1 0 0,0 0 1 0 0,1 1-1 0 0,-1-1 1 0 0,0 0-1 0 0,1 0 1 0 0,-1 0-1 0 0,1 0 1 0 0,-1 0-1 0 0,1 0 1 0 0,-1 0-1 0 0,1-1 1 0 0,0 1-1 0 0,-1 0 0 0 0,1-1 1 0 0,0 1-1 0 0,0-1 1 0 0,-1 0-1 0 0,1 0 1 0 0,0 0-1 0 0,0 0 1 0 0,0 0-1 0 0,-1 0 1 0 0,1 0-1 0 0,0 0 1 0 0,2-1-1 0 0,10-3-21 0 0,0 0 0 0 0,0-1 0 0 0,0-1 0 0 0,0 0 0 0 0,-1-1 0 0 0,0-1 0 0 0,-1 0 0 0 0,1 0 0 0 0,-2-1 0 0 0,1-1 0 0 0,15-16 0 0 0,-8 5-150 0 0,-1-1 0 0 0,0-1 0 0 0,-2 0 0 0 0,-1-1 0 0 0,14-30 0 0 0,2-17-336 0 0,-27 62 425 0 0,-1-1-1 0 0,-1 1 0 0 0,1-1 1 0 0,-2 1-1 0 0,2-18 0 0 0,-3 27 43 0 0,0-1 0 0 0,0 1-1 0 0,0 0 1 0 0,0 0 0 0 0,0 0-1 0 0,0 0 1 0 0,0 0 0 0 0,0-1-1 0 0,0 1 1 0 0,0 0 0 0 0,0 0 0 0 0,0 0-1 0 0,0 0 1 0 0,0 0 0 0 0,0 0-1 0 0,0 0 1 0 0,-1-1 0 0 0,1 1-1 0 0,0 0 1 0 0,0 0 0 0 0,0 0-1 0 0,0 0 1 0 0,0 0 0 0 0,0 0 0 0 0,0 0-1 0 0,-1 0 1 0 0,1 0 0 0 0,0 0-1 0 0,0 0 1 0 0,0 0 0 0 0,0 0-1 0 0,0 0 1 0 0,0 0 0 0 0,-1-1 0 0 0,1 1-1 0 0,0 0 1 0 0,0 0 0 0 0,0 1-1 0 0,0-1 1 0 0,0 0 0 0 0,-1 0-1 0 0,1 0 1 0 0,0 0 0 0 0,-10 3-37 0 0,-9 8-10 0 0,17-10 43 0 0,-17 10-16 0 0,-32 22 7 0 0,48-30 17 0 0,0-1-1 0 0,0 0 0 0 0,0 1 1 0 0,0 0-1 0 0,0 0 0 0 0,1 0 1 0 0,0 0-1 0 0,-1 0 0 0 0,1 0 1 0 0,0 1-1 0 0,1-1 0 0 0,-3 5 0 0 0,4-5 4 0 0,0 0 0 0 0,0-1 0 0 0,0 1 0 0 0,0-1 0 0 0,0 1 0 0 0,0 0-1 0 0,1-1 1 0 0,0 1 0 0 0,-1-1 0 0 0,1 1 0 0 0,0-1 0 0 0,0 0-1 0 0,0 1 1 0 0,0-1 0 0 0,1 0 0 0 0,-1 1 0 0 0,1-1 0 0 0,-1 0 0 0 0,1 0-1 0 0,0 0 1 0 0,0-1 0 0 0,0 1 0 0 0,4 3 0 0 0,5 4 21 0 0,1-1 0 0 0,24 13 0 0 0,-33-19-24 0 0,43 22 12 0 0,-21-12-41 0 0,-1 1 1 0 0,0 1-1 0 0,26 22 0 0 0,-48-35 25 0 0,0 0-1 0 0,-1 0 1 0 0,1 1-1 0 0,0-1 1 0 0,-1 0-1 0 0,0 1 1 0 0,1 0-1 0 0,-1-1 1 0 0,0 1-1 0 0,0 0 1 0 0,0-1-1 0 0,0 1 0 0 0,0 0 1 0 0,0 0-1 0 0,-1 0 1 0 0,1 0-1 0 0,0 0 1 0 0,-1 0-1 0 0,0 0 1 0 0,1 0-1 0 0,-1 0 1 0 0,0 0-1 0 0,0 0 1 0 0,0 0-1 0 0,0 0 1 0 0,-1 0-1 0 0,1 0 1 0 0,-1 0-1 0 0,1 0 1 0 0,-1 0-1 0 0,1 0 1 0 0,-1 0-1 0 0,0 0 1 0 0,0 0-1 0 0,0 0 1 0 0,0-1-1 0 0,0 1 1 0 0,-1 0-1 0 0,1-1 1 0 0,0 1-1 0 0,-1-1 1 0 0,1 1-1 0 0,-4 1 0 0 0,-3 4 4 0 0,-1-1-1 0 0,1 0 0 0 0,-2 0 0 0 0,1-1 0 0 0,-1 0 0 0 0,1-1 0 0 0,-12 4 0 0 0,-13 2-88 0 0,31-38-779 0 0,4 22 777 0 0,-1 0-1 0 0,1 0 0 0 0,1 1 1 0 0,-1-1-1 0 0,1 0 0 0 0,0 1 0 0 0,0 0 1 0 0,0-1-1 0 0,1 1 0 0 0,0 0 1 0 0,0 0-1 0 0,0 0 0 0 0,6-6 0 0 0,6-7-168 0 0,37-31 0 0 0,-24 23 68 0 0,58-55 71 0 0,128-94 0 0 0,-212 174 172 0 0,0-1 0 0 0,0 1-1 0 0,0-1 1 0 0,0 0 0 0 0,0 0 0 0 0,-1 1-1 0 0,1-1 1 0 0,-1-1 0 0 0,0 1-1 0 0,2-2 1 0 0,-3 4-39 0 0,0-1 0 0 0,0 1-1 0 0,0 0 1 0 0,0 0 0 0 0,0-1-1 0 0,0 1 1 0 0,1 0 0 0 0,-1 0 0 0 0,0-1-1 0 0,0 1 1 0 0,0 0 0 0 0,0 0 0 0 0,0-1-1 0 0,0 1 1 0 0,-1 0 0 0 0,1 0 0 0 0,0-1-1 0 0,0 1 1 0 0,0 0 0 0 0,0 0-1 0 0,0-1 1 0 0,0 1 0 0 0,0 0 0 0 0,0 0-1 0 0,-1 0 1 0 0,1-1 0 0 0,0 1 0 0 0,0 0-1 0 0,0 0 1 0 0,0 0 0 0 0,-1-1-1 0 0,1 1 1 0 0,0 0 0 0 0,-18 0 140 0 0,4 3-153 0 0,0 1 0 0 0,1 0 0 0 0,-1 1 0 0 0,-12 7 0 0 0,20-10-1 0 0,1 1 0 0 0,-1 1-1 0 0,1-1 1 0 0,0 1-1 0 0,0 0 1 0 0,0 0-1 0 0,1 0 1 0 0,-1 1-1 0 0,1-1 1 0 0,0 1-1 0 0,-6 10 1 0 0,9-12 5 0 0,0-1 0 0 0,0 1 1 0 0,1 0-1 0 0,-1-1 0 0 0,0 1 0 0 0,1 0 1 0 0,0-1-1 0 0,0 1 0 0 0,0 0 0 0 0,0 0 1 0 0,0 0-1 0 0,0-1 0 0 0,1 1 0 0 0,-1 0 1 0 0,1-1-1 0 0,0 1 0 0 0,0 0 0 0 0,0-1 1 0 0,0 1-1 0 0,0-1 0 0 0,1 0 0 0 0,-1 1 1 0 0,1-1-1 0 0,-1 0 0 0 0,3 3 0 0 0,3 3 48 0 0,0-1-1 0 0,0 1 0 0 0,1-1 0 0 0,0-1 0 0 0,12 8 0 0 0,11 6 139 0 0,30 21 107 0 0,-55-36-271 0 0,0 0-1 0 0,-1 0 1 0 0,1 0 0 0 0,-1 1 0 0 0,-1 0 0 0 0,1 0-1 0 0,5 9 1 0 0,-10-14-17 0 0,1 0-1 0 0,-1 0 0 0 0,1 0 1 0 0,-1 0-1 0 0,1 0 1 0 0,-1 0-1 0 0,0 0 1 0 0,0 0-1 0 0,0 0 1 0 0,1 1-1 0 0,-1-1 1 0 0,0 0-1 0 0,0 0 1 0 0,-1 0-1 0 0,1 0 1 0 0,0 0-1 0 0,0 1 0 0 0,0-1 1 0 0,-1 0-1 0 0,1 0 1 0 0,-2 2-1 0 0,1-1 3 0 0,0 0-1 0 0,-1 0 0 0 0,1 0 0 0 0,-1-1 1 0 0,0 1-1 0 0,0 0 0 0 0,0-1 0 0 0,1 1 1 0 0,-6 2-1 0 0,-3 1-43 0 0,0-1 1 0 0,0 1 0 0 0,-17 3-1 0 0,23-7-14 0 0,-16 4-373 0 0,1-1-1 0 0,-1 0 0 0 0,0-2 0 0 0,0 0 1 0 0,0-2-1 0 0,-27-2 0 0 0,40 1-264 0 0,0 0 0 0 0,1 0 0 0 0,-1-1 0 0 0,0 0 0 0 0,-11-5 0 0 0,18 7 618 0 0,0-1 1 0 0,-1 1-1 0 0,1 0 1 0 0,0 0 0 0 0,-1-1-1 0 0,1 1 1 0 0,0 0-1 0 0,-1-1 1 0 0,1 1-1 0 0,0 0 1 0 0,0-1-1 0 0,-1 1 1 0 0,1 0-1 0 0,0-1 1 0 0,0 1-1 0 0,0 0 1 0 0,-1-1 0 0 0,1 1-1 0 0,0-1 1 0 0,0 1-1 0 0,0-1 1 0 0,0 1-1 0 0,0 0 1 0 0,0-1-1 0 0,0 1 1 0 0,0-1-1 0 0,0 1 1 0 0,0 0 0 0 0,0-1-1 0 0,0 1 1 0 0,0-1-1 0 0,1 1 1 0 0,-1-1-1 0 0,0 1 1 0 0,0-1-1 0 0,1-1-204 0 0,3-9-1192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13.115"/>
    </inkml:context>
    <inkml:brush xml:id="br0">
      <inkml:brushProperty name="width" value="0.05" units="cm"/>
      <inkml:brushProperty name="height" value="0.05" units="cm"/>
    </inkml:brush>
  </inkml:definitions>
  <inkml:trace contextRef="#ctx0" brushRef="#br0">213 91 10113 0 0,'6'-2'337'0'0,"-6"4"269"0"0,-10 6 408 0 0,-42 0 3173 0 0,52-6-4078 0 0,-1 0 0 0 0,1 0 0 0 0,1 0-1 0 0,-1 0 1 0 0,0 0 0 0 0,0 0-1 0 0,1 0 1 0 0,-1 0 0 0 0,1 0-1 0 0,0 0 1 0 0,-1 0 0 0 0,3 3-1 0 0,0 2 87 0 0,35 172 1814 0 0,-38-176-2005 0 0,1 1 1 0 0,0-1-1 0 0,1 0 1 0 0,-1 1-1 0 0,0-1 1 0 0,1 0-1 0 0,0 0 0 0 0,0 0 1 0 0,0 0-1 0 0,0 0 1 0 0,0 0-1 0 0,1-1 1 0 0,-1 1-1 0 0,1-1 1 0 0,0 1-1 0 0,-1-1 0 0 0,5 2 1 0 0,-4-3-18 0 0,0 0 0 0 0,-1 0-1 0 0,1 0 1 0 0,0-1 0 0 0,0 1 0 0 0,0-1 0 0 0,0 0 0 0 0,0 0-1 0 0,0 0 1 0 0,0 0 0 0 0,-1 0 0 0 0,1-1 0 0 0,0 1 0 0 0,0-1 0 0 0,0 0-1 0 0,0 0 1 0 0,-1 0 0 0 0,1 0 0 0 0,0 0 0 0 0,-1-1 0 0 0,4-2-1 0 0,9-5-184 0 0,0-1-1 0 0,-1-1 0 0 0,0-1 0 0 0,-1 0 0 0 0,18-21 1 0 0,-24 25 158 0 0,-1 0 1 0 0,1 0-1 0 0,-2-1 1 0 0,1 0-1 0 0,-1-1 1 0 0,0 1-1 0 0,-1-1 1 0 0,0 0 0 0 0,-1 0-1 0 0,4-17 1 0 0,-6 21 41 0 0,-1 0 0 0 0,0 1 0 0 0,0-1-1 0 0,0 0 1 0 0,-1 1 0 0 0,0-1 0 0 0,0 1 0 0 0,0-1 0 0 0,-1 1 0 0 0,1-1 0 0 0,-1 1 0 0 0,-1 0 0 0 0,1 0 0 0 0,-1 0 0 0 0,0 0 0 0 0,0 0 0 0 0,0 1 0 0 0,-1-1 0 0 0,1 1 0 0 0,-1 0 0 0 0,-7-6 0 0 0,4 5 2 0 0,0 0 0 0 0,0 0 1 0 0,0 1-1 0 0,0 0 1 0 0,-1 0-1 0 0,0 1 0 0 0,0 0 1 0 0,0 1-1 0 0,0-1 1 0 0,0 1-1 0 0,0 1 1 0 0,-1 0-1 0 0,-14-1 0 0 0,2 3-142 0 0,-1 1 0 0 0,1 0 1 0 0,0 2-1 0 0,0 0 0 0 0,-21 8 0 0 0,28-7-418 0 0,-1 0 0 0 0,1 1 1 0 0,0 1-1 0 0,1 0 0 0 0,0 1 1 0 0,0 0-1 0 0,-20 17 0 0 0,12-5-1140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13.457"/>
    </inkml:context>
    <inkml:brush xml:id="br0">
      <inkml:brushProperty name="width" value="0.05" units="cm"/>
      <inkml:brushProperty name="height" value="0.05" units="cm"/>
    </inkml:brush>
  </inkml:definitions>
  <inkml:trace contextRef="#ctx0" brushRef="#br0">1 63 21146 0 0,'6'0'432'0'0,"-2"-2"84"0"0,0 4 140 0 0,-4-8 52 0 0,0-7 16 0 0,4 6 28 0 0,-4 6-12 0 0,0-3-80 0 0,-6 2-536 0 0,6-2-280 0 0,-2-1-348 0 0,2 0-588 0 0,0-2-584 0 0,2 4-644 0 0,-2-2-688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18.382"/>
    </inkml:context>
    <inkml:brush xml:id="br0">
      <inkml:brushProperty name="width" value="0.05" units="cm"/>
      <inkml:brushProperty name="height" value="0.05" units="cm"/>
    </inkml:brush>
  </inkml:definitions>
  <inkml:trace contextRef="#ctx0" brushRef="#br0">231 241 5176 0 0,'-8'-9'-14'0'0,"-10"-11"377"0"0,-41-35-1 0 0,27 30 475 0 0,-33-36 0 0 0,43 29 165 0 0,9 10-7 0 0,7 13-517 0 0,0 1 1608 0 0,4 16 805 0 0,6-7-2530 0 0,-1 0 1 0 0,0 0 0 0 0,1 1 0 0 0,-1-1-1 0 0,0 1 1 0 0,0 0 0 0 0,3 2-1 0 0,80 82 2860 0 0,6 6-1072 0 0,204 151-196 0 0,-220-189-1979 0 0,3-3 0 0 0,91 43 0 0 0,-17-26-981 0 0,-151-67 862 0 0,-1 0 1 0 0,0-1-1 0 0,0 1 1 0 0,0-1-1 0 0,1 1 1 0 0,-1-1-1 0 0,0 0 1 0 0,0 1-1 0 0,1-1 1 0 0,-1 0-1 0 0,0 0 1 0 0,1 0-1 0 0,-1 0 1 0 0,0 0-1 0 0,1 0 1 0 0,-1 0-1 0 0,0-1 1 0 0,1 1-1 0 0,-1 0 1 0 0,0-1-1 0 0,0 1 1 0 0,0-1-1 0 0,1 1 1 0 0,-1-1-1 0 0,0 0 1 0 0,0 1-1 0 0,0-1 1 0 0,0 0-1 0 0,0 0 1 0 0,0 0-1 0 0,0 0 1 0 0,0 0-1 0 0,0 0 1 0 0,-1 0-1 0 0,2-2 1 0 0,1-3-914 0 0,-1 0 1 0 0,0 0 0 0 0,-1 0-1 0 0,1 0 1 0 0,-1-1 0 0 0,0-7-1 0 0,-1 9 551 0 0,1-15-1537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18.710"/>
    </inkml:context>
    <inkml:brush xml:id="br0">
      <inkml:brushProperty name="width" value="0.05" units="cm"/>
      <inkml:brushProperty name="height" value="0.05" units="cm"/>
    </inkml:brush>
  </inkml:definitions>
  <inkml:trace contextRef="#ctx0" brushRef="#br0">954 32 8861 0 0,'-8'-10'239'0'0,"8"9"-122"0"0,-1-1 0 0 0,0 1-1 0 0,0-1 1 0 0,0 1 0 0 0,0 0 0 0 0,0 0-1 0 0,0-1 1 0 0,-1 1 0 0 0,1 0 0 0 0,0 0-1 0 0,-1 0 1 0 0,1 0 0 0 0,-1 1 0 0 0,1-1-1 0 0,-1 0 1 0 0,-1 0 0 0 0,-10 0 1031 0 0,12 0-1024 0 0,0 1 0 0 0,0 0-1 0 0,0 0 1 0 0,0 0 0 0 0,0 0-1 0 0,1 0 1 0 0,-1 0 0 0 0,0 0-1 0 0,0 0 1 0 0,0 0 0 0 0,0 0-1 0 0,0 0 1 0 0,0 1 0 0 0,1-1-1 0 0,-1 0 1 0 0,0 1 0 0 0,0-1-1 0 0,0 0 1 0 0,1 1 0 0 0,-1-1-1 0 0,0 1 1 0 0,0-1 0 0 0,1 1-1 0 0,-1 0 1 0 0,1-1 0 0 0,-1 1-1 0 0,0 0 1 0 0,1-1 0 0 0,-1 2-1 0 0,-35 35 2665 0 0,-75 62-1 0 0,84-77-2318 0 0,-231 202 1621 0 0,24-26-1669 0 0,45-42-2582 0 0,186-153 1532 0 0,-1 0-1 0 0,1 1 0 0 0,0-1 1 0 0,1 1-1 0 0,-1-1 0 0 0,1 1 1 0 0,0 0-1 0 0,0 0 0 0 0,-3 8 1 0 0,2-5-1599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19.071"/>
    </inkml:context>
    <inkml:brush xml:id="br0">
      <inkml:brushProperty name="width" value="0.05" units="cm"/>
      <inkml:brushProperty name="height" value="0.05" units="cm"/>
    </inkml:brush>
  </inkml:definitions>
  <inkml:trace contextRef="#ctx0" brushRef="#br0">23 41 8429 0 0,'-7'-17'198'0'0,"6"15"-103"0"0,1 1 1 0 0,-1-1-1 0 0,1 1 1 0 0,-1-1-1 0 0,1 0 1 0 0,-1 1-1 0 0,0-1 1 0 0,0 1-1 0 0,0-1 1 0 0,0 1-1 0 0,0 0 1 0 0,0-1-1 0 0,0 1 0 0 0,-3-2 1 0 0,4 4 73 0 0,0 0 1 0 0,0 0-1 0 0,0 0 1 0 0,-1 0-1 0 0,1-1 1 0 0,0 1-1 0 0,0 0 1 0 0,0 0-1 0 0,0 0 1 0 0,0 0-1 0 0,1 0 1 0 0,-1 0-1 0 0,0 0 0 0 0,0 0 1 0 0,1 0-1 0 0,0 1 1 0 0,5 12 382 0 0,0-1 1 0 0,1 0-1 0 0,0 0 0 0 0,1 0 1 0 0,17 19-1 0 0,-11-13-120 0 0,188 226 2264 0 0,-108-136-2061 0 0,135 152 186 0 0,23-20-966 0 0,-184-191-664 0 0,-14-11-3560 0 0,-54-39 4289 0 0,0 0-1 0 0,0 0 1 0 0,0 0 0 0 0,0 0 0 0 0,0 1 0 0 0,0-1-1 0 0,0 0 1 0 0,-1 0 0 0 0,1 0 0 0 0,0 0 0 0 0,0 0 0 0 0,0 0-1 0 0,0 1 1 0 0,0-1 0 0 0,-1 0 0 0 0,1 0 0 0 0,0 0-1 0 0,0 0 1 0 0,0 0 0 0 0,0 0 0 0 0,0 0 0 0 0,-1 0 0 0 0,1 0-1 0 0,0 0 1 0 0,0 0 0 0 0,0 0 0 0 0,0 0 0 0 0,-1 0-1 0 0,1 0 1 0 0,0 0 0 0 0,0 0 0 0 0,0 0 0 0 0,0 0 0 0 0,-1 0-1 0 0,1 0 1 0 0,0 0 0 0 0,0 0 0 0 0,0 0 0 0 0,0 0-1 0 0,-1 0 1 0 0,1-1 0 0 0,0 1 0 0 0,0 0 0 0 0,0 0 0 0 0,0 0-1 0 0,0 0 1 0 0,0 0 0 0 0,-1 0 0 0 0,1 0 0 0 0,0-1-1 0 0,0 1 1 0 0,0 0 0 0 0,0 0 0 0 0,0 0 0 0 0,0 0-1 0 0,0-1 1 0 0,-8-7-1555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26.844"/>
    </inkml:context>
    <inkml:brush xml:id="br0">
      <inkml:brushProperty name="width" value="0.05" units="cm"/>
      <inkml:brushProperty name="height" value="0.05" units="cm"/>
    </inkml:brush>
  </inkml:definitions>
  <inkml:trace contextRef="#ctx0" brushRef="#br0">307 174 7841 0 0,'1'-6'85'0'0,"0"1"1"0"0,0 0 0 0 0,-1-1-1 0 0,0 1 1 0 0,0-1 0 0 0,0 1-1 0 0,-1-1 1 0 0,1 1 0 0 0,-3-9-1 0 0,2 12 28 0 0,0 1-1 0 0,0-1 1 0 0,0 0-1 0 0,0 0 1 0 0,0 1-1 0 0,0-1 0 0 0,0 0 1 0 0,0 1-1 0 0,-1-1 1 0 0,1 1-1 0 0,0 0 1 0 0,-1-1-1 0 0,0 1 0 0 0,1 0 1 0 0,-1 0-1 0 0,0 0 1 0 0,1 0-1 0 0,-1 0 1 0 0,0 0-1 0 0,0 0 0 0 0,0 1 1 0 0,0-1-1 0 0,0 1 1 0 0,0 0-1 0 0,0-1 0 0 0,0 1 1 0 0,0 0-1 0 0,-3 0 1 0 0,-1 0 88 0 0,0 1 0 0 0,0-1-1 0 0,0 1 1 0 0,0 0 0 0 0,0 1 0 0 0,0-1 0 0 0,0 1 0 0 0,0 0 0 0 0,1 1 0 0 0,-1-1-1 0 0,1 1 1 0 0,0 0 0 0 0,0 1 0 0 0,0-1 0 0 0,0 1 0 0 0,1 0 0 0 0,-1 0 0 0 0,1 1-1 0 0,0-1 1 0 0,0 1 0 0 0,0 0 0 0 0,1 0 0 0 0,-6 10 0 0 0,-13 24 140 0 0,1 2-1 0 0,2 0 1 0 0,1 1 0 0 0,3 1-1 0 0,-15 65 1 0 0,28-100-318 0 0,1-1 0 0 0,0 1 1 0 0,0-1-1 0 0,1 1 0 0 0,0-1 0 0 0,0 1 1 0 0,1-1-1 0 0,3 13 0 0 0,-4-18-20 0 0,1 1 0 0 0,0-1 0 0 0,0 1 0 0 0,0-1 0 0 0,0 0 1 0 0,1 0-1 0 0,-1 1 0 0 0,1-1 0 0 0,-1 0 0 0 0,1 0 0 0 0,0 0 0 0 0,-1-1 0 0 0,1 1 0 0 0,0 0 0 0 0,0-1 0 0 0,0 1 1 0 0,1-1-1 0 0,-1 0 0 0 0,0 1 0 0 0,1-1 0 0 0,-1 0 0 0 0,0-1 0 0 0,1 1 0 0 0,-1 0 0 0 0,1-1 0 0 0,-1 1 1 0 0,1-1-1 0 0,3 0 0 0 0,8 1-78 0 0,1-2 0 0 0,-1 0 0 0 0,0-1 0 0 0,0 0 0 0 0,0-1 0 0 0,0-1 0 0 0,0 0 0 0 0,13-6 0 0 0,7-5-593 0 0,59-36 0 0 0,-77 42 450 0 0,-1-1-1 0 0,0-1 1 0 0,0 0-1 0 0,-2-1 1 0 0,24-26 0 0 0,-32 33 165 0 0,-1-1 0 0 0,0 1 0 0 0,0-1 0 0 0,-1-1 0 0 0,1 1 0 0 0,-1 0 0 0 0,-1-1 0 0 0,1 1 0 0 0,-1-1 0 0 0,0 0 0 0 0,-1 0 0 0 0,0 0 0 0 0,0 0 0 0 0,0 0 0 0 0,-1 0 1 0 0,0 0-1 0 0,0 0 0 0 0,-2-7 0 0 0,0 5 33 0 0,0-1 1 0 0,0 1-1 0 0,-1 1 1 0 0,0-1-1 0 0,-1 0 1 0 0,0 1-1 0 0,0 0 1 0 0,-1 0 0 0 0,0 0-1 0 0,0 0 1 0 0,-13-12-1 0 0,14 16 20 0 0,0 0 0 0 0,0 0 0 0 0,0 1 0 0 0,-1 0-1 0 0,1 0 1 0 0,-1 0 0 0 0,0 1 0 0 0,0-1 0 0 0,0 1 0 0 0,0 0 0 0 0,0 0-1 0 0,-1 1 1 0 0,1 0 0 0 0,0 0 0 0 0,-1 0 0 0 0,1 1 0 0 0,-1-1 0 0 0,1 1-1 0 0,-1 0 1 0 0,1 1 0 0 0,-9 1 0 0 0,6 0 36 0 0,0 0 1 0 0,-1 0-1 0 0,1 0 0 0 0,0 1 0 0 0,1 1 1 0 0,-1-1-1 0 0,0 1 0 0 0,1 1 1 0 0,0-1-1 0 0,0 1 0 0 0,-10 9 0 0 0,17-13-31 0 0,0-1 0 0 0,0 0-1 0 0,-1 0 1 0 0,1 0-1 0 0,0 0 1 0 0,0 0-1 0 0,0 0 1 0 0,0 0-1 0 0,0 0 1 0 0,0 0 0 0 0,-1 1-1 0 0,1-1 1 0 0,0 0-1 0 0,0 0 1 0 0,0 0-1 0 0,0 0 1 0 0,0 0 0 0 0,0 1-1 0 0,0-1 1 0 0,0 0-1 0 0,0 0 1 0 0,0 0-1 0 0,0 0 1 0 0,0 1 0 0 0,0-1-1 0 0,0 0 1 0 0,0 0-1 0 0,0 0 1 0 0,0 0-1 0 0,0 0 1 0 0,0 1 0 0 0,0-1-1 0 0,0 0 1 0 0,0 0-1 0 0,0 0 1 0 0,0 0-1 0 0,0 1 1 0 0,0-1 0 0 0,0 0-1 0 0,0 0 1 0 0,0 0-1 0 0,8 1 282 0 0,12-4 118 0 0,-20 3-402 0 0,26-8 221 0 0,38-15 0 0 0,-7 1-209 0 0,124-30 217 0 0,-158 48-111 0 0,1 0 1 0 0,-1 1-1 0 0,1 1 1 0 0,-1 2 0 0 0,1 0-1 0 0,23 4 1 0 0,-40-3-97 0 0,-1 0 1 0 0,0 0 0 0 0,0 1-1 0 0,1 0 1 0 0,-1 0 0 0 0,0 0 0 0 0,0 1-1 0 0,-1 0 1 0 0,1 0 0 0 0,-1 1-1 0 0,1 0 1 0 0,-1 0 0 0 0,0 0-1 0 0,0 0 1 0 0,-1 1 0 0 0,8 9 0 0 0,-7-6-3 0 0,0 0 0 0 0,-1 0 0 0 0,0 1 0 0 0,-1-1 0 0 0,0 1 0 0 0,0-1 0 0 0,-1 1 0 0 0,0 0 0 0 0,0 0 0 0 0,-1 0 0 0 0,0 13 0 0 0,-1-2 25 0 0,-2 1 0 0 0,0-1 0 0 0,-1 0 0 0 0,-1 0 1 0 0,0 0-1 0 0,-2 0 0 0 0,0-1 0 0 0,-2 0 0 0 0,0 0 1 0 0,0-1-1 0 0,-2 0 0 0 0,-1 0 0 0 0,-22 29 0 0 0,28-41-44 0 0,2-2 4 0 0,0 0-1 0 0,0-1 1 0 0,-1 1-1 0 0,1 0 0 0 0,-1-1 1 0 0,0 0-1 0 0,0 0 0 0 0,0 0 1 0 0,0 0-1 0 0,0-1 1 0 0,0 0-1 0 0,-8 3 0 0 0,12-5-5 0 0,0 0-1 0 0,0 0 1 0 0,0 0 0 0 0,-1 0-1 0 0,1 0 1 0 0,0 0-1 0 0,0 0 1 0 0,0 0-1 0 0,0 0 1 0 0,-1 0-1 0 0,1 0 1 0 0,0 0-1 0 0,0 0 1 0 0,0 0-1 0 0,0 0 1 0 0,0 0-1 0 0,-1 0 1 0 0,1 0 0 0 0,0 0-1 0 0,0 0 1 0 0,0 0-1 0 0,0 0 1 0 0,0-1-1 0 0,0 1 1 0 0,0 0-1 0 0,-1 0 1 0 0,1 0-1 0 0,0 0 1 0 0,0 0-1 0 0,0 0 1 0 0,0-1-1 0 0,0 1 1 0 0,0 0 0 0 0,0 0-1 0 0,0 0 1 0 0,0 0-1 0 0,0 0 1 0 0,0 0-1 0 0,0-1 1 0 0,0 1-1 0 0,0 0 1 0 0,0 0-1 0 0,0 0 1 0 0,2-11-50 0 0,8-11-140 0 0,-9 20 158 0 0,61-107-642 0 0,-38 69 583 0 0,-1-1-1 0 0,23-59 1 0 0,-38 79 58 0 0,2-9 6 0 0,1 1 0 0 0,1 0 1 0 0,2 1-1 0 0,27-43 0 0 0,-35 65 17 0 0,-1 0 0 0 0,1 0 0 0 0,0 0 0 0 0,0 1 0 0 0,1 0 0 0 0,-1 0 0 0 0,13-6 0 0 0,-16 9 8 0 0,0 1-1 0 0,-1 0 1 0 0,1 0-1 0 0,0 0 0 0 0,0 1 1 0 0,-1-1-1 0 0,1 1 1 0 0,0-1-1 0 0,0 1 0 0 0,0 0 1 0 0,3 0-1 0 0,-4 0 6 0 0,0 1 0 0 0,-1-1 0 0 0,1 1 0 0 0,0-1-1 0 0,-1 1 1 0 0,1 0 0 0 0,0 0 0 0 0,-1-1 0 0 0,1 1 0 0 0,-1 0 0 0 0,0 0-1 0 0,1 1 1 0 0,-1-1 0 0 0,0 0 0 0 0,1 0 0 0 0,-1 1 0 0 0,0-1 0 0 0,0 1-1 0 0,1 2 1 0 0,3 5 28 0 0,-1 0 0 0 0,-1 0 0 0 0,0 1 0 0 0,0 0 0 0 0,-1 0 0 0 0,0-1 0 0 0,-1 1 0 0 0,0 0 0 0 0,0 0 0 0 0,-1 0 0 0 0,0 0 0 0 0,-3 17 0 0 0,-2 1 34 0 0,-1 1 1 0 0,-1-1 0 0 0,-12 30 0 0 0,-45 96 271 0 0,40-100-881 0 0,20-43 218 0 0,3-10 127 0 0,1 0 0 0 0,-1 1 0 0 0,1-1 0 0 0,-1 0 0 0 0,1 1 0 0 0,-1-1 0 0 0,0 0 0 0 0,0 0 0 0 0,1 0 0 0 0,-1 1-1 0 0,0-1 1 0 0,0 0 0 0 0,0 0 0 0 0,0 0 0 0 0,-1 0 0 0 0,-1 0 0 0 0,1 3-1339 0 0,-2-4-153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19.424"/>
    </inkml:context>
    <inkml:brush xml:id="br0">
      <inkml:brushProperty name="width" value="0.05" units="cm"/>
      <inkml:brushProperty name="height" value="0.05" units="cm"/>
    </inkml:brush>
  </inkml:definitions>
  <inkml:trace contextRef="#ctx0" brushRef="#br0">794 105 8365 0 0,'2'-34'175'0'0,"-1"23"137"0"0,-1-1 0 0 0,1 0 0 0 0,-4-19 0 0 0,3 31-282 0 0,0 0 1 0 0,0 0 0 0 0,0 0 0 0 0,0-1-1 0 0,0 1 1 0 0,0 0 0 0 0,0 0-1 0 0,0-1 1 0 0,0 1 0 0 0,0 0 0 0 0,0 0-1 0 0,0 0 1 0 0,0-1 0 0 0,-1 1 0 0 0,1 0-1 0 0,0 0 1 0 0,0 0 0 0 0,0 0 0 0 0,0-1-1 0 0,-1 1 1 0 0,1 0 0 0 0,0 0 0 0 0,0 0-1 0 0,0 0 1 0 0,0 0 0 0 0,-1-1-1 0 0,1 1 1 0 0,0 0 0 0 0,0 0 0 0 0,-1 0-1 0 0,1 0 1 0 0,0 0 0 0 0,0 0 0 0 0,0 0-1 0 0,-1 0 1 0 0,1 0 0 0 0,0 0 0 0 0,0 0-1 0 0,-1 0 1 0 0,1 0 0 0 0,0 0-1 0 0,-12 8 943 0 0,-7 14 425 0 0,-69 113 2728 0 0,-146 171 1 0 0,48-104-3860 0 0,-16-17-3564 0 0,154-144 1355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21.745"/>
    </inkml:context>
    <inkml:brush xml:id="br0">
      <inkml:brushProperty name="width" value="0.05" units="cm"/>
      <inkml:brushProperty name="height" value="0.05" units="cm"/>
    </inkml:brush>
  </inkml:definitions>
  <inkml:trace contextRef="#ctx0" brushRef="#br0">153 547 7841 0 0,'-10'3'140'0'0,"-1"0"1"0"0,0-1 0 0 0,0 0-1 0 0,0-1 1 0 0,0 0 0 0 0,-1-1-1 0 0,1 0 1 0 0,-12-2 0 0 0,-11 1 1351 0 0,34 1-1460 0 0,0 0-1 0 0,0 0 1 0 0,-1 0 0 0 0,1-1-1 0 0,0 1 1 0 0,0 0 0 0 0,0 0 0 0 0,0 0-1 0 0,-1 0 1 0 0,1 0 0 0 0,0 0-1 0 0,0 0 1 0 0,0 0 0 0 0,-1 0-1 0 0,1 0 1 0 0,0 0 0 0 0,0 0 0 0 0,0 0-1 0 0,-1 0 1 0 0,1 0 0 0 0,0 0-1 0 0,0 0 1 0 0,0 0 0 0 0,0 0 0 0 0,-1 0-1 0 0,1 0 1 0 0,0 1 0 0 0,0-1-1 0 0,0 0 1 0 0,0 0 0 0 0,-1 0-1 0 0,1 0 1 0 0,0 0 0 0 0,0 0 0 0 0,0 0-1 0 0,0 1 1 0 0,0-1 0 0 0,0 0-1 0 0,-1 0 1 0 0,1 0 0 0 0,0 0-1 0 0,0 1 1 0 0,0-1 0 0 0,0 0 0 0 0,0 0-1 0 0,0 0 1 0 0,0 1 0 0 0,0-1-1 0 0,0 0 1 0 0,0 0 0 0 0,0 0-1 0 0,0 0 1 0 0,0 1 0 0 0,11 2 1253 0 0,8-7-568 0 0,0-1 0 0 0,-1 0 0 0 0,28-13 0 0 0,7-1 85 0 0,422-116 2627 0 0,-28 8-1398 0 0,304-108 277 0 0,-723 227-2075 0 0,-11 3-2 0 0,-14 4-34 0 0,-4 1 84 0 0,-64 8-504 0 0,-47 9-2317 0 0,99-14 855 0 0,0 1 0 0 0,0 0 1 0 0,-17 9-1 0 0,15-3-984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26.545"/>
    </inkml:context>
    <inkml:brush xml:id="br0">
      <inkml:brushProperty name="width" value="0.05" units="cm"/>
      <inkml:brushProperty name="height" value="0.05" units="cm"/>
    </inkml:brush>
  </inkml:definitions>
  <inkml:trace contextRef="#ctx0" brushRef="#br0">122 0 3784 0 0,'-6'3'53'0'0,"6"-3"-53"0"0,-1 0 0 0 0,1 0 0 0 0,-1 0 0 0 0,1 0 0 0 0,-1 0 0 0 0,1 0 0 0 0,-1 1 0 0 0,1-1 0 0 0,-1 0 0 0 0,1 0 0 0 0,0 0 1 0 0,-1 0-1 0 0,1 1 0 0 0,-1-1 0 0 0,1 0 0 0 0,0 1 0 0 0,-1-1 0 0 0,1 0 0 0 0,0 1 0 0 0,-1-1 0 0 0,1 0 0 0 0,0 1 0 0 0,-1-1 0 0 0,1 0 0 0 0,0 1 0 0 0,0-1 0 0 0,-1 1 0 0 0,1 0 1 0 0,0-1 1 0 0,-1 1-1 0 0,1-1 0 0 0,0 1 1 0 0,-1-1-1 0 0,1 1 1 0 0,0-1-1 0 0,-1 0 1 0 0,1 1-1 0 0,-1-1 1 0 0,1 0-1 0 0,-1 1 0 0 0,1-1 1 0 0,-1 0-1 0 0,1 1 1 0 0,-1-1-1 0 0,1 0 1 0 0,-1 0-1 0 0,1 0 1 0 0,-1 0-1 0 0,1 1 1 0 0,-1-1-1 0 0,1 0 0 0 0,-1 0 1 0 0,0 0-1 0 0,1 0 1 0 0,-1 0-1 0 0,-18 0 554 0 0,17 0-244 0 0,3 2-208 0 0,-13 6-123 0 0,11-7 20 0 0,-1 0 0 0 0,0-1 0 0 0,1 1 0 0 0,-1-1 0 0 0,0 1 0 0 0,1-1 0 0 0,-1 0-1 0 0,0 0 1 0 0,1 0 0 0 0,-1 0 0 0 0,0 0 0 0 0,1 0 0 0 0,-1 0 0 0 0,0 0 0 0 0,1-1 0 0 0,-1 1 0 0 0,0-1 0 0 0,1 1 0 0 0,-1-1 0 0 0,1 0-1 0 0,-1 0 1 0 0,1 1 0 0 0,-1-1 0 0 0,1 0 0 0 0,-1 0 0 0 0,-1-2 0 0 0,1 1 4 0 0,-2-3 61 0 0,4 5-86 0 0,0 0 1 0 0,0-1-1 0 0,-1 1 0 0 0,1 0 1 0 0,0 0-1 0 0,0 0 0 0 0,0-1 1 0 0,0 1-1 0 0,0 0 0 0 0,0 0 0 0 0,-1 0 1 0 0,1 0-1 0 0,0-1 0 0 0,0 1 1 0 0,0 0-1 0 0,0 0 0 0 0,-1 0 1 0 0,1 0-1 0 0,0 0 0 0 0,0 0 1 0 0,0-1-1 0 0,-1 1 0 0 0,1 0 0 0 0,0 0 1 0 0,0 0-1 0 0,0 0 0 0 0,-1 0 1 0 0,1 0-1 0 0,0 0 0 0 0,0 0 1 0 0,-1 0-1 0 0,1 0 0 0 0,0 0 0 0 0,0 0 1 0 0,0 0-1 0 0,-1 0 0 0 0,1 1 1 0 0,-2-1-148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28.571"/>
    </inkml:context>
    <inkml:brush xml:id="br0">
      <inkml:brushProperty name="width" value="0.05" units="cm"/>
      <inkml:brushProperty name="height" value="0.05" units="cm"/>
    </inkml:brush>
  </inkml:definitions>
  <inkml:trace contextRef="#ctx0" brushRef="#br0">1 631 5757 0 0,'0'0'70'0'0,"9"-18"38"0"0,27-54 96 0 0,-27 54 1142 0 0,-6 9-1052 0 0,8-25 14 0 0,-9 25 1999 0 0,3-4-1947 0 0,14-38 5 0 0,-14 38 3635 0 0,0 16-3910 0 0,13 8-5 0 0,-13-9 522 0 0,1 4-467 0 0,15 16 3 0 0,-15-17 569 0 0,0-2-620 0 0,18 9 4 0 0,-18-9 82 0 0,27-18-86 0 0,108-51-53 0 0,-109 50-50 0 0,56-35 0 0 0,-54 28 5 0 0,83-53-29 0 0,63-39-52 0 0,-145 96-214 0 0,0 1 1 0 0,2 1-1 0 0,49-14 0 0 0,-74 27-87 0 0,1 1 1 0 0,-1 1-1 0 0,1 0 0 0 0,0 1 0 0 0,0 0 1 0 0,0 1-1 0 0,0 0 0 0 0,0 1 0 0 0,-1 0 1 0 0,1 1-1 0 0,22 7 0 0 0,1 6-1306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29.332"/>
    </inkml:context>
    <inkml:brush xml:id="br0">
      <inkml:brushProperty name="width" value="0.05" units="cm"/>
      <inkml:brushProperty name="height" value="0.05" units="cm"/>
    </inkml:brush>
  </inkml:definitions>
  <inkml:trace contextRef="#ctx0" brushRef="#br0">1 778 6281 0 0,'3'-2'13'0'0,"0"0"1"0"0,-1 0-1 0 0,1 0 1 0 0,0 0-1 0 0,-1 0 1 0 0,0-1-1 0 0,3-2 1 0 0,12-11 242 0 0,-14 14-138 0 0,0 1-1 0 0,0-1 0 0 0,0 0 0 0 0,0-1 1 0 0,-1 1-1 0 0,1 0 0 0 0,-1-1 0 0 0,1 0 1 0 0,-1 1-1 0 0,0-1 0 0 0,0 0 0 0 0,0 0 1 0 0,0 0-1 0 0,0-1 0 0 0,-1 1 1 0 0,2-6-1 0 0,-1 6 83 0 0,-1-1 1 0 0,1 1-1 0 0,0 0 0 0 0,-1 0 1 0 0,1 0-1 0 0,1 1 0 0 0,-1-1 1 0 0,0 0-1 0 0,1 1 0 0 0,-1 0 1 0 0,1-1-1 0 0,0 1 1 0 0,0 0-1 0 0,0 0 0 0 0,0 1 1 0 0,0-1-1 0 0,0 0 0 0 0,4 0 1 0 0,-8-4 1849 0 0,-1 0-1041 0 0,5 8-591 0 0,6 7-276 0 0,1-1 0 0 0,0 0 0 0 0,0 0 0 0 0,0-1 0 0 0,1 0 0 0 0,0-1 0 0 0,0 0 0 0 0,1 0 0 0 0,14 3 0 0 0,-23-8-101 0 0,0-1-1 0 0,0 0 1 0 0,1 0 0 0 0,-1-1 0 0 0,0 1-1 0 0,0-1 1 0 0,0 0 0 0 0,0 1 0 0 0,0-1-1 0 0,0-1 1 0 0,0 1 0 0 0,0 0 0 0 0,0-1-1 0 0,0 1 1 0 0,2-3 0 0 0,42-33 30 0 0,-37 29-58 0 0,296-295-517 0 0,-91 82-1238 0 0,-116 132-290 0 0,-58 53 600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31.575"/>
    </inkml:context>
    <inkml:brush xml:id="br0">
      <inkml:brushProperty name="width" value="0.05" units="cm"/>
      <inkml:brushProperty name="height" value="0.05" units="cm"/>
    </inkml:brush>
  </inkml:definitions>
  <inkml:trace contextRef="#ctx0" brushRef="#br0">3106 0 6533 0 0,'-25'7'274'0'0,"22"-5"-145"0"0,-1-1 1 0 0,1 1 0 0 0,-1-1 0 0 0,0 0-1 0 0,1-1 1 0 0,-6 2 0 0 0,6 2-100 0 0,-57 71 56 0 0,57-71 704 0 0,-6-1-554 0 0,-23 9 5 0 0,24-9 1113 0 0,-12 1-1179 0 0,-61 11-12 0 0,60-11 335 0 0,-26 8-340 0 0,-152 38-1 0 0,179-45-82 0 0,-1 1 0 0 0,-36 16 1 0 0,37-13 3 0 0,-64 26 196 0 0,2 5 0 0 0,1 3 1 0 0,3 3-1 0 0,2 4 1 0 0,-72 60-1 0 0,74-45 19 0 0,-76 86 0 0 0,108-103-98 0 0,2 2-1 0 0,-63 103 0 0 0,89-128-146 0 0,2 0 0 0 0,0 1 0 0 0,1 0 0 0 0,2 0 0 0 0,1 1 1 0 0,1 1-1 0 0,1 0 0 0 0,1-1 0 0 0,2 2 0 0 0,1-1 0 0 0,1 0 0 0 0,1 0 0 0 0,2 1 0 0 0,0-1 0 0 0,2 0 0 0 0,1 0 1 0 0,2-1-1 0 0,11 32 0 0 0,148 316 486 0 0,-87-212-444 0 0,96 262 271 0 0,-155-363-238 0 0,-2 1-1 0 0,-3 1 0 0 0,-3 0 1 0 0,-3 1-1 0 0,1 67 1 0 0,-11-90-82 0 0,-1 1 1 0 0,-2 0 0 0 0,-3-1 0 0 0,-1 0 0 0 0,-14 43 0 0 0,4-31-15 0 0,-2-1 0 0 0,-3 0 0 0 0,-39 65-1 0 0,15-43-4 0 0,-4-2-1 0 0,-3-2 1 0 0,-3-2-1 0 0,-120 110 1 0 0,-32 0 18 0 0,-404 265-1 0 0,573-418-36 0 0,-191 118-22 0 0,182-117 28 0 0,-2-2-1 0 0,-94 32 0 0 0,138-54-8 0 0,5-2-4 0 0,0 0-1 0 0,-1 0 1 0 0,1 0-1 0 0,-1-1 1 0 0,1 1-1 0 0,-1-1 1 0 0,0 1-1 0 0,1-1 1 0 0,-1 0-1 0 0,1 0 1 0 0,-1 0-1 0 0,0 0 1 0 0,1 0-1 0 0,-5-2 1 0 0,7 2-5 0 0,-1-1 1 0 0,1 1-1 0 0,0-1 1 0 0,-1 0-1 0 0,1 1 1 0 0,0-1-1 0 0,0 1 1 0 0,-1-1-1 0 0,1 0 0 0 0,0 1 1 0 0,0-1-1 0 0,0 0 1 0 0,0 1-1 0 0,0-1 1 0 0,0 0-1 0 0,0 1 1 0 0,0-1-1 0 0,0 0 1 0 0,0 1-1 0 0,0-1 0 0 0,0 0 1 0 0,1 1-1 0 0,-1-1 1 0 0,0 0-1 0 0,0 1 1 0 0,1-1-1 0 0,-1 1 1 0 0,0-1-1 0 0,1 1 1 0 0,-1-1-1 0 0,0 0 0 0 0,1 1 1 0 0,-1 0-1 0 0,1-1 1 0 0,0 0-1 0 0,16-20-197 0 0,2 2 155 0 0,0 1 1 0 0,1 1-1 0 0,1 0 1 0 0,1 2 0 0 0,0 1-1 0 0,1 0 1 0 0,0 2 0 0 0,1 0-1 0 0,1 2 1 0 0,-1 0-1 0 0,2 2 1 0 0,-1 1 0 0 0,1 1-1 0 0,0 1 1 0 0,1 1 0 0 0,-1 2-1 0 0,1 0 1 0 0,37 4 0 0 0,-46-1 94 0 0,-1 1 0 0 0,1 1 0 0 0,-1 1 0 0 0,0 0 0 0 0,0 1 1 0 0,0 1-1 0 0,-1 1 0 0 0,0 0 0 0 0,0 1 0 0 0,0 1 1 0 0,-1 1-1 0 0,-1 0 0 0 0,0 0 0 0 0,0 1 0 0 0,-1 1 1 0 0,0 1-1 0 0,11 14 0 0 0,-4 0 33 0 0,-1 0 0 0 0,-1 1 0 0 0,-2 1 0 0 0,-1 1 0 0 0,-1 0 0 0 0,-1 1-1 0 0,10 40 1 0 0,-9-17-13 0 0,-2 1 0 0 0,-3 0-1 0 0,3 87 1 0 0,-11-42 100 0 0,-4 0-1 0 0,-5-1 1 0 0,-5 1 0 0 0,-43 169-1 0 0,21-121-17 0 0,-18 63-22 0 0,42-174-112 0 0,-156 565 152 0 0,136-480-115 0 0,-103 498 512 0 0,122-519-231 0 0,3 0 0 0 0,6 0 0 0 0,13 156 0 0 0,-4-210-204 0 0,1-1 0 0 0,3 0 0 0 0,1-1 1 0 0,3 0-1 0 0,1 0 0 0 0,3-2 0 0 0,1 0 0 0 0,2-1 0 0 0,49 73 0 0 0,-60-102-132 0 0,1 0 1 0 0,0-1-1 0 0,1 0 0 0 0,0-1 0 0 0,0 0 0 0 0,1-1 0 0 0,1 0 0 0 0,0-1 0 0 0,0 0 0 0 0,1-2 0 0 0,0 0 0 0 0,0 0 0 0 0,1-1 0 0 0,0-1 0 0 0,32 6 0 0 0,-24-8-326 0 0,0-1-1 0 0,1 0 0 0 0,-1-2 1 0 0,1-1-1 0 0,-1-2 1 0 0,0 0-1 0 0,0-1 0 0 0,0-1 1 0 0,0-2-1 0 0,28-11 0 0 0,-32 11-589 0 0,1-2 1 0 0,-2-1-1 0 0,34-21 0 0 0,-5-6-1533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34.736"/>
    </inkml:context>
    <inkml:brush xml:id="br0">
      <inkml:brushProperty name="width" value="0.05" units="cm"/>
      <inkml:brushProperty name="height" value="0.05" units="cm"/>
    </inkml:brush>
  </inkml:definitions>
  <inkml:trace contextRef="#ctx0" brushRef="#br0">79 270 7133 0 0,'-9'-13'138'0'0,"2"4"194"0"0,0 0-1 0 0,1-1 1 0 0,-8-16-1 0 0,-2 0 836 0 0,13 21-737 0 0,0 0 0 0 0,1 0 1 0 0,-1 0-1 0 0,1 0 1 0 0,-3-8-1 0 0,5 11-349 0 0,-1 0-1 0 0,1 0 0 0 0,0-1 1 0 0,0 1-1 0 0,0 0 1 0 0,0-1-1 0 0,0 1 1 0 0,1 0-1 0 0,-1-1 0 0 0,1 1 1 0 0,-1 0-1 0 0,1-1 1 0 0,0 1-1 0 0,0 0 1 0 0,0 0-1 0 0,0 0 1 0 0,2-2-1 0 0,2-3-13 0 0,0 0 1 0 0,1 1 0 0 0,0-1-1 0 0,1 1 1 0 0,-1 1-1 0 0,1-1 1 0 0,0 1-1 0 0,1 0 1 0 0,-1 1-1 0 0,1 0 1 0 0,0 0 0 0 0,0 1-1 0 0,0 0 1 0 0,0 0-1 0 0,12-2 1 0 0,6-1 49 0 0,1 2 0 0 0,0 1 1 0 0,46 0-1 0 0,-27 4 63 0 0,0 3 1 0 0,-1 1-1 0 0,46 12 1 0 0,131 44 387 0 0,-101-26-322 0 0,-65-18-102 0 0,0 3 1 0 0,-2 2-1 0 0,-1 2 1 0 0,-1 3 0 0 0,83 56-1 0 0,-78-41-53 0 0,-1 2 0 0 0,-3 3-1 0 0,-2 2 1 0 0,62 75-1 0 0,-81-85-50 0 0,-3 1-1 0 0,0 2 1 0 0,-3 1 0 0 0,-2 1-1 0 0,23 55 1 0 0,-39-77-7 0 0,0 1 1 0 0,-1-1-1 0 0,-1 1 1 0 0,-1 0-1 0 0,-2 1 1 0 0,0-1-1 0 0,-1 1 1 0 0,-2-1-1 0 0,0 1 1 0 0,-1 0-1 0 0,-2-1 1 0 0,0 0 0 0 0,-8 27-1 0 0,-1-12 82 0 0,-3 0 0 0 0,-1-1-1 0 0,-40 68 1 0 0,-81 94 258 0 0,-5 10-145 0 0,51-40-54 0 0,75-133-80 0 0,1 1 0 0 0,-17 71 0 0 0,26-80-55 0 0,1 0 1 0 0,1 1-1 0 0,1 0 1 0 0,2 0-1 0 0,1-1 1 0 0,4 32-1 0 0,-2-44-26 0 0,1-1-1 0 0,0 0 0 0 0,1 1 0 0 0,1-1 0 0 0,1-1 0 0 0,0 1 0 0 0,1-1 1 0 0,0 0-1 0 0,1-1 0 0 0,0 1 0 0 0,1-2 0 0 0,19 22 0 0 0,-9-17-10 0 0,0 0 1 0 0,1-2-1 0 0,1 0 0 0 0,0-1 0 0 0,1-1 1 0 0,1-1-1 0 0,0-1 0 0 0,0-1 0 0 0,49 14 0 0 0,-11-9-29 0 0,1-3-1 0 0,116 9 1 0 0,-163-20 12 0 0,7 1-15 0 0,-1 0 0 0 0,1-2 0 0 0,-1 0-1 0 0,0-1 1 0 0,39-8 0 0 0,-60 9 25 0 0,1 0 0 0 0,0 0-1 0 0,-1 0 1 0 0,1 0 0 0 0,0 0-1 0 0,-1-1 1 0 0,1 1 0 0 0,0 0-1 0 0,-1 0 1 0 0,1 0 0 0 0,-1-1-1 0 0,1 1 1 0 0,0 0 0 0 0,-1-1-1 0 0,1 1 1 0 0,-1-1 0 0 0,1 1-1 0 0,-1-1 1 0 0,1 1 0 0 0,-1-1-1 0 0,1 1 1 0 0,-1-1 0 0 0,0 1-1 0 0,1-2 1 0 0,-1 1-1 0 0,-1 1 0 0 0,1-1-1 0 0,-1 1 1 0 0,1-1 0 0 0,-1 1 0 0 0,1-1 0 0 0,-1 1 0 0 0,0-1 0 0 0,1 1-1 0 0,-1 0 1 0 0,0-1 0 0 0,1 1 0 0 0,-1 0 0 0 0,0 0 0 0 0,0-1 0 0 0,1 1-1 0 0,-2 0 1 0 0,-38-7-112 0 0,5 8 134 0 0,0 2 0 0 0,1 0 0 0 0,-1 3 0 0 0,1 1 0 0 0,0 1 0 0 0,1 2 0 0 0,0 1 0 0 0,0 2 0 0 0,1 1 0 0 0,-50 31 0 0 0,55-27 96 0 0,1 1-1 0 0,0 1 1 0 0,2 1 0 0 0,1 2-1 0 0,0 0 1 0 0,2 1-1 0 0,0 2 1 0 0,2 0 0 0 0,1 1-1 0 0,1 0 1 0 0,2 2-1 0 0,0 0 1 0 0,2 0 0 0 0,1 1-1 0 0,2 1 1 0 0,1 0-1 0 0,1 1 1 0 0,1-1 0 0 0,2 1-1 0 0,-1 43 1 0 0,6 0 115 0 0,3-1 1 0 0,18 113-1 0 0,53 142 209 0 0,-70-316-423 0 0,59 247-71 0 0,-55-214 38 0 0,-1 0 1 0 0,-3 0-1 0 0,-2 81 0 0 0,-4-109 30 0 0,0 0-1 0 0,-1 0 1 0 0,-1 0 0 0 0,-1 0-1 0 0,0-1 1 0 0,-1 1 0 0 0,-1-1 0 0 0,0-1-1 0 0,-13 21 1 0 0,13-26-12 0 0,-1-1 1 0 0,0 0-1 0 0,0 0 0 0 0,0 0 1 0 0,-2-1-1 0 0,1-1 0 0 0,-1 1 1 0 0,0-2-1 0 0,-1 1 0 0 0,1-1 1 0 0,-1-1-1 0 0,-1 0 1 0 0,-23 9-1 0 0,20-10-154 0 0,0-1 1 0 0,0-1-1 0 0,0 0 1 0 0,0 0-1 0 0,0-2 1 0 0,-1 0-1 0 0,-27-2 0 0 0,37 1-174 0 0,-1-1 0 0 0,1 0 0 0 0,0-1 0 0 0,0 0 0 0 0,0 0 0 0 0,0 0 0 0 0,0 0 0 0 0,0-1 0 0 0,1 0 0 0 0,-1 0 0 0 0,1-1 0 0 0,0 0 0 0 0,0 0 0 0 0,0 0 0 0 0,0 0 0 0 0,1-1 0 0 0,0 1 0 0 0,0-1 0 0 0,0 0 0 0 0,0-1 0 0 0,-5-10 0 0 0,-2-14-2071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35.236"/>
    </inkml:context>
    <inkml:brush xml:id="br0">
      <inkml:brushProperty name="width" value="0.05" units="cm"/>
      <inkml:brushProperty name="height" value="0.05" units="cm"/>
    </inkml:brush>
  </inkml:definitions>
  <inkml:trace contextRef="#ctx0" brushRef="#br0">648 1 10357 0 0,'-17'6'434'0'0,"17"-6"-405"0"0,0 0 1 0 0,0 0-1 0 0,0 0 0 0 0,0 0 0 0 0,-1 1 0 0 0,1-1 1 0 0,0 0-1 0 0,0 0 0 0 0,0 0 0 0 0,0 0 0 0 0,0 0 1 0 0,0 0-1 0 0,-1 1 0 0 0,1-1 0 0 0,0 0 0 0 0,0 0 1 0 0,0 0-1 0 0,0 1 0 0 0,0-1 0 0 0,0 0 0 0 0,0 0 1 0 0,0 0-1 0 0,0 0 0 0 0,0 1 0 0 0,0-1 0 0 0,0 0 1 0 0,0 0-1 0 0,0 0 0 0 0,0 1 0 0 0,0-1 1 0 0,0 0-1 0 0,0 0 0 0 0,0 0 0 0 0,0 0 0 0 0,0 1 1 0 0,0-1-1 0 0,0 0 0 0 0,0 0 0 0 0,3 3 235 0 0,0-1-1 0 0,-1 0 1 0 0,1 0 0 0 0,0-1-1 0 0,0 1 1 0 0,6 2-1 0 0,-6-3-257 0 0,15 7 97 0 0,0-2 0 0 0,1-1 0 0 0,-1 0 0 0 0,33 4 0 0 0,2 0-80 0 0,-27-3-7 0 0,0 1 0 0 0,-1 1 0 0 0,0 1 1 0 0,-1 1-1 0 0,0 1 0 0 0,0 1 1 0 0,31 22-1 0 0,-43-25 75 0 0,0 0-1 0 0,-1 1 1 0 0,0 0 0 0 0,-1 1 0 0 0,0 0 0 0 0,0 1-1 0 0,-1 0 1 0 0,-1 0 0 0 0,0 1 0 0 0,-1 0 0 0 0,0 0-1 0 0,-1 1 1 0 0,-1 0 0 0 0,7 26 0 0 0,-6-10 114 0 0,-2-1 0 0 0,-1 1 0 0 0,-2 0 1 0 0,-2 32-1 0 0,-16 123 535 0 0,15-170-695 0 0,-118 715 1609 0 0,-45-5-423 0 0,-302 713 1363 0 0,171-554-1605 0 0,240-692-1026 0 0,-28 106-658 0 0,81-285 94 0 0,1 0-1 0 0,1 1 1 0 0,0-1 0 0 0,2 20-1 0 0,-1-6-2542 0 0,1-18 1000 0 0,6-6-322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35.693"/>
    </inkml:context>
    <inkml:brush xml:id="br0">
      <inkml:brushProperty name="width" value="0.05" units="cm"/>
      <inkml:brushProperty name="height" value="0.05" units="cm"/>
    </inkml:brush>
  </inkml:definitions>
  <inkml:trace contextRef="#ctx0" brushRef="#br0">170 336 5420 0 0,'24'-12'268'0'0,"40"-29"-1"0"0,-5 4 304 0 0,-49 31-379 0 0,-1 0 1 0 0,-1-1 0 0 0,1 1-1 0 0,-1-2 1 0 0,0 1-1 0 0,8-11 1 0 0,36-55 2334 0 0,-31 40-960 0 0,-20 31-1445 0 0,0 0 0 0 0,0 0-1 0 0,0 0 1 0 0,-1 0 0 0 0,1 0 0 0 0,-1 0-1 0 0,1 0 1 0 0,-1 0 0 0 0,0 0-1 0 0,0 0 1 0 0,0-1 0 0 0,0 1-1 0 0,0 0 1 0 0,0 0 0 0 0,-1 0-1 0 0,1 0 1 0 0,-1 0 0 0 0,0 0-1 0 0,1 0 1 0 0,-1 0 0 0 0,0 0-1 0 0,0 0 1 0 0,-2-3 0 0 0,1 3-72 0 0,1 0 0 0 0,-1 0 0 0 0,1 0 0 0 0,-1 0 0 0 0,1 0 0 0 0,-1 0 0 0 0,0 0 0 0 0,0 1 0 0 0,0-1 0 0 0,0 1 0 0 0,0-1 1 0 0,0 1-1 0 0,-1 0 0 0 0,1 0 0 0 0,0 0 0 0 0,-1 0 0 0 0,1 0 0 0 0,-1 0 0 0 0,1 1 0 0 0,-4-1 0 0 0,3 2-2 0 0,1 1 1 0 0,0-1-1 0 0,0 1 1 0 0,0 0-1 0 0,0 0 0 0 0,0 0 1 0 0,0 0-1 0 0,1 0 0 0 0,-1 0 1 0 0,1 0-1 0 0,-1 0 0 0 0,1 1 1 0 0,0-1-1 0 0,-1 3 1 0 0,-5 6 153 0 0,-111 179 2079 0 0,51-75-1231 0 0,-4-10-280 0 0,-25 43-336 0 0,73-102-1566 0 0,23-46 1024 0 0,0 0 0 0 0,1 0 0 0 0,-1-1 0 0 0,0 1 0 0 0,0 0 0 0 0,0 0 0 0 0,0 0 0 0 0,1 0 0 0 0,-1 0 0 0 0,0 0 0 0 0,0 0 0 0 0,0 0 0 0 0,1 0 0 0 0,-1 0 0 0 0,0 0 0 0 0,0 0 0 0 0,0 0 0 0 0,0 0 0 0 0,1 0 0 0 0,-1 0 0 0 0,0 0 0 0 0,0 1 0 0 0,0-1 0 0 0,0 0 0 0 0,1 0 0 0 0,-1 0 0 0 0,0 0 0 0 0,0 0 0 0 0,0 0 0 0 0,0 0 0 0 0,0 0 0 0 0,1 1 0 0 0,-1-1 0 0 0,0 0 0 0 0,0 0 0 0 0,0 0 0 0 0,0 0 0 0 0,0 0 0 0 0,0 1 0 0 0,0-1 0 0 0,0 0 0 0 0,0 0 0 0 0,0 0 0 0 0,0 1 0 0 0,0-1 0 0 0,0 0 0 0 0,1 0 0 0 0,-1 0 0 0 0,0 0 0 0 0,0 1 0 0 0,-1-1 0 0 0,1 0 0 0 0,0 0 0 0 0,13-14-4769 0 0,-10 8 3308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36.020"/>
    </inkml:context>
    <inkml:brush xml:id="br0">
      <inkml:brushProperty name="width" value="0.05" units="cm"/>
      <inkml:brushProperty name="height" value="0.05" units="cm"/>
    </inkml:brush>
  </inkml:definitions>
  <inkml:trace contextRef="#ctx0" brushRef="#br0">0 435 7165 0 0,'22'-55'690'0'0,"3"1"1"0"0,1 1 0 0 0,3 1 0 0 0,43-57-1 0 0,-63 98-275 0 0,-1 0-1 0 0,2 1 1 0 0,-1-1-1 0 0,1 2 1 0 0,1 0-1 0 0,21-15 1 0 0,-25 20-231 0 0,0 0-1 0 0,0 1 1 0 0,1 0-1 0 0,-1 0 1 0 0,1 1-1 0 0,0 0 1 0 0,0 0-1 0 0,-1 1 1 0 0,1 0-1 0 0,0 0 1 0 0,1 1-1 0 0,-1 0 1 0 0,10 1-1 0 0,-8 1-143 0 0,-1-1-1 0 0,0 2 1 0 0,1-1-1 0 0,-1 1 1 0 0,0 1-1 0 0,-1 0 1 0 0,1 0-1 0 0,-1 1 1 0 0,1-1-1 0 0,-1 2 1 0 0,-1-1-1 0 0,1 1 0 0 0,10 11 1 0 0,-13-11-197 0 0,1 0 0 0 0,-1 0 0 0 0,-1 0 0 0 0,1 1 0 0 0,-1 0 0 0 0,0 0 0 0 0,0 0 0 0 0,-1 0 0 0 0,0 1 0 0 0,0-1 0 0 0,-1 1 0 0 0,0 0 0 0 0,0-1 0 0 0,-1 1 0 0 0,0 0 0 0 0,0 14 0 0 0,-2-13-286 0 0,-1-1-1 0 0,0 1 1 0 0,0-1 0 0 0,-1 1 0 0 0,0-1 0 0 0,-1 0 0 0 0,1 0 0 0 0,-2-1 0 0 0,1 1 0 0 0,-1-1 0 0 0,-6 8-1 0 0,-5 5-734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08.620"/>
    </inkml:context>
    <inkml:brush xml:id="br0">
      <inkml:brushProperty name="width" value="0.05" units="cm"/>
      <inkml:brushProperty name="height" value="0.05" units="cm"/>
    </inkml:brush>
  </inkml:definitions>
  <inkml:trace contextRef="#ctx0" brushRef="#br0">1 143 6437 0 0,'-1'5'59'0'0,"3"2"466"0"0,11-9 259 0 0,25-4 433 0 0,50-2-1 0 0,-14 3-573 0 0,595-58 2168 0 0,-444 44-2097 0 0,587-21 1918 0 0,-473 28-1235 0 0,-288 13-520 0 0,-45 0-453 0 0,-7 1-83 0 0,-26 3-244 0 0,6-3-884 0 0,-10 1-2575 0 0,22-1 1482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27.290"/>
    </inkml:context>
    <inkml:brush xml:id="br0">
      <inkml:brushProperty name="width" value="0.05" units="cm"/>
      <inkml:brushProperty name="height" value="0.05" units="cm"/>
    </inkml:brush>
  </inkml:definitions>
  <inkml:trace contextRef="#ctx0" brushRef="#br0">58 73 11165 0 0,'-3'-10'65'0'0,"3"9"-1"0"0,0 0 0 0 0,0 0 0 0 0,0-1-1 0 0,0 1 1 0 0,-1 0 0 0 0,1 0-1 0 0,0 0 1 0 0,-1 0 0 0 0,1 0-1 0 0,-1-1 1 0 0,1 1 0 0 0,-1 0 0 0 0,1 0-1 0 0,-1 0 1 0 0,0 1 0 0 0,0-1-1 0 0,1 0 1 0 0,-1 0 0 0 0,0 0 0 0 0,0 0-1 0 0,0 1 1 0 0,0-1 0 0 0,0 0-1 0 0,0 1 1 0 0,0-1 0 0 0,-2 0 0 0 0,3 1 2 0 0,0 0 0 0 0,-1 0 0 0 0,1 0 0 0 0,-1 0 0 0 0,1 0 1 0 0,0 0-1 0 0,-1 0 0 0 0,1 1 0 0 0,0-1 0 0 0,-1 0 1 0 0,1 0-1 0 0,0 0 0 0 0,-1 0 0 0 0,1 0 0 0 0,0 1 1 0 0,-1-1-1 0 0,1 0 0 0 0,0 0 0 0 0,0 1 0 0 0,-1-1 1 0 0,1 0-1 0 0,0 1 0 0 0,0-1 0 0 0,0 0 0 0 0,-1 0 1 0 0,1 1-1 0 0,0-1 0 0 0,0 0 0 0 0,0 1 0 0 0,0-1 1 0 0,0 0-1 0 0,-1 1 0 0 0,1-1 0 0 0,0 1 0 0 0,0-1 1 0 0,0 0-1 0 0,0 1 0 0 0,0-1 0 0 0,0 0 0 0 0,0 1 1 0 0,0-1-1 0 0,1 1 0 0 0,0 17 1430 0 0,6 18-1423 0 0,-1 0-1 0 0,-2 1 1 0 0,-1-1 0 0 0,-2 1 0 0 0,-2 0-1 0 0,-1-1 1 0 0,-2 1 0 0 0,-2-1 0 0 0,-18 66-1 0 0,20-91-60 0 0,2-5-8 0 0,0-1 0 0 0,1 0 1 0 0,-1 1-1 0 0,1-1 1 0 0,0 7-1 0 0,2-19-102 0 0,0 0 0 0 0,0 0-1 0 0,1 0 1 0 0,0 0 0 0 0,0 1-1 0 0,4-8 1 0 0,26-54-601 0 0,-7 15 317 0 0,-7 12 155 0 0,60-126-275 0 0,-68 150 480 0 0,0 0 1 0 0,2 1 0 0 0,0 0 0 0 0,0 0 0 0 0,2 2-1 0 0,-1 0 1 0 0,20-15 0 0 0,-30 26 22 0 0,1 1 1 0 0,-1 0-1 0 0,1-1 0 0 0,0 1 0 0 0,0 0 0 0 0,0 1 1 0 0,0-1-1 0 0,0 1 0 0 0,1 0 0 0 0,-1 0 0 0 0,0 0 1 0 0,1 0-1 0 0,-1 1 0 0 0,7 0 0 0 0,-8 0 15 0 0,0 0 0 0 0,-1 1 0 0 0,1 0 0 0 0,-1-1 0 0 0,1 1 0 0 0,-1 0 0 0 0,1 0 0 0 0,-1 0 0 0 0,1 1 0 0 0,-1-1 0 0 0,0 1 0 0 0,0-1 0 0 0,0 1 0 0 0,0 0 0 0 0,0 0 0 0 0,0 0 0 0 0,0 0 0 0 0,-1 0 0 0 0,1 0 0 0 0,-1 0 0 0 0,1 1 0 0 0,-1-1 0 0 0,0 0 0 0 0,0 1-1 0 0,1 3 1 0 0,2 5 82 0 0,-1 1 0 0 0,-1 0-1 0 0,0 0 1 0 0,-1 0-1 0 0,0 0 1 0 0,-1 0 0 0 0,0 0-1 0 0,-1 0 1 0 0,0 0-1 0 0,-1 0 1 0 0,0 0 0 0 0,-7 19-1 0 0,-6 13 132 0 0,-42 83-1 0 0,26-63-304 0 0,24-49-55 0 0,3-8-120 0 0,0 1-1 0 0,1 0 1 0 0,0 1 0 0 0,0-1-1 0 0,0 0 1 0 0,1 1 0 0 0,-1 11-1 0 0,-1-8-2014 0 0,9-18-703 0 0,4 0 1808 0 0,-3-5-57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36.359"/>
    </inkml:context>
    <inkml:brush xml:id="br0">
      <inkml:brushProperty name="width" value="0.05" units="cm"/>
      <inkml:brushProperty name="height" value="0.05" units="cm"/>
    </inkml:brush>
  </inkml:definitions>
  <inkml:trace contextRef="#ctx0" brushRef="#br0">41 281 8329 0 0,'-8'2'101'0'0,"-13"3"503"0"0,21-5-503 0 0,-1 0 0 0 0,0 0 0 0 0,1 0-1 0 0,-1 1 1 0 0,1-1 0 0 0,-1 0 0 0 0,1 0 0 0 0,-1 1 0 0 0,1-1-1 0 0,-1 0 1 0 0,1 1 0 0 0,-1-1 0 0 0,1 0 0 0 0,-1 1 0 0 0,1-1 0 0 0,-1 1-1 0 0,1-1 1 0 0,0 1 0 0 0,-1-1 0 0 0,1 1 0 0 0,0-1 0 0 0,0 1-1 0 0,-1-1 1 0 0,1 2 0 0 0,2-1 370 0 0,0 0 0 0 0,1 0 0 0 0,-1 0 0 0 0,0 0 0 0 0,1-1 0 0 0,-1 1 0 0 0,1-1 0 0 0,2 1-1 0 0,29-1 712 0 0,52-7-1 0 0,7 0-2100 0 0,149-5-6761 0 0,-209 10 6248 0 0</inkml:trace>
  <inkml:trace contextRef="#ctx0" brushRef="#br0" timeOffset="1">1033 88 10049 0 0,'8'-8'445'0'0,"0"-2"0"0"0,12-18 0 0 0,-4-7 3458 0 0,-16 35-3843 0 0,0-1 0 0 0,0 1 0 0 0,0 0 1 0 0,0 0-1 0 0,0-1 0 0 0,0 1 0 0 0,0 0 1 0 0,0 0-1 0 0,0 0 0 0 0,0-1 0 0 0,0 1 1 0 0,0 0-1 0 0,0 0 0 0 0,0 0 0 0 0,0-1 1 0 0,0 1-1 0 0,0 0 0 0 0,-1 0 0 0 0,1 0 1 0 0,0-1-1 0 0,0 1 0 0 0,0 0 0 0 0,0 0 1 0 0,0 0-1 0 0,-1 0 0 0 0,1 0 0 0 0,0-1 1 0 0,0 1-1 0 0,0 0 0 0 0,-1 0 0 0 0,1 0 0 0 0,0 0 1 0 0,0 0-1 0 0,0 0 0 0 0,-1 0 0 0 0,1 0 1 0 0,0 0-1 0 0,0 0 0 0 0,-1 0 0 0 0,1 0 1 0 0,0 0-1 0 0,0 0 0 0 0,0 0 0 0 0,-1 0 1 0 0,1 0-1 0 0,0 0 0 0 0,0 0 0 0 0,-1 0 1 0 0,1 0-1 0 0,0 0 0 0 0,0 0 0 0 0,0 0 1 0 0,-1 1-1 0 0,1-1 0 0 0,0 0 0 0 0,0 0 1 0 0,0 0-1 0 0,0 0 0 0 0,-1 0 0 0 0,1 1 1 0 0,-16 6 254 0 0,15-7-195 0 0,-75 37 619 0 0,2-1 93 0 0,-79 50-1 0 0,133-72-695 0 0,0 0 0 0 0,1 1-1 0 0,0 0 1 0 0,2 2 0 0 0,0 0 0 0 0,0 1-1 0 0,2 1 1 0 0,-19 30 0 0 0,31-44-121 0 0,0 0 0 0 0,0 1 0 0 0,1-1 0 0 0,-1 1 0 0 0,1 0 1 0 0,1 0-1 0 0,-1 0 0 0 0,1 0 0 0 0,0 0 0 0 0,0 0 0 0 0,1 0 1 0 0,0 0-1 0 0,0 0 0 0 0,0 1 0 0 0,2 6 0 0 0,-1-7-39 0 0,1-1 0 0 0,0 0 0 0 0,0 0 0 0 0,0 0 0 0 0,1 0 0 0 0,0 0 0 0 0,0 0 0 0 0,0-1 0 0 0,0 1 0 0 0,1-1 0 0 0,0 0 0 0 0,-1 0 0 0 0,2 0 0 0 0,-1 0 0 0 0,0-1 0 0 0,1 0 0 0 0,5 3 0 0 0,3 1-328 0 0,0 0 0 0 0,1-1-1 0 0,0-1 1 0 0,0 0 0 0 0,1-1 0 0 0,-1-1 0 0 0,1 0 0 0 0,18 1 0 0 0,2-2-1917 0 0,0-1 0 0 0,48-6 0 0 0,-78 4 1879 0 0,0 1 1 0 0,-1-1 0 0 0,1 0 0 0 0,0 0 0 0 0,-1 0 0 0 0,1 0-1 0 0,-1-1 1 0 0,1 0 0 0 0,-1 0 0 0 0,1 0 0 0 0,4-4 0 0 0,0-7-1131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36.691"/>
    </inkml:context>
    <inkml:brush xml:id="br0">
      <inkml:brushProperty name="width" value="0.05" units="cm"/>
      <inkml:brushProperty name="height" value="0.05" units="cm"/>
    </inkml:brush>
  </inkml:definitions>
  <inkml:trace contextRef="#ctx0" brushRef="#br0">138 100 8101 0 0,'-35'-18'154'0'0,"7"6"1301"0"0,-38-25-1 0 0,66 37-1393 0 0,-1 0 0 0 0,1-1-1 0 0,0 1 1 0 0,-1 0 0 0 0,1 0 0 0 0,-1 0-1 0 0,1 0 1 0 0,-1-1 0 0 0,1 1-1 0 0,0 0 1 0 0,-1 0 0 0 0,1-1-1 0 0,0 1 1 0 0,-1 0 0 0 0,1-1 0 0 0,0 1-1 0 0,-1 0 1 0 0,1-1 0 0 0,0 1-1 0 0,0-1 1 0 0,-1 1 0 0 0,1 0-1 0 0,0-1 1 0 0,0 1 0 0 0,0-1 0 0 0,0 1-1 0 0,0-1 1 0 0,-1 1 0 0 0,1-1-1 0 0,0 1 1 0 0,0-1 0 0 0,0 1-1 0 0,0 0 1 0 0,0-1 0 0 0,0 1 0 0 0,1-1-1 0 0,-1 1 1 0 0,0-1 0 0 0,0 1-1 0 0,0-1 1 0 0,0 1 0 0 0,0 0-1 0 0,1-1 1 0 0,-1 1 0 0 0,0-1 0 0 0,0 1-1 0 0,1 0 1 0 0,-1-1 0 0 0,0 1-1 0 0,1 0 1 0 0,-1-1 0 0 0,0 1-1 0 0,1 0 1 0 0,-1-1 0 0 0,0 1 0 0 0,1 0-1 0 0,-1 0 1 0 0,1 0 0 0 0,-1-1-1 0 0,1 1 1 0 0,-1 0 0 0 0,0 0-1 0 0,1 0 1 0 0,-1 0 0 0 0,1 0 0 0 0,-1 0-1 0 0,1 0 1 0 0,39-9 1330 0 0,-33 9-1226 0 0,14-2-78 0 0,-1 1 1 0 0,1 1 0 0 0,-1 2 0 0 0,1 0 0 0 0,34 7 0 0 0,-26-3-658 0 0,-26-6 381 0 0,0 0 0 0 0,-1 1 1 0 0,1-1-1 0 0,0 1 0 0 0,0 0 0 0 0,-1 0 1 0 0,1 0-1 0 0,-1 1 0 0 0,1-1 0 0 0,2 2 1 0 0,2 5-1356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38.097"/>
    </inkml:context>
    <inkml:brush xml:id="br0">
      <inkml:brushProperty name="width" value="0.05" units="cm"/>
      <inkml:brushProperty name="height" value="0.05" units="cm"/>
    </inkml:brush>
  </inkml:definitions>
  <inkml:trace contextRef="#ctx0" brushRef="#br0">283 556 11485 0 0,'-16'-5'570'0'0,"-1"-1"-1"0"0,2 0 1 0 0,-1-1-1 0 0,-20-13 1 0 0,35 20-518 0 0,1 0 0 0 0,-1-1 0 0 0,1 1 1 0 0,-1 0-1 0 0,1-1 0 0 0,0 1 0 0 0,-1 0 1 0 0,1-1-1 0 0,0 1 0 0 0,-1-1 0 0 0,1 1 0 0 0,0 0 1 0 0,-1-1-1 0 0,1 1 0 0 0,0-1 0 0 0,0 1 1 0 0,0-1-1 0 0,-1 1 0 0 0,1-1 0 0 0,0 0 1 0 0,0 1-1 0 0,0-1 0 0 0,0 0 0 0 0,3 0 351 0 0,3 8-355 0 0,10 20 217 0 0,-2 1 0 0 0,22 57 0 0 0,-29-66-185 0 0,8 20 115 0 0,-2 0-1 0 0,-1 1 0 0 0,11 80 1 0 0,-20-97-135 0 0,-2-1 0 0 0,0 0 1 0 0,-2 1-1 0 0,0-1 1 0 0,-2 1-1 0 0,0-1 1 0 0,-1 0-1 0 0,-15 41 1 0 0,13-43 0 0 0,-12 26 183 0 0,16-44-209 0 0,1 1 0 0 0,0 0-1 0 0,-1-1 1 0 0,0 0 0 0 0,0 1-1 0 0,0-1 1 0 0,0 0 0 0 0,0 0-1 0 0,0 0 1 0 0,0 0-1 0 0,-1 0 1 0 0,1-1 0 0 0,-5 3-1 0 0,6-3-23 0 0,-1-1-1 0 0,1 0 0 0 0,0 0 1 0 0,0 0-1 0 0,-1 0 0 0 0,1 1 0 0 0,0-2 1 0 0,0 1-1 0 0,0 0 0 0 0,-1 0 1 0 0,1 0-1 0 0,0 0 0 0 0,0-1 1 0 0,0 1-1 0 0,-1-1 0 0 0,1 1 0 0 0,0-1 1 0 0,0 1-1 0 0,0-1 0 0 0,0 1 1 0 0,0-1-1 0 0,0 0 0 0 0,0 0 0 0 0,0 0 1 0 0,0 0-1 0 0,1 1 0 0 0,-1-1 1 0 0,0 0-1 0 0,0 0 0 0 0,0-3 1 0 0,-4-3-23 0 0,1 0 0 0 0,0-1 0 0 0,-4-11 0 0 0,5 13 18 0 0,-18-49-195 0 0,-23-94-1 0 0,-1-63-388 0 0,22 95 451 0 0,-19-132 430 0 0,39 214-246 0 0,1 0 0 0 0,2 0 1 0 0,1-1-1 0 0,2 1 0 0 0,8-38 0 0 0,-10 65-41 0 0,1 1 0 0 0,0-1-1 0 0,0 1 1 0 0,1 0 0 0 0,0 0 0 0 0,0 0-1 0 0,0 0 1 0 0,1 0 0 0 0,0 1-1 0 0,1-1 1 0 0,-1 1 0 0 0,1 0 0 0 0,1 0-1 0 0,-1 1 1 0 0,1 0 0 0 0,0 0-1 0 0,0 0 1 0 0,0 1 0 0 0,0-1-1 0 0,1 2 1 0 0,0-1 0 0 0,0 1 0 0 0,0 0-1 0 0,0 0 1 0 0,1 1 0 0 0,-1 0-1 0 0,1 0 1 0 0,14-1 0 0 0,-11 2 4 0 0,1 1 0 0 0,0 0-1 0 0,0 1 1 0 0,0 1 0 0 0,-1 0 0 0 0,1 0 0 0 0,-1 1 0 0 0,1 0 0 0 0,-1 1 0 0 0,16 8 0 0 0,-13-5 2 0 0,0 1 0 0 0,-1 1 1 0 0,0 0-1 0 0,-1 1 1 0 0,0 0-1 0 0,0 1 1 0 0,15 18-1 0 0,-17-16 14 0 0,1 0 0 0 0,-2 1 0 0 0,0 1 0 0 0,-1-1 0 0 0,0 1 0 0 0,-1 1-1 0 0,0-1 1 0 0,-2 1 0 0 0,0 0 0 0 0,-1 1 0 0 0,0-1 0 0 0,-1 1 0 0 0,-1 0 0 0 0,-1 0 0 0 0,-1 28 0 0 0,-2-27-10 0 0,-2 0 0 0 0,-1 0 1 0 0,0 0-1 0 0,-1-1 0 0 0,0 1 1 0 0,-2-1-1 0 0,0-1 0 0 0,-14 21 1 0 0,-5 4 23 0 0,-61 69 0 0 0,71-90-26 0 0,-46 49-98 0 0,56-63 104 0 0,0 0 1 0 0,0-1 0 0 0,0 1 0 0 0,-1-1 0 0 0,0-1-1 0 0,1 1 1 0 0,-18 5 0 0 0,35-34 693 0 0,7-5-585 0 0,1 1 0 0 0,1 1 0 0 0,28-30-1 0 0,-37 46-141 0 0,1 1 0 0 0,1 0-1 0 0,-1 1 1 0 0,2 0-1 0 0,-1 1 1 0 0,1 0 0 0 0,0 1-1 0 0,1 0 1 0 0,0 1-1 0 0,0 1 1 0 0,0 0 0 0 0,0 1-1 0 0,1 1 1 0 0,0 0-1 0 0,0 1 1 0 0,0 0 0 0 0,0 1-1 0 0,0 1 1 0 0,17 2-1 0 0,-16-1 48 0 0,1 1-1 0 0,-1 1 1 0 0,0 0-1 0 0,0 1 1 0 0,0 1-1 0 0,0 0 1 0 0,-1 1-1 0 0,0 1 1 0 0,0 0-1 0 0,-1 1 1 0 0,0 1-1 0 0,0 0 1 0 0,-1 1-1 0 0,0 1 1 0 0,-1 0-1 0 0,0 0 1 0 0,13 17-1 0 0,-19-20-6 0 0,-1 0-1 0 0,1 1 1 0 0,-2 0-1 0 0,1 0 1 0 0,-2 0-1 0 0,1 1 1 0 0,-1 0-1 0 0,0-1 1 0 0,-1 1-1 0 0,0 0 1 0 0,-1 0-1 0 0,0 0 1 0 0,-1 0-1 0 0,0 12 1 0 0,-1-9-1 0 0,-1 0 1 0 0,0 0 0 0 0,-1-1-1 0 0,0 1 1 0 0,-1-1 0 0 0,0 1-1 0 0,-1-1 1 0 0,-1-1 0 0 0,0 1-1 0 0,-10 15 1 0 0,-3-2-13 0 0,-1 0 0 0 0,-1-1 0 0 0,-1-1 0 0 0,-1-1 0 0 0,-1-1-1 0 0,0-1 1 0 0,-2-1 0 0 0,-1-1 0 0 0,0-2 0 0 0,-47 22 0 0 0,62-33-98 0 0,1-1-1 0 0,-1 0 1 0 0,0-1-1 0 0,0 0 1 0 0,-1-1-1 0 0,-23 2 1 0 0,32-4-53 0 0,0 0 0 0 0,1-1 0 0 0,-1 1 0 0 0,0 0 1 0 0,0-1-1 0 0,1 0 0 0 0,-1 0 0 0 0,1 0 0 0 0,-1-1 0 0 0,1 1 0 0 0,-1-1 1 0 0,1 1-1 0 0,0-1 0 0 0,-1 0 0 0 0,1-1 0 0 0,0 1 0 0 0,0 0 1 0 0,1-1-1 0 0,-1 0 0 0 0,0 1 0 0 0,1-1 0 0 0,0 0 0 0 0,0-1 0 0 0,0 1 1 0 0,0 0-1 0 0,-2-6 0 0 0,-1-3-557 0 0,2 0-1 0 0,0 0 1 0 0,0-1 0 0 0,1 1 0 0 0,1 0 0 0 0,0-16 0 0 0,5-77-3981 0 0,-3 87 4063 0 0,2-24-929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39.918"/>
    </inkml:context>
    <inkml:brush xml:id="br0">
      <inkml:brushProperty name="width" value="0.05" units="cm"/>
      <inkml:brushProperty name="height" value="0.05" units="cm"/>
    </inkml:brush>
  </inkml:definitions>
  <inkml:trace contextRef="#ctx0" brushRef="#br0">10 951 7421 0 0,'9'0'311'0'0,"-1"0"1"0"0,1 0-1 0 0,-1-1 1 0 0,17-3-1 0 0,-25 4-283 0 0,0 0 1 0 0,0 0-1 0 0,0 0 0 0 0,0 0 0 0 0,1 0 0 0 0,-1 0 1 0 0,0 0-1 0 0,0 0 0 0 0,0 0 0 0 0,0 0 1 0 0,1 0-1 0 0,-1 0 0 0 0,0 0 0 0 0,0 0 0 0 0,0 0 1 0 0,0 1-1 0 0,0-1 0 0 0,1 0 0 0 0,-1 0 0 0 0,0 0 1 0 0,0 0-1 0 0,0 0 0 0 0,0 0 0 0 0,0 0 1 0 0,0 1-1 0 0,0-1 0 0 0,0 0 0 0 0,1 0 0 0 0,-1 0 1 0 0,0 0-1 0 0,0 0 0 0 0,0 1 0 0 0,0-1 1 0 0,0 0-1 0 0,0 0 0 0 0,0 0 0 0 0,0 0 0 0 0,0 0 1 0 0,0 1-1 0 0,0-1 0 0 0,0 0 0 0 0,0 0 0 0 0,0 0 1 0 0,0 0-1 0 0,0 1 0 0 0,0-1 0 0 0,0 0 1 0 0,0 0-1 0 0,0 0 0 0 0,-1 0 0 0 0,1 0 0 0 0,0 1 1 0 0,0-1-1 0 0,0 0 0 0 0,0 0 0 0 0,0 0 1 0 0,0 0-1 0 0,0 0 0 0 0,0 0 0 0 0,-1 1 0 0 0,1-1 1 0 0,0 0-1 0 0,0 0 0 0 0,0 0 0 0 0,0 0 0 0 0,0 0 1 0 0,-1 0-1 0 0,-8 15 2028 0 0,7-12-1317 0 0,0 0-524 0 0,1-1 0 0 0,0 1-1 0 0,0 0 1 0 0,0 0 0 0 0,0 0 0 0 0,1 0 0 0 0,-1 0-1 0 0,1 0 1 0 0,0 0 0 0 0,0 0 0 0 0,0 0 0 0 0,0 0-1 0 0,1 1 1 0 0,-1-1 0 0 0,2 3 0 0 0,2 9 203 0 0,11 27 0 0 0,-3-12 109 0 0,8 38 183 0 0,-12-38-230 0 0,0-1 1 0 0,3-1-1 0 0,0 1 0 0 0,18 31 0 0 0,-27-57-459 0 0,1 1-1 0 0,-1-1 1 0 0,1 0-1 0 0,-1 0 0 0 0,1 0 1 0 0,0 0-1 0 0,0 0 1 0 0,0-1-1 0 0,0 1 0 0 0,1-1 1 0 0,-1 0-1 0 0,1 0 1 0 0,0 0-1 0 0,-1-1 1 0 0,1 1-1 0 0,0-1 0 0 0,0 0 1 0 0,0 0-1 0 0,0 0 1 0 0,0 0-1 0 0,0-1 0 0 0,0 1 1 0 0,0-1-1 0 0,0 0 1 0 0,0-1-1 0 0,0 1 0 0 0,5-2 1 0 0,-2 1-103 0 0,0-1 1 0 0,-1 0-1 0 0,1-1 1 0 0,-1 1-1 0 0,0-1 1 0 0,0-1-1 0 0,0 1 1 0 0,0-1-1 0 0,0 0 1 0 0,-1 0-1 0 0,1-1 1 0 0,-1 0-1 0 0,0 1 1 0 0,-1-2-1 0 0,7-7 1 0 0,-6 4-68 0 0,0 1 0 0 0,0-1 0 0 0,0 0 0 0 0,-1 0 0 0 0,-1-1 0 0 0,0 1 0 0 0,0-1 0 0 0,-1 1 1 0 0,0-1-1 0 0,0 0 0 0 0,-1 0 0 0 0,-1 0 0 0 0,0 0 0 0 0,0 0 0 0 0,-2-11 0 0 0,0 9 30 0 0,-1 0-1 0 0,0 0 0 0 0,-1 0 1 0 0,0 1-1 0 0,-1-1 0 0 0,0 1 1 0 0,0 0-1 0 0,-2 0 0 0 0,1 1 1 0 0,-1 0-1 0 0,-17-18 0 0 0,9 12 73 0 0,0 1 0 0 0,-2 1 0 0 0,1 1 0 0 0,-2 0-1 0 0,-28-16 1 0 0,36 24 32 0 0,0 0 1 0 0,0 0-1 0 0,-1 1 0 0 0,1 1 0 0 0,-1-1 0 0 0,0 2 0 0 0,0 0 0 0 0,0 0 1 0 0,0 1-1 0 0,0 0 0 0 0,-1 1 0 0 0,-15 1 0 0 0,23 0 49 0 0,-1 0-1 0 0,1 0 1 0 0,0 1-1 0 0,-1-1 1 0 0,1 1-1 0 0,0 0 1 0 0,-6 4-1 0 0,9-5-25 0 0,0-1 0 0 0,1 0 0 0 0,-1 1 0 0 0,0-1-1 0 0,0 1 1 0 0,1-1 0 0 0,-1 1 0 0 0,0 0 0 0 0,1-1-1 0 0,-1 1 1 0 0,1 0 0 0 0,-1-1 0 0 0,1 1 0 0 0,-1 0 0 0 0,1-1-1 0 0,0 1 1 0 0,-1 0 0 0 0,1 0 0 0 0,0 0 0 0 0,-1 0-1 0 0,1-1 1 0 0,0 1 0 0 0,0 0 0 0 0,0 0 0 0 0,0 0-1 0 0,0 0 1 0 0,0 0 0 0 0,0-1 0 0 0,0 1 0 0 0,0 0 0 0 0,0 0-1 0 0,0 0 1 0 0,1 0 0 0 0,-1-1 0 0 0,0 1 0 0 0,1 0-1 0 0,-1 0 1 0 0,0 0 0 0 0,1-1 0 0 0,-1 1 0 0 0,1 0-1 0 0,-1-1 1 0 0,1 1 0 0 0,0 0 0 0 0,-1-1 0 0 0,2 2 0 0 0,5 3 101 0 0,0 0 0 0 0,1 0 1 0 0,-1 0-1 0 0,1-1 0 0 0,0 0 1 0 0,0-1-1 0 0,1 0 0 0 0,-1 0 0 0 0,1-1 1 0 0,-1 0-1 0 0,15 2 0 0 0,4-1 51 0 0,-1-2 0 0 0,43-2-1 0 0,63-14 135 0 0,-112 11-265 0 0,0-1 0 0 0,0-1-1 0 0,0 0 1 0 0,25-13 0 0 0,-42 17-19 0 0,1 0-1 0 0,-1 0 1 0 0,0 0 0 0 0,0 0 0 0 0,1-1 0 0 0,-2 1 0 0 0,1-1-1 0 0,0 0 1 0 0,-1 0 0 0 0,1 0 0 0 0,2-5 0 0 0,2 47 826 0 0,22 70 0 0 0,-22-89-623 0 0,1 0-1 0 0,1-1 1 0 0,0 0 0 0 0,2 0-1 0 0,14 19 1 0 0,-23-35-197 0 0,1 1 1 0 0,0-1-1 0 0,0 0 1 0 0,0 1-1 0 0,0-1 0 0 0,0-1 1 0 0,7 5-1 0 0,-9-6-21 0 0,1-1 0 0 0,-1 1 0 0 0,0-1-1 0 0,0 1 1 0 0,0-1 0 0 0,0 0 0 0 0,1 0 0 0 0,-1 1-1 0 0,0-1 1 0 0,0 0 0 0 0,0 0 0 0 0,1 0 0 0 0,-1-1-1 0 0,0 1 1 0 0,0 0 0 0 0,0 0 0 0 0,1 0 0 0 0,-1-1-1 0 0,0 1 1 0 0,0-1 0 0 0,0 1 0 0 0,0-1 0 0 0,0 1-1 0 0,0-1 1 0 0,0 0 0 0 0,0 0 0 0 0,0 1 0 0 0,0-1-1 0 0,0 0 1 0 0,1-2 0 0 0,9-9-109 0 0,0-2 1 0 0,-1 1-1 0 0,0-1 1 0 0,-1-1-1 0 0,-1 0 1 0 0,0 0-1 0 0,-1-1 0 0 0,7-23 1 0 0,-4 5-53 0 0,-2 0 1 0 0,-1-1-1 0 0,1-37 1 0 0,1 5 183 0 0,-6 101 525 0 0,1 1 1 0 0,2-1 0 0 0,19 61-1 0 0,-17-62-232 0 0,-4-22-165 0 0,0 1 0 0 0,0-1 0 0 0,7 13 0 0 0,-9-20-144 0 0,0-1 0 0 0,1 1 0 0 0,-1 0-1 0 0,0-1 1 0 0,1 0 0 0 0,0 1 0 0 0,0-1-1 0 0,0 0 1 0 0,0 0 0 0 0,0-1 0 0 0,1 1-1 0 0,6 3 1 0 0,-7-5-7 0 0,0-1-1 0 0,0 1 1 0 0,0 0 0 0 0,0-1-1 0 0,1 0 1 0 0,-1 0 0 0 0,0 0-1 0 0,0 0 1 0 0,0 0 0 0 0,0-1-1 0 0,1 0 1 0 0,-1 1 0 0 0,0-1-1 0 0,0 0 1 0 0,0 0 0 0 0,0-1-1 0 0,0 1 1 0 0,-1-1 0 0 0,1 1-1 0 0,0-1 1 0 0,2-2 0 0 0,1-1-80 0 0,0 1 0 0 0,-1-1 0 0 0,0 0 0 0 0,0 0 0 0 0,0-1 0 0 0,0 0 0 0 0,-1 0 0 0 0,6-9 0 0 0,3-12-314 0 0,15-27-201 0 0,-26 50 563 0 0,1 0 1 0 0,0 0 0 0 0,1 0-1 0 0,-1 0 1 0 0,1 1-1 0 0,-1-1 1 0 0,1 1-1 0 0,0 0 1 0 0,8-4 0 0 0,-12 6 35 0 0,0 1 1 0 0,1 0-1 0 0,-1 0 1 0 0,0 0-1 0 0,0-1 1 0 0,1 1-1 0 0,-1 0 1 0 0,0 0 0 0 0,0 0-1 0 0,1 0 1 0 0,-1-1-1 0 0,0 1 1 0 0,1 0-1 0 0,-1 0 1 0 0,0 0-1 0 0,1 0 1 0 0,-1 0-1 0 0,0 0 1 0 0,1 0 0 0 0,-1 0-1 0 0,0 0 1 0 0,1 0-1 0 0,-1 0 1 0 0,0 0-1 0 0,1 0 1 0 0,-1 1-1 0 0,0-1 1 0 0,1 0-1 0 0,-1 0 1 0 0,0 0-1 0 0,1 0 1 0 0,-1 0 0 0 0,0 1-1 0 0,0-1 1 0 0,1 0-1 0 0,-1 0 1 0 0,0 1-1 0 0,0-1 1 0 0,1 0-1 0 0,-1 0 1 0 0,0 1-1 0 0,0-1 1 0 0,0 0 0 0 0,0 0-1 0 0,1 1 1 0 0,-1-1-1 0 0,0 0 1 0 0,0 1-1 0 0,0-1 1 0 0,0 0-1 0 0,0 1 1 0 0,0-1-1 0 0,-1 25 174 0 0,1-23-142 0 0,0-1-1 0 0,-1 1 1 0 0,1 0-1 0 0,0-1 1 0 0,0 1 0 0 0,0 0-1 0 0,0-1 1 0 0,0 1-1 0 0,0-1 1 0 0,1 1-1 0 0,0 1 1 0 0,17-37 1426 0 0,-11 23-1472 0 0,-2-1 0 0 0,1 0 0 0 0,-1 1 0 0 0,-1-1 0 0 0,0-1 0 0 0,-1 1 0 0 0,-1-1 0 0 0,1 1 0 0 0,-2-1 0 0 0,0 0 0 0 0,0 0 0 0 0,-1 1 0 0 0,-1-1 0 0 0,-4-22 0 0 0,3 26-35 0 0,-5-17-170 0 0,-11-30 0 0 0,15 50 186 0 0,0-1 1 0 0,0 1 0 0 0,-1-1-1 0 0,1 1 1 0 0,-1 0 0 0 0,-1 0 0 0 0,1 1-1 0 0,-1-1 1 0 0,-8-6 0 0 0,12 11 31 0 0,0 0-1 0 0,0 0 1 0 0,-1 0 0 0 0,1 0 0 0 0,0 0 0 0 0,0 0 0 0 0,-1 0-1 0 0,1 0 1 0 0,0 0 0 0 0,-1 1 0 0 0,1-1 0 0 0,-1 1 0 0 0,1-1-1 0 0,-1 1 1 0 0,1 0 0 0 0,-1-1 0 0 0,1 1 0 0 0,-1 0 0 0 0,1 0-1 0 0,-1 0 1 0 0,1 0 0 0 0,-1 0 0 0 0,0 1 0 0 0,1-1 0 0 0,-1 0-1 0 0,1 1 1 0 0,-1-1 0 0 0,1 1 0 0 0,0-1 0 0 0,-1 1 0 0 0,1 0-1 0 0,0 0 1 0 0,-1-1 0 0 0,1 1 0 0 0,0 0 0 0 0,0 0 0 0 0,-1 0-1 0 0,1 0 1 0 0,0 1 0 0 0,0-1 0 0 0,0 0 0 0 0,1 0 0 0 0,-3 3-1 0 0,-2 6-5 0 0,0 0-1 0 0,1 1 1 0 0,0-1-1 0 0,-5 23 0 0 0,5-15 6 0 0,2-10 15 0 0,0 0 0 0 0,0 0 1 0 0,1 0-1 0 0,1 0 0 0 0,0 1 0 0 0,0-1 0 0 0,0 0 0 0 0,1 0 0 0 0,0 0 0 0 0,1 1 0 0 0,-1-1 0 0 0,2 0 0 0 0,-1-1 0 0 0,4 9 0 0 0,-4-11 35 0 0,0 1 0 0 0,0-1 0 0 0,1 0-1 0 0,-1 0 1 0 0,1 0 0 0 0,0 0 0 0 0,5 5 0 0 0,-7-8-23 0 0,1-1 0 0 0,-1 0 0 0 0,1 0 0 0 0,-1 0 0 0 0,1 0 1 0 0,-1 0-1 0 0,1 0 0 0 0,0 0 0 0 0,0 0 0 0 0,-1-1 0 0 0,1 1 1 0 0,0 0-1 0 0,0-1 0 0 0,0 0 0 0 0,0 1 0 0 0,-1-1 0 0 0,1 0 1 0 0,0 0-1 0 0,0 0 0 0 0,0 0 0 0 0,0-1 0 0 0,0 1 0 0 0,0 0 0 0 0,0-1 1 0 0,2 0-1 0 0,-3 0-16 0 0,0 0 0 0 0,0-1 0 0 0,0 1 0 0 0,0 0 0 0 0,0 0 0 0 0,0 0 0 0 0,0 0 0 0 0,0-1 0 0 0,-1 1-1 0 0,1 0 1 0 0,-1-1 0 0 0,1 1 0 0 0,-1 0 0 0 0,1-1 0 0 0,-1 1 0 0 0,0-1 0 0 0,0 1 0 0 0,0-3 0 0 0,0 4 11 0 0,-5 1 171 0 0,6 1-219 0 0,0 0-1 0 0,-1-1 1 0 0,1 1 0 0 0,0 0-1 0 0,0 0 1 0 0,-1 0 0 0 0,1-1-1 0 0,-1 1 1 0 0,0 0 0 0 0,0 0-1 0 0,1 3 1 0 0,2 10 27 0 0,0-6 12 0 0,1 0 0 0 0,1-1 0 0 0,-1 0 0 0 0,2 0 0 0 0,-1 0 0 0 0,1 0 0 0 0,0-1-1 0 0,0 0 1 0 0,13 11 0 0 0,-15-15-13 0 0,0 0-1 0 0,0 0 1 0 0,0-1 0 0 0,1 1-1 0 0,-1-1 1 0 0,0 0-1 0 0,1-1 1 0 0,-1 1 0 0 0,1-1-1 0 0,0 1 1 0 0,0-1-1 0 0,-1-1 1 0 0,1 1 0 0 0,0-1-1 0 0,0 0 1 0 0,0 0-1 0 0,0 0 1 0 0,-1-1 0 0 0,1 1-1 0 0,0-1 1 0 0,5-2-1 0 0,-1 0-74 0 0,0 0-1 0 0,-1-1 0 0 0,1 1 0 0 0,0-2 0 0 0,-1 0 0 0 0,0 0 0 0 0,0 0 1 0 0,-1-1-1 0 0,1 0 0 0 0,-1 0 0 0 0,-1-1 0 0 0,1 0 0 0 0,-1 0 0 0 0,0-1 0 0 0,-1 1 1 0 0,1-1-1 0 0,-2 0 0 0 0,1-1 0 0 0,5-15 0 0 0,4-15-155 0 0,-2-1-1 0 0,-2-1 1 0 0,-1 1-1 0 0,-2-2 1 0 0,-2 1-1 0 0,-2-1 1 0 0,-1 0 0 0 0,-3 0-1 0 0,-1 1 1 0 0,-2-1-1 0 0,-2 1 1 0 0,-18-67-1 0 0,19 90 246 0 0,-34-108 118 0 0,34 112-100 0 0,-2 0-1 0 0,0 0 1 0 0,0 0 0 0 0,-1 1-1 0 0,-1 0 1 0 0,-14-17-1 0 0,23 29-26 0 0,-1 0 0 0 0,0 0 0 0 0,1 1 0 0 0,-1-1 0 0 0,0 0 0 0 0,0 0 0 0 0,0 1 0 0 0,0-1-1 0 0,1 0 1 0 0,-1 1 0 0 0,0-1 0 0 0,0 1 0 0 0,0-1 0 0 0,0 1 0 0 0,0-1 0 0 0,-1 1-1 0 0,1 0 1 0 0,0 0 0 0 0,0-1 0 0 0,0 1 0 0 0,0 0 0 0 0,0 0 0 0 0,0 0 0 0 0,0 0 0 0 0,-2 1-1 0 0,1-1 0 0 0,1 1 0 0 0,-1 0 0 0 0,1 0 0 0 0,0 0 0 0 0,-1 0 0 0 0,1 0 0 0 0,0 1 0 0 0,0-1 0 0 0,-1 0 0 0 0,1 1 0 0 0,0-1 0 0 0,0 0 0 0 0,1 1 0 0 0,-3 2-1 0 0,-2 8 5 0 0,1 0-1 0 0,0 0 0 0 0,-4 19 1 0 0,7-26 2 0 0,-7 37 309 0 0,2 1-1 0 0,2-1 0 0 0,2 1 0 0 0,2-1 0 0 0,2 1 1 0 0,1-1-1 0 0,16 72 0 0 0,-12-82 6 0 0,2 1 1 0 0,1-2-1 0 0,19 41 1 0 0,-21-55-334 0 0,1 0 0 0 0,1 0 0 0 0,1-1 0 0 0,0 0 0 0 0,1-1 0 0 0,1 0 1 0 0,16 15-1 0 0,-25-27-143 0 0,0 1 1 0 0,0-1-1 0 0,1 0 1 0 0,0 0-1 0 0,-1-1 1 0 0,1 1-1 0 0,0-1 1 0 0,1 0-1 0 0,-1 0 1 0 0,0 0-1 0 0,0-1 1 0 0,1 0-1 0 0,-1 0 1 0 0,1-1-1 0 0,6 1 1 0 0,-4-2-205 0 0,1 1 1 0 0,0-2 0 0 0,-1 1 0 0 0,1-1 0 0 0,-1 0-1 0 0,0-1 1 0 0,1 0 0 0 0,-1 0 0 0 0,8-5 0 0 0,-3 0-142 0 0,-1 0 0 0 0,1 0 0 0 0,-1-1 0 0 0,-1-1 1 0 0,0 0-1 0 0,0 0 0 0 0,-1-1 0 0 0,0-1 0 0 0,-1 0 1 0 0,0 0-1 0 0,7-15 0 0 0,-7 11 481 0 0,-2-1 0 0 0,0 0 0 0 0,-1 0 0 0 0,-1-1-1 0 0,-1 0 1 0 0,0 0 0 0 0,-1 0 0 0 0,-1 0 0 0 0,-1-1 0 0 0,-1 1 0 0 0,-2-21 0 0 0,2 37 158 0 0,0 0 0 0 0,0 0 0 0 0,-1 1 0 0 0,1-1 0 0 0,-1 0 1 0 0,0 0-1 0 0,1 1 0 0 0,-1-1 0 0 0,0 0 0 0 0,0 1 0 0 0,0-1 0 0 0,0 1 0 0 0,0-1 1 0 0,0 1-1 0 0,-1 0 0 0 0,1-1 0 0 0,0 1 0 0 0,-1 0 0 0 0,1 0 0 0 0,-1 0 1 0 0,1 0-1 0 0,-1 0 0 0 0,0 0 0 0 0,-2-1 0 0 0,3 2-33 0 0,0 0 0 0 0,0 0 0 0 0,-1 0 0 0 0,1 0 0 0 0,0 0 0 0 0,-1 0 0 0 0,1 0 0 0 0,0 0 0 0 0,-1 0 0 0 0,1 1 0 0 0,0-1 0 0 0,0 1 0 0 0,-1-1 0 0 0,1 1 0 0 0,0-1 0 0 0,0 1 0 0 0,0-1 0 0 0,0 1 0 0 0,-1 0 0 0 0,1 0 0 0 0,0 0 0 0 0,1 0 0 0 0,-1 0 0 0 0,0 0 0 0 0,0 0 0 0 0,0 0 0 0 0,0 0 0 0 0,1 0 0 0 0,-1 0 0 0 0,0 0 0 0 0,1 0 0 0 0,-1 1 0 0 0,1-1 0 0 0,-1 2 0 0 0,-3 11 258 0 0,0 0 0 0 0,1 0-1 0 0,1 0 1 0 0,0 0-1 0 0,1 0 1 0 0,0 0 0 0 0,1 0-1 0 0,3 24 1 0 0,1-14-108 0 0,0 0 0 0 0,2-1 0 0 0,0 1 0 0 0,13 29 0 0 0,-18-51-383 0 0,1 1 1 0 0,-1-1 0 0 0,0 1 0 0 0,1-1-1 0 0,0 0 1 0 0,-1 0 0 0 0,1 0 0 0 0,0 0-1 0 0,0 0 1 0 0,0 0 0 0 0,0 0 0 0 0,1-1-1 0 0,-1 1 1 0 0,0-1 0 0 0,1 1 0 0 0,-1-1-1 0 0,1 0 1 0 0,0 0 0 0 0,-1 0 0 0 0,5 1-1 0 0,-3-2-291 0 0,-1 1 0 0 0,1-1-1 0 0,0 0 1 0 0,-1 0 0 0 0,1 0-1 0 0,0 0 1 0 0,-1-1 0 0 0,1 1-1 0 0,0-1 1 0 0,-1 0 0 0 0,1 0-1 0 0,-1 0 1 0 0,1-1 0 0 0,-1 1-1 0 0,5-4 1 0 0,8-7-1493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40.960"/>
    </inkml:context>
    <inkml:brush xml:id="br0">
      <inkml:brushProperty name="width" value="0.05" units="cm"/>
      <inkml:brushProperty name="height" value="0.05" units="cm"/>
    </inkml:brush>
  </inkml:definitions>
  <inkml:trace contextRef="#ctx0" brushRef="#br0">99 74 8993 0 0,'-1'-1'-6'0'0,"-5"-3"73"0"0,0 0-1 0 0,-1 0 1 0 0,1 0-1 0 0,-1 1 1 0 0,-7-2-1 0 0,13 4-30 0 0,0 1-1 0 0,-1-1 1 0 0,1 1-1 0 0,0 0 1 0 0,0 0-1 0 0,-1-1 1 0 0,1 1-1 0 0,0 0 1 0 0,0 0-1 0 0,-1 0 1 0 0,1 0-1 0 0,0 1 1 0 0,-1-1-1 0 0,1 0 1 0 0,0 1-1 0 0,0-1 1 0 0,0 0-1 0 0,-1 1 1 0 0,1-1-1 0 0,0 1 1 0 0,0 0-1 0 0,0-1 1 0 0,0 1-1 0 0,0 0 1 0 0,0 0-1 0 0,0 0 1 0 0,0 0-1 0 0,0 0 1 0 0,0 0-1 0 0,1 0 1 0 0,-1 0-1 0 0,0 0 1 0 0,1 0-1 0 0,-1 0 1 0 0,1 0-1 0 0,-1 0 0 0 0,0 2 1 0 0,-2 6-121 0 0,1-1 0 0 0,0 1 0 0 0,0 0 0 0 0,1 0 0 0 0,0 0 0 0 0,1 0 0 0 0,-1 0 0 0 0,2 0 1 0 0,-1 0-1 0 0,2 0 0 0 0,-1 0 0 0 0,1 0 0 0 0,5 15 0 0 0,-1-8-701 0 0,1-1 0 0 0,0 1 0 0 0,1-2 0 0 0,1 1 0 0 0,0-1 0 0 0,16 19 0 0 0,-8-12-142 0 0,12 15 80 0 0,-20-24 8096 0 0,-7-20-5366 0 0,3-5 897 0 0,-5 13-2724 0 0,0 0 0 0 0,1 0 0 0 0,-1 0 1 0 0,0 0-1 0 0,0-1 0 0 0,0 1 0 0 0,0 0 0 0 0,1 0 1 0 0,-1 0-1 0 0,0 0 0 0 0,0 0 0 0 0,0 0 1 0 0,0 0-1 0 0,1 0 0 0 0,-1 0 0 0 0,0 0 0 0 0,0 0 1 0 0,0 0-1 0 0,0 0 0 0 0,1 0 0 0 0,-1 0 0 0 0,0 0 1 0 0,0 0-1 0 0,0 0 0 0 0,0 0 0 0 0,1 0 1 0 0,-1 0-1 0 0,0 0 0 0 0,0 0 0 0 0,0 0 0 0 0,0 1 1 0 0,1-1-1 0 0,-1 0 0 0 0,0 0 0 0 0,0 0 1 0 0,0 0-1 0 0,0 0 0 0 0,14 26 1164 0 0,-5 0-1037 0 0,0 2-1 0 0,-2-1 0 0 0,-1 1 1 0 0,-1 0-1 0 0,-2 0 0 0 0,-1 0 1 0 0,-1 35-1 0 0,-2-45-151 0 0,1-6-182 0 0,9-26-384 0 0,4-18-54 0 0,-1-1-1 0 0,14-60 1 0 0,-12 40 293 0 0,-10 38 298 0 0,-3 6 4 0 0,2-1 0 0 0,-1 1 0 0 0,2-1 0 0 0,-1 1 0 0 0,1 0-1 0 0,0 0 1 0 0,1 0 0 0 0,0 1 0 0 0,10-13 0 0 0,-14 20 7 0 0,0 0 1 0 0,-1 0 0 0 0,1 0-1 0 0,0 1 1 0 0,0-1-1 0 0,0 0 1 0 0,0 1-1 0 0,0-1 1 0 0,0 0 0 0 0,0 1-1 0 0,0-1 1 0 0,0 1-1 0 0,0-1 1 0 0,0 1 0 0 0,0 0-1 0 0,0-1 1 0 0,0 1-1 0 0,0 0 1 0 0,0 0 0 0 0,0 0-1 0 0,1 0 1 0 0,-1 0-1 0 0,0 0 1 0 0,0 0-1 0 0,1 1 1 0 0,0-1 31 0 0,0 1 0 0 0,-1 0 0 0 0,1 0 0 0 0,-1 0 0 0 0,1 0-1 0 0,-1 1 1 0 0,1-1 0 0 0,-1 0 0 0 0,0 1 0 0 0,0-1 0 0 0,0 1 0 0 0,0-1 0 0 0,2 4 0 0 0,1 3 203 0 0,0 0 0 0 0,0 1 1 0 0,-1-1-1 0 0,3 18 1 0 0,1 23 323 0 0,3 17-230 0 0,-9-61-319 0 0,0 1-1 0 0,1-1 0 0 0,0 0 1 0 0,0 1-1 0 0,0-1 0 0 0,1 0 1 0 0,0-1-1 0 0,0 1 0 0 0,3 4 1 0 0,-5-8-16 0 0,1 1 0 0 0,-1-1 0 0 0,0 0 1 0 0,0 0-1 0 0,1 0 0 0 0,-1 0 0 0 0,1 0 0 0 0,-1 0 1 0 0,1 0-1 0 0,-1-1 0 0 0,1 1 0 0 0,-1-1 1 0 0,1 1-1 0 0,0-1 0 0 0,-1 1 0 0 0,1-1 0 0 0,0 0 1 0 0,-1 0-1 0 0,1 0 0 0 0,2 0 0 0 0,0 0-8 0 0,-1-1 0 0 0,1 0 0 0 0,0 0 0 0 0,-1 0 0 0 0,1 0 0 0 0,-1-1 0 0 0,1 1 0 0 0,5-5 0 0 0,1-1-53 0 0,0 0-1 0 0,0-1 1 0 0,-1 0 0 0 0,14-17 0 0 0,-14 15-57 0 0,0-1 0 0 0,-1-1 0 0 0,0 0 0 0 0,-1 0 0 0 0,-1-1 1 0 0,0 1-1 0 0,9-27 0 0 0,-12 29 61 0 0,-1-1 1 0 0,0 0-1 0 0,-1 0 1 0 0,0 0-1 0 0,-1 0 1 0 0,0 0-1 0 0,0 0 1 0 0,-1 0-1 0 0,-1 0 1 0 0,-4-18-1 0 0,3 18 34 0 0,0 0 0 0 0,-1 1 0 0 0,0 0 0 0 0,0 0 0 0 0,-1 0 0 0 0,-10-14 0 0 0,13 22 18 0 0,1 0-1 0 0,-1 0 1 0 0,0 0-1 0 0,0 0 0 0 0,0 0 1 0 0,0 0-1 0 0,0 0 0 0 0,-1 1 1 0 0,1-1-1 0 0,-1 1 1 0 0,1 0-1 0 0,-1-1 0 0 0,1 1 1 0 0,-1 0-1 0 0,1 1 0 0 0,-1-1 1 0 0,0 0-1 0 0,0 1 0 0 0,1 0 1 0 0,-1-1-1 0 0,0 1 1 0 0,0 0-1 0 0,1 0 0 0 0,-1 1 1 0 0,0-1-1 0 0,0 1 0 0 0,1-1 1 0 0,-1 1-1 0 0,0 0 1 0 0,1 0-1 0 0,-4 1 0 0 0,1 1 11 0 0,-27 11 3 0 0,31-14-12 0 0,-1 1 0 0 0,1 0-1 0 0,0-1 1 0 0,0 1-1 0 0,0 0 1 0 0,0 0-1 0 0,0-1 1 0 0,0 1 0 0 0,0 0-1 0 0,0 0 1 0 0,0 0-1 0 0,0 0 1 0 0,0 1-1 0 0,0-1 1 0 0,1 0 0 0 0,-1 0-1 0 0,1 0 1 0 0,-1 0-1 0 0,0 3 1 0 0,1-3 3 0 0,0 0-1 0 0,1 0 1 0 0,-1 0 0 0 0,0-1-1 0 0,1 1 1 0 0,-1 0-1 0 0,1 0 1 0 0,-1 0 0 0 0,1-1-1 0 0,-1 1 1 0 0,1 0 0 0 0,0-1-1 0 0,-1 1 1 0 0,1 0 0 0 0,0-1-1 0 0,-1 1 1 0 0,1-1 0 0 0,0 1-1 0 0,0-1 1 0 0,0 1-1 0 0,-1-1 1 0 0,1 0 0 0 0,0 1-1 0 0,0-1 1 0 0,0 0 0 0 0,0 0-1 0 0,0 0 1 0 0,1 1 0 0 0,29 1 25 0 0,-15-5-56 0 0,1 0 0 0 0,0-1-1 0 0,-1-1 1 0 0,1-1 0 0 0,-1 0 0 0 0,-1-1-1 0 0,1-1 1 0 0,23-15 0 0 0,-39 23 28 0 0,0 0 0 0 0,1 0 0 0 0,-1 0 1 0 0,0 0-1 0 0,1 0 0 0 0,-1 0 0 0 0,0 0 1 0 0,0 0-1 0 0,1 0 0 0 0,-1 0 0 0 0,0 0 1 0 0,0 0-1 0 0,1 0 0 0 0,-1 0 0 0 0,0 0 0 0 0,0 0 1 0 0,1 0-1 0 0,-1 1 0 0 0,0-1 0 0 0,0 0 1 0 0,0 0-1 0 0,1 0 0 0 0,-1 0 0 0 0,0 1 1 0 0,0-1-1 0 0,0 0 0 0 0,1 0 0 0 0,-1 0 1 0 0,0 1-1 0 0,0-1 0 0 0,0 0 0 0 0,0 0 1 0 0,0 1-1 0 0,0-1 0 0 0,0 0 0 0 0,0 0 1 0 0,1 1-1 0 0,-1-1 0 0 0,0 0 0 0 0,0 0 0 0 0,0 1 1 0 0,0-1-1 0 0,0 0 0 0 0,0 1 0 0 0,-1-1 1 0 0,1 0-1 0 0,0 0 0 0 0,0 1 0 0 0,1 22 192 0 0,0-13-102 0 0,135 852 4159 0 0,-119-771-4191 0 0,-13-69-50 0 0,10 61 39 0 0,-13-72-44 0 0,0 1 0 0 0,-1-1-1 0 0,0 0 1 0 0,-1 0 0 0 0,-2 14-1 0 0,3-25-4 0 0,0 1-1 0 0,0 0 0 0 0,-1 0 0 0 0,1 0 0 0 0,0 0 1 0 0,0-1-1 0 0,-1 1 0 0 0,1 0 0 0 0,0 0 0 0 0,-1 0 1 0 0,1-1-1 0 0,-1 1 0 0 0,1 0 0 0 0,-1 0 1 0 0,1-1-1 0 0,-1 1 0 0 0,1-1 0 0 0,-1 1 0 0 0,0 0 1 0 0,1-1-1 0 0,-1 1 0 0 0,0-1 0 0 0,0 1 0 0 0,1-1 1 0 0,-2 1-1 0 0,0-1-2 0 0,1 0-1 0 0,0 0 1 0 0,0 0 0 0 0,-1-1 0 0 0,1 1-1 0 0,0 0 1 0 0,0 0 0 0 0,-1-1 0 0 0,1 1-1 0 0,0-1 1 0 0,0 1 0 0 0,0-1 0 0 0,0 1-1 0 0,0-1 1 0 0,-2-1 0 0 0,-5-4-32 0 0,1-1 0 0 0,0 1 0 0 0,-10-13 0 0 0,13 15 13 0 0,-12-16-97 0 0,1-1-1 0 0,1 0 1 0 0,1-1-1 0 0,1 0 0 0 0,1-1 1 0 0,0 0-1 0 0,2-1 0 0 0,-6-25 1 0 0,3 3 24 0 0,2-2 0 0 0,2 1 0 0 0,-2-65 0 0 0,7 18 265 0 0,13-135 0 0 0,-2 166 26 0 0,2 1 0 0 0,3 0 0 0 0,23-66 0 0 0,-31 112-111 0 0,1 0 1 0 0,1 1-1 0 0,0 0 1 0 0,1 0-1 0 0,1 1 1 0 0,0 0-1 0 0,1 0 1 0 0,17-18-1 0 0,-23 28-49 0 0,0 1 1 0 0,0-1-1 0 0,0 1 0 0 0,1-1 0 0 0,-1 1 1 0 0,1 1-1 0 0,0-1 0 0 0,0 1 0 0 0,0-1 1 0 0,0 2-1 0 0,0-1 0 0 0,0 0 0 0 0,0 1 1 0 0,1 0-1 0 0,-1 0 0 0 0,0 1 0 0 0,1-1 1 0 0,-1 1-1 0 0,1 0 0 0 0,-1 1 0 0 0,0-1 1 0 0,1 1-1 0 0,-1 0 0 0 0,0 0 0 0 0,1 1 1 0 0,-1 0-1 0 0,0 0 0 0 0,0 0 0 0 0,9 5 1 0 0,-5 0-72 0 0,0-1 0 0 0,-1 2 0 0 0,1-1 1 0 0,-1 1-1 0 0,-1 0 0 0 0,1 1 1 0 0,-1-1-1 0 0,-1 2 0 0 0,0-1 0 0 0,7 15 1 0 0,17 23-829 0 0,-20-33 516 0 0,0-2-309 0 0,-1 0 0 0 0,-1 1 0 0 0,0-1 0 0 0,-1 2 0 0 0,-1-1 0 0 0,0 1 0 0 0,0 0 0 0 0,5 22 0 0 0,-2 2-1869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42.566"/>
    </inkml:context>
    <inkml:brush xml:id="br0">
      <inkml:brushProperty name="width" value="0.05" units="cm"/>
      <inkml:brushProperty name="height" value="0.05" units="cm"/>
    </inkml:brush>
  </inkml:definitions>
  <inkml:trace contextRef="#ctx0" brushRef="#br0">67 606 9669 0 0,'-22'-21'829'0'0,"19"18"-634"0"0,0 1-1 0 0,0-1 1 0 0,1 0-1 0 0,-1 0 1 0 0,0 0 0 0 0,1 0-1 0 0,0 0 1 0 0,-1 0-1 0 0,-1-5 1 0 0,3 5 128 0 0,-2-4 210 0 0,0 1 0 0 0,1 0 0 0 0,0-1 0 0 0,0 1-1 0 0,-1-10 1 0 0,2 14-464 0 0,1 1-1 0 0,0-1 1 0 0,0 0-1 0 0,0 1 1 0 0,1-1-1 0 0,-1 1 1 0 0,0-1-1 0 0,0 1 1 0 0,1-1-1 0 0,-1 1 1 0 0,1-1-1 0 0,-1 1 1 0 0,1-1-1 0 0,0 1 1 0 0,0-1-1 0 0,-1 1 1 0 0,1 0-1 0 0,0-1 1 0 0,0 1 0 0 0,0 0-1 0 0,1 0 1 0 0,-1 0-1 0 0,0 0 1 0 0,0 0-1 0 0,1 0 1 0 0,-1 0-1 0 0,0 0 1 0 0,1 1-1 0 0,2-2 1 0 0,-3 2-53 0 0,1 0 1 0 0,-1 0 0 0 0,1 0-1 0 0,-1 0 1 0 0,1 0 0 0 0,-1 0-1 0 0,0 0 1 0 0,1 1 0 0 0,-1-1-1 0 0,1 0 1 0 0,-1 1 0 0 0,0 0-1 0 0,1-1 1 0 0,-1 1 0 0 0,0 0-1 0 0,0-1 1 0 0,0 1 0 0 0,1 0-1 0 0,-1 0 1 0 0,0 0 0 0 0,0 0-1 0 0,0 0 1 0 0,0 0 0 0 0,0 0-1 0 0,-1 1 1 0 0,1-1 0 0 0,1 2-1 0 0,20 35 262 0 0,-12-12-101 0 0,0 0 0 0 0,-2 1 0 0 0,-1 0-1 0 0,7 51 1 0 0,-9-27-59 0 0,-3 90-1 0 0,-2-118-86 0 0,0-13-18 0 0,0 0 0 0 0,0 0 0 0 0,-1 0 0 0 0,0 0 0 0 0,-1-1 0 0 0,0 1 0 0 0,-5 13 1 0 0,7-23-7 0 0,0 0 0 0 0,0 0 0 0 0,0 0 0 0 0,0 0 0 0 0,0 0 0 0 0,0 0 0 0 0,0 0 0 0 0,0 0 0 0 0,0 0 0 0 0,0 0 0 0 0,0 0 0 0 0,0 0 0 0 0,-1 0 0 0 0,1 0 0 0 0,0 0 0 0 0,0-1 0 0 0,0 1 0 0 0,0 0 0 0 0,0 0 0 0 0,0 0 0 0 0,0 0 0 0 0,0 0 0 0 0,0 0 0 0 0,0 0 0 0 0,0 0 0 0 0,0 0 0 0 0,0 0 0 0 0,0 0 0 0 0,0 0 0 0 0,0 0 0 0 0,-1 0 0 0 0,1 0 0 0 0,0 0 0 0 0,0 0 0 0 0,0 0 0 0 0,0 0 0 0 0,0 0 0 0 0,0 0 0 0 0,0 0 0 0 0,0 0 0 0 0,0 0 0 0 0,0 0 0 0 0,0 0 0 0 0,0 0 0 0 0,0 0 0 0 0,0 0 0 0 0,0 0 0 0 0,-1 0 0 0 0,1 0 0 0 0,0 1 0 0 0,0-1 0 0 0,0 0 0 0 0,0 0 0 0 0,0 0 0 0 0,0-12 142 0 0,1-15-79 0 0,10-31-99 0 0,3 0 0 0 0,35-96-1 0 0,2-1-28 0 0,-30 74 4 0 0,52-168-144 0 0,-61 216 167 0 0,18-35 1 0 0,-24 56 18 0 0,1 0 0 0 0,0 1 0 0 0,0 0 1 0 0,2 0-1 0 0,18-18 0 0 0,-24 26 8 0 0,0 0 1 0 0,0 1-1 0 0,0-1 0 0 0,1 1 0 0 0,-1 0 1 0 0,1 0-1 0 0,0 1 0 0 0,-1-1 0 0 0,1 1 1 0 0,0-1-1 0 0,0 1 0 0 0,0 0 0 0 0,0 1 1 0 0,0-1-1 0 0,5 1 0 0 0,-3 0 0 0 0,1 0-1 0 0,-1 1 1 0 0,0 0-1 0 0,0 1 1 0 0,1-1-1 0 0,-1 1 1 0 0,0 0-1 0 0,11 6 0 0 0,-4-1 7 0 0,-1 1 0 0 0,0 0-1 0 0,0 1 1 0 0,-1 0-1 0 0,0 1 1 0 0,-1 0 0 0 0,17 22-1 0 0,-20-24 0 0 0,-1 1 0 0 0,0 1-1 0 0,-1-1 1 0 0,0 1 0 0 0,0 0 0 0 0,-1 1-1 0 0,0-1 1 0 0,-1 1 0 0 0,3 15 0 0 0,-5-21 2 0 0,-1 1 1 0 0,1 0 0 0 0,-1 0-1 0 0,-1-1 1 0 0,1 1 0 0 0,-1 0-1 0 0,0-1 1 0 0,0 1 0 0 0,0 0 0 0 0,-1-1-1 0 0,0 1 1 0 0,0-1 0 0 0,0 0-1 0 0,-1 0 1 0 0,0 0 0 0 0,0 0-1 0 0,0 0 1 0 0,-1 0 0 0 0,-6 6-1 0 0,-6 4 15 0 0,-1 0-1 0 0,0-1 0 0 0,-1-1 0 0 0,-1-1 0 0 0,0 0 0 0 0,-1-2 0 0 0,0 0 0 0 0,0-1 1 0 0,-1-1-1 0 0,0-1 0 0 0,0-1 0 0 0,-1 0 0 0 0,0-2 0 0 0,-29 2 0 0 0,63-9 51 0 0,6-1-80 0 0,33-3 0 0 0,-22 8 83 0 0,0 0 0 0 0,-1 2 0 0 0,1 1 0 0 0,0 1 0 0 0,-1 2 0 0 0,0 0 0 0 0,-1 2 0 0 0,1 1 0 0 0,47 26 0 0 0,-65-30 15 0 0,-1 0 1 0 0,1 1 0 0 0,-1 0 0 0 0,0 1 0 0 0,-1 0-1 0 0,0 0 1 0 0,0 1 0 0 0,0 0 0 0 0,8 14-1 0 0,-14-19-53 0 0,0 0-1 0 0,1 0 0 0 0,-1 0 0 0 0,-1 0 0 0 0,1 1 1 0 0,-1-1-1 0 0,0 0 0 0 0,0 1 0 0 0,0-1 0 0 0,0 1 1 0 0,-1-1-1 0 0,0 1 0 0 0,1 0 0 0 0,-2-1 1 0 0,1 1-1 0 0,-1-1 0 0 0,1 1 0 0 0,-1-1 0 0 0,-1 1 1 0 0,1-1-1 0 0,0 0 0 0 0,-1 0 0 0 0,0 1 0 0 0,0-1 1 0 0,0 0-1 0 0,-5 5 0 0 0,0-1-14 0 0,-1 0-1 0 0,0 0 1 0 0,0-1-1 0 0,-1 0 1 0 0,0 0-1 0 0,0-1 1 0 0,-1 0-1 0 0,0-1 1 0 0,0 0-1 0 0,0 0 1 0 0,0-1-1 0 0,-12 3 1 0 0,-14 3-8 0 0,0-2 1 0 0,-48 4-1 0 0,52-8-310 0 0,-1-1 0 0 0,0-2 0 0 0,0-1-1 0 0,-58-8 1 0 0,87 8 173 0 0,1-1 1 0 0,0 0-1 0 0,0 1 1 0 0,0-1-1 0 0,0 0 1 0 0,0-1-1 0 0,0 1 1 0 0,0 0-1 0 0,0-1 1 0 0,0 0-1 0 0,1 0 1 0 0,-1 0-1 0 0,0 0 1 0 0,1 0-1 0 0,0 0 1 0 0,0 0-1 0 0,-1-1 1 0 0,-1-3-1 0 0,2 2-139 0 0,1 0-1 0 0,-1 1 1 0 0,1-1 0 0 0,0 0-1 0 0,1 0 1 0 0,-1 0 0 0 0,1 0-1 0 0,-1 1 1 0 0,1-1 0 0 0,0 0-1 0 0,1 0 1 0 0,-1 0-1 0 0,1 0 1 0 0,1-7 0 0 0,1 2-252 0 0,1 0 0 0 0,-1-1 0 0 0,2 1 0 0 0,-1 1 0 0 0,1-1 0 0 0,1 1 0 0 0,-1 0 0 0 0,1 0 0 0 0,1 0 0 0 0,-1 1 0 0 0,1 0 0 0 0,1 0 0 0 0,12-9 0 0 0,8-6-690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43.439"/>
    </inkml:context>
    <inkml:brush xml:id="br0">
      <inkml:brushProperty name="width" value="0.05" units="cm"/>
      <inkml:brushProperty name="height" value="0.05" units="cm"/>
    </inkml:brush>
  </inkml:definitions>
  <inkml:trace contextRef="#ctx0" brushRef="#br0">55 374 8165 0 0,'207'-27'6288'0'0,"-203"26"-5993"0"0,0 0 0 0 0,0-1 0 0 0,0 0 0 0 0,0 0 0 0 0,0 0 0 0 0,-1 0 0 0 0,1-1 0 0 0,0 1 0 0 0,-1-1 1 0 0,5-4-1 0 0,-8 6-228 0 0,1 0 0 0 0,0 1 0 0 0,0-1 0 0 0,-1 0 0 0 0,1 0 0 0 0,-1 0 0 0 0,1 0 0 0 0,0 0 1 0 0,-1 0-1 0 0,0 0 0 0 0,1 0 0 0 0,-1 0 0 0 0,0 0 0 0 0,1 0 0 0 0,-1 0 0 0 0,0 0 0 0 0,0 0 1 0 0,0-2-1 0 0,0 2-51 0 0,-1 0 0 0 0,1 0-1 0 0,-1 0 1 0 0,1 0 0 0 0,-1 0 0 0 0,1 0 0 0 0,-1 1 0 0 0,0-1 0 0 0,0 0 0 0 0,1 0 0 0 0,-1 1 0 0 0,0-1 0 0 0,0 0 0 0 0,0 1 0 0 0,0-1-1 0 0,0 1 1 0 0,0-1 0 0 0,0 1 0 0 0,0-1 0 0 0,0 1 0 0 0,0 0 0 0 0,0-1 0 0 0,-1 1 0 0 0,-2-1-12 0 0,0 1-1 0 0,1-1 1 0 0,-1 1 0 0 0,0 0 0 0 0,0 0 0 0 0,0 1 0 0 0,0-1-1 0 0,1 1 1 0 0,-1 0 0 0 0,0 0 0 0 0,0 0 0 0 0,1 0 0 0 0,-1 1-1 0 0,1-1 1 0 0,-1 1 0 0 0,-3 3 0 0 0,-7 3 53 0 0,1 2 0 0 0,-17 13 0 0 0,6-2 140 0 0,0 2 0 0 0,-28 34 0 0 0,42-45-11 0 0,1 0-1 0 0,1 0 1 0 0,0 1 0 0 0,1 1 0 0 0,0-1 0 0 0,1 1 0 0 0,-6 20 0 0 0,11-30-127 0 0,0-1-1 0 0,0 1 1 0 0,0 0 0 0 0,1-1 0 0 0,-1 1-1 0 0,1 0 1 0 0,0 0 0 0 0,1 0-1 0 0,-1-1 1 0 0,0 1 0 0 0,1 0-1 0 0,0-1 1 0 0,0 1 0 0 0,0 0 0 0 0,0-1-1 0 0,1 1 1 0 0,-1-1 0 0 0,1 0-1 0 0,2 4 1 0 0,0-3-30 0 0,-1 0-1 0 0,1 0 1 0 0,0-1-1 0 0,0 1 0 0 0,0-1 1 0 0,1 0-1 0 0,-1 0 1 0 0,1 0-1 0 0,0 0 1 0 0,-1-1-1 0 0,1 0 1 0 0,6 2-1 0 0,1-1-60 0 0,0 0 1 0 0,0 0-1 0 0,0-2 0 0 0,0 1 0 0 0,1-1 0 0 0,-1-1 0 0 0,0 0 0 0 0,1-1 1 0 0,-1 0-1 0 0,0-1 0 0 0,12-3 0 0 0,-20 3-43 0 0,0 1 1 0 0,0-1-1 0 0,0 0 0 0 0,0 0 1 0 0,0 0-1 0 0,0 0 0 0 0,-1-1 0 0 0,1 1 1 0 0,-1-1-1 0 0,0 0 0 0 0,0 0 1 0 0,0 0-1 0 0,0-1 0 0 0,0 1 1 0 0,-1 0-1 0 0,0-1 0 0 0,1 0 0 0 0,-1 0 1 0 0,-1 0-1 0 0,1 0 0 0 0,-1 0 1 0 0,1 0-1 0 0,-1 0 0 0 0,1-5 0 0 0,0-9-123 0 0,0 0 0 0 0,-1-1-1 0 0,-1 1 1 0 0,-4-28 0 0 0,1-7 125 0 0,3 45 59 0 0,0-2 19 0 0,0 0 0 0 0,0 1 1 0 0,-1-1-1 0 0,-4-16 0 0 0,0 43 103 0 0,-13 28 0 0 0,16-38-83 0 0,-26 65 843 0 0,25-65-696 0 0,1 0 0 0 0,1 1 1 0 0,-1-1-1 0 0,1 1 0 0 0,1-1 0 0 0,-1 1 0 0 0,2 14 1 0 0,0-19-146 0 0,0 1 1 0 0,0-1-1 0 0,0 0 1 0 0,0 0-1 0 0,0 1 0 0 0,1-1 1 0 0,0 0-1 0 0,0 0 1 0 0,0-1-1 0 0,0 1 1 0 0,0 0-1 0 0,0-1 1 0 0,1 1-1 0 0,-1-1 0 0 0,1 1 1 0 0,0-1-1 0 0,-1 0 1 0 0,1 0-1 0 0,0-1 1 0 0,0 1-1 0 0,1-1 1 0 0,-1 1-1 0 0,0-1 0 0 0,0 0 1 0 0,1 0-1 0 0,-1 0 1 0 0,0-1-1 0 0,6 1 1 0 0,2 1-104 0 0,1-2 0 0 0,-1 1 0 0 0,0-1 1 0 0,0-1-1 0 0,1 0 0 0 0,-1-1 0 0 0,17-4 1 0 0,-13 1-153 0 0,0 0 1 0 0,0-1 0 0 0,0-1-1 0 0,-1 0 1 0 0,0-1 0 0 0,0-1-1 0 0,-1 0 1 0 0,0 0-1 0 0,0-2 1 0 0,17-18 0 0 0,-14 10 60 0 0,-1 1 1 0 0,-1-2 0 0 0,-1 0 0 0 0,-1-1 0 0 0,-1 0 0 0 0,13-33-1 0 0,1-13 74 0 0,-4-1-1 0 0,16-83 0 0 0,-34 135 85 0 0,5-32-19 0 0,-8 48 30 0 0,0 0 0 0 0,0 0 0 0 0,0 0 0 0 0,0 0 0 0 0,0-1 0 0 0,0 1 0 0 0,0 0-1 0 0,0 0 1 0 0,0 0 0 0 0,0 0 0 0 0,0 0 0 0 0,0 0 0 0 0,0 0 0 0 0,0 0 0 0 0,0 0-1 0 0,0-1 1 0 0,0 1 0 0 0,0 0 0 0 0,0 0 0 0 0,0 0 0 0 0,0 0 0 0 0,0 0 0 0 0,0 0-1 0 0,0 0 1 0 0,0 0 0 0 0,0 0 0 0 0,0-1 0 0 0,0 1 0 0 0,0 0 0 0 0,0 0 0 0 0,0 0-1 0 0,0 0 1 0 0,0 0 0 0 0,0 0 0 0 0,0 0 0 0 0,0 0 0 0 0,0 0 0 0 0,0 0 0 0 0,-1 0-1 0 0,1 0 1 0 0,0 0 0 0 0,0-1 0 0 0,0 1 0 0 0,0 0 0 0 0,0 0 0 0 0,0 0 0 0 0,0 0-1 0 0,0 0 1 0 0,0 0 0 0 0,-1 0 0 0 0,1 0 0 0 0,0 0 0 0 0,0 0 0 0 0,0 0 0 0 0,0 0-1 0 0,0 0 1 0 0,0 0 0 0 0,0 0 0 0 0,0 0 0 0 0,-1 0 0 0 0,-4 7 122 0 0,-4 10 78 0 0,9-17-199 0 0,-51 127 1213 0 0,37-88-709 0 0,-4 10 844 0 0,-20 95 0 0 0,33-116-1082 0 0,1 1 0 0 0,1 0 1 0 0,2-1-1 0 0,4 57 0 0 0,-2-75-264 0 0,0 0 0 0 0,1 0 0 0 0,0-1 0 0 0,1 1 0 0 0,0 0 0 0 0,1-1 0 0 0,0 0 0 0 0,7 13 0 0 0,-9-19-75 0 0,0-1 1 0 0,0 1-1 0 0,1 0 1 0 0,-1-1-1 0 0,0 1 1 0 0,1-1-1 0 0,-1 0 1 0 0,1 0-1 0 0,0 0 0 0 0,0 0 1 0 0,0 0-1 0 0,0 0 1 0 0,0-1-1 0 0,0 1 1 0 0,0-1-1 0 0,1 0 1 0 0,-1 0-1 0 0,0-1 1 0 0,1 1-1 0 0,-1 0 1 0 0,1-1-1 0 0,-1 0 0 0 0,1 0 1 0 0,-1 0-1 0 0,0 0 1 0 0,1-1-1 0 0,4 0 1 0 0,5-3-245 0 0,-1 1 0 0 0,1-2 0 0 0,-1 1 0 0 0,0-2 0 0 0,0 0 0 0 0,-1 0 0 0 0,0-1 0 0 0,0 0 0 0 0,0-1 0 0 0,-1 0 0 0 0,0-1-1 0 0,-1 0 1 0 0,0 0 0 0 0,0-1 0 0 0,-1-1 0 0 0,0 1 0 0 0,6-13 0 0 0,9-19 14 0 0,-2 0-1 0 0,-3-2 1 0 0,20-61-1 0 0,-29 77 324 0 0,64-236 1042 0 0,-70 248-401 0 0,-6 23-164 0 0,-11 34 104 0 0,10-27-447 0 0,-30 91 1632 0 0,-26 134 0 0 0,39-122-2550 0 0,13-39-2565 0 0,8-71 2289 0 0,-1-1 0 0 0,0 1 0 0 0,-1 0 1 0 0,-2 7-1 0 0,1-7-894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43.812"/>
    </inkml:context>
    <inkml:brush xml:id="br0">
      <inkml:brushProperty name="width" value="0.05" units="cm"/>
      <inkml:brushProperty name="height" value="0.05" units="cm"/>
    </inkml:brush>
  </inkml:definitions>
  <inkml:trace contextRef="#ctx0" brushRef="#br0">48 178 9097 0 0,'-15'-13'233'0'0,"11"9"344"0"0,0 1-1 0 0,0-1 1 0 0,0 1-1 0 0,0-1 0 0 0,1 0 1 0 0,-7-9-1 0 0,11 12-450 0 0,-1 0-1 0 0,0 0 0 0 0,0 1 1 0 0,1-1-1 0 0,-1 0 1 0 0,1 0-1 0 0,-1 1 1 0 0,1-1-1 0 0,-1 1 0 0 0,1-1 1 0 0,-1 0-1 0 0,1 1 1 0 0,-1-1-1 0 0,1 1 1 0 0,0-1-1 0 0,-1 1 0 0 0,1 0 1 0 0,0-1-1 0 0,-1 1 1 0 0,1-1-1 0 0,0 1 0 0 0,1 0 1 0 0,19-10 465 0 0,5 4-489 0 0,1 1-1 0 0,0 2 1 0 0,0 0 0 0 0,45 2 0 0 0,-19 0-318 0 0,132 6-1098 0 0,-75 0 225 0 0,-103-5 1033 0 0,6 0-117 0 0,0 0 1 0 0,18-2 0 0 0,-28 1 162 0 0,0 1 0 0 0,0-1 0 0 0,0 0 0 0 0,1 0 0 0 0,-1 0 1 0 0,0 0-1 0 0,0 0 0 0 0,0-1 0 0 0,-1 1 0 0 0,1-1 0 0 0,0 0 0 0 0,-1 0 1 0 0,1 0-1 0 0,4-5 0 0 0,-7 7 30 0 0,1-1 0 0 0,-1 0 0 0 0,1 1 0 0 0,-1-1 0 0 0,0 0 0 0 0,1 0 0 0 0,-1 0 0 0 0,0 1 0 0 0,0-1 0 0 0,0 0 0 0 0,1 0 0 0 0,-1 0 0 0 0,0 1 0 0 0,0-1 0 0 0,0 0 0 0 0,0 0 0 0 0,0 0 0 0 0,0 0 0 0 0,-1 1 0 0 0,1-1 0 0 0,0 0 0 0 0,-1-1 0 0 0,-10-19 836 0 0,9 19-638 0 0,1 0 1 0 0,-1 0 0 0 0,1 0 0 0 0,0 0 0 0 0,0-1-1 0 0,0 1 1 0 0,0 0 0 0 0,0-1 0 0 0,0-4 0 0 0,0 8-195 0 0,1-1 1 0 0,0 0 0 0 0,0 0 0 0 0,0 0 0 0 0,0 0-1 0 0,0 0 1 0 0,0 0 0 0 0,0 0 0 0 0,0 0 0 0 0,-1 0 0 0 0,1 0-1 0 0,0 0 1 0 0,0 0 0 0 0,0 0 0 0 0,0 0 0 0 0,0 0-1 0 0,0 0 1 0 0,-1 0 0 0 0,1 0 0 0 0,0 0 0 0 0,0 0-1 0 0,0 0 1 0 0,0 0 0 0 0,0 0 0 0 0,0 0 0 0 0,-1 0 0 0 0,1 0-1 0 0,0 0 1 0 0,0 0 0 0 0,0 0 0 0 0,0 0 0 0 0,0 0-1 0 0,0 0 1 0 0,0 0 0 0 0,0 0 0 0 0,-1 0 0 0 0,1 0-1 0 0,0-1 1 0 0,0 1 0 0 0,0 0 0 0 0,0 0 0 0 0,0 0 0 0 0,0 0-1 0 0,0 0 1 0 0,0 0 0 0 0,0 0 0 0 0,0-1 0 0 0,0 1-1 0 0,0 0 1 0 0,0 0 0 0 0,0 0 0 0 0,0 0 0 0 0,0 0-1 0 0,0 0 1 0 0,0-1 0 0 0,0 1 0 0 0,0 0 0 0 0,0 0-1 0 0,0 0 1 0 0,0 0 0 0 0,0 0 0 0 0,0 0 0 0 0,0 0 0 0 0,0-1-1 0 0,0 1 1 0 0,0 0 0 0 0,0 0 0 0 0,0 0 0 0 0,-10 13 566 0 0,-9 25-331 0 0,13-14-74 0 0,1 1 0 0 0,0-1 0 0 0,2 1 0 0 0,0 31 1 0 0,1-24 109 0 0,-3 30 166 0 0,0-9-187 0 0,3 68 1 0 0,2-115-711 0 0,1 0-1 0 0,0 0 0 0 0,0 0 0 0 0,0 0 1 0 0,0 0-1 0 0,1 0 0 0 0,0-1 0 0 0,3 8 1 0 0,-5-13 329 0 0,1 0 1 0 0,-1 0-1 0 0,0 0 0 0 0,0 0 1 0 0,0 0-1 0 0,1 0 1 0 0,-1-1-1 0 0,0 1 0 0 0,0 0 1 0 0,0 0-1 0 0,1 0 1 0 0,-1 0-1 0 0,0 0 1 0 0,0 0-1 0 0,0 0 0 0 0,0-1 1 0 0,1 1-1 0 0,-1 0 1 0 0,0 0-1 0 0,0 0 1 0 0,0 0-1 0 0,0 0 0 0 0,0-1 1 0 0,0 1-1 0 0,0 0 1 0 0,1 0-1 0 0,-1 0 0 0 0,0-1 1 0 0,0 1-1 0 0,0 0 1 0 0,0 0-1 0 0,0 0 1 0 0,0-1-1 0 0,0 1 0 0 0,0 0 1 0 0,0 0-1 0 0,0 0 1 0 0,0-1-1 0 0,0 1 1 0 0,0 0-1 0 0,0 0 0 0 0,0-1 1 0 0,-1 1-1 0 0,2 0-165 0 0,0-8-1719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44.917"/>
    </inkml:context>
    <inkml:brush xml:id="br0">
      <inkml:brushProperty name="width" value="0.05" units="cm"/>
      <inkml:brushProperty name="height" value="0.05" units="cm"/>
    </inkml:brush>
  </inkml:definitions>
  <inkml:trace contextRef="#ctx0" brushRef="#br0">35 58 8961 0 0,'-1'-31'373'0'0,"1"29"-214"0"0,1 1 0 0 0,-1-1-1 0 0,0 0 1 0 0,0 1 0 0 0,0-1 0 0 0,0 0-1 0 0,0 0 1 0 0,0 1 0 0 0,0-1 0 0 0,-1 0-1 0 0,1 1 1 0 0,-1-1 0 0 0,-1-3-1 0 0,0 8 174 0 0,0-1-1 0 0,0 1 0 0 0,0 0 0 0 0,0-1 1 0 0,1 1-1 0 0,-3 5 0 0 0,3-7-186 0 0,-1 4-67 0 0,0-1 0 0 0,0 1 0 0 0,0 0 0 0 0,0 0 0 0 0,1 0 0 0 0,0 0 0 0 0,0 0 0 0 0,0 0 0 0 0,1 1 0 0 0,-1-1 0 0 0,2 7 0 0 0,0-2-457 0 0,1 1 1 0 0,0-1-1 0 0,1 0 1 0 0,6 16-1 0 0,3 10-1688 0 0,-10-28 1670 0 0,0 0 1 0 0,1-1 0 0 0,0 1-1 0 0,0-1 1 0 0,0 0-1 0 0,1 0 1 0 0,0 0 0 0 0,0 0-1 0 0,1-1 1 0 0,6 7-1 0 0,-10-12 422 0 0,0 0-1 0 0,0 1 0 0 0,-1-1 1 0 0,1 0-1 0 0,0 0 1 0 0,-1 0-1 0 0,1 0 0 0 0,-1 1 1 0 0,1-1-1 0 0,-1 0 0 0 0,1 1 1 0 0,-1-1-1 0 0,0 0 1 0 0,0 1-1 0 0,0-1 0 0 0,0 0 1 0 0,0 1-1 0 0,0-1 0 0 0,0 0 1 0 0,0 1-1 0 0,0-1 1 0 0,-1 0-1 0 0,1 1 0 0 0,0-1 1 0 0,-1 0-1 0 0,1 0 0 0 0,-1 1 1 0 0,0-1-1 0 0,1 0 1 0 0,-1 0-1 0 0,0 0 0 0 0,0 0 1 0 0,-10 8 9299 0 0,19-4-8441 0 0,-6-4-762 0 0,0 1 1 0 0,0 0-1 0 0,0-1 0 0 0,0 1 0 0 0,0 0 1 0 0,0 0-1 0 0,-1 0 0 0 0,1 1 0 0 0,-1-1 1 0 0,0 0-1 0 0,0 0 0 0 0,0 1 1 0 0,0-1-1 0 0,0 1 0 0 0,0-1 0 0 0,0 1 1 0 0,-1-1-1 0 0,1 1 0 0 0,-1 3 0 0 0,2 7 348 0 0,-1-1-1 0 0,-1 23 0 0 0,-1-16-287 0 0,0 1-1 0 0,-1-1 0 0 0,-1 0 0 0 0,-1 0 0 0 0,-1 0 1 0 0,-1 0-1 0 0,0-1 0 0 0,-10 19 0 0 0,16-36-179 0 0,0-1-1 0 0,0 0 0 0 0,0 0 1 0 0,-1 0-1 0 0,1 0 0 0 0,0 1 1 0 0,0-1-1 0 0,0 0 0 0 0,0 0 1 0 0,0 1-1 0 0,-1-1 0 0 0,1 0 0 0 0,0 0 1 0 0,0 0-1 0 0,0 1 0 0 0,0-1 1 0 0,0 0-1 0 0,0 0 0 0 0,0 1 1 0 0,0-1-1 0 0,0 0 0 0 0,0 0 1 0 0,0 1-1 0 0,0-1 0 0 0,0 0 0 0 0,0 0 1 0 0,0 1-1 0 0,0-1 0 0 0,0 0 1 0 0,0 0-1 0 0,0 1 0 0 0,0-1 1 0 0,1 0-1 0 0,-1 0 0 0 0,0 1 0 0 0,0-1 1 0 0,0 0-1 0 0,0 0 0 0 0,0 0 1 0 0,1 0-1 0 0,-1 1 0 0 0,0-1 1 0 0,1 0-1 0 0,12-2 0 0 0,15-13-52 0 0,-27 15 50 0 0,28-17-120 0 0,1-1 1 0 0,-2-1 0 0 0,-1-2-1 0 0,-1-1 1 0 0,0-1 0 0 0,-2-1-1 0 0,37-47 1 0 0,-49 54 128 0 0,-8 10-3 0 0,0 1 0 0 0,1-1-1 0 0,0 1 1 0 0,0 0 0 0 0,1 0 0 0 0,-1 0 0 0 0,13-8 0 0 0,-18 14 2 0 0,1 0 0 0 0,-1 0 0 0 0,0 0 0 0 0,0 0 0 0 0,1 0 0 0 0,-1 0 0 0 0,0 1 1 0 0,1-1-1 0 0,-1 0 0 0 0,0 0 0 0 0,0 0 0 0 0,1 0 0 0 0,-1 0 0 0 0,0 1 0 0 0,0-1 0 0 0,1 0 0 0 0,-1 0 0 0 0,0 0 0 0 0,0 1 0 0 0,1-1 0 0 0,-1 0 0 0 0,0 0 0 0 0,0 1 0 0 0,0-1 1 0 0,0 0-1 0 0,0 1 0 0 0,1-1 0 0 0,-1 0 0 0 0,0 0 0 0 0,0 1 0 0 0,0-1 0 0 0,0 0 0 0 0,0 1 0 0 0,0-1 0 0 0,0 0 0 0 0,0 1 0 0 0,0-1 0 0 0,0 0 0 0 0,0 1 0 0 0,0-1 1 0 0,0 0-1 0 0,0 0 0 0 0,-1 1 0 0 0,1-1 0 0 0,0 1 0 0 0,-1 15 231 0 0,-11 103 1348 0 0,12-107-1505 0 0,0-1 1 0 0,0 0-1 0 0,2 0 1 0 0,-1 0-1 0 0,1 0 1 0 0,1 0-1 0 0,0-1 1 0 0,1 1-1 0 0,0-1 1 0 0,0 1-1 0 0,1-1 1 0 0,11 16-1 0 0,-7-13-29 0 0,0-1 0 0 0,1-1 1 0 0,1 0-1 0 0,0-1 0 0 0,0 1 0 0 0,1-2 0 0 0,0 0 0 0 0,25 13 0 0 0,-20-13-78 0 0,0 0 1 0 0,1-2-1 0 0,0 0 0 0 0,1-1 0 0 0,-1-1 0 0 0,1 0 1 0 0,0-2-1 0 0,0 0 0 0 0,1-1 0 0 0,-1-1 0 0 0,0-1 1 0 0,1-1-1 0 0,-1 0 0 0 0,0-2 0 0 0,22-5 0 0 0,-35 7 6 0 0,0-1 0 0 0,0 1 0 0 0,0-2 0 0 0,0 1 0 0 0,0-1 0 0 0,-1 0 0 0 0,1 0 0 0 0,-1 0 0 0 0,0-1-1 0 0,0 0 1 0 0,0 0 0 0 0,0 0 0 0 0,-1 0 0 0 0,1-1 0 0 0,-1 0 0 0 0,-1 0 0 0 0,1 0 0 0 0,-1 0 0 0 0,1-1 0 0 0,-1 1-1 0 0,-1-1 1 0 0,1 0 0 0 0,-1 0 0 0 0,0 0 0 0 0,-1 0 0 0 0,3-12 0 0 0,-2-1 35 0 0,0-1 0 0 0,-1 1 1 0 0,-1 0-1 0 0,-1-1 0 0 0,-1 1 0 0 0,-1 0 1 0 0,-6-28-1 0 0,8 46-14 0 0,1 0 1 0 0,0 0-1 0 0,-1 0 0 0 0,1 0 1 0 0,0 0-1 0 0,-1 0 0 0 0,1 1 1 0 0,-1-1-1 0 0,1 0 0 0 0,-1 0 1 0 0,0 0-1 0 0,1 0 0 0 0,-1 0 1 0 0,0 1-1 0 0,0-1 0 0 0,0 0 1 0 0,1 1-1 0 0,-1-1 0 0 0,0 1 1 0 0,0-1-1 0 0,0 1 0 0 0,0-1 1 0 0,0 1-1 0 0,0-1 0 0 0,-2 1 1 0 0,1 0-2 0 0,-1 0 1 0 0,1 0-1 0 0,0 0 0 0 0,0 0 1 0 0,-1 1-1 0 0,1-1 1 0 0,0 1-1 0 0,0 0 1 0 0,0-1-1 0 0,0 1 1 0 0,-4 2-1 0 0,-4 3-15 0 0,0 1 0 0 0,0 0 0 0 0,-13 12 1 0 0,19-15 17 0 0,-40 39 11 0 0,40-39-6 0 0,0 1 1 0 0,1 0-1 0 0,-1 0 0 0 0,1 0 0 0 0,0 0 1 0 0,1 0-1 0 0,-1 0 0 0 0,-1 8 0 0 0,3-11-11 0 0,0 0 0 0 0,1 0 0 0 0,0 0 0 0 0,-1-1 0 0 0,1 1 0 0 0,0 0 0 0 0,0 0 0 0 0,0 0 0 0 0,0 0 0 0 0,0 0 0 0 0,1 0 0 0 0,-1 0 0 0 0,1-1 0 0 0,-1 1 0 0 0,1 0 0 0 0,-1 0-1 0 0,1 0 1 0 0,0-1 0 0 0,0 1 0 0 0,0 0 0 0 0,0-1 0 0 0,0 1 0 0 0,0-1 0 0 0,1 1 0 0 0,-1-1 0 0 0,0 0 0 0 0,1 0 0 0 0,-1 1 0 0 0,1-1 0 0 0,-1 0 0 0 0,1 0 0 0 0,0 0 0 0 0,-1 0 0 0 0,1-1 0 0 0,0 1 0 0 0,0 0-1 0 0,-1-1 1 0 0,1 1 0 0 0,3-1 0 0 0,8 3-110 0 0,0-1 0 0 0,1-1-1 0 0,-1 0 1 0 0,20-2-1 0 0,-26 1 53 0 0,8-1 0 0 0,0 0 1 0 0,0-1 0 0 0,0-1-1 0 0,0 0 1 0 0,-1-1 0 0 0,1-1 0 0 0,-1 0-1 0 0,0-1 1 0 0,0 0 0 0 0,0-1-1 0 0,19-14 1 0 0,-32 21 59 0 0,-1 0 0 0 0,1-1 0 0 0,-1 1 0 0 0,1-1 0 0 0,-1 1 0 0 0,1-1 0 0 0,-1 1 0 0 0,1 0 0 0 0,-1-1 0 0 0,1 0 0 0 0,-1 1 0 0 0,1-1 0 0 0,-1 1 0 0 0,0-1 0 0 0,1 0 0 0 0,-1 1 0 0 0,0-1 0 0 0,0 1 0 0 0,0-1 0 0 0,1 0 0 0 0,-1 1 0 0 0,0-3 0 0 0,-1 3 2 0 0,1 0-1 0 0,-1 0 1 0 0,1 0-1 0 0,-1 0 0 0 0,1 0 1 0 0,-1 0-1 0 0,1 0 1 0 0,-1 0-1 0 0,0 0 0 0 0,1 0 1 0 0,-1 0-1 0 0,1 0 1 0 0,-1 0-1 0 0,1 0 1 0 0,-1 0-1 0 0,1 0 0 0 0,-1 1 1 0 0,0-1-1 0 0,1 0 1 0 0,-1 0-1 0 0,1 1 0 0 0,0-1 1 0 0,-1 0-1 0 0,1 1 1 0 0,-1-1-1 0 0,1 0 1 0 0,-1 1-1 0 0,1-1 0 0 0,-1 1 1 0 0,-11 9 59 0 0,0 0-1 0 0,0 1 1 0 0,2 0 0 0 0,-1 0 0 0 0,1 1 0 0 0,1 1 0 0 0,-12 19 0 0 0,9-11 56 0 0,2 0 1 0 0,0 1-1 0 0,2 1 1 0 0,-8 28-1 0 0,5 3 131 0 0,2 0-1 0 0,2 0 1 0 0,1 83-1 0 0,7-39 196 0 0,21 140-1 0 0,35 92 359 0 0,-44-258-658 0 0,-11-64-118 0 0,2 16 43 0 0,3 28 1 0 0,-7-45-61 0 0,0-1 0 0 0,0 1 0 0 0,0-1-1 0 0,-1 1 1 0 0,0-1 0 0 0,0 0 0 0 0,-1 1 0 0 0,0-1 0 0 0,-4 9 0 0 0,6-13-3 0 0,-1 0-1 0 0,0-1 0 0 0,0 1 1 0 0,0 0-1 0 0,-1-1 0 0 0,1 1 1 0 0,0-1-1 0 0,-1 0 0 0 0,1 1 1 0 0,0-1-1 0 0,-1 0 0 0 0,0 0 1 0 0,1 0-1 0 0,-1 0 0 0 0,0 0 1 0 0,1 0-1 0 0,-1 0 0 0 0,0 0 1 0 0,-2 0-1 0 0,0-1-1 0 0,1 1 0 0 0,-1-1 0 0 0,1 0 0 0 0,-1 0 0 0 0,1 0 0 0 0,-1-1 0 0 0,1 1 0 0 0,-1-1 0 0 0,1 0 0 0 0,-4-1 0 0 0,-7-4 0 0 0,0 0 0 0 0,1-1 0 0 0,-25-17 0 0 0,28 17-6 0 0,-1-1 1 0 0,1 0-1 0 0,1-1 0 0 0,-1 0 0 0 0,2 0 0 0 0,-1-1 1 0 0,1 0-1 0 0,1-1 0 0 0,0 1 0 0 0,0-2 0 0 0,-5-12 1 0 0,6 9-29 0 0,1-1 1 0 0,0 1-1 0 0,1-1 1 0 0,0-1 0 0 0,2 1-1 0 0,0 0 1 0 0,0-32 0 0 0,4 18-38 0 0,1-1 0 0 0,1 1 0 0 0,2 0 0 0 0,1 0 0 0 0,2 1 0 0 0,0 0 0 0 0,2 0 0 0 0,29-54 0 0 0,-13 37 5 0 0,2 1-1 0 0,2 1 1 0 0,2 2-1 0 0,56-57 1 0 0,-62 74 105 0 0,1 0 0 0 0,1 2 0 0 0,0 0 0 0 0,2 3 0 0 0,1 0 0 0 0,0 2 0 0 0,47-18 0 0 0,-62 29 49 0 0,-1 2 0 0 0,1 0-1 0 0,0 1 1 0 0,25-2-1 0 0,-36 5-23 0 0,0 1 0 0 0,0 0 0 0 0,0 0 0 0 0,0 0 0 0 0,0 0 0 0 0,0 1 0 0 0,0 0-1 0 0,0 1 1 0 0,-1-1 0 0 0,1 1 0 0 0,0 0 0 0 0,-1 1 0 0 0,1-1 0 0 0,-1 1 0 0 0,0 0 0 0 0,7 5 0 0 0,-10-6-28 0 0,0 1 0 0 0,0-1 0 0 0,0 1 0 0 0,-1-1 0 0 0,1 1 1 0 0,-1 0-1 0 0,1 0 0 0 0,-1-1 0 0 0,0 1 0 0 0,0 0 1 0 0,0 0-1 0 0,-1 0 0 0 0,2 6 0 0 0,-1 44 112 0 0,-1-38-199 0 0,0-7-190 0 0,0 0 0 0 0,-1 0 0 0 0,0 0 1 0 0,-1 0-1 0 0,1-1 0 0 0,-2 1 0 0 0,1-1 0 0 0,-1 1 0 0 0,0-1 1 0 0,0 0-1 0 0,-7 10 0 0 0,4-8-662 0 0,-1 0-1 0 0,0-1 1 0 0,-1 0 0 0 0,1 0 0 0 0,-1-1-1 0 0,-1 0 1 0 0,-15 10 0 0 0,-7 3-1727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46.686"/>
    </inkml:context>
    <inkml:brush xml:id="br0">
      <inkml:brushProperty name="width" value="0.05" units="cm"/>
      <inkml:brushProperty name="height" value="0.05" units="cm"/>
    </inkml:brush>
  </inkml:definitions>
  <inkml:trace contextRef="#ctx0" brushRef="#br0">27 40 6973 0 0,'-13'-12'119'0'0,"1"0"71"0"0,12 11-161 0 0,0 1 1 0 0,0-1 0 0 0,-1 1 0 0 0,1-1-1 0 0,0 1 1 0 0,0-1 0 0 0,0 1-1 0 0,0-1 1 0 0,0 1 0 0 0,-1-1-1 0 0,1 1 1 0 0,0-1 0 0 0,0 1-1 0 0,0-1 1 0 0,0 1 0 0 0,1 0-1 0 0,-1-1 1 0 0,0 1 0 0 0,0-1-1 0 0,0 1 1 0 0,0-1 0 0 0,0 1-1 0 0,1-1 1 0 0,-1 1 0 0 0,0-1-1 0 0,0 1 1 0 0,1 0 0 0 0,-1-1-1 0 0,1 0 1 0 0,0 1 53 0 0,0 0-1 0 0,-1 0 1 0 0,1 0-1 0 0,0 0 1 0 0,0 0 0 0 0,0 0-1 0 0,0 0 1 0 0,0 0-1 0 0,0 0 1 0 0,0 1 0 0 0,0-1-1 0 0,0 0 1 0 0,0 1-1 0 0,0-1 1 0 0,-1 0 0 0 0,1 1-1 0 0,0-1 1 0 0,0 1-1 0 0,0-1 1 0 0,-1 1-1 0 0,1 0 1 0 0,0-1 0 0 0,0 2-1 0 0,5 3 240 0 0,0 1-1 0 0,-1 0 1 0 0,0 0 0 0 0,0 0-1 0 0,-1 1 1 0 0,1-1-1 0 0,3 10 1 0 0,22 55 1180 0 0,-2-3-476 0 0,26 25 288 0 0,76 98 0 0 0,-36-56-586 0 0,136 188 707 0 0,-166-246-685 0 0,142 137 1 0 0,-87-113-278 0 0,4-6 0 0 0,161 95 0 0 0,-102-85-167 0 0,218 90-1 0 0,426 92 274 0 0,45-70-37 0 0,12-49 51 0 0,1018 50 449 0 0,-845-152-312 0 0,-434-4-33 0 0,-615-61-678 0 0,18 4 18 0 0,-24-5-33 0 0,0 0 0 0 0,0 1 0 0 0,0-1 0 0 0,0 0 0 0 0,0 0 0 0 0,0 1 0 0 0,0-1 0 0 0,0 1 0 0 0,0-1 0 0 0,0 1 0 0 0,0 0 0 0 0,0-1 0 0 0,0 1 0 0 0,-1 0 0 0 0,1-1 0 0 0,0 1 1 0 0,0 1-1 0 0,-1-1-1 0 0,0-1 0 0 0,0 1 0 0 0,0-1 1 0 0,0 0-1 0 0,0 1 0 0 0,0-1 1 0 0,0 1-1 0 0,-1-1 0 0 0,1 1 0 0 0,0-1 1 0 0,0 0-1 0 0,-1 1 0 0 0,1-1 1 0 0,0 0-1 0 0,0 1 0 0 0,-1-1 1 0 0,1 0-1 0 0,0 1 0 0 0,-1-1 0 0 0,1 0 1 0 0,0 0-1 0 0,-1 1 0 0 0,1-1 1 0 0,-1 0-1 0 0,1 0 0 0 0,0 0 0 0 0,-1 1 1 0 0,1-1-1 0 0,-1 0 0 0 0,0 0 1 0 0,-20 7-4 0 0,14-5-18 0 0,-19 7-80 0 0,-24 8-473 0 0,46-16 385 0 0,1 0 1 0 0,-1 0-1 0 0,0-1 1 0 0,1 1-1 0 0,-1-1 1 0 0,0 0-1 0 0,0-1 1 0 0,1 1-1 0 0,-1 0 1 0 0,0-1-1 0 0,-4-1 1 0 0,7 1 24 0 0,0 1 1 0 0,0-1-1 0 0,1 1 0 0 0,-1-1 1 0 0,0 0-1 0 0,0 0 1 0 0,0 1-1 0 0,1-1 1 0 0,-1 0-1 0 0,0 0 1 0 0,1 0-1 0 0,-1 0 0 0 0,1 0 1 0 0,-1 0-1 0 0,1 0 1 0 0,-1 0-1 0 0,1 0 1 0 0,0 0-1 0 0,-1 0 1 0 0,1 0-1 0 0,0 0 1 0 0,0 0-1 0 0,0 0 0 0 0,0-2 1 0 0,3-29-5430 0 0,3 17 2937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27.755"/>
    </inkml:context>
    <inkml:brush xml:id="br0">
      <inkml:brushProperty name="width" value="0.05" units="cm"/>
      <inkml:brushProperty name="height" value="0.05" units="cm"/>
    </inkml:brush>
  </inkml:definitions>
  <inkml:trace contextRef="#ctx0" brushRef="#br0">3549 376 8993 0 0,'-3'-22'156'0'0,"-1"0"1"0"0,0 0-1 0 0,-2 0 1 0 0,-1 1 0 0 0,-16-38-1 0 0,17 49-16 0 0,1 0 0 0 0,-2 0 0 0 0,1 0 0 0 0,-2 0 0 0 0,1 1 0 0 0,-1 1 0 0 0,0-1-1 0 0,-1 1 1 0 0,0 0 0 0 0,0 1 0 0 0,-1 0 0 0 0,-19-10 0 0 0,0 4 105 0 0,-1 1 0 0 0,0 2 0 0 0,-1 1 0 0 0,0 1 0 0 0,-45-6 0 0 0,-162-3 303 0 0,-14 15 231 0 0,1 12 0 0 0,0 10 0 0 0,-369 78 0 0 0,185 19-177 0 0,334-81-512 0 0,2 4 1 0 0,-113 63-1 0 0,157-71-89 0 0,1 2-1 0 0,2 3 1 0 0,1 2 0 0 0,2 3-1 0 0,2 1 1 0 0,-81 97-1 0 0,95-97 8 0 0,2 2 0 0 0,2 1 0 0 0,1 1 0 0 0,3 1 0 0 0,2 2 0 0 0,2 0 0 0 0,3 1 0 0 0,-18 79 0 0 0,31-107-2 0 0,1 1 0 0 0,1 0 0 0 0,1 0 0 0 0,1 0 0 0 0,1 0 0 0 0,2 0 0 0 0,0 0 0 0 0,7 28 0 0 0,-5-34-2 0 0,2 0-1 0 0,0 0 1 0 0,1-1-1 0 0,1 1 1 0 0,0-2-1 0 0,2 1 1 0 0,0-1-1 0 0,0 0 1 0 0,2-1-1 0 0,23 25 1 0 0,-4-12 1 0 0,0-2-1 0 0,2-1 1 0 0,1-1-1 0 0,0-2 1 0 0,2-1 0 0 0,1-2-1 0 0,59 22 1 0 0,-10-11 8 0 0,2-4 0 0 0,120 20 1 0 0,-103-30-16 0 0,1-5 1 0 0,131-2 0 0 0,212-35-5 0 0,-245 2 1 0 0,-1-10 1 0 0,-2-7-1 0 0,-2-10 1 0 0,228-90 0 0 0,-318 97-21 0 0,-2-5 1 0 0,-3-4 0 0 0,178-122 0 0 0,-226 134 24 0 0,-3-1 0 0 0,-2-3 0 0 0,-1-3 0 0 0,-3-1 0 0 0,-2-3 0 0 0,-2-1 1 0 0,69-115-1 0 0,-93 134 3 0 0,-2 0-1 0 0,-1-2 1 0 0,-2 0 0 0 0,-1 0 0 0 0,-2-1 0 0 0,11-72 0 0 0,-20 92-3 0 0,-1 0 1 0 0,-1 0 0 0 0,0-1 0 0 0,-1 1 0 0 0,-1 0-1 0 0,-1 0 1 0 0,-8-27 0 0 0,7 32-3 0 0,-1 0-1 0 0,0 0 1 0 0,-1 1 0 0 0,0 0-1 0 0,-1 0 1 0 0,0 0 0 0 0,-1 1-1 0 0,0 0 1 0 0,-1 0 0 0 0,0 1 0 0 0,-12-10-1 0 0,-5-1-1 0 0,-1 2-1 0 0,0 1 0 0 0,-2 1 0 0 0,1 1 0 0 0,-2 2 1 0 0,-37-12-1 0 0,-9 2-38 0 0,-109-17 0 0 0,28 16-760 0 0,-1 8-1 0 0,-1 7 1 0 0,-274 19 0 0 0,430-10 759 0 0,-18 1-763 0 0,-1 1 1 0 0,1 1 0 0 0,-40 10-1 0 0,41-4-560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47.042"/>
    </inkml:context>
    <inkml:brush xml:id="br0">
      <inkml:brushProperty name="width" value="0.05" units="cm"/>
      <inkml:brushProperty name="height" value="0.05" units="cm"/>
    </inkml:brush>
  </inkml:definitions>
  <inkml:trace contextRef="#ctx0" brushRef="#br0">124 7 11165 0 0,'-6'-1'30'0'0,"0"0"179"0"0,-1-1-1 0 0,0 1 1 0 0,0 0 0 0 0,0 0-1 0 0,1 1 1 0 0,-1 0 0 0 0,0 0-1 0 0,-13 3 1 0 0,20-3-178 0 0,-1 0-1 0 0,1 0 0 0 0,0 0 1 0 0,0 0-1 0 0,0 0 1 0 0,0 0-1 0 0,-1 0 0 0 0,1 0 1 0 0,0 0-1 0 0,0 0 1 0 0,0 0-1 0 0,0 1 1 0 0,-1-1-1 0 0,1 0 0 0 0,0 0 1 0 0,0 0-1 0 0,0 0 1 0 0,0 0-1 0 0,0 0 0 0 0,0 0 1 0 0,-1 0-1 0 0,1 1 1 0 0,0-1-1 0 0,0 0 0 0 0,0 0 1 0 0,0 0-1 0 0,0 0 1 0 0,0 0-1 0 0,0 1 1 0 0,0-1-1 0 0,0 0 0 0 0,0 0 1 0 0,0 0-1 0 0,0 0 1 0 0,0 1-1 0 0,-1-1 0 0 0,1 0 1 0 0,0 0-1 0 0,1 0 1 0 0,-1 0-1 0 0,0 1 0 0 0,0-1 1 0 0,0 0-1 0 0,0 0 1 0 0,0 0-1 0 0,0 0 1 0 0,0 1-1 0 0,0-1 0 0 0,0 0 1 0 0,0 0-1 0 0,0 0 1 0 0,0 0-1 0 0,0 1 0 0 0,1-1 1 0 0,-1 0-1 0 0,0 0 1 0 0,0 0-1 0 0,0 0 0 0 0,0 0 1 0 0,0 0-1 0 0,0 0 1 0 0,1 0-1 0 0,-1 1 1 0 0,0-1-1 0 0,0 0 0 0 0,0 0 1 0 0,1 0-1 0 0,14 5 635 0 0,-11-4-376 0 0,13 5 63 0 0,244 100 2635 0 0,-228-89-2623 0 0,-1 0 1 0 0,-1 2-1 0 0,-1 2 1 0 0,0 0-1 0 0,45 45 1 0 0,-67-58-206 0 0,0 1 1 0 0,-1 0-1 0 0,0 1 1 0 0,0 0-1 0 0,-1 0 1 0 0,0 0-1 0 0,-1 0 1 0 0,7 21 0 0 0,-10-25-109 0 0,-1-1 0 0 0,1 1 1 0 0,-1 0-1 0 0,0 0 0 0 0,-1 0 1 0 0,1 1-1 0 0,-1-1 1 0 0,-1 0-1 0 0,1 0 0 0 0,-1 0 1 0 0,0 0-1 0 0,0 0 1 0 0,-1 0-1 0 0,0 0 0 0 0,0-1 1 0 0,0 1-1 0 0,-1-1 0 0 0,-4 9 1 0 0,-5 1-32 0 0,0-2 1 0 0,0 0-1 0 0,-1 0 0 0 0,-1-1 1 0 0,0-1-1 0 0,-1-1 0 0 0,-23 14 1 0 0,2 0-43 0 0,-43 24-368 0 0,-152 67 0 0 0,197-100-104 0 0,-8 2-690 0 0,31-13-83 0 0,-1 0 0 0 0,1 1 1 0 0,-16 9-1 0 0,17-6-1421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48.084"/>
    </inkml:context>
    <inkml:brush xml:id="br0">
      <inkml:brushProperty name="width" value="0.05" units="cm"/>
      <inkml:brushProperty name="height" value="0.05" units="cm"/>
    </inkml:brush>
  </inkml:definitions>
  <inkml:trace contextRef="#ctx0" brushRef="#br0">12508 1007 6657 0 0,'21'-1'624'0'0,"2"2"6878"0"0,-28-3-5703 0 0,5 2-1734 0 0,0-1 0 0 0,0 1-1 0 0,0 0 1 0 0,0 0 0 0 0,-1-1 0 0 0,1 1-1 0 0,0 0 1 0 0,0 0 0 0 0,0 0 0 0 0,-1-1-1 0 0,1 1 1 0 0,0 0 0 0 0,0 0 0 0 0,-1 0-1 0 0,1 0 1 0 0,0 0 0 0 0,0-1 0 0 0,-1 1-1 0 0,1 0 1 0 0,0 0 0 0 0,-1 0 0 0 0,1 0-1 0 0,0 0 1 0 0,0 0 0 0 0,-1 0 0 0 0,1 0-1 0 0,0 0 1 0 0,-1 0 0 0 0,1 0 0 0 0,0 0-1 0 0,0 0 1 0 0,-1 0 0 0 0,1 0-1 0 0,0 1 1 0 0,0-1 0 0 0,-1 0 0 0 0,-150 29 993 0 0,-244 4-551 0 0,-2-33-291 0 0,361 0-200 0 0,-1082-39 1314 0 0,0-32-319 0 0,139 8-876 0 0,-242-11-71 0 0,1-21 54 0 0,1107 84-99 0 0,-2458-213 620 0 0,875 83-414 0 0,1120 82-316 0 0,7-38-249 0 0,503 81 317 0 0,1-3 1 0 0,-118-50-1 0 0,145 48-64 0 0,36 20 58 0 0,0 0 0 0 0,0 0 1 0 0,0-1-1 0 0,0 1 0 0 0,1-1 0 0 0,-1 1 0 0 0,0-1 0 0 0,1 0 0 0 0,-1 1 0 0 0,1-1 1 0 0,0 0-1 0 0,0 0 0 0 0,0 0 0 0 0,0 0 0 0 0,-2-4 0 0 0,4 5-89 0 0,-1 0 0 0 0,0-1 0 0 0,1 1-1 0 0,-1 0 1 0 0,1 0 0 0 0,0-1 0 0 0,-1 1 0 0 0,1 0 0 0 0,0 0-1 0 0,0 0 1 0 0,0 0 0 0 0,-1 0 0 0 0,1 0 0 0 0,0 0 0 0 0,0 0-1 0 0,1 1 1 0 0,-1-1 0 0 0,0 0 0 0 0,0 0 0 0 0,0 1 0 0 0,0-1-1 0 0,1 1 1 0 0,-1-1 0 0 0,1 1 0 0 0,33-11-3848 0 0,11 10-620 0 0,-26 2 2869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48.488"/>
    </inkml:context>
    <inkml:brush xml:id="br0">
      <inkml:brushProperty name="width" value="0.05" units="cm"/>
      <inkml:brushProperty name="height" value="0.05" units="cm"/>
    </inkml:brush>
  </inkml:definitions>
  <inkml:trace contextRef="#ctx0" brushRef="#br0">622 48 7037 0 0,'-11'-10'40'0'0,"6"5"101"0"0,-1 0-1 0 0,0 0 1 0 0,0 1 0 0 0,0 0-1 0 0,-1 0 1 0 0,-8-4-1 0 0,13 7-101 0 0,0 1 0 0 0,0-1 0 0 0,-1 1 0 0 0,1 0 0 0 0,0-1 0 0 0,-1 1 0 0 0,1 0 0 0 0,0 0 0 0 0,-1 0-1 0 0,1 1 1 0 0,0-1 0 0 0,-1 0 0 0 0,1 1 0 0 0,0 0 0 0 0,0-1 0 0 0,0 1 0 0 0,-1 0 0 0 0,1 0 0 0 0,0 0 0 0 0,0 1 0 0 0,0-1-1 0 0,0 0 1 0 0,1 1 0 0 0,-4 3 0 0 0,-105 110 327 0 0,42-41-298 0 0,27-36 52 0 0,-1-2 0 0 0,-2-1 1 0 0,-2-3-1 0 0,-60 33 0 0 0,99-61-152 0 0,2-2 208 0 0,1 1-1 0 0,-1-1 1 0 0,1 1-1 0 0,0 0 1 0 0,0 1-1 0 0,-4 3 0 0 0,8-6-124 0 0,-1-1-1 0 0,1 1 1 0 0,-1 0-1 0 0,1 0 1 0 0,0 0-1 0 0,-1 0 1 0 0,1-1-1 0 0,0 1 1 0 0,-1 0-1 0 0,1 0 1 0 0,0 0-1 0 0,0 0 1 0 0,0 0-1 0 0,0 0 1 0 0,0 0-1 0 0,0-1 1 0 0,0 1-1 0 0,0 0 1 0 0,0 0-1 0 0,0 0 1 0 0,1 0-1 0 0,-1 0 1 0 0,0 0-1 0 0,1 0 1 0 0,-1-1-1 0 0,0 1 1 0 0,1 0-1 0 0,-1 0 1 0 0,1 0-1 0 0,-1-1 1 0 0,1 1-1 0 0,0 0 1 0 0,-1-1-1 0 0,1 1 1 0 0,0 0-1 0 0,-1-1 1 0 0,1 1-1 0 0,0-1 1 0 0,0 1-1 0 0,1-1 1 0 0,19 15 441 0 0,1-2 0 0 0,1-1 0 0 0,0-1 0 0 0,1-1 0 0 0,26 8 0 0 0,38 17 282 0 0,-59-22-535 0 0,-1 2-1 0 0,0 1 1 0 0,38 29 0 0 0,-57-39-351 0 0,-1 1-1 0 0,-1 0 0 0 0,1 1 0 0 0,-1-1 0 0 0,-1 1 0 0 0,1 1 1 0 0,-1-1-1 0 0,-1 1 0 0 0,0 0 0 0 0,0 0 0 0 0,-1 1 0 0 0,0-1 0 0 0,0 1 1 0 0,3 16-1 0 0,-6-21-135 0 0,-1 1 1 0 0,1 0-1 0 0,-1-1 0 0 0,0 1 0 0 0,-1 0 1 0 0,1-1-1 0 0,-1 1 0 0 0,0 0 1 0 0,-1-1-1 0 0,1 1 0 0 0,-1-1 1 0 0,0 0-1 0 0,-1 0 0 0 0,-4 8 1 0 0,-10 18-1474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49.545"/>
    </inkml:context>
    <inkml:brush xml:id="br0">
      <inkml:brushProperty name="width" value="0.05" units="cm"/>
      <inkml:brushProperty name="height" value="0.05" units="cm"/>
    </inkml:brush>
  </inkml:definitions>
  <inkml:trace contextRef="#ctx0" brushRef="#br0">365 505 8593 0 0,'-3'-16'463'0'0,"1"0"1"0"0,1-1 0 0 0,0 1-1 0 0,3-24 1 0 0,-1-1 1704 0 0,0 16 74 0 0,0 21-1020 0 0,0 16-366 0 0,-2 11-559 0 0,-2 0 1 0 0,0 0-1 0 0,-1-1 1 0 0,-1 1-1 0 0,-1-1 1 0 0,-16 37-1 0 0,-68 124 307 0 0,76-158-444 0 0,-31 58 467 0 0,-70 98 0 0 0,62-122-589 0 0,50-57-250 0 0,7-11-141 0 0,6-11-318 0 0,20-34-361 0 0,28-73 0 0 0,14-65 791 0 0,-68 179 221 0 0,55-177-20 0 0,-22 63 39 0 0,-36 125 2 0 0,0-1 0 0 0,0 1 0 0 0,-1-1 0 0 0,1 1 0 0 0,-1-1 0 0 0,0 1 0 0 0,1-1 0 0 0,-1 1 0 0 0,-1-1-1 0 0,1 1 1 0 0,0-1 0 0 0,0 0 0 0 0,-1 1 0 0 0,0-1 0 0 0,1 1 0 0 0,-1 0 0 0 0,0-1 0 0 0,0 1 0 0 0,0 0 0 0 0,-1-1 0 0 0,-1-2 0 0 0,-2 0 3 0 0,1 1-1 0 0,-1-1 1 0 0,0 2 0 0 0,0-1 0 0 0,0 0 0 0 0,-8-4-1 0 0,-15-11 17 0 0,27 18-19 0 0,0-1 1 0 0,0 1 0 0 0,0-1-1 0 0,0 1 1 0 0,0-1 0 0 0,0 0-1 0 0,1 1 1 0 0,-1-1 0 0 0,1 0-1 0 0,-1 1 1 0 0,1-1-1 0 0,-1 0 1 0 0,1 0 0 0 0,0 0-1 0 0,0 1 1 0 0,0-1 0 0 0,0 0-1 0 0,0 0 1 0 0,0 0 0 0 0,1 0-1 0 0,0-2 1 0 0,1-4 9 0 0,1 1 0 0 0,0-1 1 0 0,6-11-1 0 0,-2 6 13 0 0,-2 0 44 0 0,2-1 0 0 0,-1 1 1 0 0,2 0-1 0 0,0 1 0 0 0,0-1 0 0 0,1 2 0 0 0,16-17 0 0 0,-23 26-55 0 0,1 1-1 0 0,-1 0 0 0 0,1-1 0 0 0,-1 1 0 0 0,1 0 1 0 0,0 0-1 0 0,-1 1 0 0 0,1-1 0 0 0,0 0 0 0 0,0 1 0 0 0,0 0 1 0 0,0-1-1 0 0,3 2 0 0 0,102-6 149 0 0,-104 4-126 0 0,1 1-1 0 0,-1 1 0 0 0,1-1 0 0 0,-1 0 1 0 0,0 1-1 0 0,1 0 0 0 0,-1 0 0 0 0,7 3 1 0 0,-9-3-10 0 0,-1 0 1 0 0,1 0 0 0 0,-1 0 0 0 0,1 1 0 0 0,-1-1 0 0 0,0 0 0 0 0,0 0 0 0 0,0 1 0 0 0,1-1-1 0 0,-1 1 1 0 0,1 2 0 0 0,3 5 75 0 0,2 2 50 0 0,0 0 0 0 0,-1 0 0 0 0,-1 1 0 0 0,0 0 0 0 0,0 0 0 0 0,3 18 0 0 0,13 80 715 0 0,-18-87-696 0 0,11 87 617 0 0,-5 1 0 0 0,-8 174 0 0 0,-3-250-856 0 0,-1 2-588 0 0,2 1 0 0 0,6 54-1 0 0,3-66-666 0 0,-2-11-804 0 0,-4-1-3891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49.919"/>
    </inkml:context>
    <inkml:brush xml:id="br0">
      <inkml:brushProperty name="width" value="0.05" units="cm"/>
      <inkml:brushProperty name="height" value="0.05" units="cm"/>
    </inkml:brush>
  </inkml:definitions>
  <inkml:trace contextRef="#ctx0" brushRef="#br0">20 494 9129 0 0,'-18'-12'365'0'0,"18"12"-353"0"0,-1 0 0 0 0,1 0 0 0 0,0 0 0 0 0,0 0 1 0 0,0 0-1 0 0,0-1 0 0 0,0 1 0 0 0,0 0 1 0 0,0 0-1 0 0,0 0 0 0 0,0 0 0 0 0,0 0 1 0 0,0 0-1 0 0,-1-1 0 0 0,1 1 0 0 0,0 0 0 0 0,0 0 1 0 0,0 0-1 0 0,0 0 0 0 0,0 0 0 0 0,0 0 1 0 0,0-1-1 0 0,0 1 0 0 0,0 0 0 0 0,0 0 1 0 0,0 0-1 0 0,0 0 0 0 0,1 0 0 0 0,-1-1 0 0 0,0 1 1 0 0,0 0-1 0 0,0 0 0 0 0,0 0 0 0 0,0 0 1 0 0,0 0-1 0 0,0 0 0 0 0,0 0 0 0 0,0-1 1 0 0,0 1-1 0 0,0 0 0 0 0,0 0 0 0 0,1 0 0 0 0,12-1 473 0 0,39 6-759 0 0,83-3 0 0 0,-105-4-386 0 0,-1-1-1 0 0,1-2 1 0 0,-1-1 0 0 0,37-12 0 0 0,-36 8 105 0 0,0-2 1 0 0,-2-1 0 0 0,28-16-1 0 0,-43 21 625 0 0,-1 0-1 0 0,0-1 1 0 0,0-1 0 0 0,-1 1-1 0 0,0-2 1 0 0,-1 1-1 0 0,0-2 1 0 0,12-17-1 0 0,-19 23 173 0 0,0 0 0 0 0,-1 0 0 0 0,1-1 0 0 0,-1 1 0 0 0,0-1 0 0 0,-1 1 0 0 0,1-1 1 0 0,-2 0-1 0 0,1 0 0 0 0,-1-13 0 0 0,0 2 748 0 0,-2 0 0 0 0,-7-33 0 0 0,6 38-247 0 0,0-1 1 0 0,-1 1-1 0 0,-1 0 0 0 0,0 0 0 0 0,-1 1 0 0 0,-7-14 0 0 0,12 26-721 0 0,1 0-1 0 0,0 0 0 0 0,0-1 1 0 0,0 1-1 0 0,0 0 1 0 0,0 0-1 0 0,0 0 1 0 0,0 0-1 0 0,0 0 1 0 0,0 0-1 0 0,0 0 1 0 0,0 0-1 0 0,-1 0 0 0 0,1-1 1 0 0,0 1-1 0 0,0 0 1 0 0,0 0-1 0 0,0 0 1 0 0,0 0-1 0 0,0 0 1 0 0,0 0-1 0 0,-1 0 0 0 0,1 0 1 0 0,0 0-1 0 0,0 0 1 0 0,0 0-1 0 0,0 0 1 0 0,0 0-1 0 0,0 0 1 0 0,-1 0-1 0 0,1 0 1 0 0,0 0-1 0 0,0 0 0 0 0,0 0 1 0 0,0 0-1 0 0,0 0 1 0 0,0 0-1 0 0,-1 0 1 0 0,1 0-1 0 0,0 0 1 0 0,0 0-1 0 0,0 1 0 0 0,0-1 1 0 0,0 0-1 0 0,0 0 1 0 0,0 0-1 0 0,0 0 1 0 0,-1 0-1 0 0,1 0 1 0 0,0 0-1 0 0,-4 11 461 0 0,-2 15-124 0 0,5-24-246 0 0,-13 104 1468 0 0,-2 162 0 0 0,12-160-805 0 0,-13 140-466 0 0,17-244-597 0 0,-1 1 0 0 0,1 0 0 0 0,0-1 0 0 0,0 1 0 0 0,1-1 0 0 0,-1 1 0 0 0,1-1 0 0 0,0 1 0 0 0,0-1 0 0 0,1 1 0 0 0,-1-1 0 0 0,5 8 0 0 0,-6-12 161 0 0,1 0-1 0 0,-1 1 1 0 0,1-1-1 0 0,-1 0 0 0 0,0 0 1 0 0,1 1-1 0 0,-1-1 0 0 0,1 0 1 0 0,-1 0-1 0 0,1 0 1 0 0,-1 0-1 0 0,1 1 0 0 0,0-1 1 0 0,-1 0-1 0 0,1 0 1 0 0,-1 0-1 0 0,1 0 0 0 0,-1 0 1 0 0,1 0-1 0 0,-1-1 0 0 0,1 1 1 0 0,-1 0-1 0 0,1 0 1 0 0,-1 0-1 0 0,1 0 0 0 0,-1-1 1 0 0,1 1-1 0 0,-1 0 1 0 0,1 0-1 0 0,-1-1 0 0 0,0 1 1 0 0,1 0-1 0 0,-1-1 0 0 0,1 1 1 0 0,-1 0-1 0 0,1-1 1 0 0,6-7-1667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50.274"/>
    </inkml:context>
    <inkml:brush xml:id="br0">
      <inkml:brushProperty name="width" value="0.05" units="cm"/>
      <inkml:brushProperty name="height" value="0.05" units="cm"/>
    </inkml:brush>
  </inkml:definitions>
  <inkml:trace contextRef="#ctx0" brushRef="#br0">48 40 9841 0 0,'1'-2'34'0'0,"5"-24"62"0"0,-6 26-68 0 0,0-1 1 0 0,0 1 0 0 0,0-1 0 0 0,0 1-1 0 0,0-1 1 0 0,0 1 0 0 0,0-1-1 0 0,1 1 1 0 0,-1 0 0 0 0,0-1 0 0 0,0 1-1 0 0,0-1 1 0 0,1 1 0 0 0,-1-1 0 0 0,0 1-1 0 0,0 0 1 0 0,1-1 0 0 0,-1 1 0 0 0,0 0-1 0 0,1-1 1 0 0,-1 1 0 0 0,1 0 0 0 0,-1-1-1 0 0,0 1 1 0 0,1 0 0 0 0,-1 0 0 0 0,1 0-1 0 0,-1-1 1 0 0,1 1 0 0 0,-1 0 0 0 0,1 0-1 0 0,-1 0 1 0 0,1 0 0 0 0,-1 0 0 0 0,1 0-1 0 0,-1 0 1 0 0,0 0 0 0 0,1 0-1 0 0,-1 0 1 0 0,1 0 0 0 0,0 0 0 0 0,0 2 173 0 0,0 0 0 0 0,0 0 1 0 0,0 0-1 0 0,0 0 1 0 0,0 0-1 0 0,0 0 0 0 0,-1 0 1 0 0,1 0-1 0 0,-1 0 0 0 0,1 5 1 0 0,-1-5 28 0 0,5 34 1112 0 0,-2 0 1 0 0,-1 0 0 0 0,-4 47 0 0 0,-20 108 917 0 0,-4-39-1129 0 0,-8 62-870 0 0,31-186-1019 0 0,2 50 0 0 0,2-70 77 0 0,-1 0 0 0 0,1 1 0 0 0,1-1-1 0 0,-1 0 1 0 0,2 0 0 0 0,-1 0 0 0 0,1 0-1 0 0,0-1 1 0 0,1 1 0 0 0,6 11 0 0 0,0-9-1544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50.822"/>
    </inkml:context>
    <inkml:brush xml:id="br0">
      <inkml:brushProperty name="width" value="0.05" units="cm"/>
      <inkml:brushProperty name="height" value="0.05" units="cm"/>
    </inkml:brush>
  </inkml:definitions>
  <inkml:trace contextRef="#ctx0" brushRef="#br0">141 961 12757 0 0,'-4'1'79'0'0,"0"0"1"0"0,0-1-1 0 0,0 1 0 0 0,0-1 1 0 0,0 0-1 0 0,0 0 0 0 0,0-1 1 0 0,0 1-1 0 0,0-1 0 0 0,0 0 1 0 0,0 0-1 0 0,-8-3 0 0 0,1 0 188 0 0,11 4-249 0 0,-1 0 0 0 0,1-1 0 0 0,0 1 0 0 0,0 0-1 0 0,-1 0 1 0 0,1 0 0 0 0,-1 0 0 0 0,1-1 0 0 0,0 1-1 0 0,-1 0 1 0 0,1 0 0 0 0,0 0 0 0 0,-1 0 0 0 0,1 0 0 0 0,-1 0-1 0 0,1 0 1 0 0,0 0 0 0 0,-1 0 0 0 0,1 0 0 0 0,-1 0-1 0 0,1 0 1 0 0,0 0 0 0 0,-1 0 0 0 0,1 0 0 0 0,0 1 0 0 0,-1-1-1 0 0,1 0 1 0 0,-1 0 0 0 0,1 0 0 0 0,0 1 0 0 0,0-1-1 0 0,-1 0 1 0 0,1 0 0 0 0,0 1 0 0 0,-1-1 0 0 0,1 0 0 0 0,0 1-1 0 0,0-1 1 0 0,-1 0 0 0 0,1 1 0 0 0,0-1 0 0 0,0 0-1 0 0,0 1 1 0 0,0-1 0 0 0,-1 0 0 0 0,1 1 0 0 0,0-1 0 0 0,0 0-1 0 0,0 1 1 0 0,0-1 0 0 0,0 1 0 0 0,0-1 0 0 0,0 0-1 0 0,0 1 1 0 0,0-1 0 0 0,0 1 0 0 0,0-1 0 0 0,0 0 0 0 0,1 1-1 0 0,-1-1 1 0 0,0 0 0 0 0,0 1 0 0 0,13 30 362 0 0,-10-24-356 0 0,7 19 80 0 0,-2-1 1 0 0,0 2-1 0 0,-2-1 1 0 0,-1 1-1 0 0,-2 0 0 0 0,0 0 1 0 0,-2 0-1 0 0,-1 0 1 0 0,-1 0-1 0 0,-1 0 0 0 0,-1 0 1 0 0,-2 0-1 0 0,-8 29 1 0 0,5-32 25 0 0,-1-1 0 0 0,-15 27 1 0 0,12-26-71 0 0,-10 19 117 0 0,20-43-90 0 0,0-7-49 0 0,-1-8-15 0 0,17-152-34 0 0,-2 68 22 0 0,105-917 223 0 0,-110 978-187 0 0,14-49 0 0 0,-17 76-40 0 0,-1-1 0 0 0,2 1 1 0 0,0 0-1 0 0,0 1 1 0 0,1-1-1 0 0,0 1 1 0 0,1 0-1 0 0,13-14 0 0 0,-18 21-6 0 0,1 0 1 0 0,-1 1-1 0 0,1 0 0 0 0,0 0 0 0 0,0 0 0 0 0,0 0 0 0 0,0 0 1 0 0,0 0-1 0 0,0 1 0 0 0,0-1 0 0 0,1 1 0 0 0,-1 0 0 0 0,0 0 0 0 0,1 0 1 0 0,-1 1-1 0 0,1-1 0 0 0,6 1 0 0 0,-5 0 4 0 0,-1 1-1 0 0,1 0 1 0 0,-1 0-1 0 0,0 1 1 0 0,1-1-1 0 0,-1 1 1 0 0,0 0-1 0 0,0 0 1 0 0,0 0-1 0 0,0 0 1 0 0,-1 1-1 0 0,6 4 1 0 0,2 3 30 0 0,0 1 0 0 0,-1 1 0 0 0,0 0 0 0 0,-1 0 0 0 0,0 1 0 0 0,-1 0 0 0 0,7 15 0 0 0,-3 0 97 0 0,-1 0 0 0 0,-1 0 0 0 0,-2 1 0 0 0,0 0 0 0 0,-3 1 0 0 0,5 46 0 0 0,-7-19 292 0 0,-3 1 0 0 0,-9 85 0 0 0,3-99-272 0 0,-2 0 0 0 0,-2 0 0 0 0,-1-1 0 0 0,-3 0 0 0 0,-1-1 0 0 0,-2 0 0 0 0,-2-1 0 0 0,-2-2 0 0 0,-2 0 0 0 0,-44 59 0 0 0,36-57-116 0 0,-45 55 3 0 0,62-81-74 0 0,0 0-1 0 0,-1-1 0 0 0,-32 23 1 0 0,44-35 15 0 0,0 0 0 0 0,0-1 0 0 0,-1 1 1 0 0,1-1-1 0 0,0 0 0 0 0,-1 0 0 0 0,1 0 0 0 0,-1 0 1 0 0,1 0-1 0 0,-1-1 0 0 0,1 1 0 0 0,-1-1 0 0 0,1 0 1 0 0,-1 0-1 0 0,1-1 0 0 0,-5 0 0 0 0,7 1-8 0 0,-1-1 0 0 0,0 1 0 0 0,0-1 0 0 0,0 0 0 0 0,1 0 0 0 0,-1 0 0 0 0,0 0 0 0 0,1 0 0 0 0,-1 0 1 0 0,1 0-1 0 0,-1 0 0 0 0,1-1 0 0 0,0 1 0 0 0,-1-1 0 0 0,1 1 0 0 0,0-1 0 0 0,0 1 0 0 0,0-1 0 0 0,0 0 0 0 0,0 1 0 0 0,1-1 0 0 0,-1 0 0 0 0,0 0 0 0 0,1 0 0 0 0,-1 1 0 0 0,1-1 0 0 0,0 0 0 0 0,-1 0 0 0 0,1 0 0 0 0,0 0 0 0 0,1-2 0 0 0,-1-8-67 0 0,1 0-1 0 0,1 0 1 0 0,0 1 0 0 0,1-1-1 0 0,0 1 1 0 0,0 0-1 0 0,1 0 1 0 0,6-11 0 0 0,8-13 38 0 0,24-34 0 0 0,-18 31 53 0 0,-20 31 7 0 0,0 0 1 0 0,1 0-1 0 0,0 1 1 0 0,1-1 0 0 0,-1 1-1 0 0,1 0 1 0 0,11-8-1 0 0,-15 13 24 0 0,0-1 0 0 0,0 1-1 0 0,0 0 1 0 0,0 0-1 0 0,0 0 1 0 0,1 0 0 0 0,-1 1-1 0 0,0-1 1 0 0,1 1-1 0 0,-1-1 1 0 0,1 1 0 0 0,-1 0-1 0 0,0 0 1 0 0,1 0-1 0 0,-1 0 1 0 0,1 0 0 0 0,-1 0-1 0 0,0 1 1 0 0,1-1-1 0 0,-1 1 1 0 0,0 0 0 0 0,1-1-1 0 0,-1 1 1 0 0,0 0-1 0 0,0 1 1 0 0,0-1-1 0 0,0 0 1 0 0,0 0 0 0 0,4 4-1 0 0,3 3 127 0 0,-1 0 1 0 0,0 0-1 0 0,0 1 0 0 0,-1 0 0 0 0,0 0 0 0 0,0 1 0 0 0,-1 0 0 0 0,-1 0 1 0 0,8 17-1 0 0,-1 8 181 0 0,14 61 1 0 0,-21-70-312 0 0,1-1 0 0 0,2-1 1 0 0,0 1-1 0 0,1-1 0 0 0,20 34 0 0 0,-23-48-204 0 0,1-1 1 0 0,0 1-1 0 0,0-2 0 0 0,1 1 0 0 0,0-1 0 0 0,1 0 0 0 0,0-1 0 0 0,0 0 0 0 0,1-1 0 0 0,-1 1 0 0 0,1-2 0 0 0,1 0 0 0 0,20 8 0 0 0,-20-10-434 0 0,0 0 0 0 0,1 0 0 0 0,-1-2 0 0 0,1 1 0 0 0,-1-1 0 0 0,1-1 0 0 0,0 0 0 0 0,-1-1 0 0 0,1 0 0 0 0,-1-1 0 0 0,1 0 0 0 0,-1-1 0 0 0,19-7 0 0 0,0-2-1073 0 0,0 0-61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52.767"/>
    </inkml:context>
    <inkml:brush xml:id="br0">
      <inkml:brushProperty name="width" value="0.05" units="cm"/>
      <inkml:brushProperty name="height" value="0.05" units="cm"/>
    </inkml:brush>
  </inkml:definitions>
  <inkml:trace contextRef="#ctx0" brushRef="#br0">322 864 8729 0 0,'-1'-8'159'0'0,"0"1"0"0"0,-1 0 0 0 0,0-1 0 0 0,0 1 1 0 0,-1 0-1 0 0,0 0 0 0 0,-1 0 0 0 0,1 0 0 0 0,-1 1 1 0 0,0 0-1 0 0,-1-1 0 0 0,1 1 0 0 0,-1 1 0 0 0,-1-1 0 0 0,1 1 1 0 0,-1 0-1 0 0,0 0 0 0 0,0 1 0 0 0,0-1 0 0 0,-1 1 0 0 0,1 1 1 0 0,-14-6-1 0 0,10 4 332 0 0,1 2 1 0 0,-1-1-1 0 0,1 1 1 0 0,-1 1-1 0 0,0 0 0 0 0,0 0 1 0 0,0 1-1 0 0,0 0 1 0 0,-15 1-1 0 0,22 1-395 0 0,0 0-1 0 0,1 0 0 0 0,-1 1 1 0 0,1-1-1 0 0,0 0 1 0 0,-1 1-1 0 0,1-1 0 0 0,0 1 1 0 0,0 0-1 0 0,0 0 1 0 0,0 0-1 0 0,0 0 0 0 0,0 0 1 0 0,1 0-1 0 0,-1 0 1 0 0,1 0-1 0 0,-1 1 1 0 0,0 3-1 0 0,-5 8 316 0 0,-10 29 0 0 0,14-34-221 0 0,-4 14 221 0 0,0 1 0 0 0,2 0 0 0 0,1 0 0 0 0,-2 31 0 0 0,5-41-300 0 0,1 0-1 0 0,0 0 0 0 0,1 0 0 0 0,1 0 0 0 0,0 0 1 0 0,1 0-1 0 0,0 0 0 0 0,10 24 0 0 0,-10-32-118 0 0,0-1 0 0 0,0 0 0 0 0,1 1 0 0 0,-1-2 0 0 0,1 1 0 0 0,0 0 0 0 0,1-1 0 0 0,-1 1 0 0 0,1-1 0 0 0,0 0 0 0 0,0-1 0 0 0,0 1 0 0 0,0-1 0 0 0,1 0 0 0 0,-1-1 0 0 0,1 1 0 0 0,0-1 0 0 0,0 0 0 0 0,-1 0 0 0 0,1-1 0 0 0,1 0 0 0 0,-1 0 0 0 0,0 0 0 0 0,0-1 0 0 0,0 0 0 0 0,0 0 0 0 0,8-1 0 0 0,-4 0-158 0 0,0-1 0 0 0,1 1 0 0 0,-1-2 0 0 0,-1 0 1 0 0,1 0-1 0 0,0 0 0 0 0,-1-1 0 0 0,0-1 1 0 0,0 0-1 0 0,0 0 0 0 0,0 0 0 0 0,-1-1 1 0 0,0-1-1 0 0,0 1 0 0 0,13-16 0 0 0,-13 11-38 0 0,-1 0-1 0 0,0-1 1 0 0,-1 0-1 0 0,0 0 1 0 0,-1 0-1 0 0,0-1 1 0 0,-1 0-1 0 0,-1 0 1 0 0,0 0-1 0 0,0 0 1 0 0,-1 0-1 0 0,-1-1 1 0 0,-1-25-1 0 0,0 27 164 0 0,-1 0 0 0 0,0 0-1 0 0,-1 0 1 0 0,-1 0-1 0 0,0 0 1 0 0,0 0-1 0 0,-1 0 1 0 0,-1 1 0 0 0,0 0-1 0 0,0 0 1 0 0,-1 0-1 0 0,0 0 1 0 0,-1 1-1 0 0,-1 0 1 0 0,-11-12 0 0 0,17 20 49 0 0,0 0 0 0 0,0 0 0 0 0,0 0 0 0 0,0 1 0 0 0,0-1 0 0 0,0 1 0 0 0,0 0 0 0 0,-1-1 0 0 0,1 1 0 0 0,-1 0 0 0 0,1 0 0 0 0,-1 0 0 0 0,1 1 0 0 0,-1-1 0 0 0,1 1 1 0 0,-1-1-1 0 0,0 1 0 0 0,1 0 0 0 0,-6 0 0 0 0,5 1 30 0 0,0 0 0 0 0,-1 0-1 0 0,1 0 1 0 0,0 1 0 0 0,0-1 0 0 0,0 1 0 0 0,1-1 0 0 0,-1 1 0 0 0,0 0-1 0 0,1 0 1 0 0,-1 0 0 0 0,1 1 0 0 0,-5 4 0 0 0,2 0 56 0 0,-1 1 0 0 0,1 0 0 0 0,1 0-1 0 0,-1 0 1 0 0,1 0 0 0 0,1 1 0 0 0,0-1 0 0 0,0 1 0 0 0,0 0 0 0 0,-1 13 0 0 0,3-15-48 0 0,1-1 1 0 0,0 0 0 0 0,0 1-1 0 0,0-1 1 0 0,1 0-1 0 0,0 1 1 0 0,0-1 0 0 0,0 0-1 0 0,1 0 1 0 0,0 0-1 0 0,0 0 1 0 0,1 0 0 0 0,0 0-1 0 0,0-1 1 0 0,0 1-1 0 0,6 6 1 0 0,-6-8-40 0 0,1 0-1 0 0,0 0 1 0 0,1-1 0 0 0,-1 0 0 0 0,0 1-1 0 0,1-1 1 0 0,0-1 0 0 0,0 1 0 0 0,0-1-1 0 0,0 0 1 0 0,0 0 0 0 0,0 0-1 0 0,0-1 1 0 0,1 0 0 0 0,-1 0 0 0 0,1 0-1 0 0,-1-1 1 0 0,1 1 0 0 0,6-2-1 0 0,-2 1-43 0 0,-1-1-1 0 0,1-1 1 0 0,0 1-1 0 0,-1-2 1 0 0,1 1-1 0 0,-1-1 1 0 0,0-1-1 0 0,0 0 1 0 0,0 0-1 0 0,-1 0 1 0 0,1-1-1 0 0,-1-1 1 0 0,0 1-1 0 0,0-1 1 0 0,-1-1-1 0 0,0 1 1 0 0,0-1-1 0 0,-1-1 1 0 0,1 1-1 0 0,-1-1 1 0 0,-1 0-1 0 0,0 0 1 0 0,0-1-1 0 0,-1 0 0 0 0,0 0 1 0 0,0 0-1 0 0,-1 0 1 0 0,0 0-1 0 0,0-1 1 0 0,-1 1-1 0 0,-1-1 1 0 0,1-12-1 0 0,-1 17 39 0 0,-1-1-3 0 0,0 0 0 0 0,0 0 0 0 0,1 0 0 0 0,0 0-1 0 0,1 0 1 0 0,3-10 0 0 0,-5 16 9 0 0,1 0 0 0 0,-1 0-1 0 0,0 0 1 0 0,1 0 0 0 0,-1 0 0 0 0,0 1-1 0 0,1-1 1 0 0,-1 0 0 0 0,0 0-1 0 0,1 0 1 0 0,-1 0 0 0 0,0 1-1 0 0,0-1 1 0 0,1 0 0 0 0,-1 0-1 0 0,0 1 1 0 0,0-1 0 0 0,0 0 0 0 0,1 1-1 0 0,-1-1 1 0 0,0 0 0 0 0,0 0-1 0 0,0 1 1 0 0,0-1 0 0 0,0 0-1 0 0,1 1 1 0 0,-1-1 0 0 0,0 0-1 0 0,0 1 1 0 0,0-1 0 0 0,0 0 0 0 0,0 1-1 0 0,0-1 1 0 0,0 1 0 0 0,0-1-1 0 0,5 19 341 0 0,-1 5 6 0 0,-2 0-1 0 0,0 0 1 0 0,-2-1-1 0 0,-1 1 1 0 0,-4 31-1 0 0,1-20 412 0 0,3 59 1 0 0,1-84-692 0 0,1 0 0 0 0,1 1 0 0 0,0-1 0 0 0,0 0 0 0 0,1 0 0 0 0,0 0 0 0 0,1-1 0 0 0,0 1 0 0 0,1-1 0 0 0,5 9 0 0 0,-9-16-77 0 0,0 0 0 0 0,1 0 0 0 0,-1-1 0 0 0,1 1 0 0 0,-1 0 0 0 0,1-1 0 0 0,-1 0-1 0 0,1 1 1 0 0,0-1 0 0 0,0 0 0 0 0,0 0 0 0 0,0 0 0 0 0,0 0 0 0 0,0 0-1 0 0,0 0 1 0 0,0 0 0 0 0,0-1 0 0 0,3 1 0 0 0,-1 0-59 0 0,-1-1 0 0 0,1 0 1 0 0,0-1-1 0 0,-1 1 0 0 0,1 0 0 0 0,0-1 1 0 0,-1 0-1 0 0,1 0 0 0 0,-1 0 0 0 0,5-2 1 0 0,2-2-275 0 0,0-1 0 0 0,0 0 1 0 0,0 0-1 0 0,-1-1 0 0 0,16-15 1 0 0,-9 6 53 0 0,-1-1 0 0 0,-1-1 0 0 0,0 0 0 0 0,-1-1 0 0 0,-1 0 0 0 0,-1-1 0 0 0,-1 0 1 0 0,14-41-1 0 0,-18 42 299 0 0,-1 0 1 0 0,0-1-1 0 0,-1 0 0 0 0,-2 0 1 0 0,0 0-1 0 0,-1 0 1 0 0,-1 0-1 0 0,-1 0 1 0 0,0 0-1 0 0,-6-24 1 0 0,7 42 6 0 0,-1 0 0 0 0,1 0 0 0 0,-1 0 0 0 0,0 0 0 0 0,1 0 0 0 0,-1 1 0 0 0,0-1 0 0 0,0 0 0 0 0,0 0 0 0 0,0 1 0 0 0,-2-3 0 0 0,-6 17 491 0 0,1 13-298 0 0,1 0 0 0 0,2 1 0 0 0,0-1 0 0 0,2 1 0 0 0,1 0 0 0 0,1 0 0 0 0,1 0 0 0 0,2-1 0 0 0,0 1 0 0 0,2 0 0 0 0,1-1 0 0 0,12 37 0 0 0,-14-54-233 0 0,0 0 0 0 0,1 0 0 0 0,0-1 1 0 0,1 0-1 0 0,0 0 0 0 0,8 11 0 0 0,-9-15-210 0 0,-1 0-1 0 0,1 0 1 0 0,0-1-1 0 0,0 1 1 0 0,0-1 0 0 0,0 0-1 0 0,0 0 1 0 0,1 0-1 0 0,0-1 1 0 0,-1 1 0 0 0,1-1-1 0 0,0-1 1 0 0,6 3-1 0 0,-7-4-190 0 0,0 0 0 0 0,0 0-1 0 0,0 0 1 0 0,0-1 0 0 0,0 1-1 0 0,0-1 1 0 0,6-2-1 0 0,8-1-1333 0 0,-12 2 1281 0 0,1 0 0 0 0,-1 0-1 0 0,0 0 1 0 0,0-1 0 0 0,-1 0 0 0 0,1 0-1 0 0,0-1 1 0 0,-1 1 0 0 0,0-1-1 0 0,0-1 1 0 0,0 1 0 0 0,6-7 0 0 0,-1 2-220 0 0,-5 0 467 0 0,1 1 0 0 0,-1-1 1 0 0,-1 0-1 0 0,0 0 0 0 0,0 0 0 0 0,0 0 0 0 0,-1-1 1 0 0,2-11-1 0 0,-3 6 435 0 0,0 1 0 0 0,-1-1 0 0 0,-1 0 0 0 0,-1-22 0 0 0,-1-18 969 0 0,2 13 463 0 0,-9-76 1 0 0,2 86-680 0 0,7 30-894 0 0,-1 1-1 0 0,1 0 1 0 0,0 0-1 0 0,0 0 1 0 0,-1 0 0 0 0,1 0-1 0 0,-1 0 1 0 0,1 0-1 0 0,-1 0 1 0 0,0 0-1 0 0,1 0 1 0 0,-1 0 0 0 0,0 0-1 0 0,0 0 1 0 0,1 0-1 0 0,-1 0 1 0 0,0 0-1 0 0,0 1 1 0 0,0-1 0 0 0,0 0-1 0 0,0 1 1 0 0,0-1-1 0 0,-1 0 1 0 0,1 2-16 0 0,0-1 0 0 0,1 0 0 0 0,-1 1 0 0 0,1-1 0 0 0,-1 1 0 0 0,1-1 0 0 0,-1 1 0 0 0,1-1 0 0 0,-1 1 0 0 0,1-1 0 0 0,-1 1 0 0 0,1-1 0 0 0,0 1 0 0 0,-1 0 0 0 0,1-1 0 0 0,0 1 0 0 0,0 0 0 0 0,-1-1 0 0 0,1 1 0 0 0,0 0 0 0 0,0-1 0 0 0,0 1 0 0 0,0 0 0 0 0,0-1 0 0 0,0 1 0 0 0,0 0 0 0 0,0 0 0 0 0,0 28 585 0 0,0-23-388 0 0,2 30 987 0 0,10 56 0 0 0,0 0 108 0 0,-5 36-314 0 0,-8-127-1035 0 0,1-1-1 0 0,0 1 1 0 0,0 0-1 0 0,0-1 1 0 0,0 1-1 0 0,0 0 0 0 0,0 0 1 0 0,0-1-1 0 0,0 1 1 0 0,0 0-1 0 0,0-1 0 0 0,0 1 1 0 0,1 0-1 0 0,-1-1 1 0 0,0 1-1 0 0,0 0 0 0 0,1-1 1 0 0,-1 1-1 0 0,0 0 1 0 0,1-1-1 0 0,-1 1 0 0 0,1-1 1 0 0,-1 1-1 0 0,1-1 1 0 0,-1 1-1 0 0,2 0 0 0 0,-1-1-15 0 0,-1 0-1 0 0,1-1 0 0 0,0 1 0 0 0,0 0 1 0 0,-1-1-1 0 0,1 1 0 0 0,0-1 0 0 0,0 1 1 0 0,-1-1-1 0 0,1 1 0 0 0,0-1 1 0 0,-1 0-1 0 0,1 1 0 0 0,-1-1 0 0 0,1 1 1 0 0,-1-1-1 0 0,1 0 0 0 0,-1 0 0 0 0,0 1 1 0 0,1-1-1 0 0,-1-1 0 0 0,22-36-632 0 0,-2 0 1 0 0,-1-2-1 0 0,24-77 0 0 0,-43 115 655 0 0,2-5 12 0 0,0 1-1 0 0,0 0 1 0 0,0 0-1 0 0,1 0 1 0 0,3-6-1 0 0,-5 11 4 0 0,-1 0 0 0 0,1 0 0 0 0,-1 0 0 0 0,1 0-1 0 0,0 1 1 0 0,-1-1 0 0 0,1 0 0 0 0,0 0 0 0 0,0 1 0 0 0,0-1-1 0 0,0 1 1 0 0,-1-1 0 0 0,1 0 0 0 0,0 1 0 0 0,0 0-1 0 0,0-1 1 0 0,0 1 0 0 0,0 0 0 0 0,0-1 0 0 0,0 1-1 0 0,0 0 1 0 0,0 0 0 0 0,0 0 0 0 0,0 0 0 0 0,0 0-1 0 0,0 0 1 0 0,1 0 0 0 0,-1 0 0 0 0,0 0 0 0 0,0 1-1 0 0,0-1 1 0 0,0 0 0 0 0,0 1 0 0 0,0-1 0 0 0,-1 0 0 0 0,1 1-1 0 0,0 0 1 0 0,2 0 0 0 0,1 3 52 0 0,1-1 1 0 0,-1 1-1 0 0,0 0 1 0 0,0 0-1 0 0,0 1 1 0 0,0-1-1 0 0,-1 1 1 0 0,0 0-1 0 0,0-1 1 0 0,0 1-1 0 0,0 1 1 0 0,-1-1-1 0 0,0 0 1 0 0,0 1-1 0 0,1 6 1 0 0,2 11 117 0 0,-1 0-1 0 0,2 34 1 0 0,-4-36-74 0 0,-1 0-78 0 0,0-6-129 0 0,0 0 0 0 0,1 0 0 0 0,0 0 0 0 0,2 0 0 0 0,0 0 1 0 0,8 21-1 0 0,-11-34-59 0 0,-1 0 1 0 0,1 0 0 0 0,0 0 0 0 0,0 0 0 0 0,0 0-1 0 0,0 0 1 0 0,0-1 0 0 0,0 1 0 0 0,0 0 0 0 0,1 0-1 0 0,-1-1 1 0 0,1 1 0 0 0,-1-1 0 0 0,1 0 0 0 0,0 1-1 0 0,-1-1 1 0 0,1 0 0 0 0,0 0 0 0 0,0 0-1 0 0,0 0 1 0 0,0 0 0 0 0,0 0 0 0 0,0-1 0 0 0,0 1-1 0 0,0-1 1 0 0,0 1 0 0 0,0-1 0 0 0,1 0 0 0 0,-1 0-1 0 0,0 0 1 0 0,0 0 0 0 0,0 0 0 0 0,0 0-1 0 0,3-1 1 0 0,3 0-345 0 0,1 1 0 0 0,-1-1 0 0 0,1-1 0 0 0,-1 0 0 0 0,1 0 1 0 0,12-5-1 0 0,-17 5 391 0 0,-1 0 1 0 0,1 0-1 0 0,0 0 1 0 0,-1 0-1 0 0,1-1 1 0 0,-1 1 0 0 0,0-1-1 0 0,0 0 1 0 0,0 0-1 0 0,0 0 1 0 0,-1 0-1 0 0,1-1 1 0 0,-1 1 0 0 0,0-1-1 0 0,3-5 1 0 0,4-14 331 0 0,-1 1 1 0 0,-1-1 0 0 0,6-41-1 0 0,-11 49 185 0 0,0-1-1 0 0,-1 1 0 0 0,-1-1 0 0 0,0 0 0 0 0,-1 1 0 0 0,-6-27 0 0 0,5 35-146 0 0,0 0-1 0 0,-1 0 1 0 0,0 1-1 0 0,-1-1 1 0 0,1 0-1 0 0,-1 1 1 0 0,0 0-1 0 0,-1 0 1 0 0,0 0-1 0 0,0 1 1 0 0,0-1-1 0 0,0 1 1 0 0,-1 0-1 0 0,-7-4 1 0 0,12 9-241 0 0,0-1 0 0 0,0 1 0 0 0,-1 0 0 0 0,1 0-1 0 0,0 0 1 0 0,0 0 0 0 0,0 0 0 0 0,-1 0 0 0 0,1 0 0 0 0,0 0 0 0 0,0 1 0 0 0,0-1 0 0 0,0 0 0 0 0,-1 1 0 0 0,1-1 0 0 0,0 1 0 0 0,0-1 0 0 0,0 1 0 0 0,0-1-1 0 0,0 1 1 0 0,0 0 0 0 0,0 0 0 0 0,0-1 0 0 0,0 1 0 0 0,1 0 0 0 0,-1 0 0 0 0,0 0 0 0 0,0 0 0 0 0,1 0 0 0 0,-2 1 0 0 0,-22 35 273 0 0,23-35-257 0 0,-6 12 107 0 0,0 0 0 0 0,0 1 1 0 0,2 0-1 0 0,0 0 1 0 0,0 0-1 0 0,-2 21 1 0 0,5-26-20 0 0,1 0 0 0 0,0 0 0 0 0,1 1 0 0 0,0-1 0 0 0,1 0 0 0 0,0 0 1 0 0,1 0-1 0 0,0 0 0 0 0,0 0 0 0 0,8 19 0 0 0,-10-27-112 0 0,1 0 1 0 0,0 0-1 0 0,0 0 0 0 0,0 0 1 0 0,1 0-1 0 0,-1-1 0 0 0,0 1 1 0 0,1 0-1 0 0,-1 0 0 0 0,1-1 0 0 0,0 1 1 0 0,-1-1-1 0 0,1 0 0 0 0,0 1 1 0 0,0-1-1 0 0,0 0 0 0 0,0 0 1 0 0,0 0-1 0 0,0 0 0 0 0,0 0 0 0 0,0-1 1 0 0,0 1-1 0 0,0-1 0 0 0,1 1 1 0 0,-1-1-1 0 0,3 0 0 0 0,0 0-13 0 0,0-1 0 0 0,0 0 0 0 0,0 0-1 0 0,0 0 1 0 0,0-1 0 0 0,-1 1 0 0 0,1-1-1 0 0,0 0 1 0 0,-1-1 0 0 0,0 1 0 0 0,5-4-1 0 0,-1 0-55 0 0,1 0-1 0 0,-1-1 1 0 0,0 0-1 0 0,-1 0 1 0 0,0-1-1 0 0,0 0 1 0 0,-1 0-1 0 0,1-1 1 0 0,-2 0-1 0 0,0 0 1 0 0,0 0-1 0 0,0-1 1 0 0,-1 1-1 0 0,0-1 1 0 0,-1 0-1 0 0,0 0 1 0 0,-1-1-1 0 0,0 1 0 0 0,-1 0 1 0 0,1-13-1 0 0,-2-39-180 0 0,-2-1 1 0 0,-4 0-1 0 0,-15-76 0 0 0,-2-15 225 0 0,3-190 239 0 0,29 489 82 0 0,-1-46-142 0 0,12 224 855 0 0,-19-298-919 0 0,22 303 1061 0 0,-22-323-1175 0 0,3 39 115 0 0,20 75 0 0 0,-21-107-286 0 0,1 0 0 0 0,0-1 1 0 0,1 1-1 0 0,0-1 0 0 0,1 0 1 0 0,0 0-1 0 0,0-1 0 0 0,2 0 1 0 0,-1 0-1 0 0,1 0 0 0 0,11 10 1 0 0,-15-18-209 0 0,1 1-1 0 0,-1-1 1 0 0,0 1 0 0 0,1-1 0 0 0,0-1 0 0 0,-1 1 0 0 0,1-1 0 0 0,0 1-1 0 0,0-1 1 0 0,0-1 0 0 0,-1 1 0 0 0,1-1 0 0 0,9 0 0 0 0,-6 0-354 0 0,1-1 1 0 0,0 1-1 0 0,0-2 0 0 0,0 1 1 0 0,-1-2-1 0 0,16-4 0 0 0,-20 5 575 0 0,-1 0-1 0 0,0 0 0 0 0,1 0 1 0 0,-1 0-1 0 0,0 0 0 0 0,0-1 0 0 0,0 1 1 0 0,-1-1-1 0 0,1 0 0 0 0,-1 1 1 0 0,1-1-1 0 0,-1-1 0 0 0,0 1 1 0 0,2-4-1 0 0,-1 1 83 0 0,-1 0 0 0 0,0 0 0 0 0,0 0 0 0 0,-1 0 1 0 0,1 0-1 0 0,-1-1 0 0 0,0-10 0 0 0,-1-5 439 0 0,-2 0 0 0 0,0 0 0 0 0,-9-38 0 0 0,9 52-30 0 0,0-1-1 0 0,-1 1 1 0 0,0 0 0 0 0,0 0 0 0 0,0 0-1 0 0,-1 0 1 0 0,-9-13 0 0 0,11 19-157 0 0,0 0-1 0 0,1 0 1 0 0,-1 0 0 0 0,0 0 0 0 0,0 0-1 0 0,0 0 1 0 0,0 1 0 0 0,-1-1-1 0 0,1 1 1 0 0,0-1 0 0 0,-1 1-1 0 0,1 0 1 0 0,-1 0 0 0 0,1 0 0 0 0,-1 0-1 0 0,1 0 1 0 0,-1 1 0 0 0,0-1-1 0 0,1 1 1 0 0,-1 0 0 0 0,0 0 0 0 0,1 0-1 0 0,-1 0 1 0 0,0 0 0 0 0,1 0-1 0 0,-1 1 1 0 0,0 0 0 0 0,1-1 0 0 0,-4 2-1 0 0,-5 1 368 0 0,1 1 781 0 0,11-4-1271 0 0,-1 1 0 0 0,0 0 0 0 0,1 0 0 0 0,-1-1 0 0 0,1 1 0 0 0,0 0 0 0 0,-1-1 1 0 0,1 1-1 0 0,-1 0 0 0 0,1-1 0 0 0,0 1 0 0 0,0-1 0 0 0,-1 1 0 0 0,1-1 0 0 0,0 1 0 0 0,0-1 0 0 0,0 1 0 0 0,5 2 8 0 0,0 0 0 0 0,1 0 0 0 0,-1-1 1 0 0,1 1-1 0 0,-1-1 0 0 0,1-1 0 0 0,0 1 0 0 0,-1-1 0 0 0,1 0 1 0 0,0-1-1 0 0,0 0 0 0 0,0 0 0 0 0,0 0 0 0 0,0-1 0 0 0,9-2 1 0 0,-5 1-141 0 0,1-2 0 0 0,-1 1 1 0 0,0-1-1 0 0,0-1 1 0 0,0 0-1 0 0,-1-1 0 0 0,0 0 1 0 0,11-8-1 0 0,-19 13 31 0 0,0-1 0 0 0,-1 0 0 0 0,1 0 0 0 0,0 0 0 0 0,-1 0 0 0 0,1-1 0 0 0,-1 1 0 0 0,0 0 0 0 0,1-1 0 0 0,-1 1 0 0 0,-1-1 0 0 0,1 1 0 0 0,0-1 0 0 0,0 1 0 0 0,-1-1 0 0 0,0 0 0 0 0,1 1 0 0 0,-1-1 0 0 0,0 0 0 0 0,0 1 0 0 0,0-1 0 0 0,-1 1 0 0 0,1-1 0 0 0,-1 0 0 0 0,1 1 0 0 0,-1-1 0 0 0,0 1 0 0 0,0-1 0 0 0,0 1 0 0 0,0-1 0 0 0,-3-3 0 0 0,2 2 36 0 0,0 0 1 0 0,-1 1-1 0 0,1-1 1 0 0,-1 0-1 0 0,1 1 0 0 0,-1-1 1 0 0,0 1-1 0 0,-1 0 0 0 0,1 0 1 0 0,-1 0-1 0 0,1 1 0 0 0,-1-1 1 0 0,0 1-1 0 0,0 0 0 0 0,0 0 1 0 0,0 0-1 0 0,0 0 0 0 0,-6-1 1 0 0,7 3 30 0 0,0 0 0 0 0,1 1 0 0 0,-1-1-1 0 0,0 0 1 0 0,1 1 0 0 0,-1 0 0 0 0,1 0 0 0 0,-1 0 0 0 0,1 0 0 0 0,-1 0 0 0 0,1 0 0 0 0,0 0 0 0 0,0 1 0 0 0,-1-1 0 0 0,1 1 0 0 0,0 0 0 0 0,0-1 0 0 0,0 1 0 0 0,1 0 0 0 0,-1 0-1 0 0,0 0 1 0 0,1 1 0 0 0,-1-1 0 0 0,1 0 0 0 0,-2 5 0 0 0,-1 0 71 0 0,0 1 0 0 0,1 0-1 0 0,0 0 1 0 0,1 1 0 0 0,0-1 0 0 0,-3 16-1 0 0,4-13-73 0 0,1 0 0 0 0,0 0 0 0 0,0 0-1 0 0,1 0 1 0 0,0 0 0 0 0,1 0-1 0 0,0 0 1 0 0,1-1 0 0 0,0 1-1 0 0,1-1 1 0 0,0 1 0 0 0,1-1 0 0 0,0 0-1 0 0,0-1 1 0 0,1 1 0 0 0,0-1-1 0 0,1 0 1 0 0,0-1 0 0 0,0 1-1 0 0,1-2 1 0 0,11 10 0 0 0,-4-8-458 0 0,-1-1 0 0 0,1-1 0 0 0,0-1 0 0 0,1 0 1 0 0,-1-1-1 0 0,1 0 0 0 0,0-1 0 0 0,1-1 0 0 0,-1-1 0 0 0,1 0 1 0 0,-1-1-1 0 0,1-1 0 0 0,-1-1 0 0 0,1 0 0 0 0,27-6 0 0 0,-13 0-786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53.199"/>
    </inkml:context>
    <inkml:brush xml:id="br0">
      <inkml:brushProperty name="width" value="0.05" units="cm"/>
      <inkml:brushProperty name="height" value="0.05" units="cm"/>
    </inkml:brush>
  </inkml:definitions>
  <inkml:trace contextRef="#ctx0" brushRef="#br0">83 270 6813 0 0,'-8'-18'-33'0'0,"-34"-58"628"0"0,45 81-165 0 0,0-1 0 0 0,-1 0 1 0 0,0 1-1 0 0,0 0 1 0 0,0-1-1 0 0,0 1 1 0 0,-1 0-1 0 0,2 8 0 0 0,-3 98 3150 0 0,-2-80-2758 0 0,2 1 0 0 0,2-1-1 0 0,8 54 1 0 0,-8-69-813 0 0,0-1 1 0 0,-1 0-1 0 0,-1 1 1 0 0,0-1-1 0 0,-1 1 1 0 0,-1-1-1 0 0,-1 1 1 0 0,-4 15-1 0 0,7-30-11 0 0,0 0 1 0 0,0-1-1 0 0,0 1 0 0 0,0 0 0 0 0,-1 0 0 0 0,1-1 0 0 0,0 1 1 0 0,0 0-1 0 0,-1-1 0 0 0,1 1 0 0 0,0 0 0 0 0,-1-1 0 0 0,1 1 1 0 0,-1 0-1 0 0,1-1 0 0 0,-1 1 0 0 0,1-1 0 0 0,-1 1 0 0 0,1-1 1 0 0,-1 1-1 0 0,0-1 0 0 0,1 1 0 0 0,-1-1 0 0 0,0 0-3 0 0,0 0 0 0 0,1 0 0 0 0,-1 0 0 0 0,0 0 0 0 0,1 0 0 0 0,-1-1 0 0 0,1 1 0 0 0,-1 0 0 0 0,0 0 0 0 0,1-1 0 0 0,-1 1 0 0 0,1 0 0 0 0,-1-1 0 0 0,1 1 0 0 0,-1 0 0 0 0,1-1 0 0 0,-1 1 0 0 0,1-1 0 0 0,0 1 0 0 0,-1-2 0 0 0,-2-2-42 0 0,0 0 1 0 0,0-1-1 0 0,0 1 1 0 0,-3-10-1 0 0,2 1-57 0 0,1 0-1 0 0,0 0 1 0 0,1 0 0 0 0,0-1-1 0 0,1 1 1 0 0,0 0-1 0 0,1-1 1 0 0,2-13-1 0 0,1 5 53 0 0,1 1-1 0 0,1 0 1 0 0,0 0-1 0 0,13-28 1 0 0,3 4 71 0 0,1 0-1 0 0,3 2 1 0 0,45-61 0 0 0,-54 82 69 0 0,2-1 1 0 0,20-19-1 0 0,-32 36-27 0 0,0 0 0 0 0,1 1 0 0 0,-1 0 0 0 0,1 0 0 0 0,0 0 0 0 0,0 1 0 0 0,1 0 0 0 0,-1 0 0 0 0,1 1 0 0 0,0 0 0 0 0,11-2 0 0 0,-16 4-12 0 0,0 1 0 0 0,0-1 0 0 0,0 1-1 0 0,0 0 1 0 0,0 0 0 0 0,1 0 0 0 0,-1 1-1 0 0,0-1 1 0 0,0 1 0 0 0,0 0 0 0 0,0 0-1 0 0,0 0 1 0 0,0 0 0 0 0,0 0 0 0 0,0 1 0 0 0,3 2-1 0 0,-1-1 21 0 0,-1 0 0 0 0,-1 1 0 0 0,1 0-1 0 0,-1 0 1 0 0,1 0 0 0 0,-1 0 0 0 0,0 0 0 0 0,0 0-1 0 0,2 7 1 0 0,1 2 73 0 0,-1 1 0 0 0,0-1-1 0 0,-1 1 1 0 0,-1 0 0 0 0,0 0-1 0 0,1 22 1 0 0,-2-14-148 0 0,-2 0 1 0 0,-1 0-1 0 0,0 0 0 0 0,-2-1 1 0 0,0 1-1 0 0,-2 0 0 0 0,0-1 0 0 0,-16 40 1 0 0,13-43-628 0 0,-2 0 0 0 0,1 0 1 0 0,-2-1-1 0 0,-1 0 0 0 0,-26 30 0 0 0,4-12-1237 0 0,-2-2-344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53.915"/>
    </inkml:context>
    <inkml:brush xml:id="br0">
      <inkml:brushProperty name="width" value="0.05" units="cm"/>
      <inkml:brushProperty name="height" value="0.05" units="cm"/>
    </inkml:brush>
  </inkml:definitions>
  <inkml:trace contextRef="#ctx0" brushRef="#br0">9 66 8993 0 0,'-8'-2'1005'0'0,"8"-1"-189"0"0,18-3 330 0 0,36-3-236 0 0,-49 8-874 0 0,310-40-2851 0 0,-278 37 1709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28.441"/>
    </inkml:context>
    <inkml:brush xml:id="br0">
      <inkml:brushProperty name="width" value="0.05" units="cm"/>
      <inkml:brushProperty name="height" value="0.05" units="cm"/>
    </inkml:brush>
  </inkml:definitions>
  <inkml:trace contextRef="#ctx0" brushRef="#br0">426 328 9637 0 0,'12'-26'259'0'0,"-9"23"-128"0"0,-1-1-1 0 0,0 1 1 0 0,-1-1-1 0 0,1 0 1 0 0,-1 1 0 0 0,1-1-1 0 0,-1 0 1 0 0,0 0-1 0 0,-1 0 1 0 0,1 0-1 0 0,0-6 1 0 0,-1-5 540 0 0,0 0 0 0 0,2 0-1 0 0,0 0 1 0 0,7-25 0 0 0,-6 27-478 0 0,0 0-1 0 0,0 0 1 0 0,-1-1 0 0 0,-1 1-1 0 0,0-1 1 0 0,-2-16-1 0 0,1 28-182 0 0,0 0 0 0 0,-1 0-1 0 0,1 0 1 0 0,0 1 0 0 0,-1-1-1 0 0,1 0 1 0 0,-1 0 0 0 0,0 1-1 0 0,1-1 1 0 0,-1 0 0 0 0,0 1-1 0 0,0-1 1 0 0,0 0 0 0 0,0 1-1 0 0,0 0 1 0 0,-1-1 0 0 0,1 1-1 0 0,0 0 1 0 0,-1-1 0 0 0,1 1-1 0 0,-4-2 1 0 0,3 2-4 0 0,-1 1 1 0 0,1-1-1 0 0,0 1 0 0 0,-1-1 0 0 0,0 1 1 0 0,1 0-1 0 0,-1 0 0 0 0,1 0 0 0 0,-1 0 1 0 0,1 0-1 0 0,-1 1 0 0 0,1-1 1 0 0,-1 1-1 0 0,-2 0 0 0 0,-9 5 5 0 0,0 0 0 0 0,1 0 0 0 0,-1 2-1 0 0,-14 10 1 0 0,23-15-4 0 0,-19 13 11 0 0,0 2 0 0 0,0 1-1 0 0,-31 33 1 0 0,46-43-14 0 0,1 0 1 0 0,0 1-1 0 0,1-1 0 0 0,0 2 0 0 0,0-1 1 0 0,1 1-1 0 0,1 0 0 0 0,0 0 0 0 0,0 1 0 0 0,1-1 1 0 0,-3 17-1 0 0,6-21 0 0 0,0-1 0 0 0,1 1 0 0 0,0 0 0 0 0,0-1 0 0 0,1 1 0 0 0,0-1 0 0 0,0 1 0 0 0,0 0 0 0 0,1-1 0 0 0,0 0 0 0 0,4 9 0 0 0,-1-5 28 0 0,0-1 0 0 0,0 0 0 0 0,1 0 0 0 0,0-1 1 0 0,1 1-1 0 0,12 10 0 0 0,7 4 119 0 0,2-1 1 0 0,0-2 0 0 0,42 23-1 0 0,-47-30-71 0 0,2 2-20 0 0,29 18 0 0 0,-49-29-42 0 0,0-1-1 0 0,0 1 1 0 0,-1 0-1 0 0,1 0 0 0 0,-1 1 1 0 0,0 0-1 0 0,5 8 1 0 0,-8-12-13 0 0,-1 0 0 0 0,1 1 0 0 0,-1-1 0 0 0,1 0 0 0 0,-1 0 0 0 0,0 1 0 0 0,0-1 0 0 0,0 0 0 0 0,0 0 0 0 0,1 1 0 0 0,-2-1 0 0 0,1 0 0 0 0,0 0 0 0 0,0 1 0 0 0,0-1 0 0 0,-1 0 0 0 0,1 0 0 0 0,0 1 0 0 0,-1-1 0 0 0,1 0 0 0 0,-1 0 0 0 0,0 0 0 0 0,1 0 0 0 0,-1 0 0 0 0,0 0 0 0 0,1 0 1 0 0,-1 0-1 0 0,0 0 0 0 0,0 0 0 0 0,0 0 0 0 0,0 0 0 0 0,0-1 0 0 0,0 1 0 0 0,-2 1 0 0 0,-4 2 15 0 0,0 0 0 0 0,0 0 0 0 0,-15 5 0 0 0,-18 5-34 0 0,-1-2 0 0 0,0-2 0 0 0,-1-2 0 0 0,0-1-1 0 0,0-2 1 0 0,-61-2 0 0 0,96-3-93 0 0,0 0 1 0 0,0 0 0 0 0,0-1-1 0 0,0 0 1 0 0,0-1-1 0 0,-8-2 1 0 0,13 3 26 0 0,1 1 0 0 0,0-1 0 0 0,0 0 0 0 0,0 1 0 0 0,-1-1 0 0 0,1 0 0 0 0,0 0 0 0 0,0 0 0 0 0,0 0 0 0 0,0 0 0 0 0,1 0 0 0 0,-1 0 0 0 0,0 0 0 0 0,0 0 0 0 0,0 0 0 0 0,1 0 0 0 0,-1-1 0 0 0,1 1 0 0 0,-1 0 0 0 0,1-1 0 0 0,-1 1 0 0 0,1 0 0 0 0,0-1 0 0 0,0 1 0 0 0,0 0 0 0 0,0-1 0 0 0,0 1 0 0 0,0 0 0 0 0,0-1 0 0 0,0 1 0 0 0,0 0 0 0 0,0-1 0 0 0,1 1 1 0 0,-1 0-1 0 0,1-1 0 0 0,-1 1 0 0 0,2-2 0 0 0,5-13-766 0 0,1 1 0 0 0,1 0 1 0 0,0 0-1 0 0,1 1 0 0 0,1 0 1 0 0,15-15-1 0 0,-23 25 658 0 0,25-27-1110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54.262"/>
    </inkml:context>
    <inkml:brush xml:id="br0">
      <inkml:brushProperty name="width" value="0.05" units="cm"/>
      <inkml:brushProperty name="height" value="0.05" units="cm"/>
    </inkml:brush>
  </inkml:definitions>
  <inkml:trace contextRef="#ctx0" brushRef="#br0">1 49 9365 0 0,'0'0'22'0'0,"0"0"0"0"0,0 0 0 0 0,1 0 0 0 0,-1 0 0 0 0,0 0 0 0 0,0 0 0 0 0,0 0 0 0 0,0 0 0 0 0,0 0 0 0 0,0 1 0 0 0,0-1 0 0 0,0 0 0 0 0,0 0 0 0 0,0 0 0 0 0,1 0 0 0 0,-1 0 1 0 0,0 0-1 0 0,0 0 0 0 0,0 0 0 0 0,0 1 0 0 0,0-1 0 0 0,0 0 0 0 0,0 0 0 0 0,0 0 0 0 0,0 0 0 0 0,0 0 0 0 0,0 0 0 0 0,0 0 0 0 0,0 1 0 0 0,0-1 0 0 0,0 0 0 0 0,0 0 0 0 0,0 0 0 0 0,0 0 0 0 0,0 0 0 0 0,0 0 0 0 0,0 0 0 0 0,0 1 0 0 0,0-1 0 0 0,0 0 0 0 0,0 0 0 0 0,-1 0 1 0 0,1 0-1 0 0,0 0 0 0 0,0 0 0 0 0,0 0 0 0 0,0 0 0 0 0,0 0 0 0 0,0 0 0 0 0,0 1 0 0 0,0-1 0 0 0,0 0 0 0 0,0 0 0 0 0,-1 0 0 0 0,1 0 0 0 0,0 0 0 0 0,0 0 0 0 0,0 0 0 0 0,0 0 0 0 0,0 0 0 0 0,0 0 0 0 0,0 0 0 0 0,-1 0 0 0 0,19 4 2200 0 0,26-2 270 0 0,160-32-1266 0 0,-17 9-4227 0 0,-137 13 1340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54.633"/>
    </inkml:context>
    <inkml:brush xml:id="br0">
      <inkml:brushProperty name="width" value="0.05" units="cm"/>
      <inkml:brushProperty name="height" value="0.05" units="cm"/>
    </inkml:brush>
  </inkml:definitions>
  <inkml:trace contextRef="#ctx0" brushRef="#br0">251 685 7101 0 0,'-6'-45'240'0'0,"6"36"41"0"0,-1 1 0 0 0,1 0 0 0 0,1 0 0 0 0,0 0 0 0 0,0 0 0 0 0,0 0-1 0 0,6-16 1 0 0,1-8 613 0 0,20-234 440 0 0,-27 235-1114 0 0,-4-61-1 0 0,1 77-69 0 0,0-1 0 0 0,-1 0 0 0 0,-1 1 0 0 0,-1 0 0 0 0,-10-26 0 0 0,14 40-132 0 0,1 0 0 0 0,-1-1 0 0 0,1 1 0 0 0,-1 0-1 0 0,1 0 1 0 0,-1 0 0 0 0,0 0 0 0 0,1 0 0 0 0,-1 0 0 0 0,0 1-1 0 0,0-1 1 0 0,0 0 0 0 0,1 0 0 0 0,-1 0 0 0 0,0 1 0 0 0,0-1-1 0 0,0 1 1 0 0,0-1 0 0 0,-1 0 0 0 0,1 1 0 0 0,0 0 0 0 0,0-1-1 0 0,0 1 1 0 0,0 0 0 0 0,0-1 0 0 0,-1 1 0 0 0,1 0 0 0 0,0 0-1 0 0,0 0 1 0 0,0 0 0 0 0,0 0 0 0 0,-1 0 0 0 0,1 1 0 0 0,0-1-1 0 0,0 0 1 0 0,0 1 0 0 0,0-1 0 0 0,0 0 0 0 0,-1 1 0 0 0,1-1-1 0 0,0 1 1 0 0,0 0 0 0 0,0-1 0 0 0,0 1 0 0 0,1 0 0 0 0,-1 0-1 0 0,-1 0 1 0 0,-6 7 123 0 0,0-1 1 0 0,1 1-1 0 0,0 0 0 0 0,-8 11 0 0 0,11-13-67 0 0,-13 18 132 0 0,2 0 1 0 0,1 2 0 0 0,1-1 0 0 0,1 2 0 0 0,1-1-1 0 0,1 2 1 0 0,2-1 0 0 0,1 1 0 0 0,-4 31 0 0 0,1 14 400 0 0,4-1 1 0 0,5 104-1 0 0,15 49 861 0 0,1 43 34 0 0,-15-218-1447 0 0,-3 1-1 0 0,-1-1 1 0 0,-15 63 0 0 0,3-63 123 0 0,9-28-1732 0 0,0 0-5155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55.475"/>
    </inkml:context>
    <inkml:brush xml:id="br0">
      <inkml:brushProperty name="width" value="0.05" units="cm"/>
      <inkml:brushProperty name="height" value="0.05" units="cm"/>
    </inkml:brush>
  </inkml:definitions>
  <inkml:trace contextRef="#ctx0" brushRef="#br0">0 532 8429 0 0,'0'0'1135'0'0,"7"-1"-703"0"0,20-4 70 0 0,-20 4 1593 0 0,38-1-1986 0 0,143-6-72 0 0,-100 1-23 0 0,-73 4-14 0 0,-14 3-1 0 0,29-4 5 0 0,44-13-1 0 0,-66 15 1 0 0,0 0 0 0 0,0-1 0 0 0,-1 0 0 0 0,1-1 1 0 0,-1 0-1 0 0,0 0 0 0 0,0 0 0 0 0,0-1 0 0 0,-1 0 0 0 0,12-11 1 0 0,-17 13 19 0 0,1 0 0 0 0,-1 0 1 0 0,1 1-1 0 0,-1-1 0 0 0,0 0 1 0 0,0 0-1 0 0,0 0 1 0 0,-1-1-1 0 0,1 1 0 0 0,-1 0 1 0 0,0 0-1 0 0,1 0 0 0 0,-1 0 1 0 0,-1 0-1 0 0,1-1 1 0 0,0 1-1 0 0,-1 0 0 0 0,-1-5 1 0 0,-1-3 200 0 0,0 0 0 0 0,-1 1 0 0 0,-10-21 0 0 0,14 31-212 0 0,0-1-1 0 0,-1 0 1 0 0,1 1 0 0 0,0-1 0 0 0,-1 1-1 0 0,1-1 1 0 0,0 0 0 0 0,-1 1 0 0 0,1-1-1 0 0,-1 1 1 0 0,1-1 0 0 0,-1 1 0 0 0,1 0-1 0 0,-1-1 1 0 0,1 1 0 0 0,-1-1 0 0 0,1 1-1 0 0,-1 0 1 0 0,1 0 0 0 0,-1-1 0 0 0,0 1-1 0 0,1 0 1 0 0,-1 0 0 0 0,0 0 0 0 0,1-1-1 0 0,-1 1 1 0 0,1 0 0 0 0,-1 0 0 0 0,0 0-1 0 0,-1 1 11 0 0,1-1 0 0 0,0 1 0 0 0,0-1-1 0 0,0 1 1 0 0,0 0 0 0 0,-1 0-1 0 0,1-1 1 0 0,0 1 0 0 0,0 0 0 0 0,1 0-1 0 0,-1 0 1 0 0,0 0 0 0 0,-1 2 0 0 0,-2 2 78 0 0,0 1 1 0 0,1 0 0 0 0,0 1 0 0 0,-4 9 0 0 0,-3 18 286 0 0,2 1-1 0 0,2-1 1 0 0,1 1 0 0 0,1 0-1 0 0,2 0 1 0 0,2 0-1 0 0,6 61 1 0 0,-5-87-332 0 0,1 0-1 0 0,-1 0 1 0 0,1-1 0 0 0,1 1 0 0 0,0-1-1 0 0,0 1 1 0 0,8 12 0 0 0,-10-18-50 0 0,1 0 1 0 0,0-1-1 0 0,0 1 1 0 0,0-1-1 0 0,1 0 1 0 0,-1 0 0 0 0,1 0-1 0 0,-1 0 1 0 0,1 0-1 0 0,-1 0 1 0 0,1-1-1 0 0,0 1 1 0 0,0-1-1 0 0,0 0 1 0 0,0 0 0 0 0,0 0-1 0 0,0 0 1 0 0,0-1-1 0 0,0 1 1 0 0,0-1-1 0 0,0 1 1 0 0,1-1-1 0 0,-1 0 1 0 0,0-1 0 0 0,4 1-1 0 0,2-2-45 0 0,1 0-1 0 0,-1 0 0 0 0,0 0 1 0 0,0-1-1 0 0,0-1 1 0 0,0 1-1 0 0,-1-2 1 0 0,1 1-1 0 0,-1-1 1 0 0,0 0-1 0 0,0-1 1 0 0,-1 1-1 0 0,0-2 0 0 0,0 1 1 0 0,0-1-1 0 0,-1 0 1 0 0,0 0-1 0 0,0-1 1 0 0,7-13-1 0 0,-6 8 11 0 0,0 1-1 0 0,-1-1 1 0 0,-1 0-1 0 0,0-1 1 0 0,-1 1 0 0 0,-1-1-1 0 0,0 0 1 0 0,0 0-1 0 0,-2 0 1 0 0,0 0 0 0 0,0 0-1 0 0,-3-23 1 0 0,0 21 9 0 0,1 0 6 0 0,-1-1 0 0 0,0 1 0 0 0,-2 0 0 0 0,-7-25 0 0 0,10 41 14 0 0,1-1 0 0 0,0 1 0 0 0,0-1 0 0 0,0 0 0 0 0,0 1 1 0 0,-1-1-1 0 0,1 1 0 0 0,0-1 0 0 0,-1 1 0 0 0,1-1 0 0 0,0 1 1 0 0,-1-1-1 0 0,1 1 0 0 0,-1-1 0 0 0,1 1 0 0 0,-1 0 0 0 0,1-1 1 0 0,-1 1-1 0 0,1-1 0 0 0,-1 1 0 0 0,1 0 0 0 0,-1 0 1 0 0,1-1-1 0 0,-1 1 0 0 0,0 0 0 0 0,0 0 3 0 0,0 0 0 0 0,1 0-1 0 0,-1 1 1 0 0,1-1 0 0 0,-1 0 0 0 0,0 1 0 0 0,1-1 0 0 0,-1 1-1 0 0,1-1 1 0 0,-1 1 0 0 0,1-1 0 0 0,0 1 0 0 0,-1-1-1 0 0,1 1 1 0 0,-1-1 0 0 0,1 1 0 0 0,0-1 0 0 0,-1 2 0 0 0,-10 30 140 0 0,10-12 98 0 0,0-1-1 0 0,1 1 1 0 0,0 0-1 0 0,2-1 1 0 0,5 26 0 0 0,29 95 2701 0 0,-35-136-2895 0 0,1 0 0 0 0,-1 0-1 0 0,0-1 1 0 0,1 1-1 0 0,0-1 1 0 0,0 1-1 0 0,0-1 1 0 0,0 0-1 0 0,1 0 1 0 0,-1 1-1 0 0,1-2 1 0 0,0 1 0 0 0,0 0-1 0 0,0-1 1 0 0,0 1-1 0 0,0-1 1 0 0,1 0-1 0 0,-1 0 1 0 0,1 0-1 0 0,-1 0 1 0 0,7 1 0 0 0,-2-1-68 0 0,0-1 0 0 0,0 0 0 0 0,-1 0 0 0 0,1 0 0 0 0,0-1 0 0 0,0-1 1 0 0,0 0-1 0 0,0 0 0 0 0,0 0 0 0 0,8-3 0 0 0,4-1-275 0 0,-1-1 1 0 0,1 0-1 0 0,-1-2 1 0 0,0 0-1 0 0,-1-1 0 0 0,0-1 1 0 0,-1-1-1 0 0,30-23 0 0 0,-39 27 180 0 0,0-1 0 0 0,0-1 0 0 0,0 1 0 0 0,-1-1 0 0 0,-1 0 0 0 0,1-1 0 0 0,-1 0 0 0 0,-1 0 0 0 0,0 0 0 0 0,0 0 1 0 0,-1-1-1 0 0,-1 0 0 0 0,0 0 0 0 0,0 0 0 0 0,-1 0 0 0 0,0 0 0 0 0,0-16 0 0 0,-3-8 54 0 0,-1-1 0 0 0,-2 0 0 0 0,-1 1 0 0 0,-2 0 0 0 0,-19-56 0 0 0,25 86 60 0 0,-1-4-1 0 0,-1 1 0 0 0,0-1-1 0 0,0 1 1 0 0,-1 0 0 0 0,0 0-1 0 0,0 0 1 0 0,-1 0 0 0 0,-8-9-1 0 0,13 17 5 0 0,0 0 0 0 0,0-1 0 0 0,0 1 0 0 0,-1 0-1 0 0,1 0 1 0 0,0 0 0 0 0,0 0 0 0 0,-1 0 0 0 0,1 0 0 0 0,0 0-1 0 0,0 0 1 0 0,-1 0 0 0 0,1-1 0 0 0,0 1 0 0 0,0 0-1 0 0,-1 0 1 0 0,1 0 0 0 0,0 1 0 0 0,0-1 0 0 0,-1 0 0 0 0,1 0-1 0 0,0 0 1 0 0,0 0 0 0 0,-1 0 0 0 0,1 0 0 0 0,0 0-1 0 0,0 0 1 0 0,-1 0 0 0 0,1 1 0 0 0,0-1 0 0 0,0 0 0 0 0,0 0-1 0 0,-1 0 1 0 0,1 0 0 0 0,0 1 0 0 0,0-1 0 0 0,0 0-1 0 0,-1 0 1 0 0,1 1 0 0 0,0-1 0 0 0,0 0 0 0 0,0 0 0 0 0,0 0-1 0 0,0 1 1 0 0,0-1 0 0 0,0 1 0 0 0,-4 10 38 0 0,-3 59 737 0 0,3 0 0 0 0,3 0 1 0 0,3-1-1 0 0,4 1 1 0 0,19 96-1 0 0,-21-145-587 0 0,0 0-1 0 0,2 0 1 0 0,0-1 0 0 0,1 0-1 0 0,14 27 1 0 0,-19-43-201 0 0,1 1 1 0 0,-1 0-1 0 0,1-1 0 0 0,0 0 1 0 0,1 0-1 0 0,-1 0 0 0 0,1 0 1 0 0,0 0-1 0 0,0-1 0 0 0,0 0 1 0 0,0 0-1 0 0,0 0 0 0 0,1 0 0 0 0,-1-1 1 0 0,1 1-1 0 0,0-1 0 0 0,0 0 1 0 0,0-1-1 0 0,0 1 0 0 0,0-1 1 0 0,0 0-1 0 0,0 0 0 0 0,0 0 1 0 0,0-1-1 0 0,1 0 0 0 0,-1 0 0 0 0,8-1 1 0 0,0-2-220 0 0,-1 0 1 0 0,0-1 0 0 0,0 0-1 0 0,0-1 1 0 0,0 0-1 0 0,-1-1 1 0 0,0 0 0 0 0,0-1-1 0 0,-1 0 1 0 0,1-1-1 0 0,-2 0 1 0 0,1 0 0 0 0,9-12-1 0 0,-5 5-49 0 0,-1-1-1 0 0,-1 0 1 0 0,0-1-1 0 0,-1 0 1 0 0,-1-1 0 0 0,-1 0-1 0 0,11-30 1 0 0,-10 16 207 0 0,-1 0 0 0 0,-2-1 0 0 0,-2 0 0 0 0,0 0 0 0 0,-3-1 0 0 0,-1 1 0 0 0,-1-1 0 0 0,-1 1 0 0 0,-3 0 1 0 0,0-1-1 0 0,-2 2 0 0 0,-2-1 0 0 0,-22-62 0 0 0,27 88 90 0 0,-12-28 93 0 0,14 33-91 0 0,0 0 0 0 0,0 0 1 0 0,0 0-1 0 0,0 1 1 0 0,0-1-1 0 0,-1 0 0 0 0,1 0 1 0 0,-1 1-1 0 0,1-1 0 0 0,-1 1 1 0 0,0-1-1 0 0,-2-1 1 0 0,3 3-3 0 0,0 0 1 0 0,0 0-1 0 0,1 0 1 0 0,-1 0-1 0 0,0 0 1 0 0,0 1 0 0 0,0-1-1 0 0,0 0 1 0 0,0 0-1 0 0,1 0 1 0 0,-1 1-1 0 0,0-1 1 0 0,0 0 0 0 0,1 1-1 0 0,-1-1 1 0 0,0 1-1 0 0,0-1 1 0 0,1 1 0 0 0,-1-1-1 0 0,0 1 1 0 0,1 0-1 0 0,-1-1 1 0 0,1 1-1 0 0,-1 0 1 0 0,1-1 0 0 0,-1 1-1 0 0,1 0 1 0 0,-1 0-1 0 0,1-1 1 0 0,0 1-1 0 0,-1 0 1 0 0,1 2 0 0 0,-10 29 473 0 0,6 3 44 0 0,1 1 0 0 0,2 0 0 0 0,2 0 0 0 0,9 60-1 0 0,2-25 641 0 0,29 92-1 0 0,-36-146-1224 0 0,4 13 77 0 0,1 0 0 0 0,15 33 0 0 0,-22-57-487 0 0,1 1 1 0 0,-1-1-1 0 0,1 1 0 0 0,0-1 1 0 0,1 0-1 0 0,0 0 0 0 0,0-1 1 0 0,0 0-1 0 0,0 1 0 0 0,1-2 1 0 0,0 1-1 0 0,0-1 1 0 0,0 0-1 0 0,12 6 0 0 0,-2-5-2057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56.645"/>
    </inkml:context>
    <inkml:brush xml:id="br0">
      <inkml:brushProperty name="width" value="0.05" units="cm"/>
      <inkml:brushProperty name="height" value="0.05" units="cm"/>
    </inkml:brush>
  </inkml:definitions>
  <inkml:trace contextRef="#ctx0" brushRef="#br0">219 533 9909 0 0,'15'-23'620'0'0,"-5"5"953"0"0,21-24 0 0 0,-19 27-1239 0 0,0 0 1 0 0,-1-1 0 0 0,-1 0 0 0 0,-1 0 0 0 0,0-1 0 0 0,-1-1 0 0 0,8-22 0 0 0,-14 34-302 0 0,0 0 0 0 0,-1 0 1 0 0,0 0-1 0 0,0 0 0 0 0,0 0 1 0 0,0 0-1 0 0,-1-1 0 0 0,0 1 0 0 0,-1 0 1 0 0,1 0-1 0 0,-1 0 0 0 0,-1 0 1 0 0,1 0-1 0 0,-1 0 0 0 0,0 0 1 0 0,0 0-1 0 0,0 1 0 0 0,-1-1 0 0 0,0 1 1 0 0,0 0-1 0 0,-1 0 0 0 0,1 0 1 0 0,-1 0-1 0 0,0 0 0 0 0,0 1 1 0 0,-8-7-1 0 0,8 8 16 0 0,-1 1 0 0 0,0-1 0 0 0,1 1 0 0 0,-1 0-1 0 0,0 0 1 0 0,0 0 0 0 0,-1 1 0 0 0,1 0 0 0 0,0 0 0 0 0,0 0 0 0 0,-1 1 0 0 0,1-1 0 0 0,0 1 0 0 0,-1 1-1 0 0,1-1 1 0 0,0 1 0 0 0,-10 2 0 0 0,-8 2 158 0 0,0 2 1 0 0,-33 14-1 0 0,44-17-110 0 0,1 1 0 0 0,0 0 1 0 0,1 1-1 0 0,-1 0 0 0 0,1 0 0 0 0,-17 16 1 0 0,25-20-84 0 0,0 0 1 0 0,0 0-1 0 0,0 0 1 0 0,0 1-1 0 0,0-1 1 0 0,1 1-1 0 0,-1-1 1 0 0,1 1-1 0 0,0 0 1 0 0,0-1-1 0 0,0 1 1 0 0,0 0-1 0 0,0 0 1 0 0,0 0-1 0 0,1 0 1 0 0,0 0-1 0 0,-1 0 1 0 0,1-1-1 0 0,0 1 1 0 0,0 0-1 0 0,1 0 0 0 0,-1 0 1 0 0,1 0-1 0 0,-1 0 1 0 0,1 0-1 0 0,0 0 1 0 0,0 0-1 0 0,0-1 1 0 0,1 1-1 0 0,-1 0 1 0 0,1-1-1 0 0,-1 1 1 0 0,3 2-1 0 0,10 13 130 0 0,1 0 0 0 0,1-2 0 0 0,0 1 0 0 0,37 27-1 0 0,-29-25 155 0 0,-1 1 0 0 0,23 26 0 0 0,-36-34-156 0 0,-2-1 1 0 0,1 2-1 0 0,-2-1 0 0 0,1 1 0 0 0,-2 0 0 0 0,0 0 0 0 0,0 1 0 0 0,-1-1 0 0 0,5 30 1 0 0,-8-38-127 0 0,-2 0-1 0 0,1 0 1 0 0,0 0 0 0 0,-1 0 0 0 0,0 1 0 0 0,0-1 0 0 0,-1 0 0 0 0,0 0 0 0 0,1 0 0 0 0,-2 1 0 0 0,1-1 0 0 0,0 0 0 0 0,-1-1 0 0 0,0 1 0 0 0,0 0 0 0 0,-1 0 0 0 0,1-1 0 0 0,-1 1 0 0 0,0-1 0 0 0,0 0 0 0 0,-1 0 0 0 0,1 0 0 0 0,-1 0 0 0 0,0-1 0 0 0,0 0 0 0 0,0 1 0 0 0,0-1 0 0 0,-1-1 0 0 0,1 1-1 0 0,-10 3 1 0 0,1 0-78 0 0,-1 0 0 0 0,-1-2-1 0 0,1 0 1 0 0,-1 0-1 0 0,1-2 1 0 0,-1 0-1 0 0,0 0 1 0 0,0-1 0 0 0,0-1-1 0 0,-18-2 1 0 0,31 2-21 0 0,0 0 0 0 0,0-1 0 0 0,0 1 0 0 0,1-1 0 0 0,-1 1 0 0 0,0-1 0 0 0,0 1 0 0 0,1-1 0 0 0,-1 0 0 0 0,0 0 0 0 0,1 0 0 0 0,-1 0 0 0 0,1 0 0 0 0,-1 0 0 0 0,1 0 0 0 0,0-1 0 0 0,-1 1 0 0 0,1 0 0 0 0,0-1-1 0 0,0 1 1 0 0,0-1 0 0 0,-1-2 0 0 0,1 2-86 0 0,0-1-1 0 0,1 0 0 0 0,0 1 0 0 0,-1-1 0 0 0,1 1 1 0 0,0-1-1 0 0,0 0 0 0 0,1 1 0 0 0,-1-1 0 0 0,0 1 1 0 0,1-1-1 0 0,0 1 0 0 0,-1-1 0 0 0,2-2 1 0 0,4-8-570 0 0,1 0 0 0 0,0 1 0 0 0,0 0 0 0 0,15-18 1 0 0,30-40-1339 0 0,-4-2 0 0 0,58-114 0 0 0,-78 128 2390 0 0,3 1 1 0 0,3 1-1 0 0,52-66 1 0 0,-48 69 2981 0 0,-34 47-2321 0 0,-4 13 3477 0 0,0 16-3055 0 0,1-3-614 0 0,-2 46 915 0 0,-1-15-656 0 0,8 62 0 0 0,9 53-347 0 0,7 53-907 0 0,-18-191 7 0 0,-2-8-81 0 0,1 0 0 0 0,1-1 0 0 0,0 1 0 0 0,2-1 0 0 0,8 22-1 0 0,-12-38-159 0 0,-1 0-1 0 0,1 0 0 0 0,-1 0 1 0 0,1 0-1 0 0,0-1 0 0 0,0 1 1 0 0,0-1-1 0 0,3 3 0 0 0,-5-5 327 0 0,1 1-1 0 0,-1-1 0 0 0,1 0 1 0 0,-1 0-1 0 0,0 0 0 0 0,1 1 0 0 0,-1-1 1 0 0,1 0-1 0 0,-1 0 0 0 0,0 0 1 0 0,1 0-1 0 0,-1 0 0 0 0,1 0 1 0 0,-1 0-1 0 0,0 0 0 0 0,1 0 1 0 0,-1 0-1 0 0,1 0 0 0 0,-1 0 1 0 0,1 0-1 0 0,-1 0 0 0 0,0 0 1 0 0,1-1-1 0 0,0 1 0 0 0,0-1-83 0 0,0 0-1 0 0,0 0 1 0 0,0 0-1 0 0,0 0 1 0 0,0 0-1 0 0,0 0 1 0 0,0 0 0 0 0,0 0-1 0 0,-1-1 1 0 0,1 1-1 0 0,0-2 1 0 0,2-3-245 0 0,-1 0 0 0 0,-1 0 1 0 0,1 0-1 0 0,-1 0 1 0 0,0 0-1 0 0,-1 0 1 0 0,1 0-1 0 0,-1-10 1 0 0,-9-53-374 0 0,2 21 748 0 0,5 10 350 0 0,1 17 582 0 0,-5-34 0 0 0,5 53-623 0 0,1 0 1 0 0,-1 0 0 0 0,0 0-1 0 0,0 0 1 0 0,0 0 0 0 0,0 0 0 0 0,0 0-1 0 0,-1 0 1 0 0,1 1 0 0 0,0-1-1 0 0,-1 0 1 0 0,1 1 0 0 0,-1-1 0 0 0,0 1-1 0 0,0 0 1 0 0,1-1 0 0 0,-1 1-1 0 0,0 0 1 0 0,0 0 0 0 0,0 0 0 0 0,0 0-1 0 0,0 1 1 0 0,0-1 0 0 0,-4 0-1 0 0,12 1-73 0 0,0 1-1 0 0,0 0 1 0 0,-1 1-1 0 0,1-1 0 0 0,0 1 1 0 0,8 4-1 0 0,23 6 198 0 0,1-5-315 0 0,0-2 0 0 0,0-1 0 0 0,0-2 0 0 0,0-2 1 0 0,1-1-1 0 0,-1-2 0 0 0,0-2 0 0 0,65-17 0 0 0,-97 21-43 0 0,-1-1 0 0 0,1 0 0 0 0,-1 0-1 0 0,0-1 1 0 0,0 0 0 0 0,0 0-1 0 0,0 0 1 0 0,0 0 0 0 0,-1-1 0 0 0,1 0-1 0 0,-1 0 1 0 0,0 0 0 0 0,0 0 0 0 0,-1-1-1 0 0,4-4 1 0 0,-5 4 0 0 0,1 0 1 0 0,-1 0-1 0 0,0 0 1 0 0,-1 0-1 0 0,1 0 1 0 0,-1 0-1 0 0,0-1 1 0 0,0 1-1 0 0,-1 0 1 0 0,0-1-1 0 0,0 1 0 0 0,0-1 1 0 0,0 1-1 0 0,-1 0 1 0 0,0-1-1 0 0,-2-4 1 0 0,1-1 6 0 0,-1 1 0 0 0,-1-1 0 0 0,0 1 1 0 0,0 0-1 0 0,-1 0 0 0 0,-9-13 0 0 0,13 21 7 0 0,-1-1 0 0 0,1 1-1 0 0,-1 0 1 0 0,0 0 0 0 0,0 0 0 0 0,0 0-1 0 0,0 0 1 0 0,0 0 0 0 0,0 0-1 0 0,-1 1 1 0 0,1-1 0 0 0,-1 1-1 0 0,1-1 1 0 0,-1 1 0 0 0,1 0-1 0 0,-1 0 1 0 0,0 0 0 0 0,0 1-1 0 0,1-1 1 0 0,-1 1 0 0 0,0-1 0 0 0,0 1-1 0 0,0 0 1 0 0,1 0 0 0 0,-1 0-1 0 0,0 1 1 0 0,0-1 0 0 0,0 0-1 0 0,-4 3 1 0 0,-5 2 132 0 0,0 0 1 0 0,1 2-1 0 0,-1-1 0 0 0,2 1 0 0 0,-1 1 0 0 0,1 0 1 0 0,0 0-1 0 0,1 1 0 0 0,-17 20 0 0 0,9-8 285 0 0,1 1 0 0 0,1 1 0 0 0,-21 42 0 0 0,31-53-252 0 0,0 1 0 0 0,0 0 0 0 0,1 0 1 0 0,1 0-1 0 0,0 0 0 0 0,0 1 0 0 0,2-1 0 0 0,-1 16 1 0 0,2-19-129 0 0,1 0 0 0 0,0 0 1 0 0,0 0-1 0 0,1-1 1 0 0,0 1-1 0 0,0 0 0 0 0,2-1 1 0 0,-1 0-1 0 0,1 1 0 0 0,0-2 1 0 0,10 17-1 0 0,-11-21-58 0 0,1 0-1 0 0,-1 0 1 0 0,1 0-1 0 0,0 0 0 0 0,0-1 1 0 0,0 0-1 0 0,1 1 1 0 0,-1-2-1 0 0,1 1 1 0 0,0 0-1 0 0,-1-1 1 0 0,1 0-1 0 0,0 0 0 0 0,0 0 1 0 0,1-1-1 0 0,-1 0 1 0 0,0 0-1 0 0,0 0 1 0 0,1-1-1 0 0,-1 1 0 0 0,0-1 1 0 0,1 0-1 0 0,-1-1 1 0 0,0 0-1 0 0,7-1 1 0 0,1 0-105 0 0,-1-1 1 0 0,0-1 0 0 0,-1 0 0 0 0,1-1 0 0 0,-1 0-1 0 0,0-1 1 0 0,0 0 0 0 0,0 0 0 0 0,17-15-1 0 0,-21 14 23 0 0,0 1 0 0 0,0-1 0 0 0,-1 0 0 0 0,0-1 0 0 0,-1 0-1 0 0,1 0 1 0 0,-1 0 0 0 0,-1 0 0 0 0,0-1 0 0 0,0 0 0 0 0,-1 0-1 0 0,0 0 1 0 0,3-11 0 0 0,-2-9 13 0 0,0 0 1 0 0,-2 0-1 0 0,-2-30 1 0 0,0 56 76 0 0,-1-7-27 0 0,-1 27 31 0 0,-1 32 28 0 0,-2-6-55 0 0,3-25-282 0 0,-1 30 0 0 0,3-42 46 0 0,1 0 0 0 0,-1-1 0 0 0,1 1-1 0 0,0 0 1 0 0,1-1 0 0 0,-1 0-1 0 0,1 1 1 0 0,0-1 0 0 0,5 8 0 0 0,-4-9-202 0 0,1 1 0 0 0,0-1 0 0 0,0 0 0 0 0,1-1 0 0 0,-1 1 0 0 0,1-1 0 0 0,0 0 1 0 0,0 0-1 0 0,0 0 0 0 0,0-1 0 0 0,0 0 0 0 0,1 0 0 0 0,-1 0 0 0 0,1-1 0 0 0,-1 1 0 0 0,1-1 0 0 0,6 0 1 0 0,6 0-1218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57.397"/>
    </inkml:context>
    <inkml:brush xml:id="br0">
      <inkml:brushProperty name="width" value="0.05" units="cm"/>
      <inkml:brushProperty name="height" value="0.05" units="cm"/>
    </inkml:brush>
  </inkml:definitions>
  <inkml:trace contextRef="#ctx0" brushRef="#br0">211 639 8693 0 0,'3'-22'155'0'0,"-2"16"100"0"0,0 0 1 0 0,0 1-1 0 0,0-1 0 0 0,-1 0 1 0 0,0 1-1 0 0,0-1 1 0 0,-1 0-1 0 0,1 1 1 0 0,-1-1-1 0 0,0 0 1 0 0,-1 1-1 0 0,-2-8 0 0 0,-3-3 1057 0 0,-16-26 762 0 0,22 39-2000 0 0,-1 1 0 0 0,0-1 0 0 0,1 1 0 0 0,-1 0 0 0 0,0 0 0 0 0,0 0 0 0 0,-1 0 0 0 0,1 0 0 0 0,0 1 0 0 0,-1-1 0 0 0,1 1 0 0 0,-1-1 0 0 0,-3-1 0 0 0,5 3-46 0 0,0 0 0 0 0,-1 0-1 0 0,1 0 1 0 0,0 0 0 0 0,-1 0 0 0 0,1 0-1 0 0,0 1 1 0 0,0-1 0 0 0,-1 0 0 0 0,1 1-1 0 0,0-1 1 0 0,0 1 0 0 0,0-1 0 0 0,-1 1-1 0 0,1-1 1 0 0,0 1 0 0 0,0 0-1 0 0,0-1 1 0 0,0 1 0 0 0,0 0 0 0 0,0 0-1 0 0,0 0 1 0 0,1 0 0 0 0,-2 1 0 0 0,-20 31 562 0 0,16-24-336 0 0,-9 16 279 0 0,2 0 0 0 0,1 1 0 0 0,0 1 1 0 0,2 0-1 0 0,-8 36 0 0 0,16-54-385 0 0,0 0 0 0 0,0 1 0 0 0,1-1 0 0 0,0 0 1 0 0,1 1-1 0 0,0-1 0 0 0,2 14 0 0 0,-2-20-129 0 0,1 1 1 0 0,0 0-1 0 0,0-1 0 0 0,0 1 1 0 0,1-1-1 0 0,-1 1 0 0 0,1-1 1 0 0,0 0-1 0 0,0 0 0 0 0,0 0 0 0 0,0 0 1 0 0,1 0-1 0 0,-1 0 0 0 0,1 0 1 0 0,0-1-1 0 0,-1 1 0 0 0,1-1 1 0 0,0 0-1 0 0,1 0 0 0 0,-1 0 0 0 0,4 2 1 0 0,4 0-145 0 0,0 0 0 0 0,0-1 0 0 0,1-1 0 0 0,-1 1 0 0 0,1-2 0 0 0,-1 0 0 0 0,1 0 0 0 0,-1-1 0 0 0,1 0 0 0 0,-1-1 0 0 0,23-5 0 0 0,-14 2-456 0 0,0-1-1 0 0,-1-1 1 0 0,0-1 0 0 0,0-1-1 0 0,34-19 1 0 0,-41 20 350 0 0,-1-1 1 0 0,1-1-1 0 0,-2 0 1 0 0,1 0-1 0 0,-1-1 1 0 0,-1-1-1 0 0,0 1 1 0 0,0-2-1 0 0,-1 1 1 0 0,-1-1-1 0 0,0 0 1 0 0,0-1-1 0 0,-2 1 1 0 0,1-1-1 0 0,-1-1 1 0 0,-1 1-1 0 0,-1-1 0 0 0,0 1 1 0 0,0-1-1 0 0,0-24 1 0 0,4-59 457 0 0,-5-1 1 0 0,-14-139 0 0 0,10 224-114 0 0,2 5-4 0 0,-1 1-1 0 0,1 0 1 0 0,-2-1 0 0 0,1 1-1 0 0,-1 0 1 0 0,0 0 0 0 0,0-1-1 0 0,-1 2 1 0 0,0-1 0 0 0,-6-9-1 0 0,9 15-84 0 0,-1 1-1 0 0,1-1 1 0 0,-1 0-1 0 0,0 1 0 0 0,1-1 1 0 0,-1 0-1 0 0,0 1 1 0 0,0-1-1 0 0,1 1 0 0 0,-1 0 1 0 0,0-1-1 0 0,0 1 1 0 0,0 0-1 0 0,0-1 0 0 0,1 1 1 0 0,-1 0-1 0 0,0 0 1 0 0,0 0-1 0 0,0-1 0 0 0,0 1 1 0 0,0 0-1 0 0,0 0 1 0 0,0 1-1 0 0,1-1 0 0 0,-1 0 1 0 0,0 0-1 0 0,0 0 1 0 0,0 0-1 0 0,0 1 0 0 0,0-1 1 0 0,1 0-1 0 0,-1 1 1 0 0,0-1-1 0 0,0 1 0 0 0,0-1 1 0 0,1 1-1 0 0,-1-1 1 0 0,0 1-1 0 0,1 0 0 0 0,-1-1 1 0 0,1 1-1 0 0,-1 0 1 0 0,0-1-1 0 0,1 1 1 0 0,-1 1-1 0 0,-3 3 72 0 0,1 0 0 0 0,0 0 0 0 0,0 1 0 0 0,0-1 0 0 0,-2 8 0 0 0,-5 20 280 0 0,2 0 0 0 0,1 0 0 0 0,2 0 0 0 0,1 1 0 0 0,0 43 0 0 0,5-18 612 0 0,3 1 0 0 0,12 68 1 0 0,-14-119-898 0 0,0 1 0 0 0,0-1-1 0 0,1 0 1 0 0,0 0 0 0 0,0 0 0 0 0,1 0 0 0 0,0 0 0 0 0,7 9 0 0 0,-9-15-86 0 0,1 0-1 0 0,-1 0 0 0 0,1 0 1 0 0,0 0-1 0 0,0-1 1 0 0,0 1-1 0 0,0-1 0 0 0,0 0 1 0 0,0 0-1 0 0,1 0 1 0 0,-1 0-1 0 0,1-1 1 0 0,0 1-1 0 0,-1-1 0 0 0,1 0 1 0 0,0 0-1 0 0,0 0 1 0 0,0 0-1 0 0,-1-1 1 0 0,1 0-1 0 0,0 0 0 0 0,7 0 1 0 0,0-1 8 0 0,0-1 0 0 0,-1 0 0 0 0,1 0 1 0 0,0-1-1 0 0,15-7 0 0 0,-21 8 7 0 0,0 0-1 0 0,-1 0 1 0 0,1-1 0 0 0,-1 1-1 0 0,0-1 1 0 0,0 0-1 0 0,0 0 1 0 0,0-1 0 0 0,0 1-1 0 0,-1-1 1 0 0,0 0-1 0 0,0 0 1 0 0,0 0 0 0 0,4-6-1 0 0,-7 10-1 0 0,0-1 0 0 0,0 1 1 0 0,1-1-1 0 0,-1 1 0 0 0,0-1 0 0 0,0 1 0 0 0,0-1 1 0 0,0 1-1 0 0,0-1 0 0 0,1 1 0 0 0,-1-1 0 0 0,0 1 0 0 0,0-1 1 0 0,0 1-1 0 0,0-1 0 0 0,0 1 0 0 0,-1-1 0 0 0,1 1 0 0 0,0-1 1 0 0,0 1-1 0 0,0 0 0 0 0,0-1 0 0 0,-1 1 0 0 0,1-1 1 0 0,0 1-1 0 0,0-1 0 0 0,-1 1 0 0 0,1-1 0 0 0,0 1 0 0 0,-1 0 1 0 0,1-1-1 0 0,0 1 0 0 0,-1 0 0 0 0,0-1 0 0 0,0 0-8 0 0,-1 0 0 0 0,0 0 0 0 0,0 1 0 0 0,0-1 0 0 0,0 1 0 0 0,0-1 0 0 0,0 1 0 0 0,0 0 0 0 0,-3-1 0 0 0,-49 5-159 0 0,50-3 188 0 0,-47 7-52 0 0,32-4-19 0 0,0-1 1 0 0,-1 0-1 0 0,1-2 0 0 0,-34-1 1 0 0,52 0 22 0 0,0 0-1 0 0,0 0 1 0 0,0 0 0 0 0,0 0-1 0 0,0-1 1 0 0,0 1 0 0 0,0 0 0 0 0,0 0-1 0 0,0-1 1 0 0,1 1 0 0 0,-1-1-1 0 0,0 1 1 0 0,0-1 0 0 0,0 1 0 0 0,0-1-1 0 0,1 1 1 0 0,-1-1 0 0 0,0 0-1 0 0,1 1 1 0 0,-1-1 0 0 0,0 0 0 0 0,1 0-1 0 0,-1 0 1 0 0,1 1 0 0 0,-1-2-1 0 0,1 0 0 0 0,-1 1 0 0 0,1-1 0 0 0,0 1 0 0 0,0-1 0 0 0,0 1 0 0 0,0-1 0 0 0,0 1 0 0 0,1-1-1 0 0,-1 1 1 0 0,0-1 0 0 0,1 1 0 0 0,-1-1 0 0 0,1 1 0 0 0,1-3 0 0 0,0-1 4 0 0,1 1 1 0 0,0-1-1 0 0,1 0 0 0 0,-1 1 1 0 0,1 0-1 0 0,-1 0 1 0 0,1 0-1 0 0,7-5 0 0 0,-5 5 31 0 0,1 0 0 0 0,0 0 0 0 0,0 0 0 0 0,0 1 0 0 0,1 0 0 0 0,-1 1 0 0 0,1 0 0 0 0,-1 0 0 0 0,1 0 0 0 0,0 1 0 0 0,0 0 0 0 0,-1 1 0 0 0,15 0 0 0 0,-16 1 44 0 0,0 0 0 0 0,0 0-1 0 0,0 1 1 0 0,0 0 0 0 0,0 0 0 0 0,0 0-1 0 0,0 1 1 0 0,-1 0 0 0 0,1 0-1 0 0,-1 0 1 0 0,0 1 0 0 0,0 0 0 0 0,0 0-1 0 0,0 0 1 0 0,-1 0 0 0 0,1 1 0 0 0,6 9-1 0 0,-5-4 87 0 0,1 1 0 0 0,-1 0 0 0 0,-1 0 0 0 0,0 0 0 0 0,5 18 1 0 0,12 65 742 0 0,-11-45-573 0 0,-4-19-196 0 0,13 34 0 0 0,-17-55-360 0 0,1 0-1 0 0,0-1 1 0 0,1 1 0 0 0,0-1-1 0 0,0 0 1 0 0,1 0 0 0 0,13 13 0 0 0,-17-19-119 0 0,1-1 1 0 0,0 1 0 0 0,0-1 0 0 0,0 0-1 0 0,0 0 1 0 0,0 0 0 0 0,0 0 0 0 0,0 0-1 0 0,0 0 1 0 0,0-1 0 0 0,0 0 0 0 0,0 0-1 0 0,1 0 1 0 0,-1 0 0 0 0,0 0 0 0 0,0 0-1 0 0,0-1 1 0 0,0 1 0 0 0,0-1-1 0 0,0 0 1 0 0,0 0 0 0 0,0 0 0 0 0,0-1-1 0 0,5-2 1 0 0,8-8-2242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57.770"/>
    </inkml:context>
    <inkml:brush xml:id="br0">
      <inkml:brushProperty name="width" value="0.05" units="cm"/>
      <inkml:brushProperty name="height" value="0.05" units="cm"/>
    </inkml:brush>
  </inkml:definitions>
  <inkml:trace contextRef="#ctx0" brushRef="#br0">66 145 7937 0 0,'2'-36'202'0'0,"-1"-16"808"0"0,-1 48-756 0 0,-1 0 1 0 0,0 0-1 0 0,1 1 1 0 0,-1-1-1 0 0,-1 0 1 0 0,1 1-1 0 0,-1-1 1 0 0,1 1 0 0 0,-1-1-1 0 0,0 1 1 0 0,-3-4-1 0 0,4 6-118 0 0,1 0 0 0 0,0 1 0 0 0,-1-1 0 0 0,1 1 0 0 0,-1-1 0 0 0,1 0 0 0 0,-1 1 0 0 0,1-1 0 0 0,-1 1 0 0 0,1 0 0 0 0,-1-1-1 0 0,0 1 1 0 0,1-1 0 0 0,-1 1 0 0 0,1 0 0 0 0,-1 0 0 0 0,0-1 0 0 0,1 1 0 0 0,-1 0 0 0 0,0 0 0 0 0,0 0 0 0 0,0 0-61 0 0,1 0 0 0 0,-1 0 0 0 0,1 1 0 0 0,-1-1 1 0 0,1 0-1 0 0,0 1 0 0 0,-1-1 0 0 0,1 0 0 0 0,0 1 0 0 0,-1-1 0 0 0,1 0 0 0 0,0 1 0 0 0,-1-1 0 0 0,1 1 1 0 0,0-1-1 0 0,0 1 0 0 0,-1-1 0 0 0,1 1 0 0 0,0-1 0 0 0,0 1 0 0 0,0-1 0 0 0,0 1 0 0 0,-4 38 1267 0 0,4-32-1139 0 0,-20 247 2995 0 0,18-211-2817 0 0,-2 45 17 0 0,4-1-1 0 0,12 107 1 0 0,-8-159-642 0 0,-2-16-269 0 0,1-1-1 0 0,0 0 1 0 0,11 32 0 0 0,-6-27-482 0 0,-7-17 421 0 0,1 0 0 0 0,1 0-1 0 0,-1 0 1 0 0,1 0 0 0 0,4 6-1 0 0,-2 1-1811 0 0,1-1-1225 0 0,-4-9 2009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58.114"/>
    </inkml:context>
    <inkml:brush xml:id="br0">
      <inkml:brushProperty name="width" value="0.05" units="cm"/>
      <inkml:brushProperty name="height" value="0.05" units="cm"/>
    </inkml:brush>
  </inkml:definitions>
  <inkml:trace contextRef="#ctx0" brushRef="#br0">160 797 7681 0 0,'-24'-35'328'0'0,"2"-1"1"0"0,1-1-1 0 0,2-1 1 0 0,2 0-1 0 0,-14-46 1 0 0,24 63 63 0 0,2-1 1 0 0,0 1 0 0 0,1-1-1 0 0,2 0 1 0 0,0 0 0 0 0,1 0-1 0 0,2 0 1 0 0,0 0-1 0 0,1 0 1 0 0,1 0 0 0 0,10-35-1 0 0,-7 42-260 0 0,0 1 1 0 0,1 0-1 0 0,0 1 0 0 0,1 0 0 0 0,0 0 0 0 0,1 0 0 0 0,1 1 0 0 0,0 1 0 0 0,1 0 0 0 0,0 0 0 0 0,0 1 1 0 0,1 0-1 0 0,1 1 0 0 0,-1 0 0 0 0,1 1 0 0 0,1 1 0 0 0,0 0 0 0 0,0 1 0 0 0,0 0 0 0 0,1 1 0 0 0,27-5 1 0 0,-28 8-44 0 0,1 0 1 0 0,0 1 0 0 0,-1 1 0 0 0,1 1-1 0 0,-1 0 1 0 0,1 1 0 0 0,-1 1-1 0 0,28 7 1 0 0,-24-3 31 0 0,0 0-1 0 0,0 2 0 0 0,-1 0 1 0 0,0 0-1 0 0,-1 2 1 0 0,18 14-1 0 0,-11-6 63 0 0,-1 2 0 0 0,-1 0 0 0 0,-1 1 0 0 0,-2 1 0 0 0,0 1 0 0 0,-1 1 0 0 0,-1 0 0 0 0,22 48 0 0 0,-23-39 7 0 0,-2 1 0 0 0,-1 0-1 0 0,-1 1 1 0 0,-2 0 0 0 0,-2 0 0 0 0,-1 1-1 0 0,-2 0 1 0 0,-1 0 0 0 0,-2 0-1 0 0,-6 62 1 0 0,1-81-170 0 0,0 0 1 0 0,0 0-1 0 0,-2-1 1 0 0,0 0-1 0 0,-1 0 1 0 0,-1 0-1 0 0,0-1 0 0 0,-2 0 1 0 0,1-1-1 0 0,-2 0 1 0 0,0-1-1 0 0,-1 0 1 0 0,0 0-1 0 0,-1-1 0 0 0,-1-1 1 0 0,-15 12-1 0 0,11-12-24 0 0,1 0 0 0 0,-2-1-1 0 0,1-1 1 0 0,-2-1 0 0 0,1 0-1 0 0,-1-1 1 0 0,0-2 0 0 0,-1 0-1 0 0,0-1 1 0 0,0-1 0 0 0,0-1-1 0 0,0-1 1 0 0,-33 0 0 0 0,45-2-19 0 0,1-1-1 0 0,-1 0 1 0 0,1 0 0 0 0,0-1 0 0 0,-1 0-1 0 0,1-1 1 0 0,0 0 0 0 0,-13-6 0 0 0,18 8-34 0 0,1-1 0 0 0,-1 0 0 0 0,1 0 0 0 0,-1 1 1 0 0,1-1-1 0 0,0-1 0 0 0,0 1 0 0 0,0 0 0 0 0,0 0 0 0 0,0-1 1 0 0,0 1-1 0 0,1-1 0 0 0,-1 0 0 0 0,1 1 0 0 0,0-1 0 0 0,0 0 1 0 0,0 0-1 0 0,0 0 0 0 0,0 0 0 0 0,1 0 0 0 0,-1 0 1 0 0,1 0-1 0 0,0 0 0 0 0,0 0 0 0 0,0 0 0 0 0,0 0 0 0 0,1-3 1 0 0,5-19-1106 0 0,0 0 1 0 0,2 1-1 0 0,1 0 0 0 0,2 0 1 0 0,22-39-1 0 0,-23 43 215 0 0,30-46-2245 0 0,-20 36 1541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58.864"/>
    </inkml:context>
    <inkml:brush xml:id="br0">
      <inkml:brushProperty name="width" value="0.05" units="cm"/>
      <inkml:brushProperty name="height" value="0.05" units="cm"/>
    </inkml:brush>
  </inkml:definitions>
  <inkml:trace contextRef="#ctx0" brushRef="#br0">1 314 9909 0 0,'24'2'243'0'0,"-9"-1"410"0"0,-1 0 0 0 0,1-1 1 0 0,0-1-1 0 0,25-3 0 0 0,-38 3-359 0 0,0 0 0 0 0,0 1 0 0 0,0-1 0 0 0,0 0 0 0 0,0 0 0 0 0,-1 0 0 0 0,1-1 0 0 0,0 1 0 0 0,-1 0 0 0 0,1 0 0 0 0,-1-1 0 0 0,3-2 0 0 0,-4 4-229 0 0,0-1 0 0 0,1 1 0 0 0,-1-1-1 0 0,0 1 1 0 0,1 0 0 0 0,-1-1 0 0 0,0 1 0 0 0,0-1 0 0 0,0 1-1 0 0,1-1 1 0 0,-1 1 0 0 0,0-1 0 0 0,0 1 0 0 0,0-1 0 0 0,0 0-1 0 0,0 1 1 0 0,0-1 0 0 0,0 1 0 0 0,0-1 0 0 0,0 1 0 0 0,0-1-1 0 0,0 1 1 0 0,-1-1 0 0 0,1 1 0 0 0,0-1 0 0 0,0 1 0 0 0,0-1-1 0 0,-1 1 1 0 0,1-1 0 0 0,0 1 0 0 0,-1-1 0 0 0,1 1 0 0 0,0 0 0 0 0,-1-1-1 0 0,1 1 1 0 0,0 0 0 0 0,-1-1 0 0 0,1 1 0 0 0,-1 0 0 0 0,1-1-1 0 0,-1 1 1 0 0,1 0 0 0 0,-1 0 0 0 0,1-1 0 0 0,-1 1 0 0 0,1 0-1 0 0,-1 0 1 0 0,1 0 0 0 0,-1 0 0 0 0,-1-1-26 0 0,1 1 0 0 0,-1 0 0 0 0,1 0 0 0 0,0 0 0 0 0,-1 0-1 0 0,1 0 1 0 0,-1 0 0 0 0,1 0 0 0 0,-1 0 0 0 0,1 1 0 0 0,0-1 0 0 0,-1 1 0 0 0,1-1 0 0 0,0 1 0 0 0,-1-1 0 0 0,1 1 0 0 0,0 0 0 0 0,-1-1 0 0 0,1 1-1 0 0,0 0 1 0 0,0 0 0 0 0,0 0 0 0 0,0 0 0 0 0,0 0 0 0 0,0 0 0 0 0,0 1 0 0 0,0-1 0 0 0,1 0 0 0 0,-2 2 0 0 0,-1 2 14 0 0,0 0 0 0 0,1 0 1 0 0,-1-1-1 0 0,1 2 0 0 0,1-1 0 0 0,-3 7 1 0 0,3-9-43 0 0,1 1 1 0 0,-1-1 0 0 0,1 0 0 0 0,-1 1-1 0 0,1-1 1 0 0,1 0 0 0 0,-1 1 0 0 0,0-1-1 0 0,1 1 1 0 0,-1-1 0 0 0,1 0 0 0 0,0 0-1 0 0,0 1 1 0 0,0-1 0 0 0,1 0 0 0 0,-1 0-1 0 0,1 0 1 0 0,3 4 0 0 0,-3-5-22 0 0,0 0-1 0 0,0 0 1 0 0,1 0 0 0 0,-1-1-1 0 0,1 1 1 0 0,-1-1 0 0 0,1 1 0 0 0,0-1-1 0 0,-1 0 1 0 0,1 0 0 0 0,0 0-1 0 0,0 0 1 0 0,0-1 0 0 0,0 1-1 0 0,-1-1 1 0 0,1 0 0 0 0,0 0 0 0 0,0 0-1 0 0,0 0 1 0 0,0 0 0 0 0,6-2-1 0 0,3 0-162 0 0,1-1 0 0 0,-1 0 0 0 0,1-1 0 0 0,-1 0 0 0 0,0-1 0 0 0,-1-1-1 0 0,1 0 1 0 0,-1 0 0 0 0,0-1 0 0 0,-1-1 0 0 0,18-15 0 0 0,-23 19 122 0 0,-1 0 0 0 0,0-1 0 0 0,0 1 0 0 0,-1-1-1 0 0,1 0 1 0 0,-1 0 0 0 0,0-1 0 0 0,0 1 0 0 0,-1-1 0 0 0,1 1 0 0 0,-1-1 0 0 0,-1 0 0 0 0,1 0 0 0 0,-1 0 0 0 0,0 0 0 0 0,0 0 0 0 0,-1 0 0 0 0,1 0 0 0 0,-1 0-1 0 0,-1 0 1 0 0,1 0 0 0 0,-1 0 0 0 0,0 0 0 0 0,-1 0 0 0 0,1 0 0 0 0,-5-9 0 0 0,-1-3 28 0 0,-2 1 0 0 0,0-1 0 0 0,-21-28 0 0 0,27 40 24 0 0,-1 2 0 0 0,0-1 0 0 0,0 0 1 0 0,-1 1-1 0 0,1 0 0 0 0,-1 0 0 0 0,0 0 0 0 0,0 0 0 0 0,0 1 1 0 0,0 0-1 0 0,-1 0 0 0 0,0 0 0 0 0,1 1 0 0 0,-1 0 1 0 0,0 0-1 0 0,-6-1 0 0 0,7 3 33 0 0,1 0-1 0 0,0 0 1 0 0,-1 1 0 0 0,1-1 0 0 0,0 1-1 0 0,0 0 1 0 0,0 1 0 0 0,0-1-1 0 0,0 1 1 0 0,0-1 0 0 0,0 1-1 0 0,0 0 1 0 0,1 1 0 0 0,-1-1 0 0 0,1 1-1 0 0,-1-1 1 0 0,1 1 0 0 0,0 0-1 0 0,0 0 1 0 0,0 1 0 0 0,-2 3-1 0 0,-2 1 186 0 0,1 2 0 0 0,-1-1 0 0 0,2 1 0 0 0,-1 0 0 0 0,1 0 0 0 0,-6 20 0 0 0,8-17 13 0 0,-1 1 1 0 0,2 0-1 0 0,0 0 0 0 0,1 0 0 0 0,0 1 1 0 0,1-1-1 0 0,1 0 0 0 0,0 0 0 0 0,1 0 0 0 0,0 0 1 0 0,8 25-1 0 0,-7-31-228 0 0,0 0 0 0 0,0 0 1 0 0,1 0-1 0 0,0 0 0 0 0,1 0 1 0 0,0-1-1 0 0,0 1 0 0 0,0-2 1 0 0,1 1-1 0 0,0 0 0 0 0,0-1 0 0 0,1 0 1 0 0,0-1-1 0 0,0 1 0 0 0,0-1 1 0 0,1-1-1 0 0,-1 1 0 0 0,1-1 1 0 0,0-1-1 0 0,10 4 0 0 0,-5-3-480 0 0,0-1 0 0 0,0-1 0 0 0,0 0 0 0 0,1-1 0 0 0,-1 0-1 0 0,1-1 1 0 0,-1 0 0 0 0,1-1 0 0 0,-1-1 0 0 0,0 0 0 0 0,18-5 0 0 0,-24 5 238 0 0,-1 0 0 0 0,0 0 0 0 0,1-1 1 0 0,-1 0-1 0 0,-1 0 0 0 0,1 0 0 0 0,0-1 1 0 0,-1 0-1 0 0,0 0 0 0 0,0 0 0 0 0,0-1 1 0 0,0 0-1 0 0,-1 0 0 0 0,1 0 0 0 0,-1 0 1 0 0,0 0-1 0 0,-1-1 0 0 0,0 0 1 0 0,0 0-1 0 0,0 0 0 0 0,0 0 0 0 0,-1 0 1 0 0,0-1-1 0 0,2-12 0 0 0,-3 5 204 0 0,0 0 1 0 0,-1 0-1 0 0,-1 0 1 0 0,0 0-1 0 0,-4-19 0 0 0,-21-71 859 0 0,21 84-608 0 0,-2-3 83 0 0,-25-82 1566 0 0,33 106-1201 0 0,8 29 466 0 0,-2 0 0 0 0,5 35 1 0 0,-10-37-653 0 0,0 23 475 0 0,2-1 0 0 0,3 1 0 0 0,13 50 0 0 0,-17-90-906 0 0,1 0 0 0 0,0 0 0 0 0,0-1 0 0 0,1 0 0 0 0,1 0 0 0 0,-1 0-1 0 0,2-1 1 0 0,10 14 0 0 0,-14-20-75 0 0,0 0 1 0 0,0 0-1 0 0,0 0 0 0 0,0-1 1 0 0,1 1-1 0 0,-1-1 0 0 0,1 0 1 0 0,0 0-1 0 0,-1 0 0 0 0,1-1 1 0 0,0 1-1 0 0,0-1 0 0 0,0 0 1 0 0,0 0-1 0 0,0 0 0 0 0,0 0 1 0 0,0-1-1 0 0,0 0 0 0 0,1 0 1 0 0,-1 0-1 0 0,0 0 0 0 0,0 0 1 0 0,0-1-1 0 0,0 0 0 0 0,0 0 1 0 0,5-2-1 0 0,-3 0-128 0 0,-1 0 0 0 0,1 0 0 0 0,0 0 0 0 0,-1-1 0 0 0,0 0-1 0 0,0 0 1 0 0,0 0 0 0 0,-1-1 0 0 0,1 0 0 0 0,-1 0 0 0 0,0 0 0 0 0,0 0 0 0 0,4-9 0 0 0,0 0-72 0 0,-1-1 1 0 0,0 0-1 0 0,-1 0 1 0 0,5-19-1 0 0,-5 1 173 0 0,-1 0-1 0 0,-1-1 0 0 0,-2 0 0 0 0,-4-64 0 0 0,1 69 51 0 0,1 21 6 0 0,0-5-8 0 0,-1 0-1 0 0,0 0 1 0 0,0 0 0 0 0,-1 0-1 0 0,-6-19 1 0 0,7 32 7 0 0,1 0 0 0 0,0-1 1 0 0,0 1-1 0 0,0 0 0 0 0,0 0 0 0 0,0 0 1 0 0,0 0-1 0 0,0 0 0 0 0,0 0 0 0 0,0 0 1 0 0,0-1-1 0 0,0 1 0 0 0,0 0 1 0 0,0 0-1 0 0,-1 0 0 0 0,1 0 0 0 0,0 0 1 0 0,0 0-1 0 0,0 0 0 0 0,0 0 0 0 0,0 0 1 0 0,0 0-1 0 0,0-1 0 0 0,-1 1 0 0 0,1 0 1 0 0,0 0-1 0 0,0 0 0 0 0,0 0 1 0 0,0 0-1 0 0,0 0 0 0 0,0 0 0 0 0,-1 0 1 0 0,1 0-1 0 0,0 0 0 0 0,0 0 0 0 0,0 0 1 0 0,0 0-1 0 0,0 0 0 0 0,-1 0 0 0 0,1 1 1 0 0,0-1-1 0 0,0 0 0 0 0,0 0 1 0 0,0 0-1 0 0,0 0 0 0 0,0 0 0 0 0,0 0 1 0 0,-1 0-1 0 0,1 0 0 0 0,0 0 0 0 0,0 0 1 0 0,0 0-1 0 0,0 1 0 0 0,0-1 0 0 0,0 0 1 0 0,0 0-1 0 0,0 0 0 0 0,0 0 1 0 0,0 0-1 0 0,0 0 0 0 0,0 1 0 0 0,0-1 1 0 0,-1 0-1 0 0,-6 15 65 0 0,-4 20-39 0 0,6-12-1179 0 0,1 1-1 0 0,1-1 0 0 0,0 41 0 0 0,8-41-747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59.193"/>
    </inkml:context>
    <inkml:brush xml:id="br0">
      <inkml:brushProperty name="width" value="0.05" units="cm"/>
      <inkml:brushProperty name="height" value="0.05" units="cm"/>
    </inkml:brush>
  </inkml:definitions>
  <inkml:trace contextRef="#ctx0" brushRef="#br0">0 76 16946 0 0,'6'-6'276'0'0,"-4"4"392"0"0,5-6 188 0 0,1 2 112 0 0,-8-4-44 0 0,4 2 172 0 0,-2 0-184 0 0,4 2 76 0 0,-2 1-544 0 0,-4 0-668 0 0,4 1-684 0 0,-4-1-904 0 0,-16 2-800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27:06.172"/>
    </inkml:context>
    <inkml:brush xml:id="br0">
      <inkml:brushProperty name="width" value="0.05" units="cm"/>
      <inkml:brushProperty name="height" value="0.05" units="cm"/>
    </inkml:brush>
  </inkml:definitions>
  <inkml:trace contextRef="#ctx0" brushRef="#br0">257 603 7937,'-8'-6'61,"7"6"-47,0-1-1,1 1 0,-1 0 0,0-1 0,1 1 0,-1-1 0,0 1 0,1-1 1,-1 1-1,0-1 0,1 1 0,-1-1 0,1 0 0,-1 1 0,1-1 0,0 0 0,-1 0 1,1 1-1,0-1 0,-1 0 0,1 0 0,0 0 0,2-7 280,1 0 0,0 1 0,0-1 0,1 1 0,7-11 0,-8 14-140,0 0 0,0 1 0,1-1 0,-1 1 0,1 0 0,-1-1-1,1 1 1,0 1 0,0-1 0,1 1 0,-1 0 0,9-4 0,-12 6-105,0 0 0,0 0 1,0 0-1,0 0 0,0 0 0,0 0 1,0 1-1,0-1 0,0 0 1,0 1-1,0-1 0,0 0 0,0 1 1,0-1-1,-1 1 0,1-1 1,0 1-1,0 0 0,0-1 1,-1 1-1,1 0 0,0 0 0,-1-1 1,1 1-1,0 0 0,-1 0 1,1 0-1,-1 0 0,1 0 0,-1 0 1,0 0-1,1 0 0,-1 0 1,0 0-1,0 1 0,9 44 706,-9-44-758,14 98 373,10 112-262,-17-21-111,9 136 40,-15-316-45,0-1 1,1-1-1,0 1 0,1 0 1,-1 0-1,2-1 0,0 1 1,6 11-1,-7-16 8,1 0 0,0 0-1,0-1 1,1 1 0,-1-1-1,1 0 1,0 0 0,0 0-1,0-1 1,0 1 0,1-1 0,-1-1-1,1 1 1,10 2 0,1 0 0,0-1 1,0-1 0,0-1-1,1 0 1,23-1 0,90-10-3,669-122 148,-310 42-57,1384-141 429,-675 145-330,-925 68-43,1337-55 204,-1039 50-415,1622-32 621,-461 82-620,-389 69 8,321 60 54,-497-49 58,-638-55-30,521 37 95,-537-48-22,1013 15-171,-1416-64 35,-98 6 25,-1-1 0,0-1 0,0 0 0,0-1-1,0 0 1,19-10 0,-21 7 7,-1-1 0,0 0-1,-1 0 1,0-1 0,0 0 0,-1 0-1,0-1 1,8-17 0,14-15-48,-20 31 50,-1-1 1,-1 0 0,1-1 0,-2 1 0,0-1 0,9-26 0,-14 33 3,1 1 0,-1-1 0,-1 0 1,1 1-1,-1-1 0,0 0 0,0 1 1,0-1-1,-1 0 0,0 1 0,0-1 0,0 1 1,-1-1-1,0 1 0,0 0 0,0-1 0,-1 1 1,0 0-1,0 1 0,-4-6 0,-76-79 17,60 69-9,2-2 0,1-1 0,-30-42 0,34 39-7,1-1 0,1 0 0,1-1 0,1-1 0,2 0 1,1-1-1,1 1 0,2-1 0,1-1 0,-1-34 0,4-5 12,1 18 5,-9-69 1,10 116-3,-1 1 0,0-1 0,-1 1 0,1-1 0,-1 1 0,0-1 0,0 1 1,0 0-1,-1 0 0,1 0 0,-1 0 0,0 1 0,0-1 0,0 1 1,-1 0-1,1-1 0,-1 1 0,0 1 0,1-1 0,-1 1 0,-1-1 0,1 1 1,0 0-1,0 1 0,-1-1 0,1 1 0,-1 0 0,0 0 0,-7-1 1,-108 3 105,-107-1-114,-225-17-259,-456 3 49,718 14 95,-492-6-171,-216 1-20,104 25 170,-144 1-20,910-21 148,-653-4-164,0-26-8,-738-67 224,-4 58 17,231 91-11,1167-50-63,-670 47-34,0-26 144,-510-51-752,949 18 680,-823-9-61,-331 86 102,807-33-129,157-2 73,227-5 44,-113 16-93,-192 68-27,115-21 99,-147-23 40,375-58-308,191-3-1341,11 2-401,-6-6 529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29.372"/>
    </inkml:context>
    <inkml:brush xml:id="br0">
      <inkml:brushProperty name="width" value="0.05" units="cm"/>
      <inkml:brushProperty name="height" value="0.05" units="cm"/>
    </inkml:brush>
  </inkml:definitions>
  <inkml:trace contextRef="#ctx0" brushRef="#br0">40 664 8037 0 0,'12'-5'87'0'0,"-9"3"-23"0"0,0 1 0 0 0,0-1 0 0 0,0 1 0 0 0,0-1 1 0 0,0 1-1 0 0,0 0 0 0 0,1 1 0 0 0,-1-1 0 0 0,0 0 0 0 0,1 1 0 0 0,5 0 0 0 0,-42 25 3605 0 0,32-25-3642 0 0,0 1 0 0 0,0-1 1 0 0,0 1-1 0 0,0 0 0 0 0,0 0 0 0 0,0-1 1 0 0,1 1-1 0 0,-1 0 0 0 0,0 0 1 0 0,1 0-1 0 0,-1 0 0 0 0,1 0 0 0 0,-1 0 1 0 0,1 0-1 0 0,-1 0 0 0 0,1 0 1 0 0,-1 0-1 0 0,1 0 0 0 0,0 0 0 0 0,0 0 1 0 0,0 0-1 0 0,-1 0 0 0 0,1 1 0 0 0,0-1 1 0 0,0 0-1 0 0,1 0 0 0 0,-1 0 1 0 0,0 0-1 0 0,0 0 0 0 0,1 2 0 0 0,1 16-9 0 0,-2-9 4 0 0,0 7 449 0 0,0-17-436 0 0,0 0 0 0 0,0 1 0 0 0,0-1 1 0 0,0 0-1 0 0,0 1 0 0 0,0-1 0 0 0,-1 0 0 0 0,1 1 0 0 0,0-1 0 0 0,0 0 0 0 0,0 1 0 0 0,0-1 0 0 0,-1 0 0 0 0,1 1 1 0 0,0-1-1 0 0,0 0 0 0 0,-1 0 0 0 0,1 1 0 0 0,0-1 0 0 0,0 0 0 0 0,-1 0 0 0 0,1 0 0 0 0,0 1 0 0 0,-1-1 1 0 0,1 0-1 0 0,0 0 0 0 0,-1 0 0 0 0,1 0 0 0 0,0 0 0 0 0,-1 0 0 0 0,1 1 0 0 0,0-1 0 0 0,-1 0 0 0 0,1 0-12 0 0,-1-1-1 0 0,1 1 0 0 0,0 0 0 0 0,0 0 0 0 0,0 0 1 0 0,-1 0-1 0 0,1 0 0 0 0,0 0 0 0 0,0 0 0 0 0,0 0 0 0 0,0-1 1 0 0,0 1-1 0 0,-1 0 0 0 0,1 0 0 0 0,0 0 0 0 0,0 0 1 0 0,0-1-1 0 0,0 1 0 0 0,0 0 0 0 0,0 0 0 0 0,0 0 1 0 0,0 0-1 0 0,0-1 0 0 0,-1 1 0 0 0,1 0 0 0 0,0 0 0 0 0,0 0 1 0 0,0-1-1 0 0,0 1 0 0 0,0 0 0 0 0,0 0 0 0 0,0 0 1 0 0,0-1-1 0 0,1 1 0 0 0,-1 0 0 0 0,0 0 0 0 0,0 0 1 0 0,0-1-1 0 0,0 1 0 0 0,0 0 0 0 0,0 0 0 0 0,0 0 0 0 0,0-1 1 0 0,0 1-1 0 0,0 0 0 0 0,1 0 0 0 0,-1 0 0 0 0,0 0 1 0 0,0 0-1 0 0,0-1 0 0 0,0 1 0 0 0,1 0 0 0 0,-1 0 1 0 0,0 0-1 0 0,0 0 0 0 0,0 0 0 0 0,1 0 0 0 0,7-10 265 0 0,-8 10-282 0 0,6-13 47 0 0,-6 12-31 0 0,0 1-1 0 0,0-1 1 0 0,0 0-1 0 0,0 1 1 0 0,0-1-1 0 0,0 0 1 0 0,0 1-1 0 0,0-1 1 0 0,1 0 0 0 0,-1 1-1 0 0,0-1 1 0 0,1 0-1 0 0,-1 1 1 0 0,0-1-1 0 0,1 1 1 0 0,-1-1-1 0 0,1 1 1 0 0,-1-1 0 0 0,1 1-1 0 0,-1-1 1 0 0,1 1-1 0 0,-1-1 1 0 0,1 1-1 0 0,-1 0 1 0 0,1-1-1 0 0,0 1 1 0 0,0 0 127 0 0,20-16 1223 0 0,-17 12-1205 0 0,-3 3-150 0 0,0-1 1 0 0,0 1-1 0 0,0 0 1 0 0,1 0-1 0 0,-1 0 1 0 0,0 0-1 0 0,0 0 1 0 0,1 1-1 0 0,-1-1 1 0 0,0 0-1 0 0,1 0 1 0 0,-1 1-1 0 0,1-1 1 0 0,-1 1-1 0 0,1 0 1 0 0,-1-1-1 0 0,1 1 1 0 0,2 0-1 0 0,2-9 1336 0 0,-6 8-1240 0 0,1-1-1 0 0,-1 1 0 0 0,0 0 0 0 0,0 0 1 0 0,0-1-1 0 0,0 1 0 0 0,0 0 1 0 0,0-1-1 0 0,0 1 0 0 0,-1 0 1 0 0,1 0-1 0 0,0-1 0 0 0,-1 1 1 0 0,1 0-1 0 0,-1 0 0 0 0,1 0 0 0 0,-1 0 1 0 0,-1-2-1 0 0,-2 49-22 0 0,-81 412 80 0 0,71-396-176 0 0,9-33-18 0 0,3-17 33 0 0,-1 1 0 0 0,-6 20 1 0 0,14-52 53 0 0,5-36 0 0 0,-2 11-82 0 0,18-167-41 0 0,-11 71 58 0 0,1-4 3 0 0,8-53-26 0 0,-7 86 17 0 0,-8 44-50 0 0,2-1 0 0 0,26-79 0 0 0,-34 138 38 0 0,0 0 1 0 0,1 1-1 0 0,-1-1 1 0 0,2 1 0 0 0,-1 0-1 0 0,7-8 1 0 0,-9 14 6 0 0,0 0 1 0 0,-1 0 0 0 0,1 0 0 0 0,0 0-1 0 0,0 1 1 0 0,0-1 0 0 0,0 1 0 0 0,1-1 0 0 0,-1 1-1 0 0,0 0 1 0 0,1 0 0 0 0,-1 0 0 0 0,1 0-1 0 0,-1 0 1 0 0,1 0 0 0 0,-1 1 0 0 0,1-1-1 0 0,-1 1 1 0 0,1 0 0 0 0,-1 0 0 0 0,1 0-1 0 0,0 0 1 0 0,-1 0 0 0 0,1 1 0 0 0,4 0-1 0 0,2 3-101 0 0,0-1 0 0 0,-1 2 0 0 0,0-1-1 0 0,0 1 1 0 0,0 0 0 0 0,0 1 0 0 0,-1 0 0 0 0,0 0-1 0 0,0 0 1 0 0,-1 1 0 0 0,9 11 0 0 0,-2-3-141 0 0,-7-8 65 0 0,-1 0 0 0 0,1 0 0 0 0,-2 1 0 0 0,1-1 0 0 0,-1 1 0 0 0,0 1 0 0 0,-1-1 0 0 0,0 0 0 0 0,3 11 0 0 0,0 9-1091 0 0,4 42 1 0 0,-7-44 482 0 0,0 6-748 0 0,-1 1-1 0 0,-3 34 0 0 0,-2-23-315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27:06.979"/>
    </inkml:context>
    <inkml:brush xml:id="br0">
      <inkml:brushProperty name="width" value="0.05" units="cm"/>
      <inkml:brushProperty name="height" value="0.05" units="cm"/>
    </inkml:brush>
  </inkml:definitions>
  <inkml:trace contextRef="#ctx0" brushRef="#br0">63 160 10709,'0'0'445,"-10"2"-212,-32 5 10,32-5 1109,18-12-1212,27-31 1,-26 30 221,23-2-265,103-42-38,-125 50-50,1 1 0,0 0-1,0 1 1,0 0 0,15-1-1,-7 2 6,9-4-237,1 2 0,0 1 0,-1 1 0,1 2 0,43 4 0,-62-3 481,-10-1-273,0 0 1,0 0-1,0 0 0,0 0 0,0 0 0,0 0 0,0 0 0,1 0 0,-1 0 0,0 0 0,0 0 0,0 0 0,0 0 0,0 0 0,0 0 0,0 0 0,0 1 0,0-1 0,0 0 0,0 0 0,0 0 0,0 0 0,0 0 0,0 0 0,0 0 1,0 0-1,0 0 0,0 0 0,0 0 0,0 0 0,0 0 0,0 1 0,0-1 0,0 0 0,0 0 0,0 0 0,0 0 0,0 0 0,0 0 0,0 0 0,0 0 0,0 0 0,0 0 0,0 0 0,0 0 0,0 0 0,0 1 0,0-1 0,0 0 1,0 0-1,0 0 0,0 0 0,0 0 0,0 0 0,0 0 0,0 0 0,-1 0 0,1 0 0,0 0 0,0 0 0,0 0 0,0 0 0,0 0 0,0 0 0,0 0 0,0 0 0,0 0 0,0 0 0,-19 6-5797,-13 3 5895,-1 1 94,-43 6 0,70-15-51,-44 10 636,47-11-637,1 1 1,-1 0-1,1 0 1,0 0-1,-1 0 1,1 0-1,0 1 1,0-1-1,0 1 1,0-1-1,0 1 1,0 0-1,0 0 1,0 0-1,-2 3 1,4-3-17,0 0 1,0-1 0,0 1 0,0-1 0,0 1-1,0-1 1,1 1 0,-1-1 0,0 1 0,1-1 0,0 1-1,-1-1 1,1 1 0,0-1 0,0 2 0,5 10 423,-5-8-404,5 28 467,3 68 0,-2 49-799,-7-141 14,0-1 0,0 1 0,-3 14 0,1-16-114,1-1 0,1 0 0,-1 1-1,1-1 1,0 1 0,1-1-1,-1 0 1,3 8 0,0 0-869,-2-4-230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27:07.445"/>
    </inkml:context>
    <inkml:brush xml:id="br0">
      <inkml:brushProperty name="width" value="0.05" units="cm"/>
      <inkml:brushProperty name="height" value="0.05" units="cm"/>
    </inkml:brush>
  </inkml:definitions>
  <inkml:trace contextRef="#ctx0" brushRef="#br0">171 166 9741,'1'-3'111,"1"0"0,-1 0-1,0-1 1,0 1 0,0 0 0,-1-1 0,1 1-1,-1-1 1,0 1 0,0 0 0,0-1 0,0 1-1,0-1 1,-1 1 0,0 0 0,1-1 0,-1 1-1,0 0 1,-1-1 0,-1-3 0,-3-6 201,0 0 1,0 1-1,-15-21 0,20 32-292,0-1 1,0 1-1,0-1 0,0 1 1,0 0-1,0 0 0,-1-1 0,1 1 1,0 0-1,-1 0 0,1 0 1,-1 0-1,1 1 0,-1-1 0,0 0 1,1 1-1,-1-1 0,1 1 0,-1-1 1,0 1-1,0 0 0,-3 0 1,3 0-6,0 1 0,-1 0 0,1-1 1,0 1-1,0 0 0,0 0 1,0 1-1,0-1 0,0 0 0,0 1 1,0-1-1,1 1 0,-1 0 0,-2 2 1,-2 4 33,0 0-1,1 0 1,0 1 0,1-1-1,0 1 1,-6 17 0,3 2 69,-7 44 0,13-64-113,1 0 0,-1 1 0,1-1-1,0 1 1,1-1 0,0 1 0,1-1 0,-1 0 0,6 15 0,-6-21-12,0-1 1,0 1-1,-1 0 0,1-1 1,0 1-1,0 0 1,1-1-1,-1 1 1,0-1-1,0 0 0,1 1 1,-1-1-1,1 0 1,-1 0-1,1 0 1,0 0-1,-1 0 1,1 0-1,0 0 0,0-1 1,1 1-1,0 0-29,0-1 0,-1 0-1,1 0 1,0 0 0,-1-1 0,1 1-1,0-1 1,-1 1 0,1-1-1,-1 0 1,1 0 0,-1 0 0,4-2-1,2-2-80,0 0-1,-1-1 1,1 0-1,-1 0 1,0-1-1,-1 0 0,8-10 1,-5 6 117,-1 0 0,0-1 0,-1 0 0,-1 0 0,1-1 0,-2 0-1,0 0 1,-1 0 0,0-1 0,-1 1 0,2-17 0,-4 12 206,0 10 215,-1 24-231,0 1-92,1 1 0,0-1-1,7 32 1,-6-43-117,-1-1-1,1 1 1,1 0 0,-1-1 0,1 1-1,0-1 1,0 1 0,0-1-1,1 0 1,0-1 0,0 1-1,0-1 1,0 1 0,8 4-1,-10-8-231,-1 0 1,1 1-1,0-1 0,0 0 0,0-1 0,0 1 0,0 0 0,0-1 0,0 1 1,0-1-1,1 1 0,-1-1 0,0 0 0,0 0 0,0 0 0,0 0 0,1-1 1,-1 1-1,0 0 0,0-1 0,3 0 0,-1-2-984</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27:07.852"/>
    </inkml:context>
    <inkml:brush xml:id="br0">
      <inkml:brushProperty name="width" value="0.05" units="cm"/>
      <inkml:brushProperty name="height" value="0.05" units="cm"/>
    </inkml:brush>
  </inkml:definitions>
  <inkml:trace contextRef="#ctx0" brushRef="#br0">16 43 8297,'4'-38'1918,"-2"33"-694,-1 6-93,1 20 67,-3 35-656,-2 0-1,-11 62 1,8-73-564,36-69-81,-10 6-25,1 2 1,1 0-1,1 1 1,0 1-1,42-17 1,-62 30 133,-1 0 0,1 0 0,-1 0 0,1 0 0,0 1 0,-1-1 0,1 1 0,-1 0 0,1 0 0,0 0 0,-1 0 0,1 0 0,0 1 0,-1-1 0,1 1 0,-1-1 1,1 1-1,-1 0 0,1 0 0,-1 0 0,0 1 0,1-1 0,-1 1 0,0-1 0,0 1 0,0-1 0,0 1 0,0 0 0,0 0 0,-1 0 0,1 0 0,-1 1 0,1-1 0,-1 0 0,0 1 0,0-1 1,2 5-1,-1-2 16,-1 0 1,0 0 0,0 0 0,0 0 0,-1 1 0,1-1-1,-1 0 1,0 0 0,-1 0 0,1 0 0,-1 1 0,0-1 0,-1 0-1,1 0 1,-1 0 0,0-1 0,0 1 0,0 0 0,-4 4-1,-2 2 3,0-1 1,-1 0-1,-14 12 0,21-20-50,0 0 1,-1 0-1,0 0 0,1 0 1,-1 0-1,0 0 1,0-1-1,0 0 1,0 1-1,0-1 0,0 0 1,0 0-1,-1-1 1,1 1-1,0-1 0,0 1 1,-1-1-1,-5-1 1,7 0-140,0 0 0,1 0 0,-1 0 0,1 0 0,-1 0 1,1 0-1,-1-1 0,1 1 0,0 0 0,0-1 0,0 1 1,0-1-1,0 0 0,0 1 0,-1-4 0,0 2-189,1 0 1,0 0-1,0 0 0,0 0 0,0 0 0,0-1 0,1 1 0,-1-5 0,5-14-1555,-2 10 756</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27:08.208"/>
    </inkml:context>
    <inkml:brush xml:id="br0">
      <inkml:brushProperty name="width" value="0.05" units="cm"/>
      <inkml:brushProperty name="height" value="0.05" units="cm"/>
    </inkml:brush>
  </inkml:definitions>
  <inkml:trace contextRef="#ctx0" brushRef="#br0">0 19 8893,'7'-2'211,"-6"2"-115,0 0 1,0 0-1,0 0 0,0-1 1,0 1-1,0 0 0,0 0 1,0-1-1,0 1 0,0 0 1,0-1-1,0 1 0,-1-1 1,1 0-1,0 1 1,0-1-1,0 0 0,-1 1 1,1-1-1,0 0 0,-1 0 1,1 1-1,0-1 0,-1 0 1,1 0-1,-1 0 0,1-1 1,4 132 6280,1 11-6816,-4-64-4494,-2-76 4814,0 0 0,0 0 1,0 0-1,0 0 1,0 0-1,1 0 1,-1 0-1,0 0 1,1 0-1,-1 0 1,1 0-1,-1-1 1,1 1-1,0 1 1,4 8-1888,-1-5 476</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27:08.537"/>
    </inkml:context>
    <inkml:brush xml:id="br0">
      <inkml:brushProperty name="width" value="0.05" units="cm"/>
      <inkml:brushProperty name="height" value="0.05" units="cm"/>
    </inkml:brush>
  </inkml:definitions>
  <inkml:trace contextRef="#ctx0" brushRef="#br0">88 191 9029,'1'12'389,"0"-8"269,0-7 671,2-4-39,-2 3-365,-7-2-319,49-18 8,-37 21-628,-2 0 1,1 0-1,0-1 1,-1 1-1,1-1 1,-1 0-1,0 0 0,0-1 1,-1 1-1,0-1 1,1 0-1,3-9 1,-6 12-8,0-1 1,0 1-1,0-1 1,0 0-1,-1 1 1,1-1 0,-1 0-1,0 0 1,0 1-1,0-1 1,0 0 0,0 1-1,-1-1 1,1 0-1,-1 1 1,0-1-1,0 0 1,0 1 0,0-1-1,0 1 1,0 0-1,-1-1 1,1 1-1,-1 0 1,0 0 0,1 0-1,-1 0 1,-4-4-1,3 4 16,0-1 0,0 1 0,0 0-1,0 0 1,0 0 0,0 0 0,-1 0-1,1 1 1,0-1 0,-1 1 0,0 0-1,1 0 1,-1 0 0,1 1 0,-1-1 0,0 1-1,0 0 1,1 0 0,-1 0 0,0 0-1,0 1 1,1 0 0,-1-1 0,1 1-1,-1 1 1,1-1 0,-1 0 0,1 1-1,-1 0 1,1 0 0,0 0 0,0 0-1,0 0 1,0 1 0,1-1 0,-1 1 0,0 0-1,1-1 1,0 1 0,-4 6 0,-1 3 140,1 0 0,-9 22-1,13-29-49,1 0 0,0 0 0,0 1 0,0-1 0,1 0 0,-1 1 0,1-1 0,1 0 0,-1 1 0,2 5 0,0-2 40,1 0 1,-1 0-1,2-1 1,-1 1-1,1-1 0,1 0 1,-1 0-1,1-1 0,1 1 1,-1-1-1,1 0 0,1-1 1,-1 1-1,1-1 1,0 0-1,1-1 0,10 7 1,-6-5-249,1-1 1,0 0 0,0-1-1,1 0 1,-1-1 0,1-1 0,0 0-1,0-1 1,0 0 0,24-1-1,59-2-3281,-61-3 1826</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27:08.896"/>
    </inkml:context>
    <inkml:brush xml:id="br0">
      <inkml:brushProperty name="width" value="0.05" units="cm"/>
      <inkml:brushProperty name="height" value="0.05" units="cm"/>
    </inkml:brush>
  </inkml:definitions>
  <inkml:trace contextRef="#ctx0" brushRef="#br0">6 80 11237,'-4'7'756,"2"-14"-68,6-17 212,-1 21-1006,-1-1 1,1 1 0,0 0 0,0 0-1,0 0 1,0 0 0,0 1-1,1-1 1,0 1 0,-1 0 0,1 0-1,0 0 1,0 0 0,0 1 0,0 0-1,5-2 1,2 1-732,1-1-1,-1 1 1,1 1-1,21 0 1,-1 0-1046,-19-2 922</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27:09.223"/>
    </inkml:context>
    <inkml:brush xml:id="br0">
      <inkml:brushProperty name="width" value="0.05" units="cm"/>
      <inkml:brushProperty name="height" value="0.05" units="cm"/>
    </inkml:brush>
  </inkml:definitions>
  <inkml:trace contextRef="#ctx0" brushRef="#br0">195 0 6625,'-13'12'416,"-1"-1"1,0 0-1,0-1 1,-1-1 0,-22 10-1,29-15-47,-38 18 2570,43-21-2682,0 1-1,0 0 0,0 0 0,1 0 0,-1 1 1,1-1-1,-1 1 0,1-1 0,0 1 0,0 0 1,-3 4-1,5-7-247,0 1 1,0-1-1,0 1 1,0-1 0,0 1-1,0-1 1,0 1-1,0-1 1,0 0-1,0 1 1,0-1-1,0 1 1,0-1 0,0 1-1,0-1 1,0 0-1,1 1 1,-1-1-1,0 1 1,0-1-1,1 0 1,-1 1 0,0-1-1,0 0 1,1 1-1,-1-1 1,0 0-1,1 1 1,-1-1-1,1 0 1,-1 0 0,0 0-1,1 1 1,-1-1-1,1 0 1,-1 0-1,0 0 1,1 0-1,-1 0 1,1 0 0,-1 1-1,1-1 1,-1 0-1,0 0 1,1-1-1,0 1 1,21 0-325,75-5-3593,-71 1 2464</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27:09.594"/>
    </inkml:context>
    <inkml:brush xml:id="br0">
      <inkml:brushProperty name="width" value="0.05" units="cm"/>
      <inkml:brushProperty name="height" value="0.05" units="cm"/>
    </inkml:brush>
  </inkml:definitions>
  <inkml:trace contextRef="#ctx0" brushRef="#br0">24 109 7357,'0'0'5,"0"0"-1,0 0 1,0 0 0,0 0 0,0-1 0,1 1 0,-1 0 0,0 0 0,0 0 0,0 0 0,0 0-1,0 0 1,0 0 0,0 0 0,0 0 0,0 0 0,1 0 0,-1 0 0,0 0 0,0 0 0,0 0-1,0 0 1,0 0 0,0 0 0,0 0 0,1 0 0,-1 0 0,0 0 0,0 0 0,0 0 0,0 0-1,0 0 1,0 0 0,0 0 0,0 0 0,1 0 0,-1 0 0,0 0 0,0 0 0,0 1 0,0-1-1,0 0 1,0 0 0,0 0 0,0 0 0,0 0 0,0 0 0,0 0 0,0 0 0,0 0 0,0 1-1,1-1 1,-1 0 0,0 0 0,0 0 0,0 0 0,0 0 0,5-11 776,-4 5-357,-1 1 0,1-1 1,-1 1-1,0-1 0,0 0 0,-1 1 0,1-1 0,-1 1 1,-1-1-1,-2-7 2329,-1 30-2547,-13 54-31,16-64-138,1 0 0,1 0-1,-1 0 1,1 0 0,0 0 0,0 0 0,1 0-1,0 0 1,1 0 0,-1-1 0,1 1-1,0 0 1,6 11 0,-6-13-25,4 7 43,-1-1 0,2 1-1,14 19 1,-20-29 220,19-2-254,0-2 1,-1 0-1,1 0 1,-1-2-1,1-1 1,27-10 0,-44 14-23,0 1 0,-1-1 1,1 0-1,-1 0 0,1 0 1,-1 0-1,1-1 0,-1 1 1,0-1-1,1 0 1,-1 1-1,0-1 0,0 0 1,0 0-1,-1 0 0,1 0 1,0-1-1,1-1 1,3-6-19,-3 5 4,0 1 0,-1-1 0,1 0-1,-1 1 1,0-1 0,0 0 0,-1-1 0,1 1 0,-1 0 0,0 0 0,-1 0 0,1-1-1,-1 1 1,0 0 0,-1-1 0,1 1 0,-1 0 0,0-1 0,-2-6 0,-3-8-59,-2 1 0,0-1 0,-17-27 0,19 35 36,6 11-58</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27:09.936"/>
    </inkml:context>
    <inkml:brush xml:id="br0">
      <inkml:brushProperty name="width" value="0.05" units="cm"/>
      <inkml:brushProperty name="height" value="0.05" units="cm"/>
    </inkml:brush>
  </inkml:definitions>
  <inkml:trace contextRef="#ctx0" brushRef="#br0">1 8 8429,'0'0'2159,"6"-1"-1489,15-4 960,-19 5-1429,0-1 0,-1 1 0,1 0 1,0 0-1,-1 0 0,1 0 0,0 0 0,-1 1 0,1-1 0,-1 0 1,1 1-1,0-1 0,-1 1 0,1 0 0,-1-1 0,1 1 1,-1 0-1,0 0 0,1 0 0,1 2 0,1 1-172,-1 1 0,0 0 0,0 0 0,0 0 1,-1 0-1,0 0 0,0 1 0,0-1 0,0 1 0,-1-1 0,1 7 0,1 16-115,-1-8 81,7 30 0,-7-43-281,0-1 0,0 0 0,0 0 0,1 0 0,0 0 1,1 0-1,-1 0 0,8 8 0,3 18-4207,-11-26 3045,1-3-190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27:10.275"/>
    </inkml:context>
    <inkml:brush xml:id="br0">
      <inkml:brushProperty name="width" value="0.05" units="cm"/>
      <inkml:brushProperty name="height" value="0.05" units="cm"/>
    </inkml:brush>
  </inkml:definitions>
  <inkml:trace contextRef="#ctx0" brushRef="#br0">1 60 10357,'0'1'697,"2"-8"487,2-12 1743,-2 16-2927,0-1 0,0 1 0,0 1 0,1-1 0,0 0 0,-1 1 1,1-1-1,0 1 0,0 0 0,0 0 0,7-4 0,-10 15-3418,-2-6 1803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29.743"/>
    </inkml:context>
    <inkml:brush xml:id="br0">
      <inkml:brushProperty name="width" value="0.05" units="cm"/>
      <inkml:brushProperty name="height" value="0.05" units="cm"/>
    </inkml:brush>
  </inkml:definitions>
  <inkml:trace contextRef="#ctx0" brushRef="#br0">87 501 10429 0 0,'-8'-5'-8'0'0,"-2"0"498"0"0,1 0 1 0 0,-1 0 0 0 0,-1 1 0 0 0,-13-5 0 0 0,23 9-420 0 0,1 0 0 0 0,-1 0 0 0 0,0 0 1 0 0,1 0-1 0 0,-1 0 0 0 0,1 0 0 0 0,-1-1 1 0 0,0 1-1 0 0,1 0 0 0 0,-1 0 1 0 0,1-1-1 0 0,-1 1 0 0 0,1 0 0 0 0,-1-1 1 0 0,1 1-1 0 0,-1 0 0 0 0,1-1 0 0 0,-1 1 1 0 0,1-1-1 0 0,-1 1 0 0 0,1-1 1 0 0,0 1-1 0 0,-1-1 0 0 0,1 1 0 0 0,0-1 1 0 0,-1 0-1 0 0,1 1 0 0 0,0-1 0 0 0,0 0-10 0 0,0 0 0 0 0,0 0 0 0 0,1 0 0 0 0,-1 0 0 0 0,0 0 0 0 0,1 0 0 0 0,-1 0 0 0 0,1 0 0 0 0,-1 0 0 0 0,1 1 0 0 0,0-1 0 0 0,-1 0 0 0 0,1 0 0 0 0,0 1 0 0 0,1-2 0 0 0,36-25 442 0 0,-35 26-434 0 0,99-49-640 0 0,-32 19-841 0 0,27-14-2092 0 0,105-32 0 0 0,-188 73 3394 0 0,1-2-1 0 0,-2 0 1 0 0,1 0 0 0 0,-1-1 0 0 0,0-1-1 0 0,16-12 1 0 0,-25 17 194 0 0,0 0 1 0 0,-1-1-1 0 0,1 1 1 0 0,-1-1-1 0 0,0 0 0 0 0,0 0 1 0 0,0 0-1 0 0,0-1 0 0 0,-1 1 1 0 0,0-1-1 0 0,0 0 0 0 0,0 1 1 0 0,-1-1-1 0 0,1 0 0 0 0,-1 0 1 0 0,0 0-1 0 0,0 0 0 0 0,-1 0 1 0 0,0 0-1 0 0,0 0 0 0 0,0 0 1 0 0,-1-8-1 0 0,0 11 43 0 0,1-1 0 0 0,0 1 0 0 0,-1 0 0 0 0,0 0 0 0 0,1 0 0 0 0,-1 0 0 0 0,0 0 0 0 0,0 0 0 0 0,0 1 0 0 0,0-1 0 0 0,-1 0 0 0 0,1 0 0 0 0,0 1 0 0 0,-1-1 0 0 0,1 1 0 0 0,-1-1 0 0 0,0 1 0 0 0,1 0 0 0 0,-1-1 0 0 0,0 1 0 0 0,0 0 0 0 0,0 0 0 0 0,-2 0 0 0 0,1 0 85 0 0,0 0 0 0 0,0 0 1 0 0,0 0-1 0 0,0 1 1 0 0,-1-1-1 0 0,1 1 0 0 0,0 0 1 0 0,0 0-1 0 0,-1 0 1 0 0,1 1-1 0 0,0-1 0 0 0,0 1 1 0 0,0 0-1 0 0,0 0 1 0 0,-4 1-1 0 0,5-1-125 0 0,0 0-1 0 0,0 1 1 0 0,1-1-1 0 0,-1 0 1 0 0,0 1-1 0 0,1-1 1 0 0,-1 1-1 0 0,1-1 1 0 0,0 1-1 0 0,-1 0 1 0 0,1 0-1 0 0,0-1 1 0 0,0 1-1 0 0,0 0 1 0 0,0 0-1 0 0,0 3 1 0 0,-10 39 505 0 0,7-27-429 0 0,-38 167 412 0 0,-75 258-1391 0 0,114-431 182 0 0,-1 0-1 0 0,2 0 1 0 0,-1 0 0 0 0,1 0-1 0 0,1 0 1 0 0,0 1 0 0 0,1 15-1 0 0,4-14-863 0 0,1-4-233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27:10.611"/>
    </inkml:context>
    <inkml:brush xml:id="br0">
      <inkml:brushProperty name="width" value="0.05" units="cm"/>
      <inkml:brushProperty name="height" value="0.05" units="cm"/>
    </inkml:brush>
  </inkml:definitions>
  <inkml:trace contextRef="#ctx0" brushRef="#br0">49 101 9197,'0'0'329,"-5"-9"3,-17-27 114,17 26 3395,2 3-3299,-8-24-101,8 24 1719,5 19-1964,17 206 307,-17-171-488,-1-17-196,9 49 0,0-53-681,-9-23 564,1-1 0,-1 1 0,0 0 0,0 0 0,0 0 0,0 0 1,-1 0-1,1 3 0,-1-4-976</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27:10.939"/>
    </inkml:context>
    <inkml:brush xml:id="br0">
      <inkml:brushProperty name="width" value="0.05" units="cm"/>
      <inkml:brushProperty name="height" value="0.05" units="cm"/>
    </inkml:brush>
  </inkml:definitions>
  <inkml:trace contextRef="#ctx0" brushRef="#br0">36 178 11057,'-2'0'46,"0"0"174,0 1-1,0-1 1,0 0 0,0-1-1,0 1 1,0 0 0,0-1 0,0 1-1,0-1 1,1 1 0,-1-1-1,0 0 1,0 0 0,1 0 0,-1 0-1,-2-1 1,8 59 2439,0 36-4237,-11-57-5198,10-32 5074</inkml:trace>
  <inkml:trace contextRef="#ctx0" brushRef="#br0" timeOffset="1">40 18 9841,'-30'-18'2721,"40"53"-2701,-10-33-99,19 50-3123,-17-48 2841,0 0 1,0-1-1,1 0 1,-1 1-1,0-1 1,1 0-1,0 0 0,0 0 1,0-1-1,0 1 1,6 3-1,0-1-609</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27:11.386"/>
    </inkml:context>
    <inkml:brush xml:id="br0">
      <inkml:brushProperty name="width" value="0.05" units="cm"/>
      <inkml:brushProperty name="height" value="0.05" units="cm"/>
    </inkml:brush>
  </inkml:definitions>
  <inkml:trace contextRef="#ctx0" brushRef="#br0">8 51 6973,'3'5'124,"2"7"423,-5-12-504,0 0-1,0 0 0,0 0 1,0 0-1,0 0 0,0 0 1,1 0-1,-1 0 0,0 0 1,0 0-1,0 0 0,0 0 1,0-1-1,0 1 0,0 0 1,0 0-1,0 0 0,0 0 1,0 0-1,0 0 0,0 0 0,1 0 1,-1 0-1,0 0 0,0 0 1,0 0-1,0 0 0,0 0 1,0 0-1,0 0 0,0 0 1,0 0-1,1 0 0,-1 0 1,0 0-1,0 0 0,0 0 1,0 0-1,0 0 0,0 0 1,0 0-1,0 0 0,-11-12 3087,5 3-1105,4 8-1289,4 3-202,-1 0-497,0 0-1,0 0 1,0 0-1,-1 0 0,1 0 1,-1 1-1,1-1 1,-1 0-1,0 0 0,0 0 1,0 3-1,1 8-26,5 11 1,-3-16-18,-1 0 0,0 1 0,1 15 1,-3-23-68,9-13-1033,53-75 1040,-37 57 68,-24 29 603,1 1-575,0 0 0,0-1 0,0 2 0,-1-1 0,1 0 0,0 0-1,0 1 1,0-1 0,3 2 0,0-1 26,0 0 718,10 9-566,82 55 259,-95-64-233,5 2-150,7 1-71,0-1 0,0-1 0,0 0 0,20 1 0,-24-4-76,-4-4-33,18-14-20,-17 14 14,-7-2-291,0-22 313,0 28 78,0 1 1,0-1-1,0 0 0,-1 0 0,1 0 1,0 1-1,0-1 0,0 0 1,-1 0-1,1 0 0,0 1 1,-1-1-1,1 0 0,0 0 1,-1 1-1,1-1 0,-1 0 1,-1 0-1,0-3 0,0 0 4,0 1 0,-1-1 0,1 1 0,0 0 0,-1 0-1,0 0 1,0 1 0,0-1 0,0 1 0,0-1 0,-1 1 0,1 0 0,0 0 0,-1 0 0,-5-1 0,5 2 328,-1 21-210,-14 60-20,18-76-89,0 0 1,0 0-1,1 0 1,-1 0-1,1 1 1,0-1 0,0 0-1,0 0 1,1 1-1,-1-1 1,1 0-1,0 0 1,0 0 0,1 0-1,-1 0 1,1 0-1,0 0 1,0 0-1,0-1 1,1 1 0,-1-1-1,1 1 1,0-1-1,4 4 1,-4-4-13,-1-1-54,0 0-1,0-1 0,0 1 0,1-1 1,-1 1-1,1-1 0,-1 0 0,1 0 1,-1 0-1,1 0 0,0-1 1,-1 1-1,1-1 0,0 1 0,-1-1 1,1 0-1,0 0 0,0 0 0,-1-1 1,1 1-1,4-2 0,7-1-1010,0-1 0,25-11 0,-28 10 182,-3 3 299,-1-1-1,0-1 1,0 0-1,0 0 1,0 0-1,-1 0 1,8-8-1,-3 1-797</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27:11.721"/>
    </inkml:context>
    <inkml:brush xml:id="br0">
      <inkml:brushProperty name="width" value="0.05" units="cm"/>
      <inkml:brushProperty name="height" value="0.05" units="cm"/>
    </inkml:brush>
  </inkml:definitions>
  <inkml:trace contextRef="#ctx0" brushRef="#br0">23 50 7261,'-2'-4'594,"0"0"0,0 0 0,1 0 0,0-1 0,-1 1 0,0-6 0,-1-4 920,3 14-1471,0 0 0,0 0 0,0 0 0,0 1 1,0-1-1,0 0 0,0 0 0,0 0 0,0 0 0,0 1 0,0-1 0,0 0 0,0 0 0,0 0 0,0 0 0,0 1 0,0-1 1,-1 0-1,1 0 0,0 0 0,0 0 0,0 0 0,0 1 0,0-1 0,0 0 0,-1 0 0,1 0 0,0 0 0,0 0 0,0 0 0,0 0 1,-1 0-1,1 0 0,0 1 0,0-1 0,0 0 0,-1 0 0,1 0 0,0 0 0,0 0 0,0 0 0,0 0 0,-1 0 0,1 0 0,0 0 1,0-1-1,0 1 0,-1 0 0,1 0 0,0 0 0,0 0 0,0 0 0,0 0 0,-1 0 0,1 0 0,0 0 0,0-1 0,8 18 547,0 1-1,-1 0 0,-1 0 1,-1 0-1,5 32 0,-2 12-240,-5-36-439,0-1 0,1 0 1,2 1-1,13 36 0,-9-42-721,-8-17 111,0 1 1,0-1-1,0 1 0,-1 0 1,1-1-1,1 8 1,0-1-2292,-2-5 1232</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27:12.075"/>
    </inkml:context>
    <inkml:brush xml:id="br0">
      <inkml:brushProperty name="width" value="0.05" units="cm"/>
      <inkml:brushProperty name="height" value="0.05" units="cm"/>
    </inkml:brush>
  </inkml:definitions>
  <inkml:trace contextRef="#ctx0" brushRef="#br0">3 36 9229,'1'0'36,"-1"1"0,1-1 0,-1 0 1,1 0-1,0 0 0,-1 0 0,1 0 1,-1 0-1,1 0 0,-1 0 0,1 0 0,-1-1 1,1 1-1,-1 0 0,1 0 0,-1 0 1,1-1-1,-1 1 0,1 0 0,-1-1 0,1 1 1,-1 0-1,1-1 0,-1 1 0,1-1 0,-5-11 1794,0 2-692,-2 1 712,4 9-828,3 8-596,3 10-200,-2-1 0,1 1 1,-2-1-1,-1 30 0,-1-31-400,1 0 0,1 1-1,0-1 1,1 0-1,8 32 1,-6-40-512,0-1 0,0 1 0,0-1 0,1 0 0,0 0-1,7 6 1,6-1-1989,-13-6 1069</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27:12.417"/>
    </inkml:context>
    <inkml:brush xml:id="br0">
      <inkml:brushProperty name="width" value="0.05" units="cm"/>
      <inkml:brushProperty name="height" value="0.05" units="cm"/>
    </inkml:brush>
  </inkml:definitions>
  <inkml:trace contextRef="#ctx0" brushRef="#br0">2 188 8593,'0'-1'146,"0"0"0,-1 0 1,1 0-1,0 1 0,0-1 0,-1 0 1,1 0-1,0 0 0,0 0 0,0 0 1,0 0-1,0 0 0,0 0 1,1 0-1,-1 1 0,0-1 0,0 0 1,1 0-1,-1 0 0,0 0 0,1 1 1,-1-1-1,1 0 0,-1 0 1,2 0-1,-2 0 72,11-1-79,18-5-99,-5 2-35,1 0 0,0 1 1,32 0-1,154-2 0,-210 6-4,-1 0 0,0 0 0,1 0 0,-1-1 0,0 1 1,1 0-1,-1 0 0,0 0 0,0-1 0,1 1 0,-1 0 1,0 0-1,0-1 0,0 1 0,1 0 0,-1 0 0,0-1 1,0 1-1,0 0 0,0-1 0,1 1 0,-1 0 0,0-1 1,0 1-1,0 0 0,0-1 0,0 1 0,0 0 0,0-1 1,0 1-1,0 0 0,0-1 0,0 1 0,0 0 0,-1-1 1,10-40-9,-9 39 6,0 0 0,0 0 0,0 1 0,-1-1 0,1 0 0,0 0 0,-1 1 0,1-1 0,-1 0 0,0 0 0,0 1 0,1-1 0,-1 1 0,0-1 0,0 1 0,0-1 0,-1 1 0,1 0 0,0-1 0,-1 1 0,1 0 0,-2-1 0,-3-4 6,-17-17 22,21 22-9,1 0 1,-1-1-1,1 1 0,-1 0 0,0 0 0,0 0 0,0 0 0,0 0 1,0 0-1,0 0 0,0 1 0,-4-1 2378,-1 20-2245,-23 56-36,29-72-105,0 0 0,-1 0 1,1 0-1,1 0 0,-1 0 1,0 0-1,1 0 0,-1 4 0,1 0-7,-1 0 4,0 1 0,1-1-1,0 0 1,0 1-1,1-1 1,0 0-1,0 0 1,1 0-1,0 0 1,0 0-1,0 0 1,7 11-1,-6-14-125,0-1 0,0 1 0,1-1-1,0 0 1,-1 0 0,1-1-1,0 1 1,0-1 0,0 0-1,1 0 1,-1 0 0,0 0-1,5 0 1,0 1-553,-1-1 0,1 0 0,-1-1 0,1 0 0,0-1 0,10 0 0,-3 0-644</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27:12.816"/>
    </inkml:context>
    <inkml:brush xml:id="br0">
      <inkml:brushProperty name="width" value="0.05" units="cm"/>
      <inkml:brushProperty name="height" value="0.05" units="cm"/>
    </inkml:brush>
  </inkml:definitions>
  <inkml:trace contextRef="#ctx0" brushRef="#br0">7 99 8201,'7'-12'441,"-3"2"290,-11-7 401,-4-8 1456,11 22-1774,1 4-125,5 14-72,11 24 101,-9-24-605,-2 2 0,1-1 0,-2 1 0,0 0 0,4 32 1,1 2-262,-10-51 137,0 0 1,0 0 0,0 0-1,0 0 1,0 0 0,0 0-1,0 0 1,0 0 0,0 1-1,0-1 1,0 0 0,0 0-1,0 0 1,0 0 0,0 0-1,0 0 1,0 0 0,0 0-1,0 1 1,0-1 0,0 0-1,0 0 1,1 0 0,-1 0-1,0 0 1,0 0 0,0 0-1,0 0 1,0 0 0,0 0-1,0 0 1,0 0 0,0 1-1,0-1 1,0 0 0,1 0-1,-1 0 1,0 0 0,0 0 0,0 0-1,0 0 1,0 0 0,0 0-1,0 0 1,0 0 0,1 0-1,-1 0 1,0 0 0,0 0-1,0 0 1,0 0 0,0 0-1,0 0 1,0 0 0,0-1-1,1 1 1,-1 0 0,0 0-1,0 0 1,0 0 0,0 0-1,0 0 1,0 0 0,10-9-546,9-15-243,-18 22 732,11-16-184,-1-1 1,0 0 0,-2-1-1,0 0 1,6-22 0,-7 20 200,-6 15 46,1 1 1,0 0-1,1 0 0,-1 0 0,1 1 1,0-1-1,0 1 0,1 0 0,7-7 0,-11 11 6,1 0-1,-1-1 0,0 1 0,1 0 0,-1 1 0,1-1 0,-1 0 0,1 0 0,-1 1 1,1-1-1,0 1 0,-1-1 0,1 1 0,0 0 0,0-1 0,-1 1 0,1 0 0,0 0 0,-1 0 1,1 1-1,0-1 0,0 0 0,-1 1 0,1-1 0,0 1 0,-1-1 0,1 1 0,-1 0 0,1 0 1,-1 0-1,1 0 0,-1 0 0,0 0 0,1 0 0,-1 0 0,0 0 0,0 0 0,0 1 1,0-1-1,0 1 0,2 2 0,-1 0 60,1 1 0,-1 0 0,0-1 1,0 1-1,-1 0 0,1 0 0,-1 1 0,0-1 0,0 0 1,-1 0-1,0 9 0,0 7 366,-6 33 0,3-34-232,-3 62 43,6-82-239,0 0-1,0 0 0,0 1 0,0-1 0,0 0 1,1 0-1,-1 1 0,0-1 0,0 0 0,0 0 1,0 0-1,1 1 0,-1-1 0,0 0 0,0 0 1,0 0-1,1 1 0,-1-1 0,0 0 0,0 0 1,1 0-1,-1 0 0,0 0 0,0 0 1,1 0-1,-1 1 0,0-1 0,0 0 0,1 0 1,-1 0-1,0 0 0,1 0 0,-1 0 0,0 0 1,0 0-1,1-1 0,-1 1 0,0 0 0,0 0 1,1 0-1,-1 0 0,0 0 0,0 0 0,1 0 1,-1-1-1,0 1 0,0 0 0,1 0 0,-1 0 1,0-1-1,0 1 0,0 0 0,1-1 0,11-7-161,-12 8 161,10-9-55,-1-1 0,0-1 0,0 1 0,-1-1 0,0-1 0,-1 1 0,0-2 0,-1 1 0,-1 0 0,0-1 0,6-21 0,-11 32 58,0 1 1,0 0-1,1 0 1,-1 0 0,0-1-1,1 1 1,-1 0 0,1 0-1,0 0 1,-1 0 0,1 0-1,0 0 1,-1 0-1,1 0 1,0 0 0,0 0-1,0 1 1,0-1 0,0 0-1,2-1 1,-2 2 1,0 0 0,-1 1 1,1-1-1,0 0 0,0 0 1,0 0-1,-1 1 0,1-1 0,0 0 1,-1 1-1,1-1 0,0 1 1,-1-1-1,1 1 0,0-1 0,-1 1 1,1-1-1,-1 1 0,1-1 0,-1 1 1,1 0-1,-1-1 0,1 2 1,2 3 17,0 1 0,0 0 0,-1-1 0,0 1 0,0 0 0,2 10 0,-1 30 142,-3-35-260,0-1 1,1 1-1,0 0 1,1-1-1,3 11 1,4 32-2520,-4-36 1198</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27:14.423"/>
    </inkml:context>
    <inkml:brush xml:id="br0">
      <inkml:brushProperty name="width" value="0.05" units="cm"/>
      <inkml:brushProperty name="height" value="0.05" units="cm"/>
    </inkml:brush>
  </inkml:definitions>
  <inkml:trace contextRef="#ctx0" brushRef="#br0">264 1184 8297,'0'2'-14,"0"-1"1,0 0-1,0 0 0,1 1 1,-1-1-1,0 0 1,1 0-1,-1 0 0,1 1 1,-1-1-1,1 0 1,0 0-1,0 0 0,-1 0 1,1 0-1,0 0 1,0 0-1,0 0 0,2 1 1,2-1 162,1-1 0,-1 1 0,1-1 0,-1-1 0,0 1 0,9-2 0,4 0 113,140 0 1010,185 22 1,-133-4-886,451 12-252,835-72-1,-1404 36-101,387-39-71,-330 26-1,172-48 0,-319 69 40,102-33 2,-93 28-3,0 0-1,0 0 1,0-1-1,-1 0 1,1-1-1,15-14 0,-23 19 2,-1-1 0,1 0-1,-1 0 1,1 0 0,-1 0-1,0-1 1,0 1 0,0 0-1,-1-1 1,1 0 0,-1 1-1,0-1 1,0 0 0,0 1-1,0-1 1,0-8-1,-1 6 0,-1 1-1,0-1 0,0 0 0,0 1 1,-1-1-1,0 0 0,0 1 0,0 0 0,0-1 1,-5-5-1,-4-6-42,-1 1 1,-1 1-1,0 0 0,-1 1 1,-23-19-1,-90-63-349,-140-81-1,189 128 373,7 4 8,-2 3 1,-2 4 0,-1 2 0,-2 4 0,-137-36-1,182 60 7,-335-71-44,100 41 40,-1 13 0,-334 10 0,436 21-7,0 7 0,1 7 0,-304 78-1,379-73 18,-166 54 3,221-65-3,1 1-1,1 2 1,0 1-1,-60 44 1,75-47 1,0 1 0,1 1 0,1 1 1,0 0-1,2 2 0,-23 35 0,29-39 0,1 1-1,0 0 1,1 1-1,1-1 0,1 1 1,0 1-1,1-1 1,1 1-1,0 24 1,1-7-10,1-1 0,2 1 1,10 58-1,-9-86 16,1 0 0,0 0-1,0-1 1,1 1 0,0-1 0,1 0 0,-1 0-1,1 0 1,1-1 0,-1 0 0,1 0-1,0 0 1,0-1 0,1 0 0,10 7 0,12 6 139,1-2 1,44 19 0,-59-29-84,69 28 86,1-4 1,1-4-1,2-3 0,0-4 0,2-4 1,-1-4-1,1-4 0,1-4 0,-1-4 1,1-4-1,-1-4 0,-1-3 0,106-30 1,-137 26-485,0-3 0,-1-3 0,-1-2 0,-2-2 1,61-39-1,-110 62 113,0 0-1,0-1 1,-1 1 0,1-1 0,-1 0 0,0 0 0,0-1 0,-1 1 0,1-1-1,-1 1 1,5-10 0,-4-3-1004</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27:15.122"/>
    </inkml:context>
    <inkml:brush xml:id="br0">
      <inkml:brushProperty name="width" value="0.05" units="cm"/>
      <inkml:brushProperty name="height" value="0.05" units="cm"/>
    </inkml:brush>
  </inkml:definitions>
  <inkml:trace contextRef="#ctx0" brushRef="#br0">3 54 9129,'-1'-1'42,"1"1"0,0-1 0,-1 0 0,1 1 1,0-1-1,0 0 0,0 0 0,0 1 0,-1-1 0,1 0 1,0 0-1,0 1 0,0-1 0,1 0 0,-1 0 0,0 1 0,0-1 1,0 0-1,0 1 0,1-1 0,0-1 0,8-23 1429,-5 17-532,-2 4 153,0 11-616,0 17-305,-2-18-33,5 37 126,20 81 0,-10-57-258,-8-44-242,0 0 1,12 26 0,-10-27-1580,12 40-1,-16-52-174,-6-3 841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27:15.493"/>
    </inkml:context>
    <inkml:brush xml:id="br0">
      <inkml:brushProperty name="width" value="0.05" units="cm"/>
      <inkml:brushProperty name="height" value="0.05" units="cm"/>
    </inkml:brush>
  </inkml:definitions>
  <inkml:trace contextRef="#ctx0" brushRef="#br0">483 48 6941,'-4'-4'81,"0"0"1,0 0 0,0 0 0,0 1-1,-1-1 1,1 1 0,-1 0 0,0 0 0,0 1-1,0-1 1,0 1 0,0 0 0,-1 1-1,1-1 1,-1 1 0,1 0 0,-1 1 0,1-1-1,-1 1 1,1 0 0,-1 0 0,0 1-1,1-1 1,-1 1 0,1 1 0,0-1-1,-1 1 1,1 0 0,0 0 0,0 0 0,0 1-1,0 0 1,-6 4 0,-6 6 235,1 1 0,0 0 0,1 1 0,1 1 0,-22 30 0,10-7 452,-32 65 0,50-87-588,0 0 1,1 1-1,1 0 1,1 0 0,0 0-1,1 1 1,1-1-1,-1 32 1,4-41-145,1 0 0,0 0 0,0 0 0,1 0 0,0 0 0,0 0 0,1 0 0,0-1 0,1 1 1,-1-1-1,2 0 0,-1 0 0,1 0 0,1-1 0,-1 0 0,1 0 0,0 0 0,1 0 0,13 9 0,-5-6-20,1-1-1,0 0 1,0-1-1,1-1 1,0 0 0,0-2-1,1 0 1,-1-1-1,1 0 1,0-2-1,0 0 1,1-1 0,-1-1-1,25-2 1,-13-1-37,-1-1 1,0-2-1,-1-1 1,1-1-1,-1-1 1,-1-1-1,1-2 1,29-18-1,-43 22-28,0-2-1,0 0 0,-1 0 0,0-1 1,-1-1-1,0 0 0,-1 0 0,-1-2 0,0 1 1,9-16-1,-14 20 22,-1 1 0,0-1 0,-1 0 0,1 0 0,-2 0-1,1-1 1,-1 1 0,-1-1 0,1 0 0,-2 1 0,1-1 0,-2 0 0,1 1 0,-1-1 0,0 1 0,-1-1 0,-1 1 0,-5-17 0,2 12 26,0 2 0,-1-1 0,0 1 0,-1 0 0,-1 0 0,0 1 0,0 0 0,-1 1 0,0 0 0,-1 1 0,0 0 0,-1 0 1,0 1-1,0 1 0,-1 0 0,0 1 0,0 0 0,0 1 0,-24-6 0,11 4-35,-1 2 0,0 2 0,0 0 0,-1 1 0,1 2 0,0 1 0,0 1 1,0 1-1,-39 10 0,15 3-970,0 2 1,-88 44 0,120-53 585,-51 27-1296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30.069"/>
    </inkml:context>
    <inkml:brush xml:id="br0">
      <inkml:brushProperty name="width" value="0.05" units="cm"/>
      <inkml:brushProperty name="height" value="0.05" units="cm"/>
    </inkml:brush>
  </inkml:definitions>
  <inkml:trace contextRef="#ctx0" brushRef="#br0">113 135 12865 0 0,'8'-12'359'0'0,"0"-1"1453"0"0,-7 11-1610 0 0,0 1-1 0 0,0 0 1 0 0,0-1 0 0 0,0 1 0 0 0,0 0-1 0 0,0-1 1 0 0,0 1 0 0 0,0 0 0 0 0,0 0-1 0 0,0 0 1 0 0,1 0 0 0 0,-1 0 0 0 0,1 0-1 0 0,0 0 1 0 0,-1 1-195 0 0,-1 0 0 0 0,0-1 0 0 0,0 1 0 0 0,0 0 1 0 0,0 0-1 0 0,0 0 0 0 0,1 0 0 0 0,-1 0 0 0 0,0 0 0 0 0,0 0 0 0 0,0 0 0 0 0,0 0 0 0 0,1 0 1 0 0,-1 0-1 0 0,0 0 0 0 0,0 0 0 0 0,0 0 0 0 0,0 0 0 0 0,1 0 0 0 0,-1 0 0 0 0,0 0 1 0 0,0 0-1 0 0,0 0 0 0 0,0 0 0 0 0,1 0 0 0 0,-1 0 0 0 0,0 0 0 0 0,0 0 0 0 0,0 0 0 0 0,0 0 1 0 0,1 0-1 0 0,-1 0 0 0 0,0 0 0 0 0,0 0 0 0 0,0 1 0 0 0,0-1 0 0 0,0 0 0 0 0,0 0 1 0 0,1 0-1 0 0,-1 0 0 0 0,-7 15 87 0 0,-32 40-61 0 0,19-30-20 0 0,2 2 0 0 0,0 0 0 0 0,2 1 0 0 0,-14 34 0 0 0,28-57-12 0 0,1-1 1 0 0,0 1 0 0 0,0 1 0 0 0,1-1-1 0 0,-1 0 1 0 0,1 0 0 0 0,0 0-1 0 0,1 7 1 0 0,-1-11-18 0 0,0-1-1 0 0,0 1 0 0 0,0 0 1 0 0,0 0-1 0 0,1 0 1 0 0,-1 0-1 0 0,0 0 1 0 0,0-1-1 0 0,1 1 1 0 0,-1 0-1 0 0,0 0 0 0 0,1 0 1 0 0,-1-1-1 0 0,0 1 1 0 0,1 0-1 0 0,-1 0 1 0 0,1-1-1 0 0,0 1 1 0 0,-1-1-1 0 0,1 1 1 0 0,-1 0-1 0 0,1-1 0 0 0,0 1 1 0 0,0-1-1 0 0,-1 1 1 0 0,1-1-1 0 0,0 0 1 0 0,0 1-1 0 0,-1-1 1 0 0,1 0-1 0 0,0 1 0 0 0,0-1 1 0 0,0 0-1 0 0,0 0 1 0 0,0 0-1 0 0,-1 0 1 0 0,1 0-1 0 0,0 0 1 0 0,0 0-1 0 0,0 0 1 0 0,0 0-1 0 0,0 0 0 0 0,-1 0 1 0 0,1-1-1 0 0,0 1 1 0 0,0 0-1 0 0,0-1 1 0 0,0 1-1 0 0,-1 0 1 0 0,1-1-1 0 0,0 1 0 0 0,-1-1 1 0 0,1 1-1 0 0,0-1 1 0 0,0 0-1 0 0,15-10-452 0 0,-2 0 0 0 0,1 0 0 0 0,-1-2 0 0 0,-1 1-1 0 0,0-2 1 0 0,-1 0 0 0 0,0 0 0 0 0,-1-1 0 0 0,15-27 0 0 0,-15 19-337 0 0,0 0 1 0 0,-2-1 0 0 0,0 0 0 0 0,-1 0-1 0 0,-2-1 1 0 0,6-40 0 0 0,-10 33-376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17.742"/>
    </inkml:context>
    <inkml:brush xml:id="br0">
      <inkml:brushProperty name="width" value="0.05" units="cm"/>
      <inkml:brushProperty name="height" value="0.05" units="cm"/>
    </inkml:brush>
  </inkml:definitions>
  <inkml:trace contextRef="#ctx0" brushRef="#br0">224 76 8993 0 0,'-4'1'116'0'0,"-1"-2"-6"0"0,3 1-12 0 0,1 0-1 0 0,-1 0 0 0 0,0 0 1 0 0,1 0-1 0 0,-1 1 1 0 0,1-1-1 0 0,-1 0 0 0 0,1 1 1 0 0,-1-1-1 0 0,1 1 0 0 0,-1 0 1 0 0,1-1-1 0 0,-1 1 0 0 0,1 0 1 0 0,0 0-1 0 0,-1 0 0 0 0,0 1 1 0 0,-6 3-80 0 0,-48 25 54 0 0,50-27-60 0 0,-1 0 0 0 0,0-1 0 0 0,0 1 0 0 0,-1-2 1 0 0,1 1-1 0 0,0-1 0 0 0,-10 1 0 0 0,13-1-61 0 0,4-1 75 0 0,0-1 1 0 0,-1 1-1 0 0,1-1 1 0 0,0 1 0 0 0,0-1-1 0 0,0 1 1 0 0,0-1-1 0 0,0 1 1 0 0,0-1-1 0 0,0 1 1 0 0,0-1-1 0 0,1 1 1 0 0,-1-1-1 0 0,0 1 1 0 0,0-1-1 0 0,0 1 1 0 0,0-1-1 0 0,1 1 1 0 0,-1-1-1 0 0,0 1 1 0 0,1-1-1 0 0,-1 1 1 0 0,0 0-1 0 0,0-1 1 0 0,1 1 0 0 0,-1 0-1 0 0,1-1 1 0 0,0 0-1 0 0,13-16-30 0 0,1 1 0 0 0,1 0 0 0 0,1 0 1 0 0,0 2-1 0 0,20-14 0 0 0,-34 26 4 0 0,0 0 0 0 0,0 0 0 0 0,0 0 0 0 0,0 1 0 0 0,0-1 0 0 0,1 1 0 0 0,-1-1 0 0 0,0 1 0 0 0,1 1 0 0 0,-1-1 0 0 0,1 0 0 0 0,-1 1 0 0 0,1-1 0 0 0,-1 1 0 0 0,6 1 0 0 0,-7-1 1 0 0,0 1 1 0 0,0 0 0 0 0,0-1 0 0 0,0 1-1 0 0,0 0 1 0 0,0 0 0 0 0,0 0 0 0 0,-1 0-1 0 0,1 1 1 0 0,0-1 0 0 0,-1 1 0 0 0,1-1-1 0 0,-1 1 1 0 0,0-1 0 0 0,1 1 0 0 0,-1-1-1 0 0,0 1 1 0 0,2 4 0 0 0,0 1 9 0 0,0 1-1 0 0,-1-1 1 0 0,0 1 0 0 0,0 0-1 0 0,-1 0 1 0 0,0 0 0 0 0,0 0-1 0 0,-1 0 1 0 0,-1 13 0 0 0,-1-3 0 0 0,-1-1 0 0 0,0 0 1 0 0,-1 0-1 0 0,-1 0 0 0 0,-1-1 1 0 0,0 1-1 0 0,-1-1 0 0 0,-1-1 1 0 0,0 1-1 0 0,-13 15 0 0 0,13-20-14 0 0,0 0 1 0 0,-1-1-1 0 0,0-1 0 0 0,0 0 0 0 0,-1 0 1 0 0,-1 0-1 0 0,1-1 0 0 0,-1-1 0 0 0,-1 0 1 0 0,1-1-1 0 0,-1 0 0 0 0,-1 0 1 0 0,-23 6-1 0 0,35-11-2 0 0,0-1 0 0 0,0 1 0 0 0,0-1 1 0 0,0 0-1 0 0,0 1 0 0 0,0-1 0 0 0,0 0 0 0 0,0 0 1 0 0,0 0-1 0 0,0 0 0 0 0,0 0 0 0 0,0 0 0 0 0,0 0 0 0 0,-1 0 1 0 0,1 0-1 0 0,0 0 0 0 0,0 0 0 0 0,0-1 0 0 0,0 1 1 0 0,0 0-1 0 0,0-1 0 0 0,0 1 0 0 0,1-1 0 0 0,-1 1 1 0 0,0-1-1 0 0,0 0 0 0 0,0 1 0 0 0,0-1 0 0 0,1 0 1 0 0,-1 1-1 0 0,0-1 0 0 0,0 0 0 0 0,1 0 0 0 0,-1 0 1 0 0,1 0-1 0 0,-1 0 0 0 0,1 0 0 0 0,-1 1 0 0 0,1-1 1 0 0,0 0-1 0 0,-1 0 0 0 0,1-1 0 0 0,0 1 0 0 0,0 0 1 0 0,0 0-1 0 0,-1 0 0 0 0,1 0 0 0 0,1-2 0 0 0,-1-1-11 0 0,0 0-1 0 0,1 0 0 0 0,-1 0 1 0 0,1 1-1 0 0,0-1 1 0 0,1 0-1 0 0,-1 0 0 0 0,1 0 1 0 0,-1 1-1 0 0,1-1 1 0 0,5-5-1 0 0,-4 4 40 0 0,0 2-1 0 0,1-1 1 0 0,0 0-1 0 0,0 1 1 0 0,0 0 0 0 0,0-1-1 0 0,0 2 1 0 0,1-1-1 0 0,0 0 1 0 0,-1 1 0 0 0,1 0-1 0 0,0 0 1 0 0,0 1-1 0 0,0-1 1 0 0,0 1 0 0 0,0 0-1 0 0,0 0 1 0 0,1 1-1 0 0,-1-1 1 0 0,0 1 0 0 0,0 0-1 0 0,0 1 1 0 0,1-1-1 0 0,-1 1 1 0 0,0 0-1 0 0,0 1 1 0 0,0-1 0 0 0,0 1-1 0 0,0 0 1 0 0,0 0-1 0 0,-1 0 1 0 0,1 1 0 0 0,-1 0-1 0 0,8 5 1 0 0,5 8 112 0 0,0 1 1 0 0,-1 1-1 0 0,17 24 1 0 0,-32-40-269 0 0,1 0 1 0 0,0 0-1 0 0,0 1 0 0 0,1-1 1 0 0,-1-1-1 0 0,0 1 1 0 0,1 0-1 0 0,-1 0 0 0 0,1-1 1 0 0,-1 0-1 0 0,1 1 1 0 0,0-1-1 0 0,0 0 0 0 0,0 0 1 0 0,-1 0-1 0 0,1-1 1 0 0,0 1-1 0 0,0-1 0 0 0,0 0 1 0 0,0 1-1 0 0,0-1 1 0 0,0-1-1 0 0,0 1 0 0 0,4-1 1 0 0,5-5-1060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18.188"/>
    </inkml:context>
    <inkml:brush xml:id="br0">
      <inkml:brushProperty name="width" value="0.05" units="cm"/>
      <inkml:brushProperty name="height" value="0.05" units="cm"/>
    </inkml:brush>
  </inkml:definitions>
  <inkml:trace contextRef="#ctx0" brushRef="#br0">533 22 8693 0 0,'-7'-2'100'0'0,"1"1"0"0"0,0 0-1 0 0,-1 0 1 0 0,1 0 0 0 0,-1 1 0 0 0,1 0 0 0 0,0 1 0 0 0,-1-1 0 0 0,1 1 0 0 0,-1 1 0 0 0,1-1 0 0 0,0 1-1 0 0,0 0 1 0 0,0 0 0 0 0,0 1 0 0 0,0 0 0 0 0,0 0 0 0 0,-7 5 0 0 0,-10 9 364 0 0,1 0 0 0 0,1 1 0 0 0,-20 23 0 0 0,0-1-211 0 0,9-12-19 0 0,-4 4 119 0 0,1 1-1 0 0,-53 65 0 0 0,80-88-267 0 0,0 1 0 0 0,1 0 0 0 0,0 0 0 0 0,1 1 0 0 0,1 0 0 0 0,-1 0 0 0 0,2 0 1 0 0,0 1-1 0 0,0 0 0 0 0,1 0 0 0 0,1 0 0 0 0,0 0 0 0 0,1 0 0 0 0,0 26 0 0 0,4-21 34 0 0,0 1 0 0 0,2 0 1 0 0,0-1-1 0 0,1 0 0 0 0,0 0 1 0 0,2 0-1 0 0,0-1 0 0 0,1 0 0 0 0,0 0 1 0 0,22 26-1 0 0,-14-21-34 0 0,2-1 0 0 0,0-1 0 0 0,1 0 1 0 0,1-2-1 0 0,1 0 0 0 0,42 26 0 0 0,-50-36-120 0 0,1 0 1 0 0,0 0-1 0 0,1-2 1 0 0,-1 0-1 0 0,1 0 1 0 0,0-2 0 0 0,0 0-1 0 0,1-1 1 0 0,-1 0-1 0 0,1-1 1 0 0,0-1-1 0 0,-1-1 1 0 0,1 0-1 0 0,0-2 1 0 0,-1 0-1 0 0,1 0 1 0 0,24-8-1 0 0,-13 1-205 0 0,-1-1 0 0 0,0-2 0 0 0,-1-1 0 0 0,0 0-1 0 0,-1-2 1 0 0,24-19 0 0 0,-34 22 147 0 0,-1 0 0 0 0,-1-1 0 0 0,0 0 0 0 0,-1-1-1 0 0,0 0 1 0 0,-1-1 0 0 0,0-1 0 0 0,-2 0 0 0 0,0 0 0 0 0,12-28 0 0 0,-12 16 59 0 0,-1 1 0 0 0,-1-1 1 0 0,-2-1-1 0 0,0 1 0 0 0,-2-1 1 0 0,-1 0-1 0 0,-2 0 0 0 0,0 1 1 0 0,-8-47-1 0 0,4 49 21 0 0,-1 1 0 0 0,-2-1 0 0 0,0 1 0 0 0,-2 0 0 0 0,0 1 0 0 0,-2 0 0 0 0,-1 1 0 0 0,-1 0 0 0 0,0 0 0 0 0,-31-35 0 0 0,38 50 20 0 0,-1 1 0 0 0,0 0 1 0 0,0 1-1 0 0,0 0 0 0 0,-1 0 1 0 0,0 1-1 0 0,-1 0 0 0 0,1 0 1 0 0,-1 1-1 0 0,0 0 0 0 0,0 0 1 0 0,-15-3-1 0 0,13 5-2 0 0,-1 0 0 0 0,0 1 0 0 0,1 0 0 0 0,-1 1 0 0 0,1 0 1 0 0,-1 1-1 0 0,0 0 0 0 0,1 1 0 0 0,0 1 0 0 0,-13 3 0 0 0,6 0-212 0 0,1-1-1 0 0,0 2 1 0 0,0 1-1 0 0,1 0 1 0 0,0 1 0 0 0,0 0-1 0 0,1 1 1 0 0,0 1-1 0 0,1 1 1 0 0,0 0 0 0 0,1 1-1 0 0,0 0 1 0 0,1 1-1 0 0,0 0 1 0 0,-16 28 0 0 0,16-20-882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30.642"/>
    </inkml:context>
    <inkml:brush xml:id="br0">
      <inkml:brushProperty name="width" value="0.05" units="cm"/>
      <inkml:brushProperty name="height" value="0.05" units="cm"/>
    </inkml:brush>
  </inkml:definitions>
  <inkml:trace contextRef="#ctx0" brushRef="#br0">294 501 8037 0 0,'-40'1'444'0'0,"-58"12"1"0"0,79-9 148 0 0,0 1 1 0 0,0 0-1 0 0,0 1 1 0 0,-34 18-1 0 0,33-10 559 0 0,14-8-278 0 0,13-9-26 0 0,210-86-317 0 0,-109 48-562 0 0,-96 36 13 0 0,246-106-703 0 0,-212 89-1 0 0,-2-3 0 0 0,0-1-1 0 0,58-48 1 0 0,-87 61-102 0 0,23-24-1 0 0,-33 31 545 0 0,0 0-1 0 0,-1 0 1 0 0,1-1 0 0 0,-1 1-1 0 0,-1-1 1 0 0,1 0 0 0 0,3-9-1 0 0,-7 14 209 0 0,1 0 0 0 0,-1 0 0 0 0,1 1 0 0 0,-1-1 0 0 0,0 0 0 0 0,1 0 0 0 0,-1 0 0 0 0,0 0 0 0 0,0 0 0 0 0,0 1 0 0 0,-1-1 0 0 0,1 0-1 0 0,0 0 1 0 0,-1 0 0 0 0,1 0 0 0 0,-1 1 0 0 0,0-1 0 0 0,1 0 0 0 0,-1 0 0 0 0,0 1 0 0 0,0-1 0 0 0,-1-1 0 0 0,-1 1 26 0 0,1 0 0 0 0,-1-1 0 0 0,1 1 0 0 0,-1 1 1 0 0,0-1-1 0 0,1 0 0 0 0,-1 1 0 0 0,0-1 0 0 0,0 1 0 0 0,0 0 0 0 0,-6-1 1 0 0,-3-1 119 0 0,0 1 1 0 0,0 1 0 0 0,0 0 0 0 0,0 1 0 0 0,-22 2 0 0 0,-2 2 463 0 0,1-1 0 0 0,0-2 0 0 0,0-2 1 0 0,-45-5-1 0 0,68 6-102 0 0,9 4 307 0 0,4-3-692 0 0,-1-1 0 0 0,0 1 0 0 0,1 0 0 0 0,-1-1 0 0 0,1 1-1 0 0,-1-1 1 0 0,1 1 0 0 0,-1 0 0 0 0,1-1 0 0 0,0 1 0 0 0,-1-1-1 0 0,1 0 1 0 0,-1 1 0 0 0,1-1 0 0 0,0 1 0 0 0,0-1 0 0 0,-1 0 0 0 0,1 0-1 0 0,1 1 1 0 0,22 5 488 0 0,0 1-1 0 0,0 1 0 0 0,-1 1 0 0 0,0 1 1 0 0,-1 1-1 0 0,29 19 0 0 0,-44-26-436 0 0,-1 0-1 0 0,0 1 0 0 0,0 0 1 0 0,0 1-1 0 0,-1-1 1 0 0,1 1-1 0 0,-1 0 0 0 0,-1 1 1 0 0,1-1-1 0 0,-1 1 1 0 0,0 0-1 0 0,0 0 0 0 0,-1 0 1 0 0,0 0-1 0 0,-1 1 0 0 0,1-1 1 0 0,-1 1-1 0 0,-1 0 1 0 0,1-1-1 0 0,-1 1 0 0 0,-1 0 1 0 0,0 0-1 0 0,0 0 1 0 0,-1 8-1 0 0,-2-1-60 0 0,0 0-1 0 0,-2 0 1 0 0,1 0 0 0 0,-2 0-1 0 0,0 0 1 0 0,-1-1 0 0 0,-17 26-1 0 0,0-5-522 0 0,-49 55-1 0 0,6-24-621 0 0,-18 7-390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9:18.825"/>
    </inkml:context>
    <inkml:brush xml:id="br0">
      <inkml:brushProperty name="width" value="0.05" units="cm"/>
      <inkml:brushProperty name="height" value="0.05" units="cm"/>
    </inkml:brush>
  </inkml:definitions>
  <inkml:trace contextRef="#ctx0" brushRef="#br0">126 1 7709 0 0,'-21'6'73'0'0,"-35"15"1"0"0,14-5 1001 0 0,42-16-1027 0 0,-1 0-1 0 0,1 0 1 0 0,0 0 0 0 0,0 0-1 0 0,-1 0 1 0 0,1 1 0 0 0,0-1 0 0 0,-1 0-1 0 0,1 0 1 0 0,0 0 0 0 0,0 0-1 0 0,-1 0 1 0 0,1 0 0 0 0,0 1 0 0 0,0-1-1 0 0,-1 0 1 0 0,1 0 0 0 0,0 0-1 0 0,0 1 1 0 0,0-1 0 0 0,-1 0 0 0 0,1 0-1 0 0,0 0 1 0 0,0 1 0 0 0,0-1 0 0 0,0 0-1 0 0,0 0 1 0 0,0 1 0 0 0,-1-1-1 0 0,1 0 1 0 0,0 1 0 0 0,0-1 0 0 0,0 0-1 0 0,0 0 1 0 0,0 1 0 0 0,0-1-1 0 0,0 0 1 0 0,0 1 0 0 0,0-1 0 0 0,0 0-1 0 0,0 1 1 0 0,0-1 0 0 0,0 0-1 0 0,1 0 1 0 0,-1 1 0 0 0,0-1 0 0 0,0 0-1 0 0,0 1 1 0 0,18 12 1101 0 0,25 6-104 0 0,-15-13-608 0 0,-1-1 0 0 0,1-1 0 0 0,0-1 0 0 0,39-2 0 0 0,112-15 515 0 0,-90 5-548 0 0,57-5 51 0 0,170-12 485 0 0,-2 24 648 0 0,-240 10-740 0 0,-87-12-770 0 0,1-10-3279 0 0,7 11-408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9:22.686"/>
    </inkml:context>
    <inkml:brush xml:id="br0">
      <inkml:brushProperty name="width" value="0.05" units="cm"/>
      <inkml:brushProperty name="height" value="0.05" units="cm"/>
    </inkml:brush>
  </inkml:definitions>
  <inkml:trace contextRef="#ctx0" brushRef="#br0">87 113 6909 0 0,'-25'-3'1664'0'0,"-32"1"1"0"0,56 2-1630 0 0,1 0-1 0 0,0 0 1 0 0,0 0 0 0 0,0 0 0 0 0,0 0 0 0 0,0 0 0 0 0,-1 0 0 0 0,1 0 0 0 0,0 0 0 0 0,0 0 0 0 0,0 0 0 0 0,0 0 0 0 0,0 0 0 0 0,-1 0 0 0 0,1 0-1 0 0,0 0 1 0 0,0 0 0 0 0,0 0 0 0 0,0 0 0 0 0,0 0 0 0 0,0 0 0 0 0,0 1 0 0 0,-1-1 0 0 0,1 0 0 0 0,0 0 0 0 0,0 0 0 0 0,0 0 0 0 0,0 0 0 0 0,0 0 0 0 0,0 0-1 0 0,0 1 1 0 0,0-1 0 0 0,0 0 0 0 0,0 0 0 0 0,0 0 0 0 0,0 0 0 0 0,0 0 0 0 0,-1 0 0 0 0,1 1 0 0 0,0-1 0 0 0,0 0 0 0 0,0 0 0 0 0,0 0 0 0 0,0 0-1 0 0,0 0 1 0 0,1 1 0 0 0,-1-1 0 0 0,0 0 0 0 0,0 0 0 0 0,0 0 0 0 0,0 0 0 0 0,0 0 0 0 0,0 0 0 0 0,0 1 0 0 0,0-1 0 0 0,0 0 0 0 0,0 0 0 0 0,0 0 0 0 0,0 0-1 0 0,1 0 1 0 0,-1 1 37 0 0,0-1 0 0 0,1 1-1 0 0,-1-1 1 0 0,1 1 0 0 0,-1-1-1 0 0,0 0 1 0 0,1 1 0 0 0,-1-1-1 0 0,1 0 1 0 0,-1 0 0 0 0,1 1 0 0 0,-1-1-1 0 0,1 0 1 0 0,0 0 0 0 0,-1 0-1 0 0,1 1 1 0 0,-1-1 0 0 0,1 0-1 0 0,0 0 1 0 0,190-15 1297 0 0,-71 3-1158 0 0,579-47 687 0 0,-665 55-787 0 0,13 0 109 0 0,64-14-1 0 0,-105 15-44 0 0,-8 1-410 0 0,-8 1-3029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33.698"/>
    </inkml:context>
    <inkml:brush xml:id="br0">
      <inkml:brushProperty name="width" value="0.05" units="cm"/>
      <inkml:brushProperty name="height" value="0.05" units="cm"/>
    </inkml:brush>
  </inkml:definitions>
  <inkml:trace contextRef="#ctx0" brushRef="#br0">12 142 8069 0 0,'0'0'35'0'0,"-1"0"1"0"0,0 0-1 0 0,1 0 1 0 0,-1-1-1 0 0,1 1 1 0 0,-1 0 0 0 0,0-1-1 0 0,1 1 1 0 0,-1 0-1 0 0,1-1 1 0 0,-1 1-1 0 0,1-1 1 0 0,-1 1-1 0 0,1-1 1 0 0,-1 1-1 0 0,1-1 1 0 0,0 1 0 0 0,-1-1-1 0 0,1 1 1 0 0,0-1-1 0 0,-1 0 1 0 0,1 1-1 0 0,0-1 1 0 0,0 1-1 0 0,0-1 1 0 0,-1 0-1 0 0,1 1 1 0 0,0-1 0 0 0,0 0-1 0 0,0 1 1 0 0,0-1-1 0 0,0 0 1 0 0,0 1-1 0 0,0-1 1 0 0,0 0-1 0 0,1 1 1 0 0,-1-1-1 0 0,0 0 1 0 0,1 0 0 0 0,-1-2 89 0 0,1-1 1 0 0,-1 1 0 0 0,1 0 0 0 0,0-1 0 0 0,1 1-1 0 0,-1 0 1 0 0,3-4 0 0 0,1 1-57 0 0,0 0 0 0 0,0 0 0 0 0,1 0 0 0 0,0 1 0 0 0,1 0 1 0 0,-1 0-1 0 0,1 0 0 0 0,0 1 0 0 0,0 0 0 0 0,0 1 0 0 0,8-4 0 0 0,4 0-12 0 0,0 1 0 0 0,1 1 0 0 0,26-4 0 0 0,-43 8-54 0 0,0 1-1 0 0,1 0 0 0 0,-1 0 0 0 0,1 0 0 0 0,-1 0 0 0 0,0 0 0 0 0,1 1 0 0 0,3 1 1 0 0,-7-2-3 0 0,1 0 0 0 0,0 0 0 0 0,-1 0 1 0 0,1 1-1 0 0,0-1 0 0 0,-1 0 0 0 0,1 1 1 0 0,-1-1-1 0 0,1 0 0 0 0,-1 1 0 0 0,1-1 1 0 0,-1 1-1 0 0,1-1 0 0 0,-1 1 1 0 0,1-1-1 0 0,-1 1 0 0 0,1-1 0 0 0,-1 1 1 0 0,0-1-1 0 0,1 1 0 0 0,-1 0 0 0 0,0-1 1 0 0,0 1-1 0 0,1 0 0 0 0,-1-1 0 0 0,0 1 1 0 0,0 0-1 0 0,0-1 0 0 0,0 1 0 0 0,0 0 1 0 0,0-1-1 0 0,0 1 0 0 0,0 0 1 0 0,0-1-1 0 0,0 1 0 0 0,0 0 0 0 0,0-1 1 0 0,-1 1-1 0 0,1 0 0 0 0,0-1 0 0 0,0 1 1 0 0,-1-1-1 0 0,1 1 0 0 0,0 0 0 0 0,-2 0 1 0 0,-4 12 8 0 0,2-5-6 0 0,0-1 0 0 0,0 1 0 0 0,-1-1 0 0 0,0 0 0 0 0,0 0 1 0 0,0-1-1 0 0,-10 9 0 0 0,-71 54 70 0 0,85-65-81 0 0,7-4-10 0 0,7-2-9 0 0,14-4 27 0 0,74-15-5 0 0,-88 19 4 0 0,-1 1 1 0 0,0 1 0 0 0,1 0-1 0 0,-1 1 1 0 0,1 0-1 0 0,15 3 1 0 0,-25-3 2 0 0,0 0 1 0 0,1 1-1 0 0,-1-1 0 0 0,0 1 1 0 0,0-1-1 0 0,0 1 0 0 0,0 0 1 0 0,0 0-1 0 0,0 0 1 0 0,-1 0-1 0 0,1 1 0 0 0,2 2 1 0 0,-4-4-2 0 0,0 0 0 0 0,-1 1 0 0 0,1-1 0 0 0,0 0 1 0 0,0 0-1 0 0,-1 0 0 0 0,1 1 0 0 0,0-1 0 0 0,-1 0 0 0 0,1 1 0 0 0,-1-1 1 0 0,0 1-1 0 0,0-1 0 0 0,1 1 0 0 0,-1-1 0 0 0,0 0 0 0 0,0 1 1 0 0,0-1-1 0 0,0 1 0 0 0,-1-1 0 0 0,1 1 0 0 0,0-1 0 0 0,-1 0 0 0 0,1 1 1 0 0,-1-1-1 0 0,1 0 0 0 0,-1 1 0 0 0,1-1 0 0 0,-1 0 0 0 0,0 1 1 0 0,-1 1-1 0 0,-6 5 3 0 0,1 0 0 0 0,-1-1 0 0 0,-1 1 0 0 0,1-2 0 0 0,-1 1 1 0 0,-1-1-1 0 0,1 0 0 0 0,-1-1 0 0 0,0 0 0 0 0,0-1 0 0 0,-13 4 0 0 0,-14 2-493 0 0,-71 11 0 0 0,55-12-545 0 0,51-8 914 0 0,-1-1 0 0 0,1 1 1 0 0,-1-1-1 0 0,0 0 0 0 0,1 0 0 0 0,-1 0 1 0 0,0-1-1 0 0,1 1 0 0 0,-1-1 0 0 0,0 1 0 0 0,1-1 1 0 0,-1 0-1 0 0,1 0 0 0 0,-1 0 0 0 0,1 0 1 0 0,0 0-1 0 0,-1 0 0 0 0,1-1 0 0 0,0 0 1 0 0,0 1-1 0 0,-3-3 0 0 0,-2-2-861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34.101"/>
    </inkml:context>
    <inkml:brush xml:id="br0">
      <inkml:brushProperty name="width" value="0.05" units="cm"/>
      <inkml:brushProperty name="height" value="0.05" units="cm"/>
    </inkml:brush>
  </inkml:definitions>
  <inkml:trace contextRef="#ctx0" brushRef="#br0">328 0 6065 0 0,'-3'1'76'0'0,"0"0"1"0"0,0 0 0 0 0,1 1-1 0 0,-1-1 1 0 0,0 1 0 0 0,1-1-1 0 0,-1 1 1 0 0,-3 3 0 0 0,-11 7 245 0 0,-29 17 806 0 0,-57 45 1 0 0,91-64-993 0 0,1 1 1 0 0,0 0-1 0 0,0 0 1 0 0,1 1 0 0 0,1 1-1 0 0,0 0 1 0 0,0 0 0 0 0,2 0-1 0 0,-1 1 1 0 0,2 0 0 0 0,0 1-1 0 0,1 0 1 0 0,0-1 0 0 0,1 2-1 0 0,1-1 1 0 0,0 0 0 0 0,1 1-1 0 0,1-1 1 0 0,0 1 0 0 0,1 0-1 0 0,1-1 1 0 0,0 1 0 0 0,1-1-1 0 0,1 1 1 0 0,8 27 0 0 0,-8-36-110 0 0,0 0 1 0 0,0-1 0 0 0,0 1 0 0 0,1 0 0 0 0,0-1 0 0 0,0 0 0 0 0,0 0 0 0 0,1-1 0 0 0,0 1 0 0 0,0-1-1 0 0,0 0 1 0 0,1 0 0 0 0,10 6 0 0 0,-7-5 5 0 0,0-2 0 0 0,0 1 0 0 0,1-1 0 0 0,-1-1 0 0 0,1 0 0 0 0,0 0 0 0 0,0-1 0 0 0,20 3 0 0 0,-9-5-12 0 0,0 1 1 0 0,0-2 0 0 0,0-1 0 0 0,-1-1-1 0 0,1 0 1 0 0,0-2 0 0 0,-1 0 0 0 0,0-1-1 0 0,20-10 1 0 0,-23 8-42 0 0,-1-1 1 0 0,0 0-1 0 0,0-1 0 0 0,-1-1 0 0 0,0 0 0 0 0,-1-1 0 0 0,-1 0 0 0 0,0-1 1 0 0,0-1-1 0 0,10-15 0 0 0,-18 21-27 0 0,0 1 0 0 0,-1-1 0 0 0,0-1 0 0 0,0 1 1 0 0,0-1-1 0 0,-1 1 0 0 0,0-1 0 0 0,-1 0 0 0 0,2-14 0 0 0,-4 16 5 0 0,1-1 0 0 0,-2 1 0 0 0,1 0 0 0 0,-1 0 0 0 0,0 0 0 0 0,0 0 0 0 0,-1 0 0 0 0,0 0 0 0 0,0 0 0 0 0,-1 1 0 0 0,0-1 0 0 0,0 1 0 0 0,-6-10 0 0 0,1 5 27 0 0,0 0 0 0 0,-1 1 0 0 0,0 0-1 0 0,0 1 1 0 0,-1 0 0 0 0,-1 0 0 0 0,1 1-1 0 0,-1 0 1 0 0,-1 1 0 0 0,1 0-1 0 0,-1 1 1 0 0,0 1 0 0 0,-1 0 0 0 0,1 0-1 0 0,-1 1 1 0 0,0 1 0 0 0,0 0 0 0 0,-26-2-1 0 0,18 3-19 0 0,0 2-1 0 0,1 0 1 0 0,-1 1 0 0 0,0 1-1 0 0,1 1 1 0 0,-1 1 0 0 0,1 1-1 0 0,0 1 1 0 0,1 0 0 0 0,-1 1-1 0 0,-31 18 1 0 0,47-23-127 0 0,0 0 0 0 0,0 1 0 0 0,0-1 0 0 0,0 1 0 0 0,1 0 0 0 0,-1 0 0 0 0,1 1 0 0 0,0-1 0 0 0,0 1 0 0 0,0-1 0 0 0,0 1 0 0 0,1 0 0 0 0,-1 0 0 0 0,1 0 0 0 0,0 0 0 0 0,0 1-1 0 0,-1 5 1 0 0,2 3-814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44.790"/>
    </inkml:context>
    <inkml:brush xml:id="br0">
      <inkml:brushProperty name="width" value="0.05" units="cm"/>
      <inkml:brushProperty name="height" value="0.05" units="cm"/>
    </inkml:brush>
  </inkml:definitions>
  <inkml:trace contextRef="#ctx0" brushRef="#br0">3097 258 6313 0 0,'-12'-57'652'0'0,"11"55"-616"0"0,1 0 1 0 0,-1 0-1 0 0,1 0 1 0 0,-1 0-1 0 0,0 0 1 0 0,0 1-1 0 0,0-1 1 0 0,0 0-1 0 0,0 0 1 0 0,0 1 0 0 0,0-1-1 0 0,-1 0 1 0 0,1 1-1 0 0,-1-1 1 0 0,1 1-1 0 0,-1 0 1 0 0,0 0-1 0 0,1-1 1 0 0,-1 1-1 0 0,0 0 1 0 0,0 0-1 0 0,0 1 1 0 0,-3-2 0 0 0,-5-2 133 0 0,0 0 1 0 0,0 1 0 0 0,-13-2 0 0 0,-33-6 451 0 0,-367-63 1783 0 0,-181 15-1638 0 0,496 55-300 0 0,-1 6 0 0 0,1 4 1 0 0,-170 32-1 0 0,236-28-292 0 0,0 1-1 0 0,1 3 1 0 0,1 1 0 0 0,0 2-1 0 0,-69 42 1 0 0,49-20 241 0 0,3 3 0 0 0,-93 85 0 0 0,139-117-403 0 0,-240 235 564 0 0,190-179-136 0 0,-100 141 0 0 0,50-26-223 0 0,89-139-106 0 0,2 1-1 0 0,-21 67 1 0 0,30-74 24 0 0,1-8 41 0 0,1 1 1 0 0,2 0-1 0 0,1 0 0 0 0,-3 47 0 0 0,9-29 53 0 0,3 0 0 0 0,2 0 0 0 0,2-1 0 0 0,1 1 0 0 0,3-1 0 0 0,26 69 1 0 0,128 257 1444 0 0,-140-323-1615 0 0,12 26 146 0 0,4-2-1 0 0,53 71 1 0 0,-65-104-109 0 0,3-2 0 0 0,1-1 0 0 0,1-2 0 0 0,73 57 0 0 0,-56-52-46 0 0,3-3 0 0 0,0-1 0 0 0,73 33 1 0 0,196 63 588 0 0,-242-100-556 0 0,22 4-81 0 0,119 28 0 0 0,112 6-42 0 0,-191-41 67 0 0,877 116-306 0 0,151-88 448 0 0,-585-100-252 0 0,-460 22 16 0 0,-2-4-1 0 0,196-68 1 0 0,-231 58 72 0 0,-2-4 0 0 0,-2-4-1 0 0,111-73 1 0 0,-165 95-2 0 0,21-13 50 0 0,50-42-1 0 0,-86 63-42 0 0,-1-1 0 0 0,-1-1 1 0 0,0 0-1 0 0,-1-1 0 0 0,-1-1 1 0 0,0 0-1 0 0,10-22 0 0 0,-7 8-9 0 0,-3-1 1 0 0,0 0-1 0 0,-2-1 0 0 0,-2 0 0 0 0,-1-1 0 0 0,-1 0 0 0 0,0-36 0 0 0,-8-243 13 0 0,-1 248-15 0 0,-6-96-18 0 0,-49-261 0 0 0,51 390 16 0 0,-2 0 0 0 0,-1 1 0 0 0,-1 0 1 0 0,-2 1-1 0 0,-1 1 0 0 0,-1 0 0 0 0,-2 0 0 0 0,-1 2 0 0 0,-1 0 0 0 0,-30-32 0 0 0,23 29 11 0 0,-264-275 495 0 0,118 159-569 0 0,133 118 25 0 0,0 2-1 0 0,-75-36 1 0 0,-9 11-96 0 0,-142-38 0 0 0,210 72 146 0 0,-385-108 163 0 0,177 37-397 0 0,39 11 346 0 0,150 56-46 0 0,-67-20-12 0 0,-156-24-1 0 0,287 64-68 0 0,-85-14-37 0 0,-129-2 0 0 0,207 18-121 0 0,6 0-1457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46.148"/>
    </inkml:context>
    <inkml:brush xml:id="br0">
      <inkml:brushProperty name="width" value="0.05" units="cm"/>
      <inkml:brushProperty name="height" value="0.05" units="cm"/>
    </inkml:brush>
  </inkml:definitions>
  <inkml:trace contextRef="#ctx0" brushRef="#br0">1100 149 6941 0 0,'0'-4'89'0'0,"-1"1"1"0"0,0 0 0 0 0,0 0 0 0 0,0 0 0 0 0,-1 0-1 0 0,1 0 1 0 0,-1 0 0 0 0,1 0 0 0 0,-1 0 0 0 0,0 0-1 0 0,0 1 1 0 0,-1-1 0 0 0,1 1 0 0 0,0-1 0 0 0,-1 1-1 0 0,-5-4 1 0 0,-6-4 563 0 0,-26-16 0 0 0,26 19-332 0 0,1 1-1 0 0,-1 0 1 0 0,-1 1 0 0 0,1 1-1 0 0,-1 0 1 0 0,1 0 0 0 0,-30-1 0 0 0,-6 2 419 0 0,-52 5 1 0 0,42 0-447 0 0,12-1-80 0 0,-166 7 456 0 0,171-4-555 0 0,1 1 0 0 0,0 3 0 0 0,-41 13 0 0 0,71-17-66 0 0,1 0-1 0 0,0 1 1 0 0,-1 0 0 0 0,2 1-1 0 0,-1 0 1 0 0,1 1 0 0 0,0 0-1 0 0,0 0 1 0 0,1 1 0 0 0,0 1-1 0 0,0 0 1 0 0,-13 18 0 0 0,17-20 5 0 0,0 1 1 0 0,1-1-1 0 0,0 1 1 0 0,0 0-1 0 0,0 1 1 0 0,1-1-1 0 0,1 1 0 0 0,0-1 1 0 0,0 1-1 0 0,0 0 1 0 0,1 0-1 0 0,0 0 1 0 0,1-1-1 0 0,0 1 1 0 0,1 0-1 0 0,0 0 1 0 0,0 0-1 0 0,3 13 1 0 0,1-10 4 0 0,-1 0 1 0 0,1 0 0 0 0,1 0 0 0 0,0-1 0 0 0,1 0-1 0 0,0 0 1 0 0,1 0 0 0 0,0-1 0 0 0,0 0-1 0 0,1-1 1 0 0,0 0 0 0 0,1 0 0 0 0,0-1 0 0 0,1 0-1 0 0,20 11 1 0 0,1-2-32 0 0,0-1-1 0 0,1-2 1 0 0,0-1-1 0 0,56 13 1 0 0,-50-17-28 0 0,0-2 1 0 0,1-1-1 0 0,0-2 1 0 0,0-2 0 0 0,0-1-1 0 0,1-3 1 0 0,-1-1 0 0 0,-1-1-1 0 0,1-3 1 0 0,71-21-1 0 0,-100 25-19 0 0,0-1 0 0 0,-1 0-1 0 0,1-1 1 0 0,-1-1 0 0 0,0 1-1 0 0,0-1 1 0 0,-1-1 0 0 0,1 0 0 0 0,-2 0-1 0 0,1-1 1 0 0,-1 0 0 0 0,0-1-1 0 0,-1 1 1 0 0,0-1 0 0 0,0-1-1 0 0,-1 0 1 0 0,0 1 0 0 0,-1-2-1 0 0,0 1 1 0 0,0-1 0 0 0,-1 1 0 0 0,-1-1-1 0 0,0-1 1 0 0,0 1 0 0 0,-1 0-1 0 0,1-21 1 0 0,-2 14-50 0 0,-2 1 1 0 0,0 0-1 0 0,-1 0 0 0 0,0 0 1 0 0,-1 1-1 0 0,-1-1 0 0 0,-1 1 1 0 0,0-1-1 0 0,-1 1 0 0 0,-1 1 1 0 0,-1-1-1 0 0,-17-26 0 0 0,19 33 71 0 0,-1 0-1 0 0,0 1 0 0 0,-1-1 0 0 0,0 1 1 0 0,0 1-1 0 0,-1-1 0 0 0,0 2 1 0 0,0-1-1 0 0,-11-5 0 0 0,12 8-2 0 0,0 1 1 0 0,0 0-1 0 0,0 0 1 0 0,0 1-1 0 0,-1-1 1 0 0,1 2-1 0 0,-1-1 0 0 0,1 2 1 0 0,-1-1-1 0 0,0 1 1 0 0,1 0-1 0 0,-16 2 1 0 0,19-1-71 0 0,1 0 1 0 0,0 0 0 0 0,0 0-1 0 0,0 1 1 0 0,0-1 0 0 0,0 1-1 0 0,0 0 1 0 0,0 0 0 0 0,1 0-1 0 0,-7 5 1 0 0,9-6-107 0 0,-1 1 0 0 0,1-1 1 0 0,0 1-1 0 0,-1-1 0 0 0,1 1 0 0 0,0 0 0 0 0,0-1 0 0 0,0 1 1 0 0,0 0-1 0 0,0 0 0 0 0,1 0 0 0 0,-1 0 0 0 0,0 0 0 0 0,1 0 1 0 0,-1 0-1 0 0,1 0 0 0 0,0 0 0 0 0,0 0 0 0 0,0 0 0 0 0,0 0 0 0 0,0 0 1 0 0,0 0-1 0 0,0 0 0 0 0,2 3 0 0 0,3 8-1225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47.113"/>
    </inkml:context>
    <inkml:brush xml:id="br0">
      <inkml:brushProperty name="width" value="0.05" units="cm"/>
      <inkml:brushProperty name="height" value="0.05" units="cm"/>
    </inkml:brush>
  </inkml:definitions>
  <inkml:trace contextRef="#ctx0" brushRef="#br0">748 188 6409 0 0,'6'-23'111'0'0,"-6"21"-73"0"0,0-1 0 0 0,1 0 0 0 0,-1 1-1 0 0,1-1 1 0 0,0 1 0 0 0,0-1 0 0 0,0 1 0 0 0,0-1 0 0 0,0 1 0 0 0,4-5 0 0 0,-4 6 52 0 0,-1 0 1 0 0,1-1-1 0 0,0 1 0 0 0,0 0 0 0 0,0-1 0 0 0,-1 1 1 0 0,1-1-1 0 0,-1 1 0 0 0,1-1 0 0 0,-1 0 0 0 0,0 1 1 0 0,0-1-1 0 0,0 1 0 0 0,1-1 0 0 0,-1 0 0 0 0,-1 1 1 0 0,1-1-1 0 0,0 1 0 0 0,0-1 0 0 0,-1 1 0 0 0,1-1 1 0 0,0 1-1 0 0,-1-1 0 0 0,0 1 0 0 0,-1-4 0 0 0,1 3 41 0 0,0 1 0 0 0,0-1-1 0 0,-1 0 1 0 0,1 0 0 0 0,-1 0 0 0 0,0 1-1 0 0,1-1 1 0 0,-1 1 0 0 0,0-1-1 0 0,0 1 1 0 0,0 0 0 0 0,0 0 0 0 0,0 0-1 0 0,0 0 1 0 0,0 0 0 0 0,0 0-1 0 0,0 0 1 0 0,-3 0 0 0 0,-19-1 330 0 0,0 2 1 0 0,-1 0 0 0 0,1 1 0 0 0,0 2-1 0 0,-41 9 1 0 0,34-6-90 0 0,-14 2 494 0 0,-77 25 0 0 0,99-25-626 0 0,1 1-1 0 0,0 2 1 0 0,0 0 0 0 0,1 1-1 0 0,-22 17 1 0 0,12-5 38 0 0,-54 51 1 0 0,77-66-239 0 0,0 0 0 0 0,1 0 0 0 0,-1 1 0 0 0,2-1 0 0 0,-1 2 0 0 0,2-1 0 0 0,-1 1 0 0 0,1-1 0 0 0,1 2 0 0 0,-6 19 0 0 0,9-22 29 0 0,-1 1 1 0 0,1-1-1 0 0,1 1 0 0 0,0 0 1 0 0,0-1-1 0 0,1 1 0 0 0,0-1 1 0 0,1 1-1 0 0,0-1 0 0 0,0 1 0 0 0,1-1 1 0 0,4 10-1 0 0,-1-7 22 0 0,1 1-1 0 0,0-1 1 0 0,1 0 0 0 0,0 0-1 0 0,1-1 1 0 0,0 0 0 0 0,16 13 0 0 0,2-1 44 0 0,2-1 0 0 0,0-2 0 0 0,2 0 0 0 0,0-3 0 0 0,53 23 0 0 0,-48-24-48 0 0,1-2-1 0 0,0-2 1 0 0,1-2-1 0 0,1-1 1 0 0,0-2-1 0 0,0-1 1 0 0,0-2-1 0 0,56-2 1 0 0,-74-5-167 0 0,1 0-1 0 0,-1-1 1 0 0,0-1 0 0 0,-1 0 0 0 0,1-2 0 0 0,-1-1 0 0 0,-1 0 0 0 0,29-17 0 0 0,-20 8-232 0 0,0-2 0 0 0,-2 0 1 0 0,0-2-1 0 0,42-43 0 0 0,-47 41 116 0 0,-1-2-1 0 0,-2 0 0 0 0,0-1 1 0 0,-1-1-1 0 0,-2 0 0 0 0,22-54 0 0 0,-30 64 180 0 0,-2 0-1 0 0,1-1 0 0 0,-2 1 0 0 0,-1-1 0 0 0,0 0 0 0 0,-1-1 0 0 0,-1 1 0 0 0,0 0 0 0 0,-2 0 0 0 0,0-1 0 0 0,-1 1 0 0 0,-1 0 0 0 0,-5-18 0 0 0,4 26 20 0 0,1 0 0 0 0,-1 1 0 0 0,-1 0 0 0 0,0 0 0 0 0,0 0-1 0 0,0 0 1 0 0,-1 1 0 0 0,-1 0 0 0 0,1 0 0 0 0,-1 1 0 0 0,-1 0 0 0 0,1 0 0 0 0,-1 0 0 0 0,-1 1 0 0 0,1 0 0 0 0,-1 1-1 0 0,-12-6 1 0 0,2 3 6 0 0,0 1 0 0 0,0 1 0 0 0,-1 0 1 0 0,1 2-1 0 0,-1 0 0 0 0,0 1 0 0 0,-38 0 0 0 0,30 3-50 0 0,1 1 0 0 0,-55 9 0 0 0,67-7-594 0 0,-1 1-1 0 0,1 1 1 0 0,1 0-1 0 0,-1 1 1 0 0,1 1 0 0 0,-24 14-1 0 0,16-7-1307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30.415"/>
    </inkml:context>
    <inkml:brush xml:id="br0">
      <inkml:brushProperty name="width" value="0.05" units="cm"/>
      <inkml:brushProperty name="height" value="0.05" units="cm"/>
    </inkml:brush>
  </inkml:definitions>
  <inkml:trace contextRef="#ctx0" brushRef="#br0">118 1 8693 0 0,'-2'0'121'0'0,"-1"-1"1"0"0,1 1-1 0 0,0 0 1 0 0,-1 0-1 0 0,1 0 1 0 0,-1 0-1 0 0,1 1 1 0 0,-1-1 0 0 0,1 1-1 0 0,0-1 1 0 0,-1 1-1 0 0,1 0 1 0 0,-4 2-1 0 0,-34 19 1498 0 0,14-8-539 0 0,18-10-863 0 0,1-1-98 0 0,16 0-1430 0 0,2-1-609 0 0,-4 0 711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48.437"/>
    </inkml:context>
    <inkml:brush xml:id="br0">
      <inkml:brushProperty name="width" value="0.05" units="cm"/>
      <inkml:brushProperty name="height" value="0.05" units="cm"/>
    </inkml:brush>
  </inkml:definitions>
  <inkml:trace contextRef="#ctx0" brushRef="#br0">2347 17 7905 0 0,'0'0'2'0'0,"0"-1"0"0"0,0 1 0 0 0,0 0 0 0 0,0 0 1 0 0,0 0-1 0 0,0 0 0 0 0,0 0 0 0 0,0 0 0 0 0,0 0 0 0 0,0 0 0 0 0,0-1 1 0 0,0 1-1 0 0,0 0 0 0 0,0 0 0 0 0,0 0 0 0 0,0 0 0 0 0,0 0 1 0 0,0 0-1 0 0,0 0 0 0 0,0 0 0 0 0,0-1 0 0 0,0 1 0 0 0,0 0 1 0 0,0 0-1 0 0,0 0 0 0 0,0 0 0 0 0,0 0 0 0 0,0 0 0 0 0,0 0 0 0 0,-1 0 1 0 0,1 0-1 0 0,0 0 0 0 0,0 0 0 0 0,0 0 0 0 0,0-1 0 0 0,0 1 1 0 0,0 0-1 0 0,0 0 0 0 0,0 0 0 0 0,-1 0 0 0 0,1 0 0 0 0,0 0 1 0 0,0 0-1 0 0,0 0 0 0 0,0 0 0 0 0,0 0 0 0 0,0 0 0 0 0,0 0 1 0 0,0 0-1 0 0,-1 0 0 0 0,1 0 0 0 0,0 0 0 0 0,0 0 0 0 0,0 1 0 0 0,0-1 1 0 0,0 0-1 0 0,0 0 0 0 0,0 0 0 0 0,0 0 0 0 0,0 0 0 0 0,-1 0 1 0 0,1 0-1 0 0,1-7 1276 0 0,1 1-221 0 0,-8 7-56 0 0,-27 24-154 0 0,0 0 1 0 0,2 3-1 0 0,-51 56 0 0 0,5-4 19 0 0,-20 22 395 0 0,-105 145-1 0 0,90-106-560 0 0,-317 334 1558 0 0,-32-31-185 0 0,280-278-1600 0 0,-108 103 30 0 0,206-184-366 0 0,-96 128 1 0 0,167-197-276 0 0,0 0-1 0 0,-14 30 1 0 0,36-91-5101 0 0,28-29-942 0 0,-18 39 3946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48.776"/>
    </inkml:context>
    <inkml:brush xml:id="br0">
      <inkml:brushProperty name="width" value="0.05" units="cm"/>
      <inkml:brushProperty name="height" value="0.05" units="cm"/>
    </inkml:brush>
  </inkml:definitions>
  <inkml:trace contextRef="#ctx0" brushRef="#br0">216 0 9029 0 0,'7'7'546'0'0,"-4"-3"234"0"0,-8 6-105 0 0,-88 131 3366 0 0,77-117-3950 0 0,2 1 1 0 0,0 1-1 0 0,2 1 0 0 0,-12 36 0 0 0,7-13 132 0 0,-11 61 0 0 0,27-109-181 0 0,1 0 0 0 0,-1 0-1 0 0,1 0 1 0 0,0 0-1 0 0,0 0 1 0 0,0 0-1 0 0,0 0 1 0 0,0 0-1 0 0,0 0 1 0 0,0 0-1 0 0,1 0 1 0 0,-1-1-1 0 0,1 1 1 0 0,-1 0-1 0 0,1 0 1 0 0,0 0-1 0 0,0 0 1 0 0,0-1-1 0 0,0 1 1 0 0,2 2-1 0 0,-2-2 25 0 0,1-1 0 0 0,0 0-1 0 0,0 0 1 0 0,0 0 0 0 0,0 0-1 0 0,0 0 1 0 0,0 0 0 0 0,0 0-1 0 0,0 0 1 0 0,0-1 0 0 0,0 1-1 0 0,0-1 1 0 0,0 0 0 0 0,0 0-1 0 0,1 1 1 0 0,-1-1 0 0 0,0 0-1 0 0,3-1 1 0 0,43-6 263 0 0,1-2 0 0 0,-2-2 0 0 0,56-20 0 0 0,-40 11-286 0 0,125-51-1925 0 0,-68 14-2695 0 0,-86 41 2789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49.568"/>
    </inkml:context>
    <inkml:brush xml:id="br0">
      <inkml:brushProperty name="width" value="0.05" units="cm"/>
      <inkml:brushProperty name="height" value="0.05" units="cm"/>
    </inkml:brush>
  </inkml:definitions>
  <inkml:trace contextRef="#ctx0" brushRef="#br0">91 7 6657 0 0,'1'0'91'0'0,"0"-1"1"0"0,-1 0-1 0 0,1 1 1 0 0,0-1 0 0 0,-1 1-1 0 0,1-1 1 0 0,0 1-1 0 0,0-1 1 0 0,0 1-1 0 0,-1 0 1 0 0,1-1 0 0 0,0 1-1 0 0,0 0 1 0 0,0 0-1 0 0,0 0 1 0 0,0-1 0 0 0,1 1-1 0 0,-2 1-28 0 0,1-1 0 0 0,-1 0 0 0 0,1 0-1 0 0,-1 0 1 0 0,1 1 0 0 0,-1-1 0 0 0,0 0 0 0 0,1 1 0 0 0,-1-1-1 0 0,1 0 1 0 0,-1 1 0 0 0,0-1 0 0 0,1 1 0 0 0,-1-1 0 0 0,0 0-1 0 0,0 1 1 0 0,1-1 0 0 0,-1 1 0 0 0,0-1 0 0 0,0 1 0 0 0,0-1-1 0 0,0 1 1 0 0,1 0 0 0 0,0 6 356 0 0,-1-1 0 0 0,1 1 1 0 0,-1 0-1 0 0,-1 7 0 0 0,1 1-109 0 0,-1 28 611 0 0,1 15 190 0 0,7 63 0 0 0,-1-72-791 0 0,56 467 1680 0 0,-31 2-862 0 0,-99 1199 2311 0 0,8-1169-2967 0 0,-4 51 313 0 0,35 1-429 0 0,46-203-247 0 0,3-269-468 0 0,-13-165-2664 0 0,-4 7 1315 0 0,-2 13 141 0 0,0 0 0 0 0,0 1 1 0 0,-2-1-1 0 0,-5-33 0 0 0,-2 25-285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49.905"/>
    </inkml:context>
    <inkml:brush xml:id="br0">
      <inkml:brushProperty name="width" value="0.05" units="cm"/>
      <inkml:brushProperty name="height" value="0.05" units="cm"/>
    </inkml:brush>
  </inkml:definitions>
  <inkml:trace contextRef="#ctx0" brushRef="#br0">18 42 7517 0 0,'-2'1'129'0'0,"1"-1"0"0"0,0 1 0 0 0,0 0 0 0 0,0 0 1 0 0,-1 1-1 0 0,1-1 0 0 0,0 0 0 0 0,0 0 0 0 0,1 0 0 0 0,-1 1 1 0 0,0-1-1 0 0,0 1 0 0 0,1-1 0 0 0,-1 0 0 0 0,0 1 0 0 0,1-1 1 0 0,0 1-1 0 0,-1-1 0 0 0,1 1 0 0 0,0-1 0 0 0,0 1 0 0 0,0 0 1 0 0,-1-1-1 0 0,2 1 0 0 0,-1 1 0 0 0,8 23 2532 0 0,-8-22-2449 0 0,1 0 0 0 0,0 0-1 0 0,0 0 1 0 0,0 0 0 0 0,1-1 0 0 0,-1 1-1 0 0,5 6 1 0 0,1-1-24 0 0,-1-1 1 0 0,2-1-1 0 0,-1 0 0 0 0,1 0 0 0 0,0 0 1 0 0,13 8-1 0 0,-1-3-87 0 0,39 17 0 0 0,-53-26-112 0 0,0 0-1 0 0,1-1 0 0 0,-1 0 1 0 0,1 0-1 0 0,0-1 1 0 0,0 1-1 0 0,0-2 1 0 0,0 1-1 0 0,-1-1 0 0 0,1 0 1 0 0,0 0-1 0 0,0-1 1 0 0,0 0-1 0 0,0 0 0 0 0,0-1 1 0 0,-1 1-1 0 0,1-2 1 0 0,-1 1-1 0 0,1-1 0 0 0,-1 0 1 0 0,0 0-1 0 0,0 0 1 0 0,0-1-1 0 0,-1 0 1 0 0,1 0-1 0 0,-1-1 0 0 0,0 0 1 0 0,0 0-1 0 0,0 0 1 0 0,-1 0-1 0 0,5-8 0 0 0,-2 3 69 0 0,0 1 0 0 0,-1-2 0 0 0,0 1 0 0 0,-1 0 0 0 0,0-1 0 0 0,-1 0 0 0 0,0 0-1 0 0,-1-1 1 0 0,0 1 0 0 0,0-1 0 0 0,-2 1 0 0 0,1-1 0 0 0,-1-14 0 0 0,-1 25-48 0 0,0 0 0 0 0,0 1 0 0 0,0-1 0 0 0,0 0-1 0 0,0 1 1 0 0,0-1 0 0 0,0 0 0 0 0,0 1 0 0 0,0-1 0 0 0,-1 1 0 0 0,1-1 0 0 0,0 0 0 0 0,0 1 0 0 0,-1-1 0 0 0,1 1 0 0 0,0-1 0 0 0,-1 1 0 0 0,1-1 0 0 0,0 1 0 0 0,-1-1 0 0 0,1 1 0 0 0,-1-1 0 0 0,1 1 0 0 0,-1-1 0 0 0,1 1 0 0 0,-1 0 0 0 0,0-1 0 0 0,0 0-34 0 0,-1 1 0 0 0,1 0 0 0 0,0 0 0 0 0,0 0 0 0 0,-1 0 0 0 0,1 0 0 0 0,0 0 1 0 0,0 0-1 0 0,-1 1 0 0 0,1-1 0 0 0,0 0 0 0 0,0 1 0 0 0,-2 0 0 0 0,-2 1-250 0 0,-1 1-1 0 0,1-1 1 0 0,0 1 0 0 0,0 1-1 0 0,-6 5 1 0 0,-12 11-1034 0 0,-6 3-323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21.807"/>
    </inkml:context>
    <inkml:brush xml:id="br0">
      <inkml:brushProperty name="width" value="0.05" units="cm"/>
      <inkml:brushProperty name="height" value="0.05" units="cm"/>
    </inkml:brush>
  </inkml:definitions>
  <inkml:trace contextRef="#ctx0" brushRef="#br0">45 51 8297 0 0,'7'-26'749'0'0,"-6"23"444"0"0,-2 9-232 0 0,-1 7-717 0 0,-18 78 856 0 0,-4 28-285 0 0,21-100-687 0 0,1 0 0 0 0,1-1 0 0 0,1 1 1 0 0,3 25-1 0 0,-3-41-109 0 0,1 0-1 0 0,-1-1 1 0 0,1 1 0 0 0,0 0 0 0 0,-1-1-1 0 0,1 1 1 0 0,1 0 0 0 0,-1-1 0 0 0,0 1-1 0 0,0-1 1 0 0,1 0 0 0 0,0 1 0 0 0,-1-1-1 0 0,1 0 1 0 0,0 0 0 0 0,0 0-1 0 0,0 0 1 0 0,0-1 0 0 0,0 1 0 0 0,1 0-1 0 0,-1-1 1 0 0,1 1 0 0 0,-1-1 0 0 0,1 0-1 0 0,-1 0 1 0 0,1 0 0 0 0,-1 0 0 0 0,1-1-1 0 0,0 1 1 0 0,0-1 0 0 0,-1 1 0 0 0,1-1-1 0 0,0 0 1 0 0,0 0 0 0 0,-1 0 0 0 0,4-1-1 0 0,5 0 10 0 0,0-1 0 0 0,0 0 0 0 0,0 0 0 0 0,-1-1-1 0 0,1-1 1 0 0,-1 1 0 0 0,19-11 0 0 0,-19 7-92 0 0,1 0 1 0 0,-1 0-1 0 0,-1 0 1 0 0,1-1-1 0 0,-1-1 0 0 0,-1 0 1 0 0,1 0-1 0 0,-2-1 1 0 0,1 1-1 0 0,-1-2 0 0 0,-1 1 1 0 0,0-1-1 0 0,0 0 1 0 0,-1 0-1 0 0,5-18 0 0 0,-7 20 48 0 0,-1 1-1 0 0,0-1 0 0 0,-1 0 0 0 0,0 0 1 0 0,0 1-1 0 0,-1-1 0 0 0,0 0 1 0 0,-1 0-1 0 0,0 0 0 0 0,0 1 0 0 0,-1-1 1 0 0,0 0-1 0 0,0 1 0 0 0,-1 0 1 0 0,0-1-1 0 0,-1 1 0 0 0,0 0 0 0 0,0 1 1 0 0,0-1-1 0 0,-1 1 0 0 0,0-1 1 0 0,-8-7-1 0 0,9 11 17 0 0,0 0 1 0 0,0 0-1 0 0,-1 0 1 0 0,1 0-1 0 0,-8-4 1 0 0,11 7-3 0 0,0 1-1 0 0,0 0 1 0 0,1-1-1 0 0,-1 1 1 0 0,0 0 0 0 0,0-1-1 0 0,0 1 1 0 0,0 0-1 0 0,1 0 1 0 0,-1 0 0 0 0,0 0-1 0 0,0 0 1 0 0,0 0-1 0 0,0 0 1 0 0,0 0 0 0 0,1 0-1 0 0,-1 0 1 0 0,0 0 0 0 0,0 0-1 0 0,0 1 1 0 0,0-1-1 0 0,1 0 1 0 0,-1 1 0 0 0,0-1-1 0 0,0 1 1 0 0,1-1-1 0 0,-1 1 1 0 0,0-1 0 0 0,1 1-1 0 0,-1-1 1 0 0,0 1 0 0 0,1-1-1 0 0,-1 1 1 0 0,1 0-1 0 0,-1 0 1 0 0,1-1 0 0 0,-1 1-1 0 0,1 0 1 0 0,0 0-1 0 0,-1-1 1 0 0,1 1 0 0 0,0 0-1 0 0,-1 1 1 0 0,1 1-123 0 0,-1-1 1 0 0,1 1-1 0 0,-1 0 1 0 0,1-1-1 0 0,0 1 1 0 0,0 0-1 0 0,0-1 0 0 0,0 1 1 0 0,1 0-1 0 0,-1-1 1 0 0,1 1-1 0 0,0 0 1 0 0,0-1-1 0 0,0 1 0 0 0,0-1 1 0 0,0 0-1 0 0,0 1 1 0 0,0-1-1 0 0,1 0 1 0 0,0 1-1 0 0,-1-1 1 0 0,4 3-1 0 0,-3-4-117 0 0,0 0 1 0 0,0 0-1 0 0,0 0 1 0 0,-1 0-1 0 0,1 0 1 0 0,0-1-1 0 0,0 1 1 0 0,0 0-1 0 0,3-1 1 0 0,5 3-680 0 0,-1-2-57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22.152"/>
    </inkml:context>
    <inkml:brush xml:id="br0">
      <inkml:brushProperty name="width" value="0.05" units="cm"/>
      <inkml:brushProperty name="height" value="0.05" units="cm"/>
    </inkml:brush>
  </inkml:definitions>
  <inkml:trace contextRef="#ctx0" brushRef="#br0">0 19 7969 0 0,'1'-1'158'0'0,"1"0"1"0"0,-1 0-1 0 0,0 0 1 0 0,0 0-1 0 0,0 0 1 0 0,0 0 0 0 0,0 0-1 0 0,0 0 1 0 0,0-1-1 0 0,0 1 1 0 0,0 0-1 0 0,2-5 2172 0 0,-5 15-653 0 0,0 7-1207 0 0,1 0 0 0 0,1 0 0 0 0,1 0 1 0 0,0 0-1 0 0,4 19 0 0 0,-1 6-180 0 0,0-7-297 0 0,2 1-1 0 0,13 46 1 0 0,15 15-3783 0 0,-34-95 3679 0 0,0 0-1 0 0,1-1 1 0 0,-1 1-1 0 0,0 0 1 0 0,1-1-1 0 0,-1 1 1 0 0,0-1-1 0 0,1 1 1 0 0,-1 0-1 0 0,1-1 1 0 0,-1 1 0 0 0,1-1-1 0 0,-1 1 1 0 0,1-1-1 0 0,-1 0 1 0 0,1 1-1 0 0,0-1 1 0 0,-1 0-1 0 0,2 1 1 0 0,0 0-265 0 0,2 4-1139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22.490"/>
    </inkml:context>
    <inkml:brush xml:id="br0">
      <inkml:brushProperty name="width" value="0.05" units="cm"/>
      <inkml:brushProperty name="height" value="0.05" units="cm"/>
    </inkml:brush>
  </inkml:definitions>
  <inkml:trace contextRef="#ctx0" brushRef="#br0">0 34 9401 0 0,'8'-33'2031'0'0,"-2"46"589"0"0,-4-10-2657 0 0,-3-11-451 0 0,-3 0-3298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23.342"/>
    </inkml:context>
    <inkml:brush xml:id="br0">
      <inkml:brushProperty name="width" value="0.05" units="cm"/>
      <inkml:brushProperty name="height" value="0.05" units="cm"/>
    </inkml:brush>
  </inkml:definitions>
  <inkml:trace contextRef="#ctx0" brushRef="#br0">185 161 10113 0 0,'1'-17'1206'0'0,"0"13"-926"0"0,-1-1 0 0 0,0 1 0 0 0,0 0 0 0 0,0-1 0 0 0,-1-7 0 0 0,0 9-282 0 0,0 0 0 0 0,0 0 1 0 0,0 0-1 0 0,0 1 1 0 0,0-1-1 0 0,-1 0 1 0 0,1 1-1 0 0,-1-1 1 0 0,0 1-1 0 0,0 0 1 0 0,0 0-1 0 0,0-1 1 0 0,0 1-1 0 0,0 1 0 0 0,0-1 1 0 0,-1 0-1 0 0,1 0 1 0 0,-1 1-1 0 0,1-1 1 0 0,-1 1-1 0 0,0 0 1 0 0,-4-2-1 0 0,4 3 1 0 0,1 0-1 0 0,0 0 1 0 0,-1 0-1 0 0,1 1 1 0 0,0-1-1 0 0,-1 1 1 0 0,1-1-1 0 0,0 1 1 0 0,0 0-1 0 0,-1-1 1 0 0,1 1-1 0 0,0 1 1 0 0,0-1-1 0 0,0 0 1 0 0,0 0-1 0 0,0 1 1 0 0,0-1-1 0 0,1 1 1 0 0,-1-1-1 0 0,-2 4 1 0 0,0-2 0 0 0,-5 7 70 0 0,0 0 0 0 0,1 0 1 0 0,0 1-1 0 0,1 0 0 0 0,0 0 0 0 0,0 1 0 0 0,1 0 0 0 0,1 0 0 0 0,0 0 1 0 0,1 1-1 0 0,0 0 0 0 0,-3 17 0 0 0,6-25 1261 0 0,4 7-1203 0 0,10 38-9 0 0,-3-24-9 0 0,21 29-15 0 0,-30-54-91 0 0,-1 0 0 0 0,1 0 0 0 0,0 1 0 0 0,0-1 1 0 0,0 0-1 0 0,0 0 0 0 0,0 0 0 0 0,0 0 0 0 0,1 0 0 0 0,-1-1 0 0 0,0 1 0 0 0,0 0 0 0 0,1-1 0 0 0,-1 1 1 0 0,1 0-1 0 0,-1-1 0 0 0,0 0 0 0 0,1 1 0 0 0,-1-1 0 0 0,1 0 0 0 0,-1 0 0 0 0,1 1 0 0 0,-1-1 0 0 0,1 0 1 0 0,-1-1-1 0 0,1 1 0 0 0,-1 0 0 0 0,0 0 0 0 0,1-1 0 0 0,-1 1 0 0 0,1 0 0 0 0,-1-1 0 0 0,2 0 0 0 0,6-2-25 0 0,-2 1-130 0 0,0 0 1 0 0,-1-1-1 0 0,1 0 1 0 0,-1 0-1 0 0,0 0 0 0 0,0-1 1 0 0,0 0-1 0 0,0 0 1 0 0,-1 0-1 0 0,0-1 1 0 0,0 0-1 0 0,0 0 1 0 0,0 0-1 0 0,-1 0 0 0 0,6-9 1 0 0,-8 10-519 0 0,14-17-4035 0 0,49-64 4667 0 0,-49 64 326 0 0,-13 6-80 0 0,8-45 46 0 0,-9 45 1920 0 0,-2-1-1801 0 0,0-47-36 0 0,0 47 904 0 0,1 12-1074 0 0,2-9 10 0 0,-3 9 936 0 0,0 17-979 0 0,-3 37 3 0 0,2-38 414 0 0,1 4-473 0 0,-4 63-158 0 0,6-70-40 0 0,5 26-31 0 0,-6-26-6 0 0,27-13-778 0 0,-20 2 910 0 0,-1 1-66 0 0,6-8 16 0 0,41-26 45 0 0,-40 27 197 0 0,6 12 31 0 0,-15-2-163 0 0,-4-2-30 0 0,0 1 0 0 0,0-1 0 0 0,0 1 0 0 0,0-1-1 0 0,0 1 1 0 0,0-1 0 0 0,0 1 0 0 0,-1-1 0 0 0,1 1-1 0 0,0 0 1 0 0,0-1 0 0 0,-1 1 0 0 0,1 0 0 0 0,0 0-1 0 0,-1 0 1 0 0,1-1 0 0 0,0 3 0 0 0,15 13 4 0 0,1-1 0 0 0,1 0 1 0 0,0-1-1 0 0,1 0 0 0 0,33 16 0 0 0,-49-28-17 0 0,1 0 1 0 0,0 0-1 0 0,0-1 0 0 0,0 0 0 0 0,0 1 0 0 0,1-1 0 0 0,-1-1 1 0 0,0 1-1 0 0,0-1 0 0 0,1 1 0 0 0,-1-1 0 0 0,0 0 0 0 0,1-1 0 0 0,-1 1 1 0 0,0-1-1 0 0,0 0 0 0 0,6-2 0 0 0,3 0-82 0 0,2 0-22 0 0,-1-1 1 0 0,1 0-1 0 0,-1-1 0 0 0,0-1 1 0 0,-1 0-1 0 0,1-1 1 0 0,-1 0-1 0 0,0-1 0 0 0,-1 0 1 0 0,0-1-1 0 0,21-20 0 0 0,-32 27 113 0 0,1-1-1 0 0,0 1 1 0 0,-1-1-1 0 0,1 1 1 0 0,-1-1-1 0 0,0 1 1 0 0,0-1-1 0 0,0 0 1 0 0,0 0-1 0 0,0 1 1 0 0,-1-1-1 0 0,1 0 1 0 0,-1 0-1 0 0,0 0 0 0 0,0-6 1 0 0,-1 4-2 0 0,1 0-1 0 0,-1 0 1 0 0,-1 0-1 0 0,1 0 1 0 0,-1 0 0 0 0,0 1-1 0 0,0-1 1 0 0,-4-7-1 0 0,2 6 33 0 0,1 1-1 0 0,-1-1 1 0 0,0 1-1 0 0,0 0 1 0 0,-1 1-1 0 0,1-1 0 0 0,-1 1 1 0 0,0 0-1 0 0,0 0 1 0 0,0 0-1 0 0,-1 1 1 0 0,1 0-1 0 0,-1 0 0 0 0,-11-4 1 0 0,15 7-6 0 0,0-1 0 0 0,1 1-1 0 0,-1 0 1 0 0,1 0 0 0 0,-1 0 0 0 0,1 0 0 0 0,-1 0 0 0 0,0 0-1 0 0,1 1 1 0 0,-1-1 0 0 0,1 1 0 0 0,-1-1 0 0 0,1 1 0 0 0,-1-1-1 0 0,1 1 1 0 0,-1 0 0 0 0,1-1 0 0 0,-3 3 0 0 0,1 0 26 0 0,0 0 0 0 0,0-1 0 0 0,1 2 1 0 0,-1-1-1 0 0,1 0 0 0 0,-1 0 0 0 0,-1 5 0 0 0,-2 3 150 0 0,1 1-1 0 0,0-1 0 0 0,-5 25 1 0 0,6-21 71 0 0,2-1 0 0 0,0 1 0 0 0,0 22-1 0 0,2-31-211 0 0,0 0 0 0 0,1 0 0 0 0,0 1-1 0 0,0-1 1 0 0,0 0 0 0 0,0 0-1 0 0,1 0 1 0 0,0-1 0 0 0,0 1-1 0 0,1 0 1 0 0,3 5 0 0 0,-5-10-69 0 0,0 0 0 0 0,0 0 0 0 0,0 0 0 0 0,0-1 0 0 0,0 1 0 0 0,0 0 0 0 0,0-1 0 0 0,0 1 0 0 0,1-1 0 0 0,-1 1 0 0 0,0-1 1 0 0,0 1-1 0 0,1-1 0 0 0,-1 0 0 0 0,0 1 0 0 0,1-1 0 0 0,-1 0 0 0 0,0 0 0 0 0,0 0 0 0 0,1 0 0 0 0,-1 0 0 0 0,0-1 0 0 0,1 1 0 0 0,-1 0 0 0 0,0-1 0 0 0,2 0 0 0 0,38-15-697 0 0,-29 11 468 0 0,-4 1 127 0 0,1 0 0 0 0,-1-1 0 0 0,0 0-1 0 0,-1 0 1 0 0,8-7 0 0 0,-11 9 104 0 0,0 0 0 0 0,-1-1-1 0 0,1 0 1 0 0,-1 1 0 0 0,0-1 0 0 0,0 0 0 0 0,0-1 0 0 0,-1 1-1 0 0,1 0 1 0 0,-1-1 0 0 0,2-5 0 0 0,-7 16 330 0 0,3-5-315 0 0,0 0 0 0 0,-1 0 1 0 0,1 0-1 0 0,0 0 1 0 0,0 0-1 0 0,0 0 0 0 0,0 0 1 0 0,0 1-1 0 0,0-1 1 0 0,1 0-1 0 0,-1 0 0 0 0,0 0 1 0 0,1 2-1 0 0,0 0-69 0 0,0 0 1 0 0,1-1-1 0 0,-1 1 0 0 0,1 0 1 0 0,-1-1-1 0 0,1 1 0 0 0,0-1 1 0 0,0 1-1 0 0,0-1 0 0 0,0 0 1 0 0,0 0-1 0 0,1 0 0 0 0,-1 0 1 0 0,1 0-1 0 0,-1-1 0 0 0,1 1 1 0 0,-1-1-1 0 0,1 1 0 0 0,0-1 1 0 0,5 1-1 0 0,9 4-1719 0 0,10 0-1999 0 0,-23-6 2585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23.717"/>
    </inkml:context>
    <inkml:brush xml:id="br0">
      <inkml:brushProperty name="width" value="0.05" units="cm"/>
      <inkml:brushProperty name="height" value="0.05" units="cm"/>
    </inkml:brush>
  </inkml:definitions>
  <inkml:trace contextRef="#ctx0" brushRef="#br0">30 99 7937 0 0,'-14'-38'535'0'0,"12"34"-279"0"0,0 0-1 0 0,0 0 0 0 0,0 0 1 0 0,0 0-1 0 0,1-1 0 0 0,0 1 0 0 0,-1-1 1 0 0,2 1-1 0 0,-1-1 0 0 0,0-8 0 0 0,1 13-222 0 0,0 0 0 0 0,0 0 0 0 0,0-1 0 0 0,0 1 0 0 0,0 0-1 0 0,0 0 1 0 0,0 0 0 0 0,0-1 0 0 0,0 1 0 0 0,1 0 0 0 0,-1 0-1 0 0,0 0 1 0 0,0 0 0 0 0,0-1 0 0 0,0 1 0 0 0,0 0 0 0 0,0 0-1 0 0,0 0 1 0 0,0 0 0 0 0,1 0 0 0 0,-1-1 0 0 0,0 1 0 0 0,0 0 0 0 0,0 0-1 0 0,0 0 1 0 0,0 0 0 0 0,1 0 0 0 0,-1 0 0 0 0,0 0 0 0 0,0 0-1 0 0,0-1 1 0 0,0 1 0 0 0,1 0 0 0 0,-1 0 0 0 0,0 0 0 0 0,0 0-1 0 0,1 0 1 0 0,6 5 680 0 0,11 18-43 0 0,-13-16-346 0 0,9 14 20 0 0,0 0 0 0 0,-2 1 0 0 0,0 0 0 0 0,-1 1 0 0 0,12 41 0 0 0,-20-54-332 0 0,0-1 1 0 0,-1 2-1 0 0,-1-1 0 0 0,1 17 1 0 0,-1-36-458 0 0,1 0 1 0 0,0 0-1 0 0,5-15 1 0 0,6-29-138 0 0,4-67 422 0 0,-17 119 148 0 0,1 1 0 0 0,-1 0 0 0 0,1-1 0 0 0,-1 1 1 0 0,1 0-1 0 0,-1-1 0 0 0,1 1 0 0 0,-1 0 0 0 0,1-1 1 0 0,-1 1-1 0 0,1 0 0 0 0,-1 0 0 0 0,1 0 0 0 0,0-1 1 0 0,-1 1-1 0 0,1 0 0 0 0,-1 0 0 0 0,1 0 0 0 0,0 0 1 0 0,-1 0-1 0 0,1 0 0 0 0,-1 0 0 0 0,1 0 0 0 0,0 0 1 0 0,0 1-1 0 0,14 3-2318 0 0,-14-3 2180 0 0,-1 0 0 0 0,0 0 0 0 0,1-1 1 0 0,-1 1-1 0 0,1 0 0 0 0,0-1 0 0 0,-1 1 1 0 0,1-1-1 0 0,-1 1 0 0 0,1-1 0 0 0,0 1 0 0 0,0-1 1 0 0,-1 1-1 0 0,1-1 0 0 0,0 1 0 0 0,0-1 1 0 0,-1 0-1 0 0,1 0 0 0 0,0 1 0 0 0,0-1 1 0 0,0 0-1 0 0,0 0 0 0 0,-1 0 0 0 0,1 0 1 0 0,0 0-1 0 0,0 0 0 0 0,0 0 0 0 0,0 0 0 0 0,0 0 1 0 0,-1 0-1 0 0,1-1 0 0 0,0 1 0 0 0,0 0 1 0 0,1-1-1 0 0,4-5-696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24.046"/>
    </inkml:context>
    <inkml:brush xml:id="br0">
      <inkml:brushProperty name="width" value="0.05" units="cm"/>
      <inkml:brushProperty name="height" value="0.05" units="cm"/>
    </inkml:brush>
  </inkml:definitions>
  <inkml:trace contextRef="#ctx0" brushRef="#br0">1 88 7357 0 0,'3'-6'219'0'0,"-1"0"1"0"0,1 0 0 0 0,-1 0 0 0 0,0 0 0 0 0,-1-1-1 0 0,0 1 1 0 0,0-1 0 0 0,0 0 0 0 0,-1 1-1 0 0,0-10 1 0 0,2 7 999 0 0,3 14 89 0 0,2 17 243 0 0,-4 10-207 0 0,-3-16-786 0 0,2 0 0 0 0,4 18 0 0 0,-5-30-537 0 0,10 40 487 0 0,25 67 0 0 0,-31-104-788 0 0,-1 1-1 0 0,1-1 1 0 0,0-1-1 0 0,0 1 1 0 0,1-1-1 0 0,0 0 1 0 0,0 0 0 0 0,1-1-1 0 0,-1 1 1 0 0,1-2-1 0 0,0 1 1 0 0,1-1-1 0 0,-1 0 1 0 0,12 4 0 0 0,-7-8-2499 0 0,-5-2 1170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31.332"/>
    </inkml:context>
    <inkml:brush xml:id="br0">
      <inkml:brushProperty name="width" value="0.05" units="cm"/>
      <inkml:brushProperty name="height" value="0.05" units="cm"/>
    </inkml:brush>
  </inkml:definitions>
  <inkml:trace contextRef="#ctx0" brushRef="#br0">356 426 9297 0 0,'3'-3'174'0'0,"0"0"1"0"0,-1 0-1 0 0,0 0 1 0 0,1 0 0 0 0,-1 0-1 0 0,0-1 1 0 0,-1 1-1 0 0,1-1 1 0 0,-1 1-1 0 0,1-1 1 0 0,-1 0-1 0 0,0 0 1 0 0,0 1 0 0 0,0-8-1 0 0,-2 7 408 0 0,1-1-1 0 0,0 0 0 0 0,0 0 1 0 0,1 1-1 0 0,1-10 1 0 0,-1 10-515 0 0,0 0 1 0 0,0 0 0 0 0,-1 0-1 0 0,1 0 1 0 0,-1 0 0 0 0,0 0-1 0 0,-1 1 1 0 0,1-1 0 0 0,0 0-1 0 0,-3-8 1 0 0,3 12-66 0 0,-1-1-1 0 0,1 0 1 0 0,0 1-1 0 0,-1-1 1 0 0,1 0-1 0 0,0 1 1 0 0,-1-1-1 0 0,1 1 1 0 0,-1-1-1 0 0,1 0 1 0 0,-1 1-1 0 0,0-1 1 0 0,1 1-1 0 0,-1 0 1 0 0,1-1-1 0 0,-1 1 1 0 0,0-1-1 0 0,1 1 1 0 0,-1 0-1 0 0,0-1 1 0 0,0 1-1 0 0,1 0 1 0 0,-1 0-1 0 0,0 0 1 0 0,0 0-1 0 0,1 0 1 0 0,-2 0-1 0 0,-1 0-3 0 0,1 0 0 0 0,0 0-1 0 0,-1 1 1 0 0,1 0-1 0 0,0-1 1 0 0,-1 1-1 0 0,1 0 1 0 0,-4 2 0 0 0,-2 2-8 0 0,1-1 1 0 0,0 1-1 0 0,0 1 0 0 0,-8 7 1 0 0,-2 5 103 0 0,0 2 0 0 0,1 0 0 0 0,2 0-1 0 0,0 2 1 0 0,-21 41 0 0 0,35-62-96 0 0,0 0 0 0 0,-1-1 0 0 0,1 1 1 0 0,-1 0-1 0 0,1 0 0 0 0,0 0 0 0 0,0 0 0 0 0,0-1 0 0 0,-1 1 0 0 0,1 0 0 0 0,0 0 0 0 0,0 0 0 0 0,0 0 0 0 0,0 0 1 0 0,0-1-1 0 0,0 1 0 0 0,1 0 0 0 0,-1 2 0 0 0,1-3 3 0 0,-1 0-1 0 0,0 1 1 0 0,1-1 0 0 0,-1 0 0 0 0,1 1-1 0 0,-1-1 1 0 0,0 0 0 0 0,1 0-1 0 0,-1 1 1 0 0,1-1 0 0 0,-1 0 0 0 0,1 0-1 0 0,-1 0 1 0 0,1 0 0 0 0,-1 0-1 0 0,1 1 1 0 0,-1-1 0 0 0,1 0 0 0 0,-1 0-1 0 0,1 0 1 0 0,-1 0 0 0 0,1-1 0 0 0,0 1-1 0 0,6-1 11 0 0,-1-1 1 0 0,0 0-1 0 0,13-5 0 0 0,-10 4-31 0 0,1-1 12 0 0,-1 0 14 0 0,1 0 1 0 0,0 1 0 0 0,0 1 0 0 0,0-1-1 0 0,12 0 1 0 0,-22 3-7 0 0,1 1 1 0 0,-1-1-1 0 0,0 0 0 0 0,1 1 0 0 0,-1-1 1 0 0,0 0-1 0 0,1 1 0 0 0,-1-1 0 0 0,0 0 1 0 0,0 1-1 0 0,1-1 0 0 0,-1 1 0 0 0,0-1 0 0 0,0 0 1 0 0,0 1-1 0 0,1-1 0 0 0,-1 1 0 0 0,0-1 1 0 0,0 1-1 0 0,0-1 0 0 0,0 1 0 0 0,0-1 0 0 0,0 1 1 0 0,0-1-1 0 0,0 0 0 0 0,0 1 0 0 0,0-1 1 0 0,0 1-1 0 0,-1-1 0 0 0,1 1 0 0 0,0-1 1 0 0,0 1-1 0 0,-5 25 77 0 0,2-16-3 0 0,-15 103 580 0 0,-53 181 1 0 0,50-219-611 0 0,15-54-33 0 0,-28 93 36 0 0,29-99-34 0 0,-2 1 0 0 0,0-1 0 0 0,-1 0 0 0 0,-18 26 0 0 0,24-38-7 0 0,0-1 0 0 0,0 1 0 0 0,0-1 0 0 0,0 1 1 0 0,-1-1-1 0 0,1 0 0 0 0,-1 0 0 0 0,0 0 0 0 0,1 0 0 0 0,-1 0 0 0 0,0-1 0 0 0,0 1 1 0 0,0-1-1 0 0,0 0 0 0 0,0 0 0 0 0,0 0 0 0 0,-1 0 0 0 0,-3 0 0 0 0,5-1-3 0 0,-1 0-1 0 0,1-1 0 0 0,0 1 0 0 0,-1-1 0 0 0,1 0 1 0 0,0 0-1 0 0,0 1 0 0 0,0-1 0 0 0,0 0 1 0 0,0-1-1 0 0,0 1 0 0 0,0 0 0 0 0,0-1 1 0 0,0 1-1 0 0,1-1 0 0 0,-1 1 0 0 0,0-1 1 0 0,1 0-1 0 0,-1 0 0 0 0,1 0 0 0 0,0 0 1 0 0,0 0-1 0 0,0 0 0 0 0,0 0 0 0 0,0 0 0 0 0,-1-3 1 0 0,-1-4-68 0 0,0-1 0 0 0,1 0 1 0 0,0 0-1 0 0,1 0 0 0 0,0 0 1 0 0,0 0-1 0 0,1 0 0 0 0,0 0 1 0 0,1 0-1 0 0,0 0 0 0 0,1 0 0 0 0,0 0 1 0 0,5-15-1 0 0,3-6-700 0 0,2 0-1 0 0,29-53 0 0 0,4 5-613 0 0,3 3 0 0 0,3 1 1 0 0,68-76-1 0 0,-76 107 88 0 0,79-62 1 0 0,-3 2 272 0 0,-99 84 1135 0 0,0-1 1 0 0,-2 0 0 0 0,24-37-1 0 0,-35 48 183 0 0,-2 0-1 0 0,0 0 0 0 0,0 0 0 0 0,0 0 1 0 0,-2-1-1 0 0,4-13 0 0 0,-6 21-111 0 0,0 0 0 0 0,-1 0 1 0 0,1 0-1 0 0,-1 0 0 0 0,0 0 0 0 0,0 0 0 0 0,0 0 0 0 0,0 0 0 0 0,-1 0 0 0 0,1 0 1 0 0,-1 0-1 0 0,0 0 0 0 0,0 0 0 0 0,0 0 0 0 0,0 0 0 0 0,0 0 0 0 0,-1 1 1 0 0,1-1-1 0 0,-1 1 0 0 0,0-1 0 0 0,1 1 0 0 0,-1-1 0 0 0,0 1 0 0 0,-1 0 1 0 0,1 0-1 0 0,0 0 0 0 0,-5-3 0 0 0,-2 20 473 0 0,-3 16-83 0 0,1-1 0 0 0,1 2 0 0 0,-8 50 0 0 0,15-69-449 0 0,-7 37 367 0 0,-3 15 37 0 0,-2-1-1 0 0,-31 81 1 0 0,33-114-447 0 0,5-15-62 0 0,1 1 0 0 0,0 0 0 0 0,1 1 0 0 0,1-1 0 0 0,1 1 0 0 0,-4 34 0 0 0,8-52-24 0 0,0 1-1 0 0,0 0 1 0 0,0 0-1 0 0,0 0 1 0 0,0 0-1 0 0,0 0 1 0 0,0 0-1 0 0,0 0 0 0 0,0 0 1 0 0,1 0-1 0 0,-1 0 1 0 0,0-1-1 0 0,0 1 1 0 0,1 0-1 0 0,-1 0 1 0 0,1 0-1 0 0,-1 0 0 0 0,1-1 1 0 0,-1 1-1 0 0,1 0 1 0 0,-1 0-1 0 0,1-1 1 0 0,0 1-1 0 0,-1 0 1 0 0,1-1-1 0 0,0 1 1 0 0,0-1-1 0 0,1 1 0 0 0,-1 0-12 0 0,1-1-1 0 0,0 0 0 0 0,-1 0 0 0 0,1 0 0 0 0,0 0 0 0 0,-1-1 1 0 0,1 1-1 0 0,0 0 0 0 0,-1-1 0 0 0,1 1 0 0 0,-1-1 0 0 0,1 1 0 0 0,-1-1 1 0 0,3-1-1 0 0,6-4-115 0 0,-1 0 0 0 0,0-1 0 0 0,13-11 0 0 0,6-11-290 0 0,-2-1 0 0 0,0-1 1 0 0,35-58-1 0 0,0 0 20 0 0,-57 84 399 0 0,-2 1-5 0 0,0 1 0 0 0,1 0 1 0 0,-1-1-1 0 0,1 1 1 0 0,0 0-1 0 0,0 0 0 0 0,0 1 1 0 0,0-1-1 0 0,0 1 1 0 0,1-1-1 0 0,3-1 1 0 0,-6 4 4 0 0,-1 0 1 0 0,1 0-1 0 0,0 0 1 0 0,-1 0-1 0 0,1 0 1 0 0,-1 1-1 0 0,1-1 1 0 0,0 0 0 0 0,-1 0-1 0 0,1 0 1 0 0,-1 1-1 0 0,1-1 1 0 0,-1 0-1 0 0,1 1 1 0 0,-1-1-1 0 0,1 0 1 0 0,-1 1 0 0 0,1-1-1 0 0,-1 1 1 0 0,0-1-1 0 0,1 1 1 0 0,-1-1-1 0 0,1 1 1 0 0,-1-1-1 0 0,0 1 1 0 0,0-1 0 0 0,1 1-1 0 0,-1-1 1 0 0,0 1-1 0 0,0 0 1 0 0,0-1-1 0 0,0 1 1 0 0,1-1 0 0 0,-1 1-1 0 0,0 0 1 0 0,0-1-1 0 0,0 1 1 0 0,0-1-1 0 0,-1 1 1 0 0,1 0-1 0 0,0 27 13 0 0,-4-5 153 0 0,-1-1 0 0 0,-2 1 0 0 0,-13 34 1 0 0,11-35-1 0 0,1 1 0 0 0,1 0 0 0 0,-5 28 0 0 0,14-19-99 0 0,-2-31-65 0 0,0-1 0 0 0,0 1 0 0 0,0-1 0 0 0,0 1 0 0 0,0 0 0 0 0,0-1 0 0 0,0 1 0 0 0,1 0 0 0 0,-1-1 0 0 0,0 1 0 0 0,0 0-1 0 0,0-1 1 0 0,1 1 0 0 0,-1-1 0 0 0,0 1 0 0 0,1 0 0 0 0,-1-1 0 0 0,1 1 0 0 0,-1-1 0 0 0,0 1 0 0 0,1-1 0 0 0,-1 0-1 0 0,1 1 1 0 0,-1-1 0 0 0,1 1 0 0 0,-1-1 0 0 0,1 0 0 0 0,0 1 0 0 0,-1-1 0 0 0,1 0 0 0 0,-1 0 0 0 0,1 1 0 0 0,0-1 0 0 0,-1 0-1 0 0,1 0 1 0 0,0 0 0 0 0,-1 0 0 0 0,1 0 0 0 0,0 0 0 0 0,-1 0 0 0 0,1 0 0 0 0,0 0 0 0 0,0 0 0 0 0,40-21-274 0 0,-1-1 1 0 0,-1-2-1 0 0,-1-1 1 0 0,53-46-1 0 0,-71 50-34 0 0,-13 13 155 0 0,-10 9 86 0 0,-31 35-42 0 0,26-27 45 0 0,7-7-88 0 0,-1-1-1 0 0,1 1 1 0 0,-1 0 0 0 0,1 0 0 0 0,-1 0 0 0 0,0-1 0 0 0,0 1 0 0 0,0-1 0 0 0,0 0 0 0 0,0 1 0 0 0,0-1 0 0 0,0 0-1 0 0,0 0 1 0 0,-4 1 0 0 0,6-2 76 0 0,-1 0 0 0 0,1 0 0 0 0,0 0 0 0 0,0-1 0 0 0,-1 1 0 0 0,1 0 0 0 0,0 0-1 0 0,0 0 1 0 0,0 0 0 0 0,-1 0 0 0 0,1 0 0 0 0,0 0 0 0 0,0 0 0 0 0,0 0 0 0 0,-1-1 0 0 0,1 1 0 0 0,0 0-1 0 0,0 0 1 0 0,0 0 0 0 0,0 0 0 0 0,0 0 0 0 0,-1-1 0 0 0,1 1 0 0 0,0 0 0 0 0,0 0 0 0 0,0 0 0 0 0,0-1-1 0 0,0 1 1 0 0,0 0 0 0 0,0 0 0 0 0,0-1 0 0 0,0 1 0 0 0,0 0 0 0 0,-1 0 0 0 0,1 0 0 0 0,0-1 0 0 0,0 1-1 0 0,1 0 1 0 0,-1 0 0 0 0,0-1 0 0 0,0 1 0 0 0,0 0 0 0 0,0 0 0 0 0,0 0 0 0 0,0-1 0 0 0,0 1 0 0 0,0 0-1 0 0,0 0 1 0 0,0 0 0 0 0,0-1 0 0 0,1 1 0 0 0,-1 0 0 0 0,0 0 0 0 0,1-7-1189 0 0,-1 1 1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24.382"/>
    </inkml:context>
    <inkml:brush xml:id="br0">
      <inkml:brushProperty name="width" value="0.05" units="cm"/>
      <inkml:brushProperty name="height" value="0.05" units="cm"/>
    </inkml:brush>
  </inkml:definitions>
  <inkml:trace contextRef="#ctx0" brushRef="#br0">1 151 9165 0 0,'4'0'84'0'0,"8"-7"80"0"0,6 2 84 0 0,5-6 20 0 0,1 2-16 0 0,2-4 8 0 0,5 1-8 0 0,5-5-4 0 0,9 6-76 0 0,-1-2-92 0 0,5 2-180 0 0,-3 2-204 0 0,3-1-156 0 0,2 1-252 0 0,-1-1-104 0 0,-7 6-420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25.115"/>
    </inkml:context>
    <inkml:brush xml:id="br0">
      <inkml:brushProperty name="width" value="0.05" units="cm"/>
      <inkml:brushProperty name="height" value="0.05" units="cm"/>
    </inkml:brush>
  </inkml:definitions>
  <inkml:trace contextRef="#ctx0" brushRef="#br0">195 242 7741 0 0,'0'0'628'0'0,"6"-13"-391"0"0,18-41 10 0 0,-18 40 705 0 0,-5 2-789 0 0,2-1-56 0 0,1-33 2195 0 0,-10 31-1957 0 0,-18-45-35 0 0,18 45 988 0 0,-18 25-1099 0 0,-75 30 23 0 0,95-38-184 0 0,-1 0 0 0 0,0 1 0 0 0,1-1-1 0 0,0 1 1 0 0,0 0 0 0 0,0 0 0 0 0,-7 7-1 0 0,9-7 2 0 0,0-1-1 0 0,0 1 0 0 0,1 0 1 0 0,-1-1-1 0 0,1 1 0 0 0,0 0 1 0 0,-1 5-1 0 0,-3 4 90 0 0,1-2-64 0 0,0-1 1 0 0,1 1-1 0 0,0 0 0 0 0,1 0 0 0 0,0 0 1 0 0,1 0-1 0 0,0 0 0 0 0,0 0 0 0 0,1 0 1 0 0,1 0-1 0 0,-1 0 0 0 0,2 1 0 0 0,2 11 0 0 0,-3-19-53 0 0,0 0-1 0 0,0 0 0 0 0,0 0 0 0 0,0 0 0 0 0,0 0 0 0 0,1-1 0 0 0,-1 1 0 0 0,1-1 0 0 0,0 1 0 0 0,0-1 0 0 0,0 0 0 0 0,0 1 0 0 0,0-1 0 0 0,0 0 0 0 0,1 0 0 0 0,-1-1 0 0 0,0 1 0 0 0,4 1 0 0 0,-2-1-11 0 0,0-1 0 0 0,0 1-1 0 0,0-1 1 0 0,0 0 0 0 0,0-1-1 0 0,1 1 1 0 0,-1-1 0 0 0,0 0 0 0 0,0 0-1 0 0,1 0 1 0 0,6-1 0 0 0,0-1-85 0 0,0-1 0 0 0,0 0 0 0 0,0-1-1 0 0,-1 0 1 0 0,1-1 0 0 0,-1 0 0 0 0,0 0 0 0 0,15-12 0 0 0,-15 10-1 0 0,-1 0 0 0 0,0-1 0 0 0,-1-1 0 0 0,0 1 0 0 0,12-18 0 0 0,-17 21 84 0 0,1-1 0 0 0,-1 0-1 0 0,0 0 1 0 0,-1 0 0 0 0,0 0 0 0 0,1 0 0 0 0,-2 0-1 0 0,1-1 1 0 0,-1 1 0 0 0,0 0 0 0 0,0-11-1 0 0,-3 5 39 0 0,-1 15 114 0 0,-2 17 133 0 0,2 8 38 0 0,-3 45 312 0 0,2 0-1 0 0,7 80 1 0 0,-2-148-659 0 0,0 0-1 0 0,0 1 0 0 0,0-1 1 0 0,1 0-1 0 0,-1 0 0 0 0,1 0 1 0 0,1 0-1 0 0,2 5 0 0 0,-5-8-108 0 0,1-1 0 0 0,0 0 0 0 0,-1 0 0 0 0,1-1 0 0 0,0 1 0 0 0,0 0-1 0 0,-1 0 1 0 0,1 0 0 0 0,0 0 0 0 0,0-1 0 0 0,0 1 0 0 0,0 0 0 0 0,0-1-1 0 0,0 1 1 0 0,0-1 0 0 0,0 1 0 0 0,1-1 0 0 0,-1 1 0 0 0,0-1 0 0 0,0 0 0 0 0,0 0-1 0 0,0 1 1 0 0,1-1 0 0 0,-1 0 0 0 0,0 0 0 0 0,0 0 0 0 0,0 0 0 0 0,1-1-1 0 0,-1 1 1 0 0,0 0 0 0 0,0 0 0 0 0,0-1 0 0 0,0 1 0 0 0,0-1 0 0 0,1 1-1 0 0,-1-1 1 0 0,0 1 0 0 0,0-1 0 0 0,0 0 0 0 0,1-1 0 0 0,7-4-1773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25.469"/>
    </inkml:context>
    <inkml:brush xml:id="br0">
      <inkml:brushProperty name="width" value="0.05" units="cm"/>
      <inkml:brushProperty name="height" value="0.05" units="cm"/>
    </inkml:brush>
  </inkml:definitions>
  <inkml:trace contextRef="#ctx0" brushRef="#br0">57 56 11273 0 0,'-17'-6'2340'0'0,"26"3"-1732"0"0,22-14-875 0 0,-27 14 37 0 0,0 0 1 0 0,0 0 0 0 0,1 1-1 0 0,-1 0 1 0 0,1-1 0 0 0,-1 2-1 0 0,1-1 1 0 0,8-1 0 0 0,4-1-851 0 0,-16 3 922 0 0,1 0 1 0 0,0 1-1 0 0,0-1 0 0 0,-1 1 1 0 0,1 0-1 0 0,0-1 1 0 0,0 1-1 0 0,-1 0 0 0 0,1 0 1 0 0,0 0-1 0 0,0 0 1 0 0,0 1-1 0 0,-1-1 1 0 0,1 0-1 0 0,0 1 0 0 0,0-1 1 0 0,-1 1-1 0 0,1 0 1 0 0,2 1-1 0 0,3 3-1107 0 0</inkml:trace>
  <inkml:trace contextRef="#ctx0" brushRef="#br0" timeOffset="1">73 193 7485 0 0,'-2'3'91'0'0,"0"0"-1"0"0,0-1 1 0 0,-1 1 0 0 0,1 0 0 0 0,-1-1 0 0 0,1 0-1 0 0,-1 0 1 0 0,0 0 0 0 0,0 0 0 0 0,0 0 0 0 0,0 0 0 0 0,-1-1-1 0 0,1 1 1 0 0,0-1 0 0 0,-1 0 0 0 0,1 0 0 0 0,-4 0 0 0 0,5 0 53 0 0,1-1 0 0 0,0 0 0 0 0,0 1 1 0 0,0-1-1 0 0,1 1 0 0 0,-1-1 1 0 0,0 1-1 0 0,0 0 0 0 0,0-1 0 0 0,0 1 1 0 0,0 0-1 0 0,1-1 0 0 0,-1 1 1 0 0,0 0-1 0 0,1 0 0 0 0,-1 0 0 0 0,0 0 1 0 0,1 0-1 0 0,-1 1 0 0 0,1 5 1956 0 0,12-11-1193 0 0,2-3-940 0 0,0 0 0 0 0,0 1 0 0 0,1 1 0 0 0,-1 1 0 0 0,29-6 0 0 0,-1 1-1177 0 0,-2 3-952 0 0,-18 1 821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25.813"/>
    </inkml:context>
    <inkml:brush xml:id="br0">
      <inkml:brushProperty name="width" value="0.05" units="cm"/>
      <inkml:brushProperty name="height" value="0.05" units="cm"/>
    </inkml:brush>
  </inkml:definitions>
  <inkml:trace contextRef="#ctx0" brushRef="#br0">43 87 10637 0 0,'-40'-62'2969'0'0,"40"61"-2897"0"0,-1 0-1 0 0,1 1 1 0 0,0-1-1 0 0,-1 0 1 0 0,1 0 0 0 0,0 1-1 0 0,0-1 1 0 0,0 0-1 0 0,-1 0 1 0 0,1 0 0 0 0,0 1-1 0 0,0-1 1 0 0,0 0-1 0 0,0 0 1 0 0,0 1 0 0 0,1-1-1 0 0,-1 0 1 0 0,0 0-1 0 0,0 1 1 0 0,0-1 0 0 0,1 0-1 0 0,-1 0 1 0 0,0 1-1 0 0,1-1 1 0 0,-1 0 0 0 0,1 1-1 0 0,-1-1 1 0 0,1 0 0 0 0,0 0-1 0 0,-1 1-59 0 0,0 0-1 0 0,0 0 1 0 0,0 0-1 0 0,0-1 1 0 0,1 1-1 0 0,-1 0 1 0 0,0 0 0 0 0,0 0-1 0 0,0 0 1 0 0,1 0-1 0 0,-1 0 1 0 0,0-1-1 0 0,0 1 1 0 0,0 0-1 0 0,1 0 1 0 0,-1 0 0 0 0,0 0-1 0 0,0 0 1 0 0,1 0-1 0 0,-1 0 1 0 0,0 0-1 0 0,0 0 1 0 0,0 0-1 0 0,1 0 1 0 0,-1 0-1 0 0,0 0 1 0 0,0 0 0 0 0,1 0-1 0 0,-1 1 1 0 0,0-1-1 0 0,0 0 1 0 0,0 0-1 0 0,1 0 1 0 0,-1 1 3 0 0,1 0-1 0 0,-1-1 1 0 0,1 1-1 0 0,-1 0 1 0 0,0 0 0 0 0,1-1-1 0 0,-1 1 1 0 0,0 0-1 0 0,0 0 1 0 0,0 0 0 0 0,1-1-1 0 0,-1 1 1 0 0,0 0 0 0 0,0 0-1 0 0,0 1 1 0 0,-2 49 273 0 0,1-30-562 0 0,0 0 0 0 0,2 0 0 0 0,0 0 1 0 0,1-1-1 0 0,7 27 0 0 0,-7-38-981 0 0,-2-8 1098 0 0,0 0 1 0 0,0 0-1 0 0,0 0 1 0 0,0-1-1 0 0,0 1 1 0 0,0 0-1 0 0,1 0 1 0 0,-1 0-1 0 0,0 0 1 0 0,0 0-1 0 0,1 0 1 0 0,-1-1-1 0 0,1 1 0 0 0,-1 0 1 0 0,1 0-1 0 0,-1-1 1 0 0,1 1-1 0 0,-1 0 1 0 0,1-1-1 0 0,1 2 1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26.137"/>
    </inkml:context>
    <inkml:brush xml:id="br0">
      <inkml:brushProperty name="width" value="0.05" units="cm"/>
      <inkml:brushProperty name="height" value="0.05" units="cm"/>
    </inkml:brush>
  </inkml:definitions>
  <inkml:trace contextRef="#ctx0" brushRef="#br0">1 8 9669 0 0,'0'0'40'0'0,"1"-1"0"0"0,-1 0-1 0 0,1 1 1 0 0,-1-1 0 0 0,1 1 0 0 0,0-1 0 0 0,-1 1 0 0 0,1-1 0 0 0,0 1-1 0 0,0 0 1 0 0,-1-1 0 0 0,1 1 0 0 0,0 0 0 0 0,0-1 0 0 0,1 1-1 0 0,-2 0 12 0 0,1 0-1 0 0,-1 0 1 0 0,1 0-1 0 0,-1 0 0 0 0,0 0 1 0 0,1 1-1 0 0,-1-1 0 0 0,0 0 1 0 0,1 0-1 0 0,-1 0 0 0 0,0 0 1 0 0,1 1-1 0 0,-1-1 1 0 0,0 0-1 0 0,1 0 0 0 0,-1 1 1 0 0,0-1-1 0 0,1 0 0 0 0,-1 1 1 0 0,0-1-1 0 0,0 0 0 0 0,0 1 1 0 0,1 0-1 0 0,6 29 2277 0 0,-4-14-2146 0 0,7 10 131 0 0,-8-22-570 0 0,0 0-1 0 0,-1 0 1 0 0,1-1 0 0 0,-1 1 0 0 0,0 0 0 0 0,0 1-1 0 0,0-1 1 0 0,0 0 0 0 0,-1 0 0 0 0,0 0 0 0 0,0 0 0 0 0,0 1-1 0 0,0 3 1 0 0,-4 0-1153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26.495"/>
    </inkml:context>
    <inkml:brush xml:id="br0">
      <inkml:brushProperty name="width" value="0.05" units="cm"/>
      <inkml:brushProperty name="height" value="0.05" units="cm"/>
    </inkml:brush>
  </inkml:definitions>
  <inkml:trace contextRef="#ctx0" brushRef="#br0">9 9 10741 0 0,'2'5'1021'0'0,"-2"-5"-981"0"0,0 1 0 0 0,0-1-1 0 0,-1 0 1 0 0,1 0 0 0 0,0 1 0 0 0,0-1 0 0 0,0 0 0 0 0,0 0-1 0 0,0 1 1 0 0,0-1 0 0 0,0 0 0 0 0,-1 0 0 0 0,1 1 0 0 0,0-1-1 0 0,0 0 1 0 0,0 0 0 0 0,0 0 0 0 0,-1 1 0 0 0,1-1 0 0 0,0 0-1 0 0,0 0 1 0 0,-1 0 0 0 0,1 0 0 0 0,0 0 0 0 0,0 0 0 0 0,0 1-1 0 0,-1-1 1 0 0,1 0 0 0 0,0 0 0 0 0,-1 0 0 0 0,1 0 0 0 0,0 0 0 0 0,0 0-1 0 0,-1 0 1 0 0,1 0 0 0 0,0 0 0 0 0,0 0 0 0 0,-1 0 0 0 0,1 0-1 0 0,0 0 1 0 0,0 0 0 0 0,-1 0 0 0 0,1-1 0 0 0,-1 1 0 0 0,1 0 90 0 0,0-1 0 0 0,0 1 1 0 0,0-1-1 0 0,0 0 0 0 0,0 1 1 0 0,-1-1-1 0 0,1 1 0 0 0,0-1 1 0 0,0 1-1 0 0,1-1 1 0 0,-1 0-1 0 0,0 1 0 0 0,0-1 1 0 0,0 1-1 0 0,0-1 0 0 0,0 1 1 0 0,1-1-1 0 0,-1 1 0 0 0,0-1 1 0 0,0 1-1 0 0,1-1 1 0 0,-1 1-1 0 0,0-1 0 0 0,1 1 1 0 0,-1-1-1 0 0,0 1 0 0 0,1 0 1 0 0,0-1-1 0 0,6-3 80 0 0,-7 5-199 0 0,1-1 1 0 0,-1 0-1 0 0,0 1 1 0 0,1-1 0 0 0,-1 1-1 0 0,0-1 1 0 0,0 1-1 0 0,1-1 1 0 0,-1 1-1 0 0,0-1 1 0 0,0 1-1 0 0,0 0 1 0 0,0-1 0 0 0,0 1-1 0 0,0-1 1 0 0,0 1-1 0 0,0-1 1 0 0,0 1-1 0 0,0-1 1 0 0,0 1-1 0 0,0 0 1 0 0,0 7-93 0 0,0-1 0 0 0,0 1 0 0 0,-4 14-1 0 0,2-8-22 0 0,1-5-210 0 0,2 0-4060 0 0,3 26 3376 0 0,-3-26-32 0 0,19 5-4467 0 0,-16-11 5032 0 0,1-7 578 0 0,15-10 361 0 0,-15 10 3226 0 0,-3 2-3599 0 0,-1 0 0 0 0,0 0 0 0 0,0 0 0 0 0,1 1 0 0 0,-1-1 0 0 0,1 0 0 0 0,0 0 0 0 0,0 1 0 0 0,-1-1 0 0 0,4-1 0 0 0,1-1 125 0 0,-1-1 2740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27.266"/>
    </inkml:context>
    <inkml:brush xml:id="br0">
      <inkml:brushProperty name="width" value="0.05" units="cm"/>
      <inkml:brushProperty name="height" value="0.05" units="cm"/>
    </inkml:brush>
  </inkml:definitions>
  <inkml:trace contextRef="#ctx0" brushRef="#br0">47 56 10185 0 0,'-10'-9'130'0'0,"5"5"169"0"0,0 0 0 0 0,0-1 0 0 0,0 0-1 0 0,1 0 1 0 0,-1 0 0 0 0,-2-6 0 0 0,7 11-265 0 0,-1 0 0 0 0,1-1-1 0 0,0 1 1 0 0,0 0 0 0 0,0 0 0 0 0,0 0 0 0 0,0 0-1 0 0,0 0 1 0 0,0-1 0 0 0,0 1 0 0 0,0 0-1 0 0,0 0 1 0 0,0 0 0 0 0,0 0 0 0 0,0-1 0 0 0,0 1-1 0 0,0 0 1 0 0,1 0 0 0 0,-1 0 0 0 0,0 0-1 0 0,0 0 1 0 0,0 0 0 0 0,0-1 0 0 0,0 1 0 0 0,0 0-1 0 0,0 0 1 0 0,0 0 0 0 0,0 0 0 0 0,0 0-1 0 0,1 0 1 0 0,-1 0 0 0 0,0-1 0 0 0,0 1 0 0 0,0 0-1 0 0,0 0 1 0 0,0 0 0 0 0,1 0 0 0 0,-1 0-1 0 0,0 0 1 0 0,0 0 0 0 0,0 0 0 0 0,0 0 0 0 0,1 0-1 0 0,11-2 738 0 0,16 2 17 0 0,-26 0-641 0 0,14 1 199 0 0,55 2 899 0 0,111 18 1 0 0,474 151 721 0 0,-603-157-1828 0 0,280 82-235 0 0,-311-91-692 0 0,1-2 0 0 0,-1-1 0 0 0,1-1 0 0 0,26 0 0 0 0,-45-3-801 0 0,-5 0 697 0 0,-1-1 135 0 0,-2-6-1046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27.590"/>
    </inkml:context>
    <inkml:brush xml:id="br0">
      <inkml:brushProperty name="width" value="0.05" units="cm"/>
      <inkml:brushProperty name="height" value="0.05" units="cm"/>
    </inkml:brush>
  </inkml:definitions>
  <inkml:trace contextRef="#ctx0" brushRef="#br0">1593 35 11093 0 0,'-2'-9'35'0'0,"-5"-13"97"0"0,7 22-106 0 0,-1-1 0 0 0,1 1 1 0 0,-1 0-1 0 0,1-1 0 0 0,-1 1 0 0 0,1 0 0 0 0,-1-1 0 0 0,1 1 0 0 0,-1 0 0 0 0,0 0 0 0 0,1 0 0 0 0,-1-1 0 0 0,1 1 0 0 0,-1 0 0 0 0,1 0 0 0 0,-1 0 1 0 0,0 0-1 0 0,1 0 0 0 0,-1 0 0 0 0,1 0 0 0 0,-1 0 0 0 0,0 0 0 0 0,1 0 0 0 0,-1 1 0 0 0,1-1 0 0 0,-1 0 0 0 0,1 0 0 0 0,-1 1 0 0 0,0-1 1 0 0,1 0-1 0 0,-1 0 0 0 0,1 1 0 0 0,-1-1 0 0 0,1 1 0 0 0,0-1 0 0 0,-1 0 0 0 0,0 2 0 0 0,-159 115 2881 0 0,-72 50-1011 0 0,-279 150-1362 0 0,-10-17-4032 0 0,383-224 1773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28.929"/>
    </inkml:context>
    <inkml:brush xml:id="br0">
      <inkml:brushProperty name="width" value="0.05" units="cm"/>
      <inkml:brushProperty name="height" value="0.05" units="cm"/>
    </inkml:brush>
  </inkml:definitions>
  <inkml:trace contextRef="#ctx0" brushRef="#br0">0 249 7777 0 0,'124'-19'1541'0'0,"197"-6"1"0"0,-239 21-1350 0 0,1774-155 2616 0 0,-1790 151-2675 0 0,123-22 296 0 0,-183 29-404 0 0,5-2 124 0 0,-15 5-57 0 0,-22 7-513 0 0,-32 17-1200 0 0,21-11 332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16.723"/>
    </inkml:context>
    <inkml:brush xml:id="br0">
      <inkml:brushProperty name="width" value="0.05" units="cm"/>
      <inkml:brushProperty name="height" value="0.05" units="cm"/>
    </inkml:brush>
  </inkml:definitions>
  <inkml:trace contextRef="#ctx0" brushRef="#br0">1 1 5360 0 0,'4'4'6942'0'0,"7"18"-6938"0"0,-1 1 0 0 0,-1 1 0 0 0,9 36 0 0 0,14 117 13 0 0,-30-157-16 0 0,-2 1 0 0 0,-1 24 0 0 0,0-23-2 0 0,2 38 0 0 0,7-31 43 0 0,-6-25 1749 0 0,13-8-3025 0 0,-12 3 801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31.690"/>
    </inkml:context>
    <inkml:brush xml:id="br0">
      <inkml:brushProperty name="width" value="0.05" units="cm"/>
      <inkml:brushProperty name="height" value="0.05" units="cm"/>
    </inkml:brush>
  </inkml:definitions>
  <inkml:trace contextRef="#ctx0" brushRef="#br0">162 38 7357 0 0,'6'-30'1223'0'0,"-6"30"-1142"0"0,0 0 0 0 0,0 0 0 0 0,0 0 0 0 0,0 0 0 0 0,0 0 0 0 0,0-1 0 0 0,0 1 0 0 0,0 0 0 0 0,0 0 0 0 0,0 0 0 0 0,0 0 0 0 0,0-1 0 0 0,0 1 0 0 0,0 0 0 0 0,0 0 1 0 0,0 0-1 0 0,0 0 0 0 0,0-1 0 0 0,0 1 0 0 0,0 0 0 0 0,0 0 0 0 0,0 0 0 0 0,0 0 0 0 0,0 0 0 0 0,-1-1 0 0 0,1 1 0 0 0,0 0 0 0 0,0 0 0 0 0,0 0 0 0 0,0 0 0 0 0,0 0 0 0 0,0 0 0 0 0,-1 0 0 0 0,1 0 0 0 0,0-1 0 0 0,0 1 0 0 0,0 0 0 0 0,0 0 0 0 0,-1 0 0 0 0,1 0 0 0 0,0 0 0 0 0,0 0 0 0 0,0 0 0 0 0,0 0 0 0 0,-1 0 0 0 0,1 0 0 0 0,0 0 0 0 0,0 0 0 0 0,0 0 0 0 0,0 0 0 0 0,-1 0 0 0 0,1 0 0 0 0,0 1 0 0 0,-10-5 2604 0 0,11 6-1995 0 0,0-2-634 0 0,0 1 0 0 0,-1-1 0 0 0,1 1 0 0 0,-1-1-1 0 0,1 1 1 0 0,-1-1 0 0 0,0 1 0 0 0,1 0 0 0 0,-1-1 0 0 0,1 1 0 0 0,-1 0 0 0 0,0 0 0 0 0,0-1 0 0 0,1 1 0 0 0,-1 0 0 0 0,0 0 0 0 0,0-1-1 0 0,0 1 1 0 0,0 0 0 0 0,0 0 0 0 0,0-1 0 0 0,0 1 0 0 0,0 0 0 0 0,0 0 0 0 0,0 0 0 0 0,-1-1 0 0 0,1 2 0 0 0,-12 57 751 0 0,-25 74 1 0 0,-3 11-199 0 0,-21 252-212 0 0,57-369-647 0 0,-2 32-243 0 0,6-54 114 0 0,0 0 1 0 0,1-1 0 0 0,-1 1-1 0 0,1 0 1 0 0,0 0-1 0 0,0-1 1 0 0,1 1 0 0 0,-1-1-1 0 0,1 1 1 0 0,2 4-1 0 0,-4-9 277 0 0,1 0 0 0 0,-1 0 0 0 0,0 1 0 0 0,0-1 0 0 0,1 0 0 0 0,-1 1 0 0 0,0-1 0 0 0,0 0-1 0 0,1 0 1 0 0,-1 0 0 0 0,0 1 0 0 0,1-1 0 0 0,-1 0 0 0 0,0 0 0 0 0,1 0 0 0 0,-1 0 0 0 0,0 1 0 0 0,1-1-1 0 0,-1 0 1 0 0,1 0 0 0 0,-1 0 0 0 0,0 0 0 0 0,1 0 0 0 0,-1 0 0 0 0,0 0 0 0 0,1 0 0 0 0,-1 0-1 0 0,0 0 1 0 0,1-1 0 0 0,-1 1 0 0 0,1 0 0 0 0,-1 0 0 0 0,0 0 0 0 0,1 0 0 0 0,-1 0 0 0 0,0-1-1 0 0,0 1 1 0 0,1 0 0 0 0,-1 0 0 0 0,0 0 0 0 0,1-1 0 0 0,-1 1 0 0 0,0 0 0 0 0,0-1 0 0 0,1 1 0 0 0,-1 0-1 0 0,0-1 1 0 0,3-7-1755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15.291"/>
    </inkml:context>
    <inkml:brush xml:id="br0">
      <inkml:brushProperty name="width" value="0.05" units="cm"/>
      <inkml:brushProperty name="height" value="0.05" units="cm"/>
    </inkml:brush>
  </inkml:definitions>
  <inkml:trace contextRef="#ctx0" brushRef="#br0">278 25 7133 0 0,'-7'-12'385'0'0,"7"11"-360"0"0,0 1 0 0 0,0 0 1 0 0,0 0-1 0 0,0 0 1 0 0,0-1-1 0 0,0 1 1 0 0,0 0-1 0 0,1 0 0 0 0,-1-1 1 0 0,0 1-1 0 0,0 0 1 0 0,0 0-1 0 0,0 0 1 0 0,0-1-1 0 0,0 1 0 0 0,0 0 1 0 0,1 0-1 0 0,-1 0 1 0 0,0-1-1 0 0,0 1 1 0 0,0 0-1 0 0,1 0 0 0 0,-1 0 1 0 0,0 0-1 0 0,0 0 1 0 0,0 0-1 0 0,1-1 1 0 0,-1 1-1 0 0,0 0 0 0 0,0 0 1 0 0,1 0-1 0 0,-1 0 1 0 0,0 0-1 0 0,1-2 745 0 0,-1 2-755 0 0,0 0-1 0 0,0 0 1 0 0,0-1-1 0 0,0 1 1 0 0,0 0 0 0 0,0 0-1 0 0,0 0 1 0 0,0 0 0 0 0,0 0-1 0 0,0-1 1 0 0,0 1 0 0 0,0 0-1 0 0,0 0 1 0 0,0 0 0 0 0,0 0-1 0 0,0 0 1 0 0,1 0 0 0 0,-1-1-1 0 0,0 1 1 0 0,0 0-1 0 0,0 0 1 0 0,0 0 0 0 0,0 0-1 0 0,0 0 1 0 0,0 0 0 0 0,0 0-1 0 0,1 0 1 0 0,-1-1 0 0 0,0 1-1 0 0,0 0 1 0 0,0 0 0 0 0,0 0-1 0 0,0 0 1 0 0,0 0-1 0 0,1 0 1 0 0,-1 0 0 0 0,0 0-1 0 0,0 0 1 0 0,0 0 0 0 0,0 0-1 0 0,0 0 1 0 0,1 0 0 0 0,-1 0-1 0 0,0 0 1 0 0,0 0-9 0 0,0 0 1 0 0,1 0-1 0 0,-1 0 1 0 0,0 0-1 0 0,0 0 1 0 0,0 0-1 0 0,0 0 1 0 0,0 0-1 0 0,0 0 0 0 0,1 0 1 0 0,-1 0-1 0 0,0 0 1 0 0,0 0-1 0 0,0 0 1 0 0,0 0-1 0 0,0 0 1 0 0,1 1-1 0 0,-1-1 1 0 0,0 0-1 0 0,0 0 1 0 0,0 0-1 0 0,0 0 0 0 0,0 0 1 0 0,0 0-1 0 0,0 0 1 0 0,0 0-1 0 0,0 1 1 0 0,1-1-1 0 0,-1 0 1 0 0,0 0-1 0 0,0 0 1 0 0,0 0-1 0 0,0 0 1 0 0,0 1-1 0 0,0-1 0 0 0,0 0 1 0 0,0 0-1 0 0,0 0 1 0 0,0 0-1 0 0,0 0 1 0 0,0 1-1 0 0,0-1 1 0 0,0 0-1 0 0,0 0 1 0 0,0 0-1 0 0,0 0 0 0 0,0 0 1 0 0,0 1-1 0 0,0-1 1 0 0,0 0-1 0 0,-1 0 1 0 0,1 0-1 0 0,0 0 1 0 0,0 0-1 0 0,-8 12 241 0 0,-11 10 35 0 0,19-22-282 0 0,-10 9 34 0 0,0 0 0 0 0,-2 0-1 0 0,1-1 1 0 0,-1 0 0 0 0,-17 8 0 0 0,-69 26-24 0 0,24-12-44 0 0,133-46 208 0 0,83-12 0 0 0,-111 27-96 0 0,-59 25-39 0 0,23-22-38 0 0,1 1 0 0 0,-1 0 0 0 0,1 0 0 0 0,-1 0 0 0 0,1 0 0 0 0,0 1 0 0 0,0 0 0 0 0,-3 5 0 0 0,6-9-147 0 0,1 1 1 0 0,0 0-1 0 0,0 1 1 0 0,-1-1 0 0 0,1 0-1 0 0,0 0 1 0 0,0 0-1 0 0,0 0 1 0 0,0 0 0 0 0,1 0-1 0 0,-1 0 1 0 0,0 0-1 0 0,0 0 1 0 0,1 0 0 0 0,-1 0-1 0 0,0 0 1 0 0,1 0-1 0 0,-1 0 1 0 0,1-1-1 0 0,0 3 1 0 0,1 3-916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17.681"/>
    </inkml:context>
    <inkml:brush xml:id="br0">
      <inkml:brushProperty name="width" value="0.05" units="cm"/>
      <inkml:brushProperty name="height" value="0.05" units="cm"/>
    </inkml:brush>
  </inkml:definitions>
  <inkml:trace contextRef="#ctx0" brushRef="#br0">1727 139 6909 0 0,'1'-6'112'0'0,"0"0"0"0"0,-1 0 1 0 0,0-1-1 0 0,0 1 0 0 0,0 0 0 0 0,-1-1 1 0 0,0 1-1 0 0,-2-8 0 0 0,2 11-33 0 0,-1 0 0 0 0,1 0 0 0 0,0 1 0 0 0,-1-1-1 0 0,1 0 1 0 0,-1 1 0 0 0,0-1 0 0 0,0 1 0 0 0,0 0-1 0 0,0 0 1 0 0,0-1 0 0 0,-1 1 0 0 0,1 1 0 0 0,0-1-1 0 0,-1 0 1 0 0,0 1 0 0 0,1-1 0 0 0,-1 1 0 0 0,-3-1 0 0 0,-15-6 41 0 0,-1 2 1 0 0,0 1-1 0 0,0 1 1 0 0,0 0 0 0 0,-1 2-1 0 0,1 1 1 0 0,-1 0 0 0 0,-29 4-1 0 0,-22 7-28 0 0,-85 21 0 0 0,80-14 1 0 0,-896 155 2867 0 0,919-163-2584 0 0,-47 5 735 0 0,99-15-746 0 0,5 0-125 0 0,13-5-23 0 0,26-5-57 0 0,1077-107 397 0 0,-1071 116-467 0 0,0 1 0 0 0,1 3 0 0 0,77 12 0 0 0,-119-13-73 0 0,1 1 0 0 0,-1-1 0 0 0,1 1-1 0 0,-1 1 1 0 0,1-1 0 0 0,-1 1 0 0 0,6 4-1 0 0,-10-7-10 0 0,0 1 0 0 0,0 0 0 0 0,1 0 0 0 0,-1 0 0 0 0,0-1 0 0 0,0 1 0 0 0,-1 0 0 0 0,1 1 0 0 0,0-1 0 0 0,0 0 0 0 0,0 0 0 0 0,-1 0 0 0 0,1 0 0 0 0,0 1 0 0 0,-1-1 0 0 0,1 0 0 0 0,-1 0 0 0 0,0 1 0 0 0,1-1 0 0 0,-1 0 0 0 0,0 1 0 0 0,0-1 0 0 0,0 1 0 0 0,0-1 0 0 0,0 0 0 0 0,0 1 0 0 0,0-1 0 0 0,0 0 0 0 0,-1 1 0 0 0,1-1 0 0 0,-1 0 0 0 0,1 1 0 0 0,-1-1 0 0 0,1 0 0 0 0,-1 0 0 0 0,0 2 0 0 0,-4 3 17 0 0,1 0 1 0 0,-1-1 0 0 0,0 1 0 0 0,0-1-1 0 0,-1 0 1 0 0,1-1 0 0 0,-8 6 0 0 0,-49 27 58 0 0,55-33-78 0 0,-62 31-4 0 0,-133 49 0 0 0,-83 5-36 0 0,206-66 47 0 0,-199 58 5 0 0,261-78-29 0 0,19-7 0 0 0,27-13 0 0 0,485-209 24 0 0,-381 173 54 0 0,223-77 19 0 0,-355 131-105 0 0,-3 2 6 0 0,-12 9-5 0 0,-17 13-4 0 0,-13 5-915 0 0,-91 48-1 0 0,135-87-2580 0 0,7-3 1903 0 0,-1 2-102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18.505"/>
    </inkml:context>
    <inkml:brush xml:id="br0">
      <inkml:brushProperty name="width" value="0.05" units="cm"/>
      <inkml:brushProperty name="height" value="0.05" units="cm"/>
    </inkml:brush>
  </inkml:definitions>
  <inkml:trace contextRef="#ctx0" brushRef="#br0">1 209 8629 0 0,'9'-24'2882'0'0,"14"-27"0"0"0,-15 36-1894 0 0,25-49 1192 0 0,-29 57-1964 0 0,1 1 1 0 0,0-1-1 0 0,0 1 1 0 0,0 0-1 0 0,0 0 0 0 0,10-8 1 0 0,-15 14-207 0 0,1 0 1 0 0,-1-1 0 0 0,1 1-1 0 0,-1 0 1 0 0,0 0 0 0 0,1 0-1 0 0,-1-1 1 0 0,1 1 0 0 0,-1 0-1 0 0,1 0 1 0 0,-1 0 0 0 0,1 0-1 0 0,-1 0 1 0 0,1 0 0 0 0,-1-1-1 0 0,0 1 1 0 0,1 0-1 0 0,-1 1 1 0 0,1-1 0 0 0,-1 0-1 0 0,1 0 1 0 0,-1 0 0 0 0,1 0-1 0 0,-1 0 1 0 0,1 0 0 0 0,-1 0-1 0 0,1 1 1 0 0,-1-1 0 0 0,0 0-1 0 0,1 0 1 0 0,-1 1 0 0 0,1-1-1 0 0,-1 0 1 0 0,0 1 0 0 0,1-1-1 0 0,-1 0 1 0 0,0 1 0 0 0,1-1-1 0 0,-1 1 1 0 0,0-1-1 0 0,0 0 1 0 0,0 1 0 0 0,1-1-1 0 0,-1 1 1 0 0,0-1 0 0 0,0 1-1 0 0,0-1 1 0 0,0 1 0 0 0,0-1-1 0 0,1 1 1 0 0,4 27 114 0 0,-5-27-112 0 0,12 297 822 0 0,-21 2-430 0 0,-11-56-1230 0 0,23-210-275 0 0,0-7-3526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19.155"/>
    </inkml:context>
    <inkml:brush xml:id="br0">
      <inkml:brushProperty name="width" value="0.05" units="cm"/>
      <inkml:brushProperty name="height" value="0.05" units="cm"/>
    </inkml:brush>
  </inkml:definitions>
  <inkml:trace contextRef="#ctx0" brushRef="#br0">567 988 8397 0 0,'-28'-34'678'0'0,"-26"-43"0"0"0,-8-10 1217 0 0,61 85-1805 0 0,-1 0 1 0 0,1 0 0 0 0,-1 1 0 0 0,1-1 0 0 0,-1 0-1 0 0,0 1 1 0 0,0-1 0 0 0,0 1 0 0 0,0 0-1 0 0,-3-2 1 0 0,5 3-68 0 0,-1 0 0 0 0,0 0 0 0 0,1 0 0 0 0,-1 0 0 0 0,0 0 0 0 0,0 0 0 0 0,1 0 0 0 0,-1 1 0 0 0,0-1 0 0 0,1 0 0 0 0,-1 0 0 0 0,0 0 0 0 0,1 1 0 0 0,-1-1 0 0 0,1 0 0 0 0,-1 1 0 0 0,0-1 0 0 0,1 1 0 0 0,-1-1 0 0 0,1 1 0 0 0,-1-1 0 0 0,1 1 0 0 0,-1-1 0 0 0,1 1 0 0 0,0-1-1 0 0,-1 1 1 0 0,1 0 0 0 0,-1-1 0 0 0,1 1 0 0 0,0 0 0 0 0,0-1 0 0 0,-1 1 0 0 0,1 0 0 0 0,0-1 0 0 0,0 2 0 0 0,-64 146 1527 0 0,-113 188-1 0 0,104-203-1011 0 0,4-16-218 0 0,150-245-786 0 0,-28 40 400 0 0,-4-4 0 0 0,-4-1 0 0 0,44-132 0 0 0,-12-32 72 0 0,8-25 161 0 0,-58 207 142 0 0,61-119 0 0 0,-88 192-302 0 0,8-12 121 0 0,16-24 0 0 0,-22 36-111 0 0,0-1 0 0 0,-1 1 0 0 0,1 0 0 0 0,0 0 0 0 0,0 0 0 0 0,1 0 0 0 0,-1 0 0 0 0,0 0 0 0 0,1 0 0 0 0,-1 1 0 0 0,1-1 0 0 0,-1 1 0 0 0,1 0 0 0 0,-1 0 0 0 0,1 0 0 0 0,0 0 0 0 0,6-1 0 0 0,-8 2-1 0 0,1 1 0 0 0,0-1 0 0 0,0 1 0 0 0,0-1 0 0 0,0 1 0 0 0,-1 0-1 0 0,1 0 1 0 0,0 0 0 0 0,-1 0 0 0 0,1 0 0 0 0,0 0 0 0 0,-1 0 0 0 0,1 1 0 0 0,-1-1-1 0 0,0 0 1 0 0,1 1 0 0 0,-1-1 0 0 0,0 1 0 0 0,0 0 0 0 0,0-1 0 0 0,1 3 0 0 0,18 41 315 0 0,-17-37-266 0 0,22 60 923 0 0,30 132 1 0 0,-6 76 1171 0 0,-27-138-1452 0 0,-13-98-611 0 0,1-1-1 0 0,2 0 0 0 0,2 0 0 0 0,20 40 0 0 0,86 140 65 0 0,-43-98-194 0 0,-77-120 5 0 0,1-1 0 0 0,-1 1-1 0 0,0-1 1 0 0,1 1-1 0 0,-1-1 1 0 0,0 1 0 0 0,1-1-1 0 0,-1 1 1 0 0,0-1 0 0 0,0 1-1 0 0,1-1 1 0 0,-1 1 0 0 0,0-1-1 0 0,0 1 1 0 0,0 0 0 0 0,0-1-1 0 0,0 1 1 0 0,0-1 0 0 0,0 1-1 0 0,0-1 1 0 0,0 1 0 0 0,0 0-1 0 0,-1 0 1 0 0,1-1-44 0 0,0 0 0 0 0,-1-1 0 0 0,1 1 0 0 0,-1 0 1 0 0,1-1-1 0 0,0 1 0 0 0,-1 0 0 0 0,1-1 0 0 0,0 1 0 0 0,-1-1 0 0 0,1 1 1 0 0,0 0-1 0 0,0-1 0 0 0,-1 1 0 0 0,1-1 0 0 0,0 1 0 0 0,0-1 0 0 0,0 1 1 0 0,0-1-1 0 0,0 1 0 0 0,-1-1 0 0 0,1 1 0 0 0,0-1 0 0 0,0 1 0 0 0,0-1 1 0 0,1 1-1 0 0,-1-1 0 0 0,0 0 0 0 0,-1-54-6221 0 0,-2 34 4127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19.638"/>
    </inkml:context>
    <inkml:brush xml:id="br0">
      <inkml:brushProperty name="width" value="0.05" units="cm"/>
      <inkml:brushProperty name="height" value="0.05" units="cm"/>
    </inkml:brush>
  </inkml:definitions>
  <inkml:trace contextRef="#ctx0" brushRef="#br0">16 43 10709 0 0,'0'-4'106'0'0,"0"1"1"0"0,0 0-1 0 0,0 0 0 0 0,-1-1 0 0 0,1 1 1 0 0,-1 0-1 0 0,0 0 0 0 0,0 0 1 0 0,0 0-1 0 0,0 0 0 0 0,-3-4 0 0 0,4 7-77 0 0,0 0 0 0 0,0 0 0 0 0,0 0-1 0 0,0 0 1 0 0,0 0 0 0 0,0 0 0 0 0,0 0-1 0 0,-1 0 1 0 0,1 0 0 0 0,0-1-1 0 0,0 1 1 0 0,0 0 0 0 0,0 0 0 0 0,0 0-1 0 0,0 0 1 0 0,0 0 0 0 0,-1 0 0 0 0,1 0-1 0 0,0 0 1 0 0,0 0 0 0 0,0 0-1 0 0,0 0 1 0 0,0 1 0 0 0,0-1 0 0 0,0 0-1 0 0,0 0 1 0 0,-1 0 0 0 0,1 0 0 0 0,0 0-1 0 0,0 0 1 0 0,0 0 0 0 0,0 0 0 0 0,0 0-1 0 0,0 0 1 0 0,0 0 0 0 0,0 0-1 0 0,0 0 1 0 0,0 0 0 0 0,-1 1 0 0 0,1-1-1 0 0,0 0 1 0 0,0 0 0 0 0,0 0 0 0 0,0 0-1 0 0,0 0 1 0 0,0 0 0 0 0,0 0-1 0 0,0 0 1 0 0,0 1 0 0 0,0-1 0 0 0,0 0-1 0 0,0 0 1 0 0,0 0 0 0 0,0 0 0 0 0,0 0-1 0 0,0 0 1 0 0,0 0 0 0 0,0 1 0 0 0,-2 12 852 0 0,2 15-119 0 0,31 337 3458 0 0,31 240-434 0 0,23-150-4081 0 0,-73-423-646 0 0,-2-18-767 0 0,-10-14 1619 0 0,1 0 0 0 0,-1 1-1 0 0,0-1 1 0 0,1 0-1 0 0,-1 0 1 0 0,0 0 0 0 0,1 0-1 0 0,-1 0 1 0 0,0 0-1 0 0,1 0 1 0 0,-1 0 0 0 0,0 0-1 0 0,1 0 1 0 0,-1 0-1 0 0,0 0 1 0 0,1 0 0 0 0,-1 0-1 0 0,0 0 1 0 0,1 0-1 0 0,-1 0 1 0 0,0 0 0 0 0,1 0-1 0 0,-1 0 1 0 0,0-1-1 0 0,1 1 1 0 0,-1 0 0 0 0,0 0-1 0 0,0 0 1 0 0,1-1-1 0 0,-1 1 1 0 0,0 0 0 0 0,0 0-1 0 0,1-1 1 0 0,-1 1-1 0 0,0 0 1 0 0,0-1 0 0 0,0 1-1 0 0,1-1 1 0 0,5-20-3677 0 0,-3 4 1746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20.069"/>
    </inkml:context>
    <inkml:brush xml:id="br0">
      <inkml:brushProperty name="width" value="0.05" units="cm"/>
      <inkml:brushProperty name="height" value="0.05" units="cm"/>
    </inkml:brush>
  </inkml:definitions>
  <inkml:trace contextRef="#ctx0" brushRef="#br0">518 11 9229 0 0,'-1'-1'27'0'0,"0"0"0"0"0,-1 0 1 0 0,1 0-1 0 0,0 0 0 0 0,-1 1 0 0 0,1-1 1 0 0,0 0-1 0 0,-1 0 0 0 0,1 1 1 0 0,-1-1-1 0 0,0 1 0 0 0,1 0 0 0 0,-1-1 1 0 0,1 1-1 0 0,-1 0 0 0 0,0 0 0 0 0,1 0 1 0 0,-1 0-1 0 0,1 0 0 0 0,-1 0 1 0 0,0 0-1 0 0,1 1 0 0 0,-1-1 0 0 0,1 1 1 0 0,-1-1-1 0 0,1 1 0 0 0,-1-1 0 0 0,1 1 1 0 0,-1 0-1 0 0,1 0 0 0 0,0 0 1 0 0,-1 0-1 0 0,1 0 0 0 0,0 0 0 0 0,0 0 1 0 0,-1 1-1 0 0,-6 7 201 0 0,0 0 0 0 0,1 0 1 0 0,0 1-1 0 0,-6 12 0 0 0,3-7 15 0 0,-136 189 1811 0 0,-20 30-1420 0 0,143-197-621 0 0,10-19 61 0 0,1 1-1 0 0,1 1 1 0 0,1 0 0 0 0,1 0 0 0 0,-12 38-1 0 0,22-57 144 0 0,4-7-135 0 0,5-8-25 0 0,13-27-124 0 0,-2-1 1 0 0,16-47 0 0 0,14-60-51 0 0,1-3 68 0 0,-39 120 103 0 0,1 1 1 0 0,30-48 0 0 0,-41 75-39 0 0,0-1-1 0 0,0 1 1 0 0,0 0-1 0 0,1 0 1 0 0,-1 0-1 0 0,1 0 1 0 0,0 0 0 0 0,1 1-1 0 0,-1 0 1 0 0,7-4-1 0 0,-9 6 0 0 0,1 0 0 0 0,-1 0 0 0 0,1 0 1 0 0,0 1-1 0 0,0-1 0 0 0,-1 1 0 0 0,1-1 0 0 0,0 1 0 0 0,0 0 0 0 0,0 0 0 0 0,0 0 0 0 0,-1 1 0 0 0,1-1 0 0 0,0 1 0 0 0,0-1 0 0 0,-1 1 0 0 0,1 0 0 0 0,0 0 1 0 0,-1 0-1 0 0,1 0 0 0 0,2 3 0 0 0,8 5 79 0 0,0 1 0 0 0,-1 0-1 0 0,0 1 1 0 0,-1 0 0 0 0,0 1 0 0 0,-1 0 0 0 0,13 21 0 0 0,-12-18-11 0 0,31 50 264 0 0,-2 2 0 0 0,50 115-1 0 0,-60-118-247 0 0,71 125-817 0 0,-24-68-3880 0 0,-64-102 2955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35.528"/>
    </inkml:context>
    <inkml:brush xml:id="br0">
      <inkml:brushProperty name="width" value="0.05" units="cm"/>
      <inkml:brushProperty name="height" value="0.05" units="cm"/>
    </inkml:brush>
  </inkml:definitions>
  <inkml:trace contextRef="#ctx0" brushRef="#br0">58 96 6565 0 0,'-8'-8'887'0'0,"6"5"-454"0"0,-1 0-1 0 0,1 1 1 0 0,-1-1 0 0 0,1 1-1 0 0,-1 0 1 0 0,0 0 0 0 0,0 0-1 0 0,0 0 1 0 0,0 0 0 0 0,0 1-1 0 0,-6-3 1 0 0,9 4-375 0 0,0 0 0 0 0,-1 0 0 0 0,1 1 0 0 0,-1-2 0 0 0,1 1 0 0 0,-1 0 0 0 0,1 0 0 0 0,0 0 0 0 0,-1 0 0 0 0,1 0 0 0 0,-1 0 0 0 0,1 0 0 0 0,0 0 0 0 0,-1-1 0 0 0,1 1 0 0 0,-1 0 0 0 0,1 0-1 0 0,0-1 1 0 0,-1 1 0 0 0,1 0 0 0 0,0 0 0 0 0,-1-1 0 0 0,1 1 0 0 0,0 0 0 0 0,0-1 0 0 0,-1 1 0 0 0,1 0 0 0 0,0-1 0 0 0,0 1 0 0 0,0-1 0 0 0,-1 1 0 0 0,1-1 0 0 0,8-12 627 0 0,-4 10-650 0 0,0-1-1 0 0,0 1 1 0 0,0 0-1 0 0,9-5 1 0 0,-2 4-32 0 0,0 1 0 0 0,0 0 1 0 0,0 0-1 0 0,1 1 0 0 0,-1 0 1 0 0,0 1-1 0 0,22 1 0 0 0,-25 0-4 0 0,0 0 0 0 0,1 1 0 0 0,-1 1-1 0 0,0-1 1 0 0,0 1 0 0 0,0 0 0 0 0,0 1 0 0 0,0 0-1 0 0,0 0 1 0 0,-1 1 0 0 0,10 6 0 0 0,-15-9 2 0 0,0 1 0 0 0,0-1 0 0 0,0 1-1 0 0,-1-1 1 0 0,1 1 0 0 0,-1-1 0 0 0,1 1 0 0 0,-1 0 0 0 0,0-1 0 0 0,1 1 0 0 0,-1 0 0 0 0,0 0 0 0 0,0 0 0 0 0,0 0 0 0 0,-1 0 0 0 0,1 0 0 0 0,0 1-1 0 0,-1-1 1 0 0,1 0 0 0 0,-1 3 0 0 0,0-2 1 0 0,-1-1-1 0 0,1 1 0 0 0,-1 0 1 0 0,0 0-1 0 0,1-1 0 0 0,-1 1 1 0 0,-1-1-1 0 0,1 1 0 0 0,0-1 1 0 0,-1 1-1 0 0,1-1 1 0 0,-1 0-1 0 0,-3 5 0 0 0,-4 2 0 0 0,-1 0 0 0 0,0-1 0 0 0,-1 0 0 0 0,1-1 0 0 0,-19 10 0 0 0,-77 36-24 0 0,105-53 23 0 0,1 0-1 0 0,0 0 1 0 0,0 0 0 0 0,0 0-1 0 0,0 0 1 0 0,0 0-1 0 0,0 0 1 0 0,0 0 0 0 0,-1 0-1 0 0,1 0 1 0 0,0 0-1 0 0,0 0 1 0 0,0 0 0 0 0,0 0-1 0 0,0 0 1 0 0,0 0-1 0 0,-1 0 1 0 0,1 0 0 0 0,0 0-1 0 0,0 0 1 0 0,0 0-1 0 0,0 0 1 0 0,0 0 0 0 0,0 0-1 0 0,0 0 1 0 0,0 1-1 0 0,-1-1 1 0 0,1 0 0 0 0,0 0-1 0 0,0 0 1 0 0,0 0-1 0 0,0 0 1 0 0,0 0 0 0 0,0 0-1 0 0,0 0 1 0 0,0 0-1 0 0,0 1 1 0 0,0-1 0 0 0,0 0-1 0 0,0 0 1 0 0,0 0-1 0 0,0 0 1 0 0,0 0 0 0 0,0 0-1 0 0,0 1 1 0 0,0-1-1 0 0,0 0 1 0 0,0 0 0 0 0,0 0-1 0 0,0 0 1 0 0,0 0 0 0 0,0 0-1 0 0,0 0 1 0 0,0 1-1 0 0,0-1 1 0 0,0 0 0 0 0,0 0-1 0 0,0 0 1 0 0,0 0-1 0 0,0 0 1 0 0,0 0 0 0 0,11 2-55 0 0,16-2-30 0 0,3-2 75 0 0,-10 0 11 0 0,1 1-1 0 0,0 0 1 0 0,0 2 0 0 0,0 1-1 0 0,22 4 1 0 0,-43-6-1 0 0,0 0 0 0 0,1 0 0 0 0,-1 0 0 0 0,0 0 0 0 0,0 0 0 0 0,0 0 0 0 0,0 0 0 0 0,0 0 0 0 0,1 0 0 0 0,-1 0 0 0 0,0 0 0 0 0,0 0 0 0 0,0 0 0 0 0,0 0 1 0 0,0 0-1 0 0,1 0 0 0 0,-1 0 0 0 0,0 0 0 0 0,0 0 0 0 0,0 0 0 0 0,0 0 0 0 0,0 0 0 0 0,0 0 0 0 0,0 0 0 0 0,1 0 0 0 0,-1 1 0 0 0,0-1 0 0 0,0 0 0 0 0,0 0 0 0 0,0 0 0 0 0,0 0 0 0 0,0 0 0 0 0,0 0 0 0 0,0 0 0 0 0,0 1 0 0 0,0-1 0 0 0,0 0 0 0 0,0 0 0 0 0,0 0 0 0 0,0 0 0 0 0,0 0 0 0 0,1 1 0 0 0,-1-1 0 0 0,0 0 0 0 0,-1 0 0 0 0,1 0 0 0 0,0 0 0 0 0,0 0 0 0 0,0 0 1 0 0,0 1-1 0 0,0-1 0 0 0,0 0 0 0 0,0 0 0 0 0,0 0 0 0 0,0 0 0 0 0,0 0 0 0 0,0 0 0 0 0,0 1 0 0 0,0-1 0 0 0,0 0 0 0 0,0 0 0 0 0,-1 0 0 0 0,1 0 0 0 0,0 0 0 0 0,0 0 0 0 0,-14 8 30 0 0,-19 4 28 0 0,33-12-58 0 0,-28 9-33 0 0,9-2-147 0 0,0-1 0 0 0,0-1 0 0 0,-1-1 0 0 0,-34 4 0 0 0,53-8 30 0 0,0 0 0 0 0,0 0 1 0 0,1 0-1 0 0,-1 0 0 0 0,0 0 1 0 0,1 0-1 0 0,-1 0 0 0 0,0 0 1 0 0,0 0-1 0 0,1 0 0 0 0,-1-1 1 0 0,0 1-1 0 0,1 0 0 0 0,-1-1 1 0 0,0 1-1 0 0,1 0 0 0 0,-1-1 1 0 0,0 1-1 0 0,1-1 0 0 0,-1 1 1 0 0,1 0-1 0 0,-1-1 0 0 0,1 0 1 0 0,-1 1-1 0 0,1-1 0 0 0,-1 1 1 0 0,1-1-1 0 0,-1 0 0 0 0,3-4-1207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35.876"/>
    </inkml:context>
    <inkml:brush xml:id="br0">
      <inkml:brushProperty name="width" value="0.05" units="cm"/>
      <inkml:brushProperty name="height" value="0.05" units="cm"/>
    </inkml:brush>
  </inkml:definitions>
  <inkml:trace contextRef="#ctx0" brushRef="#br0">0 15 9265 0 0,'6'-3'232'0'0,"1"1"1"0"0,-1 0 0 0 0,0 1-1 0 0,0-1 1 0 0,1 1-1 0 0,12 0 1 0 0,5-2 1278 0 0,-4 5 425 0 0,-14 0-1241 0 0,-13 0-469 0 0,-15 7-1162 0 0,0 4-3972 0 0,17-11 3508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36.232"/>
    </inkml:context>
    <inkml:brush xml:id="br0">
      <inkml:brushProperty name="width" value="0.05" units="cm"/>
      <inkml:brushProperty name="height" value="0.05" units="cm"/>
    </inkml:brush>
  </inkml:definitions>
  <inkml:trace contextRef="#ctx0" brushRef="#br0">4 16 9465 0 0,'-4'-11'664'0'0,"7"6"2297"0"0,-2 6-2743 0 0,0-1 1 0 0,1 0 0 0 0,-1 0 0 0 0,0 1 0 0 0,0-1 0 0 0,0 0 0 0 0,0 1 0 0 0,0-1-1 0 0,0 1 1 0 0,0-1 0 0 0,0 1 0 0 0,0 0 0 0 0,-1-1 0 0 0,1 1 0 0 0,1 1 0 0 0,4 6-99 0 0,-1-1 1 0 0,-1 1 0 0 0,1 1 0 0 0,-1-1-1 0 0,-1 1 1 0 0,4 10 0 0 0,-5-13-70 0 0,15 44-379 0 0,-2 0 0 0 0,8 53 1 0 0,-21-57-4306 0 0,-2-36 2906 0 0</inkml:trace>
  <inkml:trace contextRef="#ctx0" brushRef="#br0" timeOffset="1">437 218 10985 0 0,'0'-3'92'0'0,"2"5"960"0"0,-4 3-644 0 0,-4-5 16 0 0,6 4-16 0 0,-2-3 8 0 0,0 3-100 0 0,-2-4-156 0 0,8-2-184 0 0,0-5-464 0 0,2 7-40 0 0,-6-1-232 0 0,-2 1-272 0 0,6-6-156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36.855"/>
    </inkml:context>
    <inkml:brush xml:id="br0">
      <inkml:brushProperty name="width" value="0.05" units="cm"/>
      <inkml:brushProperty name="height" value="0.05" units="cm"/>
    </inkml:brush>
  </inkml:definitions>
  <inkml:trace contextRef="#ctx0" brushRef="#br0">227 161 8201 0 0,'6'-1'94'0'0,"1"-1"32"0"0,6-1-77 0 0,-1 3 2920 0 0,1-9-2325 0 0,38-26-87 0 0,-38 27 1281 0 0,-6-3-1750 0 0,22-34-23 0 0,-24 34-35 0 0,-11 6-12 0 0,-5 0-22 0 0,0 0 1 0 0,-1 1-1 0 0,1 0 1 0 0,-1 0-1 0 0,0 2 0 0 0,0-1 1 0 0,0 2-1 0 0,-1-1 1 0 0,-17 2-1 0 0,24-1 3 0 0,0 1-1 0 0,0 1 0 0 0,0-1 0 0 0,0 1 0 0 0,0 0 0 0 0,0 0 1 0 0,0 1-1 0 0,1 0 0 0 0,-1 0 0 0 0,0 0 0 0 0,-5 4 1 0 0,-8 3 8 0 0,14-7-5 0 0,-67 30 19 0 0,65-28-19 0 0,1-1-1 0 0,0 1 0 0 0,0 1 1 0 0,0-1-1 0 0,0 1 1 0 0,1 0-1 0 0,0 0 1 0 0,-8 9-1 0 0,12-12-1 0 0,0-1-1 0 0,0 1 1 0 0,1-1-1 0 0,-1 1 1 0 0,0-1-1 0 0,0 1 1 0 0,1 0-1 0 0,-1-1 1 0 0,1 1-1 0 0,0 0 1 0 0,-1-1-1 0 0,1 1 1 0 0,0 0-1 0 0,0 0 1 0 0,0-1-1 0 0,0 1 1 0 0,0 0-1 0 0,0 0 0 0 0,1-1 1 0 0,-1 1-1 0 0,2 2 1 0 0,-1-1 2 0 0,1 0 0 0 0,-1 0 0 0 0,1 0 0 0 0,0 0 1 0 0,0-1-1 0 0,0 1 0 0 0,1-1 0 0 0,-1 0 0 0 0,1 0 0 0 0,4 4 0 0 0,5 1 14 0 0,0 0-1 0 0,1 0 1 0 0,0-2-1 0 0,16 6 1 0 0,101 22 85 0 0,-93-26-82 0 0,74 25 1 0 0,-110-32-19 0 0,-1 1 1 0 0,1-1 0 0 0,0 0 0 0 0,0 0-1 0 0,0 1 1 0 0,-1-1 0 0 0,1 0 0 0 0,0 1-1 0 0,-1-1 1 0 0,1 1 0 0 0,0-1 0 0 0,-1 1-1 0 0,1-1 1 0 0,0 1 0 0 0,-1-1 0 0 0,1 1-1 0 0,-1 0 1 0 0,1-1 0 0 0,-1 1 0 0 0,1 0-1 0 0,-1-1 1 0 0,0 1 0 0 0,1 1 0 0 0,-1-1 4 0 0,0 0 0 0 0,-1-1 0 0 0,1 1 0 0 0,0 0 0 0 0,-1-1 0 0 0,1 1 1 0 0,0-1-1 0 0,-1 1 0 0 0,1 0 0 0 0,-1-1 0 0 0,1 1 0 0 0,-1-1 0 0 0,1 1 1 0 0,-1-1-1 0 0,0 1 0 0 0,1-1 0 0 0,-1 0 0 0 0,0 1 0 0 0,1-1 0 0 0,-2 1 1 0 0,-40 13 215 0 0,40-13-219 0 0,-26 6 82 0 0,-16 6-101 0 0,-1-3 1 0 0,-75 8 0 0 0,119-17-57 0 0,-1-1 0 0 0,1 0 0 0 0,0 0-1 0 0,0 0 1 0 0,0 0 0 0 0,0 0 0 0 0,-1 0 0 0 0,1 0 0 0 0,0 0 0 0 0,0 0-1 0 0,0-1 1 0 0,0 1 0 0 0,0 0 0 0 0,0-1 0 0 0,0 1 0 0 0,-1-1-1 0 0,1 0 1 0 0,0 1 0 0 0,1-1 0 0 0,-1 0 0 0 0,0 1 0 0 0,0-1 0 0 0,0 0-1 0 0,0 0 1 0 0,0 0 0 0 0,1 0 0 0 0,-2-1 0 0 0,1 0-189 0 0,1 0 1 0 0,0 1 0 0 0,0-1-1 0 0,0 0 1 0 0,0 0 0 0 0,0 1-1 0 0,0-1 1 0 0,0 0 0 0 0,0 0-1 0 0,1 1 1 0 0,-1-1 0 0 0,0 0-1 0 0,1 1 1 0 0,0-1 0 0 0,-1 1-1 0 0,2-3 1 0 0,4-5-1163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32.020"/>
    </inkml:context>
    <inkml:brush xml:id="br0">
      <inkml:brushProperty name="width" value="0.05" units="cm"/>
      <inkml:brushProperty name="height" value="0.05" units="cm"/>
    </inkml:brush>
  </inkml:definitions>
  <inkml:trace contextRef="#ctx0" brushRef="#br0">53 131 9877 0 0,'-21'-35'454'0'0,"20"34"-406"0"0,1 0 0 0 0,-1 0 0 0 0,0 0 0 0 0,1 1 0 0 0,-1-1 0 0 0,0 0 0 0 0,0 1 0 0 0,0-1 0 0 0,1 1 0 0 0,-1-1 0 0 0,0 1 0 0 0,0-1 0 0 0,0 1 0 0 0,0-1 0 0 0,0 1 0 0 0,0 0 0 0 0,-2-1 0 0 0,-12-6 1816 0 0,18 5-1748 0 0,-1 1 1 0 0,0-1 0 0 0,1 1 0 0 0,-1 0 0 0 0,1 0-1 0 0,0 0 1 0 0,-1 0 0 0 0,6-1 0 0 0,15-3-93 0 0,-1 2 1 0 0,27-2 0 0 0,-31 5-171 0 0,-1-2-1 0 0,1-1 1 0 0,0 0 0 0 0,23-7 0 0 0,-24 4-329 0 0,26-12-1705 0 0,-25 7 787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37.270"/>
    </inkml:context>
    <inkml:brush xml:id="br0">
      <inkml:brushProperty name="width" value="0.05" units="cm"/>
      <inkml:brushProperty name="height" value="0.05" units="cm"/>
    </inkml:brush>
  </inkml:definitions>
  <inkml:trace contextRef="#ctx0" brushRef="#br0">1 181 8365 0 0,'2'-1'215'0'0,"0"1"0"0"0,0-1 0 0 0,0 1 0 0 0,1 0 0 0 0,-1 0 0 0 0,0-1 0 0 0,0 1 0 0 0,1 1 1 0 0,-1-1-1 0 0,0 0 0 0 0,0 0 0 0 0,0 1 0 0 0,1 0 0 0 0,-1-1 0 0 0,0 1 0 0 0,4 2 0 0 0,-3-2 144 0 0,0 0 0 0 0,0 0 1 0 0,0 0-1 0 0,0 0 0 0 0,1 0 0 0 0,-1-1 0 0 0,0 1 0 0 0,4-1 0 0 0,40-7 1488 0 0,-32 4-1582 0 0,-1 1 1 0 0,19 0-1 0 0,-21 2-248 0 0,15 1 11 0 0,0-2 1 0 0,0 0-1 0 0,-1-1 0 0 0,1-2 1 0 0,41-11-1 0 0,-67 15-33 0 0,0 0-1 0 0,-1 0 1 0 0,1-1 0 0 0,-1 1-1 0 0,1 0 1 0 0,0 0 0 0 0,-1 0-1 0 0,1-1 1 0 0,-1 1 0 0 0,1 0-1 0 0,-1-1 1 0 0,1 1-1 0 0,-1 0 1 0 0,1-1 0 0 0,-1 1-1 0 0,1-1 1 0 0,-1 1 0 0 0,1-1-1 0 0,-1 1 1 0 0,0-1 0 0 0,1 1-1 0 0,-1-1 1 0 0,0 1 0 0 0,1-1-1 0 0,-1 1 1 0 0,0-1 0 0 0,0 1-1 0 0,0-1 1 0 0,1 0 0 0 0,-1 1-1 0 0,0-1 1 0 0,0-1 0 0 0,-1 1-24 0 0,1 0 1 0 0,-1 0-1 0 0,0-1 1 0 0,1 1 0 0 0,-1 0-1 0 0,0 0 1 0 0,0 0-1 0 0,0 0 1 0 0,0 0 0 0 0,0 0-1 0 0,0 0 1 0 0,0 0 0 0 0,-2-1-1 0 0,-40-21-637 0 0,43 22 661 0 0,-73-34-243 0 0,32 15 146 0 0,-66-23 1 0 0,106 43 100 0 0,0-1 1 0 0,-1 1-1 0 0,1-1 0 0 0,0 1 1 0 0,-1 0-1 0 0,1 0 0 0 0,0 0 1 0 0,-1 0-1 0 0,1 0 0 0 0,-1 0 1 0 0,1 0-1 0 0,0 0 0 0 0,-1 0 1 0 0,1 1-1 0 0,0-1 1 0 0,0 1-1 0 0,-1-1 0 0 0,1 1 1 0 0,0-1-1 0 0,0 1 0 0 0,-1 0 1 0 0,-1 1-1 0 0,2 0 4 0 0,-1 0 0 0 0,0 0 0 0 0,1 0 1 0 0,-1 0-1 0 0,1 0 0 0 0,0 1 0 0 0,0-1 0 0 0,0 0 0 0 0,0 1 0 0 0,0-1 0 0 0,-1 4 1 0 0,0 5 46 0 0,1 0 0 0 0,-1 0 0 0 0,2 0 0 0 0,0 17 0 0 0,1-19-18 0 0,0 0 1 0 0,1 0 0 0 0,0 0 0 0 0,0 0-1 0 0,1 0 1 0 0,0-1 0 0 0,1 1 0 0 0,0-1 0 0 0,0 0-1 0 0,0 0 1 0 0,1 0 0 0 0,1-1 0 0 0,-1 0 0 0 0,1 0-1 0 0,0 0 1 0 0,1-1 0 0 0,0 0 0 0 0,0 0-1 0 0,0 0 1 0 0,0-1 0 0 0,1 0 0 0 0,0-1 0 0 0,0 1-1 0 0,0-2 1 0 0,1 1 0 0 0,-1-1 0 0 0,17 3 0 0 0,-6-3-846 0 0,1-1 0 0 0,-1-1 0 0 0,1-1 1 0 0,-1 0-1 0 0,1-2 0 0 0,36-7 0 0 0,-46 5 156 0 0,0 0-1 0 0,0 0 0 0 0,0-1 0 0 0,-1 0 1 0 0,0 0-1 0 0,16-13 0 0 0,-9 4-445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37.632"/>
    </inkml:context>
    <inkml:brush xml:id="br0">
      <inkml:brushProperty name="width" value="0.05" units="cm"/>
      <inkml:brushProperty name="height" value="0.05" units="cm"/>
    </inkml:brush>
  </inkml:definitions>
  <inkml:trace contextRef="#ctx0" brushRef="#br0">31 46 8729 0 0,'-6'-13'-119'0'0,"4"10"183"0"0,1 0 1 0 0,-1-1-1 0 0,1 1 1 0 0,-1 0-1 0 0,0 0 0 0 0,-1 0 1 0 0,1 1-1 0 0,0-1 1 0 0,-4-3-1 0 0,5 39 3327 0 0,4 9-1929 0 0,9 72 896 0 0,-9-100-2318 0 0,0-1-1 0 0,0 0 0 0 0,2 0 0 0 0,-1 0 0 0 0,2-1 0 0 0,9 17 0 0 0,43 48-3911 0 0,-47-67 1211 0 0,-6-8 1220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38.646"/>
    </inkml:context>
    <inkml:brush xml:id="br0">
      <inkml:brushProperty name="width" value="0.05" units="cm"/>
      <inkml:brushProperty name="height" value="0.05" units="cm"/>
    </inkml:brush>
  </inkml:definitions>
  <inkml:trace contextRef="#ctx0" brushRef="#br0">24 311 8661 0 0,'0'0'55'0'0,"0"0"0"0"0,0 0 1 0 0,0 0-1 0 0,0 0 0 0 0,1 0 1 0 0,-1 0-1 0 0,0 0 0 0 0,0 1 0 0 0,0-1 1 0 0,0 0-1 0 0,0 0 0 0 0,0 0 1 0 0,0 0-1 0 0,0 0 0 0 0,0 0 1 0 0,0 1-1 0 0,0-1 0 0 0,0 0 0 0 0,0 0 1 0 0,0 0-1 0 0,0 0 0 0 0,0 0 1 0 0,0 1-1 0 0,0-1 0 0 0,0 0 0 0 0,0 0 1 0 0,0 0-1 0 0,-1 0 0 0 0,1 0 1 0 0,0 0-1 0 0,0 0 0 0 0,0 1 1 0 0,0-1-1 0 0,0 0 0 0 0,0 0 0 0 0,0 0 1 0 0,0 0-1 0 0,0 0 0 0 0,-1 0 1 0 0,1 0-1 0 0,0 0 0 0 0,0 0 0 0 0,0 0 1 0 0,0 0-1 0 0,0 1 0 0 0,0-1 1 0 0,0 0-1 0 0,-1 0 0 0 0,1 0 1 0 0,0 0-1 0 0,0 0 0 0 0,0 0 0 0 0,0 0 1 0 0,0 0-1 0 0,-1 0 0 0 0,1 0 1 0 0,0 0-1 0 0,0 0 0 0 0,0 0 1 0 0,0 0-1 0 0,0-1 0 0 0,0 1 0 0 0,-1 0 1 0 0,2 10 1786 0 0,4-14-1774 0 0,0 0 0 0 0,0 0 0 0 0,1 1 0 0 0,-1 0 0 0 0,1 0 0 0 0,0 0 0 0 0,9-3 1 0 0,0 0-116 0 0,37-15-138 0 0,-32 14 63 0 0,30-16 1 0 0,-48 23 108 0 0,-1-1 1 0 0,0 1-1 0 0,0-1 1 0 0,0 1-1 0 0,1-1 1 0 0,-1 0-1 0 0,0 0 0 0 0,0 0 1 0 0,0 1-1 0 0,0-1 1 0 0,0 0-1 0 0,-1 0 1 0 0,1 0-1 0 0,0-1 0 0 0,0 1 1 0 0,-1 0-1 0 0,1 0 1 0 0,0 0-1 0 0,-1 0 1 0 0,1-1-1 0 0,-1 1 0 0 0,0 0 1 0 0,1-1-1 0 0,-1 1 1 0 0,0 0-1 0 0,0 0 1 0 0,0-1-1 0 0,0 1 0 0 0,0 0 1 0 0,0-1-1 0 0,0 1 1 0 0,0 0-1 0 0,-1-1 1 0 0,1 1-1 0 0,0 0 0 0 0,-1-1 1 0 0,1 1-1 0 0,-1 0 1 0 0,1 0-1 0 0,-1 0 1 0 0,0 0-1 0 0,0-1 0 0 0,1 1 1 0 0,-1 0-1 0 0,0 0 1 0 0,-1-1-1 0 0,-1-1-3 0 0,-1-1-1 0 0,1 1 1 0 0,-1 0 0 0 0,0 0-1 0 0,0 0 1 0 0,0 1 0 0 0,0-1 0 0 0,0 1-1 0 0,0 0 1 0 0,-1 0 0 0 0,-6-2-1 0 0,5 3 30 0 0,1 0-1 0 0,0 0 1 0 0,-1 1-1 0 0,1 0 1 0 0,-1 0-1 0 0,1 0 1 0 0,-1 0-1 0 0,1 1 1 0 0,-1 0-1 0 0,1 0 1 0 0,0 1 0 0 0,0-1-1 0 0,-1 1 1 0 0,1 0-1 0 0,0 1 1 0 0,0-1-1 0 0,1 1 1 0 0,-1 0-1 0 0,1 0 1 0 0,-5 4-1 0 0,3-2 81 0 0,1 1 0 0 0,1-1 0 0 0,-1 1 0 0 0,1 0 0 0 0,0 1 0 0 0,0-1 0 0 0,0 1 0 0 0,1-1 0 0 0,0 1 0 0 0,1 0 0 0 0,0 0 0 0 0,0 1 0 0 0,0-1 0 0 0,-1 10 0 0 0,3-13-64 0 0,-1 1-1 0 0,1 0 1 0 0,0-1 0 0 0,0 1 0 0 0,1 0 0 0 0,-1-1 0 0 0,1 1 0 0 0,0 0 0 0 0,0-1 0 0 0,0 1 0 0 0,1-1-1 0 0,0 1 1 0 0,0-1 0 0 0,0 0 0 0 0,0 0 0 0 0,0 0 0 0 0,1 0 0 0 0,0 0 0 0 0,0-1 0 0 0,0 1-1 0 0,0-1 1 0 0,1 0 0 0 0,-1 1 0 0 0,1-2 0 0 0,0 1 0 0 0,0 0 0 0 0,0-1 0 0 0,0 0 0 0 0,0 0-1 0 0,1 0 1 0 0,5 2 0 0 0,1-1-163 0 0,0 0-1 0 0,0 0 1 0 0,0-1-1 0 0,1 0 0 0 0,-1-1 1 0 0,1-1-1 0 0,-1 1 1 0 0,1-2-1 0 0,-1 0 1 0 0,0 0-1 0 0,21-6 1 0 0,-12 1-508 0 0,0-1 0 0 0,-1 0 1 0 0,0-2-1 0 0,-1 0 1 0 0,0-1-1 0 0,-1-1 0 0 0,22-18 1 0 0,-29 21 629 0 0,0 0-1 0 0,-1-1 1 0 0,-1 0 0 0 0,0-1 0 0 0,0 0 0 0 0,0 0 0 0 0,-2-1 0 0 0,1 0 0 0 0,-1 0 0 0 0,-1 0-1 0 0,0-1 1 0 0,0 1 0 0 0,3-18 0 0 0,-7 28 154 0 0,-1-1-1 0 0,0 1 1 0 0,1 0-1 0 0,-1 0 1 0 0,0-1 0 0 0,0 1-1 0 0,0 0 1 0 0,0-1-1 0 0,0 1 1 0 0,0 0 0 0 0,0 0-1 0 0,0-1 1 0 0,-1-1-1 0 0,1 3 2 0 0,-1 0 0 0 0,0 0 0 0 0,0-1 0 0 0,0 1 1 0 0,0 0-1 0 0,1 0 0 0 0,-1 0 0 0 0,0 0 0 0 0,0 0 0 0 0,0 0 0 0 0,0 0 0 0 0,0 0 0 0 0,1 1 0 0 0,-1-1 0 0 0,0 0 0 0 0,0 0 0 0 0,0 1 0 0 0,-8 1-56 0 0,-22-1 840 0 0,27-2-856 0 0,1 1 0 0 0,-1 0-1 0 0,0 0 1 0 0,0 0 0 0 0,1 0 0 0 0,-1 1 0 0 0,0 0-1 0 0,-6 2 1 0 0,8-2-49 0 0,0 0 0 0 0,1 0 0 0 0,0 1 0 0 0,-1-1 0 0 0,1 0-1 0 0,0 1 1 0 0,0-1 0 0 0,0 1 0 0 0,0 0 0 0 0,0-1 0 0 0,0 1 0 0 0,0 0 0 0 0,0 0 0 0 0,1 0-1 0 0,-1-1 1 0 0,1 1 0 0 0,-1 0 0 0 0,1 0 0 0 0,0 0 0 0 0,0 0 0 0 0,0 0 0 0 0,0 0 0 0 0,0 0 0 0 0,0 0-1 0 0,0 0 1 0 0,1 0 0 0 0,-1-1 0 0 0,1 3 0 0 0,1 4 110 0 0,0 0 0 0 0,0-1 0 0 0,0 0-1 0 0,1 1 1 0 0,6 9 0 0 0,-5-9-138 0 0,1-1 1 0 0,1 1-1 0 0,-1-1 0 0 0,1-1 1 0 0,0 1-1 0 0,0-1 0 0 0,1 0 0 0 0,0-1 1 0 0,0 1-1 0 0,0-1 0 0 0,1-1 1 0 0,-1 1-1 0 0,1-1 0 0 0,0-1 0 0 0,1 0 1 0 0,-1 0-1 0 0,0 0 0 0 0,1-1 1 0 0,0 0-1 0 0,-1-1 0 0 0,1 0 0 0 0,0 0 1 0 0,0-1-1 0 0,0 0 0 0 0,0 0 1 0 0,-1-1-1 0 0,12-3 0 0 0,-13 3-181 0 0,1 0 0 0 0,-1-1-1 0 0,0-1 1 0 0,0 1 0 0 0,1-1 0 0 0,-2 0-1 0 0,1-1 1 0 0,0 1 0 0 0,-1-2 0 0 0,1 1-1 0 0,-1 0 1 0 0,0-1 0 0 0,8-9 0 0 0,-10 9 112 0 0,-1 0 0 0 0,1 0 0 0 0,-1 0 0 0 0,0 0 0 0 0,0-1 0 0 0,-1 1 0 0 0,0-1 0 0 0,0 0 0 0 0,0 0 0 0 0,0 0 0 0 0,-1 0 0 0 0,0 0 0 0 0,-1 0 0 0 0,1 0 0 0 0,-1 0 0 0 0,0 0-1 0 0,-1-9 1 0 0,-3-9-3 0 0,0 0-1 0 0,-2 1 0 0 0,-1-1 0 0 0,-14-34 0 0 0,19 53 151 0 0,0 1 0 0 0,-1-1 0 0 0,0 0 1 0 0,0 0-1 0 0,0 1 0 0 0,-5-7 0 0 0,12 57 352 0 0,-2-27-309 0 0,27 140 769 0 0,-23-138-865 0 0,0 0 1 0 0,1 0-1 0 0,1-1 1 0 0,2 0-1 0 0,15 26 1 0 0,-7-28-626 0 0,-11-12-3557 0 0,-9-8 3932 0 0,-1-1 0 0 0,0 1-1 0 0,1-1 1 0 0,-1 0 0 0 0,1 0 0 0 0,0 0-1 0 0,0 0 1 0 0,0 0 0 0 0,0 0 0 0 0,1-1-1 0 0,-3-6 1 0 0,2 6 251 0 0,1 0 0 0 0,-1 0 0 0 0,0 1 0 0 0,0-1 0 0 0,-1 0 0 0 0,1 0 0 0 0,-1 1 0 0 0,1 0 0 0 0,-6-5 0 0 0,1 2-25 0 0,0 2 327 0 0,1-1 0 0 0,0 0-1 0 0,0 0 1 0 0,1-1-1 0 0,-1 0 1 0 0,-5-8 0 0 0,10 13-253 0 0,0-1 1 0 0,1 1-1 0 0,-1 0 1 0 0,1 0-1 0 0,-1-1 1 0 0,1 1-1 0 0,0 0 1 0 0,-1-1 0 0 0,1 1-1 0 0,0 0 1 0 0,0-1-1 0 0,0 1 1 0 0,0 0-1 0 0,0-1 1 0 0,0 1-1 0 0,0 0 1 0 0,1-3-1 0 0,0 2-53 0 0,0 0 0 0 0,0 0 0 0 0,0 0-1 0 0,1 1 1 0 0,-1-1 0 0 0,0 0 0 0 0,1 1-1 0 0,-1-1 1 0 0,1 1 0 0 0,0-1 0 0 0,-1 1-1 0 0,1 0 1 0 0,0 0 0 0 0,3-2 0 0 0,4-2-30 0 0,1 1 1 0 0,-1 1-1 0 0,1-1 1 0 0,0 1 0 0 0,17-2-1 0 0,56-3-102 0 0,-31 3 59 0 0,-31 3 54 0 0,-14 2 25 0 0,0 0 0 0 0,0-1-1 0 0,0 0 1 0 0,0-1 0 0 0,0 1-1 0 0,0-1 1 0 0,0 0 0 0 0,8-5-1 0 0,-15 7-8 0 0,0 0 0 0 0,0 0 0 0 0,0 0 0 0 0,0 0-1 0 0,0 0 1 0 0,1 0 0 0 0,-1 0 0 0 0,0 0 0 0 0,0 0-1 0 0,0 0 1 0 0,0 0 0 0 0,0 0 0 0 0,0 0 0 0 0,0 0 0 0 0,0 0-1 0 0,1 0 1 0 0,-1 0 0 0 0,0 0 0 0 0,0-1 0 0 0,0 1-1 0 0,0 0 1 0 0,0 0 0 0 0,0 0 0 0 0,0 0 0 0 0,0 0 0 0 0,0 0-1 0 0,0 0 1 0 0,0 0 0 0 0,0-1 0 0 0,0 1 0 0 0,0 0 0 0 0,0 0-1 0 0,0 0 1 0 0,0 0 0 0 0,0 0 0 0 0,0 0 0 0 0,0-1-1 0 0,0 1 1 0 0,0 0 0 0 0,0 0 0 0 0,0 0 0 0 0,0 0 0 0 0,0 0-1 0 0,0 0 1 0 0,0 0 0 0 0,0-1 0 0 0,0 1 0 0 0,0 0-1 0 0,0 0 1 0 0,-9-2 675 0 0,-16 1 589 0 0,18 1-842 0 0,3 0-195 0 0,-8-1 647 0 0,12 1-872 0 0,0 0 1 0 0,0 0-1 0 0,0 0 0 0 0,0 0 1 0 0,0 0-1 0 0,1-1 0 0 0,-1 1 1 0 0,0 0-1 0 0,0 0 0 0 0,0 0 1 0 0,0 0-1 0 0,0 0 0 0 0,0 0 1 0 0,0 0-1 0 0,0 0 0 0 0,0 0 1 0 0,0 0-1 0 0,0-1 1 0 0,0 1-1 0 0,0 0 0 0 0,0 0 1 0 0,0 0-1 0 0,0 0 0 0 0,0 0 1 0 0,0 0-1 0 0,0 0 0 0 0,0 0 1 0 0,0 0-1 0 0,0 0 0 0 0,0-1 1 0 0,-1 1-1 0 0,1 0 0 0 0,0 0 1 0 0,0 0-1 0 0,0 0 0 0 0,0 0 1 0 0,0 0-1 0 0,0 0 0 0 0,0 0 1 0 0,0 0-1 0 0,0 0 0 0 0,0 0 1 0 0,0 0-1 0 0,0 0 1 0 0,0 0-1 0 0,-1 0 0 0 0,1 0 1 0 0,0-1-1 0 0,0 1 0 0 0,0 0 1 0 0,0 0-1 0 0,0 0 0 0 0,0 0 1 0 0,0 0-1 0 0,0 0 0 0 0,0 0 1 0 0,0 0-1 0 0,-1 0 0 0 0,1 0 1 0 0,0 0-1 0 0,0 1 0 0 0,1-1 12 0 0,-1 0-1 0 0,1 0 1 0 0,0 0-1 0 0,-1 0 1 0 0,1 0-1 0 0,-1 0 0 0 0,1 1 1 0 0,0-1-1 0 0,-1 0 1 0 0,1 1-1 0 0,-1-1 1 0 0,1 0-1 0 0,-1 1 0 0 0,1-1 1 0 0,-1 0-1 0 0,1 1 1 0 0,-1-1-1 0 0,1 1 1 0 0,-1-1-1 0 0,0 1 1 0 0,1-1-1 0 0,-1 1 0 0 0,0-1 1 0 0,1 1-1 0 0,-1 0 1 0 0,0-1-1 0 0,0 1 1 0 0,9 17 173 0 0,-2 1-44 0 0,0 1 0 0 0,4 27 0 0 0,-7-27-565 0 0,0-1 0 0 0,12 28-1 0 0,-12-40-550 0 0,-2 4-1544 0 0,-2-11 2467 0 0,0 0 0 0 0,0 0 0 0 0,0 0 0 0 0,0-1 0 0 0,0 1 0 0 0,0 0-1 0 0,0 0 1 0 0,0 0 0 0 0,0 0 0 0 0,0 0 0 0 0,0 0 0 0 0,0 0 0 0 0,0 0-1 0 0,0 0 1 0 0,0 0 0 0 0,-1-1-854 0 0,1 1 854 0 0,0 0-1 0 0,0 0 1 0 0,0 0 0 0 0,0 0 0 0 0,0 0 0 0 0,0 0 0 0 0,0 1 0 0 0,0-1-1 0 0,0 0 1 0 0,0 0 0 0 0,0 0 0 0 0,-1 0-74 0 0,1-1-305 0 0,-2-1-917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39.599"/>
    </inkml:context>
    <inkml:brush xml:id="br0">
      <inkml:brushProperty name="width" value="0.05" units="cm"/>
      <inkml:brushProperty name="height" value="0.05" units="cm"/>
    </inkml:brush>
  </inkml:definitions>
  <inkml:trace contextRef="#ctx0" brushRef="#br0">22 132 7485 0 0,'8'5'2079'0'0,"-8"-5"-1980"0"0,-1 0-1 0 0,1-1 1 0 0,0 1-1 0 0,-1 1 1 0 0,1-1-1 0 0,0 0 1 0 0,-1 0-1 0 0,1 0 1 0 0,0 0 0 0 0,0 0-1 0 0,-1 0 1 0 0,1 0-1 0 0,0 0 1 0 0,-1 0-1 0 0,1 1 1 0 0,0-1-1 0 0,0 0 1 0 0,-1 0-1 0 0,1 0 1 0 0,0 0-1 0 0,0 1 1 0 0,-1-1-1 0 0,1 0 1 0 0,0 0-1 0 0,0 1 1 0 0,0-1-1 0 0,0 0 1 0 0,-1 0 0 0 0,1 1-1 0 0,0-1 1 0 0,0 0-1 0 0,0 1 1 0 0,0-1-1 0 0,0 0 1 0 0,0 1-1 0 0,0-1 1 0 0,0 0-1 0 0,0 0 1 0 0,0 1-1 0 0,0-1 1 0 0,0 0-1 0 0,0 1 1 0 0,0-1-1 0 0,0 1 1 0 0,-1-1-8 0 0,0 1 0 0 0,0-1-1 0 0,0 1 1 0 0,0 0 0 0 0,0-1 0 0 0,0 1 0 0 0,0 0 0 0 0,0 0-1 0 0,0-1 1 0 0,1 1 0 0 0,-1 0 0 0 0,0 0 0 0 0,1 0-1 0 0,-1 0 1 0 0,0 0 0 0 0,1 0 0 0 0,-1 2 0 0 0,-1 4-70 0 0,0 0 1 0 0,1 0 0 0 0,0 0-1 0 0,0 0 1 0 0,1 0 0 0 0,0 0-1 0 0,0 0 1 0 0,1 0 0 0 0,0 0-1 0 0,0 0 1 0 0,1 0 0 0 0,-1-1-1 0 0,1 1 1 0 0,1 0 0 0 0,3 6-1 0 0,-4-9-11 0 0,0 0-1 0 0,1-1 1 0 0,-1 1-1 0 0,1-1 0 0 0,0 0 1 0 0,0 1-1 0 0,1-1 1 0 0,-1-1-1 0 0,0 1 0 0 0,1 0 1 0 0,0-1-1 0 0,-1 0 0 0 0,1 0 1 0 0,0 0-1 0 0,0 0 1 0 0,0-1-1 0 0,1 1 0 0 0,-1-1 1 0 0,0 0-1 0 0,0 0 1 0 0,1-1-1 0 0,-1 1 0 0 0,1-1 1 0 0,8-1-1 0 0,-5 1-138 0 0,1 0 1 0 0,-1-1-1 0 0,1 0 0 0 0,-1-1 1 0 0,1 0-1 0 0,-1 0 0 0 0,0-1 1 0 0,0 0-1 0 0,0 0 0 0 0,0-1 1 0 0,0 0-1 0 0,13-10 0 0 0,-19 12 85 0 0,0 0 0 0 0,-1 0 0 0 0,1 0-1 0 0,0-1 1 0 0,-1 1 0 0 0,1-1 0 0 0,-1 0-1 0 0,0 1 1 0 0,0-1 0 0 0,0 0 0 0 0,0 1-1 0 0,0-1 1 0 0,-1 0 0 0 0,1 0 0 0 0,-1 0-1 0 0,0 0 1 0 0,0 0 0 0 0,0 0 0 0 0,0 0-1 0 0,0 1 1 0 0,-1-1 0 0 0,1 0 0 0 0,-1 0-1 0 0,0 0 1 0 0,0 0 0 0 0,0 1 0 0 0,-3-6-1 0 0,-1-3-3 0 0,-1 0 0 0 0,0 1 0 0 0,0 0 0 0 0,-2 0-1 0 0,-9-10 1 0 0,14 16 44 0 0,-1 0-1 0 0,1 0 0 0 0,-1 0 1 0 0,0 1-1 0 0,0 0 0 0 0,-1 0 1 0 0,1 0-1 0 0,0 1 0 0 0,-1-1 1 0 0,0 1-1 0 0,0 0 0 0 0,0 0 1 0 0,0 1-1 0 0,0-1 0 0 0,0 1 1 0 0,0 0-1 0 0,-6 0 0 0 0,10 1 8 0 0,1 0-1 0 0,-1 0 0 0 0,0 0 1 0 0,1 1-1 0 0,-1-1 1 0 0,1 0-1 0 0,-1 0 1 0 0,0 1-1 0 0,1-1 1 0 0,-1 0-1 0 0,1 0 0 0 0,-1 1 1 0 0,1-1-1 0 0,-1 1 1 0 0,1-1-1 0 0,-1 1 1 0 0,1-1-1 0 0,0 0 0 0 0,-1 1 1 0 0,1-1-1 0 0,0 1 1 0 0,-1 0-1 0 0,1-1 1 0 0,0 1-1 0 0,0-1 1 0 0,-1 2-1 0 0,1 19 143 0 0,0-19-129 0 0,0 1 0 0 0,1 0 1 0 0,0-1-1 0 0,0 1 0 0 0,0 0 0 0 0,0-1 1 0 0,0 0-1 0 0,0 1 0 0 0,0-1 0 0 0,1 0 1 0 0,-1 1-1 0 0,4 2 0 0 0,-3-3-3 0 0,0-1-1 0 0,0 0 1 0 0,0 0-1 0 0,0 0 1 0 0,0 0-1 0 0,0 0 1 0 0,0-1-1 0 0,0 1 1 0 0,1-1-1 0 0,-1 1 1 0 0,0-1-1 0 0,0 0 1 0 0,1 0-1 0 0,3 0 1 0 0,-2-1-6 0 0,0 0 0 0 0,1-1 0 0 0,-1 1 0 0 0,0-1 0 0 0,0 0 0 0 0,0 0 0 0 0,5-4 0 0 0,-5 3-4 0 0,8-4 103 0 0,-1 0 0 0 0,2 0 0 0 0,-1 1-1 0 0,16-6 1 0 0,-23 11-51 0 0,0 0 0 0 0,-1 0 0 0 0,1 1 0 0 0,0-1 0 0 0,0 1 0 0 0,0 0 0 0 0,0 0 0 0 0,0 0 0 0 0,0 1 0 0 0,-1 0 0 0 0,1 0 0 0 0,0 0 0 0 0,0 0 0 0 0,-1 1 0 0 0,8 3 0 0 0,-5-1 26 0 0,0-1 0 0 0,0 1 0 0 0,0 1 1 0 0,-1-1-1 0 0,0 1 0 0 0,1 0 1 0 0,-2 0-1 0 0,1 1 0 0 0,-1 0 0 0 0,0 0 1 0 0,0 0-1 0 0,0 1 0 0 0,-1-1 0 0 0,0 1 1 0 0,6 14-1 0 0,-4-8 54 0 0,-5-24-11 0 0,-1-12-142 0 0,3 8 11 0 0,0 0-1 0 0,1 1 0 0 0,1-1 1 0 0,0 1-1 0 0,1 0 1 0 0,1 1-1 0 0,0-1 1 0 0,1 1-1 0 0,0 1 0 0 0,18-22 1 0 0,-24 32 2 0 0,0-1 1 0 0,0 1-1 0 0,1 0 0 0 0,-1 0 1 0 0,1 0-1 0 0,-1 0 0 0 0,1 1 1 0 0,-1-1-1 0 0,1 1 0 0 0,0-1 1 0 0,0 1-1 0 0,0 0 0 0 0,0 0 1 0 0,5-1-1 0 0,-5 2 2 0 0,-1 0-1 0 0,1 0 0 0 0,-1 1 1 0 0,1-1-1 0 0,-1 1 1 0 0,1-1-1 0 0,-1 1 0 0 0,0 0 1 0 0,1 0-1 0 0,-1 0 1 0 0,0 0-1 0 0,0 0 0 0 0,0 0 1 0 0,0 1-1 0 0,0-1 1 0 0,0 1-1 0 0,0 0 0 0 0,3 3 1 0 0,1 2 8 0 0,0 0 0 0 0,0 0 0 0 0,-1 1 0 0 0,0-1-1 0 0,0 1 1 0 0,-1 1 0 0 0,0-1 0 0 0,0 1 0 0 0,3 12 0 0 0,-1 6 39 0 0,6 50 0 0 0,-1 2-488 0 0,-11-78 341 0 0,0 0-1 0 0,1 0 1 0 0,-1 0 0 0 0,0 0-1 0 0,0 0 1 0 0,1 0-1 0 0,-1 0 1 0 0,0 0 0 0 0,1 0-1 0 0,-1-1 1 0 0,1 1 0 0 0,-1 0-1 0 0,1 0 1 0 0,-1 0-1 0 0,1-1 1 0 0,0 1 0 0 0,-1 0-1 0 0,1-1 1 0 0,0 1-1 0 0,0 0 1 0 0,-1-1 0 0 0,1 1-1 0 0,0-1 1 0 0,0 1 0 0 0,0-1-1 0 0,0 0 1 0 0,1 1-1 0 0,1-1-287 0 0,-1 0 0 0 0,0 0-1 0 0,0 0 1 0 0,1-1-1 0 0,-1 1 1 0 0,0-1 0 0 0,0 1-1 0 0,1-1 1 0 0,-1 0 0 0 0,2-1-1 0 0,6-3-895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40.208"/>
    </inkml:context>
    <inkml:brush xml:id="br0">
      <inkml:brushProperty name="width" value="0.05" units="cm"/>
      <inkml:brushProperty name="height" value="0.05" units="cm"/>
    </inkml:brush>
  </inkml:definitions>
  <inkml:trace contextRef="#ctx0" brushRef="#br0">127 108 7709 0 0,'0'-12'202'0'0,"0"1"1"0"0,-5-23 0 0 0,4 31-28 0 0,1 0 1 0 0,-1 0-1 0 0,0 0 1 0 0,0 0-1 0 0,0 0 1 0 0,-1 0-1 0 0,1 0 1 0 0,-1 0-1 0 0,1 0 1 0 0,-1 1-1 0 0,0-1 1 0 0,0 1-1 0 0,0-1 1 0 0,0 1 0 0 0,-5-4-1 0 0,5 6-74 0 0,1-1 0 0 0,-1 0 0 0 0,0 1-1 0 0,1 0 1 0 0,-1 0 0 0 0,0-1 0 0 0,1 1 0 0 0,-1 0 0 0 0,0 0 0 0 0,1 0 0 0 0,-1 0-1 0 0,0 1 1 0 0,1-1 0 0 0,-1 0 0 0 0,0 1 0 0 0,1-1 0 0 0,-1 1 0 0 0,1 0-1 0 0,-1-1 1 0 0,1 1 0 0 0,-1 0 0 0 0,1 0 0 0 0,0 0 0 0 0,-1 0 0 0 0,1 0 0 0 0,-2 2-1 0 0,-1 1-1 0 0,0-1-1 0 0,0 1 0 0 0,1 0 0 0 0,-1 0 0 0 0,1 1 1 0 0,0-1-1 0 0,-3 6 0 0 0,2-1 30 0 0,1 1 0 0 0,0-1 0 0 0,1 0 0 0 0,-1 1 0 0 0,2 0 0 0 0,0-1 0 0 0,0 1 0 0 0,1 0 0 0 0,0-1 0 0 0,0 1 0 0 0,1 0 0 0 0,0 0 0 0 0,1-1 0 0 0,5 17 0 0 0,5 9 347 0 0,2-1 1 0 0,29 53-1 0 0,-14-30-139 0 0,-8-14-140 0 0,36 81 149 0 0,-48-102-300 0 0,-2 0 0 0 0,0 0 1 0 0,6 40-1 0 0,-12-57-67 0 0,-1 1 1 0 0,0-1 0 0 0,0 0 0 0 0,0 1-1 0 0,-1-1 1 0 0,1 0 0 0 0,-2 1-1 0 0,1-1 1 0 0,0 0 0 0 0,-1 0-1 0 0,0 0 1 0 0,-3 6 0 0 0,4-9-65 0 0,0 0-1 0 0,0-1 1 0 0,0 1 0 0 0,-1 0 0 0 0,1-1 0 0 0,-1 1 0 0 0,1-1-1 0 0,-1 1 1 0 0,1-1 0 0 0,-1 0 0 0 0,0 1 0 0 0,0-1-1 0 0,0 0 1 0 0,1 0 0 0 0,-1 0 0 0 0,0-1 0 0 0,0 1 0 0 0,0 0-1 0 0,-1-1 1 0 0,1 1 0 0 0,0-1 0 0 0,0 0 0 0 0,0 0 0 0 0,0 0-1 0 0,0 0 1 0 0,0 0 0 0 0,-1 0 0 0 0,1 0 0 0 0,0-1 0 0 0,0 1-1 0 0,0-1 1 0 0,0 1 0 0 0,-2-2 0 0 0,-4-2-262 0 0,1 1-1 0 0,-1-1 1 0 0,1 0 0 0 0,1 0 0 0 0,-1-1 0 0 0,0 0-1 0 0,1-1 1 0 0,0 1 0 0 0,0-1 0 0 0,1 0 0 0 0,0 0-1 0 0,0-1 1 0 0,0 0 0 0 0,1 0 0 0 0,-1 0 0 0 0,-3-10-1 0 0,3 5 69 0 0,1 0 0 0 0,0 0 0 0 0,0-1 0 0 0,1 0 0 0 0,1 1 0 0 0,0-1-1 0 0,1 0 1 0 0,0 0 0 0 0,2-22 0 0 0,1 18 173 0 0,0 1-1 0 0,2-1 1 0 0,0 1 0 0 0,0 0 0 0 0,2 0-1 0 0,12-27 1 0 0,-14 37 114 0 0,-1 0 0 0 0,1 0 0 0 0,1 0 1 0 0,-1 0-1 0 0,1 1 0 0 0,0 0 0 0 0,0-1 0 0 0,7-3 0 0 0,-9 6 29 0 0,1 1-1 0 0,0 0 1 0 0,0 0-1 0 0,0 0 1 0 0,0 0-1 0 0,0 1 1 0 0,0-1 0 0 0,0 1-1 0 0,1 0 1 0 0,-1 0-1 0 0,0 1 1 0 0,1-1-1 0 0,-1 1 1 0 0,6 0 0 0 0,-5 1 10 0 0,1 0 0 0 0,-1 1 0 0 0,0-1 1 0 0,1 1-1 0 0,-1 0 0 0 0,0 1 1 0 0,0-1-1 0 0,7 6 0 0 0,20 8 17 0 0,-29-14-55 0 0,49 14 5 0 0,-49-16-9 0 0,0 1 0 0 0,0 0-1 0 0,0-1 1 0 0,0 0 0 0 0,0 0-1 0 0,0 0 1 0 0,0 0 0 0 0,0 0-1 0 0,0-1 1 0 0,0 1 0 0 0,1-1 0 0 0,-1 0-1 0 0,-1 0 1 0 0,6-2 0 0 0,-7 2 38 0 0,0-1 1 0 0,0 1 0 0 0,-1-1 0 0 0,1 1 0 0 0,0 0 0 0 0,-1-1-1 0 0,0 1 1 0 0,1-1 0 0 0,-1 1 0 0 0,0-1 0 0 0,0 0-1 0 0,0 1 1 0 0,0-1 0 0 0,0 1 0 0 0,0-1 0 0 0,0 1-1 0 0,0-1 1 0 0,-1 1 0 0 0,1-1 0 0 0,0 1 0 0 0,-1-1 0 0 0,-1-1-1 0 0,2 1 55 0 0,-1 1-1 0 0,1 0 0 0 0,-1-1 0 0 0,1 1 1 0 0,0 0-1 0 0,-1-1 0 0 0,1 1 0 0 0,0-1 1 0 0,0 1-1 0 0,0 0 0 0 0,0-1 0 0 0,0 1 1 0 0,0-1-1 0 0,0 1 0 0 0,1-1 0 0 0,-1 1 1 0 0,0 0-1 0 0,1-1 0 0 0,-1 1 0 0 0,1 0 1 0 0,0-2-1 0 0,0 3-39 0 0,-1 1 0 0 0,1-1 0 0 0,-1 0 0 0 0,0 1 0 0 0,1-1 1 0 0,-1 1-1 0 0,0-1 0 0 0,1 1 0 0 0,-1-1 0 0 0,0 1 0 0 0,0-1 0 0 0,1 1 0 0 0,-1-1 0 0 0,0 1 1 0 0,0 0-1 0 0,0-1 0 0 0,0 1 0 0 0,0-1 0 0 0,0 1 0 0 0,0-1 0 0 0,0 1 0 0 0,0 0 0 0 0,0-1 0 0 0,0 1 1 0 0,0-1-1 0 0,0 1 0 0 0,0-1 0 0 0,-1 2 0 0 0,-1 32 445 0 0,1-20-157 0 0,1-2-135 0 0,-1 1-128 0 0,1 1 0 0 0,0-1 1 0 0,1 0-1 0 0,1 0 0 0 0,0 1 0 0 0,1-1 0 0 0,0 0 0 0 0,8 18 0 0 0,-10-29-171 0 0,0 0 0 0 0,0 0 0 0 0,1 0 0 0 0,-1 0 0 0 0,1 0 0 0 0,-1-1-1 0 0,1 1 1 0 0,0-1 0 0 0,0 1 0 0 0,3 1 0 0 0,-4-2-39 0 0,-1-1 0 0 0,1 1 0 0 0,0-1 0 0 0,0 1 0 0 0,-1-1 0 0 0,1 0 0 0 0,0 1-1 0 0,0-1 1 0 0,-1 0 0 0 0,1 0 0 0 0,0 0 0 0 0,0 0 0 0 0,-1 1 0 0 0,1-1 0 0 0,0 0 0 0 0,0 0 0 0 0,0 0 0 0 0,0 0 0 0 0,-1-1 0 0 0,1 1-1 0 0,0 0 1 0 0,0 0 0 0 0,-1 0 0 0 0,1-1 0 0 0,0 1 0 0 0,0 0 0 0 0,-1-1 0 0 0,2 0 0 0 0,1-1-1148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40.565"/>
    </inkml:context>
    <inkml:brush xml:id="br0">
      <inkml:brushProperty name="width" value="0.05" units="cm"/>
      <inkml:brushProperty name="height" value="0.05" units="cm"/>
    </inkml:brush>
  </inkml:definitions>
  <inkml:trace contextRef="#ctx0" brushRef="#br0">9 23 6657 0 0,'-4'-10'212'0'0,"2"3"-148"0"0,0 5 4 0 0,4-2 12 0 0,0 5-16 0 0,0-1 0 0 0,0 4-4 0 0,-2-1 12 0 0,4 4-248 0 0,0 1 104 0 0,2-7 0 0 0,0 6-152 0 0,2 0-204 0 0,0 2-276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40.968"/>
    </inkml:context>
    <inkml:brush xml:id="br0">
      <inkml:brushProperty name="width" value="0.05" units="cm"/>
      <inkml:brushProperty name="height" value="0.05" units="cm"/>
    </inkml:brush>
  </inkml:definitions>
  <inkml:trace contextRef="#ctx0" brushRef="#br0">29 187 7229 0 0,'-8'4'181'0'0,"8"-3"-125"0"0,0-1 0 0 0,-1 0 0 0 0,1 1 0 0 0,-1-1 0 0 0,1 0-1 0 0,0 1 1 0 0,-1-1 0 0 0,1 0 0 0 0,-1 1 0 0 0,1-1 0 0 0,-1 0 0 0 0,1 0 0 0 0,-1 1 0 0 0,1-1 0 0 0,-1 0-1 0 0,1 0 1 0 0,-1 0 0 0 0,1 0 0 0 0,-1 0 0 0 0,1 0 0 0 0,-1 0 0 0 0,1 0 0 0 0,-1 0 0 0 0,1 0-1 0 0,-1 0 1 0 0,1 0 0 0 0,-1 0 0 0 0,0 0 0 0 0,1-1 0 0 0,-1 1 0 0 0,1 0 0 0 0,0 0 0 0 0,-1 0 0 0 0,1-1-1 0 0,-1 1 1 0 0,1 0 0 0 0,-1-1 0 0 0,1 1 0 0 0,0 0 0 0 0,-1-1 0 0 0,1 1 0 0 0,-1-1 0 0 0,1 0 620 0 0,19 26 2878 0 0,-16-22-3541 0 0,0 1 0 0 0,1-1 0 0 0,0-1 0 0 0,-1 1 0 0 0,1 0 0 0 0,8 3 0 0 0,-8-5-50 0 0,1 0 1 0 0,-1 0 0 0 0,0 0 0 0 0,1 0 0 0 0,-1-1 0 0 0,0 1 0 0 0,1-1-1 0 0,-1-1 1 0 0,0 1 0 0 0,1 0 0 0 0,-1-1 0 0 0,0 0 0 0 0,1 0 0 0 0,-1 0 0 0 0,0-1-1 0 0,0 1 1 0 0,6-4 0 0 0,-5 3-131 0 0,-1-1 1 0 0,1 0-1 0 0,0 0 0 0 0,-1 0 0 0 0,1-1 1 0 0,-1 1-1 0 0,0-1 0 0 0,-1 0 0 0 0,1 0 1 0 0,0-1-1 0 0,-1 1 0 0 0,0-1 0 0 0,2-5 1 0 0,-4 8 85 0 0,0-1 1 0 0,0 1-1 0 0,-1-1 1 0 0,0 0-1 0 0,1 0 1 0 0,-1 1-1 0 0,0-1 1 0 0,0 0-1 0 0,-1 0 1 0 0,1 1-1 0 0,0-1 1 0 0,-1 0-1 0 0,0 1 1 0 0,0-1-1 0 0,0 0 1 0 0,0 1-1 0 0,0-1 1 0 0,0 1-1 0 0,0 0 1 0 0,-1-1-1 0 0,-2-2 1 0 0,-4-6 83 0 0,-1 0 1 0 0,-18-17 0 0 0,21 22-48 0 0,-6-8 87 0 0,10 11 16 0 0,0 0-1 0 0,-1 0 0 0 0,1 1 1 0 0,-1-1-1 0 0,0 0 0 0 0,1 1 0 0 0,-1 0 1 0 0,0-1-1 0 0,-1 1 0 0 0,1 0 1 0 0,-4-1-1 0 0,6 3-17 0 0,0 0 1 0 0,0 0-1 0 0,1 1 1 0 0,-1-1-1 0 0,0 0 1 0 0,1 0-1 0 0,-1 1 1 0 0,0-1-1 0 0,1 1 0 0 0,-1-1 1 0 0,0 1-1 0 0,1-1 1 0 0,-1 1-1 0 0,1-1 1 0 0,-1 1-1 0 0,1-1 1 0 0,-1 1-1 0 0,1 0 1 0 0,-1-1-1 0 0,1 1 0 0 0,0 0 1 0 0,-1 0-1 0 0,1-1 1 0 0,0 1-1 0 0,0 0 1 0 0,-1 0-1 0 0,1-1 1 0 0,0 1-1 0 0,0 1 0 0 0,-6 29 669 0 0,5-24-510 0 0,-2 11 73 0 0,0 0-1 0 0,2 0 1 0 0,0 0-1 0 0,1 0 1 0 0,1 0-1 0 0,4 18 1 0 0,-4-25-226 0 0,2-1-1 0 0,-1 1 1 0 0,1-1 0 0 0,1 0-1 0 0,0 0 1 0 0,0 0 0 0 0,1-1-1 0 0,0 1 1 0 0,1-1 0 0 0,0 0-1 0 0,9 10 1 0 0,-12-16-76 0 0,-1-1 0 0 0,1 0 0 0 0,0 1 0 0 0,0-1 0 0 0,0 0 0 0 0,0 0 0 0 0,0-1 0 0 0,0 1 0 0 0,1-1 0 0 0,-1 1 0 0 0,1-1 0 0 0,-1 0 0 0 0,1-1 0 0 0,-1 1 0 0 0,1 0 0 0 0,-1-1 0 0 0,1 0 0 0 0,0 0 0 0 0,-1 0 0 0 0,1 0 0 0 0,-1-1 0 0 0,7-1 0 0 0,-1 0-437 0 0,-1-1 1 0 0,1 0-1 0 0,0-1 1 0 0,-1 0-1 0 0,0 0 1 0 0,0 0-1 0 0,13-11 1 0 0,-12 7 3 0 0,1-1-1 0 0,-2-1 1 0 0,1 1-1 0 0,-1-1 1 0 0,-1-1 0 0 0,0 0-1 0 0,0 0 1 0 0,-1 0 0 0 0,0-1-1 0 0,-1 1 1 0 0,6-22-1 0 0,-7 19 223 0 0,-1 0-1 0 0,-1-1 0 0 0,0 1 0 0 0,0-19 0 0 0,-1 21 696 0 0,-2 0-1 0 0,0-1 1 0 0,0 1 0 0 0,-1 0-1 0 0,-5-15 1 0 0,5 35 1975 0 0,-1 3-2168 0 0,0 0-1 0 0,1 0 1 0 0,0 0-1 0 0,0 0 0 0 0,1 15 1 0 0,4-10-381 0 0,2 0-1 0 0,0 0 1 0 0,0 0-1 0 0,2-1 1 0 0,0 0-1 0 0,0 0 1 0 0,1 0 0 0 0,1-1-1 0 0,20 23 1 0 0,-25-32-146 0 0,1 0 0 0 0,0-1 0 0 0,0 1 0 0 0,1-1 0 0 0,0 0 0 0 0,-1-1 0 0 0,1 1 0 0 0,0-1 0 0 0,1 0 1 0 0,6 2-1 0 0,1-1-431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41.406"/>
    </inkml:context>
    <inkml:brush xml:id="br0">
      <inkml:brushProperty name="width" value="0.05" units="cm"/>
      <inkml:brushProperty name="height" value="0.05" units="cm"/>
    </inkml:brush>
  </inkml:definitions>
  <inkml:trace contextRef="#ctx0" brushRef="#br0">94 511 6437 0 0,'2'-8'175'0'0,"-2"7"-136"0"0,1 1 0 0 0,-1-1-1 0 0,0 0 1 0 0,1 0 0 0 0,-1 0-1 0 0,0 0 1 0 0,0 1 0 0 0,0-1-1 0 0,0 0 1 0 0,0 0 0 0 0,0 0-1 0 0,0 0 1 0 0,0 0 0 0 0,0 1-1 0 0,0-1 1 0 0,0 0 0 0 0,0 0 0 0 0,-1 0-1 0 0,1 0 1 0 0,0 1 0 0 0,-1-1-1 0 0,1 0 1 0 0,0 0 0 0 0,-1 1-1 0 0,1-1 1 0 0,-1 0 0 0 0,1 1-1 0 0,-1-1 1 0 0,0 0 0 0 0,1 1-1 0 0,-2-2 1 0 0,-3-3 163 0 0,1-1 1 0 0,-1 0-1 0 0,2-1 1 0 0,-1 1-1 0 0,1 0 0 0 0,0-1 1 0 0,-3-10-1 0 0,3 10 91 0 0,0-1-1 0 0,-1 0 1 0 0,0 0-1 0 0,0 1 1 0 0,-6-8-1 0 0,10 14-280 0 0,0 1 0 0 0,0 0-1 0 0,0 0 1 0 0,0-1 0 0 0,-1 1-1 0 0,1 0 1 0 0,0 0 0 0 0,0-1-1 0 0,0 1 1 0 0,-1 0 0 0 0,1 0-1 0 0,0 0 1 0 0,0 0 0 0 0,-1-1-1 0 0,1 1 1 0 0,0 0 0 0 0,0 0-1 0 0,-1 0 1 0 0,1 0 0 0 0,0 0-1 0 0,-1 0 1 0 0,1 0-1 0 0,0-1 1 0 0,0 1 0 0 0,-1 0-1 0 0,1 0 1 0 0,0 0 0 0 0,-1 0-1 0 0,1 0 1 0 0,0 0 0 0 0,0 1-1 0 0,-1-1 1 0 0,1 0 0 0 0,0 0-1 0 0,-1 0 1 0 0,1 0 0 0 0,0 0-1 0 0,0 0 1 0 0,-1 1 0 0 0,-6 12 276 0 0,1 15 169 0 0,4-11-149 0 0,1-9-211 0 0,-1 0 0 0 0,2 0 0 0 0,-1 0 0 0 0,1 0 1 0 0,0 0-1 0 0,1 0 0 0 0,0 0 0 0 0,4 14 1 0 0,-5-20-80 0 0,0-1 1 0 0,0 0-1 0 0,1 0 0 0 0,-1 0 1 0 0,1 0-1 0 0,-1 0 1 0 0,1 0-1 0 0,-1 0 1 0 0,1 0-1 0 0,-1 0 1 0 0,1 0-1 0 0,0-1 1 0 0,0 1-1 0 0,-1 0 1 0 0,1 0-1 0 0,0-1 0 0 0,0 1 1 0 0,0 0-1 0 0,0-1 1 0 0,0 1-1 0 0,0-1 1 0 0,0 1-1 0 0,0-1 1 0 0,0 1-1 0 0,2-1 1 0 0,-1 0-7 0 0,0 0 0 0 0,0 0 0 0 0,0 0 1 0 0,0 0-1 0 0,0-1 0 0 0,0 1 0 0 0,0-1 1 0 0,0 0-1 0 0,0 1 0 0 0,0-1 0 0 0,-1 0 1 0 0,1 0-1 0 0,2-2 0 0 0,2-1-49 0 0,0-1 0 0 0,0 0-1 0 0,0 0 1 0 0,-1-1 0 0 0,0 1 0 0 0,8-12-1 0 0,-8 8-158 0 0,0-1 0 0 0,-1 1-1 0 0,0-1 1 0 0,-1 1 0 0 0,0-1 0 0 0,-1 0-1 0 0,0 0 1 0 0,1-12 0 0 0,0-86-1145 0 0,-4 75 1201 0 0,1-196 2183 0 0,0 567 786 0 0,0-113-4701 0 0,0-158-31 0 0,0-43 241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51.757"/>
    </inkml:context>
    <inkml:brush xml:id="br0">
      <inkml:brushProperty name="width" value="0.05" units="cm"/>
      <inkml:brushProperty name="height" value="0.05" units="cm"/>
    </inkml:brush>
  </inkml:definitions>
  <inkml:trace contextRef="#ctx0" brushRef="#br0">0 5 5665 0 0,'4'-5'-8'0'0,"4"5"8"0"0,3 2-40 0 0,-1-2-80 0 0,2 2-109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52.667"/>
    </inkml:context>
    <inkml:brush xml:id="br0">
      <inkml:brushProperty name="width" value="0.05" units="cm"/>
      <inkml:brushProperty name="height" value="0.05" units="cm"/>
    </inkml:brush>
  </inkml:definitions>
  <inkml:trace contextRef="#ctx0" brushRef="#br0">0 63 7613 0 0,'6'-2'351'0'0,"0"-1"1"0"0,0 0-1 0 0,-1 0 1 0 0,1 0-1 0 0,-1-1 1 0 0,0 1-1 0 0,0-1 1 0 0,6-7-1 0 0,5-3 3072 0 0,-14 10-1945 0 0,4-5-258 0 0,-5 10-919 0 0,0 6-149 0 0,-1 10-26 0 0,1 0 0 0 0,0-1-1 0 0,1 0 1 0 0,0 1-1 0 0,2-1 1 0 0,0 0 0 0 0,8 20-1 0 0,-10-30-118 0 0,1-1 0 0 0,-1 0 0 0 0,1 1 0 0 0,1-2 0 0 0,-1 1 0 0 0,1 0 0 0 0,0 0 0 0 0,0-1 0 0 0,0 0 0 0 0,0 0 0 0 0,1 0 0 0 0,-1-1 0 0 0,1 1 0 0 0,0-1 0 0 0,1 0 0 0 0,-1 0 0 0 0,0-1 0 0 0,1 0 0 0 0,-1 0 0 0 0,1 0 0 0 0,0 0 0 0 0,-1-1 0 0 0,13 1 0 0 0,-12-1-6 0 0,1-1 0 0 0,-1-1 0 0 0,1 1 0 0 0,-1-1-1 0 0,1 0 1 0 0,-1 0 0 0 0,0-1 0 0 0,0 0 0 0 0,0 0 0 0 0,0 0 0 0 0,0-1-1 0 0,0 0 1 0 0,0 0 0 0 0,-1-1 0 0 0,10-7 0 0 0,-7 5-22 0 0,-1-1-1 0 0,0-1 1 0 0,0 0 0 0 0,0 0-1 0 0,-1 0 1 0 0,0 0 0 0 0,-1-1-1 0 0,0 0 1 0 0,5-11 0 0 0,-2 1-4 0 0,-4 11 21 0 0,0 0-1 0 0,-1 0 0 0 0,0 0 0 0 0,0 0 0 0 0,-1 0 1 0 0,0 0-1 0 0,1-11 0 0 0,-3 19 4 0 0,0 0 0 0 0,0 0-1 0 0,0 0 1 0 0,0 0 0 0 0,0 0 0 0 0,0 0-1 0 0,0 0 1 0 0,0 0 0 0 0,0 0 0 0 0,0 0-1 0 0,0 0 1 0 0,0 0 0 0 0,0 0 0 0 0,0 0-1 0 0,0 0 1 0 0,0 0 0 0 0,0 0 0 0 0,0 0-1 0 0,0 0 1 0 0,0 0 0 0 0,0 0 0 0 0,0 0-1 0 0,0 0 1 0 0,0 0 0 0 0,1 0 0 0 0,-1 0-1 0 0,0 0 1 0 0,0 0 0 0 0,0 0 0 0 0,0 0 0 0 0,-1 9-32 0 0,-39 110 11 0 0,28-90-34 0 0,1 1 0 0 0,2 0 0 0 0,1 0 0 0 0,1 1 0 0 0,-3 46 0 0 0,9-69-378 0 0,1-1-1 0 0,1 1 1 0 0,-1 0 0 0 0,1 0 0 0 0,1-1 0 0 0,-1 1 0 0 0,1-1 0 0 0,0 1 0 0 0,1-1 0 0 0,4 8 0 0 0,-7-14 305 0 0,0-1 0 0 0,1 1 0 0 0,-1 0 0 0 0,1 0 1 0 0,0-1-1 0 0,-1 1 0 0 0,1 0 0 0 0,-1-1 1 0 0,1 1-1 0 0,0-1 0 0 0,0 1 0 0 0,-1-1 1 0 0,1 1-1 0 0,0-1 0 0 0,0 1 0 0 0,-1-1 1 0 0,2 1-1 0 0,2 0-326 0 0,6 5-1076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6:19:18.055"/>
    </inkml:context>
    <inkml:brush xml:id="br0">
      <inkml:brushProperty name="width" value="0.05" units="cm"/>
      <inkml:brushProperty name="height" value="0.05" units="cm"/>
    </inkml:brush>
  </inkml:definitions>
  <inkml:trace contextRef="#ctx0" brushRef="#br0">2223 211 6597,'-1'-5'72,"0"-1"1,1 0 0,0 0 0,0 1-1,0-1 1,1 0 0,1-10-1,-1 7 87,1 0-63,-2 8-48,0 0 0,1-1-1,-1 1 1,0-1 0,0 1 0,0 0 0,0-1 0,0 1 0,0-1 0,0 1 0,0 0 0,-1-1 0,1 1 0,0-1 0,-1 1 0,0 0 0,1 0 0,-1-1 0,0 1 0,1 0 0,-1 0 0,0 0 0,0 0 0,0 0 0,0 0 0,0 0 0,0 0 0,0 0 0,0 0 0,-3-1-1,-11-9 144,0 1-1,-1 1 0,0 0 0,0 1 1,-1 1-1,0 0 0,-1 1 0,-24-5 1,4 4 23,0 2 1,0 1 0,-41 1-1,-11 7 135,0 3-1,0 5 0,-115 30 1,134-23-170,1 3 1,1 4-1,0 2 1,-108 63-1,87-35 177,2 4-1,-132 118 1,133-102-88,-108 102 239,151-134-386,2 3 1,-42 60-1,74-94-99,2 1 1,0-1 0,0 2 0,1-1-1,-8 28 1,13-36-16,0 0 1,1 0 0,0 1-1,1-1 1,-1 0-1,1 1 1,0-1 0,1 0-1,-1 1 1,1-1-1,0 0 1,1 0 0,0 0-1,0 0 1,0 0-1,1 0 1,5 9-1,-1-5 5,1-1 0,0 1 0,0-1 0,1-1 0,0 1 0,1-2 0,0 1 0,19 10 0,3-1 15,60 23 1,-9-12-18,1-4 1,1-3-1,108 12 1,266 3-20,-132-29-5,647-72 0,-830 44-1,152-44 0,-222 44 37,-1-4 1,-1-3-1,120-64 1,-170 79-5,0-1 0,0-1 0,-2-1 0,0-1 0,-1 0 1,0-2-1,-2 0 0,18-25 0,-27 33-9,-1 0 0,-1 0 1,0 0-1,-1-1 0,0 0 0,0 0 0,-1 0 1,-1-1-1,0 1 0,-1-1 0,0 0 0,-1 0 1,-1 0-1,0 1 0,0-1 0,-2 0 0,1 0 1,-5-15-1,-1 9-5,0 0-1,-1 0 1,-1 1 0,-1 0-1,0 0 1,-1 1 0,-1 1-1,-1 0 1,0 1 0,-23-21-1,2 6 3,-2 1 1,0 2-1,-67-37 0,7 15 13,-2 3-1,-2 5 1,-205-55-1,129 57-573,-284-27-1,-79 48-2894,370 21 1668</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32.597"/>
    </inkml:context>
    <inkml:brush xml:id="br0">
      <inkml:brushProperty name="width" value="0.05" units="cm"/>
      <inkml:brushProperty name="height" value="0.05" units="cm"/>
    </inkml:brush>
  </inkml:definitions>
  <inkml:trace contextRef="#ctx0" brushRef="#br0">3667 411 9365 0 0,'25'-107'972'0'0,"-25"104"-897"0"0,0-1-1 0 0,0 1 1 0 0,0 0 0 0 0,0 0-1 0 0,-1 0 1 0 0,1 0 0 0 0,-1 0-1 0 0,0 0 1 0 0,1 0 0 0 0,-2 0-1 0 0,1 0 1 0 0,0 0 0 0 0,0 0-1 0 0,-1 0 1 0 0,0 1 0 0 0,1-1-1 0 0,-1 0 1 0 0,0 1 0 0 0,0 0 0 0 0,-1-1-1 0 0,1 1 1 0 0,0 0 0 0 0,-1 0-1 0 0,1 0 1 0 0,-1 1 0 0 0,0-1-1 0 0,-3-1 1 0 0,-9-5 59 0 0,0 2 0 0 0,0-1 0 0 0,-30-6 0 0 0,39 11-154 0 0,-81-18 259 0 0,-147-15 1 0 0,151 25-78 0 0,-730-80 1021 0 0,-4 52 989 0 0,261 67-1101 0 0,424-12-799 0 0,0 6 0 0 0,-147 47-1 0 0,242-59-140 0 0,0 1-1 0 0,1 3 1 0 0,-49 26-1 0 0,73-35-102 0 0,1 2 0 0 0,0-1 0 0 0,0 2 0 0 0,0-1 1 0 0,1 2-1 0 0,1-1 0 0 0,-1 1 0 0 0,2 0 0 0 0,-1 1 0 0 0,1 0 0 0 0,1 1 1 0 0,0 0-1 0 0,-7 16 0 0 0,7-9-6 0 0,1 1 0 0 0,1 0 0 0 0,1 1 0 0 0,-4 39 0 0 0,6 87 74 0 0,2-36-40 0 0,-42 370 71 0 0,39-456-118 0 0,-2 23 5 0 0,2 1 0 0 0,1-1 0 0 0,3 0 0 0 0,2 1 1 0 0,10 54-1 0 0,-8-81-2 0 0,0 0 0 0 0,2-1 1 0 0,0 1-1 0 0,1-1 0 0 0,2-1 1 0 0,0 0-1 0 0,1 0 0 0 0,0-1 1 0 0,2 0-1 0 0,0-1 0 0 0,1 0 1 0 0,1-2-1 0 0,22 20 0 0 0,-8-13 18 0 0,2-1-1 0 0,0-1 1 0 0,1-2-1 0 0,1-1 1 0 0,0-2-1 0 0,63 21 1 0 0,-6-9 50 0 0,140 23 1 0 0,-41-24-47 0 0,0-7 0 0 0,250-7 0 0 0,380-61-104 0 0,-346-11 72 0 0,-333 32-29 0 0,182-59 0 0 0,-269 69 15 0 0,0-3 1 0 0,-2-2-1 0 0,-1-2 1 0 0,-1-3-1 0 0,67-47 1 0 0,-94 58 9 0 0,-1-2 0 0 0,0 0 0 0 0,-1-1 0 0 0,-1-2 1 0 0,-1 1-1 0 0,-1-2 0 0 0,-1 0 0 0 0,-1-1 0 0 0,-1-1 0 0 0,-1 0 1 0 0,-1-1-1 0 0,17-52 0 0 0,-17 28-7 0 0,-2 0 0 0 0,-2-1 0 0 0,-2 0 0 0 0,-2 0 0 0 0,-4-70 0 0 0,-5 41-25 0 0,-4 2 0 0 0,-33-136 0 0 0,31 175 24 0 0,-1 0 0 0 0,-1 0 1 0 0,-3 2-1 0 0,-1-1 0 0 0,-1 2 0 0 0,-2 1 1 0 0,-35-47-1 0 0,35 56 11 0 0,-1 2 0 0 0,-1 0 1 0 0,0 1-1 0 0,-2 2 0 0 0,-1 0 1 0 0,0 2-1 0 0,-1 0 1 0 0,-1 2-1 0 0,-56-25 0 0 0,35 22 38 0 0,-63-16-1 0 0,85 29-45 0 0,0 1 0 0 0,-1 1 1 0 0,0 1-1 0 0,-32 0 0 0 0,50 3-76 0 0,-1 1 1 0 0,1 0 0 0 0,-1 0-1 0 0,1 1 1 0 0,-16 6-1 0 0,21-7-31 0 0,0 1 1 0 0,0-1-1 0 0,1 1 0 0 0,-1 0 0 0 0,1 1 0 0 0,-1-1 0 0 0,1 1 0 0 0,0-1 1 0 0,0 1-1 0 0,0 0 0 0 0,0 0 0 0 0,1 0 0 0 0,-1 0 0 0 0,1 1 1 0 0,-3 5-1 0 0,-2 4-850 0 0,2-1 0 0 0,0 1 0 0 0,1 1 0 0 0,-4 15 1 0 0,4-7-695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53.054"/>
    </inkml:context>
    <inkml:brush xml:id="br0">
      <inkml:brushProperty name="width" value="0.05" units="cm"/>
      <inkml:brushProperty name="height" value="0.05" units="cm"/>
    </inkml:brush>
  </inkml:definitions>
  <inkml:trace contextRef="#ctx0" brushRef="#br0">102 159 8893 0 0,'-1'-1'86'0'0,"0"0"-1"0"0,0 1 1 0 0,0-1 0 0 0,-1 0 0 0 0,1 1 0 0 0,0-1 0 0 0,0 1-1 0 0,-1-1 1 0 0,1 1 0 0 0,-1 0 0 0 0,1 0 0 0 0,0 0 0 0 0,-1 0-1 0 0,1 0 1 0 0,0 0 0 0 0,-1 0 0 0 0,-1 0 0 0 0,-10 1 1152 0 0,13-1-1210 0 0,-1 0-1 0 0,1 0 1 0 0,0 0 0 0 0,0 0-1 0 0,0 0 1 0 0,-1 0-1 0 0,1 0 1 0 0,0 0-1 0 0,0 0 1 0 0,0 0-1 0 0,-1 1 1 0 0,1-1-1 0 0,0 0 1 0 0,0 0 0 0 0,0 0-1 0 0,0 0 1 0 0,-1 0-1 0 0,1 0 1 0 0,0 1-1 0 0,0-1 1 0 0,0 0-1 0 0,0 0 1 0 0,0 0-1 0 0,-1 0 1 0 0,1 1 0 0 0,0-1-1 0 0,0 0 1 0 0,0 0-1 0 0,0 0 1 0 0,0 0-1 0 0,0 1 1 0 0,0-1-1 0 0,0 0 1 0 0,0 0-1 0 0,0 0 1 0 0,0 1 0 0 0,0-1-1 0 0,0 0 1 0 0,0 0-1 0 0,0 1 1 0 0,0-1-1 0 0,0 0 1 0 0,0 0-1 0 0,0 0 1 0 0,0 1-1 0 0,0-1 1 0 0,0 0 0 0 0,0 0-1 0 0,0 0 1 0 0,0 0-1 0 0,1 1 1 0 0,-1-1-1 0 0,0 0 1 0 0,0 0-1 0 0,0 0 1 0 0,0 0-1 0 0,0 1 1 0 0,1-1 0 0 0,-1 0-1 0 0,0 0 1 0 0,11 10 644 0 0,-6-9-635 0 0,0 0 0 0 0,0 0 0 0 0,0-1-1 0 0,0 0 1 0 0,0 0 0 0 0,0 0 0 0 0,0 0-1 0 0,0-1 1 0 0,6-1 0 0 0,46-15-112 0 0,-49 15 91 0 0,-4 0-29 0 0,0 0 0 0 0,0 1 0 0 0,0-2 1 0 0,0 1-1 0 0,0 0 0 0 0,0-1 0 0 0,0 1 0 0 0,0-1 0 0 0,-1 0 0 0 0,0 0 0 0 0,0-1 1 0 0,1 1-1 0 0,-2-1 0 0 0,1 1 0 0 0,0-1 0 0 0,3-7 0 0 0,-5 8 9 0 0,0 1-1 0 0,-1-1 0 0 0,1 1 0 0 0,0-1 1 0 0,-1 1-1 0 0,0-1 0 0 0,0 1 1 0 0,1-1-1 0 0,-1 1 0 0 0,-1-1 1 0 0,1 0-1 0 0,0 1 0 0 0,-1-1 1 0 0,1 1-1 0 0,-1-1 0 0 0,0 1 1 0 0,0 0-1 0 0,0-1 0 0 0,0 1 0 0 0,0 0 1 0 0,0-1-1 0 0,-1 1 0 0 0,1 0 1 0 0,-1 0-1 0 0,0 0 0 0 0,1 0 1 0 0,-1 0-1 0 0,0 1 0 0 0,0-1 1 0 0,-4-2-1 0 0,2 1 4 0 0,0 0 0 0 0,0 0-1 0 0,-1 1 1 0 0,1 0 0 0 0,0 0 0 0 0,-1 0 0 0 0,0 0 0 0 0,1 1 0 0 0,-1-1-1 0 0,0 1 1 0 0,0 0 0 0 0,0 1 0 0 0,0-1 0 0 0,0 1 0 0 0,0 0-1 0 0,0 0 1 0 0,0 1 0 0 0,0-1 0 0 0,0 1 0 0 0,1 0 0 0 0,-1 1 0 0 0,0-1-1 0 0,0 1 1 0 0,-7 3 0 0 0,5-1 54 0 0,0 1 0 0 0,0 0 0 0 0,0 0 0 0 0,0 0 0 0 0,1 1 0 0 0,0 0 0 0 0,0 0 0 0 0,1 1 0 0 0,0-1 0 0 0,0 1 0 0 0,0 0 0 0 0,1 1 0 0 0,-7 14 0 0 0,8-14 18 0 0,-1 0-1 0 0,2 1 0 0 0,-1-1 0 0 0,1 0 1 0 0,0 1-1 0 0,1 0 0 0 0,0-1 0 0 0,1 1 1 0 0,0 0-1 0 0,1 11 0 0 0,-1-15-67 0 0,1-1 0 0 0,1 0-1 0 0,-1 1 1 0 0,1-1 0 0 0,-1 0-1 0 0,1 0 1 0 0,0 0 0 0 0,1 0-1 0 0,-1 0 1 0 0,1 0 0 0 0,-1-1-1 0 0,1 1 1 0 0,0-1 0 0 0,1 0-1 0 0,-1 0 1 0 0,0 0-1 0 0,1 0 1 0 0,0 0 0 0 0,0-1-1 0 0,-1 0 1 0 0,10 4 0 0 0,-3-3-293 0 0,1 0 0 0 0,1 0 0 0 0,-1-1 1 0 0,0 0-1 0 0,0-1 0 0 0,1 0 0 0 0,16-2 0 0 0,-19 1-48 0 0,0 0-173 0 0,0-1 0 0 0,0 0 1 0 0,0 0-1 0 0,-1-1 0 0 0,1 0 1 0 0,0 0-1 0 0,-1-1 0 0 0,14-6 0 0 0,-7 2-753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53.443"/>
    </inkml:context>
    <inkml:brush xml:id="br0">
      <inkml:brushProperty name="width" value="0.05" units="cm"/>
      <inkml:brushProperty name="height" value="0.05" units="cm"/>
    </inkml:brush>
  </inkml:definitions>
  <inkml:trace contextRef="#ctx0" brushRef="#br0">96 96 8297 0 0,'-1'-8'80'0'0,"1"0"1"0"0,-2 1-1 0 0,1-1 1 0 0,-6-13 0 0 0,0-3 819 0 0,7 23-736 0 0,0-1-1 0 0,0 1 0 0 0,0 0 1 0 0,-1-1-1 0 0,1 1 1 0 0,-1-1-1 0 0,1 1 1 0 0,-1 0-1 0 0,1 0 0 0 0,-1-1 1 0 0,0 1-1 0 0,0 0 1 0 0,-1-1-1 0 0,2 2-87 0 0,-1 0 1 0 0,0 0-1 0 0,0 1 1 0 0,1-1-1 0 0,-1 0 1 0 0,0 1-1 0 0,1-1 0 0 0,-1 0 1 0 0,0 1-1 0 0,1-1 1 0 0,-1 1-1 0 0,1-1 0 0 0,-1 1 1 0 0,1 0-1 0 0,-1-1 1 0 0,1 1-1 0 0,-1-1 1 0 0,1 1-1 0 0,0 0 0 0 0,-1-1 1 0 0,1 2-1 0 0,-6 6 5 0 0,1 0 0 0 0,1 1 0 0 0,0-1 0 0 0,0 1 0 0 0,0 0 0 0 0,1 0 0 0 0,-2 9 0 0 0,0 9-23 0 0,-2 31 1 0 0,-3-12-86 0 0,12-43 39 0 0,2-7 14 0 0,4-7 14 0 0,-4 2-34 0 0,0 1 0 0 0,0-1 0 0 0,1 1 0 0 0,9-13 0 0 0,5-7 178 0 0,-14 16 307 0 0,-6 25-292 0 0,3 7-186 0 0,-1-12-27 0 0,-1-1 0 0 0,1 1 0 0 0,0-1 0 0 0,1 1 0 0 0,-1-1 0 0 0,2 0-1 0 0,-1 0 1 0 0,1 0 0 0 0,6 13 0 0 0,-7-19-94 0 0,-1 0 0 0 0,1 0-1 0 0,-1 0 1 0 0,1 0 0 0 0,-1 0-1 0 0,1 0 1 0 0,0-1 0 0 0,-1 1-1 0 0,1 0 1 0 0,0-1 0 0 0,0 0-1 0 0,-1 1 1 0 0,1-1 0 0 0,3 0-1 0 0,5 0-4879 0 0,-12-2 3781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53.784"/>
    </inkml:context>
    <inkml:brush xml:id="br0">
      <inkml:brushProperty name="width" value="0.05" units="cm"/>
      <inkml:brushProperty name="height" value="0.05" units="cm"/>
    </inkml:brush>
  </inkml:definitions>
  <inkml:trace contextRef="#ctx0" brushRef="#br0">0 141 7069 0 0,'7'-35'319'0'0,"-6"26"54"0"0,0 1 0 0 0,1-1 1 0 0,1 1-1 0 0,-1-1 1 0 0,5-7-1 0 0,-7 15-324 0 0,0 0 1 0 0,0 0-1 0 0,1 0 0 0 0,-1 1 0 0 0,0-1 0 0 0,1 0 1 0 0,-1 1-1 0 0,1-1 0 0 0,-1 0 0 0 0,1 1 0 0 0,0-1 0 0 0,-1 0 1 0 0,1 1-1 0 0,0-1 0 0 0,-1 1 0 0 0,1-1 0 0 0,0 1 1 0 0,-1-1-1 0 0,1 1 0 0 0,0 0 0 0 0,0-1 0 0 0,0 1 1 0 0,-1 0-1 0 0,1 0 0 0 0,0 0 0 0 0,0-1 0 0 0,1 1 0 0 0,-1 1 1 0 0,1-1 0 0 0,-1 1 0 0 0,0-1-1 0 0,0 1 1 0 0,1 0 0 0 0,-1 0-1 0 0,0 0 1 0 0,0-1 0 0 0,0 1-1 0 0,0 0 1 0 0,0 0 0 0 0,-1 0 0 0 0,1 0-1 0 0,0 0 1 0 0,1 2 0 0 0,3 6 148 0 0,-1-1 0 0 0,0 1 1 0 0,5 13-1 0 0,2 10 254 0 0,47 157 885 0 0,-59-185-1099 0 0,-3-7 84 0 0,-5-10 422 0 0,5 3-588 0 0,2 0-1 0 0,0-1 0 0 0,0 1 0 0 0,0-1 1 0 0,2 1-1 0 0,-1-1 0 0 0,1 1 0 0 0,1-1 1 0 0,0 1-1 0 0,0-1 0 0 0,1 1 0 0 0,0-1 0 0 0,6-12 1 0 0,-5 13-142 0 0,0 0 1 0 0,1 0 0 0 0,1 0 0 0 0,0 1 0 0 0,0 0-1 0 0,1 0 1 0 0,0 0 0 0 0,0 1 0 0 0,1 0-1 0 0,0 0 1 0 0,1 0 0 0 0,-1 1 0 0 0,14-9 0 0 0,-17 14-29 0 0,0 0-1 0 0,0 0 1 0 0,0 0 0 0 0,1 1 0 0 0,-1 0 0 0 0,0 0 0 0 0,1 0 0 0 0,-1 0 0 0 0,0 1-1 0 0,1 0 1 0 0,-1 0 0 0 0,1 0 0 0 0,-1 0 0 0 0,1 1 0 0 0,-1 0 0 0 0,6 1 0 0 0,-8-2-103 0 0,0 1 0 0 0,0-1 1 0 0,0 1-1 0 0,0 0 1 0 0,0 0-1 0 0,0 0 1 0 0,0 0-1 0 0,-1 0 1 0 0,1 0-1 0 0,0 0 1 0 0,-1 1-1 0 0,1-1 1 0 0,-1 1-1 0 0,1-1 0 0 0,-1 1 1 0 0,1-1-1 0 0,-1 1 1 0 0,0 0-1 0 0,0 0 1 0 0,0 0-1 0 0,0-1 1 0 0,0 1-1 0 0,0 0 1 0 0,-1 0-1 0 0,1 0 0 0 0,-1 0 1 0 0,1 0-1 0 0,-1 1 1 0 0,0-1-1 0 0,0 0 1 0 0,0 0-1 0 0,0 0 1 0 0,0 0-1 0 0,-1 3 1 0 0,-2 9-1632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55.137"/>
    </inkml:context>
    <inkml:brush xml:id="br0">
      <inkml:brushProperty name="width" value="0.05" units="cm"/>
      <inkml:brushProperty name="height" value="0.05" units="cm"/>
    </inkml:brush>
  </inkml:definitions>
  <inkml:trace contextRef="#ctx0" brushRef="#br0">19 186 8229 0 0,'-1'0'-7'0'0,"-1"-2"188"0"0,0 0 0 0 0,0 0-1 0 0,0-1 1 0 0,0 1 0 0 0,1-1 0 0 0,-1 1 0 0 0,-2-5 0 0 0,4 6-79 0 0,0 0 0 0 0,0-1 1 0 0,-1 1-1 0 0,1 0 1 0 0,0 0-1 0 0,0-1 1 0 0,0 1-1 0 0,1 0 0 0 0,-1 0 1 0 0,0-1-1 0 0,0 1 1 0 0,1 0-1 0 0,-1 0 1 0 0,1 0-1 0 0,-1 0 0 0 0,1 0 1 0 0,-1-1-1 0 0,1 1 1 0 0,0 0-1 0 0,-1 0 1 0 0,1 0-1 0 0,1-1 0 0 0,8-10 4 0 0,1 0 0 0 0,0 1 0 0 0,0 0 0 0 0,1 0-1 0 0,0 1 1 0 0,1 1 0 0 0,0 0 0 0 0,1 1 0 0 0,0 1-1 0 0,0 0 1 0 0,0 0 0 0 0,1 2 0 0 0,0 0-1 0 0,16-4 1 0 0,-27 9-93 0 0,-1-1-1 0 0,1 1 0 0 0,-1 0 1 0 0,1-1-1 0 0,-1 2 0 0 0,1-1 1 0 0,0 0-1 0 0,-1 1 0 0 0,1 0 1 0 0,-1-1-1 0 0,0 1 0 0 0,1 1 1 0 0,-1-1-1 0 0,0 0 0 0 0,1 1 1 0 0,-1 0-1 0 0,0 0 0 0 0,0 0 0 0 0,0 0 1 0 0,-1 0-1 0 0,1 0 0 0 0,0 1 1 0 0,-1-1-1 0 0,0 1 0 0 0,1 0 1 0 0,1 3-1 0 0,-2-2 1 0 0,0-1 1 0 0,0 1-1 0 0,-1 0 0 0 0,1 0 0 0 0,-1 0 0 0 0,0 0 1 0 0,0 0-1 0 0,0 0 0 0 0,-1 0 0 0 0,1 0 0 0 0,-1 1 1 0 0,0-1-1 0 0,0 0 0 0 0,-1 0 0 0 0,1 0 0 0 0,-1 0 1 0 0,0 1-1 0 0,0-1 0 0 0,0 0 0 0 0,-1 0 1 0 0,1-1-1 0 0,-3 5 0 0 0,-8 14-11 0 0,5-10 1 0 0,1 0 0 0 0,-9 21 0 0 0,15-32-3 0 0,0 0 0 0 0,0-1-1 0 0,1 1 1 0 0,-1 0 0 0 0,0 0-1 0 0,0-1 1 0 0,1 1 0 0 0,-1 0-1 0 0,1 0 1 0 0,-1-1-1 0 0,1 1 1 0 0,-1 0 0 0 0,1-1-1 0 0,-1 1 1 0 0,1-1 0 0 0,-1 1-1 0 0,1 0 1 0 0,-1-1 0 0 0,1 1-1 0 0,0-1 1 0 0,0 1 0 0 0,19 12-9 0 0,-18-12 9 0 0,7 5 2 0 0,-1 0 0 0 0,0 0 0 0 0,-1 0 0 0 0,0 1 1 0 0,0 0-1 0 0,7 10 0 0 0,-11-14-1 0 0,0 1 0 0 0,-1 0 0 0 0,1 0 0 0 0,-1 0 0 0 0,0 0 0 0 0,0 0 0 0 0,0 0 0 0 0,-1 1 0 0 0,0-1 0 0 0,0 0 0 0 0,0 1-1 0 0,0-1 1 0 0,0 1 0 0 0,-1 0 0 0 0,0 6 0 0 0,-1-7 25 0 0,0-1 0 0 0,0 0-1 0 0,-1 0 1 0 0,1 0-1 0 0,-1 1 1 0 0,0-1 0 0 0,0 0-1 0 0,0-1 1 0 0,0 1-1 0 0,0 0 1 0 0,-1-1 0 0 0,1 1-1 0 0,-1-1 1 0 0,1 0-1 0 0,-1 0 1 0 0,0 0 0 0 0,0 0-1 0 0,0 0 1 0 0,-5 1 0 0 0,-4 4 89 0 0,-1-2 0 0 0,0 0 1 0 0,-20 5-1 0 0,25-8-186 0 0,2 0 118 0 0,0-1 0 0 0,0 1 0 0 0,0-1 0 0 0,0-1 0 0 0,-8 1 0 0 0,13-1-85 0 0,0 0 0 0 0,0 0 0 0 0,0 0 0 0 0,0 0 0 0 0,0-1 0 0 0,0 1 1 0 0,0 0-1 0 0,0-1 0 0 0,0 1 0 0 0,0-1 0 0 0,0 1 0 0 0,0-1 1 0 0,0 1-1 0 0,1-1 0 0 0,-1 1 0 0 0,0-1 0 0 0,0 0 0 0 0,1 0 0 0 0,-1 1 1 0 0,0-1-1 0 0,1 0 0 0 0,-1 0 0 0 0,1 0 0 0 0,-1 0 0 0 0,1 1 0 0 0,-1-1 1 0 0,1 0-1 0 0,0 0 0 0 0,-1 0 0 0 0,1 0 0 0 0,0 0 0 0 0,0 0 1 0 0,0 0-1 0 0,-1 0 0 0 0,1 0 0 0 0,1 0 0 0 0,-1-2 0 0 0,0-1-406 0 0,0 0-1 0 0,1 0 1 0 0,-1 0 0 0 0,1-1-1 0 0,0 1 1 0 0,0 1-1 0 0,0-1 1 0 0,1 0 0 0 0,0 0-1 0 0,2-4 1 0 0,3-3-958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55.509"/>
    </inkml:context>
    <inkml:brush xml:id="br0">
      <inkml:brushProperty name="width" value="0.05" units="cm"/>
      <inkml:brushProperty name="height" value="0.05" units="cm"/>
    </inkml:brush>
  </inkml:definitions>
  <inkml:trace contextRef="#ctx0" brushRef="#br0">0 1 8229 0 0,'6'1'120'0'0,"-2"-1"124"0"0,0 0 96 0 0,-2 1 72 0 0,2 0 556 0 0,0-1-440 0 0,-2 0 4 0 0,0 0-108 0 0,5 3 24 0 0,-5-3-392 0 0,-2 2-976 0 0,-5-4 120 0 0,8 2-140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7:55.847"/>
    </inkml:context>
    <inkml:brush xml:id="br0">
      <inkml:brushProperty name="width" value="0.05" units="cm"/>
      <inkml:brushProperty name="height" value="0.05" units="cm"/>
    </inkml:brush>
  </inkml:definitions>
  <inkml:trace contextRef="#ctx0" brushRef="#br0">0 63 9061 0 0,'0'-2'52'0'0,"0"0"-1"0"0,0-1 1 0 0,1 1 0 0 0,-1 0 0 0 0,0 0-1 0 0,1 0 1 0 0,0 0 0 0 0,-1 0 0 0 0,1 0-1 0 0,0 0 1 0 0,0 0 0 0 0,0 1 0 0 0,0-1-1 0 0,0 0 1 0 0,0 1 0 0 0,1-1 0 0 0,-1 0-1 0 0,3-1 1 0 0,-1 0 92 0 0,1 1 0 0 0,-1 0 0 0 0,1 0 0 0 0,0 0 0 0 0,-1 0 0 0 0,1 0 0 0 0,0 1 0 0 0,8-2 0 0 0,1 1 183 0 0,0 0 0 0 0,1 1 0 0 0,-1 0 0 0 0,26 3 0 0 0,-28-1-292 0 0,-1 1 1 0 0,0 0 0 0 0,0 1 0 0 0,0 0 0 0 0,-1 0-1 0 0,1 1 1 0 0,-1 0 0 0 0,1 1 0 0 0,-1 0 0 0 0,-1 0 0 0 0,1 1-1 0 0,-1 0 1 0 0,0 1 0 0 0,8 8 0 0 0,-14-13-34 0 0,0 0 0 0 0,-1 1 0 0 0,1-1-1 0 0,-1 1 1 0 0,1 0 0 0 0,-1-1 0 0 0,0 1 0 0 0,0 0 0 0 0,0-1 0 0 0,-1 1 0 0 0,1 0 0 0 0,-1 0 0 0 0,1 0-1 0 0,-1 0 1 0 0,0 0 0 0 0,0 0 0 0 0,-1 3 0 0 0,1-1 4 0 0,-2-1 1 0 0,1 1-1 0 0,-1 0 0 0 0,1 0 0 0 0,-1 0 0 0 0,-1-1 1 0 0,1 1-1 0 0,0-1 0 0 0,-5 5 0 0 0,-3 4 29 0 0,-2 0 0 0 0,0-1 0 0 0,0 0-1 0 0,-24 17 1 0 0,1-5 289 0 0,-1-1-1 0 0,-49 22 1 0 0,79-39-124 0 0,14-3-20 0 0,18 0 132 0 0,-24-3-270 0 0,378-9-1394 0 0,-331 8-2161 0 0,-39 1 1880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02.524"/>
    </inkml:context>
    <inkml:brush xml:id="br0">
      <inkml:brushProperty name="width" value="0.05" units="cm"/>
      <inkml:brushProperty name="height" value="0.05" units="cm"/>
    </inkml:brush>
  </inkml:definitions>
  <inkml:trace contextRef="#ctx0" brushRef="#br0">121 289 6001 0 0,'0'0'6663'0'0,"8"-3"-6265"0"0,23-11-57 0 0,-23 11 704 0 0,3-9-948 0 0,32-35-20 0 0,-42 46-73 0 0,0 0 0 0 0,0 0 1 0 0,0 0-1 0 0,0 0 0 0 0,0 0 0 0 0,0 0 0 0 0,0 0 0 0 0,-1-1 1 0 0,1 1-1 0 0,0 0 0 0 0,-1 0 0 0 0,1-1 0 0 0,0 1 0 0 0,-1-1 1 0 0,1 0-1 0 0,7-33 13 0 0,-8 34-19 0 0,0 0 0 0 0,0 0 0 0 0,1 1 0 0 0,-1-1 0 0 0,0 0 0 0 0,0 0 0 0 0,0 0 0 0 0,0 0 0 0 0,0 0-1 0 0,0 0 1 0 0,-1 1 0 0 0,1-1 0 0 0,0 0 0 0 0,0 0 0 0 0,-1 0 0 0 0,1 0 0 0 0,0 1 0 0 0,-1-1 0 0 0,1 0 0 0 0,-1 0 0 0 0,1 1 0 0 0,-1-1 0 0 0,1 0 0 0 0,-2 0 0 0 0,-1-6-10 0 0,1 3 9 0 0,0 0-1 0 0,-1 0 0 0 0,1 0 0 0 0,-1 0 0 0 0,0 0 1 0 0,0 0-1 0 0,0 1 0 0 0,-5-4 0 0 0,6 5 4 0 0,0 1-1 0 0,1 0 1 0 0,-1 1-1 0 0,0-1 1 0 0,0 0-1 0 0,0 1 1 0 0,0-1-1 0 0,0 1 0 0 0,0-1 1 0 0,0 1-1 0 0,0 0 1 0 0,0 0-1 0 0,0 0 1 0 0,0 0-1 0 0,0 0 1 0 0,0 0-1 0 0,0 0 0 0 0,0 1 1 0 0,0-1-1 0 0,0 1 1 0 0,0 0-1 0 0,0-1 1 0 0,0 1-1 0 0,1 0 0 0 0,-1 0 1 0 0,0 0-1 0 0,0 0 1 0 0,1 1-1 0 0,-3 1 1 0 0,-13 11-14 0 0,1 0 0 0 0,-16 20 0 0 0,27-30 13 0 0,1 1 0 0 0,1 0 0 0 0,-1 0 0 0 0,1 0 0 0 0,-1 1 0 0 0,2-1 0 0 0,-1 1 0 0 0,0 0 0 0 0,1 0 0 0 0,0-1 0 0 0,1 2 0 0 0,-1-1 0 0 0,1 0 0 0 0,0 0 0 0 0,1 0 0 0 0,0 0 0 0 0,-1 1 0 0 0,3 10 0 0 0,-2 2 30 0 0,0-12-2 0 0,1 0 0 0 0,-1-1-1 0 0,1 1 1 0 0,1 0 0 0 0,-1-1 0 0 0,1 1 0 0 0,0-1 0 0 0,4 9 0 0 0,2-1 147 0 0,0-1-1 0 0,13 18 0 0 0,-21-30-166 0 0,1 0 1 0 0,0 0-1 0 0,-1 0 0 0 0,1 1 0 0 0,0-1 0 0 0,0 0 0 0 0,0 0 0 0 0,0-1 0 0 0,-1 1 0 0 0,1 0 0 0 0,1 0 0 0 0,-1 0 0 0 0,0-1 0 0 0,0 1 1 0 0,0 0-1 0 0,0-1 0 0 0,0 1 0 0 0,1-1 0 0 0,-1 1 0 0 0,0-1 0 0 0,0 0 0 0 0,2 1 0 0 0,0-2-3 0 0,0 0-1 0 0,0-1 0 0 0,0 1 1 0 0,0-1-1 0 0,-1 1 0 0 0,1-1 1 0 0,-1 0-1 0 0,1 0 1 0 0,2-3-1 0 0,0 1-21 0 0,-1-1 1 0 0,0 0-1 0 0,0 0 0 0 0,0 0 1 0 0,0 0-1 0 0,-1-1 0 0 0,0 1 0 0 0,3-8 1 0 0,17-50-229 0 0,-18 47 136 0 0,-2-1 0 0 0,3-27-1 0 0,4-22 6 0 0,-2 106-178 0 0,0 40 453 0 0,-6-41 85 0 0,1 24 89 0 0,23-114-212 0 0,-21 35-192 0 0,0-1 1 0 0,-2 0-1 0 0,0 0 1 0 0,-1 0-1 0 0,0 0 1 0 0,-2 0-1 0 0,0-1 1 0 0,-1 1-1 0 0,0 0 1 0 0,-2 0 0 0 0,0 0-1 0 0,-1 0 1 0 0,0 0-1 0 0,-12-26 1 0 0,14 40 54 0 0,1 0 0 0 0,-1-1 0 0 0,0 1 0 0 0,0 0 0 0 0,-1 0 0 0 0,1 0 0 0 0,-1 0 0 0 0,1 0 1 0 0,-1 0-1 0 0,0 1 0 0 0,0-1 0 0 0,0 1 0 0 0,-1 0 0 0 0,1 0 0 0 0,0 0 0 0 0,-5-1 0 0 0,5 2 4 0 0,1 1 0 0 0,-1-1 0 0 0,0 1 0 0 0,1 0 0 0 0,-1 0 0 0 0,1 0 0 0 0,-1 0 0 0 0,0 0 0 0 0,1 0 0 0 0,-1 1 0 0 0,1-1 0 0 0,-1 1 0 0 0,1 0 0 0 0,-1 0 0 0 0,1 0 0 0 0,-1 0 0 0 0,1 0 0 0 0,0 1 0 0 0,0-1 0 0 0,-1 1-1 0 0,1-1 1 0 0,0 1 0 0 0,0 0 0 0 0,-2 2 0 0 0,-9 11 8 0 0,0 0-1 0 0,2 1 1 0 0,-1 1-1 0 0,2-1 0 0 0,-14 29 1 0 0,-30 95 246 0 0,50-125-101 0 0,0 0 0 0 0,0 0 1 0 0,2 0-1 0 0,0 1 0 0 0,1-1 1 0 0,0 1-1 0 0,1-1 0 0 0,1 1 1 0 0,5 27-1 0 0,-5-34-50 0 0,2 0 1 0 0,-1 0-1 0 0,1 0 1 0 0,1-1-1 0 0,0 1 1 0 0,0-1-1 0 0,0 0 0 0 0,1 0 1 0 0,1 0-1 0 0,-1 0 1 0 0,1-1-1 0 0,0 0 1 0 0,1 0-1 0 0,0-1 0 0 0,0 0 1 0 0,0 0-1 0 0,12 7 1 0 0,-14-10-171 0 0,1-1 0 0 0,-1 1 1 0 0,1-1-1 0 0,0 0 1 0 0,0-1-1 0 0,-1 1 0 0 0,1-1 1 0 0,0-1-1 0 0,0 1 1 0 0,0-1-1 0 0,0 0 0 0 0,0 0 1 0 0,9-2-1 0 0,-3 0-554 0 0,0 0 1 0 0,-1-1-1 0 0,0-1 1 0 0,0 0-1 0 0,0-1 0 0 0,11-6 1 0 0,1-2-1002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03.598"/>
    </inkml:context>
    <inkml:brush xml:id="br0">
      <inkml:brushProperty name="width" value="0.05" units="cm"/>
      <inkml:brushProperty name="height" value="0.05" units="cm"/>
    </inkml:brush>
  </inkml:definitions>
  <inkml:trace contextRef="#ctx0" brushRef="#br0">71 352 8429 0 0,'1'0'87'0'0,"0"0"1"0"0,0 0 0 0 0,0 0-1 0 0,0 0 1 0 0,0 0 0 0 0,0 0-1 0 0,0-1 1 0 0,1 1-1 0 0,-1 0 1 0 0,0-1 0 0 0,0 1-1 0 0,0-1 1 0 0,0 1 0 0 0,0-1-1 0 0,0 1 1 0 0,-1-1-1 0 0,1 0 1 0 0,0 0 0 0 0,0 1-1 0 0,0-1 1 0 0,-1 0 0 0 0,2-1-1 0 0,7-24 782 0 0,-6 13-934 0 0,-3 10 65 0 0,0-1 0 0 0,0 1 0 0 0,0 0 0 0 0,-1 0 0 0 0,1 0 0 0 0,-1 0 0 0 0,0 0-1 0 0,0 0 1 0 0,0 0 0 0 0,0 0 0 0 0,0 0 0 0 0,-1 0 0 0 0,1 0 0 0 0,-1 1 0 0 0,0-1-1 0 0,-3-2 1 0 0,5 4 4 0 0,-1 0 0 0 0,1 1 0 0 0,-1-1-1 0 0,0 0 1 0 0,1 1 0 0 0,-1-1-1 0 0,0 0 1 0 0,1 1 0 0 0,-1-1 0 0 0,0 1-1 0 0,0-1 1 0 0,0 1 0 0 0,0 0 0 0 0,1-1-1 0 0,-1 1 1 0 0,0 0 0 0 0,0 0-1 0 0,0 0 1 0 0,0-1 0 0 0,0 1 0 0 0,0 0-1 0 0,0 0 1 0 0,0 0 0 0 0,0 0 0 0 0,0 1-1 0 0,-1-1 1 0 0,0 1 15 0 0,0 0 0 0 0,1 0 0 0 0,-1 0 0 0 0,0 0 1 0 0,1 1-1 0 0,-1-1 0 0 0,1 0 0 0 0,0 1 0 0 0,-1-1 0 0 0,1 1 0 0 0,0-1 1 0 0,-1 3-1 0 0,-4 7 129 0 0,1-1 0 0 0,0 1 0 0 0,-4 14 0 0 0,8-22-108 0 0,-3 12 130 0 0,0-1 0 0 0,1 1 0 0 0,0-1 1 0 0,0 28-1 0 0,3-33-55 0 0,0-1-1 0 0,0 1 1 0 0,1 0-1 0 0,0-1 1 0 0,1 1 0 0 0,0 0-1 0 0,1-1 1 0 0,-1 0 0 0 0,7 13-1 0 0,-8-19-97 0 0,0 0 0 0 0,0 0 0 0 0,1 0 0 0 0,-1 0-1 0 0,0 0 1 0 0,1-1 0 0 0,-1 1 0 0 0,1 0 0 0 0,0-1 0 0 0,0 1-1 0 0,0-1 1 0 0,-1 0 0 0 0,1 1 0 0 0,1-1 0 0 0,-1 0-1 0 0,0 0 1 0 0,0 0 0 0 0,0-1 0 0 0,5 2 0 0 0,-4-2-26 0 0,1 1 1 0 0,0-1-1 0 0,-1 0 1 0 0,1-1-1 0 0,0 1 1 0 0,0-1-1 0 0,-1 0 1 0 0,1 0-1 0 0,-1 0 1 0 0,1 0 0 0 0,4-3-1 0 0,3-1-186 0 0,-1-1-1 0 0,-1 0 1 0 0,1-1 0 0 0,-1 0-1 0 0,0-1 1 0 0,-1 1 0 0 0,10-13-1 0 0,-11 11 30 0 0,-1 0-1 0 0,0-1 1 0 0,0 0-1 0 0,-1 0 0 0 0,0 0 1 0 0,-1-1-1 0 0,0 0 1 0 0,-1 1-1 0 0,0-2 1 0 0,0 1-1 0 0,-1 0 0 0 0,-1 0 1 0 0,0-1-1 0 0,-1 1 1 0 0,-1-18-1 0 0,-3-51 183 0 0,-21-124 0 0 0,27 289 549 0 0,5 20 572 0 0,-4-35 377 0 0,16 89 1 0 0,-15-134-1375 0 0,4 24-16 0 0,-7-46-124 0 0,0 0 0 0 0,0 1-1 0 0,0-1 1 0 0,0 0 0 0 0,1 0-1 0 0,0 0 1 0 0,-1 1 0 0 0,1-2 0 0 0,0 1-1 0 0,4 4 1 0 0,-6-7-6 0 0,1 0 0 0 0,0 0 1 0 0,0-1-1 0 0,0 1 0 0 0,0 0 0 0 0,0 0 0 0 0,-1-1 1 0 0,1 1-1 0 0,0 0 0 0 0,0-1 0 0 0,0 1 1 0 0,-1-1-1 0 0,1 1 0 0 0,0-1 0 0 0,0 1 0 0 0,-1-1 1 0 0,1 1-1 0 0,-1-1 0 0 0,1 0 0 0 0,0 1 0 0 0,-1-1 1 0 0,1 0-1 0 0,-1 0 0 0 0,1-1 0 0 0,16-21-204 0 0,-7 2 57 0 0,0-1 0 0 0,9-31 0 0 0,-9 23 138 0 0,0 12-4 0 0,-3 18-12 0 0,-1 9-9 0 0,6 25 20 0 0,-5-12 29 0 0,1 0 0 0 0,14 27 0 0 0,-18-44-8 0 0,-1 1 1 0 0,0-1-1 0 0,1 1 1 0 0,0-1-1 0 0,0 0 0 0 0,1-1 1 0 0,-1 1-1 0 0,1-1 1 0 0,0 0-1 0 0,0 0 1 0 0,1 0-1 0 0,-1-1 1 0 0,7 3-1 0 0,-8-5-1 0 0,0 1 0 0 0,0-2 0 0 0,-1 1 0 0 0,1 0 0 0 0,0-1 0 0 0,0 0 0 0 0,0 0 0 0 0,0 0 0 0 0,0 0 0 0 0,0-1 0 0 0,0 1 0 0 0,0-1 1 0 0,0 0-1 0 0,0 0 0 0 0,0-1 0 0 0,-1 1 0 0 0,1-1 0 0 0,-1 1 0 0 0,1-1 0 0 0,-1-1 0 0 0,1 1 0 0 0,-1 0 0 0 0,5-5 0 0 0,-2 2-32 0 0,0-1 1 0 0,-1 0-1 0 0,1 0 1 0 0,-1 0-1 0 0,0 0 0 0 0,-1-1 1 0 0,0 0-1 0 0,0 0 0 0 0,0 0 1 0 0,5-13-1 0 0,-7 10 25 0 0,-1 1-1 0 0,0 0 1 0 0,0-1 0 0 0,0 1-1 0 0,-2-1 1 0 0,1 1-1 0 0,-1-1 1 0 0,0 1 0 0 0,-5-17-1 0 0,1 10-10 0 0,0-1-1 0 0,-1 1 1 0 0,0 1-1 0 0,-15-24 1 0 0,4 18-31 0 0,17 20 47 0 0,-1 1-1 0 0,1 0 1 0 0,0-1 0 0 0,0 1-1 0 0,-1 0 1 0 0,1-1-1 0 0,0 1 1 0 0,-1 0-1 0 0,1 0 1 0 0,0 0-1 0 0,-1-1 1 0 0,1 1 0 0 0,0 0-1 0 0,-1 0 1 0 0,1 0-1 0 0,-1 0 1 0 0,1-1-1 0 0,0 1 1 0 0,-1 0-1 0 0,1 0 1 0 0,-1 0 0 0 0,1 0-1 0 0,-1 0 1 0 0,1 0-1 0 0,0 0 1 0 0,-1 0-1 0 0,1 0 1 0 0,-1 0-1 0 0,1 1 1 0 0,0-1 0 0 0,-1 0-1 0 0,1 0 1 0 0,-1 0-1 0 0,1 0 1 0 0,0 1-1 0 0,-1-1 1 0 0,1 0-1 0 0,0 0 1 0 0,-1 1 0 0 0,1-1-1 0 0,0 0 1 0 0,0 1-1 0 0,-1-1 1 0 0,1 0-1 0 0,0 1 1 0 0,0-1-1 0 0,-1 0 1 0 0,1 1 0 0 0,0-1-1 0 0,0 0 1 0 0,0 1-1 0 0,0-1 1 0 0,-1 1-1 0 0,1-1 1 0 0,0 0 0 0 0,0 1-1 0 0,0 0 1 0 0,-19 76 268 0 0,18-74-253 0 0,-3 19 167 0 0,1 1 1 0 0,0 0-1 0 0,2-1 1 0 0,0 1-1 0 0,2 0 1 0 0,5 33-1 0 0,-6-53-175 0 0,1-1 0 0 0,-1 0-1 0 0,1 0 1 0 0,0 0 0 0 0,0 0-1 0 0,0 0 1 0 0,0 0 0 0 0,2 4-1 0 0,-2-6-1 0 0,-1 1 0 0 0,1-1-1 0 0,-1 1 1 0 0,1-1 0 0 0,-1 1 0 0 0,1-1-1 0 0,0 1 1 0 0,-1-1 0 0 0,1 0 0 0 0,-1 1-1 0 0,1-1 1 0 0,0 0 0 0 0,-1 0 0 0 0,1 1-1 0 0,0-1 1 0 0,0 0 0 0 0,-1 0 0 0 0,1 0-1 0 0,1 0 1 0 0,0 0 6 0 0,1-1 0 0 0,-1 0-1 0 0,1 0 1 0 0,-1 0 0 0 0,0 0 0 0 0,0 0-1 0 0,1-1 1 0 0,-1 1 0 0 0,0-1 0 0 0,0 1-1 0 0,0-1 1 0 0,0 0 0 0 0,2-3 0 0 0,5-6-11 0 0,-1 1 0 0 0,-1-2-1 0 0,0 1 1 0 0,7-14 0 0 0,-9 14-23 0 0,-4 11 23 0 0,-1 0-1 0 0,1 0 0 0 0,-1 0 0 0 0,1 0 0 0 0,0 1 0 0 0,-1-1 0 0 0,1 0 0 0 0,-1 0 0 0 0,1 0 0 0 0,-1 0 1 0 0,1 1-1 0 0,-1-1 0 0 0,1 0 0 0 0,-1 1 0 0 0,1-1 0 0 0,-1 0 0 0 0,0 1 0 0 0,1-1 0 0 0,-1 0 1 0 0,0 1-1 0 0,1-1 0 0 0,-1 1 0 0 0,0-1 0 0 0,1 1 0 0 0,-1-1 0 0 0,0 1 0 0 0,0-1 0 0 0,1 1 0 0 0,-1-1 1 0 0,0 1-1 0 0,12 19-18 0 0,-10-17-135 0 0,1 1 1 0 0,-1-1 0 0 0,0 1-1 0 0,1-1 1 0 0,0 0 0 0 0,0 0-1 0 0,0 0 1 0 0,0 0 0 0 0,7 4-1 0 0,-7-5-254 0 0,0-1-1 0 0,0 1 0 0 0,0-1 0 0 0,0 0 0 0 0,0 0 0 0 0,0 0 0 0 0,0 0 0 0 0,0 0 0 0 0,0-1 0 0 0,1 1 0 0 0,-1-1 0 0 0,0 0 0 0 0,4 0 0 0 0,-3-1-930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03.969"/>
    </inkml:context>
    <inkml:brush xml:id="br0">
      <inkml:brushProperty name="width" value="0.05" units="cm"/>
      <inkml:brushProperty name="height" value="0.05" units="cm"/>
    </inkml:brush>
  </inkml:definitions>
  <inkml:trace contextRef="#ctx0" brushRef="#br0">36 154 7165 0 0,'-6'-10'406'0'0,"1"-1"0"0"0,0 0 0 0 0,1-1 0 0 0,0 1 1 0 0,1-1-1 0 0,0 1 0 0 0,-2-24 0 0 0,5 33-253 0 0,0 0-1 0 0,0 0 1 0 0,-1 0-1 0 0,1 0 1 0 0,1 0-1 0 0,-1 0 0 0 0,0 0 1 0 0,0 0-1 0 0,1 0 1 0 0,-1 0-1 0 0,1 0 1 0 0,-1 1-1 0 0,1-1 1 0 0,0 0-1 0 0,0 0 0 0 0,0 0 1 0 0,2-3-1 0 0,-2 5-112 0 0,-1 0 0 0 0,1-1 0 0 0,-1 1 0 0 0,1 0-1 0 0,-1 0 1 0 0,1-1 0 0 0,-1 1 0 0 0,1 0 0 0 0,0 0 0 0 0,-1 0 0 0 0,1-1-1 0 0,-1 1 1 0 0,1 0 0 0 0,0 0 0 0 0,-1 0 0 0 0,1 0 0 0 0,-1 0-1 0 0,1 1 1 0 0,0-1 0 0 0,-1 0 0 0 0,2 0 0 0 0,0 1-24 0 0,0 0-1 0 0,0 0 1 0 0,0 0 0 0 0,0 0 0 0 0,0 1-1 0 0,0-1 1 0 0,0 1 0 0 0,2 2 0 0 0,7 10 154 0 0,0 0 0 0 0,-1 1 0 0 0,0 0 0 0 0,-1 1 0 0 0,-1 0 0 0 0,-1 0 0 0 0,9 28 0 0 0,-10-28-119 0 0,0 0 0 0 0,-2-1 0 0 0,0 2-1 0 0,0-1 1 0 0,-2 0 0 0 0,0 1 0 0 0,-1-1-1 0 0,-1 30 1 0 0,-4-38-43 0 0,0-14-134 0 0,0-15-167 0 0,2 2 136 0 0,0-1-1 0 0,2 0 0 0 0,1 1 0 0 0,0-1 0 0 0,1 0 1 0 0,2 1-1 0 0,0 0 0 0 0,11-33 0 0 0,-14 49 151 0 0,0 0-1 0 0,1 0 1 0 0,-1-1-1 0 0,1 1 1 0 0,0 0 0 0 0,0 0-1 0 0,0 1 1 0 0,1-1-1 0 0,-1 0 1 0 0,1 1-1 0 0,-1-1 1 0 0,1 1-1 0 0,4-3 1 0 0,-5 4 5 0 0,-1 1 0 0 0,1-1 0 0 0,-1 1 0 0 0,1-1 0 0 0,-1 1 0 0 0,1 0 0 0 0,0-1 0 0 0,-1 1 0 0 0,1 0 0 0 0,-1 0 1 0 0,1 0-1 0 0,0 0 0 0 0,-1 0 0 0 0,1 1 0 0 0,0-1 0 0 0,-1 0 0 0 0,1 1 0 0 0,-1-1 0 0 0,1 1 0 0 0,-1 0 0 0 0,1-1 0 0 0,-1 1 0 0 0,0 0 0 0 0,1 0 0 0 0,-1 0 0 0 0,0 0 0 0 0,1 0 0 0 0,-1 0 1 0 0,0 0-1 0 0,2 3 0 0 0,4 5-238 0 0,-1 1 1 0 0,0 0 0 0 0,0 0-1 0 0,-1 0 1 0 0,0 1 0 0 0,-1 0 0 0 0,0 0-1 0 0,3 15 1 0 0,3-11-3018 0 0,-10-13 1870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04.323"/>
    </inkml:context>
    <inkml:brush xml:id="br0">
      <inkml:brushProperty name="width" value="0.05" units="cm"/>
      <inkml:brushProperty name="height" value="0.05" units="cm"/>
    </inkml:brush>
  </inkml:definitions>
  <inkml:trace contextRef="#ctx0" brushRef="#br0">8 20 5973 0 0,'0'-5'119'0'0,"0"5"-99"0"0,0 0 1 0 0,0-1 0 0 0,0 1-1 0 0,-1-1 1 0 0,1 1 0 0 0,0-1 0 0 0,0 1-1 0 0,0-1 1 0 0,0 1 0 0 0,0-1-1 0 0,0 1 1 0 0,0-1 0 0 0,0 1 0 0 0,0-1-1 0 0,1 1 1 0 0,-1-1 0 0 0,0 1-1 0 0,0-1 1 0 0,0 1 0 0 0,0 0 0 0 0,1-1-1 0 0,-1 1 1 0 0,0-1 0 0 0,0 1-1 0 0,1 0 1 0 0,-1-1 0 0 0,0 1 0 0 0,1 0-1 0 0,-1-1 1 0 0,0 1 0 0 0,1 0-1 0 0,-1-1 1 0 0,1 1 0 0 0,0 0 0 0 0,7 19 1418 0 0,-5 8-822 0 0,-1-1 0 0 0,-3 50 0 0 0,0-3-232 0 0,2-43-427 0 0,2 1 0 0 0,2-1 0 0 0,0 1 0 0 0,2-1 0 0 0,1-1 0 0 0,17 41 0 0 0,-22-62-466 0 0,0 0 1 0 0,-1 0-1 0 0,0 0 0 0 0,0 1 1 0 0,-1-1-1 0 0,0 0 1 0 0,-1 14-1 0 0,0-18-233 0 0</inkml:trace>
  <inkml:trace contextRef="#ctx0" brushRef="#br0" timeOffset="1">21 493 6565 0 0,'-4'-8'33'0'0,"1"0"0"0"0,0 0 0 0 0,0 0 1 0 0,1-1-1 0 0,0 1 0 0 0,1-1 1 0 0,0 1-1 0 0,0-1 0 0 0,1 1 0 0 0,0-1 1 0 0,0 0-1 0 0,1 1 0 0 0,3-16 1 0 0,-2 18 6 0 0,0 0 0 0 0,0 0 0 0 0,0 0 0 0 0,1 1 0 0 0,0-1 0 0 0,0 1 0 0 0,0 0 0 0 0,1-1 0 0 0,-1 1 0 0 0,1 1 0 0 0,0-1 0 0 0,1 1 0 0 0,-1 0 0 0 0,1 0 0 0 0,0 0 0 0 0,0 0 0 0 0,0 1 0 0 0,1 0 0 0 0,9-5 0 0 0,-5 4-121 0 0,-1 0 0 0 0,1 1-1 0 0,0 0 1 0 0,0 1-1 0 0,0 0 1 0 0,0 0-1 0 0,10 1 1 0 0,-3 1-522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35.478"/>
    </inkml:context>
    <inkml:brush xml:id="br0">
      <inkml:brushProperty name="width" value="0.05" units="cm"/>
      <inkml:brushProperty name="height" value="0.05" units="cm"/>
    </inkml:brush>
  </inkml:definitions>
  <inkml:trace contextRef="#ctx0" brushRef="#br0">560 126 6377 0 0,'-2'-7'212'0'0,"0"-1"1"0"0,1 1 0 0 0,-1-1 0 0 0,2 1-1 0 0,-1-1 1 0 0,1 0 0 0 0,0 1-1 0 0,0-1 1 0 0,1 0 0 0 0,0 1 0 0 0,1-1-1 0 0,-1 1 1 0 0,2-1 0 0 0,3-8 0 0 0,-6 15-195 0 0,0 1 0 0 0,0 0 1 0 0,0 0-1 0 0,0 0 0 0 0,0 0 1 0 0,0 0-1 0 0,0 0 1 0 0,0 0-1 0 0,0 0 0 0 0,0 0 1 0 0,0-1-1 0 0,0 1 0 0 0,0 0 1 0 0,0 0-1 0 0,0 0 1 0 0,0 0-1 0 0,0 0 0 0 0,0 0 1 0 0,0 0-1 0 0,0 0 0 0 0,0 0 1 0 0,0 0-1 0 0,0-1 1 0 0,0 1-1 0 0,0 0 0 0 0,1 0 1 0 0,-1 0-1 0 0,0 0 0 0 0,0 0 1 0 0,0 0-1 0 0,0 0 1 0 0,0 0-1 0 0,0 0 0 0 0,0 0 1 0 0,0 0-1 0 0,0 0 1 0 0,1 0-1 0 0,-1 0 0 0 0,0 0 1 0 0,0 0-1 0 0,0 0 0 0 0,0 0 1 0 0,0 0-1 0 0,0 0 1 0 0,0 0-1 0 0,0 0 0 0 0,1 0 1 0 0,-1 0-1 0 0,0 0 0 0 0,0 0 1 0 0,0 0-1 0 0,0 0 1 0 0,0 0-1 0 0,0 0 0 0 0,0 0 1 0 0,0 0-1 0 0,0 1 0 0 0,0-1 1 0 0,0 0-1 0 0,1 0 1 0 0,-1 0-1 0 0,2 10 490 0 0,-3 17 81 0 0,-8 14 27 0 0,-1-2-1 0 0,-3 1 1 0 0,-21 47-1 0 0,1-2-46 0 0,-57 186 522 0 0,-13 35-526 0 0,62-194-443 0 0,-4 14-51 0 0,-88 173 0 0 0,93-217-27 0 0,36-72-140 0 0,1 1 0 0 0,0-1 0 0 0,0 0 0 0 0,1 1 0 0 0,0-1 0 0 0,0 17 0 0 0,2-21-58 0 0,-1 10-344 0 0,1-16 460 0 0,0 0 0 0 0,0 1 0 0 0,0-1 0 0 0,0 0 0 0 0,0 1 0 0 0,0-1 0 0 0,0 0 0 0 0,0 1 0 0 0,0-1 0 0 0,0 0 0 0 0,0 0 0 0 0,1 1 0 0 0,-1-1 0 0 0,0 0 0 0 0,0 0 0 0 0,0 1 0 0 0,0-1-1 0 0,0 0 1 0 0,1 0 0 0 0,-1 1 0 0 0,0-1 0 0 0,0 0 0 0 0,0 0 0 0 0,1 0 0 0 0,-1 1 0 0 0,0-1 0 0 0,0 0 0 0 0,1 0 0 0 0,-1 0 0 0 0,0 0 0 0 0,1 0 0 0 0,-1 1 0 0 0,0-1 0 0 0,0 0 0 0 0,1 0-1 0 0,-1 0 1 0 0,0 0 0 0 0,1 0 0 0 0,-1 0 0 0 0,2-2-105 0 0,0 0-1 0 0,0 1 1 0 0,0-1-1 0 0,-1 0 1 0 0,1 0-1 0 0,-1 0 1 0 0,0-1-1 0 0,1 1 1 0 0,0-3-1 0 0,2-2-21 0 0,87-126-936 0 0,-89 130 1122 0 0,1-1 5 0 0,0 0 1 0 0,0 0-1 0 0,0 0 1 0 0,7-7-1 0 0,-9 10 9 0 0,-1 1 0 0 0,1-1 0 0 0,0 1 0 0 0,0-1-1 0 0,-1 1 1 0 0,1 0 0 0 0,0-1 0 0 0,0 1 0 0 0,-1 0 0 0 0,1-1 0 0 0,0 1-1 0 0,0 0 1 0 0,0 0 0 0 0,0 0 0 0 0,-1 0 0 0 0,1 0 0 0 0,0 0 0 0 0,0 0-1 0 0,0 0 1 0 0,0 0 0 0 0,-1 0 0 0 0,1 0 0 0 0,0 0 0 0 0,0 1-1 0 0,0-1 1 0 0,0 0 0 0 0,-1 1 0 0 0,1-1 0 0 0,0 0 0 0 0,0 1 0 0 0,-1-1-1 0 0,1 1 1 0 0,0-1 0 0 0,-1 1 0 0 0,1 0 0 0 0,3 2 112 0 0,0 0 0 0 0,0-1 1 0 0,-1 1-1 0 0,1-1 0 0 0,1 0 1 0 0,-1 0-1 0 0,0 0 0 0 0,0-1 1 0 0,1 0-1 0 0,-1 0 0 0 0,1 0 1 0 0,-1 0-1 0 0,9 0 0 0 0,7-1-15 0 0,38-3 0 0 0,-29 0 81 0 0,1149-39 1690 0 0,28 56-719 0 0,-990-19-1136 0 0,-199 1-56 0 0,-26-1-78 0 0,-25-4-271 0 0,-49-6-1187 0 0,-55-11-2484 0 0,90 13 2318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05.039"/>
    </inkml:context>
    <inkml:brush xml:id="br0">
      <inkml:brushProperty name="width" value="0.05" units="cm"/>
      <inkml:brushProperty name="height" value="0.05" units="cm"/>
    </inkml:brush>
  </inkml:definitions>
  <inkml:trace contextRef="#ctx0" brushRef="#br0">162 340 7937 0 0,'3'-2'5'0'0,"-1"1"0"0"0,1-1 0 0 0,0 0 0 0 0,0 0 0 0 0,-1 0 0 0 0,0-1 0 0 0,1 1 0 0 0,-1-1 0 0 0,0 1 0 0 0,0-1 0 0 0,3-5 0 0 0,-4 4 111 0 0,1-1 1 0 0,-1 1 0 0 0,0-1-1 0 0,-1 0 1 0 0,1 1 0 0 0,-1-1-1 0 0,0-8 1 0 0,0-18 1281 0 0,-6-40 1 0 0,5 59-1135 0 0,-2-1-1 0 0,0 2 1 0 0,0-1 0 0 0,-1 0 0 0 0,0 1 0 0 0,-9-15 0 0 0,6 11-39 0 0,6 11-132 0 0,-1 0 0 0 0,0 0-1 0 0,0 0 1 0 0,0 0-1 0 0,0 0 1 0 0,-1 1 0 0 0,1-1-1 0 0,-1 1 1 0 0,0-1-1 0 0,0 1 1 0 0,-5-4 0 0 0,7 7-83 0 0,0 0 1 0 0,0 0 0 0 0,1 0 0 0 0,-1 0 0 0 0,0 0-1 0 0,0 0 1 0 0,0 0 0 0 0,1 1 0 0 0,-1-1-1 0 0,0 0 1 0 0,0 0 0 0 0,1 1 0 0 0,-1-1 0 0 0,0 0-1 0 0,0 1 1 0 0,1-1 0 0 0,-1 1 0 0 0,1-1-1 0 0,-1 1 1 0 0,0-1 0 0 0,1 1 0 0 0,-1 0 0 0 0,1-1-1 0 0,-1 1 1 0 0,1 0 0 0 0,-1-1 0 0 0,1 1-1 0 0,0 0 1 0 0,-1-1 0 0 0,1 2 0 0 0,-14 25 200 0 0,14-26-191 0 0,-22 59 768 0 0,4 0-1 0 0,-19 104 1 0 0,33-142-612 0 0,1-12-117 0 0,2 0 1 0 0,-1 0-1 0 0,1 0 0 0 0,1 0 1 0 0,0 0-1 0 0,0 0 0 0 0,3 18 1 0 0,-2-27-56 0 0,-1 0 0 0 0,0 0 0 0 0,1 1 0 0 0,-1-1 0 0 0,1 0 0 0 0,-1 0 0 0 0,1 0 0 0 0,-1 0-1 0 0,1 0 1 0 0,0 0 0 0 0,0 0 0 0 0,-1 0 0 0 0,1 0 0 0 0,0 0 0 0 0,0 0 0 0 0,0 0 0 0 0,0 0 0 0 0,0-1 0 0 0,0 1 0 0 0,0 0 0 0 0,1-1 0 0 0,0 1 0 0 0,0 0-2 0 0,1-1-1 0 0,-1 1 1 0 0,1-1-1 0 0,-1 0 1 0 0,1 0 0 0 0,-1 0-1 0 0,1 0 1 0 0,-1 0-1 0 0,0-1 1 0 0,5 0-1 0 0,3-2-5 0 0,-1 0-1 0 0,1-1 1 0 0,-1 0-1 0 0,12-8 1 0 0,-11 6-17 0 0,1-1 0 0 0,-1 0 0 0 0,-1-1-1 0 0,0 0 1 0 0,0 0 0 0 0,0-1 0 0 0,-1 0 0 0 0,-1-1 0 0 0,1 0 0 0 0,-1 0 0 0 0,10-21 0 0 0,-10 13 9 0 0,0 0 1 0 0,-1 0-1 0 0,-1-1 0 0 0,-1 0 0 0 0,0 0 1 0 0,1-34-1 0 0,-3 2-28 0 0,-2 74 34 0 0,0 40 337 0 0,10 87 0 0 0,-2-101 601 0 0,13 49-1 0 0,-16-82-724 0 0,0 0 0 0 0,1-1 1 0 0,1 0-1 0 0,0 0 0 0 0,1 0 0 0 0,19 26 1 0 0,-26-39-310 0 0,1 0 1 0 0,0 0-1 0 0,-1 0 1 0 0,1 0 0 0 0,0 0-1 0 0,0 0 1 0 0,1-1-1 0 0,-1 1 1 0 0,0-1-1 0 0,0 1 1 0 0,1-1-1 0 0,-1 0 1 0 0,1 0 0 0 0,-1 0-1 0 0,1 0 1 0 0,0-1-1 0 0,-1 1 1 0 0,1-1-1 0 0,0 1 1 0 0,-1-1-1 0 0,1 0 1 0 0,3 0 0 0 0,-1-1-292 0 0,0 0 0 0 0,-1-1 0 0 0,1 1 0 0 0,0-1 0 0 0,-1 0-1 0 0,1 0 1 0 0,-1 0 0 0 0,0-1 0 0 0,0 0 0 0 0,0 1 0 0 0,6-7 0 0 0,41-43-4917 0 0,-38 37 3920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05.367"/>
    </inkml:context>
    <inkml:brush xml:id="br0">
      <inkml:brushProperty name="width" value="0.05" units="cm"/>
      <inkml:brushProperty name="height" value="0.05" units="cm"/>
    </inkml:brush>
  </inkml:definitions>
  <inkml:trace contextRef="#ctx0" brushRef="#br0">32 0 9129 0 0,'-2'1'245'0'0,"0"1"0"0"0,0-1 0 0 0,0 1 0 0 0,0 0 0 0 0,0 0 0 0 0,0 0 0 0 0,0 0-1 0 0,1 0 1 0 0,-1 0 0 0 0,-1 3 0 0 0,-7 8 3059 0 0,38-15-1335 0 0,-3 1-1887 0 0,27-5 0 0 0,3 0-1422 0 0,-45 5 97 0 0,1 1 0 0 0,0 1 0 0 0,12 1 0 0 0,-17 0-43 0 0,-4 5-11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05.704"/>
    </inkml:context>
    <inkml:brush xml:id="br0">
      <inkml:brushProperty name="width" value="0.05" units="cm"/>
      <inkml:brushProperty name="height" value="0.05" units="cm"/>
    </inkml:brush>
  </inkml:definitions>
  <inkml:trace contextRef="#ctx0" brushRef="#br0">12 36 8133 0 0,'-11'8'545'0'0,"11"-7"-488"0"0,0-1 0 0 0,0 0 1 0 0,0 0-1 0 0,-1 0 0 0 0,1 0 0 0 0,0 1 1 0 0,0-1-1 0 0,1 0 0 0 0,-1 0 0 0 0,0 0 1 0 0,0 0-1 0 0,0 1 0 0 0,0-1 1 0 0,0 0-1 0 0,0 0 0 0 0,0 0 0 0 0,0 0 1 0 0,0 0-1 0 0,0 1 0 0 0,0-1 0 0 0,0 0 1 0 0,0 0-1 0 0,1 0 0 0 0,-1 0 0 0 0,0 0 1 0 0,0 0-1 0 0,0 1 0 0 0,0-1 1 0 0,0 0-1 0 0,1 0 0 0 0,-1 0 0 0 0,0 0 1 0 0,0 0-1 0 0,0 0 0 0 0,0 0 0 0 0,0 0 1 0 0,1 0-1 0 0,-1 0 0 0 0,0 0 1 0 0,29 2 3030 0 0,3-8-1949 0 0,45-12 0 0 0,-53 11-2036 0 0,1 1 1 0 0,-1 1 0 0 0,51-4-1 0 0,-72 10-408 0 0,-2 1-106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06.266"/>
    </inkml:context>
    <inkml:brush xml:id="br0">
      <inkml:brushProperty name="width" value="0.05" units="cm"/>
      <inkml:brushProperty name="height" value="0.05" units="cm"/>
    </inkml:brush>
  </inkml:definitions>
  <inkml:trace contextRef="#ctx0" brushRef="#br0">8 43 8201 0 0,'-1'-2'107'0'0,"0"0"0"0"0,0 0 0 0 0,0 0 0 0 0,0 0 0 0 0,1-1 0 0 0,-1 1 0 0 0,1 0 0 0 0,-1 0 0 0 0,1 0 0 0 0,0-1 0 0 0,0 1 0 0 0,0 0 0 0 0,0-3 0 0 0,1-4 1432 0 0,-1 13-1157 0 0,0-1 0 0 0,1 1 0 0 0,0 0-1 0 0,-1 0 1 0 0,1-1 0 0 0,1 1 0 0 0,-1-1-1 0 0,1 1 1 0 0,-1-1 0 0 0,1 0 0 0 0,0 1-1 0 0,4 4 1 0 0,5 5-126 0 0,22 20 0 0 0,7 10-198 0 0,28 46-1350 0 0,-52-59-1847 0 0,-7-23 1716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06.791"/>
    </inkml:context>
    <inkml:brush xml:id="br0">
      <inkml:brushProperty name="width" value="0.05" units="cm"/>
      <inkml:brushProperty name="height" value="0.05" units="cm"/>
    </inkml:brush>
  </inkml:definitions>
  <inkml:trace contextRef="#ctx0" brushRef="#br0">1 111 12901 0 0,'2'-3'193'0'0,"1"0"0"0"0,-1 1-1 0 0,0-1 1 0 0,0 0 0 0 0,0 0 0 0 0,0-1-1 0 0,-1 1 1 0 0,3-6 0 0 0,-3 4 109 0 0,1-1 0 0 0,0 1 0 0 0,1 0 1 0 0,-1-1-1 0 0,1 1 0 0 0,0 0 0 0 0,5-7 0 0 0,-6 10-224 0 0,0-1 0 0 0,1 1 0 0 0,-1 0 0 0 0,0-1 0 0 0,1 1 1 0 0,-1 0-1 0 0,1 1 0 0 0,-1-1 0 0 0,1 0 0 0 0,0 1 0 0 0,0-1 0 0 0,0 1 0 0 0,0 0 0 0 0,5-1 0 0 0,-7 2-75 0 0,0 0 0 0 0,-1 0 0 0 0,1 0 0 0 0,0 0 0 0 0,-1 0 0 0 0,1 0 0 0 0,-1 1 0 0 0,1-1-1 0 0,-1 0 1 0 0,1 0 0 0 0,0 1 0 0 0,-1-1 0 0 0,1 0 0 0 0,-1 1 0 0 0,1-1 0 0 0,-1 0 0 0 0,1 1 0 0 0,-1-1 0 0 0,0 1-1 0 0,1-1 1 0 0,-1 1 0 0 0,1-1 0 0 0,-1 1 0 0 0,0-1 0 0 0,0 1 0 0 0,1-1 0 0 0,-1 1 0 0 0,0 0 0 0 0,0-1-1 0 0,1 1 1 0 0,-1-1 0 0 0,0 2 0 0 0,4 27-25 0 0,-2-15 12 0 0,4 10 7 0 0,-2-7 12 0 0,1 1 0 0 0,0-1 0 0 0,1-1 0 0 0,1 1 0 0 0,11 19 0 0 0,-16-32-5 0 0,1 0 0 0 0,0 0 0 0 0,0 0 0 0 0,0-1 0 0 0,0 1-1 0 0,1-1 1 0 0,0 0 0 0 0,-1 0 0 0 0,1-1 0 0 0,0 1 0 0 0,0-1 0 0 0,0 1 0 0 0,1-1 0 0 0,-1-1-1 0 0,0 1 1 0 0,1 0 0 0 0,-1-1 0 0 0,1 0 0 0 0,0 0 0 0 0,-1-1 0 0 0,1 1 0 0 0,0-1 0 0 0,-1 0 0 0 0,1 0-1 0 0,6-1 1 0 0,-7 0-5 0 0,0 1 0 0 0,0-1-1 0 0,-1 0 1 0 0,1 0-1 0 0,0 0 1 0 0,-1-1-1 0 0,1 1 1 0 0,-1-1 0 0 0,1 0-1 0 0,-1 0 1 0 0,0 0-1 0 0,1-1 1 0 0,-1 1 0 0 0,0-1-1 0 0,-1 1 1 0 0,1-1-1 0 0,0 0 1 0 0,3-6 0 0 0,-3 4-5 0 0,-1 1 0 0 0,1-1 1 0 0,-1 0-1 0 0,0 0 0 0 0,-1 0 1 0 0,1 0-1 0 0,-1-1 0 0 0,0 1 1 0 0,0 0-1 0 0,-1 0 0 0 0,1-1 1 0 0,-1 1-1 0 0,-1-9 0 0 0,-2-20 10 0 0,2 57-68 0 0,-8 43 0 0 0,-1-5 94 0 0,-2 42 61 0 0,-4 41 24 0 0,10-59-64 0 0,-2 75-3001 0 0,7-148-1430 0 0,2-14 2558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07.565"/>
    </inkml:context>
    <inkml:brush xml:id="br0">
      <inkml:brushProperty name="width" value="0.05" units="cm"/>
      <inkml:brushProperty name="height" value="0.05" units="cm"/>
    </inkml:brush>
  </inkml:definitions>
  <inkml:trace contextRef="#ctx0" brushRef="#br0">49 233 11129 0 0,'-24'9'997'0'0,"22"-9"-602"0"0,0 1 0 0 0,0-1 0 0 0,-1 1 0 0 0,1 0 0 0 0,0-1 0 0 0,0 1 0 0 0,0 0 0 0 0,0 1 0 0 0,-3 1 0 0 0,10-4-27 0 0,0 0-1 0 0,0 1 0 0 0,0 0 1 0 0,0 0-1 0 0,6 1 0 0 0,2 0-319 0 0,5-1-55 0 0,1-1 0 0 0,0-1 0 0 0,0-1 0 0 0,-1-1 1 0 0,0 0-1 0 0,0-1 0 0 0,0-1 0 0 0,26-13 0 0 0,-38 16-47 0 0,-1-1 0 0 0,0-1 0 0 0,0 1 0 0 0,-1-1 0 0 0,1 0 0 0 0,-1 0 0 0 0,0 0 0 0 0,0-1 0 0 0,0 1 0 0 0,-1-1 0 0 0,0 0 0 0 0,0 0 0 0 0,-1 0 0 0 0,1 0 0 0 0,1-8 0 0 0,-3 10 9 0 0,0-1 0 0 0,-1 1 0 0 0,1 0 1 0 0,-1-1-1 0 0,1 1 0 0 0,-1 0 0 0 0,-1-1 0 0 0,1 1 0 0 0,-1 0 0 0 0,-1-8 1 0 0,1 9 34 0 0,0 1 0 0 0,0-1 1 0 0,0 1-1 0 0,-1 0 0 0 0,1-1 1 0 0,-1 1-1 0 0,1 0 0 0 0,-1 0 1 0 0,0 0-1 0 0,1 0 0 0 0,-1 0 1 0 0,0 1-1 0 0,0-1 0 0 0,-1 0 1 0 0,1 1-1 0 0,0 0 0 0 0,0-1 1 0 0,-5-1-1 0 0,2 2 11 0 0,0 0 1 0 0,0 0-1 0 0,1 0 1 0 0,-1 1-1 0 0,0-1 1 0 0,0 1-1 0 0,0 1 1 0 0,0-1-1 0 0,0 0 1 0 0,0 1-1 0 0,0 0 1 0 0,1 0-1 0 0,-1 1 0 0 0,0-1 1 0 0,1 1-1 0 0,-1 0 1 0 0,-4 3-1 0 0,-4 2 67 0 0,0 1-1 0 0,1 0 1 0 0,0 1-1 0 0,-15 13 1 0 0,18-13 99 0 0,0 0 1 0 0,0 0 0 0 0,0 1-1 0 0,1 0 1 0 0,1 0-1 0 0,0 1 1 0 0,0-1 0 0 0,1 2-1 0 0,0-1 1 0 0,1 1-1 0 0,1 0 1 0 0,0 0 0 0 0,-5 20-1 0 0,9-29-120 0 0,0 1 0 0 0,0 0 0 0 0,0-1 1 0 0,0 1-1 0 0,1-1 0 0 0,-1 1 0 0 0,1-1 0 0 0,0 0 0 0 0,0 1 0 0 0,0-1 0 0 0,0 0 0 0 0,1 1 1 0 0,-1-1-1 0 0,1 0 0 0 0,0 0 0 0 0,0 0 0 0 0,0 0 0 0 0,0-1 0 0 0,1 1 0 0 0,-1 0 1 0 0,1-1-1 0 0,0 0 0 0 0,-1 0 0 0 0,1 0 0 0 0,0 0 0 0 0,0 0 0 0 0,5 2 0 0 0,0 0-86 0 0,1 0 0 0 0,1-1 0 0 0,-1 1 0 0 0,0-2 0 0 0,1 0-1 0 0,-1 0 1 0 0,1 0 0 0 0,17-1 0 0 0,-10-1-280 0 0,0-2 0 0 0,-1 0 1 0 0,1-1-1 0 0,-1-1 0 0 0,0 0 0 0 0,19-8 0 0 0,-7 0-558 0 0,0 0 0 0 0,38-26 0 0 0,-58 33 799 0 0,-1-1-1 0 0,0 0 0 0 0,0-1 1 0 0,0 1-1 0 0,-1-1 0 0 0,0-1 0 0 0,0 1 1 0 0,-1-1-1 0 0,0 0 0 0 0,-1 0 1 0 0,1 0-1 0 0,4-16 0 0 0,-5 14 136 0 0,-1-1 1 0 0,0 1-1 0 0,0-1 0 0 0,-1 0 0 0 0,-1 0 1 0 0,0 0-1 0 0,0 0 0 0 0,-1-1 1 0 0,-1 1-1 0 0,-2-15 0 0 0,-9-6 1479 0 0,12 31-1254 0 0,-11 19 532 0 0,6-6-728 0 0,0-1 0 0 0,-1 0 0 0 0,-12 17 0 0 0,-8 15 84 0 0,24-40-162 0 0,-10 22 83 0 0,-13 37 0 0 0,22-56-84 0 0,1 1-1 0 0,0-1 0 0 0,1 1 1 0 0,0 0-1 0 0,0 0 1 0 0,0 0-1 0 0,1 0 0 0 0,0-1 1 0 0,0 1-1 0 0,1 0 1 0 0,1 10-1 0 0,-1-16-5 0 0,-1 0 0 0 0,0 0-1 0 0,1 0 1 0 0,-1 0 0 0 0,0 0 0 0 0,1 0 0 0 0,-1 0-1 0 0,1 0 1 0 0,0-1 0 0 0,-1 1 0 0 0,1 0 0 0 0,0 0-1 0 0,-1 0 1 0 0,1-1 0 0 0,0 1 0 0 0,0 0 0 0 0,0-1-1 0 0,0 1 1 0 0,0 0 0 0 0,0-1 0 0 0,0 1-1 0 0,-1-1 1 0 0,3 1 0 0 0,-1-1-8 0 0,0 0-1 0 0,0 0 1 0 0,0 0-1 0 0,0 0 1 0 0,0 0-1 0 0,0 0 1 0 0,0 0-1 0 0,0-1 1 0 0,0 1-1 0 0,0-1 1 0 0,3-1-1 0 0,2-1-45 0 0,0-1 0 0 0,-1 0-1 0 0,1 0 1 0 0,-1 0 0 0 0,10-9-1 0 0,1-4-221 0 0,21-29 0 0 0,-23 27 45 0 0,25-25 0 0 0,-40 43 225 0 0,1 1 0 0 0,-1-1-1 0 0,1 1 1 0 0,-1-1 0 0 0,1 0-1 0 0,0 1 1 0 0,-1-1 0 0 0,1 1-1 0 0,0 0 1 0 0,0-1 0 0 0,-1 1-1 0 0,1-1 1 0 0,0 1 0 0 0,0 0-1 0 0,0 0 1 0 0,-1-1-1 0 0,1 1 1 0 0,0 0 0 0 0,0 0-1 0 0,0 0 1 0 0,0 0 0 0 0,0 0-1 0 0,-1 0 1 0 0,1 0 0 0 0,0 0-1 0 0,1 1 1 0 0,-1 0 0 0 0,0-1 0 0 0,0 1 1 0 0,0 0-1 0 0,0 0 0 0 0,0 0 0 0 0,0 0 0 0 0,0 0 1 0 0,0 0-1 0 0,0 1 0 0 0,-1-1 0 0 0,1 0 0 0 0,-1 0 0 0 0,1 0 1 0 0,-1 1-1 0 0,1 0 0 0 0,2 9 3 0 0,0 1-1 0 0,-1-1 1 0 0,0 14 0 0 0,-1-17 18 0 0,0 38 46 0 0,-2-39-226 0 0,1 0 0 0 0,-1 1 0 0 0,2-1 0 0 0,-1 0 0 0 0,1 0 0 0 0,0 0-1 0 0,1-1 1 0 0,-1 1 0 0 0,1 0 0 0 0,6 13 0 0 0,-4-12-693 0 0,-4-7 615 0 0,1 0-1 0 0,-1 0 1 0 0,0 0 0 0 0,1 0-1 0 0,-1 0 1 0 0,1 0 0 0 0,-1 0 0 0 0,1-1-1 0 0,-1 1 1 0 0,1 0 0 0 0,-1 0-1 0 0,1-1 1 0 0,0 1 0 0 0,0 0 0 0 0,-1-1-1 0 0,1 1 1 0 0,0-1 0 0 0,0 1-1 0 0,1 0 1 0 0,1 1-1047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07.936"/>
    </inkml:context>
    <inkml:brush xml:id="br0">
      <inkml:brushProperty name="width" value="0.05" units="cm"/>
      <inkml:brushProperty name="height" value="0.05" units="cm"/>
    </inkml:brush>
  </inkml:definitions>
  <inkml:trace contextRef="#ctx0" brushRef="#br0">1 172 6785 0 0,'5'-20'108'0'0,"4"-31"0"0"0,-7 35 348 0 0,1 1 1 0 0,0-1 0 0 0,10-28-1 0 0,-13 44-420 0 0,1-1 0 0 0,-1 1 0 0 0,0-1-1 0 0,0 1 1 0 0,1-1 0 0 0,-1 1 0 0 0,0-1-1 0 0,1 1 1 0 0,-1-1 0 0 0,0 1-1 0 0,1-1 1 0 0,-1 1 0 0 0,1-1 0 0 0,-1 1-1 0 0,0 0 1 0 0,1-1 0 0 0,-1 1 0 0 0,1 0-1 0 0,-1 0 1 0 0,1-1 0 0 0,0 1-1 0 0,-1 0 1 0 0,1 0 0 0 0,-1 0 0 0 0,1-1-1 0 0,-1 1 1 0 0,1 0 0 0 0,0 0-1 0 0,-1 0 1 0 0,2 0 0 0 0,-1 1 22 0 0,1-1 1 0 0,-1 1-1 0 0,1-1 0 0 0,-1 1 0 0 0,0 0 1 0 0,1-1-1 0 0,-1 1 0 0 0,1 0 1 0 0,-1 0-1 0 0,0 0 0 0 0,2 2 1 0 0,1 1 66 0 0,0 0-1 0 0,-1 1 1 0 0,1-1 0 0 0,-1 1 0 0 0,0 0 0 0 0,3 6 0 0 0,4 20 652 0 0,0 1 0 0 0,8 60 1 0 0,-13-57-250 0 0,2-1 1 0 0,15 45 0 0 0,-18-70-492 0 0,-2 0 0 0 0,1 0 1 0 0,-1 0-1 0 0,0 1 0 0 0,0 14 1 0 0,-2-24-36 0 0,0 0-1 0 0,0 0 1 0 0,0 0 0 0 0,0 0 0 0 0,0 0 0 0 0,-1 0-1 0 0,1 0 1 0 0,0 0 0 0 0,0 0 0 0 0,0 0-1 0 0,0 0 1 0 0,0 0 0 0 0,0 0 0 0 0,0 0 0 0 0,0 0-1 0 0,0 0 1 0 0,0 0 0 0 0,0 0 0 0 0,0 0 0 0 0,0 0-1 0 0,0 0 1 0 0,0 0 0 0 0,0 0 0 0 0,-1 0 0 0 0,1 0-1 0 0,0 0 1 0 0,0 0 0 0 0,0 0 0 0 0,0 0 0 0 0,0 0-1 0 0,0 0 1 0 0,0 0 0 0 0,0 0 0 0 0,0 0 0 0 0,0 0-1 0 0,0 0 1 0 0,0 0 0 0 0,0 0 0 0 0,0 0 0 0 0,0 1-1 0 0,0-1 1 0 0,0 0 0 0 0,0 0 0 0 0,0 0-1 0 0,0 0 1 0 0,0 0 0 0 0,0 0 0 0 0,0 0 0 0 0,0 0-1 0 0,0 0 1 0 0,0 0 0 0 0,0 0 0 0 0,0 0 0 0 0,0 0-1 0 0,0 0 1 0 0,0 0 0 0 0,0 1 0 0 0,0-1 0 0 0,0 0-1 0 0,0 0 1 0 0,0 0 0 0 0,0 0 0 0 0,0 0 0 0 0,0 0-1 0 0,-5-7 68 0 0,-2-11-6 0 0,6-5-67 0 0,1 0 0 0 0,1 0 0 0 0,1 0 0 0 0,1 0 0 0 0,1 1 0 0 0,2-1-1 0 0,0 1 1 0 0,11-29 0 0 0,-14 44-11 0 0,0 0-1 0 0,1-1 0 0 0,0 1 1 0 0,0 0-1 0 0,0 1 0 0 0,1-1 1 0 0,-1 1-1 0 0,2 0 1 0 0,-1 0-1 0 0,1 0 0 0 0,7-5 1 0 0,-11 10-10 0 0,-1 1 1 0 0,1-1-1 0 0,-1 1 1 0 0,1 0 0 0 0,-1 0-1 0 0,1-1 1 0 0,-1 1-1 0 0,1 0 1 0 0,-1 0 0 0 0,1 0-1 0 0,0 1 1 0 0,-1-1-1 0 0,1 0 1 0 0,-1 0-1 0 0,1 1 1 0 0,-1-1 0 0 0,1 1-1 0 0,-1 0 1 0 0,0-1-1 0 0,1 1 1 0 0,-1 0-1 0 0,0 0 1 0 0,1 0 0 0 0,1 2-1 0 0,-1-2-214 0 0,0 1 1 0 0,1-1-1 0 0,-1 1 0 0 0,0 0 1 0 0,-1 0-1 0 0,1 0 0 0 0,0 0 1 0 0,0 0-1 0 0,-1 1 0 0 0,1-1 0 0 0,-1 0 1 0 0,0 1-1 0 0,2 4 0 0 0,0 2-1822 0 0,-2-4 797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08.275"/>
    </inkml:context>
    <inkml:brush xml:id="br0">
      <inkml:brushProperty name="width" value="0.05" units="cm"/>
      <inkml:brushProperty name="height" value="0.05" units="cm"/>
    </inkml:brush>
  </inkml:definitions>
  <inkml:trace contextRef="#ctx0" brushRef="#br0">1 97 10217 0 0,'0'-11'193'0'0,"0"-32"139"0"0,0 32 3617 0 0,4 6-3261 0 0,15-16-94 0 0,-14 15 1467 0 0,1 24-1910 0 0,20 53-144 0 0,-19-53-262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23.599"/>
    </inkml:context>
    <inkml:brush xml:id="br0">
      <inkml:brushProperty name="width" value="0.05" units="cm"/>
      <inkml:brushProperty name="height" value="0.05" units="cm"/>
    </inkml:brush>
  </inkml:definitions>
  <inkml:trace contextRef="#ctx0" brushRef="#br0">0 105 7293 0 0,'0'0'11125'0'0,"0"-6"-11031"0"0,0-23-22 0 0,12 19-122 0 0,34-31 14 0 0,-45 39 33 0 0,0 1 0 0 0,0 0-1 0 0,0 0 1 0 0,0 0 0 0 0,1 0-1 0 0,-1 0 1 0 0,0 1 0 0 0,1-1-1 0 0,-1 0 1 0 0,1 0 0 0 0,-1 1-1 0 0,1-1 1 0 0,-1 1 0 0 0,1-1-1 0 0,-1 1 1 0 0,1 0 0 0 0,2 0-1 0 0,28-4-17 0 0,1 2-1 0 0,59 4 1 0 0,-90-1 16 0 0,0-1 1 0 0,0 0 0 0 0,0 1 0 0 0,1-1 0 0 0,-1 1 0 0 0,0-1-1 0 0,0 1 1 0 0,0 0 0 0 0,0 0 0 0 0,0 0 0 0 0,0 0-1 0 0,0 0 1 0 0,2 2 0 0 0,56 36-58 0 0,-44-29-3 0 0,-14-4-77 0 0,1 1 112 0 0,7 23-180 0 0,-9-22 199 0 0,0-3 3 0 0,0-1 0 0 0,0 0 0 0 0,0 0 0 0 0,0-1 0 0 0,0 1-1 0 0,1 0 1 0 0,3 6 0 0 0,17 40-26 0 0,-10-28-27 0 0,30 42-56 0 0,-40-60 56 0 0,-10-4-397 0 0,1 1 431 0 0,0 0 0 0 0,-1 0 1 0 0,-10 4-1 0 0,13-3 28 0 0,0-1 0 0 0,0 1 0 0 0,-1-1 0 0 0,1 0 0 0 0,0-1 0 0 0,-1 0 0 0 0,1 1 0 0 0,-1-2 0 0 0,1 1 0 0 0,-9-2 0 0 0,0-5 6 0 0,13 6-14 0 0,-1 0 1 0 0,1 0-1 0 0,-1 1 1 0 0,1-1-1 0 0,-1 0 1 0 0,1 1-1 0 0,-1-1 0 0 0,0 1 1 0 0,1-1-1 0 0,-3 1 1 0 0,3 0 7 0 0,0 1 1 0 0,-1-1 0 0 0,1 1 0 0 0,0-1 0 0 0,0 1 0 0 0,0 0 0 0 0,0 0 0 0 0,0 0 0 0 0,0 0-1 0 0,0 0 1 0 0,0 0 0 0 0,-1 1 0 0 0,2-2-4 0 0,-3 3-94 0 0,-1-1-475 0 0,-11 10 308 0 0,12-9-42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23.938"/>
    </inkml:context>
    <inkml:brush xml:id="br0">
      <inkml:brushProperty name="width" value="0.05" units="cm"/>
      <inkml:brushProperty name="height" value="0.05" units="cm"/>
    </inkml:brush>
  </inkml:definitions>
  <inkml:trace contextRef="#ctx0" brushRef="#br0">1 4 11629 0 0,'0'0'4909'0'0,"4"0"-4749"0"0,38-3-62 0 0,-37 3-217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36.238"/>
    </inkml:context>
    <inkml:brush xml:id="br0">
      <inkml:brushProperty name="width" value="0.05" units="cm"/>
      <inkml:brushProperty name="height" value="0.05" units="cm"/>
    </inkml:brush>
  </inkml:definitions>
  <inkml:trace contextRef="#ctx0" brushRef="#br0">465 296 6657 0 0,'-66'-19'233'0'0,"0"2"1"0"0,-2 4 0 0 0,-121-9-1 0 0,172 20 122 0 0,0 0 0 0 0,-21-6 0 0 0,38 8-345 0 0,0 0-1 0 0,0 0 1 0 0,0 0-1 0 0,0 0 1 0 0,0 0 0 0 0,0 0-1 0 0,0 0 1 0 0,0 0-1 0 0,-1 0 1 0 0,1 0 0 0 0,0 1-1 0 0,0-1 1 0 0,0 0-1 0 0,0 0 1 0 0,0 0-1 0 0,0 0 1 0 0,0 0 0 0 0,0 0-1 0 0,-1 0 1 0 0,1 0-1 0 0,0 0 1 0 0,0-1 0 0 0,0 1-1 0 0,0 0 1 0 0,0 0-1 0 0,0 0 1 0 0,0 0 0 0 0,0 0-1 0 0,0 0 1 0 0,-1 0-1 0 0,1 0 1 0 0,0 0-1 0 0,0 0 1 0 0,0 0 0 0 0,0 0-1 0 0,0 0 1 0 0,0 0-1 0 0,0 0 1 0 0,0-1 0 0 0,0 1-1 0 0,0 0 1 0 0,0 0-1 0 0,0 0 1 0 0,0 0-1 0 0,0 0 1 0 0,0 0 0 0 0,0 0-1 0 0,0 0 1 0 0,0 0-1 0 0,-1-1 1 0 0,1 1 0 0 0,0 0-1 0 0,0 0 1 0 0,0 0-1 0 0,1 0 1 0 0,-1 0 0 0 0,0 0-1 0 0,0 0 1 0 0,0 0-1 0 0,0-1 1 0 0,0 1-1 0 0,0 0 1 0 0,0 0 0 0 0,0 0-1 0 0,0 0 1 0 0,0 0-1 0 0,0 0 1 0 0,0 0 0 0 0,10-3 330 0 0,18 0 56 0 0,282 11 1772 0 0,2 0-1391 0 0,970-25 734 0 0,-1196 15-1422 0 0,951-51 1035 0 0,-6-47-323 0 0,-988 96-779 0 0,-6 0 22 0 0,0 0 0 0 0,59-17 0 0 0,-96 21-43 0 0,0 0 1 0 0,0 0-1 0 0,0 1 0 0 0,1-1 0 0 0,-1 0 1 0 0,0 0-1 0 0,0 0 0 0 0,1 0 0 0 0,-1-1 1 0 0,0 1-1 0 0,0 0 0 0 0,1 0 1 0 0,-1 0-1 0 0,0 0 0 0 0,0 0 0 0 0,0 0 1 0 0,1 0-1 0 0,-1 0 0 0 0,0 0 0 0 0,0 0 1 0 0,0-1-1 0 0,1 1 0 0 0,-1 0 0 0 0,0 0 1 0 0,0 0-1 0 0,0 0 0 0 0,0-1 0 0 0,1 1 1 0 0,-1 0-1 0 0,0 0 0 0 0,0 0 0 0 0,0-1 1 0 0,0 1-1 0 0,0 0 0 0 0,0 0 0 0 0,0-1 1 0 0,0 1-1 0 0,0 0 0 0 0,1 0 0 0 0,-1 0 1 0 0,0-1-1 0 0,0 1 0 0 0,0 0 0 0 0,-12-5 37 0 0,-19 1 10 0 0,-23 4-56 0 0,0 2-1 0 0,0 3 1 0 0,-103 23 0 0 0,151-27 2 0 0,-6 1 1 0 0,0 1 1 0 0,1 0 0 0 0,0 1-1 0 0,-21 9 1 0 0,29-12 4 0 0,0 1 0 0 0,1 0 0 0 0,-1 0 0 0 0,1-1 0 0 0,0 2 0 0 0,0-1 0 0 0,-1 0 0 0 0,1 0 0 0 0,0 1 0 0 0,1-1 0 0 0,-1 1 0 0 0,0-1 0 0 0,1 1 0 0 0,0 0 0 0 0,-1-1 0 0 0,1 1 0 0 0,0 0 0 0 0,0 0 0 0 0,1 0 0 0 0,-1 0 0 0 0,1 0 0 0 0,-1 0 0 0 0,1 6 0 0 0,0 65 15 0 0,-4 141 34 0 0,-3-118-49 0 0,-30 316 331 0 0,-30-4 131 0 0,59-377-428 0 0,-3 22 12 0 0,-3-1 0 0 0,-27 67 0 0 0,39-116-47 0 0,-25 51 31 0 0,25-53-24 0 0,1 1 0 0 0,-1 0 0 0 0,0-1 0 0 0,0 1 1 0 0,0-1-1 0 0,0 0 0 0 0,0 0 0 0 0,0 0 0 0 0,-1 0 1 0 0,1 0-1 0 0,-1 0 0 0 0,0 0 0 0 0,1-1 0 0 0,-1 1 1 0 0,0-1-1 0 0,-4 1 0 0 0,5-2-5 0 0,0 0 0 0 0,0-1 0 0 0,0 1 0 0 0,1-1 0 0 0,-1 1 0 0 0,0-1 0 0 0,0 0 0 0 0,1 0 0 0 0,-1 1-1 0 0,1-1 1 0 0,-1 0 0 0 0,0-1 0 0 0,1 1 0 0 0,0 0 0 0 0,-1 0 0 0 0,1-1 0 0 0,-2-1 0 0 0,-9-8-7 0 0,-14-4-46 0 0,1 2 1 0 0,-2 2-1 0 0,0 0 0 0 0,0 1 1 0 0,0 2-1 0 0,-1 1 1 0 0,-42-5-1 0 0,-205-5-568 0 0,-348 29-1539 0 0,281 0-1379 0 0,257-11 2169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24.480"/>
    </inkml:context>
    <inkml:brush xml:id="br0">
      <inkml:brushProperty name="width" value="0.05" units="cm"/>
      <inkml:brushProperty name="height" value="0.05" units="cm"/>
    </inkml:brush>
  </inkml:definitions>
  <inkml:trace contextRef="#ctx0" brushRef="#br0">79 189 10985 0 0,'0'0'788'0'0,"-10"-1"-362"0"0,-3 1-235 0 0,-28-1 2422 0 0,38-6-2511 0 0,-8-22-77 0 0,11 21-49 0 0,14-7-9 0 0,0 1 21 0 0,5-7 0 0 0,2 1-1 0 0,0 1 1 0 0,35-23 0 0 0,-53 40 10 0 0,0 1 0 0 0,0-1 0 0 0,0 1 0 0 0,0 0 1 0 0,0 0-1 0 0,0 0 0 0 0,1 0 0 0 0,-1 1 0 0 0,0-1 0 0 0,0 1 0 0 0,1 0 0 0 0,-1 0 0 0 0,0 0 0 0 0,1 0 1 0 0,-1 0-1 0 0,0 1 0 0 0,1 0 0 0 0,3 1 0 0 0,0 0-13 0 0,0 1 1 0 0,0 0-1 0 0,-1 1 0 0 0,0 0 1 0 0,10 6-1 0 0,-15-6 38 0 0,-6 15 9 0 0,1 1-17 0 0,0-2-7 0 0,-1 0 0 0 0,0 0 0 0 0,-1-1 0 0 0,-1 0 1 0 0,-11 22-1 0 0,15-36 0 0 0,0 1 0 0 0,0-1 0 0 0,0 0 0 0 0,0 0 0 0 0,-1 0 1 0 0,1 0-1 0 0,-1-1 0 0 0,0 1 0 0 0,0-1 0 0 0,0 0 0 0 0,0 0 0 0 0,0 0 1 0 0,0-1-1 0 0,-5 2 0 0 0,-15 6 54 0 0,13-1-5 0 0,10-3-54 0 0,18 2-58 0 0,2 0 76 0 0,9 7 146 0 0,37 12 0 0 0,-36-15-54 0 0,31 16 0 0 0,-57-26-97 0 0,21 13 31 0 0,-23-13-32 0 0,0 0 1 0 0,0-1-1 0 0,0 1 0 0 0,0 0 1 0 0,0 0-1 0 0,0 0 0 0 0,0 0 1 0 0,-1 0-1 0 0,1 0 0 0 0,0 0 0 0 0,0 0 1 0 0,-1 0-1 0 0,1 0 0 0 0,-1 0 1 0 0,1 0-1 0 0,-1 0 0 0 0,1 3 0 0 0,-1-4 15 0 0,-1 1 0 0 0,0 0 0 0 0,1 0 0 0 0,-1 0 0 0 0,0 0 0 0 0,0 0 0 0 0,1-1 0 0 0,-1 1 0 0 0,0 0 0 0 0,0-1 0 0 0,0 1 0 0 0,0-1-1 0 0,0 1 1 0 0,0-1 0 0 0,0 1 0 0 0,0-1 0 0 0,0 1 0 0 0,0-1 0 0 0,-2 0 0 0 0,-23 8 269 0 0,26-8-295 0 0,-54 11-365 0 0,-70 5 0 0 0,121-16-355 0 0,-1 0 0 0 0,0-1 0 0 0,1 1 0 0 0,-1-1-1 0 0,1 0 1 0 0,-7-2 0 0 0,5 1-885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25.634"/>
    </inkml:context>
    <inkml:brush xml:id="br0">
      <inkml:brushProperty name="width" value="0.05" units="cm"/>
      <inkml:brushProperty name="height" value="0.05" units="cm"/>
    </inkml:brush>
  </inkml:definitions>
  <inkml:trace contextRef="#ctx0" brushRef="#br0">287 276 8397 0 0,'0'0'989'0'0,"-3"-4"-632"0"0,-8-13 28 0 0,8 13 753 0 0,-2-33-980 0 0,4 29 238 0 0,-2-1-233 0 0,-9-27 8 0 0,9 27 440 0 0,-20 9-460 0 0,22 0-146 0 0,0 0-1 0 0,0 0 1 0 0,0 0 0 0 0,1 0 0 0 0,-1 1 0 0 0,0-1 0 0 0,0 0-1 0 0,1 0 1 0 0,-1 1 0 0 0,0-1 0 0 0,1 0 0 0 0,-1 1-1 0 0,0-1 1 0 0,1 1 0 0 0,-1-1 0 0 0,0 1 0 0 0,1-1-1 0 0,-2 2 1 0 0,-37 30 71 0 0,37-30-66 0 0,-1 1 1 0 0,1-1 0 0 0,0 0 0 0 0,0 1 0 0 0,0-1 0 0 0,0 1 0 0 0,0 0 0 0 0,-1 4-1 0 0,0-2 25 0 0,2-3 137 0 0,-2 41-10 0 0,2-42-158 0 0,1 0 0 0 0,0 0 1 0 0,0-1-1 0 0,0 1 1 0 0,0 0-1 0 0,0 0 1 0 0,0 0-1 0 0,0-1 0 0 0,0 1 1 0 0,0 0-1 0 0,0 0 1 0 0,1-1-1 0 0,-1 1 1 0 0,0 0-1 0 0,1-1 0 0 0,0 2 1 0 0,2 5 8 0 0,1-1-1 0 0,0 0 1 0 0,0 0 0 0 0,0 0-1 0 0,1-1 1 0 0,5 6 0 0 0,-9-11-11 0 0,0 0 0 0 0,-1 1 0 0 0,1-1 1 0 0,-1 0-1 0 0,1 0 0 0 0,0 0 0 0 0,-1 0 1 0 0,1 0-1 0 0,-1 0 0 0 0,1 0 1 0 0,0 0-1 0 0,-1-1 0 0 0,1 1 0 0 0,0 0 1 0 0,-1 0-1 0 0,1 0 0 0 0,-1-1 0 0 0,1 1 1 0 0,-1 0-1 0 0,1 0 0 0 0,-1-1 1 0 0,1 1-1 0 0,-1-1 0 0 0,1 1 0 0 0,0-1 1 0 0,13-12 26 0 0,-12 11-29 0 0,8-9 15 0 0,0 0 1 0 0,-1-1-1 0 0,-1 0 1 0 0,1-1-1 0 0,-2 0 1 0 0,0 0-1 0 0,0 0 1 0 0,-2-1-1 0 0,8-23 1 0 0,-11 32-19 0 0,0 6 26 0 0,1 16 97 0 0,-2 26 431 0 0,-1-34-408 0 0,1-1-1 0 0,0 1 1 0 0,3 12-1 0 0,-3-19-128 0 0,0 1 1 0 0,-1 0-1 0 0,1 0 0 0 0,0 0 0 0 0,1 0 1 0 0,-1-1-1 0 0,0 1 0 0 0,1-1 0 0 0,-1 1 1 0 0,1-1-1 0 0,0 1 0 0 0,0-1 0 0 0,4 3 1 0 0,-5-4-9 0 0,0-1 0 0 0,0 0 0 0 0,0 0 0 0 0,0 0 0 0 0,0 0 0 0 0,0 0 1 0 0,0 0-1 0 0,0 0 0 0 0,0 0 0 0 0,0-1 0 0 0,0 1 0 0 0,1 0 0 0 0,-1-1 0 0 0,0 1 0 0 0,0-1 0 0 0,-1 1 1 0 0,1-1-1 0 0,0 1 0 0 0,0-1 0 0 0,0 0 0 0 0,0 1 0 0 0,0-1 0 0 0,-1 0 0 0 0,1 0 0 0 0,0 0 1 0 0,-1 1-1 0 0,1-1 0 0 0,0 0 0 0 0,0-2 0 0 0,19-28-79 0 0,-16 23-5 0 0,-1-1-1 0 0,1 0 1 0 0,-2 0 0 0 0,1 0-1 0 0,-2 0 1 0 0,1 0-1 0 0,-1 0 1 0 0,0 0-1 0 0,-1 0 1 0 0,0-1-1 0 0,-1 1 1 0 0,1 0-1 0 0,-2 0 1 0 0,1 0-1 0 0,-1 0 1 0 0,-1 0-1 0 0,0 0 1 0 0,0 0 0 0 0,-1 1-1 0 0,0-1 1 0 0,0 1-1 0 0,-1 0 1 0 0,0 1-1 0 0,0-1 1 0 0,-11-11-1 0 0,13 17 72 0 0,-1-1-1 0 0,0 1 1 0 0,1 0 0 0 0,-1 0-1 0 0,0 1 1 0 0,0-1-1 0 0,0 1 1 0 0,0 0 0 0 0,-1 0-1 0 0,1 0 1 0 0,0 0-1 0 0,0 1 1 0 0,0-1-1 0 0,-1 1 1 0 0,1 0 0 0 0,0 1-1 0 0,-1-1 1 0 0,1 1-1 0 0,0 0 1 0 0,0 0 0 0 0,0 0-1 0 0,0 0 1 0 0,-5 3-1 0 0,-5 2 60 0 0,0 0 0 0 0,1 0 0 0 0,0 2 0 0 0,1 0 0 0 0,-18 14 0 0 0,13-9 164 0 0,1 2 0 0 0,1 0 0 0 0,0 1 0 0 0,1 0 0 0 0,-14 22 0 0 0,22-30 18 0 0,1 1 0 0 0,1-1-1 0 0,-1 1 1 0 0,2 0-1 0 0,-1 0 1 0 0,1 1 0 0 0,1-1-1 0 0,-1 1 1 0 0,2-1-1 0 0,-1 1 1 0 0,1 0-1 0 0,1-1 1 0 0,0 19 0 0 0,2-17 97 0 0,0 0-1 0 0,0 0 1 0 0,1 0 0 0 0,1 0 0 0 0,0-1 0 0 0,0 0 0 0 0,1 1 0 0 0,0-1 0 0 0,1-1 0 0 0,0 1 0 0 0,1-1-1 0 0,13 15 1 0 0,-15-18-349 0 0,0-1 0 0 0,1 0 0 0 0,0-1 0 0 0,0 1 0 0 0,0-1 0 0 0,0 0 0 0 0,1-1 0 0 0,0 0 0 0 0,-1 0 0 0 0,1 0 0 0 0,0 0 0 0 0,1-1 0 0 0,-1-1 0 0 0,0 1 0 0 0,0-1 0 0 0,1 0 0 0 0,-1-1 0 0 0,1 0 0 0 0,-1 0 0 0 0,11-1 0 0 0,3-3-994 0 0,0-1 1 0 0,-1-1-1 0 0,0 0 1 0 0,0-2-1 0 0,0 0 1 0 0,-1-1-1 0 0,0-1 1 0 0,27-19-1 0 0,-21 10-1126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26.144"/>
    </inkml:context>
    <inkml:brush xml:id="br0">
      <inkml:brushProperty name="width" value="0.05" units="cm"/>
      <inkml:brushProperty name="height" value="0.05" units="cm"/>
    </inkml:brush>
  </inkml:definitions>
  <inkml:trace contextRef="#ctx0" brushRef="#br0">21 262 12937 0 0,'-9'11'465'0'0,"7"-7"1383"0"0,13-7 916 0 0,-10 3-2740 0 0,0 0 0 0 0,-1 0-1 0 0,1 0 1 0 0,0 0 0 0 0,0 0-1 0 0,0 1 1 0 0,0-1-1 0 0,-1 0 1 0 0,1 0 0 0 0,0 1-1 0 0,0-1 1 0 0,-1 1 0 0 0,1-1-1 0 0,0 0 1 0 0,-1 1 0 0 0,1 0-1 0 0,0-1 1 0 0,-1 1 0 0 0,1-1-1 0 0,-1 1 1 0 0,1 0-1 0 0,-1-1 1 0 0,1 1 0 0 0,-1 0-1 0 0,1-1 1 0 0,-1 1 0 0 0,0 0-1 0 0,1 0 1 0 0,-1 1 0 0 0,11 26-1 0 0,-11-26 20 0 0,11 39 23 0 0,-3 0 0 0 0,-1 1 0 0 0,-2-1 0 0 0,-1 77 0 0 0,-2-104-619 0 0,-6-22-600 0 0,2 4 1089 0 0,0 0 1 0 0,0 0 0 0 0,1-1 0 0 0,0 1 0 0 0,-1-1 0 0 0,0-5 0 0 0,-2-9-11 0 0,-24-86-4 0 0,25 87 67 0 0,-28-156 12 0 0,28 145-13 0 0,1 0-1 0 0,2-1 1 0 0,6-58 0 0 0,-5 82 15 0 0,0 0 0 0 0,1 0-1 0 0,-1 0 1 0 0,1 0 0 0 0,1 0 0 0 0,-1 1 0 0 0,1-1 0 0 0,-1 0 0 0 0,5-4 0 0 0,-6 8-4 0 0,0 1 0 0 0,1 0 1 0 0,-1 0-1 0 0,0-1 0 0 0,0 1 1 0 0,1 0-1 0 0,-1 0 1 0 0,0 0-1 0 0,1 1 0 0 0,-1-1 1 0 0,1 0-1 0 0,0 0 1 0 0,-1 1-1 0 0,1-1 0 0 0,-1 1 1 0 0,1 0-1 0 0,0-1 0 0 0,0 1 1 0 0,-1 0-1 0 0,1 0 1 0 0,0 0-1 0 0,-1 0 0 0 0,1 0 1 0 0,0 0-1 0 0,-1 1 1 0 0,1-1-1 0 0,0 1 0 0 0,-1-1 1 0 0,1 1-1 0 0,-1-1 1 0 0,1 1-1 0 0,0 0 0 0 0,-1 0 1 0 0,0 0-1 0 0,1 0 0 0 0,-1 0 1 0 0,2 1-1 0 0,5 4 4 0 0,0 1 0 0 0,0 0 0 0 0,-1 0 0 0 0,0 0 0 0 0,0 1 0 0 0,0 0 0 0 0,-1 1 0 0 0,-1-1 0 0 0,1 1 0 0 0,-1 0-1 0 0,-1 1 1 0 0,0-1 0 0 0,0 1 0 0 0,2 10 0 0 0,-4-12 12 0 0,0 0 0 0 0,0 0 0 0 0,-1 0 0 0 0,0 0 0 0 0,-1 0-1 0 0,0 0 1 0 0,0 0 0 0 0,-1 0 0 0 0,0 0 0 0 0,0 0 0 0 0,-1 0 0 0 0,0 0 0 0 0,0-1 0 0 0,-1 1-1 0 0,0 0 1 0 0,0-1 0 0 0,-1 0 0 0 0,-6 9 0 0 0,-2 0-259 0 0,-1-2 1 0 0,-26 24-1 0 0,21-21-852 0 0,2-5-1199 0 0,16-13 2234 0 0,0 1-1 0 0,0 0 0 0 0,1 0 1 0 0,-1 0-1 0 0,0 0 0 0 0,0-1 0 0 0,0 1 1 0 0,0 0-1 0 0,-1 0 0 0 0,1 0 1 0 0,0 0-1 0 0,0-1 0 0 0,0 1 0 0 0,0 0 1 0 0,0 0-1 0 0,0 0 0 0 0,0 0 1 0 0,0-1-1 0 0,0 1 0 0 0,0 0 0 0 0,0 0 1 0 0,0 0-1 0 0,-1 0 0 0 0,1 0 1 0 0,0 0-1 0 0,0-1 0 0 0,0 1 0 0 0,0 0 1 0 0,0 0-1 0 0,0 0 0 0 0,-1 0 1 0 0,1 0-1 0 0,0 0 0 0 0,0 0 0 0 0,0 0 1 0 0,0 0-1 0 0,-1 0 0 0 0,1 0 1 0 0,0 0-1 0 0,0 0 0 0 0,0 0 0 0 0,0 0 1 0 0,-1 0-1 0 0,1 0 0 0 0,0 0 1 0 0,0 0-1 0 0,0 0 0 0 0,0 0 0 0 0,-1 0 1 0 0,1 0-1 0 0,0 0 0 0 0,0 0 1 0 0,0 0-1 0 0,0 0 0 0 0,0 0 0 0 0,-1 0 1 0 0,1 0-1 0 0,0 0 0 0 0,0 1 1 0 0,0-1-1 0 0,0 0 0 0 0,0 0 0 0 0,0 0 1 0 0,-1 0-1 0 0,1 0 0 0 0,0 1 1 0 0,0-1-1 0 0,-1-10-1899 0 0,4 4 872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26.471"/>
    </inkml:context>
    <inkml:brush xml:id="br0">
      <inkml:brushProperty name="width" value="0.05" units="cm"/>
      <inkml:brushProperty name="height" value="0.05" units="cm"/>
    </inkml:brush>
  </inkml:definitions>
  <inkml:trace contextRef="#ctx0" brushRef="#br0">1 62 9333 0 0,'2'-2'235'0'0,"6"-6"-106"0"0,-8 7-89 0 0,1 1 0 0 0,-1 0 1 0 0,0 0-1 0 0,0 0 0 0 0,0 0 0 0 0,0 0 0 0 0,0 0 0 0 0,0-1 0 0 0,0 1 1 0 0,0 0-1 0 0,0 0 0 0 0,0 0 0 0 0,0 0 0 0 0,0 0 0 0 0,0 0 1 0 0,0 0-1 0 0,1 0 0 0 0,-1 0 0 0 0,0-1 0 0 0,0 1 0 0 0,0 0 0 0 0,0 0 1 0 0,0 0-1 0 0,0 0 0 0 0,0 0 0 0 0,1 0 0 0 0,-1 0 0 0 0,0 0 1 0 0,0 0-1 0 0,0 0 0 0 0,0 0 0 0 0,0 0 0 0 0,0 0 0 0 0,1 0 0 0 0,-1 0 1 0 0,0 0-1 0 0,0 0 0 0 0,0 0 0 0 0,0 0 0 0 0,0 0 0 0 0,0 0 1 0 0,0 0-1 0 0,1 0 0 0 0,-1 0 0 0 0,0 1 0 0 0,0-1 0 0 0,0 0 0 0 0,0 0 1 0 0,0 0-1 0 0,0 0 0 0 0,0 0 0 0 0,0 0 0 0 0,1 0 0 0 0,-1 0 1 0 0,0 0-1 0 0,0 2 971 0 0,7 2 2323 0 0,11 7-2665 0 0,-2 1-311 0 0,0 1 0 0 0,-1 1 0 0 0,0 0 0 0 0,24 33 0 0 0,-17-17-202 0 0,33 60-1 0 0,-51-78-185 0 0,-6-10-305 0 0,1-3 308 0 0,0 0 0 0 0,1 0-1 0 0,-1 0 1 0 0,0 0 0 0 0,0 0 0 0 0,1 0-1 0 0,-1 0 1 0 0,1 0 0 0 0,-1 0-1 0 0,1 0 1 0 0,-1-1 0 0 0,1 1 0 0 0,0 0-1 0 0,-1 0 1 0 0,1-2 0 0 0,-3-19-317 0 0,1 0 1 0 0,1 0-1 0 0,0-1 1 0 0,4-25-1 0 0,-2 39 190 0 0,1 0 1 0 0,0 0-1 0 0,0 0 0 0 0,0 0 0 0 0,1 0 0 0 0,1 1 0 0 0,-1 0 1 0 0,1-1-1 0 0,1 1 0 0 0,0 1 0 0 0,0-1 0 0 0,0 1 0 0 0,8-8 1 0 0,-12 13 17 0 0,1 0 1 0 0,0 0 0 0 0,0 1 0 0 0,0-1 0 0 0,0 1-1 0 0,0-1 1 0 0,0 1 0 0 0,0 0 0 0 0,1 0 0 0 0,-1 0-1 0 0,0 0 1 0 0,1 0 0 0 0,-1 0 0 0 0,1 1 0 0 0,-1-1-1 0 0,1 1 1 0 0,-1 0 0 0 0,1-1 0 0 0,-1 1-1 0 0,1 0 1 0 0,-1 1 0 0 0,1-1 0 0 0,-1 0 0 0 0,1 1-1 0 0,-1-1 1 0 0,4 2 0 0 0,3 3-669 0 0,-1-1-1 0 0,0 1 1 0 0,0 0 0 0 0,0 1-1 0 0,11 10 1 0 0,-5-5-189 0 0,-4-3 222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26.874"/>
    </inkml:context>
    <inkml:brush xml:id="br0">
      <inkml:brushProperty name="width" value="0.05" units="cm"/>
      <inkml:brushProperty name="height" value="0.05" units="cm"/>
    </inkml:brush>
  </inkml:definitions>
  <inkml:trace contextRef="#ctx0" brushRef="#br0">66 110 6909 0 0,'0'2'78'0'0,"-1"-1"0"0"0,1 1 1 0 0,0-1-1 0 0,0 0 0 0 0,-1 1 0 0 0,1-1 1 0 0,-1 0-1 0 0,1 1 0 0 0,-1-1 1 0 0,0 0-1 0 0,1 0 0 0 0,-1 0 1 0 0,0 0-1 0 0,0 1 0 0 0,0-1 1 0 0,0 0-1 0 0,0 0 0 0 0,0 0 0 0 0,0-1 1 0 0,0 1-1 0 0,-2 1 0 0 0,-9 6 1995 0 0,11-7-1888 0 0,0 0 0 0 0,0-1 0 0 0,0 1 0 0 0,0-1 0 0 0,0 1 0 0 0,-1-1 0 0 0,1 1 0 0 0,0-1 0 0 0,0 0-1 0 0,0 0 1 0 0,-1 1 0 0 0,1-1 0 0 0,0 0 0 0 0,0 0 0 0 0,-1 0 0 0 0,1 0 0 0 0,-2-1 0 0 0,3 1-77 0 0,-1 0 0 0 0,0 0 0 0 0,1 0 0 0 0,-1 0 0 0 0,1-1 0 0 0,-1 1 0 0 0,0 0 0 0 0,1-1 0 0 0,-1 1 0 0 0,1 0 0 0 0,-1-1 0 0 0,1 1 0 0 0,-1 0 0 0 0,1-1 0 0 0,-1 1 0 0 0,1-1 0 0 0,-1 1 0 0 0,1-1 0 0 0,-1 1-1 0 0,1-1 1 0 0,0 1 0 0 0,-1-1 0 0 0,1 0 0 0 0,0 1 0 0 0,0-1 0 0 0,-1 0 0 0 0,1 1 0 0 0,0-1 0 0 0,0 1 0 0 0,0-1 0 0 0,0-1 0 0 0,14 5 794 0 0,3-4-1041 0 0,53-4-49 0 0,-64 5 70 0 0,-1 0 1 0 0,0 0-1 0 0,0-1 1 0 0,0 0-1 0 0,0 0 1 0 0,0 0-1 0 0,-1-1 0 0 0,1 0 1 0 0,0 0-1 0 0,-1 0 1 0 0,1 0-1 0 0,-1-1 1 0 0,1 0-1 0 0,3-3 0 0 0,-7 5-275 0 0,1-5-2030 0 0,6-18 2267 0 0,-6 18 30 0 0,-7-3-60 0 0,2 4 187 0 0,0 0-1 0 0,0 0 1 0 0,0 1-1 0 0,0 0 0 0 0,-1 0 1 0 0,0 0-1 0 0,0 0 1 0 0,0 0-1 0 0,0 1 1 0 0,0 0-1 0 0,-1 0 1 0 0,0 0-1 0 0,1 0 0 0 0,-7-2 1 0 0,9 5 16 0 0,0 0 0 0 0,0-1 1 0 0,1 1-1 0 0,-1 0 0 0 0,0 0 0 0 0,0 1 1 0 0,0-1-1 0 0,1 0 0 0 0,-1 0 1 0 0,0 1-1 0 0,1-1 0 0 0,-1 1 0 0 0,0 0 1 0 0,1 0-1 0 0,-1-1 0 0 0,1 1 0 0 0,-1 0 1 0 0,1 0-1 0 0,-4 3 0 0 0,-19 24 642 0 0,20-23-476 0 0,0 0-30 0 0,1 1 0 0 0,0 0 0 0 0,0 0 1 0 0,0 0-1 0 0,0 0 0 0 0,1 0 0 0 0,0 1 0 0 0,0-1 1 0 0,1 1-1 0 0,0-1 0 0 0,0 1 0 0 0,1 0 1 0 0,-1 0-1 0 0,1-1 0 0 0,1 1 0 0 0,-1 0 0 0 0,1-1 1 0 0,3 12-1 0 0,-2-13-226 0 0,-1 0-1 0 0,1 0 1 0 0,0 0-1 0 0,0-1 1 0 0,0 1 0 0 0,1 0-1 0 0,0-1 1 0 0,0 0-1 0 0,0 1 1 0 0,0-1 0 0 0,1-1-1 0 0,0 1 1 0 0,0 0 0 0 0,0-1-1 0 0,0 0 1 0 0,0 0-1 0 0,1 0 1 0 0,-1 0 0 0 0,1-1-1 0 0,-1 0 1 0 0,1 1 0 0 0,0-2-1 0 0,0 1 1 0 0,8 1-1 0 0,5 1-1144 0 0,-13-3 723 0 0,0 0 0 0 0,0 0 0 0 0,1 0 1 0 0,-1-1-1 0 0,0 0 0 0 0,7 0 0 0 0,2-1-1039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27.246"/>
    </inkml:context>
    <inkml:brush xml:id="br0">
      <inkml:brushProperty name="width" value="0.05" units="cm"/>
      <inkml:brushProperty name="height" value="0.05" units="cm"/>
    </inkml:brush>
  </inkml:definitions>
  <inkml:trace contextRef="#ctx0" brushRef="#br0">2 122 8201 0 0,'-1'-25'295'0'0,"1"24"-247"0"0,0 0 0 0 0,-1 1 0 0 0,1-1 1 0 0,0 1-1 0 0,1-1 0 0 0,-1 0 0 0 0,0 1 0 0 0,0-1 1 0 0,0 1-1 0 0,0-1 0 0 0,0 0 0 0 0,0 1 1 0 0,1-1-1 0 0,-1 1 0 0 0,0-1 0 0 0,1 1 1 0 0,-1-1-1 0 0,0 1 0 0 0,1-1 0 0 0,-1 1 1 0 0,0-1-1 0 0,1 1 0 0 0,-1-1 0 0 0,1 1 1 0 0,-1 0-1 0 0,1-1 0 0 0,-1 1 0 0 0,1 0 1 0 0,-1-1-1 0 0,1 1 0 0 0,0 0 0 0 0,-1 0 1 0 0,1 0-1 0 0,-1-1 0 0 0,1 1 0 0 0,0 0 0 0 0,-1 0 1 0 0,2 0-1 0 0,-1 1 30 0 0,0-1 0 0 0,0 1 1 0 0,0-1-1 0 0,0 1 0 0 0,0 0 1 0 0,0-1-1 0 0,0 1 0 0 0,0 0 0 0 0,0 0 1 0 0,0 0-1 0 0,0 0 0 0 0,0 0 0 0 0,0 0 1 0 0,-1 0-1 0 0,1 0 0 0 0,0 0 0 0 0,-1 1 1 0 0,1-1-1 0 0,-1 0 0 0 0,1 2 1 0 0,8 28 678 0 0,-8-28-628 0 0,4 31 671 0 0,0 1 1 0 0,-3 0-1 0 0,-2 52 1 0 0,0-43-649 0 0,0-43-149 0 0,0-1 0 0 0,-1 1 0 0 0,1 0-1 0 0,0 0 1 0 0,0-1 0 0 0,0 1 0 0 0,1 0-1 0 0,-1-1 1 0 0,0 1 0 0 0,0 0 0 0 0,0 0-1 0 0,0-1 1 0 0,1 1 0 0 0,-1 0 0 0 0,0-1-1 0 0,1 1 1 0 0,-1 0 0 0 0,0-1 0 0 0,1 1-1 0 0,-1-1 1 0 0,1 1 0 0 0,-1 0 0 0 0,1-1-1 0 0,-1 1 1 0 0,1-1 0 0 0,0 1 0 0 0,0-1 2 0 0,0 0 1 0 0,0 0-1 0 0,0 0 1 0 0,0 0 0 0 0,0 0-1 0 0,0 0 1 0 0,0 0-1 0 0,0 0 1 0 0,0-1-1 0 0,0 1 1 0 0,0 0 0 0 0,-1-1-1 0 0,1 1 1 0 0,0 0-1 0 0,0-1 1 0 0,0 1-1 0 0,0-2 1 0 0,5-2 20 0 0,-1 0 1 0 0,0 0-1 0 0,-1 0 1 0 0,9-10-1 0 0,-3-2-27 0 0,1 0 0 0 0,-2 0-1 0 0,0-1 1 0 0,-1 0 0 0 0,9-30 0 0 0,-4 0-29 0 0,7-48 1 0 0,-18 83 119 0 0,1-1 0 0 0,0 1 0 0 0,1 1 0 0 0,7-18 0 0 0,-11 29-77 0 0,0-1 1 0 0,0 1 0 0 0,0 0-1 0 0,0 0 1 0 0,1-1 0 0 0,-1 1-1 0 0,0 0 1 0 0,0 0 0 0 0,0 0-1 0 0,0 0 1 0 0,0-1 0 0 0,1 1-1 0 0,-1 0 1 0 0,0 0 0 0 0,0 0-1 0 0,0 0 1 0 0,0-1 0 0 0,1 1-1 0 0,-1 0 1 0 0,0 0-1 0 0,0 0 1 0 0,0 0 0 0 0,1 0-1 0 0,-1 0 1 0 0,0 0 0 0 0,0 0-1 0 0,1 0 1 0 0,-1 0 0 0 0,0 0-1 0 0,0 0 1 0 0,1 0 0 0 0,-1 0-1 0 0,0 0 1 0 0,0 0 0 0 0,0 0-1 0 0,1 0 1 0 0,5 9 148 0 0,3 18-235 0 0,-8-22 90 0 0,1 3-307 0 0,0 0 1 0 0,-1 0-1 0 0,0 0 0 0 0,0 12 1 0 0,-6 34-4725 0 0,1-41 3398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27.603"/>
    </inkml:context>
    <inkml:brush xml:id="br0">
      <inkml:brushProperty name="width" value="0.05" units="cm"/>
      <inkml:brushProperty name="height" value="0.05" units="cm"/>
    </inkml:brush>
  </inkml:definitions>
  <inkml:trace contextRef="#ctx0" brushRef="#br0">0 15 15381 0 0,'0'0'8581'0'0,"8"-2"-9015"0"0,23-3-63 0 0,-23 4-143 0 0,22-5-10175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28.102"/>
    </inkml:context>
    <inkml:brush xml:id="br0">
      <inkml:brushProperty name="width" value="0.05" units="cm"/>
      <inkml:brushProperty name="height" value="0.05" units="cm"/>
    </inkml:brush>
  </inkml:definitions>
  <inkml:trace contextRef="#ctx0" brushRef="#br0">407 212 7681 0 0,'-37'-22'-92'0'0,"30"18"794"0"0,1-5-348 0 0,0-1-205 0 0,3 5-26 0 0,1 1 0 0 0,-1 0 0 0 0,0 0 0 0 0,0-1 0 0 0,0 2 1 0 0,-5-6 2381 0 0,3-3-2055 0 0,-15-34-37 0 0,15 34 1565 0 0,-3 8-1748 0 0,-25-15-6 0 0,25 15 945 0 0,-56 8-713 0 0,51-3 791 0 0,-10 18-977 0 0,-73 60-33 0 0,69-52-81 0 0,23-14 7 0 0,2-4-64 0 0,-1-1 25 0 0,0 3-18 0 0,0-1 0 0 0,0 0 0 0 0,1 1 0 0 0,-1 19 0 0 0,2-28-102 0 0,1 0 1 0 0,0 0-1 0 0,0 0 1 0 0,1 0-1 0 0,-1 0 1 0 0,0 1-1 0 0,1-1 1 0 0,-1 0-1 0 0,1-1 1 0 0,0 1-1 0 0,0 0 0 0 0,0 0 1 0 0,0 0-1 0 0,0 0 1 0 0,0 0-1 0 0,0-1 1 0 0,0 1-1 0 0,1-1 1 0 0,-1 1-1 0 0,0-1 1 0 0,1 1-1 0 0,0-1 1 0 0,-1 0-1 0 0,1 0 1 0 0,0 1-1 0 0,0-1 1 0 0,-1-1-1 0 0,1 1 1 0 0,0 0-1 0 0,0 0 1 0 0,4 0-1 0 0,1 1-18 0 0,1-1 0 0 0,0 0-1 0 0,-1-1 1 0 0,1 0 0 0 0,0 0 0 0 0,0 0-1 0 0,0-1 1 0 0,-1 0 0 0 0,1-1 0 0 0,-1 0-1 0 0,1 0 1 0 0,10-5 0 0 0,-6 2-78 0 0,-1 0 0 0 0,0-1 0 0 0,-1-1-1 0 0,0 0 1 0 0,0 0 0 0 0,0-1 0 0 0,10-11 0 0 0,-16 15 74 0 0,0-1-1 0 0,0 0 1 0 0,0 0-1 0 0,-1-1 1 0 0,0 1 0 0 0,0-1-1 0 0,0 1 1 0 0,-1-1-1 0 0,3-11 1 0 0,0-2-7 0 0,2-35 1 0 0,-6 39 12 0 0,1 0 1 0 0,1 0-1 0 0,0 0 0 0 0,6-16 1 0 0,1 17-82 0 0,-10 13 91 0 0,0 1-1 0 0,0 0 1 0 0,1 0 0 0 0,-1 0-1 0 0,0 0 1 0 0,0 0-1 0 0,1 0 1 0 0,-1 0-1 0 0,0 0 1 0 0,0 0-1 0 0,1 0 1 0 0,-1 0-1 0 0,0 0 1 0 0,0 0-1 0 0,1 0 1 0 0,-1 0-1 0 0,0 0 1 0 0,1 0-1 0 0,-1 0 1 0 0,0 1-1 0 0,0-1 1 0 0,0 0 0 0 0,1 0-1 0 0,-1 0 1 0 0,0 0-1 0 0,0 0 1 0 0,1 1-1 0 0,-1-1 1 0 0,0 0-1 0 0,0 0 1 0 0,0 0-1 0 0,1 1 1 0 0,11 28-84 0 0,-9-21 90 0 0,20 67 209 0 0,-14-43-34 0 0,1-1 0 0 0,2 0 0 0 0,16 33 0 0 0,-25-60-294 0 0,-1-1 0 0 0,0 0-1 0 0,1 0 1 0 0,0 0 0 0 0,-1 0 0 0 0,1-1 0 0 0,0 1-1 0 0,5 2 1 0 0,-7-4-221 0 0,1 0 0 0 0,-1 0 0 0 0,1 0 1 0 0,0 0-1 0 0,-1 0 0 0 0,1-1 0 0 0,0 1 0 0 0,0 0 0 0 0,0-1 0 0 0,0 0 0 0 0,-1 1 0 0 0,1-1 0 0 0,0 0 0 0 0,0 0 0 0 0,0 0 1 0 0,0 0-1 0 0,0 0 0 0 0,3-1 0 0 0,2-2-1439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28.508"/>
    </inkml:context>
    <inkml:brush xml:id="br0">
      <inkml:brushProperty name="width" value="0.05" units="cm"/>
      <inkml:brushProperty name="height" value="0.05" units="cm"/>
    </inkml:brush>
  </inkml:definitions>
  <inkml:trace contextRef="#ctx0" brushRef="#br0">1 94 8265 0 0,'0'-2'67'0'0,"1"0"0"0"0,0 1 0 0 0,-1-1-1 0 0,1 1 1 0 0,0-1 0 0 0,0 1 0 0 0,0 0 0 0 0,0-1 0 0 0,0 1 0 0 0,0 0 0 0 0,0 0 0 0 0,1 0 0 0 0,-1-1 0 0 0,2 0 0 0 0,-2 2 0 0 0,0 0-1 0 0,0 0 1 0 0,0 0 0 0 0,-1-1-1 0 0,1 1 1 0 0,0 0 0 0 0,0 0 0 0 0,0 0-1 0 0,0 1 1 0 0,-1-1 0 0 0,1 0 0 0 0,0 0-1 0 0,0 0 1 0 0,0 1 0 0 0,-1-1 0 0 0,1 0-1 0 0,0 1 1 0 0,0-1 0 0 0,-1 1-1 0 0,1-1 1 0 0,0 1 0 0 0,-1-1 0 0 0,1 1-1 0 0,-1-1 1 0 0,1 1 0 0 0,0-1 0 0 0,-1 1-1 0 0,1 0 1 0 0,-1 0 0 0 0,0-1 0 0 0,1 1-1 0 0,0 1 1 0 0,12 20 1081 0 0,0 1 1 0 0,16 45-1 0 0,-7-16-379 0 0,-15-36-587 0 0,-1 0 0 0 0,7 25 1 0 0,-12-36-168 0 0,0 1 0 0 0,0 0 0 0 0,0-1 0 0 0,0 1 1 0 0,-1 0-1 0 0,0-1 0 0 0,0 1 0 0 0,-1 0 1 0 0,0-1-1 0 0,0 1 0 0 0,-2 6 0 0 0,3-11-12 0 0,0-1 1 0 0,0 0-1 0 0,0 0 0 0 0,0 0 0 0 0,0 0 0 0 0,0 0 0 0 0,0 1 1 0 0,0-1-1 0 0,0 0 0 0 0,0 0 0 0 0,0 0 0 0 0,0 0 0 0 0,0 0 1 0 0,0 0-1 0 0,0 1 0 0 0,0-1 0 0 0,-1 0 0 0 0,1 0 1 0 0,0 0-1 0 0,0 0 0 0 0,0 0 0 0 0,0 0 0 0 0,0 0 0 0 0,0 0 1 0 0,0 0-1 0 0,-1 0 0 0 0,1 1 0 0 0,0-1 0 0 0,0 0 1 0 0,0 0-1 0 0,0 0 0 0 0,0 0 0 0 0,0 0 0 0 0,-1 0 0 0 0,1 0 1 0 0,0 0-1 0 0,0 0 0 0 0,0 0 0 0 0,0 0 0 0 0,0 0 1 0 0,0 0-1 0 0,-1 0 0 0 0,1 0 0 0 0,0 0 0 0 0,0 0 0 0 0,0 0 1 0 0,0-1-1 0 0,0 1 0 0 0,-1 0 0 0 0,-4-8 75 0 0,-4-18-38 0 0,7 21-27 0 0,-1-6-11 0 0,0-1-1 0 0,1 1 0 0 0,0-1 1 0 0,1 0-1 0 0,0 1 1 0 0,1-1-1 0 0,0 0 0 0 0,1 0 1 0 0,1 1-1 0 0,-1-1 1 0 0,8-21-1 0 0,-3 14 6 0 0,0 0 0 0 0,2 1 0 0 0,0 0-1 0 0,1 1 1 0 0,1-1 0 0 0,15-20 0 0 0,-22 34-5 0 0,1-1 1 0 0,-1 1 0 0 0,1 0-1 0 0,0 0 1 0 0,0 1-1 0 0,0-1 1 0 0,1 1-1 0 0,-1 0 1 0 0,1 0-1 0 0,0 0 1 0 0,0 1-1 0 0,0 0 1 0 0,0 0-1 0 0,6-2 1 0 0,-8 4-43 0 0,0-1 0 0 0,0 1 0 0 0,0 0-1 0 0,0 0 1 0 0,0 0 0 0 0,0 0 0 0 0,0 1 0 0 0,0-1 0 0 0,0 1-1 0 0,0 0 1 0 0,0 0 0 0 0,0 0 0 0 0,0 0 0 0 0,0 0 0 0 0,0 1-1 0 0,0-1 1 0 0,-1 1 0 0 0,1 0 0 0 0,-1 0 0 0 0,0 0 0 0 0,1 0 0 0 0,-1 0-1 0 0,0 1 1 0 0,0-1 0 0 0,0 0 0 0 0,1 4 0 0 0,-1-3-189 0 0,0 0 1 0 0,-1 0-1 0 0,0 0 1 0 0,1 0-1 0 0,-1 0 1 0 0,-1 1-1 0 0,1-1 1 0 0,0 0-1 0 0,-1 1 1 0 0,0-1-1 0 0,1 1 1 0 0,-1-1-1 0 0,-1 6 1 0 0,-1 11-1487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33.915"/>
    </inkml:context>
    <inkml:brush xml:id="br0">
      <inkml:brushProperty name="width" value="0.05" units="cm"/>
      <inkml:brushProperty name="height" value="0.05" units="cm"/>
    </inkml:brush>
  </inkml:definitions>
  <inkml:trace contextRef="#ctx0" brushRef="#br0">586 184 6097 0 0,'0'-8'372'0'0,"-1"2"671"0"0,-9 2-253 0 0,-16-10-75 0 0,2 0-422 0 0,7 8-186 0 0,0 1 0 0 0,0 1 0 0 0,0 0 0 0 0,-1 1 0 0 0,1 1 0 0 0,-1 1 0 0 0,0 1 0 0 0,1 0-1 0 0,-1 1 1 0 0,-24 4 0 0 0,26-2 40 0 0,-1 1-1 0 0,1 0 1 0 0,0 1-1 0 0,0 0 1 0 0,0 1-1 0 0,-23 14 1 0 0,30-15-37 0 0,0 1 1 0 0,1 0 0 0 0,0 0 0 0 0,0 1 0 0 0,0 0 0 0 0,1 1 0 0 0,0-1 0 0 0,0 1 0 0 0,1 1 0 0 0,0-1 0 0 0,-9 18 0 0 0,0 7 115 0 0,2 0 0 0 0,1 0 0 0 0,-10 45 1 0 0,18-57-98 0 0,0-1 1 0 0,2 1 0 0 0,0 0 0 0 0,2 0-1 0 0,0 0 1 0 0,6 41 0 0 0,-2-46 24 0 0,1 0 0 0 0,0 0 0 0 0,1 0-1 0 0,1 0 1 0 0,0-1 0 0 0,1-1 0 0 0,1 1 0 0 0,0-1 0 0 0,1 0-1 0 0,0-1 1 0 0,20 18 0 0 0,-19-22-133 0 0,0-1-1 0 0,1-1 1 0 0,1 0 0 0 0,-1-1-1 0 0,1 0 1 0 0,0 0-1 0 0,1-2 1 0 0,-1 0 0 0 0,1 0-1 0 0,25 2 1 0 0,11 0 62 0 0,82-3 1 0 0,-54-6-83 0 0,1-3 0 0 0,-2-4-1 0 0,1-3 1 0 0,-2-3 0 0 0,0-4-1 0 0,118-47 1 0 0,-168 56 5 0 0,-1-1 1 0 0,0-1 0 0 0,0-1-1 0 0,-2-2 1 0 0,0 0 0 0 0,24-22-1 0 0,-37 29-1 0 0,-1-1 0 0 0,0 1 0 0 0,-1-1 0 0 0,0-1 0 0 0,-1 1 1 0 0,0-1-1 0 0,0-1 0 0 0,-1 1 0 0 0,-1-1 0 0 0,0 0 0 0 0,-1-1 0 0 0,0 1 0 0 0,-1-1 0 0 0,0 0 0 0 0,1-19 0 0 0,-4 11-6 0 0,-1 0 0 0 0,0 1 0 0 0,-2-1 1 0 0,-1 0-1 0 0,0 1 0 0 0,-1 0 0 0 0,-2 0 0 0 0,0 0 0 0 0,-1 1 0 0 0,-1 0 0 0 0,0 0 0 0 0,-2 1 0 0 0,0 1 0 0 0,-1 0 0 0 0,-25-28 1 0 0,28 35-2 0 0,-2 1 1 0 0,1 0 0 0 0,-1 0 0 0 0,-1 1-1 0 0,1 0 1 0 0,-1 1 0 0 0,-1 0 0 0 0,-19-7-1 0 0,12 7 6 0 0,-1 1-1 0 0,1 1 0 0 0,-1 0 0 0 0,-42-2 0 0 0,6 7 12 0 0,0 2 1 0 0,-1 2 0 0 0,-67 15-1 0 0,-109 33 73 0 0,192-39-49 0 0,1 2 0 0 0,1 1-1 0 0,-58 33 1 0 0,86-42-26 0 0,0 0 0 0 0,1 1 0 0 0,-1 1-1 0 0,1-1 1 0 0,1 2 0 0 0,0-1 0 0 0,0 1 0 0 0,1 1 0 0 0,0 0 0 0 0,1 0-1 0 0,0 1 1 0 0,1 0 0 0 0,0 0 0 0 0,1 1 0 0 0,1 0 0 0 0,-8 24 0 0 0,-14 66 96 0 0,26-92-79 0 0,0-1 1 0 0,1 0-1 0 0,0 0 0 0 0,0 1 1 0 0,1-1-1 0 0,0 0 0 0 0,5 16 1 0 0,-1-4 66 0 0,2 0 1 0 0,13 28-1 0 0,-13-38-62 0 0,0 1 0 0 0,1-1 0 0 0,0-1 0 0 0,1 1 0 0 0,0-1 0 0 0,1-1 0 0 0,0 0 0 0 0,1 0 0 0 0,0-1 0 0 0,0-1 0 0 0,1 0 0 0 0,0 0-1 0 0,0-1 1 0 0,17 7 0 0 0,10 2 1 0 0,1-1 0 0 0,0-2 0 0 0,65 12 0 0 0,-63-17-15 0 0,0-2 0 0 0,0-2-1 0 0,1-2 1 0 0,-1-2-1 0 0,63-7 1 0 0,-80 4-11 0 0,0-1 1 0 0,0-2-1 0 0,0 0 1 0 0,-1-2-1 0 0,0 0 0 0 0,-1-2 1 0 0,0 0-1 0 0,0-2 1 0 0,-1-1-1 0 0,29-21 0 0 0,-39 23-46 0 0,0 0-1 0 0,-1 0 1 0 0,0-1-1 0 0,-1 0 0 0 0,0-1 1 0 0,-1 0-1 0 0,0-1 1 0 0,-1 1-1 0 0,8-22 0 0 0,-8 16-78 0 0,-2 0-1 0 0,0-1 1 0 0,-1 0-1 0 0,-1-1 1 0 0,-1 1-1 0 0,1-40 1 0 0,-3 39 34 0 0,-2-1 0 0 0,-1 1 0 0 0,-1-1 1 0 0,0 1-1 0 0,-2 0 0 0 0,0 0 1 0 0,-2 0-1 0 0,0 1 0 0 0,-1 0 0 0 0,-1 0 1 0 0,-1 1-1 0 0,-1 0 0 0 0,0 1 1 0 0,-26-31-1 0 0,28 41 69 0 0,1 0 1 0 0,-1 0-1 0 0,-1 1 0 0 0,1 0 1 0 0,-1 1-1 0 0,0 0 1 0 0,-1 1-1 0 0,1 0 0 0 0,-1 0 1 0 0,0 1-1 0 0,0 1 1 0 0,-1-1-1 0 0,1 2 0 0 0,-1 0 1 0 0,1 0-1 0 0,-1 1 1 0 0,0 1-1 0 0,1 0 0 0 0,-1 0 1 0 0,-23 5-1 0 0,15-2 9 0 0,1 2 0 0 0,-1 0 0 0 0,1 1-1 0 0,0 1 1 0 0,0 1 0 0 0,1 1 0 0 0,0 0 0 0 0,1 1-1 0 0,0 1 1 0 0,0 1 0 0 0,-21 20 0 0 0,30-25-6 0 0,1 1 0 0 0,0 0 1 0 0,0 0-1 0 0,1 1 0 0 0,0 0 0 0 0,0 0 1 0 0,-4 11-1 0 0,7-15-202 0 0,2 0 1 0 0,-1 0-1 0 0,0 0 0 0 0,1 0 0 0 0,0 0 1 0 0,0 0-1 0 0,0 0 0 0 0,1 0 1 0 0,0 0-1 0 0,0 1 0 0 0,0-1 1 0 0,0 0-1 0 0,1 0 0 0 0,0 0 1 0 0,0 0-1 0 0,3 8 0 0 0,5 0-1321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36.750"/>
    </inkml:context>
    <inkml:brush xml:id="br0">
      <inkml:brushProperty name="width" value="0.05" units="cm"/>
      <inkml:brushProperty name="height" value="0.05" units="cm"/>
    </inkml:brush>
  </inkml:definitions>
  <inkml:trace contextRef="#ctx0" brushRef="#br0">65 239 7197 0 0,'-9'-7'104'0'0,"-1"1"0"0"0,2-1 0 0 0,-12-12 0 0 0,7 11 682 0 0,13 8-746 0 0,0 0 0 0 0,0 0 0 0 0,0 0-1 0 0,0 0 1 0 0,0 0 0 0 0,-1 0 0 0 0,1 0 0 0 0,0 0-1 0 0,0 0 1 0 0,0 0 0 0 0,0 0 0 0 0,0 0 0 0 0,-1 0-1 0 0,1 0 1 0 0,0 0 0 0 0,0 0 0 0 0,0 1 0 0 0,0-1-1 0 0,0 0 1 0 0,-1 0 0 0 0,1 0 0 0 0,0 0 0 0 0,0 0-1 0 0,0 0 1 0 0,0 0 0 0 0,0 0 0 0 0,0 0 0 0 0,0 1-1 0 0,0-1 1 0 0,-1 0 0 0 0,1 0 0 0 0,0 0 0 0 0,0 0-1 0 0,0 0 1 0 0,0 0 0 0 0,0 1 0 0 0,0-1 0 0 0,0 0-1 0 0,0 0 1 0 0,0 0 0 0 0,0 1 0 0 0,0-1 25 0 0,1 1 0 0 0,-1 0 0 0 0,0 0 0 0 0,1-1-1 0 0,-1 1 1 0 0,1 0 0 0 0,0-1 0 0 0,-1 1 0 0 0,1-1 0 0 0,-1 1 0 0 0,1 0 0 0 0,0-1 0 0 0,-1 0 0 0 0,1 1 0 0 0,0-1 0 0 0,0 1 0 0 0,-1-1 0 0 0,1 0 0 0 0,0 1 0 0 0,0-1-1 0 0,0 0 1 0 0,-1 0 0 0 0,1 0 0 0 0,0 0 0 0 0,0 0 0 0 0,0 0 0 0 0,0 0 0 0 0,-1 0 0 0 0,1 0 0 0 0,1 0 0 0 0,27-3 29 0 0,-1 0 1 0 0,0-2-1 0 0,0-1 0 0 0,53-19 1 0 0,-17 5-506 0 0,-19 7-6 0 0,-2 2-416 0 0,43-18 0 0 0,-83 28 805 0 0,-1 0 0 0 0,1-1 0 0 0,-1 1 0 0 0,1 0 0 0 0,-1-1 0 0 0,0 0 0 0 0,0 1 0 0 0,1-1 0 0 0,-1 0 0 0 0,-1 0 0 0 0,1 0 0 0 0,0 0 0 0 0,0-1 0 0 0,-1 1 0 0 0,1 0 0 0 0,-1-1 0 0 0,0 1 0 0 0,0-1 1 0 0,0 1-1 0 0,2-6 0 0 0,-3 6 32 0 0,0 1 1 0 0,0-1-1 0 0,0 0 0 0 0,-1 1 1 0 0,1-1-1 0 0,0 0 1 0 0,-1 0-1 0 0,1 1 1 0 0,-1-1-1 0 0,1 1 1 0 0,-1-1-1 0 0,0 0 1 0 0,1 1-1 0 0,-1-1 1 0 0,0 1-1 0 0,0 0 1 0 0,0-1-1 0 0,-1 1 0 0 0,1 0 1 0 0,0-1-1 0 0,0 1 1 0 0,-1 0-1 0 0,1 0 1 0 0,-1 0-1 0 0,1 0 1 0 0,-1 0-1 0 0,1 1 1 0 0,-1-1-1 0 0,1 0 1 0 0,-1 1-1 0 0,0-1 0 0 0,1 1 1 0 0,-1 0-1 0 0,-2-1 1 0 0,-1 0 61 0 0,-1 0 0 0 0,0 1 0 0 0,1-1 0 0 0,-1 1-1 0 0,0 0 1 0 0,0 1 0 0 0,1 0 0 0 0,-1-1 0 0 0,1 2 0 0 0,-1-1 0 0 0,1 1 0 0 0,-1 0 0 0 0,1 0 0 0 0,0 0 0 0 0,0 1 0 0 0,0-1 0 0 0,0 1-1 0 0,0 1 1 0 0,0-1 0 0 0,1 1 0 0 0,0 0 0 0 0,0 0 0 0 0,-4 4 0 0 0,-3 5 85 0 0,0-1 0 0 0,1 2 1 0 0,1-1-1 0 0,0 2 0 0 0,1-1 1 0 0,-11 28-1 0 0,-1 20 116 0 0,2 0 0 0 0,-15 109 0 0 0,14-62-223 0 0,-43 230-1886 0 0,61-308 32 0 0,1-19 722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36.127"/>
    </inkml:context>
    <inkml:brush xml:id="br0">
      <inkml:brushProperty name="width" value="0.05" units="cm"/>
      <inkml:brushProperty name="height" value="0.05" units="cm"/>
    </inkml:brush>
  </inkml:definitions>
  <inkml:trace contextRef="#ctx0" brushRef="#br0">664 108 6753 0 0,'0'0'1'0'0,"0"0"1"0"0,0-1-1 0 0,0 1 0 0 0,-1 0 1 0 0,1 0-1 0 0,0 0 1 0 0,0 0-1 0 0,0 0 1 0 0,0 0-1 0 0,0 0 1 0 0,0 0-1 0 0,0 0 1 0 0,-1-1-1 0 0,1 1 1 0 0,0 0-1 0 0,0 0 1 0 0,0 0-1 0 0,0 0 0 0 0,0 0 1 0 0,0 0-1 0 0,0-1 1 0 0,0 1-1 0 0,0 0 1 0 0,0 0-1 0 0,0 0 1 0 0,0 0-1 0 0,0 0 1 0 0,0-1-1 0 0,0 1 1 0 0,0 0-1 0 0,0 0 1 0 0,0 0-1 0 0,0 0 0 0 0,0 0 1 0 0,0-1-1 0 0,0 1 1 0 0,0 0-1 0 0,0 0 1 0 0,0 0-1 0 0,0 0 1 0 0,0 0-1 0 0,1-1 1 0 0,-1 1-1 0 0,0 0 1 0 0,0 0-1 0 0,0 0 0 0 0,0 0 1 0 0,0 0-1 0 0,0 0 1 0 0,0 0-1 0 0,1 0 1 0 0,-1 0-1 0 0,0-1 1 0 0,0 1-1 0 0,0 0 1 0 0,0 0-1 0 0,0 0 1 0 0,0 0-1 0 0,1 0 1 0 0,-1 0-1 0 0,0 0 0 0 0,0 0 1 0 0,0 0-1 0 0,0 0 1 0 0,0 0-1 0 0,1 0 1 0 0,-1 0-1 0 0,0 0 1 0 0,0 0-1 0 0,-15-7 603 0 0,4 2 258 0 0,8 2-687 0 0,1 0 0 0 0,-1 0 0 0 0,-1 0 0 0 0,1 0 0 0 0,0 1 0 0 0,-1-1 0 0 0,1 1 0 0 0,-1 0 0 0 0,0 0 0 0 0,1 0 0 0 0,-1 0 0 0 0,0 1 0 0 0,0 0 0 0 0,0 0 0 0 0,0 0 0 0 0,-1 0-1 0 0,1 0 1 0 0,0 1 0 0 0,0 0 0 0 0,0 0 0 0 0,-1 0 0 0 0,-5 1 0 0 0,-25 2 80 0 0,-1 1 0 0 0,1 2-1 0 0,1 2 1 0 0,-1 1 0 0 0,1 1 0 0 0,0 2-1 0 0,1 1 1 0 0,1 2 0 0 0,0 1 0 0 0,1 2-1 0 0,-34 25 1 0 0,56-36-182 0 0,0 0 1 0 0,1 0-1 0 0,0 1 0 0 0,0 0 0 0 0,0 0 1 0 0,1 1-1 0 0,1 0 0 0 0,-1 0 0 0 0,1 0 1 0 0,1 1-1 0 0,0 0 0 0 0,1 0 0 0 0,-1 1 1 0 0,2-1-1 0 0,0 1 0 0 0,0 0 0 0 0,1 0 1 0 0,0 0-1 0 0,1 0 0 0 0,0 0 0 0 0,1 15 1 0 0,-1 14 113 0 0,1-9 80 0 0,0 1-1 0 0,8 49 0 0 0,-6-71-233 0 0,1 1 1 0 0,0 0 0 0 0,0-1-1 0 0,1 0 1 0 0,0 0 0 0 0,1 0-1 0 0,0 0 1 0 0,1 0 0 0 0,0-1-1 0 0,1 0 1 0 0,9 10 0 0 0,-7-8-4 0 0,2 0 0 0 0,-1-1 0 0 0,1-1 1 0 0,1 1-1 0 0,0-2 0 0 0,0 0 1 0 0,1 0-1 0 0,-1-1 0 0 0,2-1 0 0 0,-1 0 1 0 0,1 0-1 0 0,0-2 0 0 0,0 0 0 0 0,27 5 1 0 0,52 7 111 0 0,-59-9-99 0 0,0-2 0 0 0,1 0 0 0 0,57-1 0 0 0,238-45 307 0 0,-294 34-327 0 0,-1-1-1 0 0,1-2 1 0 0,-1-1-1 0 0,-1-1 1 0 0,0-2-1 0 0,-1-2 0 0 0,46-29 1 0 0,-58 32 12 0 0,-1-1 1 0 0,-1-1 0 0 0,0-1-1 0 0,27-29 1 0 0,-40 38-11 0 0,0-1-1 0 0,0 1 1 0 0,-1-2 0 0 0,0 1-1 0 0,0-1 1 0 0,-1 1 0 0 0,0-1-1 0 0,-1 0 1 0 0,0-1 0 0 0,0 1-1 0 0,-1 0 1 0 0,0-1 0 0 0,0 0-1 0 0,-1-15 1 0 0,-1-6-5 0 0,-1 0-1 0 0,-1 0 1 0 0,-11-46 0 0 0,10 63-11 0 0,-2 0-1 0 0,1 0 1 0 0,-2 1 0 0 0,0-1 0 0 0,0 2-1 0 0,-1-1 1 0 0,-1 0 0 0 0,0 1 0 0 0,-18-19 0 0 0,11 16-2 0 0,-1 2-1 0 0,0 0 1 0 0,0 1 0 0 0,-2 0 0 0 0,1 2 0 0 0,-1 0 0 0 0,-1 1 0 0 0,0 0 0 0 0,0 2 0 0 0,-33-9 0 0 0,-3 3-3 0 0,-1 3-1 0 0,-94-6 0 0 0,106 14 3 0 0,0 2-1 0 0,0 1 1 0 0,0 3-1 0 0,0 1 1 0 0,-81 22-1 0 0,98-19 195 0 0,0 2 0 0 0,0 0-1 0 0,1 2 1 0 0,0 1-1 0 0,1 0 1 0 0,1 2-1 0 0,0 1 1 0 0,1 2-1 0 0,1 0 1 0 0,-24 24-1 0 0,29-24-43 0 0,0 1 0 0 0,-24 36 0 0 0,28-36-83 0 0,8-12-39 0 0,0 0 0 0 0,0 1 0 0 0,1-1-1 0 0,0 1 1 0 0,0 0 0 0 0,1 0 0 0 0,-4 13 0 0 0,6-14 34 0 0,0-1 1 0 0,1 1-1 0 0,-1 0 0 0 0,2 6 1 0 0,-1-10-67 0 0,1-1 1 0 0,0 1 0 0 0,-1-1 0 0 0,1 0-1 0 0,0 1 1 0 0,0-1 0 0 0,0 0-1 0 0,0 0 1 0 0,1 0 0 0 0,-1 0 0 0 0,1 0-1 0 0,-1 0 1 0 0,3 2 0 0 0,9 6 200 0 0,-13-10-195 0 0,0 1-1 0 0,0-1 1 0 0,0 0 0 0 0,1 0-1 0 0,-1 0 1 0 0,0 0 0 0 0,0 0 0 0 0,0 0-1 0 0,1 0 1 0 0,-1 0 0 0 0,0 1-1 0 0,0-1 1 0 0,0 0 0 0 0,1 0 0 0 0,-1 0-1 0 0,0 0 1 0 0,0 0 0 0 0,0 0-1 0 0,1 0 1 0 0,-1 0 0 0 0,0 0 0 0 0,0 0-1 0 0,0 0 1 0 0,1-1 0 0 0,-1 1-1 0 0,0 0 1 0 0,0 0 0 0 0,0 0 0 0 0,1 0-1 0 0,-1 0 1 0 0,0 0 0 0 0,0 0-1 0 0,0 0 1 0 0,1-1 0 0 0,-1 1-1 0 0,0 0 1 0 0,0 0 0 0 0,0 0 0 0 0,0 0-1 0 0,0-1 1 0 0,1 1 0 0 0,-1 0-1 0 0,0 0 1 0 0,0 0 0 0 0,0-1 0 0 0,0 1-1 0 0,0 0 1 0 0,0 0 0 0 0,0 0-1 0 0,0-1 1 0 0,0 1 0 0 0,0 0 0 0 0,0 0-1 0 0,0 0 1 0 0,0-1 0 0 0,0 1-1 0 0,0 0 1 0 0,0-1 0 0 0,0 1 57 0 0,2-1 302 0 0,-10 8 29 0 0,1-3 36 0 0,5-4-506 0 0,5-5-193 0 0,-1 0-509 0 0,-2 4 618 0 0,1 1-1 0 0,-1-1 0 0 0,0 0 0 0 0,0 1 0 0 0,1-1 0 0 0,-1 1 0 0 0,0-1 1 0 0,1 1-1 0 0,-1-1 0 0 0,0 1 0 0 0,1-1 0 0 0,-1 1 0 0 0,1 0 0 0 0,-1-1 1 0 0,1 1-1 0 0,-1-1 0 0 0,1 1 0 0 0,-1 0 0 0 0,1 0 0 0 0,-1-1 0 0 0,1 1 0 0 0,0-1 1 0 0,7-1-2077 0 0,-2-5-444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37.252"/>
    </inkml:context>
    <inkml:brush xml:id="br0">
      <inkml:brushProperty name="width" value="0.05" units="cm"/>
      <inkml:brushProperty name="height" value="0.05" units="cm"/>
    </inkml:brush>
  </inkml:definitions>
  <inkml:trace contextRef="#ctx0" brushRef="#br0">486 65 8793 0 0,'6'-17'332'0'0,"-5"16"-222"0"0,0-1-1 0 0,0 1 1 0 0,0-1-1 0 0,0 1 0 0 0,-1-1 1 0 0,1 0-1 0 0,-1 1 1 0 0,1-1-1 0 0,-1 0 1 0 0,0 0-1 0 0,1 1 1 0 0,-1-1-1 0 0,0 0 0 0 0,0 1 1 0 0,-1-4-1 0 0,1 4 9 0 0,0 0 0 0 0,0 0 0 0 0,-1 0 0 0 0,1 0-1 0 0,0 0 1 0 0,-1 0 0 0 0,1 0 0 0 0,-1 0 0 0 0,1 0-1 0 0,-1 0 1 0 0,1 0 0 0 0,-1 1 0 0 0,0-1 0 0 0,1 0-1 0 0,-2-1 1 0 0,-22-1 723 0 0,16 5-779 0 0,0-1 0 0 0,0 1-1 0 0,0 0 1 0 0,0 1 0 0 0,0-1 0 0 0,0 2 0 0 0,1-1-1 0 0,-13 9 1 0 0,-19 7 53 0 0,-29 6-64 0 0,-2-4-1 0 0,-101 18 0 0 0,169-38-27 0 0,0 0 25 0 0,-1-1-1 0 0,1 1 1 0 0,-1-1 0 0 0,1 0-1 0 0,-1 1 1 0 0,1-1 0 0 0,-1 0 0 0 0,1-1-1 0 0,0 1 1 0 0,-1 0 0 0 0,-4-2-1 0 0,21-14 805 0 0,-11 14-831 0 0,0 0-1 0 0,1 0 1 0 0,-1 0-1 0 0,1 0 1 0 0,-1 1-1 0 0,1-1 1 0 0,0 1-1 0 0,0 0 0 0 0,0 0 1 0 0,-1 0-1 0 0,1 1 1 0 0,0-1-1 0 0,0 1 1 0 0,5 0-1 0 0,-2 1 22 0 0,0 0 0 0 0,0 1 1 0 0,-1-1-1 0 0,1 1 0 0 0,0 1 0 0 0,-1-1 1 0 0,10 6-1 0 0,5 5 194 0 0,0 1 0 0 0,0 1-1 0 0,26 25 1 0 0,-39-33-116 0 0,2 2-65 0 0,14 11-143 0 0,-1 1 0 0 0,-1 1 0 0 0,-1 1 0 0 0,22 31 0 0 0,-21-27-3966 0 0,-11-25 2519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37.610"/>
    </inkml:context>
    <inkml:brush xml:id="br0">
      <inkml:brushProperty name="width" value="0.05" units="cm"/>
      <inkml:brushProperty name="height" value="0.05" units="cm"/>
    </inkml:brush>
  </inkml:definitions>
  <inkml:trace contextRef="#ctx0" brushRef="#br0">16 30 10777 0 0,'-9'-16'222'0'0,"4"6"149"0"0,5 10-355 0 0,0 0 0 0 0,0 0 0 0 0,-1 0 0 0 0,1 0 0 0 0,0 0 0 0 0,0 0 0 0 0,0 0 0 0 0,0 0 0 0 0,0 0-1 0 0,0-1 1 0 0,0 1 0 0 0,0 0 0 0 0,0 0 0 0 0,0 0 0 0 0,0 0 0 0 0,0 0 0 0 0,0 0 0 0 0,0 0 0 0 0,0 0 0 0 0,0 0 0 0 0,0-1 0 0 0,0 1 0 0 0,0 0-1 0 0,0 0 1 0 0,0 0 0 0 0,0 0 0 0 0,0 0 0 0 0,0 0 0 0 0,0 0 0 0 0,0 0 0 0 0,0 0 0 0 0,0-1 0 0 0,0 1 0 0 0,0 0 0 0 0,0 0 0 0 0,0 0 0 0 0,0 0 0 0 0,0 0-1 0 0,0 0 1 0 0,1 0 0 0 0,-1 0 0 0 0,0 0 0 0 0,0 0 0 0 0,0 0 0 0 0,0 0 0 0 0,0-1 0 0 0,0 1 0 0 0,0 0 0 0 0,0 0 0 0 0,0 0 0 0 0,0 0 0 0 0,1 0-1 0 0,-1 0 1 0 0,6 3 724 0 0,-1-1-1 0 0,1 1 1 0 0,-1 0-1 0 0,1 0 1 0 0,6 6-1 0 0,2 0-129 0 0,158 112 1951 0 0,-116-84-2360 0 0,57 35-469 0 0,-111-70 213 0 0,8 3-444 0 0,0 1 0 0 0,16 13 0 0 0,-24-17 221 0 0,0 0 0 0 0,0-1 0 0 0,0 1 1 0 0,0 0-1 0 0,-1 0 0 0 0,1 1 1 0 0,-1-1-1 0 0,1 0 0 0 0,-1 1 1 0 0,0-1-1 0 0,0 0 0 0 0,0 1 0 0 0,0-1 1 0 0,0 1-1 0 0,-1 0 0 0 0,1-1 1 0 0,0 5-1 0 0,-1 7-1877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40.782"/>
    </inkml:context>
    <inkml:brush xml:id="br0">
      <inkml:brushProperty name="width" value="0.05" units="cm"/>
      <inkml:brushProperty name="height" value="0.05" units="cm"/>
    </inkml:brush>
  </inkml:definitions>
  <inkml:trace contextRef="#ctx0" brushRef="#br0">90 198 7133 0 0,'0'0'140'0'0,"-8"-1"89"0"0,-2 1-28 0 0,-5-1-107 0 0,-7-4 4079 0 0,16 3-3919 0 0,4 1-55 0 0,0 0 0 0 0,0 1-1 0 0,0-1 1 0 0,1 0-1 0 0,-1 1 1 0 0,-1 0 0 0 0,1-1-1 0 0,0 1 1 0 0,0 0 0 0 0,0 0-1 0 0,-2 0 1 0 0,3-6-14 0 0,0-2-149 0 0,0 1 0 0 0,1 0 0 0 0,0-1 0 0 0,0 1-1 0 0,1 0 1 0 0,0-1 0 0 0,3-9 0 0 0,-3 12-8 0 0,1 1 1 0 0,0-1-1 0 0,1 0 1 0 0,-1 1-1 0 0,1-1 1 0 0,0 1-1 0 0,0 0 1 0 0,1 0-1 0 0,-1 0 1 0 0,1 1-1 0 0,-1-1 1 0 0,7-4-1 0 0,2-1 29 0 0,1 1-1 0 0,0 0 1 0 0,0 1 0 0 0,15-6-1 0 0,-27 13-55 0 0,1-1 1 0 0,1 0-1 0 0,-1 0 1 0 0,1 1 0 0 0,-1-1 0 0 0,1 1-1 0 0,0-1 1 0 0,-1 1 0 0 0,5 0-1 0 0,27 1 19 0 0,1 2 0 0 0,40 9-1 0 0,-74-12-16 0 0,0 0 0 0 0,0 0 1 0 0,0 1-1 0 0,0-1 0 0 0,0 0 0 0 0,0 1 0 0 0,0-1 0 0 0,0 0 1 0 0,-1 1-1 0 0,1-1 0 0 0,0 1 0 0 0,0-1 0 0 0,0 1 0 0 0,-1 0 1 0 0,1-1-1 0 0,0 1 0 0 0,-1 0 0 0 0,1-1 0 0 0,-1 1 0 0 0,1 0 1 0 0,-1 0-1 0 0,1-1 0 0 0,-1 1 0 0 0,1 0 0 0 0,-1 0 0 0 0,0 0 1 0 0,1 0-1 0 0,-1 0 0 0 0,0 0 0 0 0,0 0 0 0 0,0 0 0 0 0,0 0 1 0 0,1-1-1 0 0,-2 1 0 0 0,1 0 0 0 0,0 0 0 0 0,0 0 0 0 0,0 0 1 0 0,0 0-1 0 0,-1 1 0 0 0,1 3 33 0 0,-1 3 1 0 0,1 0 0 0 0,-1 0 0 0 0,-1 0 0 0 0,1-1 0 0 0,-1 1 0 0 0,-1-1 0 0 0,1 1 0 0 0,-1-1 0 0 0,0 0 0 0 0,-1 0 0 0 0,-7 12 0 0 0,-5 1-17 0 0,0 0 0 0 0,-24 22-1 0 0,1 0 12 0 0,36-39-9 0 0,-10 9 4 0 0,13-12-26 0 0,-1 0 0 0 0,1 0-1 0 0,0 0 1 0 0,0 1 0 0 0,0-1-1 0 0,-1 0 1 0 0,1 0 0 0 0,0 0-1 0 0,0 1 1 0 0,0-1 0 0 0,-1 0-1 0 0,1 0 1 0 0,0 1-1 0 0,0-1 1 0 0,0 0 0 0 0,0 1-1 0 0,0-1 1 0 0,-1 0 0 0 0,1 0-1 0 0,0 1 1 0 0,0-1 0 0 0,0 0-1 0 0,0 1 1 0 0,0-1 0 0 0,0 0-1 0 0,0 1 1 0 0,0-1 0 0 0,0 0-1 0 0,0 1 1 0 0,1-1 0 0 0,-1 0-1 0 0,0 0 1 0 0,0 1 0 0 0,0-1-1 0 0,0 0 1 0 0,0 1 0 0 0,0-1-1 0 0,1 1 1 0 0,2-1-2 0 0,0 0 1 0 0,0 1 0 0 0,1-1-1 0 0,-1 0 1 0 0,0 0-1 0 0,6-1 1 0 0,1 0 22 0 0,12 1-6 0 0,0 0-1 0 0,0 2 1 0 0,-1 0-1 0 0,1 2 1 0 0,-1 0-1 0 0,0 2 1 0 0,0 0-1 0 0,21 10 1 0 0,-37-14-4 0 0,0 1 0 0 0,0 0 1 0 0,-1-1-1 0 0,0 2 0 0 0,1-1 1 0 0,-1 0-1 0 0,0 1 0 0 0,-1 0 0 0 0,1 0 1 0 0,-1 0-1 0 0,5 7 0 0 0,-7-9 16 0 0,0-1-1 0 0,-1 1 1 0 0,1 0-1 0 0,0 0 1 0 0,-1 0-1 0 0,1 0 1 0 0,-1 0-1 0 0,0 0 1 0 0,1 0-1 0 0,-1 0 1 0 0,0 1-1 0 0,0-1 1 0 0,-1 0-1 0 0,1 0 1 0 0,0 0-1 0 0,-1 0 1 0 0,1 0-1 0 0,-1 0 0 0 0,0 0 1 0 0,1 0-1 0 0,-1-1 1 0 0,0 1-1 0 0,0 0 1 0 0,0 0-1 0 0,-1-1 1 0 0,1 1-1 0 0,0 0 1 0 0,-1-1-1 0 0,1 1 1 0 0,-1-1-1 0 0,1 0 1 0 0,-2 2-1 0 0,-8 5 48 0 0,1-1 0 0 0,-1 0-1 0 0,-1 0 1 0 0,1-1 0 0 0,-1-1-1 0 0,0 0 1 0 0,0 0 0 0 0,-16 3-1 0 0,-3-1-76 0 0,-1-1-1 0 0,-36 2 1 0 0,65-8-68 0 0,-1 1 0 0 0,0-1 0 0 0,1 0 0 0 0,-1-1 0 0 0,1 1 0 0 0,-1-1 0 0 0,1 1 0 0 0,-1-1-1 0 0,1 0 1 0 0,0 0 0 0 0,-1-1 0 0 0,1 1 0 0 0,0-1 0 0 0,0 0 0 0 0,0 0 0 0 0,0 0 0 0 0,0 0 0 0 0,-4-3 0 0 0,4 1-379 0 0,0 0 0 0 0,0 1-1 0 0,0-1 1 0 0,1 0 0 0 0,-1 0 0 0 0,1-1 0 0 0,0 1 0 0 0,-2-7 0 0 0,-2-6-1127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41.133"/>
    </inkml:context>
    <inkml:brush xml:id="br0">
      <inkml:brushProperty name="width" value="0.05" units="cm"/>
      <inkml:brushProperty name="height" value="0.05" units="cm"/>
    </inkml:brush>
  </inkml:definitions>
  <inkml:trace contextRef="#ctx0" brushRef="#br0">22 22 12977 0 0,'0'1'150'0'0,"0"0"0"0"0,0 0 0 0 0,0-1 1 0 0,0 1-1 0 0,0 0 0 0 0,0 0 0 0 0,-1-1 0 0 0,1 1 0 0 0,0 0 0 0 0,0 0 0 0 0,-1-1 0 0 0,1 1 0 0 0,0 0 0 0 0,-1-1 1 0 0,1 1-1 0 0,-1 0 0 0 0,1-1 0 0 0,-1 1 0 0 0,1-1 0 0 0,-1 1 0 0 0,1-1 0 0 0,-1 1 0 0 0,0-1 0 0 0,1 1 0 0 0,-1-1 1 0 0,1 0-1 0 0,-1 1 0 0 0,0-1 0 0 0,0 0 0 0 0,1 0 0 0 0,-1 1 0 0 0,0-1 0 0 0,0 0 0 0 0,0 0 0 0 0,1 0-115 0 0,0 0 0 0 0,0 1 0 0 0,-1-1 0 0 0,1 0 0 0 0,0 0-1 0 0,0 0 1 0 0,0 0 0 0 0,0 0 0 0 0,0 0 0 0 0,0 0 0 0 0,0 0-1 0 0,-1 0 1 0 0,1 0 0 0 0,0 0 0 0 0,0 0 0 0 0,0 0 0 0 0,0 0 0 0 0,0 0-1 0 0,-1 0 1 0 0,1 0 0 0 0,0 0 0 0 0,0 0 0 0 0,0 0 0 0 0,0 0-1 0 0,0 0 1 0 0,0 0 0 0 0,-1 0 0 0 0,1 0 0 0 0,0 0 0 0 0,0 0-1 0 0,0 0 1 0 0,0 0 0 0 0,0 0 0 0 0,-1 0 0 0 0,1 0 0 0 0,0 0 0 0 0,0 0-1 0 0,0 0 1 0 0,0 0 0 0 0,0-1 0 0 0,0 1 0 0 0,0 0 0 0 0,0 0-1 0 0,0 0 1 0 0,-1 0 0 0 0,1 0 0 0 0,0 0 0 0 0,0 0 0 0 0,0-1-1 0 0,0 1 1 0 0,0 0 0 0 0,4-9-492 0 0,-3 8 72 0 0,0 0 1 0 0,-1 0 0 0 0,1 0-1 0 0,-1 0 1 0 0,1 0 0 0 0,-1 0-1 0 0,1 0 1 0 0,-1-1 0 0 0,0 1-1 0 0,1 0 1 0 0,-1 0 0 0 0,0 0-1 0 0,0 0 1 0 0,0-1 0 0 0,0 1 0 0 0,0-2-1 0 0,-2-1-1318 0 0,-2-1-16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8:41.466"/>
    </inkml:context>
    <inkml:brush xml:id="br0">
      <inkml:brushProperty name="width" value="0.05" units="cm"/>
      <inkml:brushProperty name="height" value="0.05" units="cm"/>
    </inkml:brush>
  </inkml:definitions>
  <inkml:trace contextRef="#ctx0" brushRef="#br0">12 72 11629 0 0,'-11'-12'4148'0'0,"13"9"-1787"0"0,5-5-921 0 0,-7 8-1439 0 0,0 0 1 0 0,1 0-1 0 0,-1 0 0 0 0,0 0 1 0 0,0 0-1 0 0,0 0 0 0 0,1 0 1 0 0,-1 0-1 0 0,0 0 0 0 0,0 0 1 0 0,0 0-1 0 0,1 0 0 0 0,-1 0 1 0 0,0 0-1 0 0,0 0 0 0 0,0 0 1 0 0,1 0-1 0 0,-1 0 0 0 0,0 0 1 0 0,0 0-1 0 0,0 0 0 0 0,1 1 1 0 0,-1-1-1 0 0,0 0 0 0 0,0 0 1 0 0,0 0-1 0 0,0 0 0 0 0,1 0 1 0 0,-1 1-1 0 0,0-1 0 0 0,0 0 1 0 0,0 0-1 0 0,0 0 0 0 0,0 0 1 0 0,0 1-1 0 0,0-1 0 0 0,1 0 1 0 0,-1 0-1 0 0,0 0 0 0 0,0 1 1 0 0,0-1-1 0 0,0 0 0 0 0,0 0 1 0 0,0 0-1 0 0,0 1 0 0 0,0-1 1 0 0,0 0-1 0 0,0 0 0 0 0,0 1 0 0 0,5 16-48 0 0,0-1-1 0 0,11 21 0 0 0,-13-30-29 0 0,1 0 0 0 0,0 0 1 0 0,0 0-1 0 0,1 0 0 0 0,0-1 0 0 0,0 0 1 0 0,8 7-1 0 0,-12-13 22 0 0,-1 1 1 0 0,1-1-1 0 0,0 0 1 0 0,0 0-1 0 0,0 0 1 0 0,0 0-1 0 0,0 0 0 0 0,0 0 1 0 0,0 0-1 0 0,0 0 1 0 0,0 0-1 0 0,0 0 0 0 0,0 0 1 0 0,-1-1-1 0 0,1 1 1 0 0,0 0-1 0 0,0-1 0 0 0,0 1 1 0 0,0-1-1 0 0,0 1 1 0 0,-1-1-1 0 0,1 1 0 0 0,0-1 1 0 0,-1 1-1 0 0,1-1 1 0 0,0 0-1 0 0,0 0 1 0 0,24-24-387 0 0,-22 21 370 0 0,8-9 136 0 0,0-2 1 0 0,-1 1-1 0 0,-1-1 0 0 0,0-1 0 0 0,-1 0 1 0 0,-1 0-1 0 0,6-18 0 0 0,-12 32-18 0 0,-1 2-18 0 0,0-1-1 0 0,0 1 0 0 0,0 0 0 0 0,0 0 1 0 0,0-1-1 0 0,0 1 0 0 0,0 0 1 0 0,0-1-1 0 0,0 1 0 0 0,0 0 1 0 0,1 0-1 0 0,-1-1 0 0 0,0 1 1 0 0,0 0-1 0 0,0 0 0 0 0,0-1 0 0 0,0 1 1 0 0,1 0-1 0 0,-1 0 0 0 0,0 0 1 0 0,0-1-1 0 0,1 1 0 0 0,-1 0 1 0 0,0 0-1 0 0,0 0 0 0 0,0 0 0 0 0,1-1 1 0 0,-1 1-1 0 0,0 0 0 0 0,1 0 1 0 0,-1 0-1 0 0,0 0 0 0 0,0 0 1 0 0,1 0-1 0 0,-1 0 0 0 0,0 0 0 0 0,1 0 1 0 0,-1 0-1 0 0,0 0 0 0 0,7 11 936 0 0,1 23 307 0 0,-8-33-1196 0 0,8 53 1656 0 0,2 76 1 0 0,-9-74-1797 0 0,-3 0-1 0 0,-19 107 1 0 0,17-137-560 0 0,3-16-486 0 0,-1 0 0 0 0,0 0 0 0 0,0 0 0 0 0,-1 0 0 0 0,-5 11 0 0 0,0-5-1498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9:04.330"/>
    </inkml:context>
    <inkml:brush xml:id="br0">
      <inkml:brushProperty name="width" value="0.05" units="cm"/>
      <inkml:brushProperty name="height" value="0.05" units="cm"/>
    </inkml:brush>
  </inkml:definitions>
  <inkml:trace contextRef="#ctx0" brushRef="#br0">59 302 8397 0 0,'-29'-14'879'0'0,"28"13"-723"0"0,-1 0 1 0 0,1 0-1 0 0,-1 0 1 0 0,1 0-1 0 0,-1 0 1 0 0,1 0-1 0 0,0 0 1 0 0,0-1-1 0 0,0 1 1 0 0,0 0-1 0 0,0-1 1 0 0,0 1-1 0 0,0 0 1 0 0,0-1-1 0 0,-1-2 1 0 0,-2-9 1491 0 0,-2-9 725 0 0,6 22-2309 0 0,0-1 1 0 0,1 1 0 0 0,-1-1 0 0 0,0 0 0 0 0,0 1 0 0 0,0-1 0 0 0,0 1-1 0 0,1-1 1 0 0,-1 0 0 0 0,0 1 0 0 0,0-1 0 0 0,1 1 0 0 0,-1-1 0 0 0,0 1-1 0 0,1-1 1 0 0,-1 1 0 0 0,1-1 0 0 0,-1 1 0 0 0,1 0 0 0 0,-1-1 0 0 0,1 1 0 0 0,-1 0-1 0 0,1-1 1 0 0,-1 1 0 0 0,1 0 0 0 0,-1-1 0 0 0,1 1 0 0 0,0 0 0 0 0,-1 0-1 0 0,1 0 1 0 0,-1 0 0 0 0,2-1 0 0 0,-1 2-18 0 0,0-1 1 0 0,0 0-1 0 0,0 0 1 0 0,0 1-1 0 0,-1-1 1 0 0,1 1-1 0 0,0-1 1 0 0,0 1-1 0 0,0-1 1 0 0,-1 1-1 0 0,1-1 1 0 0,0 1-1 0 0,-1 0 1 0 0,1-1-1 0 0,0 1 0 0 0,-1 0 1 0 0,1 0-1 0 0,-1-1 1 0 0,1 1-1 0 0,-1 0 1 0 0,1 0-1 0 0,-1 0 1 0 0,0 0-1 0 0,1-1 1 0 0,-1 3-1 0 0,12 34 154 0 0,-8-25-57 0 0,95 328 467 0 0,-97-331-601 0 0,20 74 80 0 0,-20-75-77 0 0,1-1-1 0 0,0 0 0 0 0,0 0 1 0 0,0 0-1 0 0,1 0 1 0 0,0-1-1 0 0,1 1 1 0 0,8 9-1 0 0,-12-15-13 0 0,0 0-1 0 0,1 0 0 0 0,-1-1 1 0 0,0 1-1 0 0,0 0 0 0 0,0-1 1 0 0,1 1-1 0 0,-1-1 1 0 0,0 1-1 0 0,1-1 0 0 0,-1 1 1 0 0,1-1-1 0 0,-1 0 0 0 0,0 0 1 0 0,1 0-1 0 0,-1 0 1 0 0,1 0-1 0 0,-1 0 0 0 0,1 0 1 0 0,-1 0-1 0 0,0 0 0 0 0,1-1 1 0 0,-1 1-1 0 0,1-1 1 0 0,-1 1-1 0 0,0-1 0 0 0,0 1 1 0 0,1-1-1 0 0,-1 0 1 0 0,0 0-1 0 0,0 0 0 0 0,0 1 1 0 0,0-1-1 0 0,0 0 0 0 0,0 0 1 0 0,2-3-1 0 0,5-4-37 0 0,-1 0-1 0 0,0-1 0 0 0,9-17 1 0 0,-11 18 29 0 0,12-20-18 0 0,-1-2 1 0 0,-1 0 0 0 0,20-61 0 0 0,-17 29-28 0 0,10-68-1 0 0,-20 72-269 0 0,-2 0-1 0 0,-2-1 1 0 0,-9-111-1 0 0,5 164-780 0 0,0 9 84 0 0,4 24-763 0 0,3 38-712 0 0,-4-31 845 0 0,1 0-1 0 0,2 0 1 0 0,21 66 0 0 0,-15-73 850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9:05.608"/>
    </inkml:context>
    <inkml:brush xml:id="br0">
      <inkml:brushProperty name="width" value="0.05" units="cm"/>
      <inkml:brushProperty name="height" value="0.05" units="cm"/>
    </inkml:brush>
  </inkml:definitions>
  <inkml:trace contextRef="#ctx0" brushRef="#br0">97 512 5973 0 0,'3'-2'75'0'0,"0"1"1"0"0,-1-1 0 0 0,1 1-1 0 0,-1-1 1 0 0,0 0 0 0 0,1 0 0 0 0,-1 0-1 0 0,0 0 1 0 0,0-1 0 0 0,0 1 0 0 0,-1 0-1 0 0,1-1 1 0 0,-1 0 0 0 0,1 1 0 0 0,-1-1-1 0 0,0 0 1 0 0,0 1 0 0 0,1-5 0 0 0,2-5 392 0 0,-1 0 0 0 0,4-24-1 0 0,-4 15-36 0 0,-2 0 0 0 0,0 0 0 0 0,-2 0 0 0 0,0-1-1 0 0,-1 1 1 0 0,-1 1 0 0 0,-1-1 0 0 0,-8-25-1 0 0,12 46-421 0 0,0 0-1 0 0,0 0 1 0 0,0 1-1 0 0,0-1 0 0 0,0 0 1 0 0,0 0-1 0 0,0 0 0 0 0,0 0 1 0 0,0 1-1 0 0,0-1 1 0 0,-1 0-1 0 0,1 0 0 0 0,0 0 1 0 0,0 0-1 0 0,0 1 0 0 0,0-1 1 0 0,0 0-1 0 0,0 0 0 0 0,0 0 1 0 0,-1 0-1 0 0,1 0 1 0 0,0 1-1 0 0,0-1 0 0 0,0 0 1 0 0,0 0-1 0 0,0 0 0 0 0,-1 0 1 0 0,1 0-1 0 0,0 0 1 0 0,0 0-1 0 0,0 0 0 0 0,0 0 1 0 0,-1 0-1 0 0,1 0 0 0 0,0 0 1 0 0,0 0-1 0 0,0 0 0 0 0,-1 0 1 0 0,1 0-1 0 0,0 0 1 0 0,0 0-1 0 0,0 0 0 0 0,-1 0 1 0 0,1 0-1 0 0,0 0 0 0 0,0 0 1 0 0,0 0-1 0 0,0 0 0 0 0,-1 0 1 0 0,1 0-1 0 0,0 0 1 0 0,0 0-1 0 0,0-1 0 0 0,0 1 1 0 0,0 0-1 0 0,-1 0 0 0 0,1 0 1 0 0,0 0-1 0 0,0 0 1 0 0,0-1-1 0 0,0 1 0 0 0,0 0 1 0 0,0 0-1 0 0,0 0 0 0 0,0 0 1 0 0,0-1-1 0 0,-1 1 0 0 0,-5 19 11 0 0,4-15 23 0 0,-40 99 385 0 0,-20 54 183 0 0,61-153-607 0 0,-1 0 0 0 0,1 1 1 0 0,0 0-1 0 0,0-1 1 0 0,0 1-1 0 0,0 0 1 0 0,1-1-1 0 0,0 1 0 0 0,0 0 1 0 0,0-1-1 0 0,1 1 1 0 0,-1 0-1 0 0,1-1 1 0 0,2 6-1 0 0,-2-9 1 0 0,0 0 0 0 0,0 0 0 0 0,0 0 0 0 0,0 0-1 0 0,0-1 1 0 0,1 1 0 0 0,-1 0 0 0 0,0-1 0 0 0,0 1 0 0 0,1-1 0 0 0,-1 1 0 0 0,0-1-1 0 0,1 0 1 0 0,-1 1 0 0 0,0-1 0 0 0,1 0 0 0 0,-1 0 0 0 0,0 0 0 0 0,1 0 0 0 0,-1 0-1 0 0,0 0 1 0 0,1-1 0 0 0,-1 1 0 0 0,2-1 0 0 0,33-10 70 0 0,-28 7-63 0 0,-1 0 0 0 0,0 0 0 0 0,0 0 0 0 0,-1-1 0 0 0,1 0 0 0 0,5-7-1 0 0,-9 10 12 0 0,0-1 0 0 0,-1 1-1 0 0,1-1 1 0 0,-1 0 0 0 0,0 0-1 0 0,0 0 1 0 0,0 0 0 0 0,0-1-1 0 0,-1 1 1 0 0,1 0 0 0 0,-1-1-1 0 0,0 1 1 0 0,0-1 0 0 0,0 0-1 0 0,0-4 1 0 0,-1 7 14 0 0,-6 31 270 0 0,4-19-197 0 0,-1-1 0 0 0,1 1 0 0 0,1 0 0 0 0,0-1 0 0 0,0 1 0 0 0,1 0 0 0 0,1 0 0 0 0,0-1 0 0 0,0 1 0 0 0,1 0 0 0 0,0-1 0 0 0,1 1 0 0 0,5 13 0 0 0,-7-23-106 0 0,-1-1 1 0 0,0 1 0 0 0,1 0 0 0 0,-1-1 0 0 0,1 1 0 0 0,-1 0 0 0 0,0-1 0 0 0,1 1 0 0 0,0 0-1 0 0,-1-1 1 0 0,1 1 0 0 0,-1-1 0 0 0,1 1 0 0 0,0-1 0 0 0,-1 0 0 0 0,1 1 0 0 0,0-1 0 0 0,0 0-1 0 0,-1 1 1 0 0,1-1 0 0 0,0 0 0 0 0,0 0 0 0 0,1 1 0 0 0,0-1 0 0 0,1 0 1 0 0,-1 0 0 0 0,0 0-1 0 0,1-1 1 0 0,-1 1-1 0 0,0 0 1 0 0,0-1-1 0 0,4-1 1 0 0,-1 0-5 0 0,1 0-1 0 0,-1-1 1 0 0,0 0 0 0 0,0 0 0 0 0,0 0-1 0 0,5-5 1 0 0,4-6-40 0 0,-1 0 0 0 0,0-1 0 0 0,-1 0 0 0 0,-1-1 0 0 0,0 0 0 0 0,-1-1 0 0 0,-1 0 0 0 0,-1-1 0 0 0,0 0 0 0 0,-1 0 1 0 0,-1-1-1 0 0,5-25 0 0 0,-6 14-18 0 0,-2 0 1 0 0,0-1 0 0 0,-3 1-1 0 0,0-1 1 0 0,-2 1 0 0 0,-1-1-1 0 0,-8-36 1 0 0,-12-32-143 0 0,23 99 195 0 0,0-1 1 0 0,0 1-1 0 0,0-1 0 0 0,0 1 1 0 0,-1 0-1 0 0,1-1 1 0 0,0 1-1 0 0,0 0 0 0 0,0-1 1 0 0,0 1-1 0 0,0-1 0 0 0,0 1 1 0 0,-1 0-1 0 0,1-1 0 0 0,0 1 1 0 0,0 0-1 0 0,-1-1 0 0 0,1 1 1 0 0,0 0-1 0 0,0 0 0 0 0,-1-1 1 0 0,1 1-1 0 0,0 0 0 0 0,-1 0 1 0 0,1 0-1 0 0,0-1 0 0 0,-1 1 1 0 0,1 0-1 0 0,0 0 0 0 0,-1 0 1 0 0,-6 9-86 0 0,-2 25 18 0 0,8-31 67 0 0,-8 42 269 0 0,1 0 0 0 0,2 1-1 0 0,2-1 1 0 0,3 1-1 0 0,1 0 1 0 0,2 0 0 0 0,12 67-1 0 0,-12-104-180 0 0,0 0 0 0 0,1 0-1 0 0,0-1 1 0 0,0 1 0 0 0,1-1-1 0 0,0 0 1 0 0,0 1 0 0 0,10 12-1 0 0,-12-19-80 0 0,0 1 0 0 0,0-1 1 0 0,1 0-1 0 0,-1 0 0 0 0,0 0 0 0 0,1 0 0 0 0,-1 0 0 0 0,1 0 0 0 0,0 0 1 0 0,0-1-1 0 0,-1 0 0 0 0,1 1 0 0 0,0-1 0 0 0,0 0 0 0 0,0 0 0 0 0,0-1 1 0 0,1 1-1 0 0,-1-1 0 0 0,0 1 0 0 0,0-1 0 0 0,0 0 0 0 0,0 0 0 0 0,1 0 1 0 0,-1-1-1 0 0,0 1 0 0 0,0-1 0 0 0,0 0 0 0 0,5-1 0 0 0,-1-1-26 0 0,0 0-1 0 0,0 0 1 0 0,-1-1-1 0 0,1 0 1 0 0,-1 0-1 0 0,1-1 1 0 0,-1 1-1 0 0,-1-1 1 0 0,1 0-1 0 0,-1-1 1 0 0,0 0-1 0 0,0 0 1 0 0,0 0-1 0 0,-1 0 1 0 0,0 0-1 0 0,0-1 1 0 0,-1 0-1 0 0,1 0 0 0 0,-2 0 1 0 0,4-12-1 0 0,-2 3-7 0 0,-1-1-1 0 0,-1 0 1 0 0,0 0-1 0 0,-1-1 1 0 0,-1 1-1 0 0,-1 0 0 0 0,0 0 1 0 0,-5-19-1 0 0,3 13-19 0 0,2 12 1 0 0,-1 1-1 0 0,0 0 0 0 0,0-1 1 0 0,-1 1-1 0 0,-7-15 0 0 0,10 25 48 0 0,0 0-1 0 0,-1 0 1 0 0,1 0-1 0 0,0 0 1 0 0,0 0-1 0 0,-1 0 1 0 0,1 0-1 0 0,0 0 1 0 0,0 0-1 0 0,0 0 1 0 0,-1 0-1 0 0,1 0 1 0 0,0 1-1 0 0,0-1 0 0 0,0 0 1 0 0,-1 0-1 0 0,1 0 1 0 0,0 0-1 0 0,0 1 1 0 0,0-1-1 0 0,0 0 1 0 0,-1 0-1 0 0,1 0 1 0 0,0 1-1 0 0,0-1 1 0 0,0 0-1 0 0,0 0 1 0 0,0 1-1 0 0,0-1 1 0 0,0 0-1 0 0,0 0 1 0 0,0 1-1 0 0,0-1 1 0 0,-1 0-1 0 0,1 0 1 0 0,1 1-1 0 0,-1-1 1 0 0,0 0-1 0 0,0 0 1 0 0,0 1-1 0 0,0-1 1 0 0,-5 19-33 0 0,4-15 18 0 0,-8 36 116 0 0,2 1-1 0 0,2 0 1 0 0,2 1 0 0 0,1-1-1 0 0,6 56 1 0 0,-4-93-65 0 0,0 0-1 0 0,1 0 1 0 0,0-1 0 0 0,0 1-1 0 0,0 0 1 0 0,0-1 0 0 0,0 1-1 0 0,1-1 1 0 0,-1 1 0 0 0,1-1-1 0 0,3 5 1 0 0,-4-7-26 0 0,0 0 1 0 0,0 0-1 0 0,0 0 0 0 0,0 0 1 0 0,0 0-1 0 0,0-1 1 0 0,1 1-1 0 0,-1 0 0 0 0,0-1 1 0 0,0 1-1 0 0,1 0 0 0 0,-1-1 1 0 0,1 1-1 0 0,-1-1 1 0 0,0 0-1 0 0,1 0 0 0 0,-1 1 1 0 0,1-1-1 0 0,-1 0 1 0 0,1 0-1 0 0,-1 0 0 0 0,0 0 1 0 0,1-1-1 0 0,-1 1 1 0 0,1 0-1 0 0,-1-1 0 0 0,0 1 1 0 0,1-1-1 0 0,-1 1 0 0 0,0-1 1 0 0,1 1-1 0 0,0-2 1 0 0,6-3-88 0 0,-1 0 0 0 0,1 0 0 0 0,-1 0 0 0 0,-1-1 0 0 0,1 0 1 0 0,-1-1-1 0 0,0 0 0 0 0,0 0 0 0 0,8-14 0 0 0,4-9-213 0 0,15-36 0 0 0,-32 64 294 0 0,4-9-22 0 0,0-1 1 0 0,-1 1 0 0 0,-1-1-1 0 0,3-14 1 0 0,-5 20 18 0 0,0-1 1 0 0,-1 1-1 0 0,1-1 1 0 0,-1 1-1 0 0,-1-1 1 0 0,1 1-1 0 0,-1 0 1 0 0,0-1-1 0 0,-3-9 1 0 0,4 15 4 0 0,0 1 0 0 0,0-1 0 0 0,0 1 0 0 0,0 0 1 0 0,0-1-1 0 0,-1 1 0 0 0,1-1 0 0 0,0 1 0 0 0,0 0 0 0 0,0-1 1 0 0,0 1-1 0 0,0 0 0 0 0,-1-1 0 0 0,1 1 0 0 0,0 0 0 0 0,0-1 0 0 0,-1 1 1 0 0,1 0-1 0 0,0-1 0 0 0,0 1 0 0 0,-1 0 0 0 0,1 0 0 0 0,0-1 1 0 0,-1 1-1 0 0,1 0 0 0 0,0 0 0 0 0,-1 0 0 0 0,1-1 0 0 0,0 1 0 0 0,-1 0 1 0 0,1 0-1 0 0,-1 0 0 0 0,1 0 0 0 0,0 0 0 0 0,-1 0 0 0 0,1 0 0 0 0,-1 0 1 0 0,1 0-1 0 0,0 0 0 0 0,-1 0 0 0 0,1 0 0 0 0,-1 0 0 0 0,1 0 1 0 0,-1 1-1 0 0,-1 0-1 0 0,1 0-1 0 0,-1 1 1 0 0,1 0 0 0 0,0-1 0 0 0,-1 1 0 0 0,1 0 0 0 0,0 0 0 0 0,0-1 0 0 0,-1 4 0 0 0,-3 6 1 0 0,1-1 1 0 0,0 1-1 0 0,-2 12 0 0 0,4-10 75 0 0,1-1 0 0 0,0 1 0 0 0,0-1 0 0 0,1 1 0 0 0,1-1 0 0 0,0 1 0 0 0,0 0-1 0 0,2-1 1 0 0,-1 0 0 0 0,2 0 0 0 0,-1 1 0 0 0,2-2 0 0 0,0 1 0 0 0,0-1 0 0 0,1 1 0 0 0,0-1 0 0 0,1-1 0 0 0,0 1-1 0 0,10 9 1 0 0,-14-16-65 0 0,0 0 0 0 0,1 0 0 0 0,0-1 0 0 0,0 1 0 0 0,0-1 0 0 0,0 0 0 0 0,0 0 0 0 0,1 0 0 0 0,-1 0 0 0 0,1-1 0 0 0,0 0 0 0 0,0 0 0 0 0,0 0 0 0 0,0 0-1 0 0,0-1 1 0 0,0 0 0 0 0,0 0 0 0 0,0 0 0 0 0,1-1 0 0 0,-1 0 0 0 0,0 0 0 0 0,9-1 0 0 0,-4 0-61 0 0,-1-1 0 0 0,1 0 0 0 0,-1-1 0 0 0,0 0 0 0 0,0 0 0 0 0,0-1 0 0 0,-1 0 0 0 0,1 0 0 0 0,-1-1 0 0 0,0 0 0 0 0,0 0 0 0 0,0-1 0 0 0,-1 0 0 0 0,0-1 0 0 0,0 0 0 0 0,-1 0 0 0 0,0 0 0 0 0,0-1 0 0 0,-1 1 0 0 0,1-1 0 0 0,-2-1 0 0 0,1 1 0 0 0,-1-1 0 0 0,-1 0 0 0 0,1 0 0 0 0,-1 0 0 0 0,-1 0 0 0 0,0 0 0 0 0,0-1 0 0 0,-1 1 0 0 0,0-1 0 0 0,-1-12 0 0 0,-1 8-15 0 0,-1-1 1 0 0,0 1 0 0 0,-1 0 0 0 0,-5-16 0 0 0,6 23 40 0 0,-1-1 0 0 0,0 1 0 0 0,-1 0 0 0 0,1 0-1 0 0,-1 0 1 0 0,-1 0 0 0 0,1 1 0 0 0,-1-1 0 0 0,-6-5 0 0 0,11 11 19 0 0,-1 0 0 0 0,0 1 0 0 0,0-1 0 0 0,0 0-1 0 0,0 1 1 0 0,0-1 0 0 0,0 1 0 0 0,0-1 0 0 0,0 1 0 0 0,0-1 0 0 0,0 1 0 0 0,0 0 0 0 0,0-1 0 0 0,0 1 0 0 0,0 0 0 0 0,0 0 0 0 0,-1 0-1 0 0,1 0 1 0 0,0 0 0 0 0,0 0 0 0 0,0 0 0 0 0,0 0 0 0 0,-2 1 0 0 0,1 0 2 0 0,-1 0 1 0 0,1 0-1 0 0,0 0 0 0 0,0 0 1 0 0,0 1-1 0 0,0-1 1 0 0,0 1-1 0 0,0 0 0 0 0,0-1 1 0 0,-2 4-1 0 0,-3 4 31 0 0,0 0 1 0 0,1 1-1 0 0,-8 15 1 0 0,14-25-29 0 0,-5 10 43 0 0,1 0 0 0 0,0 0 0 0 0,0 0 0 0 0,1 0 0 0 0,1 1 1 0 0,-1 0-1 0 0,2-1 0 0 0,-1 1 0 0 0,2 0 0 0 0,-1 0 1 0 0,1 0-1 0 0,3 15 0 0 0,-2-19-5 0 0,0 0 0 0 0,1 0-1 0 0,0-1 1 0 0,0 1 0 0 0,1-1 0 0 0,0 1-1 0 0,0-1 1 0 0,1 0 0 0 0,-1 0 0 0 0,1 0 0 0 0,0 0-1 0 0,1-1 1 0 0,0 0 0 0 0,0 0 0 0 0,0 0-1 0 0,0 0 1 0 0,1-1 0 0 0,-1 0 0 0 0,1 0 0 0 0,7 3-1 0 0,2-1-469 0 0,0 0 1 0 0,0-1-1 0 0,1-1 0 0 0,-1 0 0 0 0,1-1 0 0 0,0-1 0 0 0,0 0 0 0 0,0-1 0 0 0,0-1 0 0 0,27-3 1 0 0,-13 0-1286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9:05.949"/>
    </inkml:context>
    <inkml:brush xml:id="br0">
      <inkml:brushProperty name="width" value="0.05" units="cm"/>
      <inkml:brushProperty name="height" value="0.05" units="cm"/>
    </inkml:brush>
  </inkml:definitions>
  <inkml:trace contextRef="#ctx0" brushRef="#br0">139 96 8229 0 0,'-4'-21'231'0'0,"3"15"-5"0"0,0 0-1 0 0,0 0 1 0 0,0 1 0 0 0,-1-1-1 0 0,0 0 1 0 0,0 1 0 0 0,-5-9 0 0 0,7 13-147 0 0,-1-1 0 0 0,1 1 1 0 0,-1 0-1 0 0,1 0 0 0 0,-1 0 1 0 0,1 0-1 0 0,-1 0 1 0 0,0 0-1 0 0,0 0 0 0 0,1 0 1 0 0,-1 0-1 0 0,0 0 1 0 0,0 1-1 0 0,0-1 0 0 0,0 0 1 0 0,0 0-1 0 0,0 1 0 0 0,0-1 1 0 0,0 1-1 0 0,0-1 1 0 0,-1 1-1 0 0,1-1 0 0 0,0 1 1 0 0,0 0-1 0 0,-3-1 0 0 0,3 2-42 0 0,-1 0-1 0 0,1 0 1 0 0,0 0-1 0 0,-1 0 0 0 0,1 0 1 0 0,0 0-1 0 0,0 1 0 0 0,-1-1 1 0 0,1 0-1 0 0,0 1 1 0 0,0-1-1 0 0,1 1 0 0 0,-1-1 1 0 0,0 1-1 0 0,0-1 0 0 0,1 1 1 0 0,-1 0-1 0 0,0 2 1 0 0,-17 48 672 0 0,1 2 0 0 0,-10 62 0 0 0,22-89-629 0 0,2 1 0 0 0,1-1 0 0 0,1 1 0 0 0,2-1 0 0 0,0 0 0 0 0,8 41 0 0 0,-7-61-221 0 0,0 1-1 0 0,1 0 1 0 0,-1-1 0 0 0,2 1-1 0 0,-1-1 1 0 0,1 0 0 0 0,0 0-1 0 0,0 0 1 0 0,7 7 0 0 0,-7-9-262 0 0,1 0 0 0 0,-1 0 0 0 0,1-1 0 0 0,0 0 0 0 0,0 0 1 0 0,1 0-1 0 0,-1 0 0 0 0,1-1 0 0 0,0 0 0 0 0,0 0 1 0 0,11 3-1 0 0,2-1-909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9:06.304"/>
    </inkml:context>
    <inkml:brush xml:id="br0">
      <inkml:brushProperty name="width" value="0.05" units="cm"/>
      <inkml:brushProperty name="height" value="0.05" units="cm"/>
    </inkml:brush>
  </inkml:definitions>
  <inkml:trace contextRef="#ctx0" brushRef="#br0">67 324 10049 0 0,'-3'-2'204'0'0,"0"1"1"0"0,-1-1-1 0 0,1 1 1 0 0,0 0-1 0 0,-1 0 1 0 0,1 0-1 0 0,-1 0 1 0 0,1 1-1 0 0,-5-1 1 0 0,7 1-125 0 0,-1 1 1 0 0,1-1-1 0 0,0 0 1 0 0,0 1-1 0 0,0-1 1 0 0,0 1 0 0 0,0 0-1 0 0,0-1 1 0 0,0 1-1 0 0,0 0 1 0 0,0-1-1 0 0,0 1 1 0 0,0 0 0 0 0,0 0-1 0 0,0 0 1 0 0,0 0-1 0 0,1 0 1 0 0,-1 0-1 0 0,0 0 1 0 0,1 0 0 0 0,-1 0-1 0 0,1 0 1 0 0,-1 0-1 0 0,1 1 1 0 0,0-1-1 0 0,-1 0 1 0 0,1 0 0 0 0,0 0-1 0 0,0 1 1 0 0,0 1-1 0 0,-3 12 243 0 0,2 1-1 0 0,0-1 0 0 0,0 0 0 0 0,2 1 0 0 0,2 20 1 0 0,-2-28-328 0 0,1-1 0 0 0,-1 1 1 0 0,1-1-1 0 0,1 0 0 0 0,-1 0 1 0 0,1 0-1 0 0,0 0 0 0 0,1 0 1 0 0,0 0-1 0 0,0-1 0 0 0,0 0 1 0 0,11 11-1 0 0,-11-14-356 0 0,1 0 0 0 0,0 0 1 0 0,-1 0-1 0 0,2-1 0 0 0,-1 0 0 0 0,0 0 0 0 0,0 0 0 0 0,0-1 0 0 0,1 0 1 0 0,-1 0-1 0 0,1 0 0 0 0,-1-1 0 0 0,1 0 0 0 0,-1 0 0 0 0,1 0 0 0 0,6-1 1 0 0,3-2-1241 0 0</inkml:trace>
  <inkml:trace contextRef="#ctx0" brushRef="#br0" timeOffset="1">154 56 8201 0 0,'-8'-18'84'0'0,"0"5"88"0"0,6 3 64 0 0,-2 4 16 0 0,-2 2-20 0 0,0 2 0 0 0,2-1 4 0 0,4 4-4 0 0,0 4-140 0 0,-4 3-152 0 0,4 0-168 0 0,-2 3-144 0 0,2 0-136 0 0,2 2 40 0 0,2 5-220 0 0,-2-2-220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38.420"/>
    </inkml:context>
    <inkml:brush xml:id="br0">
      <inkml:brushProperty name="width" value="0.05" units="cm"/>
      <inkml:brushProperty name="height" value="0.05" units="cm"/>
    </inkml:brush>
  </inkml:definitions>
  <inkml:trace contextRef="#ctx0" brushRef="#br0">27 498 10253 0 0,'-9'-18'210'0'0,"6"14"-28"0"0,1 0 1 0 0,0 0-1 0 0,0 0 0 0 0,0 0 0 0 0,1-1 1 0 0,-1 1-1 0 0,1 0 0 0 0,-1-7 1 0 0,5 11 171 0 0,0 0-1 0 0,1 1 1 0 0,-1-1 0 0 0,0 1 0 0 0,0 0-1 0 0,1 0 1 0 0,4 2 0 0 0,-1 1-324 0 0,-1-1-1 0 0,1 1 1 0 0,-1 1 0 0 0,1-1-1 0 0,-1 1 1 0 0,0 0 0 0 0,-1 0-1 0 0,0 1 1 0 0,1-1 0 0 0,-2 1-1 0 0,1 0 1 0 0,-1 1 0 0 0,0-1-1 0 0,0 1 1 0 0,0 0 0 0 0,-1 0-1 0 0,0 0 1 0 0,-1 0 0 0 0,0 1-1 0 0,0-1 1 0 0,0 1 0 0 0,-1-1-1 0 0,0 1 1 0 0,-1-1 0 0 0,0 10-1 0 0,2 35 0 0 0,-1 38 5 0 0,-2-82-28 0 0,1 1 0 0 0,-2-1 0 0 0,1 0 0 0 0,-1 0 0 0 0,-1 0-1 0 0,0 0 1 0 0,0 0 0 0 0,-5 9 0 0 0,8-16-4 0 0,0-1 1 0 0,-1 1 0 0 0,1 0-1 0 0,-1 0 1 0 0,1-1 0 0 0,0 1-1 0 0,-1 0 1 0 0,0-1 0 0 0,1 1-1 0 0,-1-1 1 0 0,1 1 0 0 0,-1-1 0 0 0,0 1-1 0 0,1-1 1 0 0,-1 1 0 0 0,0-1-1 0 0,1 0 1 0 0,-1 1 0 0 0,0-1-1 0 0,0 0 1 0 0,1 1 0 0 0,-1-1-1 0 0,0 0 1 0 0,0 0 0 0 0,1 0-1 0 0,-1 0 1 0 0,0 0 0 0 0,0 0-1 0 0,0 0 1 0 0,1 0 0 0 0,-1 0-1 0 0,0 0 1 0 0,0 0 0 0 0,0-1-1 0 0,0 1 1 0 0,0-1-4 0 0,0 1 1 0 0,0-1-1 0 0,1 0 0 0 0,-1 1 1 0 0,0-1-1 0 0,1 0 0 0 0,-1 0 1 0 0,0 0-1 0 0,1 0 0 0 0,-1 1 1 0 0,1-1-1 0 0,-1 0 1 0 0,1 0-1 0 0,0 0 0 0 0,-1 0 1 0 0,1 0-1 0 0,0 0 0 0 0,0 0 1 0 0,-1 0-1 0 0,1 0 0 0 0,0 0 1 0 0,0 0-1 0 0,0 0 0 0 0,0 0 1 0 0,1 0-1 0 0,-1 0 0 0 0,0-2 1 0 0,21-65-269 0 0,0-4-218 0 0,-17 54 317 0 0,0 1-1 0 0,2 1 0 0 0,0-1 0 0 0,0 1 0 0 0,2 0 0 0 0,16-26 1 0 0,-18 32 90 0 0,1 0 0 0 0,0 1 0 0 0,1 0 0 0 0,0 1 0 0 0,1 0 0 0 0,0 0 0 0 0,0 0 0 0 0,0 1 0 0 0,1 1 0 0 0,21-11 0 0 0,-27 15 72 0 0,1 0 1 0 0,-1 0-1 0 0,1 1 0 0 0,0-1 1 0 0,-1 1-1 0 0,1 1 0 0 0,0-1 1 0 0,0 1-1 0 0,0-1 1 0 0,0 1-1 0 0,0 1 0 0 0,-1-1 1 0 0,1 1-1 0 0,0 0 0 0 0,0 0 1 0 0,0 0-1 0 0,8 4 1 0 0,-5-1 8 0 0,0 1 1 0 0,0 0-1 0 0,0 0 1 0 0,0 1 0 0 0,-1 0-1 0 0,0 0 1 0 0,-1 1 0 0 0,8 9-1 0 0,-8-9-166 0 0,0 0 0 0 0,1-1 0 0 0,-1 0 0 0 0,13 9 1 0 0,-17-13 99 0 0,1-1 0 0 0,0 1 1 0 0,-1-1-1 0 0,1 0 1 0 0,0 1-1 0 0,0-1 0 0 0,0-1 1 0 0,0 1-1 0 0,0 0 1 0 0,0-1-1 0 0,0 1 0 0 0,0-1 1 0 0,0 0-1 0 0,0 0 0 0 0,0 0 1 0 0,1-1-1 0 0,3 0 1 0 0,-6 0 77 0 0,0 0 0 0 0,0 1 0 0 0,0-1 0 0 0,0 0 0 0 0,0 0 0 0 0,0 0 0 0 0,0 0 0 0 0,0 0 0 0 0,-1 0 0 0 0,1 0 0 0 0,0-1 0 0 0,-1 1 0 0 0,1 0 0 0 0,-1 0 0 0 0,1-1 0 0 0,-1 1 0 0 0,0 0 0 0 0,0 0 0 0 0,1-1 0 0 0,-1 1 0 0 0,0 0 0 0 0,0-1 0 0 0,0 1 0 0 0,0 0 1 0 0,-1-3-1 0 0,1 0 107 0 0,0 0 0 0 0,0-1 0 0 0,-1 1 0 0 0,0 0 0 0 0,0 0 0 0 0,0-1 1 0 0,-2-4-1 0 0,0 3 29 0 0,1 1 0 0 0,-1 0 0 0 0,0 0 0 0 0,-1 0 0 0 0,1 0 0 0 0,-1 1 0 0 0,0-1 0 0 0,0 1 0 0 0,0 0 0 0 0,-1 0 0 0 0,0 0 0 0 0,1 1 0 0 0,-7-3 0 0 0,10 5-122 0 0,0 1 0 0 0,-1 0 0 0 0,1 0 0 0 0,-1-1 0 0 0,1 1 0 0 0,-1 1 0 0 0,1-1 0 0 0,-1 0 0 0 0,1 0 0 0 0,-1 0 0 0 0,1 1 0 0 0,-1-1 0 0 0,1 1 0 0 0,0-1 0 0 0,-1 1 0 0 0,1 0 0 0 0,0-1 0 0 0,-1 1 0 0 0,1 0 0 0 0,0 0 0 0 0,0 0 0 0 0,0 0 0 0 0,0 0 0 0 0,0 0 0 0 0,-1 1 0 0 0,-25 31 278 0 0,26-31-290 0 0,-24 35 411 0 0,-28 57 0 0 0,44-75-380 0 0,1 0 0 0 0,0 1 0 0 0,2 0 0 0 0,0 1 0 0 0,-4 24 0 0 0,10-42-39 0 0,-1 0 0 0 0,1 1 1 0 0,0-1-1 0 0,0 1 1 0 0,0-1-1 0 0,1 0 0 0 0,-1 0 1 0 0,1 1-1 0 0,0-1 1 0 0,0 0-1 0 0,0 0 0 0 0,0 1 1 0 0,3 4-1 0 0,-3-7-4 0 0,0 0 0 0 0,0 1 0 0 0,0-1 0 0 0,0 0 0 0 0,0 0 0 0 0,0 0 0 0 0,1 0 0 0 0,-1 0 0 0 0,0-1-1 0 0,1 1 1 0 0,-1 0 0 0 0,0-1 0 0 0,1 1 0 0 0,-1 0 0 0 0,1-1 0 0 0,-1 0 0 0 0,1 1 0 0 0,-1-1 0 0 0,1 0 0 0 0,-1 0 0 0 0,1 0 0 0 0,-1 0 0 0 0,1 0-1 0 0,0 0 1 0 0,-1 0 0 0 0,1-1 0 0 0,-1 1 0 0 0,1 0 0 0 0,-1-1 0 0 0,1 1 0 0 0,1-2 0 0 0,10-3-31 0 0,0 0 1 0 0,-1-1 0 0 0,1-1-1 0 0,-2 0 1 0 0,1 0-1 0 0,-1-2 1 0 0,0 1 0 0 0,0-1-1 0 0,12-14 1 0 0,-15 14 4 0 0,-1 0 1 0 0,-1 0-1 0 0,0-1 1 0 0,0 1 0 0 0,-1-1-1 0 0,0 0 1 0 0,-1-1-1 0 0,0 1 1 0 0,0-1-1 0 0,-1 0 1 0 0,3-22-1 0 0,6-54-44 0 0,-22 193 96 0 0,2-56 242 0 0,-2 88 0 0 0,10-132-267 0 0,0 0 1 0 0,1-1 0 0 0,0 1-1 0 0,0-1 1 0 0,0 1 0 0 0,1-1-1 0 0,0 1 1 0 0,4 7-1 0 0,-6-12-3 0 0,1 0 0 0 0,-1 1 0 0 0,1-1-1 0 0,0 0 1 0 0,-1 0 0 0 0,1 0-1 0 0,0 0 1 0 0,0 0 0 0 0,0 0 0 0 0,0 0-1 0 0,0 0 1 0 0,0 0 0 0 0,0-1-1 0 0,0 1 1 0 0,0 0 0 0 0,0 0-1 0 0,0-1 1 0 0,0 1 0 0 0,1-1 0 0 0,-1 1-1 0 0,0-1 1 0 0,0 0 0 0 0,1 1-1 0 0,-1-1 1 0 0,0 0 0 0 0,1 0 0 0 0,-1 0-1 0 0,0 0 1 0 0,0 0 0 0 0,1 0-1 0 0,-1 0 1 0 0,0-1 0 0 0,1 1 0 0 0,-1 0-1 0 0,0-1 1 0 0,0 1 0 0 0,1-1-1 0 0,-1 1 1 0 0,0-1 0 0 0,0 0-1 0 0,1 0 1 0 0,10-7-43 0 0,-1-1 0 0 0,0 0 0 0 0,-1-1 0 0 0,0 0 0 0 0,0 0 0 0 0,-1-1 0 0 0,0 0 0 0 0,-1-1 0 0 0,-1 1 0 0 0,1-2 0 0 0,-2 1 0 0 0,9-23-1 0 0,-4 3 24 0 0,-1 0-1 0 0,-2-1 0 0 0,-1 0 1 0 0,2-39-1 0 0,-5 55 6 0 0,-4 15 10 0 0,1 0-1 0 0,-1 0 1 0 0,1-1 0 0 0,-1 1-1 0 0,0 0 1 0 0,0 0 0 0 0,1-1-1 0 0,-2 1 1 0 0,1 0 0 0 0,0 0-1 0 0,0 0 1 0 0,-2-4 0 0 0,-15 62-133 0 0,1-11 187 0 0,-12 45 240 0 0,26-78-228 0 0,-1 0 0 0 0,1 1 0 0 0,1-1 0 0 0,0 1 0 0 0,2 17 0 0 0,-1-28-55 0 0,0 0 0 0 0,0 1 1 0 0,1-1-1 0 0,-1-1 1 0 0,0 1-1 0 0,1 0 1 0 0,-1 0-1 0 0,1 0 1 0 0,0 0-1 0 0,0 0 1 0 0,0 0-1 0 0,0-1 1 0 0,0 1-1 0 0,0 0 1 0 0,0-1-1 0 0,0 1 0 0 0,1-1 1 0 0,1 3-1 0 0,-1-3-4 0 0,0 0-1 0 0,-1-1 1 0 0,1 1-1 0 0,0 0 1 0 0,0-1-1 0 0,-1 1 1 0 0,1-1-1 0 0,0 0 1 0 0,0 0-1 0 0,-1 0 1 0 0,1 1-1 0 0,0-2 1 0 0,0 1-1 0 0,0 0 1 0 0,0 0-1 0 0,2-1 1 0 0,8-3-2 0 0,-1 0 1 0 0,0-1 0 0 0,0 0-1 0 0,0-1 1 0 0,9-7-1 0 0,-8 6 21 0 0,-2 1-24 0 0,-1 0-1 0 0,0 0 1 0 0,0-1 0 0 0,0 0 0 0 0,-1 0-1 0 0,0-1 1 0 0,9-12 0 0 0,-13 14 0 0 0,-1 1 0 0 0,1-1 0 0 0,-1-1 0 0 0,0 1 0 0 0,0 0 0 0 0,-1-1 0 0 0,0 1 0 0 0,0-1 0 0 0,0 0 0 0 0,-1 0 0 0 0,0 1 0 0 0,0-14 1 0 0,-9-114 454 0 0,6 123-33 0 0,1 11-167 0 0,-1 20-62 0 0,-1 6-61 0 0,-1-7 89 0 0,-3 36-1 0 0,3-24-62 0 0,3-21-109 0 0,0-1-1 0 0,1 1 1 0 0,0 0-1 0 0,0 0 1 0 0,1-1-1 0 0,0 1 1 0 0,1 0-1 0 0,0-1 1 0 0,1 1-1 0 0,-1-1 1 0 0,2 0-1 0 0,6 14 0 0 0,-9-21-35 0 0,1 0-1 0 0,-1 0 0 0 0,1 0 0 0 0,0 0 0 0 0,-1 0 0 0 0,1-1 0 0 0,0 1 0 0 0,0-1 0 0 0,0 1 0 0 0,1-1 0 0 0,-1 1 1 0 0,0-1-1 0 0,0 0 0 0 0,1 0 0 0 0,-1 0 0 0 0,0 0 0 0 0,1-1 0 0 0,-1 1 0 0 0,4 0 0 0 0,-2-1-6 0 0,1 0 0 0 0,0-1 0 0 0,-1 1 0 0 0,1-1 0 0 0,-1 0-1 0 0,1 0 1 0 0,-1 0 0 0 0,0 0 0 0 0,0-1 0 0 0,5-2 0 0 0,6-4-3 0 0,0-1 0 0 0,-1-1 1 0 0,0 0-1 0 0,21-20 0 0 0,-23 18 2 0 0,0-2-1 0 0,0 1 0 0 0,-1-2 1 0 0,-1 1-1 0 0,-1-1 1 0 0,0-1-1 0 0,-1 0 0 0 0,11-29 1 0 0,-2-7-34 0 0,16-80-1 0 0,-32 128 30 0 0,0 1-4 0 0,0-1 1 0 0,0 0 0 0 0,0 0-1 0 0,-1 0 1 0 0,1 0 0 0 0,-1 0-1 0 0,0 0 1 0 0,0-1 0 0 0,-1 1-1 0 0,-1-6 1 0 0,1 10 3 0 0,1 0-1 0 0,-1 0 1 0 0,0 0 0 0 0,0 0-1 0 0,0 1 1 0 0,1-1 0 0 0,-1 0-1 0 0,0 1 1 0 0,0-1 0 0 0,1 1-1 0 0,-1-1 1 0 0,0 1 0 0 0,1-1-1 0 0,-1 1 1 0 0,0-1 0 0 0,1 1-1 0 0,-1 0 1 0 0,1-1 0 0 0,-1 2-1 0 0,-14 15-35 0 0,-9 11 26 0 0,2 2-1 0 0,1 0 1 0 0,-20 42-1 0 0,31-53 42 0 0,2-1 0 0 0,0 2 0 0 0,1-1 0 0 0,1 1 0 0 0,1 0 0 0 0,1 0 0 0 0,-2 28 0 0 0,6-42 2 0 0,0 1-1 0 0,0-1 1 0 0,0 0-1 0 0,1 1 0 0 0,0-1 1 0 0,0 0-1 0 0,1 0 0 0 0,0 0 1 0 0,0 0-1 0 0,0 0 1 0 0,1 0-1 0 0,0 0 0 0 0,0-1 1 0 0,4 6-1 0 0,-5-8 0 0 0,1 0 0 0 0,-1-1 0 0 0,0 1 0 0 0,1-1 1 0 0,0 0-1 0 0,0 0 0 0 0,0 0 0 0 0,0 0 0 0 0,0 0 0 0 0,0 0 0 0 0,0-1 1 0 0,0 0-1 0 0,1 1 0 0 0,-1-1 0 0 0,0 0 0 0 0,1-1 0 0 0,-1 1 0 0 0,1-1 0 0 0,-1 1 1 0 0,1-1-1 0 0,-1 0 0 0 0,1 0 0 0 0,0-1 0 0 0,-1 1 0 0 0,7-2 0 0 0,0-1-18 0 0,-1-1-1 0 0,0 0 1 0 0,1 0-1 0 0,-2 0 1 0 0,1-1-1 0 0,-1-1 1 0 0,1 1-1 0 0,7-8 1 0 0,57-58-65 0 0,-72 69 52 0 0,12-13-83 0 0,-1 0 1 0 0,0-1 0 0 0,-2-1 0 0 0,0 0 0 0 0,0-1 0 0 0,-2 1 0 0 0,11-33 0 0 0,-3-2-158 0 0,13-83 0 0 0,-23 101 204 0 0,-3 0-1 0 0,-1-1 0 0 0,-1 0 0 0 0,-7-59 0 0 0,6 91 30 0 0,0 0 0 0 0,-1 1 0 0 0,1-1 0 0 0,-1 0 1 0 0,0 1-1 0 0,0-1 0 0 0,0 1 0 0 0,0-1 0 0 0,0 1 0 0 0,0-1 0 0 0,-2-2 0 0 0,2 5 4 0 0,1 0 0 0 0,0 0 0 0 0,0-1 0 0 0,-1 1 0 0 0,1 0 0 0 0,0 0 0 0 0,-1-1 0 0 0,1 1 0 0 0,-1 0-1 0 0,1 0 1 0 0,0 0 0 0 0,-1 0 0 0 0,1-1 0 0 0,-1 1 0 0 0,1 0 0 0 0,0 0 0 0 0,-1 0 0 0 0,1 0 0 0 0,-1 0 0 0 0,1 0 0 0 0,0 0-1 0 0,-1 0 1 0 0,1 0 0 0 0,-1 0 0 0 0,0 1 0 0 0,-12 11-52 0 0,5-1 69 0 0,1 1 0 0 0,0 0 0 0 0,1 0 0 0 0,1 0 0 0 0,0 1 0 0 0,0 0 0 0 0,2 0 0 0 0,-1 0 0 0 0,2 1 0 0 0,-2 15 0 0 0,1 17 493 0 0,4 75 1 0 0,0-98-296 0 0,3 32 295 0 0,2-1 0 0 0,2 1 1 0 0,2-1-1 0 0,22 65 1 0 0,-29-110-571 0 0,0-1 0 0 0,1 0 0 0 0,-1 0 0 0 0,2 0 1 0 0,-1 0-1 0 0,1-1 0 0 0,0 1 0 0 0,0-1 0 0 0,1-1 0 0 0,8 9 1 0 0,-9-12-227 0 0,-1 1 1 0 0,0-1 0 0 0,1 0 0 0 0,0-1 0 0 0,0 1 0 0 0,0-1-1 0 0,0 0 1 0 0,0 0 0 0 0,0 0 0 0 0,1-1 0 0 0,-1 0 0 0 0,1 0-1 0 0,-1 0 1 0 0,1-1 0 0 0,-1 0 0 0 0,1 0 0 0 0,8-1 0 0 0,13-6-2178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9:06.665"/>
    </inkml:context>
    <inkml:brush xml:id="br0">
      <inkml:brushProperty name="width" value="0.05" units="cm"/>
      <inkml:brushProperty name="height" value="0.05" units="cm"/>
    </inkml:brush>
  </inkml:definitions>
  <inkml:trace contextRef="#ctx0" brushRef="#br0">148 114 6881 0 0,'4'-3'178'0'0,"0"1"0"0"0,0-1 0 0 0,0 0 1 0 0,-1 0-1 0 0,1 0 0 0 0,-1 0 1 0 0,0-1-1 0 0,0 0 0 0 0,0 1 0 0 0,0-1 1 0 0,-1 0-1 0 0,4-7 0 0 0,-5 9-53 0 0,-1 0-1 0 0,1 0 0 0 0,-1 0 0 0 0,0 0 0 0 0,0 0 0 0 0,0 0 1 0 0,0 0-1 0 0,0 0 0 0 0,0 0 0 0 0,0 0 0 0 0,-1 0 1 0 0,1 0-1 0 0,-1 0 0 0 0,1 0 0 0 0,-1 0 0 0 0,0 1 1 0 0,0-1-1 0 0,0 0 0 0 0,0 0 0 0 0,0 1 0 0 0,0-1 0 0 0,0 1 1 0 0,-1-1-1 0 0,1 1 0 0 0,0-1 0 0 0,-1 1 0 0 0,0 0 1 0 0,1 0-1 0 0,-1-1 0 0 0,0 1 0 0 0,1 0 0 0 0,-3 0 1 0 0,1-1-95 0 0,0 1 1 0 0,-1 0 0 0 0,1 0 0 0 0,0 0-1 0 0,-1 1 1 0 0,1-1 0 0 0,0 1 0 0 0,-1 0 0 0 0,1-1-1 0 0,-1 2 1 0 0,1-1 0 0 0,0 0 0 0 0,-1 1-1 0 0,1-1 1 0 0,0 1 0 0 0,-1 0 0 0 0,1 0 0 0 0,0 1-1 0 0,0-1 1 0 0,0 0 0 0 0,0 1 0 0 0,-4 2-1 0 0,-1 1 48 0 0,0 1-1 0 0,0-1 0 0 0,0 2 0 0 0,1-1 0 0 0,-1 1 0 0 0,-9 12 0 0 0,14-15-21 0 0,0-1 0 0 0,1 1 0 0 0,-1 0 0 0 0,1-1 0 0 0,0 1 0 0 0,0 0 0 0 0,1 1 0 0 0,-1-1 0 0 0,1 0 0 0 0,0 0 0 0 0,0 1-1 0 0,0-1 1 0 0,1 1 0 0 0,-1-1 0 0 0,1 0 0 0 0,0 1 0 0 0,1-1 0 0 0,-1 1 0 0 0,2 7 0 0 0,0-5 26 0 0,1-1 0 0 0,0 1 0 0 0,0-1 0 0 0,1 1-1 0 0,-1-1 1 0 0,1 0 0 0 0,1 0 0 0 0,-1-1 0 0 0,1 1 0 0 0,0-1 0 0 0,8 7 0 0 0,6 3 19 0 0,27 17 0 0 0,-29-22-39 0 0,-2 1 0 0 0,1 1 0 0 0,16 16 0 0 0,-31-27-48 0 0,0 0 1 0 0,1 0-1 0 0,-1 0 0 0 0,0 0 1 0 0,0 1-1 0 0,0-1 1 0 0,0 0-1 0 0,0 1 1 0 0,0-1-1 0 0,0 1 1 0 0,0-1-1 0 0,0 1 1 0 0,-1 0-1 0 0,1-1 1 0 0,-1 1-1 0 0,1-1 1 0 0,-1 1-1 0 0,0 0 1 0 0,0 0-1 0 0,0-1 1 0 0,1 1-1 0 0,-2 0 1 0 0,1-1-1 0 0,0 1 1 0 0,0 0-1 0 0,0 0 1 0 0,-1-1-1 0 0,1 1 0 0 0,-1-1 1 0 0,1 1-1 0 0,-1 0 1 0 0,0-1-1 0 0,0 1 1 0 0,0-1-1 0 0,0 1 1 0 0,0-1-1 0 0,0 0 1 0 0,0 1-1 0 0,0-1 1 0 0,0 0-1 0 0,-1 0 1 0 0,-1 2-1 0 0,-1-1-61 0 0,1 0 1 0 0,-1 0-1 0 0,0 0 0 0 0,1 0 0 0 0,-1 0 1 0 0,0-1-1 0 0,0 0 0 0 0,0 0 0 0 0,0 0 0 0 0,0 0 1 0 0,-1-1-1 0 0,1 1 0 0 0,0-1 0 0 0,0 0 0 0 0,0 0 1 0 0,-8-2-1 0 0,10 1-69 0 0,0 1 0 0 0,1-1 0 0 0,-1 1 0 0 0,1-1 0 0 0,-1 0 0 0 0,1 0 0 0 0,-1 0 0 0 0,1 0 0 0 0,-1 0 0 0 0,1 0-1 0 0,0 0 1 0 0,-1 0 0 0 0,1-1 0 0 0,0 1 0 0 0,0 0 0 0 0,0-1 0 0 0,0 1 0 0 0,-1-3 0 0 0,1 1-196 0 0,-1-1-1 0 0,1 0 1 0 0,0 0-1 0 0,0 0 1 0 0,0 0-1 0 0,0 0 1 0 0,0-6-1 0 0,1-5-596 0 0,1 1 0 0 0,0 0 1 0 0,5-22-1 0 0,28-90-2089 0 0,-22 85 2209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9:07.018"/>
    </inkml:context>
    <inkml:brush xml:id="br0">
      <inkml:brushProperty name="width" value="0.05" units="cm"/>
      <inkml:brushProperty name="height" value="0.05" units="cm"/>
    </inkml:brush>
  </inkml:definitions>
  <inkml:trace contextRef="#ctx0" brushRef="#br0">1 8 8829 0 0,'2'-1'5'0'0,"1"0"1"0"0,0 0 0 0 0,0 0-1 0 0,0 0 1 0 0,-1 0-1 0 0,1 1 1 0 0,0-1-1 0 0,0 1 1 0 0,0 0-1 0 0,0 0 1 0 0,0 0 0 0 0,0 0-1 0 0,0 0 1 0 0,4 2-1 0 0,-5-2 110 0 0,-1 1-1 0 0,1 0 1 0 0,0-1-1 0 0,-1 1 1 0 0,0 0-1 0 0,1 0 1 0 0,-1 0-1 0 0,1 0 1 0 0,-1 0 0 0 0,0 0-1 0 0,0 1 1 0 0,0-1-1 0 0,0 0 1 0 0,0 1-1 0 0,0-1 1 0 0,0 1-1 0 0,0-1 1 0 0,0 1-1 0 0,-1-1 1 0 0,1 1-1 0 0,0-1 1 0 0,-1 1-1 0 0,0 0 1 0 0,1-1-1 0 0,-1 1 1 0 0,0 3-1 0 0,14 226 5831 0 0,-9-198-5769 0 0,0 0 1 0 0,2-1-1 0 0,1 1 0 0 0,2-1 1 0 0,1-1-1 0 0,2 0 0 0 0,0-1 0 0 0,21 32 1 0 0,-10-15-499 0 0,-15-29-833 0 0,1 0 0 0 0,14 20 0 0 0,-9-11-4319 0 0,-18-26 3876 0 0</inkml:trace>
  <inkml:trace contextRef="#ctx0" brushRef="#br0" timeOffset="1">185 349 13313 0 0,'0'-2'130'0'0,"1"0"-1"0"0,0 0 1 0 0,-1 0-1 0 0,1 1 1 0 0,0-1 0 0 0,0 0-1 0 0,0 1 1 0 0,0-1-1 0 0,0 0 1 0 0,1 1-1 0 0,-1-1 1 0 0,0 1-1 0 0,1 0 1 0 0,-1-1-1 0 0,1 1 1 0 0,-1 0 0 0 0,1 0-1 0 0,0 0 1 0 0,-1 0-1 0 0,1 0 1 0 0,3 0-1 0 0,46-20 2134 0 0,-40 17-2067 0 0,36-10 486 0 0,78-14 1 0 0,-17 5-2595 0 0,-90 20 531 0 0,-11 5-444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9:09.546"/>
    </inkml:context>
    <inkml:brush xml:id="br0">
      <inkml:brushProperty name="width" value="0.05" units="cm"/>
      <inkml:brushProperty name="height" value="0.05" units="cm"/>
    </inkml:brush>
  </inkml:definitions>
  <inkml:trace contextRef="#ctx0" brushRef="#br0">25 149 9569 0 0,'-7'-17'172'0'0,"3"7"127"0"0,1 1 1 0 0,0 0-1 0 0,0-1 1 0 0,-1-16-1 0 0,3 23-149 0 0,1 1 1 0 0,0-1-1 0 0,0 1 0 0 0,1-1 0 0 0,-1 1 0 0 0,0-1 1 0 0,1 1-1 0 0,-1 0 0 0 0,1-1 0 0 0,0 1 0 0 0,0 0 0 0 0,0 0 1 0 0,0-1-1 0 0,0 1 0 0 0,0 0 0 0 0,1 0 0 0 0,-1 0 0 0 0,1 0 1 0 0,-1 0-1 0 0,1 1 0 0 0,0-1 0 0 0,0 0 0 0 0,0 1 1 0 0,3-3-1 0 0,-1 2-48 0 0,1 0 1 0 0,-1 1 0 0 0,1-1-1 0 0,0 1 1 0 0,0 0 0 0 0,0 0-1 0 0,-1 0 1 0 0,1 1 0 0 0,0 0-1 0 0,0 0 1 0 0,9 1 0 0 0,0 0 66 0 0,0 1 1 0 0,0 1-1 0 0,13 4 1 0 0,-4 1 28 0 0,-1 1 0 0 0,0 2 0 0 0,0 0 0 0 0,28 19 0 0 0,74 64 803 0 0,-57-34-232 0 0,-3 4 0 0 0,-2 2 0 0 0,103 146 0 0 0,-92-104-247 0 0,-5 4-1 0 0,58 127 1 0 0,71 257 349 0 0,-145-322-474 0 0,54 314 1 0 0,-27 191 703 0 0,-53-287-494 0 0,-32 2-171 0 0,-112 592 180 0 0,101-893-572 0 0,-3-1 1 0 0,-5-1-1 0 0,-4-1 0 0 0,-4-1 0 0 0,-4-2 0 0 0,-58 101 1 0 0,89-178-55 0 0,-34 54-21 0 0,35-58-4 0 0,1 0-1 0 0,-1 0 1 0 0,-1 0 0 0 0,1-1-1 0 0,-1 1 1 0 0,0-1 0 0 0,-8 5-1 0 0,13-10 2 0 0,0 1 1 0 0,0 0-1 0 0,0-1 0 0 0,-1 1 0 0 0,1-1 0 0 0,0 1 0 0 0,0-1 0 0 0,0 0 1 0 0,-1 0-1 0 0,1 1 0 0 0,0-1 0 0 0,0 0 0 0 0,-1 0 0 0 0,1 0 1 0 0,0 0-1 0 0,0 0 0 0 0,-1 0 0 0 0,1-1 0 0 0,0 1 0 0 0,0 0 1 0 0,-1-1-1 0 0,1 1 0 0 0,-2-2 0 0 0,1 1-48 0 0,0-1 0 0 0,0 1 1 0 0,0-1-1 0 0,1 0 0 0 0,-1 0 1 0 0,0 0-1 0 0,1 0 0 0 0,-1 0 0 0 0,1 0 1 0 0,0 0-1 0 0,-2-3 0 0 0,-1-5-426 0 0,0 0-1 0 0,1 0 1 0 0,1 0-1 0 0,-4-19 0 0 0,3-7-2905 0 0,3-56 0 0 0,1 78 2608 0 0,1-21-1566 0 0,4 1-84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9:09.887"/>
    </inkml:context>
    <inkml:brush xml:id="br0">
      <inkml:brushProperty name="width" value="0.05" units="cm"/>
      <inkml:brushProperty name="height" value="0.05" units="cm"/>
    </inkml:brush>
  </inkml:definitions>
  <inkml:trace contextRef="#ctx0" brushRef="#br0">1 1 10185 0 0,'0'1'-11'0'0,"6"14"2688"0"0,-6-15-2556 0 0,0 1 1 0 0,0-1-1 0 0,0 0 1 0 0,1 1-1 0 0,-1-1 0 0 0,0 0 1 0 0,0 1-1 0 0,0-1 1 0 0,0 0-1 0 0,1 1 0 0 0,-1-1 1 0 0,0 0-1 0 0,0 1 0 0 0,1-1 1 0 0,-1 0-1 0 0,0 0 1 0 0,0 1-1 0 0,1-1 0 0 0,-1 0 1 0 0,0 0-1 0 0,1 0 1 0 0,-1 0-1 0 0,0 1 0 0 0,1-1 1 0 0,-1 0-1 0 0,1 0 0 0 0,-1 0 1 0 0,0 0-1 0 0,1 0 1 0 0,-1 0-1 0 0,0 0 0 0 0,1 0 1 0 0,0 0-1 0 0,-1 0-61 0 0,1 0 0 0 0,-1-1-1 0 0,1 1 1 0 0,-1 0 0 0 0,1 0-1 0 0,-1-1 1 0 0,1 1 0 0 0,-1 0-1 0 0,1 0 1 0 0,-1 0 0 0 0,1 0-1 0 0,-1 0 1 0 0,1 0 0 0 0,0 0-1 0 0,-1 0 1 0 0,1 0 0 0 0,-1 0-1 0 0,1 0 1 0 0,-1 0 0 0 0,1 0-1 0 0,-1 0 1 0 0,1 0 0 0 0,-1 1-1 0 0,1-1 1 0 0,-1 0 0 0 0,1 0-1 0 0,0 1 1 0 0,11 15 711 0 0,2 30-528 0 0,-10-34-139 0 0,23 89-135 0 0,-25-94-34 0 0,1 0 0 0 0,-1 0 0 0 0,1 0 0 0 0,1 0-1 0 0,-1 0 1 0 0,6 7 0 0 0,-8-12 54 0 0,0-1 1 0 0,0 0-1 0 0,0 0 0 0 0,0 0 0 0 0,0 0 0 0 0,0 0 1 0 0,0 0-1 0 0,1-1 0 0 0,-1 1 0 0 0,0 0 0 0 0,0 0 1 0 0,1-1-1 0 0,-1 1 0 0 0,1-1 0 0 0,-1 1 0 0 0,0-1 1 0 0,1 0-1 0 0,-1 0 0 0 0,1 1 0 0 0,-1-1 1 0 0,1 0-1 0 0,-1 0 0 0 0,0 0 0 0 0,1-1 0 0 0,-1 1 1 0 0,1 0-1 0 0,-1 0 0 0 0,1-1 0 0 0,-1 1 0 0 0,0-1 1 0 0,1 1-1 0 0,-1-1 0 0 0,0 0 0 0 0,0 1 0 0 0,1-1 1 0 0,-1 0-1 0 0,0 0 0 0 0,0 0 0 0 0,0 0 0 0 0,2-2 1 0 0,116-104 9 0 0,32-2 1681 0 0,-136 102-1242 0 0,-15 7-430 0 0,0 0-1 0 0,0 0 1 0 0,0 0-1 0 0,1 0 1 0 0,-1 0-1 0 0,0 0 1 0 0,0 0-1 0 0,0 0 1 0 0,1 0-1 0 0,-1 0 1 0 0,0 0-1 0 0,0 1 1 0 0,0-1-1 0 0,0 0 1 0 0,1 0-1 0 0,-1 0 0 0 0,0 0 1 0 0,0 0-1 0 0,0 1 1 0 0,0-1-1 0 0,0 0 1 0 0,0 0-1 0 0,0 0 1 0 0,1 0-1 0 0,-1 1 1 0 0,0-1-1 0 0,0 0 1 0 0,0 0-1 0 0,0 0 1 0 0,0 1-1 0 0,0-1 1 0 0,0 0-1 0 0,0 0 0 0 0,0 0 1 0 0,0 1-1 0 0,0-1 1 0 0,0 0-1 0 0,-8 29-256 0 0,4-17-388 0 0,3-8 130 0 0,-1 1 0 0 0,0-1 1 0 0,0 0-1 0 0,0-1 1 0 0,0 1-1 0 0,0 0 0 0 0,-1-1 1 0 0,0 1-1 0 0,-6 5 1 0 0,-1 3-1580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9:10.538"/>
    </inkml:context>
    <inkml:brush xml:id="br0">
      <inkml:brushProperty name="width" value="0.05" units="cm"/>
      <inkml:brushProperty name="height" value="0.05" units="cm"/>
    </inkml:brush>
  </inkml:definitions>
  <inkml:trace contextRef="#ctx0" brushRef="#br0">54 0 7905 0 0,'-4'1'124'0'0,"0"0"0"0"0,0 1 0 0 0,0-1 1 0 0,0 1-1 0 0,1 0 0 0 0,-1 0 0 0 0,0 0 1 0 0,1 1-1 0 0,-6 4 0 0 0,7-5-23 0 0,1-1-1 0 0,0 1 1 0 0,0 0-1 0 0,0 0 1 0 0,0 0-1 0 0,0-1 1 0 0,1 1-1 0 0,-1 0 1 0 0,1 0-1 0 0,-1 0 1 0 0,1 0-1 0 0,0 0 1 0 0,-1 0-1 0 0,1 1 1 0 0,0-1-1 0 0,0 0 1 0 0,1 0-1 0 0,-1 0 1 0 0,0 0 0 0 0,1 0-1 0 0,-1 0 1 0 0,2 3-1 0 0,3 9 212 0 0,0 1-1 0 0,1-2 1 0 0,1 1 0 0 0,0-1-1 0 0,1 1 1 0 0,0-2 0 0 0,1 1 0 0 0,17 17-1 0 0,9 5 504 0 0,51 40 0 0 0,-36-33-386 0 0,183 178 992 0 0,277 278 1004 0 0,51 57-79 0 0,-493-475-2060 0 0,-4 4 0 0 0,-4 2 1 0 0,63 120-1 0 0,-62-84-101 0 0,-4 3 1 0 0,41 139 0 0 0,53 290 504 0 0,-122-401-288 0 0,17 260 0 0 0,-40-205 1 0 0,-22 210 1 0 0,1-268-117 0 0,-7-2 0 0 0,-48 171 0 0 0,-231 619 403 0 0,197-671-683 0 0,71-194-57 0 0,-67 107-1 0 0,91-165-7 0 0,-1-1 0 0 0,-21 24 0 0 0,31-48-1310 0 0,-1-1 1 0 0,1 1-1 0 0,3-19 1 0 0,3-14-2709 0 0,-6 21 1622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9:10.914"/>
    </inkml:context>
    <inkml:brush xml:id="br0">
      <inkml:brushProperty name="width" value="0.05" units="cm"/>
      <inkml:brushProperty name="height" value="0.05" units="cm"/>
    </inkml:brush>
  </inkml:definitions>
  <inkml:trace contextRef="#ctx0" brushRef="#br0">116 1 11665 0 0,'-5'6'281'0'0,"0"1"0"0"0,-1-1 0 0 0,1 0 0 0 0,-1-1 0 0 0,-1 1 0 0 0,-12 7-1 0 0,10-7 587 0 0,1 1-1 0 0,0-1 1 0 0,-10 11-1 0 0,15-12-722 0 0,1 0 1 0 0,0 0-1 0 0,0 0 0 0 0,0 0 1 0 0,1 0-1 0 0,0 0 1 0 0,0 0-1 0 0,-1 8 0 0 0,1-5-113 0 0,0-2-29 0 0,0 0 1 0 0,1 0-1 0 0,0 0 0 0 0,0 0 0 0 0,0 1 1 0 0,1-1-1 0 0,0 0 0 0 0,0 0 0 0 0,1 0 1 0 0,-1-1-1 0 0,1 1 0 0 0,0 0 0 0 0,1 0 1 0 0,0-1-1 0 0,0 0 0 0 0,0 1 0 0 0,0-1 1 0 0,1 0-1 0 0,0-1 0 0 0,0 1 0 0 0,0-1 1 0 0,0 1-1 0 0,1-1 0 0 0,0 0 0 0 0,0-1 1 0 0,0 1-1 0 0,0-1 0 0 0,0 0 0 0 0,1-1 1 0 0,-1 1-1 0 0,1-1 0 0 0,0 0 1 0 0,0 0-1 0 0,0-1 0 0 0,0 0 0 0 0,0 0 1 0 0,0 0-1 0 0,0-1 0 0 0,0 1 0 0 0,0-2 1 0 0,0 1-1 0 0,0-1 0 0 0,12-2 0 0 0,-1-3-31 0 0,-1 0-1 0 0,1-1 1 0 0,-1-1-1 0 0,-1 0 1 0 0,0-1 0 0 0,0-1-1 0 0,24-20 1 0 0,-17 10 30 0 0,0-2 0 0 0,-2 0 0 0 0,30-42 1 0 0,-27 23 72 0 0,-22 39-68 0 0,1 0 0 0 0,-1-1 1 0 0,0 1-1 0 0,-1 0 0 0 0,1-1 0 0 0,0 1 1 0 0,-1-1-1 0 0,1 1 0 0 0,-1 0 0 0 0,0-1 1 0 0,1 1-1 0 0,-1-1 0 0 0,-1 1 0 0 0,1-1 0 0 0,-1-2 1 0 0,1 5-22 0 0,0-1-1 0 0,-1 1 1 0 0,1 0 0 0 0,-1 0 0 0 0,1-1 0 0 0,0 1 0 0 0,-1 0 0 0 0,1 0 0 0 0,-1 0-1 0 0,1 0 1 0 0,-1-1 0 0 0,1 1 0 0 0,-1 0 0 0 0,1 0 0 0 0,-1 0 0 0 0,1 0-1 0 0,-1 0 1 0 0,1 0 0 0 0,0 0 0 0 0,-1 0 0 0 0,1 1 0 0 0,-1-1 0 0 0,1 0 0 0 0,-1 0-1 0 0,1 0 1 0 0,-1 0 0 0 0,1 1 0 0 0,0-1 0 0 0,-1 0 0 0 0,1 0 0 0 0,-1 1-1 0 0,1-1 1 0 0,0 0 0 0 0,-1 1 0 0 0,-17 13-707 0 0,17-13 596 0 0,-75 68-3744 0 0,44-35 1825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9:13.308"/>
    </inkml:context>
    <inkml:brush xml:id="br0">
      <inkml:brushProperty name="width" value="0.05" units="cm"/>
      <inkml:brushProperty name="height" value="0.05" units="cm"/>
    </inkml:brush>
  </inkml:definitions>
  <inkml:trace contextRef="#ctx0" brushRef="#br0">15 147 8961 0 0,'-1'0'67'0'0,"0"-1"0"0"0,0 0 0 0 0,0 1 1 0 0,0-1-1 0 0,0 0 0 0 0,0 0 0 0 0,1 0 0 0 0,-1 0 1 0 0,0 0-1 0 0,0 0 0 0 0,1 0 0 0 0,-1 0 0 0 0,1 0 1 0 0,-1 0-1 0 0,1 0 0 0 0,-1 0 0 0 0,1 0 0 0 0,-1 0 1 0 0,1-1-1 0 0,0 1 0 0 0,0 0 0 0 0,0 0 0 0 0,0-3 1 0 0,0 3 15 0 0,1 0 1 0 0,0 0 0 0 0,-1 0-1 0 0,1 1 1 0 0,0-1 0 0 0,0 0 0 0 0,-1 0-1 0 0,1 0 1 0 0,0 1 0 0 0,0-1-1 0 0,0 0 1 0 0,0 1 0 0 0,0-1 0 0 0,0 1-1 0 0,0-1 1 0 0,0 1 0 0 0,1-1-1 0 0,-1 1 1 0 0,0 0 0 0 0,0-1 0 0 0,0 1-1 0 0,0 0 1 0 0,1 0 0 0 0,-1 0-1 0 0,0 0 1 0 0,2 0 0 0 0,64-6 1720 0 0,89-22 0 0 0,28-3-588 0 0,230 7 486 0 0,-304 19-561 0 0,-79 3 271 0 0,-34 2-1287 0 0,1 1 0 0 0,0-1 0 0 0,-1 1 0 0 0,1 0 0 0 0,-1 0 0 0 0,1 0 0 0 0,0 0 0 0 0,0 0 0 0 0,0 1 0 0 0,0-1 0 0 0,0 1 0 0 0,0-1 0 0 0,0 1 0 0 0,0 0 0 0 0,0-1 0 0 0,-2 4 0 0 0,-9 5 2 0 0,8-7-370 0 0,5-5-963 0 0,3-1 125 0 0,0-1 0 0 0,-1-1 1 0 0,0 1-1 0 0,0 0 0 0 0,0 0 0 0 0,0-1 0 0 0,1-5 0 0 0,-1 4-1299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9:15.542"/>
    </inkml:context>
    <inkml:brush xml:id="br0">
      <inkml:brushProperty name="width" value="0.05" units="cm"/>
      <inkml:brushProperty name="height" value="0.05" units="cm"/>
    </inkml:brush>
  </inkml:definitions>
  <inkml:trace contextRef="#ctx0" brushRef="#br0">0 161 7645 0 0,'8'-3'656'0'0,"-1"1"1"0"0,1-1 0 0 0,0 1-1 0 0,0 0 1 0 0,15-1 0 0 0,64-6-775 0 0,-56 7 457 0 0,330-27 228 0 0,278-31-177 0 0,-186 17 1889 0 0,-447 43-2158 0 0,-3-1-2 0 0,0 0 0 0 0,1 1 0 0 0,-1 0-1 0 0,1 0 1 0 0,-1 0 0 0 0,1 0 0 0 0,-1 0-1 0 0,0 1 1 0 0,1 0 0 0 0,3 1 0 0 0,-7-2-108 0 0,0 0 0 0 0,1 0 0 0 0,-1 0 0 0 0,0 1 0 0 0,0-1 0 0 0,0 0 1 0 0,0 0-1 0 0,0 0 0 0 0,0 0 0 0 0,0 1 0 0 0,0-1 0 0 0,0 0 1 0 0,0 0-1 0 0,0 0 0 0 0,-1 0 0 0 0,1 1 0 0 0,0-1 0 0 0,0 0 1 0 0,0 0-1 0 0,0 0 0 0 0,0 0 0 0 0,0 0 0 0 0,0 1 0 0 0,0-1 0 0 0,0 0 1 0 0,0 0-1 0 0,-1 0 0 0 0,1 0 0 0 0,0 0 0 0 0,0 0 0 0 0,0 0 1 0 0,0 1-1 0 0,0-1 0 0 0,-1 0 0 0 0,1 0 0 0 0,0 0 0 0 0,0 0 1 0 0,0 0-1 0 0,0 0 0 0 0,-1 0 0 0 0,1 0 0 0 0,0 0 0 0 0,0 0 0 0 0,0 0 1 0 0,0 0-1 0 0,-1 0 0 0 0,1 0 0 0 0,0 0 0 0 0,0 0 0 0 0,0 0 1 0 0,0 0-1 0 0,-1 0 0 0 0,1 0 0 0 0,0 0 0 0 0,-12 1-1141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9:32.960"/>
    </inkml:context>
    <inkml:brush xml:id="br0">
      <inkml:brushProperty name="width" value="0.05" units="cm"/>
      <inkml:brushProperty name="height" value="0.05" units="cm"/>
    </inkml:brush>
  </inkml:definitions>
  <inkml:trace contextRef="#ctx0" brushRef="#br0">150 132 5601 0 0,'-6'-3'204'0'0,"-1"0"1"0"0,1 0-1 0 0,0 0 1 0 0,-10-9 0 0 0,-18-10 1057 0 0,5 4-59 0 0,26 15-875 0 0,0 1 0 0 0,0-1 0 0 0,-1 1 0 0 0,1 0 0 0 0,-1 0 0 0 0,1 0 0 0 0,-1 1 0 0 0,1-1 0 0 0,-1 1 0 0 0,-6-2-1 0 0,9 6 1075 0 0,10-1-886 0 0,138-15-284 0 0,190 7-1 0 0,-223 7-183 0 0,63-1-57 0 0,461-3-62 0 0,-584 2 81 0 0,-1-2 0 0 0,94-19 0 0 0,-141 21 12 0 0,1 0 0 0 0,-1 1 0 0 0,1 0 0 0 0,-1 0 0 0 0,1 1 0 0 0,-1-1 0 0 0,1 1 0 0 0,-1 1 0 0 0,1-1 0 0 0,-1 1 0 0 0,0 0 0 0 0,0 1 0 0 0,0-1 0 0 0,0 1 0 0 0,0 0 0 0 0,-1 1 0 0 0,0-1 0 0 0,1 1 0 0 0,7 8 0 0 0,5 5 246 0 0,0 0 1 0 0,-2 2-1 0 0,27 37 1 0 0,-6-1 82 0 0,-3 3 0 0 0,29 62 1 0 0,43 129 896 0 0,-26-58-43 0 0,-59-141-781 0 0,-1 0 0 0 0,-3 1 0 0 0,-3 1 0 0 0,-1 1-1 0 0,9 89 1 0 0,-20-116-330 0 0,9 122 202 0 0,33 162 0 0 0,75 167-153 0 0,-117-461-105 0 0,-2-15-37 0 0,0-1 0 0 0,0 0 0 0 0,0 0 0 0 0,0 0 0 0 0,0 0 0 0 0,0 1 0 0 0,0-1 0 0 0,0 0 0 0 0,0 0 0 0 0,0 0 0 0 0,-1 0 0 0 0,1 0 0 0 0,0 1 0 0 0,0-1 0 0 0,0 0 0 0 0,0 0 0 0 0,0 0 0 0 0,0 0 0 0 0,-1 0 0 0 0,1 0 0 0 0,0 0 0 0 0,0 0-1 0 0,0 0 1 0 0,0 0 0 0 0,-1 1 0 0 0,1-1 0 0 0,0 0 0 0 0,0 0 0 0 0,0 0 0 0 0,0 0 0 0 0,-1 0 0 0 0,1 0 0 0 0,0 0 0 0 0,0 0 0 0 0,0 0 0 0 0,0 0 0 0 0,-1-1 0 0 0,1 1 0 0 0,0 0 0 0 0,0 0 0 0 0,0 0 0 0 0,-25-17 58 0 0,6 3-60 0 0,-29-11 6 0 0,27 13-18 0 0,-1 1 0 0 0,0 1 0 0 0,-1 1-1 0 0,-28-7 1 0 0,-18 3-31 0 0,-1 2 0 0 0,-1 4 0 0 0,-80 1-1 0 0,-213 29 27 0 0,247-7 35 0 0,1 5 0 0 0,-157 49-1 0 0,247-56-229 0 0,21-11-607 0 0,15-13-697 0 0,-4 5 655 0 0,1-1-1 0 0,0 2 1 0 0,0-1 0 0 0,9-3-1 0 0,7-5-1293 0 0,4-2-120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9:33.345"/>
    </inkml:context>
    <inkml:brush xml:id="br0">
      <inkml:brushProperty name="width" value="0.05" units="cm"/>
      <inkml:brushProperty name="height" value="0.05" units="cm"/>
    </inkml:brush>
  </inkml:definitions>
  <inkml:trace contextRef="#ctx0" brushRef="#br0">96 104 11057 0 0,'-39'-2'204'0'0,"32"2"2"0"0,0 0-1 0 0,0 0 1 0 0,0-1-1 0 0,0 1 1 0 0,0-2-1 0 0,-8-2 1 0 0,35-7 725 0 0,9 0-862 0 0,0 1 1 0 0,1 2 0 0 0,0 1 0 0 0,48-5 0 0 0,127 3 614 0 0,-58 4 348 0 0,16-5 288 0 0,-148 9-1134 0 0,-8 1-26 0 0,1 0 1 0 0,-1-1-1 0 0,0 0 0 0 0,0 0 0 0 0,13-4 1 0 0,-20 5-151 0 0,0 0 1 0 0,0 0 0 0 0,0 0 0 0 0,0 0 0 0 0,0 0-1 0 0,0 0 1 0 0,0 0 0 0 0,0-1 0 0 0,0 1 0 0 0,0 0-1 0 0,0 0 1 0 0,0 0 0 0 0,1 0 0 0 0,-1 0 0 0 0,0 0-1 0 0,0 0 1 0 0,0 0 0 0 0,0 0 0 0 0,0 0 0 0 0,0 0-1 0 0,0 0 1 0 0,1 0 0 0 0,-1 0 0 0 0,0 0 0 0 0,0 0-1 0 0,0 0 1 0 0,0 0 0 0 0,0 0 0 0 0,0 0-1 0 0,0 0 1 0 0,1 0 0 0 0,-1 0 0 0 0,0 0 0 0 0,0 0-1 0 0,0 0 1 0 0,0 0 0 0 0,0 0 0 0 0,0 0 0 0 0,0 0-1 0 0,0 0 1 0 0,1 0 0 0 0,-1 0 0 0 0,0 1 0 0 0,0-1-1 0 0,0 0 1 0 0,0 0 0 0 0,0 0 0 0 0,0 0 0 0 0,0 0-1 0 0,0 0 1 0 0,0 0 0 0 0,0 0 0 0 0,0 0 0 0 0,0 1-1 0 0,0-1 1 0 0,0 0 0 0 0,0 0 0 0 0,0 0 0 0 0,1 0-1 0 0,-1 0 1 0 0,0 0 0 0 0,0 1 0 0 0,-1-1 0 0 0,1 0-1 0 0,0 0 1 0 0,-7 4 671 0 0,7-4-640 0 0,-1-9-5215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39.355"/>
    </inkml:context>
    <inkml:brush xml:id="br0">
      <inkml:brushProperty name="width" value="0.05" units="cm"/>
      <inkml:brushProperty name="height" value="0.05" units="cm"/>
    </inkml:brush>
  </inkml:definitions>
  <inkml:trace contextRef="#ctx0" brushRef="#br0">438 151 6941 0 0,'-7'-151'3929'0'0,"5"208"-1449"0"0,-17 93 0 0 0,-26 77-1656 0 0,28-148-416 0 0,-190 685 472 0 0,173-662-817 0 0,-1-2-31 0 0,-37 183-1 0 0,72-282-29 0 0,0-1-1 0 0,0 0 0 0 0,0 0 0 0 0,0 0 0 0 0,0 1 0 0 0,0-1 1 0 0,0 0-1 0 0,0 0 0 0 0,0 0 0 0 0,0 1 0 0 0,0-1 1 0 0,0 0-1 0 0,0 0 0 0 0,0 0 0 0 0,1 0 0 0 0,-1 1 0 0 0,0-1 1 0 0,0 0-1 0 0,0 0 0 0 0,0 0 0 0 0,0 0 0 0 0,0 1 1 0 0,0-1-1 0 0,0 0 0 0 0,1 0 0 0 0,-1 0 0 0 0,0 0 0 0 0,0 0 1 0 0,0 1-1 0 0,0-1 0 0 0,1 0 0 0 0,-1 0 0 0 0,0 0 1 0 0,0 0-1 0 0,0 0 0 0 0,0 0 0 0 0,1 0 0 0 0,-1 0 0 0 0,0 0 1 0 0,0 0-1 0 0,0 0 0 0 0,1 0 0 0 0,-1 0 0 0 0,0 0 1 0 0,0 0-1 0 0,0 0 0 0 0,1 0 0 0 0,-1 0 0 0 0,0 0 0 0 0,0 0 1 0 0,0 0-1 0 0,1 0 0 0 0,-1 0 0 0 0,0 0 0 0 0,0 0 1 0 0,0 0-1 0 0,0-1 0 0 0,1 1 0 0 0,-1 0 0 0 0,0 0 0 0 0,0 0 1 0 0,0 0-1 0 0,0 0 0 0 0,0-1 0 0 0,1 1 0 0 0,-1 0 1 0 0,0 0-1 0 0,20-14-21 0 0,-8 6 23 0 0,6 0 0 0 0,1 0 0 0 0,0 2 0 0 0,1 0 0 0 0,-1 2 0 0 0,1 0 1 0 0,0 1-1 0 0,39-1 0 0 0,9 6-17 0 0,68 9-1 0 0,-102-7 16 0 0,-28-4 0 0 0,1253 109 251 0 0,-1052-98 53 0 0,741 36 1153 0 0,-1-25 570 0 0,-928-22-1979 0 0,120 0 333 0 0,155-20 0 0 0,-289 20-384 0 0,3-1 31 0 0,1-1 0 0 0,-1 0 1 0 0,15-4-1 0 0,-22 6-24 0 0,0 0 0 0 0,0-1-1 0 0,0 1 1 0 0,-1 0-1 0 0,1 0 1 0 0,0-1 0 0 0,0 1-1 0 0,0-1 1 0 0,0 1-1 0 0,-1 0 1 0 0,1-1 0 0 0,0 1-1 0 0,-1-1 1 0 0,1 0 0 0 0,0 1-1 0 0,-1-1 1 0 0,1 0-1 0 0,-1 1 1 0 0,1-1 0 0 0,-1 0-1 0 0,1 0 1 0 0,-1 1-1 0 0,1-1 1 0 0,-1 0 0 0 0,0 0-1 0 0,1 0 1 0 0,-1 0-1 0 0,0 1 1 0 0,0-1 0 0 0,0 0-1 0 0,0 0 1 0 0,0 0 0 0 0,0 0-1 0 0,0 0 1 0 0,0 0-1 0 0,0 0 1 0 0,0 1 0 0 0,0-1-1 0 0,0 0 1 0 0,-1 0-1 0 0,1 0 1 0 0,0 0 0 0 0,-1 1-1 0 0,1-1 1 0 0,-1 0 0 0 0,1 0-1 0 0,-2-1 1 0 0,-3-5-33 0 0,-1 1 0 0 0,-1-1 1 0 0,1 1-1 0 0,-1 0 0 0 0,0 1 1 0 0,0-1-1 0 0,-16-7 0 0 0,-62-26-702 0 0,65 30 519 0 0,-104-41-1409 0 0,27 11-3204 0 0,-148-80 0 0 0,198 91 2985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9:34.628"/>
    </inkml:context>
    <inkml:brush xml:id="br0">
      <inkml:brushProperty name="width" value="0.05" units="cm"/>
      <inkml:brushProperty name="height" value="0.05" units="cm"/>
    </inkml:brush>
  </inkml:definitions>
  <inkml:trace contextRef="#ctx0" brushRef="#br0">25 408 8037 0 0,'11'-45'-76'0'0,"-8"36"1521"0"0,-1-1-869 0 0,6-32 114 0 0,-6 31 2424 0 0,3 6-2875 0 0,14-17-63 0 0,-15 16 451 0 0,2 11-514 0 0,19 12 0 0 0,-19-12 158 0 0,0 16-209 0 0,16 64-22 0 0,-14-51 11 0 0,12 69 17 0 0,-17-94 59 0 0,-6-20-96 0 0,-25-116-28 0 0,22 108-8 0 0,-1 0 0 0 0,-1 0 0 0 0,0 1 0 0 0,-17-26 0 0 0,1 0-20 0 0,13 22 22 0 0,1 5 1 0 0,1-1 0 0 0,1-1 0 0 0,0 1 0 0 0,2-1 0 0 0,-7-28-1 0 0,13 45 3 0 0,-1 0 0 0 0,1 0 0 0 0,0-1-1 0 0,0 1 1 0 0,0 0 0 0 0,0 0-1 0 0,1 0 1 0 0,-1 0 0 0 0,0 0-1 0 0,1 0 1 0 0,0 0 0 0 0,-1 0-1 0 0,1 0 1 0 0,0 0 0 0 0,0 0 0 0 0,0 0-1 0 0,0 1 1 0 0,1-1 0 0 0,-1 0-1 0 0,2-2 1 0 0,0 2-1 0 0,1-1-1 0 0,-1 1 1 0 0,0-1-1 0 0,1 1 1 0 0,0 0-1 0 0,-1 0 1 0 0,1 1-1 0 0,0-1 1 0 0,8-1 0 0 0,6 0-5 0 0,0 0 0 0 0,1 1 0 0 0,30 1 0 0 0,-44 1 6 0 0,35 0 4 0 0,-1 2 0 0 0,1 1 0 0 0,0 3 0 0 0,-1 1 0 0 0,0 1 0 0 0,-1 3 0 0 0,44 17 0 0 0,-78-26-3 0 0,1 0-1 0 0,-1 0 1 0 0,0 1-1 0 0,0-1 0 0 0,0 1 1 0 0,0 0-1 0 0,0 0 0 0 0,0 1 1 0 0,-1-1-1 0 0,1 1 0 0 0,3 5 1 0 0,-6-7-1 0 0,0 0 0 0 0,0 0 0 0 0,0-1 0 0 0,0 1 0 0 0,-1 0 0 0 0,1 0 0 0 0,-1 0 0 0 0,1 1 1 0 0,-1-1-1 0 0,0 0 0 0 0,0 0 0 0 0,0 0 0 0 0,0 0 0 0 0,0 0 0 0 0,0 0 0 0 0,0 0 0 0 0,-1 0 0 0 0,1 0 0 0 0,-1 0 0 0 0,0 0 0 0 0,1 0 1 0 0,-1 0-1 0 0,0 0 0 0 0,0 0 0 0 0,0 0 0 0 0,-1-1 0 0 0,1 1 0 0 0,-2 2 0 0 0,-5 4 2 0 0,0 0-1 0 0,0 0 1 0 0,-1-1-1 0 0,1 0 1 0 0,-2-1-1 0 0,-18 11 1 0 0,-63 24-1 0 0,58-29-5 0 0,23-9-1 0 0,1 0 1 0 0,0 0-1 0 0,0 1 0 0 0,0 0 1 0 0,0 0-1 0 0,1 1 1 0 0,0 0-1 0 0,0 1 1 0 0,-9 8-1 0 0,17-14 6 0 0,-1 0 0 0 0,1 1 0 0 0,0-1 0 0 0,-1 1 0 0 0,1-1 0 0 0,0 1-1 0 0,0-1 1 0 0,-1 1 0 0 0,1-1 0 0 0,0 1 0 0 0,0-1 0 0 0,0 1 0 0 0,0-1 0 0 0,0 1 0 0 0,0-1 0 0 0,0 1 0 0 0,0-1-1 0 0,0 1 1 0 0,0-1 0 0 0,0 1 0 0 0,0 0 0 0 0,0-1 0 0 0,0 1 0 0 0,0-1 0 0 0,0 1 0 0 0,1-1 0 0 0,-1 1-1 0 0,0-1 1 0 0,0 1 0 0 0,1-1 0 0 0,-1 0 0 0 0,0 1 0 0 0,1-1 0 0 0,-1 1 0 0 0,0-1 0 0 0,1 0 0 0 0,-1 1 0 0 0,1-1-1 0 0,-1 0 1 0 0,0 1 0 0 0,1-1 0 0 0,-1 0 0 0 0,1 0 0 0 0,-1 1 0 0 0,1-1 0 0 0,-1 0 0 0 0,1 0 0 0 0,-1 0 0 0 0,1 0-1 0 0,-1 0 1 0 0,2 0 0 0 0,31 9 30 0 0,-30-8-29 0 0,42 5-22 0 0,52 0-1 0 0,20 2 66 0 0,-98-5-36 0 0,-2 0 0 0 0,1 1 0 0 0,0 1 0 0 0,23 9 0 0 0,-40-13-9 0 0,0-1-1 0 0,0 1 1 0 0,1-1 0 0 0,-1 1 0 0 0,0-1-1 0 0,0 1 1 0 0,0-1 0 0 0,0 1 0 0 0,0 0 0 0 0,0 0-1 0 0,0 0 1 0 0,0 0 0 0 0,0 0 0 0 0,0 0-1 0 0,0 0 1 0 0,0 0 0 0 0,-1 0 0 0 0,1 0 0 0 0,0 0-1 0 0,-1 0 1 0 0,1 0 0 0 0,-1 1 0 0 0,1 1 0 0 0,-1-1 0 0 0,0-1 1 0 0,-1 0 0 0 0,1 1-1 0 0,0-1 1 0 0,-1 1 0 0 0,1-1-1 0 0,-1 0 1 0 0,0 1 0 0 0,1-1 0 0 0,-1 0-1 0 0,0 1 1 0 0,0-1 0 0 0,0 0-1 0 0,0 0 1 0 0,0 0 0 0 0,0 0-1 0 0,-1 1 1 0 0,-6 4 3 0 0,0 0 1 0 0,0 0-1 0 0,-1-1 0 0 0,1-1 0 0 0,-12 5 0 0 0,-52 17-8 0 0,-2-4 0 0 0,-81 14-1 0 0,151-35-13 0 0,-2 0 27 0 0,0 0 0 0 0,0 0 1 0 0,0 0-1 0 0,-10 0 0 0 0,16-1-37 0 0,-1 0-1 0 0,0 0 1 0 0,1-1 0 0 0,-1 1 0 0 0,0 0-1 0 0,0 0 1 0 0,1 0 0 0 0,-1 0 0 0 0,0-1 0 0 0,1 1-1 0 0,-1 0 1 0 0,1 0 0 0 0,-1-1 0 0 0,0 1-1 0 0,1-1 1 0 0,-1 1 0 0 0,1 0 0 0 0,-1-1 0 0 0,1 1-1 0 0,-1-1 1 0 0,1 1 0 0 0,-1-1 0 0 0,1 0 0 0 0,0 1-1 0 0,-1-1 1 0 0,1 1 0 0 0,0-1 0 0 0,-1 0-1 0 0,1 1 1 0 0,0-1 0 0 0,0 0 0 0 0,0 1 0 0 0,-1-1-1 0 0,1 0 1 0 0,0 1 0 0 0,0-1 0 0 0,0 0-1 0 0,0 0 1 0 0,0 1 0 0 0,0-1 0 0 0,1 0 0 0 0,-1 1-1 0 0,0-1 1 0 0,0 0 0 0 0,0 1 0 0 0,1-1 0 0 0,-1-1-1 0 0,3-5-615 0 0,-1 0 1 0 0,1 0-1 0 0,0 0 0 0 0,0 0 0 0 0,1 0 0 0 0,0 1 0 0 0,8-11 0 0 0,-1 6-455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9:35.001"/>
    </inkml:context>
    <inkml:brush xml:id="br0">
      <inkml:brushProperty name="width" value="0.05" units="cm"/>
      <inkml:brushProperty name="height" value="0.05" units="cm"/>
    </inkml:brush>
  </inkml:definitions>
  <inkml:trace contextRef="#ctx0" brushRef="#br0">21 13 7133 0 0,'0'-1'-168'0'0,"-4"-7"152"0"0,6 7-156 0 0,-4-2 156 0 0,0 3-152 0 0,0 3 156 0 0,-4-3-192 0 0,4 2 60 0 0,2 1 4 0 0,-4 3-332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9:35.344"/>
    </inkml:context>
    <inkml:brush xml:id="br0">
      <inkml:brushProperty name="width" value="0.05" units="cm"/>
      <inkml:brushProperty name="height" value="0.05" units="cm"/>
    </inkml:brush>
  </inkml:definitions>
  <inkml:trace contextRef="#ctx0" brushRef="#br0">1 122 6189 0 0,'2'-5'859'0'0,"0"-6"1941"0"0,4-94 3875 0 0,-6 105-6644 0 0,-1 3-29 0 0,0 1 0 0 0,0-1 0 0 0,1 0 0 0 0,-1 1 0 0 0,1-1 0 0 0,0 1 0 0 0,0 5 0 0 0,6 263 3284 0 0,-6-264-3286 0 0,0-1-1 0 0,1 1 0 0 0,0-1 0 0 0,0 0 0 0 0,1 1 0 0 0,0-1 1 0 0,0 0-1 0 0,1 0 0 0 0,-1 0 0 0 0,2-1 0 0 0,6 12 0 0 0,-44-68-12652 0 0,34 49 11875 0 0,0-2-76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9:35.668"/>
    </inkml:context>
    <inkml:brush xml:id="br0">
      <inkml:brushProperty name="width" value="0.05" units="cm"/>
      <inkml:brushProperty name="height" value="0.05" units="cm"/>
    </inkml:brush>
  </inkml:definitions>
  <inkml:trace contextRef="#ctx0" brushRef="#br0">78 160 8201 0 0,'-77'-12'3993'0'0,"110"-5"-1259"0"0,19-5-2105 0 0,1 2 1 0 0,103-25-1 0 0,-66 27-138 0 0,93-6 0 0 0,-167 23-448 0 0,-1 0 0 0 0,20 2 1 0 0,-36-1-57 0 0,1 1 0 0 0,0-1 0 0 0,0 0 0 0 0,0 0 0 0 0,0 0 0 0 0,-1 0 0 0 0,1 0 0 0 0,0 1 0 0 0,0-1 0 0 0,0 0 0 0 0,0 0 0 0 0,0 0 0 0 0,0 0 0 0 0,0 1 0 0 0,0-1 0 0 0,-1 0 0 0 0,1 0 0 0 0,0 0 0 0 0,0 1 0 0 0,0-1 0 0 0,0 0 0 0 0,0 0 0 0 0,0 0 0 0 0,0 1 0 0 0,0-1 0 0 0,0 0 0 0 0,0 0 0 0 0,0 1 0 0 0,1-1 0 0 0,-1 0 0 0 0,0 0 0 0 0,0 0 0 0 0,0 0 0 0 0,0 1 0 0 0,0-1 0 0 0,0 0 0 0 0,0 0 0 0 0,0 0 0 0 0,1 0 0 0 0,-1 1 0 0 0,0-1 0 0 0,0 0 0 0 0,0 0 0 0 0,0 0 0 0 0,1 0 0 0 0,-1 0 0 0 0,0 0 0 0 0,0 1 0 0 0,0-1 0 0 0,0 0 0 0 0,1 0 0 0 0,-1 0 0 0 0,0 0 0 0 0,0 0 0 0 0,0 0 0 0 0,1 0 0 0 0,-1 0 0 0 0,0 0 0 0 0,0 0 0 0 0,0 0 0 0 0,1 0 0 0 0,-1 0 0 0 0,0 0 0 0 0,-17 10-1458 0 0,-5-3 81 0 0,0 4-292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9:36.790"/>
    </inkml:context>
    <inkml:brush xml:id="br0">
      <inkml:brushProperty name="width" value="0.05" units="cm"/>
      <inkml:brushProperty name="height" value="0.05" units="cm"/>
    </inkml:brush>
  </inkml:definitions>
  <inkml:trace contextRef="#ctx0" brushRef="#br0">63 134 8069 0 0,'-56'-45'3023'0'0,"55"44"-2960"0"0,1 1-1 0 0,-1-1 1 0 0,1 1 0 0 0,-1 0 0 0 0,1-1 0 0 0,-1 1 0 0 0,1-1-1 0 0,0 1 1 0 0,-1-1 0 0 0,1 1 0 0 0,0-1 0 0 0,0 0 0 0 0,-1 1 0 0 0,1-1-1 0 0,0 1 1 0 0,0-1 0 0 0,0 0 0 0 0,0 1 0 0 0,0-1 0 0 0,0 1-1 0 0,0-1 1 0 0,0 0 0 0 0,0 1 0 0 0,0-1 0 0 0,0 0 0 0 0,0 0 0 0 0,1 0-17 0 0,-1 0 0 0 0,1 0 1 0 0,0 0-1 0 0,0 0 1 0 0,-1 0-1 0 0,1 1 0 0 0,0-1 1 0 0,0 0-1 0 0,0 0 1 0 0,0 1-1 0 0,0-1 0 0 0,0 1 1 0 0,2-2-1 0 0,39-10 65 0 0,-37 11-29 0 0,90-16-6 0 0,0 5 0 0 0,109 1 0 0 0,-135 8-74 0 0,178-1 180 0 0,-249 4-168 0 0,0 1-1 0 0,0 0 1 0 0,0-1-1 0 0,1 1 1 0 0,-1 0-1 0 0,0 0 1 0 0,1 0-1 0 0,-1 0 1 0 0,1 0-1 0 0,-1 1 1 0 0,1-1-1 0 0,-1 0 1 0 0,1 1-1 0 0,0-1 1 0 0,0 1-1 0 0,-1-1 1 0 0,1 1-1 0 0,0 0 1 0 0,1 0-1 0 0,-1-1 1 0 0,-1 4-1 0 0,-14 41 24 0 0,10-21 96 0 0,1-1 0 0 0,2 1 0 0 0,1 0 0 0 0,1 47 1 0 0,18 100 703 0 0,-5-73-85 0 0,48 183-1 0 0,3-47-94 0 0,-63-235-656 0 0,0 1 0 0 0,0-1 0 0 0,0 1-1 0 0,0-1 1 0 0,1 1 0 0 0,-1-1-1 0 0,0 1 1 0 0,0-1 0 0 0,0 1 0 0 0,0-1-1 0 0,0 1 1 0 0,0 0 0 0 0,0-1-1 0 0,0 1 1 0 0,0-1 0 0 0,0 1 0 0 0,-1-1-1 0 0,1 1 1 0 0,0-1 0 0 0,0 1 0 0 0,0-1-1 0 0,-1 0 1 0 0,1 1 0 0 0,0-1-1 0 0,-1 1 1 0 0,1-1 0 0 0,0 1 0 0 0,-1-1-1 0 0,1 0 1 0 0,0 1 0 0 0,-1-1 0 0 0,1 0-1 0 0,-1 1 1 0 0,1-1 0 0 0,0 0-1 0 0,-1 0 1 0 0,1 0 0 0 0,-1 1 0 0 0,1-1-1 0 0,-1 0 1 0 0,1 0 0 0 0,-1 0 0 0 0,1 0-1 0 0,-1 0 1 0 0,1 0 0 0 0,-1 0-1 0 0,1 0 1 0 0,-1 0 0 0 0,1 0 0 0 0,-2 0-1 0 0,-30-10 23 0 0,21 6 5 0 0,-25-6-36 0 0,0 2 1 0 0,-1 2 0 0 0,0 1-1 0 0,-58 0 1 0 0,32 6-29 0 0,-119 17 1 0 0,122-5-205 0 0,36-7-1096 0 0,-29 4 0 0 0,53-10 1226 0 0,-1 0-1 0 0,1 0 1 0 0,0 1-1 0 0,-1-1 1 0 0,1 0-1 0 0,0 0 1 0 0,-1 0-1 0 0,1 0 1 0 0,0 0-1 0 0,-1 0 1 0 0,1 0-1 0 0,-1 0 1 0 0,1 0-1 0 0,0 0 1 0 0,-1 0-1 0 0,1 0 1 0 0,-1 0-1 0 0,1 0 1 0 0,0 0-1 0 0,-1 0 1 0 0,1-1-1 0 0,0 1 1 0 0,-1 0-1 0 0,1 0 1 0 0,0 0-1 0 0,-1-1 1 0 0,1 1-1 0 0,0 0 1 0 0,0 0-1 0 0,-1 0 1 0 0,1-1 0 0 0,0 1-1 0 0,0 0 1 0 0,-1-1-1 0 0,4-4-1589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9:37.159"/>
    </inkml:context>
    <inkml:brush xml:id="br0">
      <inkml:brushProperty name="width" value="0.05" units="cm"/>
      <inkml:brushProperty name="height" value="0.05" units="cm"/>
    </inkml:brush>
  </inkml:definitions>
  <inkml:trace contextRef="#ctx0" brushRef="#br0">144 110 8397 0 0,'-30'0'1219'0'0,"-1"-1"0"0"0,-44-7 0 0 0,72 7-1049 0 0,4 1-130 0 0,-1 0 0 0 0,0 0 0 0 0,1 0 0 0 0,-1-1 0 0 0,0 1-1 0 0,0 0 1 0 0,1 0 0 0 0,-1-1 0 0 0,0 1 0 0 0,1 0-1 0 0,-1 0 1 0 0,0-1 0 0 0,0 1 0 0 0,0 0 0 0 0,1 0 0 0 0,-1-1-1 0 0,0 1 1 0 0,0 0 0 0 0,0-1 0 0 0,0 1 0 0 0,0 0 0 0 0,1-1-1 0 0,-1 1 1 0 0,0-1 0 0 0,0 1 0 0 0,0 0 0 0 0,0-1-1 0 0,0 1 1 0 0,0 0 0 0 0,0-1 0 0 0,0 1 0 0 0,0 0 0 0 0,0-1-1 0 0,-1 1 1 0 0,1 0 0 0 0,0-1 0 0 0,0 1 0 0 0,0 0 0 0 0,0-1-1 0 0,-1 1 1 0 0,1 0 0 0 0,0-1 0 0 0,0 1 0 0 0,0 0-1 0 0,-1-1 1 0 0,1 1 0 0 0,0 0 0 0 0,0 0 0 0 0,-1 0 0 0 0,1-1-1 0 0,0 1 1 0 0,-1 0 0 0 0,1 0 0 0 0,0 0 0 0 0,-1 0-1 0 0,1-1 1 0 0,0 1 0 0 0,-1 0 0 0 0,1 0 0 0 0,0 0 0 0 0,-1 0-1 0 0,1 0 1 0 0,0 0 0 0 0,-1 0 0 0 0,1 0 0 0 0,-1 0 0 0 0,26-15 808 0 0,-4 8-659 0 0,1 1-1 0 0,0 1 0 0 0,40-4 1 0 0,-42 7-129 0 0,491-36 1094 0 0,-415 37-1008 0 0,184 1 273 0 0,-261 1-389 0 0,-16-1-77 0 0,-9 0-205 0 0,-2-1 1 0 0,-40 4-3422 0 0,42-2 3172 0 0,-11 2-1358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9:38.338"/>
    </inkml:context>
    <inkml:brush xml:id="br0">
      <inkml:brushProperty name="width" value="0.05" units="cm"/>
      <inkml:brushProperty name="height" value="0.05" units="cm"/>
    </inkml:brush>
  </inkml:definitions>
  <inkml:trace contextRef="#ctx0" brushRef="#br0">9 399 6689 0 0,'2'0'3737'0'0,"3"-5"-1837"0"0,6-11-833 0 0,-9 12-655 0 0,0 1-348 0 0,8-12 33 0 0,0 1 1 0 0,1 0 0 0 0,1 0-1 0 0,0 1 1 0 0,1 1-1 0 0,0 0 1 0 0,1 0 0 0 0,16-10-1 0 0,-22 18-85 0 0,0-1-1 0 0,-1 0 1 0 0,0-1-1 0 0,0 0 1 0 0,0 0-1 0 0,-1-1 1 0 0,0 1-1 0 0,0-1 1 0 0,0-1-1 0 0,-1 1 1 0 0,0-1-1 0 0,5-12 1 0 0,-8 15 19 0 0,0 0-1 0 0,0 0 1 0 0,0 0-1 0 0,-1 0 1 0 0,0 0 0 0 0,0 0-1 0 0,0-1 1 0 0,0 1-1 0 0,-1 0 1 0 0,0 0 0 0 0,0-1-1 0 0,-1 1 1 0 0,1 0-1 0 0,-1 0 1 0 0,0 0 0 0 0,-1 0-1 0 0,1 0 1 0 0,-1 0-1 0 0,0 0 1 0 0,0 0 0 0 0,-1 0-1 0 0,1 1 1 0 0,-4-5-1 0 0,5 7-27 0 0,0 1-1 0 0,-1-1 0 0 0,1 1 1 0 0,0-1-1 0 0,-1 1 0 0 0,1-1 0 0 0,-1 1 1 0 0,1 0-1 0 0,-1 0 0 0 0,0 0 0 0 0,1-1 1 0 0,-1 2-1 0 0,0-1 0 0 0,0 0 1 0 0,0 0-1 0 0,1 1 0 0 0,-1-1 0 0 0,0 1 1 0 0,0-1-1 0 0,-3 1 0 0 0,2 0-1 0 0,1 0 0 0 0,-1 1-1 0 0,1 0 1 0 0,-1-1 0 0 0,1 1-1 0 0,-1 0 1 0 0,1 0 0 0 0,0 0 0 0 0,-1 1-1 0 0,1-1 1 0 0,0 0 0 0 0,0 1-1 0 0,-4 3 1 0 0,-1 2 12 0 0,-1 2-1 0 0,1-1 1 0 0,0 1-1 0 0,1 0 1 0 0,0 1-1 0 0,-5 10 1 0 0,0 3 67 0 0,0 1 1 0 0,2 1 0 0 0,1-1-1 0 0,1 1 1 0 0,1 1-1 0 0,1-1 1 0 0,2 1 0 0 0,-2 49-1 0 0,8 31 435 0 0,20 127 0 0 0,1 41 206 0 0,-23-255-682 0 0,-2 0 0 0 0,0 0 0 0 0,-9 38 0 0 0,8-49-277 0 0,0 1 1 0 0,-1-1-1 0 0,0 1 0 0 0,0-1 0 0 0,-1 0 1 0 0,0 0-1 0 0,-1 0 0 0 0,1-1 1 0 0,-1 0-1 0 0,-11 12 0 0 0,15-18 60 0 0,0 0-1 0 0,0 0 1 0 0,0 0-1 0 0,0 0 1 0 0,0-1 0 0 0,-1 1-1 0 0,1 0 1 0 0,0 0-1 0 0,0-1 1 0 0,-1 1 0 0 0,1-1-1 0 0,-1 1 1 0 0,1-1-1 0 0,-3 1 1 0 0,-5-2-1443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9:38.706"/>
    </inkml:context>
    <inkml:brush xml:id="br0">
      <inkml:brushProperty name="width" value="0.05" units="cm"/>
      <inkml:brushProperty name="height" value="0.05" units="cm"/>
    </inkml:brush>
  </inkml:definitions>
  <inkml:trace contextRef="#ctx0" brushRef="#br0">0 140 10253 0 0,'45'-9'2388'0'0,"142"-25"51"0"0,17-4-3375 0 0,-199 37 804 0 0,17-4-533 0 0,-22 5 645 0 0,0 0 0 0 0,0 0 1 0 0,1 0-1 0 0,-1 0 0 0 0,0 0 1 0 0,0 0-1 0 0,0 0 0 0 0,1 0 1 0 0,-1 0-1 0 0,0 0 0 0 0,0 0 1 0 0,1-1-1 0 0,-1 1 0 0 0,0 0 1 0 0,0 0-1 0 0,0 0 0 0 0,1 0 1 0 0,-1 0-1 0 0,0-1 0 0 0,0 1 1 0 0,0 0-1 0 0,0 0 0 0 0,0 0 1 0 0,1 0-1 0 0,-1-1 0 0 0,0 1 1 0 0,0 0-1 0 0,0 0 0 0 0,0 0 1 0 0,0-1-1 0 0,0 1 0 0 0,0 0 1 0 0,0 0-1 0 0,0-1 0 0 0,0 1 1 0 0,1 0-1 0 0,-1 0 0 0 0,0-1 0 0 0,0 1 1 0 0,-1 0-1 0 0,1 0 0 0 0,0 0 1 0 0,0-1-1 0 0,0 1 0 0 0,0 0 1 0 0,0 0-1 0 0,0-1 0 0 0,0 1 1 0 0,0 0-1 0 0,0 0 0 0 0,0 0 1 0 0,-1-1-1 0 0,1 1 0 0 0,0 0 1 0 0,0 0-1 0 0,0 0 0 0 0,0 0 1 0 0,-1-1-1 0 0,1 1 0 0 0,0 0 1 0 0,0 0-1 0 0,0 0 0 0 0,-1 0 1 0 0,1 0-1 0 0,0 0 0 0 0,0-1 1 0 0,-1 1-1 0 0,-45-41-449 0 0,46 41 478 0 0,0 0 0 0 0,0 0-1 0 0,0 0 1 0 0,-1 0-1 0 0,1 0 1 0 0,0 0 0 0 0,0 0-1 0 0,0 0 1 0 0,0 0-1 0 0,0-1 1 0 0,-1 1 0 0 0,1 0-1 0 0,0 0 1 0 0,0 0-1 0 0,0 0 1 0 0,0 0 0 0 0,0 0-1 0 0,-1 0 1 0 0,1 0-1 0 0,0 0 1 0 0,0 0-1 0 0,0 0 1 0 0,0 0 0 0 0,-1 0-1 0 0,1 0 1 0 0,0 0-1 0 0,0 0 1 0 0,0 1 0 0 0,0-1-1 0 0,0 0 1 0 0,-1 0-1 0 0,1 0 1 0 0,0 0 0 0 0,0 0-1 0 0,0 0 1 0 0,0 0-1 0 0,0 0 1 0 0,0 0 0 0 0,0 1-1 0 0,-1-1 1 0 0,1 0-1 0 0,0 0 1 0 0,0 0 0 0 0,0 0-1 0 0,0 1 1 0 0,-4 11 365 0 0,1 24 263 0 0,1-22-380 0 0,-6 84 660 0 0,8-86-1160 0 0,0 0 0 0 0,1 0 1 0 0,0 0-1 0 0,1 0 1 0 0,7 22-1 0 0,-9-32 96 0 0,1-1 0 0 0,-1 0 0 0 0,1 0 0 0 0,-1 0-1 0 0,1 0 1 0 0,-1 0 0 0 0,1 0 0 0 0,0 0 0 0 0,0-1 0 0 0,-1 1 0 0 0,1 0-1 0 0,2 1 1 0 0,3 0-1112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9:39.051"/>
    </inkml:context>
    <inkml:brush xml:id="br0">
      <inkml:brushProperty name="width" value="0.05" units="cm"/>
      <inkml:brushProperty name="height" value="0.05" units="cm"/>
    </inkml:brush>
  </inkml:definitions>
  <inkml:trace contextRef="#ctx0" brushRef="#br0">7 0 8693 0 0,'-4'0'60'0'0,"2"0"-20"0"0,4 0-8 0 0,-4 0 8 0 0,4 0 20 0 0,2 4-76 0 0,-4-1-80 0 0,6 4-144 0 0,-2 2-128 0 0,2 1 4 0 0,-2 3-160 0 0,2-1-196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29:39.989"/>
    </inkml:context>
    <inkml:brush xml:id="br0">
      <inkml:brushProperty name="width" value="0.05" units="cm"/>
      <inkml:brushProperty name="height" value="0.05" units="cm"/>
    </inkml:brush>
  </inkml:definitions>
  <inkml:trace contextRef="#ctx0" brushRef="#br0">2 586 5789 0 0,'-1'9'257'0'0,"1"-9"-216"0"0,0 1 0 0 0,0 0 0 0 0,0-1 1 0 0,0 1-1 0 0,0 0 0 0 0,0-1 0 0 0,0 1 0 0 0,0-1 1 0 0,0 1-1 0 0,0 0 0 0 0,0-1 0 0 0,0 1 0 0 0,1-1 1 0 0,-1 1-1 0 0,0 0 0 0 0,0-1 0 0 0,1 1 0 0 0,-1-1 1 0 0,0 1-1 0 0,1-1 0 0 0,-1 1 0 0 0,0-1 0 0 0,1 1 1 0 0,3 14 2690 0 0,-4-14-2621 0 0,0-1 1 0 0,0 1 0 0 0,-1 0 0 0 0,1-1-1 0 0,0 1 1 0 0,1 0 0 0 0,-1-1 0 0 0,0 1-1 0 0,0 0 1 0 0,0-1 0 0 0,0 1 0 0 0,0 0 0 0 0,1-1-1 0 0,-1 1 1 0 0,0 0 0 0 0,1-1 0 0 0,-1 1-1 0 0,0-1 1 0 0,1 1 0 0 0,-1 0 0 0 0,1-1-1 0 0,-1 1 1 0 0,1-1 0 0 0,-1 1 0 0 0,1-1 0 0 0,-1 0-1 0 0,1 1 1 0 0,0 0 0 0 0,3-1 132 0 0,-1 1 1 0 0,1-1 0 0 0,0 0-1 0 0,-1 0 1 0 0,1 0-1 0 0,-1 0 1 0 0,1 0-1 0 0,-1-1 1 0 0,1 0-1 0 0,0 1 1 0 0,-1-1-1 0 0,0-1 1 0 0,7-2 0 0 0,44-23-278 0 0,-50 25 34 0 0,-1 0 0 0 0,0 0 0 0 0,1 0 0 0 0,-1 0 0 0 0,0-1 0 0 0,0 1 0 0 0,-1-1 0 0 0,1 0 0 0 0,0 0 0 0 0,-1 0 0 0 0,0 0 0 0 0,1 0 0 0 0,-1 0 0 0 0,-1-1 0 0 0,1 1 0 0 0,0-1 0 0 0,-1 1 0 0 0,0-1 0 0 0,0 0 0 0 0,0 0 0 0 0,0 1 0 0 0,0-1 0 0 0,-1 0 0 0 0,0-7 0 0 0,0-20 28 0 0,1-12-264 0 0,-10-78 0 0 0,9 119 230 0 0,0 1-1 0 0,0 0 1 0 0,0 0-1 0 0,0-1 0 0 0,0 1 1 0 0,-1 0-1 0 0,1 0 1 0 0,0-1-1 0 0,-1 1 0 0 0,1 0 1 0 0,-1 0-1 0 0,0 0 0 0 0,1 0 1 0 0,-1-1-1 0 0,0 1 1 0 0,1 0-1 0 0,-1 0 0 0 0,0 0 1 0 0,0 1-1 0 0,0-1 0 0 0,0 0 1 0 0,0 0-1 0 0,0 0 1 0 0,0 1-1 0 0,0-1 0 0 0,0 1 1 0 0,-1-1-1 0 0,1 1 1 0 0,0-1-1 0 0,0 1 0 0 0,0-1 1 0 0,-1 1-1 0 0,1 0 0 0 0,0 0 1 0 0,-1 0-1 0 0,1 0 1 0 0,0 0-1 0 0,-2 0 0 0 0,0 1 1 0 0,0-1 0 0 0,1 1 0 0 0,-1 0 0 0 0,0 1 0 0 0,1-1 0 0 0,-1 0 0 0 0,1 1 0 0 0,-1-1 0 0 0,1 1 0 0 0,0 0 0 0 0,-1 0 0 0 0,1 0 0 0 0,0 0 0 0 0,0 0 0 0 0,1 0 0 0 0,-3 4 0 0 0,-5 9 87 0 0,1 0-1 0 0,1 1 0 0 0,0 0 1 0 0,2 0-1 0 0,-1 1 0 0 0,2 0 0 0 0,0 0 1 0 0,1 0-1 0 0,1 0 0 0 0,1 0 1 0 0,1 33-1 0 0,1-40 8 0 0,0 0 1 0 0,1-1-1 0 0,0 1 1 0 0,0-1-1 0 0,1 1 0 0 0,0-1 1 0 0,1 0-1 0 0,0 0 1 0 0,9 13-1 0 0,-12-19-79 0 0,0-1 0 0 0,1 0 0 0 0,0 1 0 0 0,-1-1 1 0 0,1 0-1 0 0,0 0 0 0 0,0 0 0 0 0,0 0 0 0 0,0 0 0 0 0,1-1 0 0 0,-1 1 0 0 0,0-1 0 0 0,1 1 0 0 0,-1-1 1 0 0,1 0-1 0 0,-1 0 0 0 0,1 0 0 0 0,0 0 0 0 0,-1-1 0 0 0,1 1 0 0 0,0-1 0 0 0,0 1 0 0 0,-1-1 1 0 0,1 0-1 0 0,0 0 0 0 0,0 0 0 0 0,-1-1 0 0 0,1 1 0 0 0,0 0 0 0 0,0-1 0 0 0,-1 0 0 0 0,1 0 0 0 0,0 0 1 0 0,-1 0-1 0 0,1 0 0 0 0,-1 0 0 0 0,4-4 0 0 0,7-4-165 0 0,-1-1 0 0 0,0-1 0 0 0,-1 0 0 0 0,-1-1-1 0 0,14-18 1 0 0,0 1-241 0 0,-15 17 295 0 0,-1 1 0 0 0,0-1 0 0 0,-1-1 0 0 0,0 1 0 0 0,-1-1 0 0 0,0 0 0 0 0,-2-1 0 0 0,7-24 0 0 0,-5 9-2 0 0,-1 0 0 0 0,-2 0 0 0 0,-1-40 0 0 0,-2 41 90 0 0,-2-1 0 0 0,0 1 0 0 0,-3 0 0 0 0,-9-38 0 0 0,1 137-68 0 0,8-6 307 0 0,2-22 191 0 0,1 54-1 0 0,4-50-121 0 0,0 10-88 0 0,3 1 1 0 0,17 82-1 0 0,-21-134-265 0 0,1 1-1 0 0,0-1 1 0 0,0 0-1 0 0,0 0 1 0 0,1 0 0 0 0,0 0-1 0 0,0-1 1 0 0,1 1-1 0 0,-1-1 1 0 0,8 8 0 0 0,-9-11-67 0 0,1 1 1 0 0,0-1-1 0 0,0 0 1 0 0,0 0 0 0 0,0 0-1 0 0,1-1 1 0 0,-1 1 0 0 0,0-1-1 0 0,1 0 1 0 0,-1 0-1 0 0,1 0 1 0 0,-1 0 0 0 0,1 0-1 0 0,0-1 1 0 0,-1 0-1 0 0,1 0 1 0 0,0 0 0 0 0,-1 0-1 0 0,1 0 1 0 0,3-1 0 0 0,3-1-96 0 0,-1 0 1 0 0,0 0-1 0 0,0 0 1 0 0,0-1 0 0 0,0-1-1 0 0,-1 1 1 0 0,1-1-1 0 0,-1-1 1 0 0,0 0 0 0 0,0 0-1 0 0,0 0 1 0 0,12-13-1 0 0,-12 10 177 0 0,-1-1 0 0 0,0 1 1 0 0,-1-1-1 0 0,0-1 0 0 0,0 1 0 0 0,-1-1 0 0 0,-1 0 0 0 0,1 0 0 0 0,-2-1 0 0 0,5-18 0 0 0,-1 2 73 0 0,1-1 480 0 0,5-45 1 0 0,-13 65-279 0 0,1-1 0 0 0,-1 1 0 0 0,0-1 0 0 0,-1 1 0 0 0,0-1 1 0 0,0 0-1 0 0,-1 1 0 0 0,0 0 0 0 0,-6-15 0 0 0,8 23-216 0 0,0 0 0 0 0,0-1 0 0 0,0 1 0 0 0,0-1 0 0 0,0 1 0 0 0,-1 0 0 0 0,1-1 0 0 0,0 1-1 0 0,0-1 1 0 0,-1 1 0 0 0,1 0 0 0 0,0-1 0 0 0,-1 1 0 0 0,1 0 0 0 0,0-1 0 0 0,-1 1 0 0 0,1 0 0 0 0,0 0 0 0 0,-1-1 0 0 0,1 1 0 0 0,-1 0 0 0 0,1 0 0 0 0,0 0 0 0 0,-1 0 0 0 0,1 0 0 0 0,-1-1 0 0 0,1 1 0 0 0,-1 0-1 0 0,1 0 1 0 0,-1 0 0 0 0,1 0 0 0 0,0 0 0 0 0,-2 1 0 0 0,-13 10 225 0 0,-8 22 89 0 0,9-6 75 0 0,1 1 0 0 0,1 0 0 0 0,2 0 0 0 0,1 1-1 0 0,-10 55 1 0 0,19-81-382 0 0,-1-1-1 0 0,1 0 0 0 0,0 0 1 0 0,0 1-1 0 0,0-1 0 0 0,0 1 1 0 0,0-1-1 0 0,0 0 0 0 0,1 1 1 0 0,-1-1-1 0 0,1 0 1 0 0,0 0-1 0 0,-1 1 0 0 0,1-1 1 0 0,0 0-1 0 0,0 0 0 0 0,1 0 1 0 0,-1 0-1 0 0,0 0 0 0 0,1 0 1 0 0,-1-1-1 0 0,1 1 0 0 0,-1 0 1 0 0,1-1-1 0 0,0 1 0 0 0,0-1 1 0 0,0 1-1 0 0,0-1 1 0 0,0 0-1 0 0,0 0 0 0 0,0 0 1 0 0,0 0-1 0 0,0 0 0 0 0,1 0 1 0 0,-1-1-1 0 0,0 1 0 0 0,1-1 1 0 0,-1 0-1 0 0,0 1 0 0 0,1-1 1 0 0,-1 0-1 0 0,0 0 1 0 0,1-1-1 0 0,-1 1 0 0 0,0 0 1 0 0,1-1-1 0 0,-1 1 0 0 0,4-3 1 0 0,4 0-17 0 0,1-2 1 0 0,-2 1 0 0 0,1-1 0 0 0,0-1 0 0 0,-1 1-1 0 0,0-2 1 0 0,0 1 0 0 0,-1-1 0 0 0,13-14 0 0 0,-11 9-9 0 0,0 0 1 0 0,-1-1 0 0 0,-1 0 0 0 0,0 0-1 0 0,-1-1 1 0 0,7-16 0 0 0,-1-10-16 0 0,-1 0-1 0 0,-2-1 1 0 0,-2 0 0 0 0,4-45-1 0 0,13-151 5 0 0,-22 219-34 0 0,-1 13 45 0 0,-1 13 169 0 0,-5 105 1387 0 0,1-60-446 0 0,2 1 0 0 0,7 54-1 0 0,6-20-295 0 0,36 130 0 0 0,-39-193-772 0 0,13 28 0 0 0,-16-39-126 0 0,-2-4-280 0 0,1 0 1 0 0,0 0 0 0 0,9 12-1 0 0,-13-22 223 0 0,-1 0-1 0 0,1 1 0 0 0,-1-1 1 0 0,1 0-1 0 0,-1 0 0 0 0,1 0 1 0 0,-1 1-1 0 0,1-1 0 0 0,0 0 1 0 0,-1 0-1 0 0,1 0 0 0 0,-1 0 1 0 0,1 0-1 0 0,-1 0 0 0 0,1 0 1 0 0,0 0-1 0 0,-1 0 0 0 0,1 0 1 0 0,-1 0-1 0 0,1-1 0 0 0,-1 1 1 0 0,1 0-1 0 0,-1 0 0 0 0,1-1 1 0 0,-1 1-1 0 0,1 0 0 0 0,-1 0 1 0 0,1-1-1 0 0,-1 1 0 0 0,1-1 1 0 0,-1 1-1 0 0,0 0 0 0 0,1-1 1 0 0,-1 1-1 0 0,1-1 0 0 0,-1 1 1 0 0,0-1-1 0 0,0 1 1 0 0,1-1-1 0 0,-1 1 0 0 0,0-1 1 0 0,0 1-1 0 0,0-1 0 0 0,1 1 1 0 0,-1-1-1 0 0,0-1 0 0 0,2-8-2263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40.058"/>
    </inkml:context>
    <inkml:brush xml:id="br0">
      <inkml:brushProperty name="width" value="0.05" units="cm"/>
      <inkml:brushProperty name="height" value="0.05" units="cm"/>
    </inkml:brush>
  </inkml:definitions>
  <inkml:trace contextRef="#ctx0" brushRef="#br0">416 184 9601 0 0,'-199'-34'372'0'0,"164"27"-253"0"0,-6-4 17 0 0,1-2 1 0 0,-52-23 0 0 0,92 36-118 0 0,-1 0 1 0 0,1 0 0 0 0,0 0 0 0 0,-1 0 0 0 0,1 0 0 0 0,0 0 0 0 0,-1 0-1 0 0,1 0 1 0 0,-1 0 0 0 0,1 0 0 0 0,0-1 0 0 0,-1 1 0 0 0,1 0 0 0 0,0 0-1 0 0,-1 0 1 0 0,1-1 0 0 0,0 1 0 0 0,-1 0 0 0 0,1-1 0 0 0,0 1-1 0 0,0 0 1 0 0,-1 0 0 0 0,1-1 0 0 0,0 1 0 0 0,0 0 0 0 0,0-1 0 0 0,-1 1-1 0 0,1-1 1 0 0,12-2 498 0 0,5 0-493 0 0,71-14 110 0 0,1 4 0 0 0,121-2 0 0 0,-133 10-110 0 0,663-16 234 0 0,2 30-81 0 0,-274-1-230 0 0,-143-4 52 0 0,631 1-90 0 0,-867-6 534 0 0,-86 0-130 0 0,-5 0-72 0 0,-9-2 73 0 0,-25-4-74 0 0,23 5-157 0 0,-9-2 111 0 0,1 1 1 0 0,-34 0-1 0 0,55 3-176 0 0,-1 0-1 0 0,1 1 0 0 0,-1-1 1 0 0,1 1-1 0 0,0-1 0 0 0,-1 1 1 0 0,1 0-1 0 0,0-1 1 0 0,-1 1-1 0 0,1-1 0 0 0,0 1 1 0 0,0-1-1 0 0,0 1 0 0 0,0 0 1 0 0,-1-1-1 0 0,1 1 0 0 0,0-1 1 0 0,0 1-1 0 0,0 0 1 0 0,0-1-1 0 0,0 1 0 0 0,0 0 1 0 0,1-1-1 0 0,-1 1 0 0 0,0 0 1 0 0,3 25 510 0 0,-2-22-428 0 0,4 48 522 0 0,-1 1 1 0 0,-7 91-1 0 0,-26 107 172 0 0,12-120-408 0 0,-61 476 1212 0 0,64-491-1330 0 0,6 0 0 0 0,11 201 0 0 0,1-252 43 0 0,-4-64-231 0 0,0-19-194 0 0,2-27-1018 0 0,0 35 573 0 0,-2 0 1 0 0,1-1-1 0 0,-1 1 0 0 0,-1-1 0 0 0,0 1 1 0 0,0-1-1 0 0,-1 1 0 0 0,-4-12 1 0 0,-5-8-1317 0 0,-4 2-226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7:42.404"/>
    </inkml:context>
    <inkml:brush xml:id="br0">
      <inkml:brushProperty name="width" value="0.05" units="cm"/>
      <inkml:brushProperty name="height" value="0.05" units="cm"/>
    </inkml:brush>
  </inkml:definitions>
  <inkml:trace contextRef="#ctx0" brushRef="#br0">899 513 6973 0 0,'0'-1'45'0'0,"-1"0"0"0"0,0 0 0 0 0,1 0 0 0 0,0 1 1 0 0,-1-1-1 0 0,1 0 0 0 0,0 0 0 0 0,-1 0 0 0 0,1 0 0 0 0,0 0 1 0 0,0 0-1 0 0,0-1 0 0 0,0 1 0 0 0,0 0 0 0 0,0 0 1 0 0,0 0-1 0 0,0 0 0 0 0,0 0 0 0 0,0 0 0 0 0,1 0 0 0 0,0-1 1 0 0,13-18 1099 0 0,-13 18-956 0 0,0 1-1 0 0,1 0 0 0 0,-1-1 0 0 0,0 0 0 0 0,0 1 1 0 0,1-1-1 0 0,-1 0 0 0 0,-1 1 0 0 0,1-1 0 0 0,0 0 1 0 0,0 0-1 0 0,-1 0 0 0 0,1-3 0 0 0,-47 9 3302 0 0,24 0-3275 0 0,0 1 0 0 0,1 2 0 0 0,0 0-1 0 0,-37 18 1 0 0,-76 52 166 0 0,122-70-337 0 0,-23 16 116 0 0,1 1 0 0 0,1 2 0 0 0,1 1 1 0 0,1 1-1 0 0,2 2 0 0 0,1 1 1 0 0,1 1-1 0 0,2 1 0 0 0,2 1 0 0 0,0 2 1 0 0,-25 56-1 0 0,5 4 251 0 0,4 1-1 0 0,4 2 1 0 0,-36 167-1 0 0,59-199-331 0 0,2 1 0 0 0,4-1-1 0 0,2 1 1 0 0,3 1 0 0 0,4-1 0 0 0,17 110 0 0 0,-11-138 19 0 0,1-1 0 0 0,2-1 1 0 0,2 0-1 0 0,1 0 1 0 0,2-1-1 0 0,1-2 0 0 0,2 1 1 0 0,2-2-1 0 0,1-1 1 0 0,48 53-1 0 0,-24-38-24 0 0,1-3 0 0 0,2-2 1 0 0,2-2-1 0 0,2-2 0 0 0,107 57 0 0 0,313 117 102 0 0,21-49-96 0 0,-335-121 46 0 0,1-8 0 0 0,2-6-1 0 0,0-7 1 0 0,2-7 0 0 0,0-8 0 0 0,0-7-1 0 0,1-7 1 0 0,-2-7 0 0 0,0-7 0 0 0,237-63 0 0 0,173-101-126 0 0,-446 132-13 0 0,-3-4 1 0 0,162-103 0 0 0,-228 120 14 0 0,-1-4 1 0 0,-2-1-1 0 0,-2-4 0 0 0,-2-1 1 0 0,-3-3-1 0 0,-1-1 1 0 0,-4-3-1 0 0,-1-2 0 0 0,-4-1 1 0 0,-2-2-1 0 0,-3-2 1 0 0,-2-1-1 0 0,-4-2 0 0 0,37-124 1 0 0,-56 154-2 0 0,-1 1 0 0 0,-2-1 0 0 0,-2 0 0 0 0,-1 0 0 0 0,-1-1 0 0 0,-3 1 0 0 0,-1 0 0 0 0,-1-1 1 0 0,-3 1-1 0 0,0 1 0 0 0,-3-1 0 0 0,-25-67 0 0 0,0 26-59 0 0,-4 2 0 0 0,-4 2 0 0 0,-2 1 0 0 0,-4 3 1 0 0,-2 2-1 0 0,-4 2 0 0 0,-2 2 0 0 0,-117-100 0 0 0,102 106 2 0 0,-3 3 0 0 0,-3 4 0 0 0,-131-66 0 0 0,75 55 126 0 0,-210-68-1 0 0,225 95-45 0 0,-2 5 0 0 0,-1 5-1 0 0,-124-8 1 0 0,100 23-114 0 0,-1 6 0 0 0,-178 19 1 0 0,74 14-343 0 0,1 10 0 0 0,3 12 1 0 0,-331 112-1 0 0,97-15-3632 0 0,465-146 3265 0 0,15-2 721 0 0,0 1 0 0 0,-1-1 0 0 0,1 0 0 0 0,0 0 0 0 0,0 0 0 0 0,-1 0 0 0 0,1 0 0 0 0,0 0 0 0 0,0 0 0 0 0,0 0 0 0 0,-1 0 0 0 0,1 0 0 0 0,0 0 0 0 0,0 0 0 0 0,0 0 1 0 0,-1 0-1 0 0,1-1 0 0 0,0 1 0 0 0,0 0 0 0 0,0 0 0 0 0,-1 0 0 0 0,1 0 0 0 0,0 0 0 0 0,0 0 0 0 0,0 0 0 0 0,0-1 0 0 0,-1 1 0 0 0,1 0 0 0 0,0 0 0 0 0,0 0 0 0 0,0 0 1 0 0,0-1-1 0 0,0 1 0 0 0,0 0 0 0 0,-1 0 0 0 0,1 0 0 0 0,0-1 0 0 0,0 1 0 0 0,0 0 0 0 0,0 0 0 0 0,0 0 0 0 0,0-1 0 0 0,0 1 0 0 0,0 0 0 0 0,0 0 0 0 0,0 0 0 0 0,0-1 1 0 0,0 1-1 0 0,0 0 0 0 0,0 0 0 0 0,0-1 0 0 0,0 1 0 0 0,0 0 0 0 0,0 0 0 0 0,1 0 0 0 0,-1-1 0 0 0,0 1 0 0 0,0 0 0 0 0,0 0 0 0 0,0 0 0 0 0,0 0 0 0 0,1-1 0 0 0,4-6-1385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7:42.930"/>
    </inkml:context>
    <inkml:brush xml:id="br0">
      <inkml:brushProperty name="width" value="0.05" units="cm"/>
      <inkml:brushProperty name="height" value="0.05" units="cm"/>
    </inkml:brush>
  </inkml:definitions>
  <inkml:trace contextRef="#ctx0" brushRef="#br0">39 58 10393 0 0,'-15'-23'399'0'0,"-7"-10"1513"0"0,20 31-586 0 0,8 10-562 0 0,11 16-323 0 0,-1 3-330 0 0,-2 1 0 0 0,-2 1-1 0 0,0 0 1 0 0,-2 0-1 0 0,-1 1 1 0 0,-1 0 0 0 0,6 51-1 0 0,16 90-1544 0 0,-2-60-3510 0 0,-24-94 3507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7:43.303"/>
    </inkml:context>
    <inkml:brush xml:id="br0">
      <inkml:brushProperty name="width" value="0.05" units="cm"/>
      <inkml:brushProperty name="height" value="0.05" units="cm"/>
    </inkml:brush>
  </inkml:definitions>
  <inkml:trace contextRef="#ctx0" brushRef="#br0">0 176 8101 0 0,'28'4'1911'0'0,"49"3"0"0"0,-22-8-1444 0 0,-1-2 0 0 0,0-2-1 0 0,66-16 1 0 0,-110 19-455 0 0,-6 2 33 0 0,1-1-1 0 0,-1 0 1 0 0,0 0-1 0 0,1-1 0 0 0,-1 1 1 0 0,0-1-1 0 0,0 0 1 0 0,5-2-1 0 0,-41-38 1625 0 0,28 33-1444 0 0,1 1 0 0 0,0 0 0 0 0,-3-18 0 0 0,5 24-149 0 0,1-1 0 0 0,-1 0 0 0 0,1 1 0 0 0,0-1 0 0 0,0 0 0 0 0,0 0 0 0 0,0 1 0 0 0,0-1 0 0 0,1 0 0 0 0,-1 1 0 0 0,1-1 0 0 0,0 0 0 0 0,-1 1 1 0 0,1-1-1 0 0,0 1 0 0 0,2-4 0 0 0,-2 6-70 0 0,-1 0 1 0 0,0 0 0 0 0,1 0-1 0 0,-1 0 1 0 0,0 0 0 0 0,0 0-1 0 0,1 0 1 0 0,-1 0 0 0 0,0 0 0 0 0,0 0-1 0 0,1 1 1 0 0,-1-1 0 0 0,0 0-1 0 0,0 0 1 0 0,0 0 0 0 0,1 0-1 0 0,-1 0 1 0 0,0 1 0 0 0,0-1-1 0 0,0 0 1 0 0,1 0 0 0 0,-1 0-1 0 0,0 0 1 0 0,0 1 0 0 0,0-1 0 0 0,0 0-1 0 0,0 0 1 0 0,1 1 0 0 0,-1-1-1 0 0,0 0 1 0 0,0 0 0 0 0,0 1-1 0 0,0-1 1 0 0,0 0 0 0 0,0 0-1 0 0,0 1 1 0 0,0-1 0 0 0,0 0-1 0 0,0 0 1 0 0,0 1 0 0 0,4 13 215 0 0,0 4-21 0 0,2 0-1 0 0,7 19 1 0 0,-5-18-52 0 0,9 37 0 0 0,-4 13-179 0 0,15 64-155 0 0,-21-109-1521 0 0,17 39 0 0 0,-19-49 154 0 0,1 0-1311 0 0,-4-8 1094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7:43.753"/>
    </inkml:context>
    <inkml:brush xml:id="br0">
      <inkml:brushProperty name="width" value="0.05" units="cm"/>
      <inkml:brushProperty name="height" value="0.05" units="cm"/>
    </inkml:brush>
  </inkml:definitions>
  <inkml:trace contextRef="#ctx0" brushRef="#br0">10 193 11273 0 0,'4'3'367'0'0,"-4"6"22"0"0,-2 11 575 0 0,0-14-739 0 0,0-2 68 0 0,0 1-1 0 0,1-1 1 0 0,0 1 0 0 0,0 0-1 0 0,0-1 1 0 0,0 1-1 0 0,1 0 1 0 0,-1 0 0 0 0,1 0-1 0 0,0 0 1 0 0,1-1 0 0 0,1 9-1 0 0,8 37 441 0 0,6 95 0 0 0,-6-37-505 0 0,-9-103-224 0 0,-1 1 8 0 0,1 0 1 0 0,0 0-1 0 0,0 0 0 0 0,0 0 0 0 0,1 0 0 0 0,0-1 1 0 0,3 8-1 0 0,-3-18-104 0 0,0-1 0 0 0,1 1 0 0 0,-2 0 0 0 0,1 0 0 0 0,1-12 0 0 0,2-10-102 0 0,-2-1 1 0 0,-2 0 0 0 0,-1-30-1 0 0,-13-83-46 0 0,7 82 221 0 0,0-81-1 0 0,6 130 34 0 0,1-1 0 0 0,1 1 0 0 0,-1 0 0 0 0,2-1 1 0 0,0 1-1 0 0,0 0 0 0 0,9-19 0 0 0,-11 27-4 0 0,0 0 0 0 0,0-1 0 0 0,0 1 0 0 0,1 0 1 0 0,-1 0-1 0 0,1 0 0 0 0,-1 0 0 0 0,1 0 0 0 0,0 1 0 0 0,0-1 0 0 0,-1 0 0 0 0,1 1 1 0 0,0 0-1 0 0,0-1 0 0 0,1 1 0 0 0,-1 0 0 0 0,0 0 0 0 0,0 0 0 0 0,1 0 0 0 0,-1 0 1 0 0,0 1-1 0 0,1-1 0 0 0,-1 1 0 0 0,1-1 0 0 0,-1 1 0 0 0,1 0 0 0 0,-1 0 0 0 0,1 0 1 0 0,-1 0-1 0 0,0 1 0 0 0,1-1 0 0 0,-1 1 0 0 0,1-1 0 0 0,-1 1 0 0 0,0 0 0 0 0,1 0 1 0 0,-1 0-1 0 0,0 0 0 0 0,3 2 0 0 0,3 2 8 0 0,1 1 0 0 0,-1 0 0 0 0,-1 1 0 0 0,1 0 0 0 0,-1 0 0 0 0,0 1 0 0 0,0 0 0 0 0,-1 0 1 0 0,0 0-1 0 0,-1 1 0 0 0,0 0 0 0 0,4 10 0 0 0,7 17 122 0 0,18 65 0 0 0,-32-94-118 0 0,10 34-446 0 0,-1-1 1 0 0,-2 1-1 0 0,-2 1 0 0 0,2 67 0 0 0,-9-106 150 0 0,0 0 1 0 0,0 0-1 0 0,0 0 1 0 0,-1 0-1 0 0,1-1 1 0 0,-1 1-1 0 0,0 0 1 0 0,0 0-1 0 0,0 0 1 0 0,0-1-1 0 0,0 1 1 0 0,-1 0-1 0 0,1-1 1 0 0,-1 1-1 0 0,1-1 1 0 0,-1 0-1 0 0,0 0 1 0 0,0 1-1 0 0,0-1 1 0 0,-1 0-1 0 0,-2 1 1 0 0,-6 5-1326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7:44.518"/>
    </inkml:context>
    <inkml:brush xml:id="br0">
      <inkml:brushProperty name="width" value="0.05" units="cm"/>
      <inkml:brushProperty name="height" value="0.05" units="cm"/>
    </inkml:brush>
  </inkml:definitions>
  <inkml:trace contextRef="#ctx0" brushRef="#br0">98 476 12421 0 0,'-98'-1'3849'0'0,"166"-24"-1364"0"0,36-14-2998 0 0,-72 26-254 0 0,0 0 1 0 0,1 3-1 0 0,52-11 0 0 0,-59 19 33 0 0,-16 2 416 0 0,-1-1 1 0 0,0 0 0 0 0,12-3-1 0 0,-19 4 272 0 0,0-1 1 0 0,0 0-1 0 0,0 1 0 0 0,0-1 0 0 0,0 0 0 0 0,0 0 0 0 0,0 0 1 0 0,-1 0-1 0 0,1 0 0 0 0,0-1 0 0 0,-1 1 0 0 0,1 0 0 0 0,-1-1 1 0 0,1 0-1 0 0,-1 1 0 0 0,0-1 0 0 0,0 1 0 0 0,0-1 0 0 0,2-4 0 0 0,-2 3 125 0 0,0 0-1 0 0,0-1 1 0 0,-1 1-1 0 0,0-1 1 0 0,1 0-1 0 0,-1 1 1 0 0,0-1-1 0 0,-1 1 1 0 0,1-1-1 0 0,-1 1 1 0 0,1-1-1 0 0,-1 1 1 0 0,0-1-1 0 0,-1 1 1 0 0,1-1-1 0 0,0 1 1 0 0,-1 0-1 0 0,0 0 1 0 0,0 0-1 0 0,-2-3 1 0 0,-13-32 1067 0 0,14 30-909 0 0,1-1 0 0 0,1 0-1 0 0,0 0 1 0 0,0-15 0 0 0,13 43 270 0 0,1 24 81 0 0,-2 0-1 0 0,-2 1 1 0 0,7 79-1 0 0,-11-54-357 0 0,1 24-236 0 0,3-142-1803 0 0,-6-14 1250 0 0,10-95 199 0 0,-10 138 343 0 0,1 0-1 0 0,1 1 1 0 0,0-1 0 0 0,2 1-1 0 0,15-32 1 0 0,-20 47 11 0 0,0 0-1 0 0,1-1 1 0 0,-1 1-1 0 0,1 1 1 0 0,0-1-1 0 0,1 0 1 0 0,-1 1-1 0 0,0 0 1 0 0,1-1-1 0 0,0 2 1 0 0,0-1-1 0 0,0 0 1 0 0,0 1-1 0 0,0-1 1 0 0,0 1-1 0 0,1 0 1 0 0,-1 1-1 0 0,1-1 1 0 0,-1 1-1 0 0,1 0 1 0 0,5-1-1 0 0,-4 2 13 0 0,0 0 0 0 0,0 0 1 0 0,0 1-1 0 0,0-1 0 0 0,1 1 0 0 0,-1 1 0 0 0,0-1 0 0 0,-1 1 0 0 0,1 0 0 0 0,0 0 0 0 0,0 1 0 0 0,-1 0 0 0 0,0 0 1 0 0,1 0-1 0 0,-1 1 0 0 0,5 4 0 0 0,1 1 89 0 0,0 2 1 0 0,-1 0 0 0 0,0 0-1 0 0,-1 1 1 0 0,0 0-1 0 0,-1 0 1 0 0,13 28 0 0 0,-2 4 254 0 0,15 51 1 0 0,-32-90-344 0 0,27 80 133 0 0,-13-45-105 0 0,-15-38-24 0 0,0 0 0 0 0,0 0 0 0 0,0 0 1 0 0,1 0-1 0 0,-1 0 0 0 0,0-1 0 0 0,1 1 0 0 0,-1 0 0 0 0,1-1 0 0 0,-1 1 0 0 0,1-1 0 0 0,0 1 0 0 0,0-1 0 0 0,0 0 0 0 0,3 2 0 0 0,-3-3 3 0 0,0 0-1 0 0,-1-1 0 0 0,1 1 1 0 0,0-1-1 0 0,-1 1 0 0 0,1-1 1 0 0,-1 1-1 0 0,1-1 0 0 0,0 0 1 0 0,-1 0-1 0 0,0 0 0 0 0,1 0 1 0 0,-1 0-1 0 0,1 0 0 0 0,-1 0 1 0 0,0 0-1 0 0,0 0 0 0 0,0-1 1 0 0,0 1-1 0 0,2-3 0 0 0,20-33 45 0 0,-21 32-56 0 0,9-19-41 0 0,0 0 0 0 0,-2-1 0 0 0,-1 0 0 0 0,-1-1 0 0 0,-2 1 0 0 0,0-1 0 0 0,-1-1 0 0 0,-2 1 0 0 0,-1 0 0 0 0,-1-1 0 0 0,-1 1 0 0 0,-1-1-1 0 0,-1 1 1 0 0,-8-27 0 0 0,10 47 106 0 0,-1 0 0 0 0,0-1 0 0 0,-1 1 0 0 0,0 0 0 0 0,0 0 0 0 0,0 0 0 0 0,-6-7 0 0 0,8 11-41 0 0,0 1 0 0 0,0 0 0 0 0,0-1 0 0 0,0 1 0 0 0,0 0 1 0 0,0 0-1 0 0,-1 0 0 0 0,1 0 0 0 0,0 0 0 0 0,-1 0 0 0 0,1 0 0 0 0,-1 0 0 0 0,1 1 0 0 0,-1-1 0 0 0,1 1 1 0 0,-1-1-1 0 0,1 1 0 0 0,-1-1 0 0 0,0 1 0 0 0,1 0 0 0 0,-1 0 0 0 0,0 0 0 0 0,1 0 0 0 0,-1 0 0 0 0,0 0 0 0 0,1 0 1 0 0,-1 0-1 0 0,0 1 0 0 0,1-1 0 0 0,-1 1 0 0 0,1-1 0 0 0,-3 2 0 0 0,2-1-23 0 0,0 0 0 0 0,1 1 0 0 0,-1-1 0 0 0,1 0 0 0 0,0 1 0 0 0,-1-1 0 0 0,1 1 0 0 0,0-1 0 0 0,0 1 0 0 0,0 0 0 0 0,0 0 0 0 0,0-1 0 0 0,0 1 0 0 0,0 0 0 0 0,1 0 0 0 0,-1 0 0 0 0,1 0 0 0 0,-1 0 0 0 0,1 0 0 0 0,0 0 0 0 0,0 2 0 0 0,-1-1-106 0 0,1 0 0 0 0,0 0 1 0 0,1 0-1 0 0,-1-1 1 0 0,0 1-1 0 0,1 0 1 0 0,-1 0-1 0 0,1 0 1 0 0,0-1-1 0 0,0 1 1 0 0,0 0-1 0 0,1-1 1 0 0,2 6-1 0 0,-2-6-284 0 0,0 1-1 0 0,-1 0 1 0 0,1 0-1 0 0,-1 0 1 0 0,0 1-1 0 0,0-1 1 0 0,0 0-1 0 0,0 0 1 0 0,0 0 0 0 0,-1 1-1 0 0,1 3 1 0 0,-1-4 18 0 0,4 12-1505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7:45"/>
    </inkml:context>
    <inkml:brush xml:id="br0">
      <inkml:brushProperty name="width" value="0.05" units="cm"/>
      <inkml:brushProperty name="height" value="0.05" units="cm"/>
    </inkml:brush>
  </inkml:definitions>
  <inkml:trace contextRef="#ctx0" brushRef="#br0">67 181 11273 0 0,'-13'0'-12'0'0,"10"-1"54"0"0,0 1-1 0 0,0 0 1 0 0,1 0-1 0 0,-1 0 1 0 0,0 0-1 0 0,0 1 1 0 0,-4 0 0 0 0,6 0-31 0 0,1-1 0 0 0,-1 0 0 0 0,0 1 0 0 0,1-1 0 0 0,-1 1 0 0 0,1-1 0 0 0,-1 1 0 0 0,1-1 0 0 0,-1 1 0 0 0,1 0 0 0 0,0-1 0 0 0,-1 1 0 0 0,1-1 0 0 0,-1 1 0 0 0,1 0 0 0 0,0-1 0 0 0,0 1 0 0 0,-1 0 0 0 0,1 0 0 0 0,0-1 0 0 0,0 1 0 0 0,0 0 0 0 0,0 0 0 0 0,0-1 0 0 0,0 1 0 0 0,0 0 0 0 0,0-1 0 0 0,0 1 0 0 0,0 0 0 0 0,0 0 0 0 0,1-1 0 0 0,-1 1 0 0 0,1 1 0 0 0,-4 36 89 0 0,6 19 292 0 0,-2 0 1 0 0,-13 111 0 0 0,6-96-228 0 0,3-34-102 0 0,8-153 550 0 0,-1 69-319 0 0,15-61 1 0 0,0-7 100 0 0,-14 76-286 0 0,9-38-1 0 0,-11 64-98 0 0,1 1 0 0 0,-1-1 0 0 0,2 1-1 0 0,0 0 1 0 0,0 0 0 0 0,1 0 0 0 0,11-15 0 0 0,-15 23-8 0 0,0 1 1 0 0,0-1-1 0 0,0 1 1 0 0,1-1-1 0 0,-1 1 0 0 0,1 0 1 0 0,-1 0-1 0 0,1 0 1 0 0,0 1-1 0 0,-1-1 1 0 0,1 0-1 0 0,0 1 1 0 0,0 0-1 0 0,0 0 1 0 0,0 0-1 0 0,0 0 0 0 0,1 0 1 0 0,-1 1-1 0 0,5-1 1 0 0,-4 1 14 0 0,0 1-1 0 0,1 0 1 0 0,-1-1 0 0 0,0 2 0 0 0,0-1-1 0 0,0 0 1 0 0,0 1 0 0 0,0 0 0 0 0,-1 0 0 0 0,1 0-1 0 0,0 0 1 0 0,-1 1 0 0 0,4 2 0 0 0,6 8 118 0 0,0 0 0 0 0,-1 0 1 0 0,0 1-1 0 0,-1 0 0 0 0,16 30 1 0 0,-5 0 165 0 0,-2 0 0 0 0,27 88 0 0 0,-3-5-1570 0 0,-43-122 965 0 0,1 0-1 0 0,0 0 0 0 0,-1 0 1 0 0,0 1-1 0 0,0-1 0 0 0,0 0 1 0 0,-1 1-1 0 0,0-1 0 0 0,0 1 1 0 0,0-1-1 0 0,-1 1 0 0 0,0-1 0 0 0,0 0 1 0 0,0 1-1 0 0,0-1 0 0 0,-1 0 1 0 0,0 0-1 0 0,0 0 0 0 0,-1 0 1 0 0,-3 6-1 0 0,-5 2-1193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7:45.328"/>
    </inkml:context>
    <inkml:brush xml:id="br0">
      <inkml:brushProperty name="width" value="0.05" units="cm"/>
      <inkml:brushProperty name="height" value="0.05" units="cm"/>
    </inkml:brush>
  </inkml:definitions>
  <inkml:trace contextRef="#ctx0" brushRef="#br0">12 75 9773 0 0,'-6'-6'92'0'0,"0"-3"88"0"0,18 2 128 0 0,-2 7 64 0 0,9-7 96 0 0,1 7 24 0 0,8-3 20 0 0,3 6 4 0 0,1-5-92 0 0,3 8-84 0 0,-3-10-128 0 0,4 2-92 0 0,-3-2-120 0 0,-1-7-160 0 0,3 6-188 0 0,-9-6-272 0 0,-10 8-300 0 0,4-6-432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7:46.338"/>
    </inkml:context>
    <inkml:brush xml:id="br0">
      <inkml:brushProperty name="width" value="0.05" units="cm"/>
      <inkml:brushProperty name="height" value="0.05" units="cm"/>
    </inkml:brush>
  </inkml:definitions>
  <inkml:trace contextRef="#ctx0" brushRef="#br0">0 159 8729 0 0,'5'-18'1384'0'0,"-2"0"0"0"0,0 0 1 0 0,-2 0-1 0 0,0-34 0 0 0,11 17 882 0 0,-11 38-1959 0 0,-2 4-175 0 0,-1 0-62 0 0,1 0 0 0 0,0 0 0 0 0,0 0 0 0 0,1 0 0 0 0,0 0 0 0 0,0 0 0 0 0,2 12 0 0 0,-1-3 39 0 0,11 108 447 0 0,-9-107-473 0 0,0-1-1 0 0,2 1 0 0 0,0-1 0 0 0,1 0 0 0 0,10 20 0 0 0,-14-33-80 0 0,-1 0 0 0 0,1 0 1 0 0,0 0-1 0 0,0-1 0 0 0,0 1 0 0 0,0-1 0 0 0,1 1 0 0 0,-1-1 0 0 0,1 0 0 0 0,-1 0 1 0 0,1 0-1 0 0,0 0 0 0 0,0 0 0 0 0,0-1 0 0 0,0 1 0 0 0,0-1 0 0 0,0 0 0 0 0,0 0 1 0 0,0 0-1 0 0,1 0 0 0 0,-1-1 0 0 0,0 1 0 0 0,1-1 0 0 0,-1 0 0 0 0,0 0 0 0 0,1 0 1 0 0,-1 0-1 0 0,0-1 0 0 0,0 1 0 0 0,1-1 0 0 0,-1 0 0 0 0,0 0 0 0 0,0 0 0 0 0,0 0 1 0 0,4-2-1 0 0,0-1-45 0 0,0 1 0 0 0,0-1-1 0 0,0 0 1 0 0,-1 0 0 0 0,0-1 0 0 0,0 0 0 0 0,0 0 0 0 0,0-1 0 0 0,-1 1 0 0 0,0-1 0 0 0,0 0 0 0 0,0-1 0 0 0,-1 1 0 0 0,4-9 0 0 0,-1-5-11 0 0,-1 0-1 0 0,-2 0 1 0 0,0 0 0 0 0,-1-1 0 0 0,0 0-1 0 0,-2 0 1 0 0,-2-28 0 0 0,1 34-21 0 0,0 32 105 0 0,1 1 0 0 0,0-1 1 0 0,1 1-1 0 0,1-1 0 0 0,6 21 0 0 0,-6-31 2 0 0,-1 0 0 0 0,1 1 0 0 0,1-1 1 0 0,-1-1-1 0 0,1 1 0 0 0,1 0 0 0 0,-1-1 0 0 0,1 0 0 0 0,0 0 0 0 0,0 0 0 0 0,1-1 0 0 0,0 0 1 0 0,0 0-1 0 0,9 6 0 0 0,-11-9-18 0 0,0 0 0 0 0,0 0 0 0 0,0 0 1 0 0,1-1-1 0 0,-1 0 0 0 0,1 0 0 0 0,-1 0 1 0 0,1 0-1 0 0,-1 0 0 0 0,1-1 0 0 0,-1 0 1 0 0,1 0-1 0 0,0 0 0 0 0,-1-1 0 0 0,1 0 0 0 0,-1 1 1 0 0,1-2-1 0 0,-1 1 0 0 0,1 0 0 0 0,-1-1 1 0 0,0 0-1 0 0,0 0 0 0 0,0 0 0 0 0,0 0 1 0 0,0-1-1 0 0,6-5 0 0 0,-5 4-40 0 0,0 0 0 0 0,-1 0 0 0 0,1 0 0 0 0,-1-1 0 0 0,0 1 0 0 0,0-1 0 0 0,-1 0 0 0 0,1-1 0 0 0,-1 1 0 0 0,-1 0 0 0 0,1-1 0 0 0,-1 0 0 0 0,1 1 0 0 0,-2-1 0 0 0,1 0 0 0 0,-1 0 0 0 0,0 0 0 0 0,0 0 0 0 0,0-8 0 0 0,-2 4 9 0 0,0 1-1 0 0,-1-1 1 0 0,0 1 0 0 0,-1 0-1 0 0,0-1 1 0 0,0 2 0 0 0,-1-1 0 0 0,0 0-1 0 0,-1 1 1 0 0,0-1 0 0 0,0 1 0 0 0,-1 1-1 0 0,0-1 1 0 0,0 1 0 0 0,0 0 0 0 0,-1 0-1 0 0,-8-5 1 0 0,14 11 5 0 0,0 0 0 0 0,1 1 0 0 0,-1-1 0 0 0,0 1 0 0 0,0-1 0 0 0,0 1 0 0 0,1-1-1 0 0,-1 1 1 0 0,0 0 0 0 0,0-1 0 0 0,0 1 0 0 0,0 0 0 0 0,0 0 0 0 0,0-1 0 0 0,0 1 0 0 0,1 0 0 0 0,-1 0 0 0 0,0 0 0 0 0,0 0 0 0 0,0 0 0 0 0,0 1-1 0 0,0-1 1 0 0,0 0 0 0 0,0 0 0 0 0,0 1 0 0 0,0-1 0 0 0,1 0 0 0 0,-1 1 0 0 0,0-1 0 0 0,0 1 0 0 0,0-1 0 0 0,1 1 0 0 0,-1-1 0 0 0,0 1-1 0 0,1 0 1 0 0,-1-1 0 0 0,0 1 0 0 0,1 0 0 0 0,-1-1 0 0 0,1 1 0 0 0,-1 1 0 0 0,-2 3-205 0 0,0 0 0 0 0,1 1 0 0 0,0-1 1 0 0,0 0-1 0 0,-1 8 0 0 0,3-10 70 0 0,0-2 8 0 0,0 0 0 0 0,0 1 0 0 0,0-1 0 0 0,0 1 1 0 0,0-1-1 0 0,1 0 0 0 0,-1 1 0 0 0,1-1 0 0 0,-1 0 0 0 0,1 1 1 0 0,-1-1-1 0 0,1 0 0 0 0,0 0 0 0 0,-1 0 0 0 0,1 1 1 0 0,0-1-1 0 0,0 0 0 0 0,0 0 0 0 0,0 0 0 0 0,0 0 0 0 0,0 0 1 0 0,0-1-1 0 0,0 1 0 0 0,1 0 0 0 0,-1 0 0 0 0,0-1 1 0 0,3 2-1 0 0,-1 0-267 0 0,1-1 1 0 0,-1 1 0 0 0,1-1-1 0 0,-1 0 1 0 0,1 0 0 0 0,0 0 0 0 0,0 0-1 0 0,7 0 1 0 0,4-4-781 0 0,-1 1-112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7:46.760"/>
    </inkml:context>
    <inkml:brush xml:id="br0">
      <inkml:brushProperty name="width" value="0.05" units="cm"/>
      <inkml:brushProperty name="height" value="0.05" units="cm"/>
    </inkml:brush>
  </inkml:definitions>
  <inkml:trace contextRef="#ctx0" brushRef="#br0">72 83 9877 0 0,'-7'-5'588'0'0,"-1"0"-1"0"0,1 0 1 0 0,0-1 0 0 0,0 0-1 0 0,1 0 1 0 0,-1-1 0 0 0,1 0-1 0 0,-7-11 1 0 0,13 18-521 0 0,-1-1 0 0 0,1 1 1 0 0,-1-1-1 0 0,1 0 0 0 0,0 1 0 0 0,0-1 0 0 0,-1 1 0 0 0,1-1 1 0 0,0 0-1 0 0,0 1 0 0 0,0-1 0 0 0,0 1 0 0 0,0-1 0 0 0,0 0 1 0 0,0 1-1 0 0,0-1 0 0 0,0 0 0 0 0,0 1 0 0 0,0-1 1 0 0,0 0-1 0 0,0 1 0 0 0,0-1 0 0 0,0 1 0 0 0,1-1 0 0 0,-1 0 1 0 0,0 1-1 0 0,1-2 0 0 0,0 2-51 0 0,-1 0 1 0 0,1 0 0 0 0,-1 0-1 0 0,1 0 1 0 0,-1 0-1 0 0,1 0 1 0 0,-1 0 0 0 0,1 0-1 0 0,-1 0 1 0 0,1 1-1 0 0,-1-1 1 0 0,1 0 0 0 0,-1 0-1 0 0,1 0 1 0 0,-1 0-1 0 0,1 1 1 0 0,-1-1 0 0 0,1 0-1 0 0,-1 1 1 0 0,1-1-1 0 0,-1 0 1 0 0,0 1-1 0 0,1-1 1 0 0,-1 1 0 0 0,0-1-1 0 0,1 0 1 0 0,-1 1-1 0 0,0-1 1 0 0,1 1 0 0 0,-1-1-1 0 0,0 1 1 0 0,0-1-1 0 0,0 1 1 0 0,1 0 0 0 0,9 21 87 0 0,-1 0-1 0 0,-1 1 1 0 0,0 0 0 0 0,-2 0 0 0 0,-1 0 0 0 0,3 27 0 0 0,5 20 33 0 0,-9-47-136 0 0,-4-17-43 0 0,1 1 0 0 0,0-1 0 0 0,0 0 0 0 0,1 0 0 0 0,-1 0-1 0 0,1 0 1 0 0,1 0 0 0 0,-1-1 0 0 0,1 1 0 0 0,0-1 0 0 0,5 7 0 0 0,-8-12 25 0 0,0 0-1 0 0,1 1 1 0 0,-1-1 0 0 0,0 0 0 0 0,1 0 0 0 0,-1 0 0 0 0,0 0 0 0 0,1 0-1 0 0,-1 0 1 0 0,0 0 0 0 0,1 0 0 0 0,-1 0 0 0 0,0 0 0 0 0,1 0 0 0 0,-1-1-1 0 0,0 1 1 0 0,1 0 0 0 0,-1 0 0 0 0,0 0 0 0 0,0 0 0 0 0,1 0 0 0 0,-1-1-1 0 0,0 1 1 0 0,1 0 0 0 0,-1 0 0 0 0,0 0 0 0 0,0-1 0 0 0,0 1 0 0 0,1 0-1 0 0,-1 0 1 0 0,0-1 0 0 0,0 1 0 0 0,0 0 0 0 0,1-1 0 0 0,-1 1 0 0 0,0 0-1 0 0,0-1 1 0 0,0 1 0 0 0,0 0 0 0 0,0 0 0 0 0,0-1 0 0 0,0 1 0 0 0,0 0-1 0 0,0-1 1 0 0,0 0 0 0 0,7-22-316 0 0,-4 15 252 0 0,15-43-132 0 0,9-21 190 0 0,-24 65 29 0 0,1 1 1 0 0,-1 0 0 0 0,1 0-1 0 0,0 0 1 0 0,0 0-1 0 0,1 1 1 0 0,0-1 0 0 0,6-4-1 0 0,-10 9 6 0 0,-1 0 0 0 0,1 1 0 0 0,0-1 0 0 0,-1 1-1 0 0,1-1 1 0 0,0 1 0 0 0,0 0 0 0 0,-1-1 0 0 0,1 1 0 0 0,0 0 0 0 0,0-1 0 0 0,0 1-1 0 0,-1 0 1 0 0,1 0 0 0 0,0 0 0 0 0,0 0 0 0 0,0 0 0 0 0,0 0 0 0 0,0 0-1 0 0,-1 0 1 0 0,1 0 0 0 0,0 0 0 0 0,0 1 0 0 0,0-1 0 0 0,0 0 0 0 0,1 1-1 0 0,0 0 22 0 0,-1 0-1 0 0,1 1 1 0 0,0-1-1 0 0,-1 1 1 0 0,1-1-1 0 0,-1 1 1 0 0,0-1-1 0 0,1 1 1 0 0,-1 0-1 0 0,2 3 1 0 0,0 2 60 0 0,1 1 0 0 0,-1 0 0 0 0,0 0-1 0 0,2 12 1 0 0,1 20-28 0 0,-4-23-380 0 0,2 0 1 0 0,-1 1-1 0 0,8 19 0 0 0,-7-26-733 0 0,1 0-2636 0 0,-5-11 3608 0 0,0 0-1 0 0,1 0 1 0 0,-1 0-1 0 0,0 0 1 0 0,0 0-1 0 0,0 0 1 0 0,1 0-1 0 0,-1 0 1 0 0,0 0-1 0 0,0 0 1 0 0,0 0-1 0 0,1 0 1 0 0,-1 0-1 0 0,0 0 1 0 0,0 0-1 0 0,0 0 1 0 0,0 0-1 0 0,1 0 1 0 0,-1 0-1 0 0,0 0 1 0 0,0-1-1 0 0,0 1 1 0 0,0 0 0 0 0,1 0-1 0 0,-1 0 1 0 0,0 0-1 0 0,0 0 1 0 0,0-1-1 0 0,0 1 1 0 0,0 0-1 0 0,0 0 1 0 0,0 0-1 0 0,0 0 1 0 0,1-1-1 0 0,-1 1 1 0 0,0 0-1 0 0,0 0 1 0 0,0 0-1 0 0,0-1 1 0 0,0 1-1 0 0,0 0 1 0 0,0 0-1 0 0,0 0 1 0 0,0-1-1 0 0,0 1 1 0 0,0 0-1 0 0,2-5-1327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7:47.275"/>
    </inkml:context>
    <inkml:brush xml:id="br0">
      <inkml:brushProperty name="width" value="0.05" units="cm"/>
      <inkml:brushProperty name="height" value="0.05" units="cm"/>
    </inkml:brush>
  </inkml:definitions>
  <inkml:trace contextRef="#ctx0" brushRef="#br0">15 61 8929 0 0,'-4'-10'132'0'0,"-2"-1"80"0"0,6 11-175 0 0,0-1 0 0 0,0 1 0 0 0,0 0 0 0 0,0 0 0 0 0,0 0 0 0 0,0 0 0 0 0,0 0 0 0 0,0 0 0 0 0,0 0 0 0 0,0 0 0 0 0,0 0 0 0 0,0-1 0 0 0,0 1 0 0 0,0 0 0 0 0,0 0 0 0 0,0 0 0 0 0,0 0 0 0 0,0 0 0 0 0,0 0 1 0 0,0 0-1 0 0,0 0 0 0 0,0 0 0 0 0,0 0 0 0 0,0 0 0 0 0,-1 0 0 0 0,1-1 0 0 0,0 1 0 0 0,0 0 0 0 0,0 0 0 0 0,0 0 0 0 0,0 0 0 0 0,0 0 0 0 0,0 0 0 0 0,0 0 0 0 0,0 0 0 0 0,0 0 0 0 0,-1 0 0 0 0,1 0 0 0 0,0 0 1 0 0,0 0-1 0 0,0 0 0 0 0,0 0 0 0 0,0 0 0 0 0,0 0 0 0 0,0 0 0 0 0,0 0 0 0 0,0 0 0 0 0,-1 0 0 0 0,1 0 0 0 0,0 0 0 0 0,0 0 0 0 0,0 0 0 0 0,0 0 0 0 0,0 1 0 0 0,0-1 0 0 0,0 0 0 0 0,0 0 0 0 0,0 0 0 0 0,0 0 0 0 0,0 0 1 0 0,0 0-1 0 0,0 0 0 0 0,-1 0 0 0 0,1 0 0 0 0,0 0 0 0 0,4 32 4292 0 0,-6-18-3947 0 0,0-1 0 0 0,2 1 0 0 0,-1-1 0 0 0,2 1 0 0 0,0-1 0 0 0,0 0 0 0 0,1 1 1 0 0,1-1-1 0 0,0 0 0 0 0,9 22 0 0 0,-10-32-379 0 0,-1 1 0 0 0,1-1 1 0 0,0 0-1 0 0,0 0 0 0 0,0 0 0 0 0,1 0 1 0 0,-1 0-1 0 0,1 0 0 0 0,-1 0 0 0 0,1-1 1 0 0,0 1-1 0 0,0-1 0 0 0,0 0 0 0 0,1 0 0 0 0,-1 0 1 0 0,0-1-1 0 0,1 1 0 0 0,4 1 0 0 0,-3-2-55 0 0,-1 0-1 0 0,0-1 1 0 0,1 0-1 0 0,-1 0 1 0 0,1 0-1 0 0,-1 0 0 0 0,0 0 1 0 0,1-1-1 0 0,-1 0 1 0 0,0 0-1 0 0,1 0 1 0 0,-1-1-1 0 0,7-3 1 0 0,-4 2-44 0 0,0 0 1 0 0,-1-1-1 0 0,0 0 1 0 0,0-1 0 0 0,0 1-1 0 0,0-1 1 0 0,-1 0 0 0 0,0-1-1 0 0,0 1 1 0 0,0-1 0 0 0,-1 0-1 0 0,1 0 1 0 0,-2 0-1 0 0,1-1 1 0 0,-1 0 0 0 0,0 1-1 0 0,0-1 1 0 0,2-9 0 0 0,-3 4 24 0 0,-1 1 1 0 0,0 0 0 0 0,-1-1 0 0 0,-1 1 0 0 0,-2-20-1 0 0,2 23 46 0 0,-1 0 0 0 0,0 1 0 0 0,0-1-1 0 0,-1 1 1 0 0,0 0 0 0 0,0 0-1 0 0,0 0 1 0 0,-1 0 0 0 0,-5-7 0 0 0,8 15 15 0 0,0 1 1 0 0,1 0-1 0 0,-1-1 1 0 0,1 1 0 0 0,-1 0-1 0 0,1 0 1 0 0,0-1-1 0 0,0 1 1 0 0,0 3 0 0 0,0 33 336 0 0,1 0 1 0 0,2 0 0 0 0,11 46-1 0 0,28 66 704 0 0,-25-96-682 0 0,-3 0 0 0 0,11 77-1 0 0,-24-126-317 0 0,-1-1 0 0 0,0 0 0 0 0,0 0 0 0 0,0 1 0 0 0,0-1 0 0 0,-1 0 0 0 0,0 0-1 0 0,0 1 1 0 0,0-1 0 0 0,0 0 0 0 0,0 0 0 0 0,-1 0 0 0 0,0 0 0 0 0,0-1 0 0 0,0 1 0 0 0,0 0-1 0 0,-6 5 1 0 0,6-6-22 0 0,-1-1 0 0 0,0 0 0 0 0,1 0 0 0 0,-1 0 0 0 0,0 0 0 0 0,0-1 0 0 0,0 1 0 0 0,0-1 0 0 0,0 0 0 0 0,0 0 0 0 0,-1 0 0 0 0,1 0 0 0 0,0 0 0 0 0,-1-1 0 0 0,1 1 0 0 0,0-1 0 0 0,-1 0 0 0 0,1 0 0 0 0,0 0 0 0 0,-1-1 0 0 0,1 1 0 0 0,-7-3 0 0 0,5 1-38 0 0,-1 0-1 0 0,0 0 1 0 0,1-1 0 0 0,0 0-1 0 0,-1 0 1 0 0,1-1 0 0 0,0 1-1 0 0,1-1 1 0 0,-1 0-1 0 0,1 0 1 0 0,0-1 0 0 0,-1 1-1 0 0,2-1 1 0 0,-1 0 0 0 0,1 0-1 0 0,0 0 1 0 0,0-1 0 0 0,0 1-1 0 0,1-1 1 0 0,-3-7 0 0 0,2 5-30 0 0,0 0 0 0 0,1-1 0 0 0,0 1 0 0 0,1-1 1 0 0,0 0-1 0 0,0 0 0 0 0,1 1 0 0 0,0-1 0 0 0,0 0 1 0 0,1 0-1 0 0,0 0 0 0 0,1 1 0 0 0,4-16 0 0 0,-4 18-42 0 0,1 1 0 0 0,0-1-1 0 0,0 1 1 0 0,1 0 0 0 0,-1 0-1 0 0,1 0 1 0 0,0 0-1 0 0,0 1 1 0 0,1 0 0 0 0,8-7-1 0 0,6-2-1272 0 0,33-17 0 0 0,1-1-3228 0 0,-37 21 3030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40.883"/>
    </inkml:context>
    <inkml:brush xml:id="br0">
      <inkml:brushProperty name="width" value="0.05" units="cm"/>
      <inkml:brushProperty name="height" value="0.05" units="cm"/>
    </inkml:brush>
  </inkml:definitions>
  <inkml:trace contextRef="#ctx0" brushRef="#br0">27 660 5881 0 0,'3'-3'58'0'0,"0"1"0"0"0,0-1 1 0 0,0 0-1 0 0,0 1 1 0 0,1 0-1 0 0,-1-1 0 0 0,1 1 1 0 0,0 1-1 0 0,0-1 0 0 0,6-1 1 0 0,-5 1 125 0 0,0 0-1 0 0,0 0 1 0 0,0-1 0 0 0,-1 1 0 0 0,9-7-1 0 0,-4 2 392 0 0,-7 6-381 0 0,-1-1-1 0 0,1 1 1 0 0,0 0 0 0 0,-1 0 0 0 0,1-1 0 0 0,-1 1 0 0 0,1-1 0 0 0,-1 1-1 0 0,0-1 1 0 0,1 0 0 0 0,-1 0 0 0 0,0 1 0 0 0,1-5 0 0 0,-26-5 2740 0 0,21 9-2744 0 0,0 0 0 0 0,0 0 0 0 0,0 0 0 0 0,0-1 0 0 0,0 1 1 0 0,0-1-1 0 0,1 0 0 0 0,-1 0 0 0 0,1 0 0 0 0,0 0 0 0 0,0 0 0 0 0,0 0 0 0 0,0-1 0 0 0,0 1 0 0 0,-1-7 1 0 0,4 17-148 0 0,0-1 0 0 0,0 1 1 0 0,-1 0-1 0 0,0 10 0 0 0,1 16-38 0 0,0-4 31 0 0,-4 47 0 0 0,1-35-4 0 0,1-25-22 0 0,-1 1 0 0 0,0-1-1 0 0,-1 1 1 0 0,-1-1 0 0 0,0 0 0 0 0,-1 0 0 0 0,-1 0-1 0 0,-1-1 1 0 0,0 0 0 0 0,-12 19 0 0 0,18-34-4 0 0,1 1 1 0 0,0 0-1 0 0,0-1 0 0 0,-1 0 1 0 0,1 1-1 0 0,0-1 1 0 0,-1 1-1 0 0,1-1 0 0 0,0 1 1 0 0,-1-1-1 0 0,1 0 0 0 0,-1 1 1 0 0,1-1-1 0 0,0 0 0 0 0,-1 1 1 0 0,1-1-1 0 0,-1 0 1 0 0,1 0-1 0 0,-1 1 0 0 0,1-1 1 0 0,-1 0-1 0 0,0 0 0 0 0,-2-10 71 0 0,9-31-61 0 0,-4 30-34 0 0,20-293-236 0 0,-21 288 240 0 0,8-199-130 0 0,-4 164 117 0 0,2 0 1 0 0,15-58-1 0 0,-19 98 19 0 0,0 0 1 0 0,1 0 0 0 0,0 1 0 0 0,1-1 0 0 0,0 1-1 0 0,12-18 1 0 0,-14 25 4 0 0,0-1 1 0 0,0 0-1 0 0,1 1 0 0 0,-1 0 0 0 0,1 0 0 0 0,0 0 0 0 0,0 0 0 0 0,0 1 1 0 0,0-1-1 0 0,0 1 0 0 0,0 0 0 0 0,1 0 0 0 0,-1 1 0 0 0,1-1 0 0 0,-1 1 0 0 0,1 0 1 0 0,0 0-1 0 0,7 0 0 0 0,0 1 3 0 0,0 0 1 0 0,0 0-1 0 0,0 1 1 0 0,-1 0-1 0 0,1 1 1 0 0,0 1-1 0 0,-1 0 1 0 0,1 0-1 0 0,-1 1 1 0 0,0 1-1 0 0,0 0 1 0 0,-1 0-1 0 0,1 1 1 0 0,-1 0-1 0 0,0 1 1 0 0,-1 0-1 0 0,0 0 1 0 0,0 1-1 0 0,0 1 1 0 0,-1-1-1 0 0,-1 1 1 0 0,1 1-1 0 0,-1-1 1 0 0,-1 1-1 0 0,0 1 1 0 0,9 18-1 0 0,-10-17 11 0 0,-1 0 1 0 0,0 0-1 0 0,0 0 0 0 0,-1 1 0 0 0,-1-1 0 0 0,0 1 0 0 0,0 0 0 0 0,-1-1 1 0 0,-1 1-1 0 0,0 0 0 0 0,-1 0 0 0 0,-1-1 0 0 0,0 1 0 0 0,0 0 1 0 0,-1-1-1 0 0,-1 0 0 0 0,0 0 0 0 0,-1 0 0 0 0,0 0 0 0 0,0-1 0 0 0,-2 1 1 0 0,1-1-1 0 0,-1-1 0 0 0,-1 0 0 0 0,-11 13 0 0 0,0-5-4 0 0,0-1 0 0 0,-1-1 0 0 0,0-1 1 0 0,-2-1-1 0 0,-24 13 0 0 0,-120 48 30 0 0,147-67-17 0 0,18-8 46 0 0,4-4-28 0 0,15-12-23 0 0,25-17-28 0 0,-17 14-2 0 0,2 1 0 0 0,0 2 0 0 0,1 1 0 0 0,0 1 0 0 0,48-16 0 0 0,-60 25 52 0 0,-1 0 1 0 0,1 1-1 0 0,-1 1 1 0 0,1 1-1 0 0,0 0 1 0 0,0 1-1 0 0,0 1 1 0 0,0 1-1 0 0,0 0 1 0 0,0 1-1 0 0,-1 1 1 0 0,25 7-1 0 0,-35-8-21 0 0,-1 0 0 0 0,1 1 1 0 0,0-1-1 0 0,-1 1 0 0 0,0 0 1 0 0,0 1-1 0 0,1 0 0 0 0,-2-1 0 0 0,1 1 1 0 0,0 1-1 0 0,-1-1 0 0 0,0 1 0 0 0,0 0 1 0 0,0 0-1 0 0,-1 0 0 0 0,0 0 0 0 0,0 1 1 0 0,0-1-1 0 0,-1 1 0 0 0,1 0 0 0 0,-1 0 1 0 0,-1 0-1 0 0,1 0 0 0 0,0 9 0 0 0,-1-6-13 0 0,0 1 1 0 0,-1 0-1 0 0,-1 0 0 0 0,0 0 0 0 0,0 0 0 0 0,-1-1 0 0 0,0 1 0 0 0,0-1 0 0 0,-1 1 0 0 0,-1-1 0 0 0,1 0 0 0 0,-2 0 1 0 0,1 0-1 0 0,-11 15 0 0 0,3-10-24 0 0,-1 0 0 0 0,0 0 0 0 0,-1-2 0 0 0,0 1 1 0 0,-1-2-1 0 0,0 0 0 0 0,-1-1 0 0 0,0 0 0 0 0,0-1 1 0 0,-1-1-1 0 0,0-1 0 0 0,-1 0 0 0 0,0-1 0 0 0,0-1 1 0 0,0-1-1 0 0,-1-1 0 0 0,1 0 0 0 0,-33 0 0 0 0,45-3-137 0 0,0 0-1 0 0,0-1 1 0 0,0 0-1 0 0,0 0 0 0 0,1-1 1 0 0,-1 1-1 0 0,-10-5 1 0 0,14 5 16 0 0,0-1 1 0 0,0 1-1 0 0,-1 0 1 0 0,1-1-1 0 0,0 0 1 0 0,0 1-1 0 0,0-1 0 0 0,1 0 1 0 0,-1 0-1 0 0,0 0 1 0 0,1 0-1 0 0,-1 0 1 0 0,1 0-1 0 0,0-1 1 0 0,0 1-1 0 0,0 0 1 0 0,0-1-1 0 0,0 1 1 0 0,-1-5-1 0 0,1-1-248 0 0,0 1-1 0 0,1 0 1 0 0,0-1-1 0 0,0 1 1 0 0,1-1-1 0 0,0 1 1 0 0,0-1 0 0 0,0 1-1 0 0,1 0 1 0 0,1 0-1 0 0,-1 0 1 0 0,1 0-1 0 0,4-7 1 0 0,5-14-842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7:47.632"/>
    </inkml:context>
    <inkml:brush xml:id="br0">
      <inkml:brushProperty name="width" value="0.05" units="cm"/>
      <inkml:brushProperty name="height" value="0.05" units="cm"/>
    </inkml:brush>
  </inkml:definitions>
  <inkml:trace contextRef="#ctx0" brushRef="#br0">36 194 11093 0 0,'-3'-2'99'0'0,"0"0"0"0"0,1 1 0 0 0,-1-1 0 0 0,0 0 0 0 0,1 0 0 0 0,-1-1 0 0 0,1 1 0 0 0,-1 0 0 0 0,1-1 0 0 0,0 0 0 0 0,0 1 0 0 0,-2-5 0 0 0,4 5 27 0 0,-1 0 0 0 0,1-1 0 0 0,0 1 0 0 0,0 0 1 0 0,0 0-1 0 0,0-1 0 0 0,0 1 0 0 0,0 0 0 0 0,1-1 0 0 0,-1 1 0 0 0,1 0 1 0 0,0 0-1 0 0,-1 0 0 0 0,1 0 0 0 0,0 0 0 0 0,0 0 0 0 0,0 0 1 0 0,3-4-1 0 0,4-8 192 0 0,1 0 0 0 0,0 1 0 0 0,1 0 0 0 0,14-15 0 0 0,-21 25-303 0 0,0 0 1 0 0,1 0 0 0 0,0 0 0 0 0,-1 0-1 0 0,1 1 1 0 0,0-1 0 0 0,0 1 0 0 0,1 0 0 0 0,-1 0-1 0 0,0 1 1 0 0,1-1 0 0 0,-1 1 0 0 0,1 0-1 0 0,-1 0 1 0 0,1 1 0 0 0,0-1 0 0 0,-1 1 0 0 0,1 0-1 0 0,7 1 1 0 0,-10-1-1 0 0,0 1 0 0 0,0-1 1 0 0,0 1-1 0 0,0 0 0 0 0,0 0 0 0 0,0 0 0 0 0,-1 0 0 0 0,1 0 0 0 0,0 0 0 0 0,-1 0 1 0 0,1 1-1 0 0,-1-1 0 0 0,1 1 0 0 0,-1-1 0 0 0,0 1 0 0 0,1-1 0 0 0,-1 1 0 0 0,0 0 1 0 0,0 0-1 0 0,0-1 0 0 0,0 1 0 0 0,-1 0 0 0 0,1 0 0 0 0,0 0 0 0 0,-1 0 0 0 0,1 4 0 0 0,1 6 71 0 0,-1-1 0 0 0,0 1 0 0 0,-1 16 0 0 0,0-18-34 0 0,1 24-183 0 0,-2-1 0 0 0,-1 1-1 0 0,-2-1 1 0 0,-1 0 0 0 0,-14 49-1 0 0,13-70-848 0 0,0 0 0 0 0,0-1 0 0 0,-1 0 0 0 0,0 0 0 0 0,-1 0 0 0 0,-12 13-1 0 0,15-19 414 0 0,-5 9-878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7:47.956"/>
    </inkml:context>
    <inkml:brush xml:id="br0">
      <inkml:brushProperty name="width" value="0.05" units="cm"/>
      <inkml:brushProperty name="height" value="0.05" units="cm"/>
    </inkml:brush>
  </inkml:definitions>
  <inkml:trace contextRef="#ctx0" brushRef="#br0">7 4 11485 0 0,'-1'0'27'0'0,"1"0"0"0"0,-1 1 0 0 0,1-1 0 0 0,-1 0 0 0 0,1 1 0 0 0,-1-1 0 0 0,1 1 0 0 0,0-1 0 0 0,-1 1 0 0 0,1-1 0 0 0,0 1 0 0 0,-1-1 0 0 0,1 1 0 0 0,0-1-1 0 0,0 1 1 0 0,0-1 0 0 0,-1 1 0 0 0,1 0 0 0 0,0-1 0 0 0,0 1 0 0 0,0-1 0 0 0,0 1 0 0 0,0 0 0 0 0,0-1 0 0 0,0 1 0 0 0,0 0 6 0 0,0-1 0 0 0,0 0-1 0 0,0 0 1 0 0,0 0 0 0 0,0 1 0 0 0,1-1 0 0 0,-1 0-1 0 0,0 0 1 0 0,0 1 0 0 0,0-1 0 0 0,0 0 0 0 0,0 0-1 0 0,0 0 1 0 0,0 1 0 0 0,0-1 0 0 0,1 0 0 0 0,-1 0-1 0 0,0 0 1 0 0,0 1 0 0 0,0-1 0 0 0,0 0 0 0 0,1 0-1 0 0,-1 0 1 0 0,0 0 0 0 0,0 0 0 0 0,0 0 0 0 0,1 1-1 0 0,-1-1 1 0 0,0 0 0 0 0,0 0 0 0 0,1 0 0 0 0,-1 0-1 0 0,0 0 1 0 0,0 0 0 0 0,1 0 0 0 0,-1 0 0 0 0,0 0-1 0 0,0 0 1 0 0,0 0 0 0 0,1 0 0 0 0,-1 0 0 0 0,0 0-1 0 0,0 0 1 0 0,1 0 0 0 0,-1-1 0 0 0,0 1 0 0 0,0 0-1 0 0,0 0 1 0 0,1 0 0 0 0,6 0 2182 0 0,-4 0-268 0 0,-8-5-1171 0 0,3 2-235 0 0,1 2-599 0 0,6-3-410 0 0,-3 3 382 0 0,9-1-2280 0 0,-13-3 384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7:56.030"/>
    </inkml:context>
    <inkml:brush xml:id="br0">
      <inkml:brushProperty name="width" value="0.05" units="cm"/>
      <inkml:brushProperty name="height" value="0.05" units="cm"/>
    </inkml:brush>
  </inkml:definitions>
  <inkml:trace contextRef="#ctx0" brushRef="#br0">9 4 5909 0 0,'0'0'18'0'0,"1"1"0"0"0,-1-1 0 0 0,1 1 1 0 0,-1-1-1 0 0,0 1 0 0 0,1-1 1 0 0,-1 0-1 0 0,1 1 0 0 0,-1-1 1 0 0,1 1-1 0 0,-1-1 0 0 0,1 0 1 0 0,0 0-1 0 0,-1 1 0 0 0,1-1 1 0 0,-1 0-1 0 0,1 0 0 0 0,0 0 1 0 0,-1 0-1 0 0,1 0 0 0 0,-1 0 1 0 0,1 0-1 0 0,0 0 0 0 0,-1 0 0 0 0,1 0 1 0 0,-1 0-1 0 0,1 0 0 0 0,0 0 1 0 0,-1 0-1 0 0,1-1 0 0 0,-1 1 1 0 0,1 0-1 0 0,-1 0 0 0 0,1-1 1 0 0,-1 1-1 0 0,1 0 0 0 0,0-1 1 0 0,6-3 337 0 0,-10 7 223 0 0,3-3-546 0 0,0 0 0 0 0,0 0 0 0 0,0 1 1 0 0,0-1-1 0 0,-1 0 0 0 0,1 0 0 0 0,0 0 0 0 0,0 0 0 0 0,0 0 0 0 0,0 1 1 0 0,-1-1-1 0 0,1 0 0 0 0,0 0 0 0 0,0 0 0 0 0,0 0 0 0 0,0 0 0 0 0,-1 0 0 0 0,1 0 1 0 0,0 0-1 0 0,0 0 0 0 0,0 0 0 0 0,-1 0 0 0 0,1 0 0 0 0,0 0 0 0 0,0 0 0 0 0,-1 0 1 0 0,1 0-1 0 0,0 0 0 0 0,0 0 0 0 0,0 0 0 0 0,-1 0 0 0 0,1 0 0 0 0,0 0 0 0 0,0 0 1 0 0,0 0-1 0 0,0 0 0 0 0,-1 0 0 0 0,1 0 0 0 0,0-1 0 0 0,0 1 0 0 0,0 0 1 0 0,0 0-1 0 0,-1 0 0 0 0,1 0 0 0 0,0 0 0 0 0,0-1 0 0 0,0 1 0 0 0,0 0 0 0 0,0 0 1 0 0,0 0-1 0 0,0-1 0 0 0,-1 1 0 0 0,1 0 0 0 0,-2-4 3320 0 0,-8 6 1220 0 0,-2 1-3946 0 0,40 1-515 0 0,84 9 21 0 0,-29-5 16 0 0,150 11 27 0 0,-4-5 186 0 0,237 11 45 0 0,308 14 295 0 0,-432-30-456 0 0,-328-9-172 0 0,-1 0 816 0 0,-25 2 20 0 0,-175 3-1289 0 0,162-5-1046 0 0,24 0 1371 0 0,0 0 1 0 0,0 0-1 0 0,0 0 1 0 0,0 0-1 0 0,1 0 1 0 0,-1 0 0 0 0,0 0-1 0 0,0-1 1 0 0,0 1-1 0 0,1 0 1 0 0,-1-1-1 0 0,0 1 1 0 0,0 0 0 0 0,1-1-1 0 0,-2 0 1 0 0,-5-3-2262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7:56.359"/>
    </inkml:context>
    <inkml:brush xml:id="br0">
      <inkml:brushProperty name="width" value="0.05" units="cm"/>
      <inkml:brushProperty name="height" value="0.05" units="cm"/>
    </inkml:brush>
  </inkml:definitions>
  <inkml:trace contextRef="#ctx0" brushRef="#br0">56 57 8297 0 0,'0'0'1475'0'0,"-7"-8"-874"0"0,-20-25 79 0 0,21 25 2681 0 0,-6 3-3038 0 0,9 2-102 0 0,5 3 1161 0 0,174 71-1356 0 0,-164-67-21 0 0,-1 1 1 0 0,1 1-1 0 0,-1-1 0 0 0,15 12 1 0 0,-23-14 19 0 0,1 1 1 0 0,-1 0 0 0 0,0-1 0 0 0,0 1-1 0 0,0 1 1 0 0,0-1 0 0 0,0 0-1 0 0,2 7 1 0 0,-4-8 22 0 0,1 0-1 0 0,-1 1 1 0 0,0-1-1 0 0,0 1 1 0 0,0-1-1 0 0,0 1 1 0 0,-1 0 0 0 0,1-1-1 0 0,-1 1 1 0 0,0 0-1 0 0,0-1 1 0 0,0 1-1 0 0,-1 0 1 0 0,-1 6-1 0 0,0-3 22 0 0,0 0 0 0 0,-1-1 0 0 0,0 1 0 0 0,0-1 0 0 0,-1 0 0 0 0,1 0 0 0 0,-7 7 0 0 0,-7 6 71 0 0,0-2 0 0 0,-1 0 0 0 0,-27 21 0 0 0,45-38-139 0 0,-26 22-109 0 0,18-15-656 0 0,0 0 0 0 0,0 0 0 0 0,-1 0 0 0 0,0-1 0 0 0,-15 7 0 0 0,18-12-1089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7:57.633"/>
    </inkml:context>
    <inkml:brush xml:id="br0">
      <inkml:brushProperty name="width" value="0.05" units="cm"/>
      <inkml:brushProperty name="height" value="0.05" units="cm"/>
    </inkml:brush>
  </inkml:definitions>
  <inkml:trace contextRef="#ctx0" brushRef="#br0">1057 356 8069 0 0,'2'-6'61'0'0,"-1"0"0"0"0,0 0 1 0 0,-1 0-1 0 0,1 1 0 0 0,-1-1 1 0 0,0 0-1 0 0,-1 0 0 0 0,0 0 1 0 0,1 0-1 0 0,-2 0 0 0 0,-1-6 1 0 0,1 6 140 0 0,-11-29 1280 0 0,12 34-1406 0 0,0 0-1 0 0,1-1 1 0 0,-1 1-1 0 0,0 0 1 0 0,0 0-1 0 0,0 0 1 0 0,0 0-1 0 0,0 0 1 0 0,0 0-1 0 0,-1 0 1 0 0,1 0-1 0 0,0 0 0 0 0,0 0 1 0 0,-1 1-1 0 0,1-1 1 0 0,0 0-1 0 0,-1 1 1 0 0,1-1-1 0 0,-1 1 1 0 0,1 0-1 0 0,-3-1 1 0 0,-20 1 357 0 0,-1 0 0 0 0,0 2 1 0 0,0 0-1 0 0,1 2 0 0 0,0 1 1 0 0,-42 14-1 0 0,3 4 313 0 0,-75 39-1 0 0,111-49-568 0 0,1 1 0 0 0,1 1 0 0 0,0 1 0 0 0,1 2 0 0 0,1 0 0 0 0,1 1 0 0 0,0 2 1 0 0,2 0-1 0 0,0 1 0 0 0,2 1 0 0 0,0 1 0 0 0,-22 40 0 0 0,-7 34 479 0 0,-47 142 1 0 0,83-211-496 0 0,-21 69 182 0 0,4 1 0 0 0,4 2 0 0 0,5 0 0 0 0,4 1-1 0 0,-1 108 1 0 0,15-165-204 0 0,1 0-1 0 0,2-1 1 0 0,3 1-1 0 0,17 78 1 0 0,-15-97-60 0 0,1-2 0 0 0,1 1 0 0 0,2-1 0 0 0,0 0 0 0 0,1-1 0 0 0,2 0 0 0 0,0-1 0 0 0,1-1 0 0 0,30 32 0 0 0,2-7-64 0 0,2-2 0 0 0,2-2-1 0 0,2-2 1 0 0,75 42 0 0 0,246 107 119 0 0,-207-119-18 0 0,4-7 1 0 0,355 80 0 0 0,-285-100 64 0 0,421 23 1 0 0,-443-61-172 0 0,256-26 0 0 0,-326 4 34 0 0,-2-6 0 0 0,237-69-1 0 0,-246 45-51 0 0,-3-6 1 0 0,-2-5-1 0 0,-3-7 0 0 0,-3-5 0 0 0,179-130 0 0 0,-94 28-31 0 0,-172 134 2 0 0,-2-1 0 0 0,65-88 0 0 0,-85 98 47 0 0,-1-1 0 0 0,-1 0 1 0 0,-1-2-1 0 0,-2 0 0 0 0,-2 0 0 0 0,-1-1 0 0 0,-1 0 0 0 0,-1-1 1 0 0,-2 0-1 0 0,2-58 0 0 0,-7 26 0 0 0,-3 1 0 0 0,-2 0 0 0 0,-4 0 0 0 0,-26-110 0 0 0,21 128-29 0 0,-2 0 0 0 0,-3 1 0 0 0,-1 0 0 0 0,-2 2 1 0 0,-2 0-1 0 0,-2 2 0 0 0,-2 1 0 0 0,-2 0 0 0 0,-1 3 0 0 0,-2 0 0 0 0,-2 2 0 0 0,-43-36 1 0 0,-13-1 2 0 0,-3 4 1 0 0,-2 4 0 0 0,-4 4 0 0 0,-1 4 0 0 0,-157-62 0 0 0,155 81-97 0 0,-2 4 0 0 0,-1 5 1 0 0,-213-31-1 0 0,-331 14 36 0 0,-52 46 175 0 0,304 4-143 0 0,178-6 26 0 0,-112 1 82 0 0,305 2-66 0 0,-1 0 1 0 0,-29 6-1 0 0,47-5-7 0 0,1 0-1 0 0,-1 1 0 0 0,0 0 0 0 0,1 0 1 0 0,-1 1-1 0 0,1 0 0 0 0,0 0 0 0 0,0 1 1 0 0,-13 10-1 0 0,16-11-123 0 0,1-1-121 0 0,1 0-1 0 0,-1 0 1 0 0,0 0-1 0 0,1 1 1 0 0,0-1-1 0 0,0 1 1 0 0,0 0-1 0 0,0-1 0 0 0,1 2 1 0 0,-1-1-1 0 0,-1 6 1 0 0,4 7-4577 0 0,-1-12 2767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7:58.614"/>
    </inkml:context>
    <inkml:brush xml:id="br0">
      <inkml:brushProperty name="width" value="0.05" units="cm"/>
      <inkml:brushProperty name="height" value="0.05" units="cm"/>
    </inkml:brush>
  </inkml:definitions>
  <inkml:trace contextRef="#ctx0" brushRef="#br0">712 52 7165 0 0,'13'-5'234'0'0,"-2"-8"347"0"0,-10 11-366 0 0,1-1 0 0 0,0 0 0 0 0,1 0 0 0 0,-1 1 0 0 0,0 0 0 0 0,1-1-1 0 0,-1 1 1 0 0,1 0 0 0 0,0 0 0 0 0,0 0 0 0 0,-1 0 0 0 0,1 1 0 0 0,1-1 0 0 0,2 0 0 0 0,-16 9 1857 0 0,-9 2-1603 0 0,-28 1-137 0 0,-53 3 0 0 0,44-7-187 0 0,-56 8 107 0 0,-151 23 997 0 0,252-36-1130 0 0,1 2 1 0 0,0-1 0 0 0,0 2-1 0 0,0-1 1 0 0,0 1 0 0 0,-8 6-1 0 0,13-8-66 0 0,1 1 1 0 0,0 0-1 0 0,0 1 0 0 0,0-1 0 0 0,0 1 1 0 0,1 0-1 0 0,-1 0 0 0 0,1 0 0 0 0,0 0 1 0 0,0 0-1 0 0,1 1 0 0 0,-1-1 0 0 0,1 1 1 0 0,-2 5-1 0 0,-9 24 49 0 0,7-21-118 0 0,0 0 0 0 0,-5 21 0 0 0,10-29-121 0 0,1-1 1 0 0,-1 1 0 0 0,0 0 0 0 0,1-1 0 0 0,0 1 0 0 0,0 0 0 0 0,1-1 0 0 0,-1 1 0 0 0,1 0 0 0 0,0-1 0 0 0,3 9-1 0 0,-2-8-171 0 0,2 7-1240 0 0,1-1 1 0 0,10 18 0 0 0,-9-19-281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7:59.484"/>
    </inkml:context>
    <inkml:brush xml:id="br0">
      <inkml:brushProperty name="width" value="0.05" units="cm"/>
      <inkml:brushProperty name="height" value="0.05" units="cm"/>
    </inkml:brush>
  </inkml:definitions>
  <inkml:trace contextRef="#ctx0" brushRef="#br0">364 168 7681 0 0,'1'0'48'0'0,"0"-1"1"0"0,0 1-1 0 0,0-1 1 0 0,0 1-1 0 0,0-1 1 0 0,0 1-1 0 0,0-1 1 0 0,0 1-1 0 0,0-1 1 0 0,-1 0 0 0 0,1 0-1 0 0,0 1 1 0 0,0-1-1 0 0,-1 0 1 0 0,1 0-1 0 0,-1 0 1 0 0,2-1-1 0 0,4-8 354 0 0,22-42 3080 0 0,-28 52-3431 0 0,0-1 0 0 0,0 1-1 0 0,0-1 1 0 0,0 1 0 0 0,0-1-1 0 0,0 1 1 0 0,0 0-1 0 0,0-1 1 0 0,0 1 0 0 0,0-1-1 0 0,0 1 1 0 0,0-1-1 0 0,0 1 1 0 0,0-1 0 0 0,0 1-1 0 0,-1 0 1 0 0,1-1-1 0 0,0 1 1 0 0,0-1 0 0 0,0 1-1 0 0,-1 0 1 0 0,1-1-1 0 0,0 1 1 0 0,-1 0 0 0 0,1-1-1 0 0,0 1 1 0 0,-1-1-1 0 0,-13-10 558 0 0,10 7-334 0 0,-18-15 421 0 0,19 15-622 0 0,-1 0 1 0 0,0 0-1 0 0,0 0 1 0 0,0 1-1 0 0,-1-1 1 0 0,0 1-1 0 0,1 0 1 0 0,-1 1-1 0 0,0-1 1 0 0,0 1-1 0 0,0 0 1 0 0,0 0-1 0 0,-1 1 1 0 0,-5-2-1 0 0,1 2-13 0 0,1 0-1 0 0,0 1 0 0 0,-1 0 0 0 0,1 0 1 0 0,0 1-1 0 0,0 1 0 0 0,-1-1 1 0 0,1 1-1 0 0,0 1 0 0 0,0 0 1 0 0,1 0-1 0 0,-1 1 0 0 0,1 0 1 0 0,-1 0-1 0 0,-10 8 0 0 0,9-4 42 0 0,1-1-1 0 0,0 2 0 0 0,0-1 1 0 0,1 1-1 0 0,0 0 1 0 0,1 1-1 0 0,0 0 0 0 0,0 0 1 0 0,1 0-1 0 0,0 1 0 0 0,-5 16 1 0 0,1-4 84 0 0,2-3-1 0 0,1-1-1 0 0,-7 26 1 0 0,13-40-153 0 0,0 0 0 0 0,0 0 1 0 0,1 0-1 0 0,-1 0 0 0 0,1 0 0 0 0,0 0 1 0 0,1 0-1 0 0,-1 0 0 0 0,1 0 1 0 0,0 0-1 0 0,0 0 0 0 0,1 0 1 0 0,-1 0-1 0 0,4 6 0 0 0,-1-4 1 0 0,0 0 0 0 0,1-1-1 0 0,-1 1 1 0 0,1-1 0 0 0,1 0 0 0 0,-1-1 0 0 0,1 1-1 0 0,0-1 1 0 0,0 0 0 0 0,0-1 0 0 0,1 1-1 0 0,13 5 1 0 0,-10-5-95 0 0,1-1 0 0 0,0-1 0 0 0,0 0 0 0 0,0-1 0 0 0,1 0 0 0 0,-1-1 0 0 0,1 0 0 0 0,14-1 0 0 0,3-1-533 0 0,-1-2 0 0 0,1 0-1 0 0,-1-2 1 0 0,0-2 0 0 0,32-11-1 0 0,-16 2-2063 0 0,-2-3 0 0 0,60-34 0 0 0,-90 46 1608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7:59.840"/>
    </inkml:context>
    <inkml:brush xml:id="br0">
      <inkml:brushProperty name="width" value="0.05" units="cm"/>
      <inkml:brushProperty name="height" value="0.05" units="cm"/>
    </inkml:brush>
  </inkml:definitions>
  <inkml:trace contextRef="#ctx0" brushRef="#br0">47 43 6625 0 0,'1'-15'665'0'0,"-1"14"-514"0"0,0-1 0 0 0,-1 1-1 0 0,1 0 1 0 0,0-1 0 0 0,0 1 0 0 0,1-1 0 0 0,-1 1 0 0 0,0 0 0 0 0,0-1 0 0 0,0 1 0 0 0,1 0-1 0 0,-1 0 1 0 0,1-1 0 0 0,-1 1 0 0 0,1 0 0 0 0,0 0 0 0 0,-1 0 0 0 0,1-1 0 0 0,1 0 0 0 0,-1 2-105 0 0,-1 0 1 0 0,1 0 0 0 0,-1 0 0 0 0,1 0 0 0 0,-1 1-1 0 0,1-1 1 0 0,-1 0 0 0 0,0 0 0 0 0,1 0 0 0 0,-1 1-1 0 0,1-1 1 0 0,-1 0 0 0 0,1 1 0 0 0,-1-1 0 0 0,0 0-1 0 0,1 1 1 0 0,-1-1 0 0 0,0 0 0 0 0,1 1 0 0 0,-1-1-1 0 0,0 1 1 0 0,1-1 0 0 0,-1 1 0 0 0,0-1 0 0 0,0 1-1 0 0,0-1 1 0 0,0 1 0 0 0,1-1 0 0 0,-1 1 0 0 0,0-1-1 0 0,0 1 1 0 0,0-1 0 0 0,0 1 0 0 0,0-1 0 0 0,0 2-1 0 0,4 18 558 0 0,-4 5-403 0 0,0 0-1 0 0,-1 0 0 0 0,-2 0 0 0 0,0 0 0 0 0,-2-1 0 0 0,-14 46 0 0 0,-9 21-2655 0 0,25-69 1040 0 0,1-6 223 0 0,-3-5 190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00.170"/>
    </inkml:context>
    <inkml:brush xml:id="br0">
      <inkml:brushProperty name="width" value="0.05" units="cm"/>
      <inkml:brushProperty name="height" value="0.05" units="cm"/>
    </inkml:brush>
  </inkml:definitions>
  <inkml:trace contextRef="#ctx0" brushRef="#br0">41 219 7905 0 0,'-6'-12'213'0'0,"0"0"0"0"0,0-1 1 0 0,1 0-1 0 0,1 0 0 0 0,0 0 1 0 0,1 0-1 0 0,0-1 0 0 0,1 1 0 0 0,1-1 1 0 0,0 0-1 0 0,2-19 0 0 0,-1 31-162 0 0,1 0 0 0 0,-1 0 0 0 0,1 0 0 0 0,0 0 0 0 0,0 0 0 0 0,0 0 0 0 0,0 0 0 0 0,0 0 0 0 0,0 0 0 0 0,1 0 0 0 0,-1 1 0 0 0,1-1 0 0 0,-1 0 0 0 0,1 1 0 0 0,-1-1 0 0 0,1 1 0 0 0,0 0 0 0 0,0 0 0 0 0,0-1 0 0 0,-1 1 0 0 0,1 0 0 0 0,0 1 0 0 0,1-1 0 0 0,-1 0 0 0 0,0 1 0 0 0,0-1 0 0 0,0 1 0 0 0,0-1 0 0 0,0 1 0 0 0,1 0 0 0 0,-1 0 0 0 0,3 0 0 0 0,10 1 44 0 0,-1 0 0 0 0,0 1 0 0 0,27 7 0 0 0,-25-6-22 0 0,31 8 101 0 0,-1 2 0 0 0,-1 2 0 0 0,0 2 0 0 0,-1 2 0 0 0,-1 2 0 0 0,-1 2 0 0 0,57 40 0 0 0,-62-32-124 0 0,-35-29-50 0 0,0 0 0 0 0,0-1 1 0 0,0 1-1 0 0,-1 0 0 0 0,1 0 1 0 0,-1 0-1 0 0,0 1 1 0 0,1-1-1 0 0,-1 0 0 0 0,0 0 1 0 0,0 1-1 0 0,0-1 0 0 0,-1 1 1 0 0,1-1-1 0 0,0 1 1 0 0,-1 3-1 0 0,0-5 1 0 0,0 0 0 0 0,-1 0-1 0 0,1 0 1 0 0,0 0 0 0 0,-1 1 0 0 0,1-1 0 0 0,-1 0-1 0 0,1 0 1 0 0,-1 0 0 0 0,0 0 0 0 0,0 0 0 0 0,1 0-1 0 0,-1-1 1 0 0,0 1 0 0 0,0 0 0 0 0,0 0 0 0 0,0 0 0 0 0,0-1-1 0 0,-1 2 1 0 0,-25 9 19 0 0,18-7-12 0 0,-62 22-110 0 0,-2-3 1 0 0,0-3-1 0 0,-108 15 1 0 0,166-33-168 0 0,1-1 1 0 0,-1 0-1 0 0,0 0 1 0 0,-28-4-1 0 0,39 2 139 0 0,1 1-1 0 0,0-1 0 0 0,-1 0 1 0 0,1 0-1 0 0,0 0 1 0 0,0-1-1 0 0,0 1 0 0 0,0-1 1 0 0,0 0-1 0 0,0 0 1 0 0,1 0-1 0 0,-4-2 0 0 0,5 2-3 0 0,-1 0 0 0 0,1 0 0 0 0,0 1-1 0 0,0-1 1 0 0,0-1 0 0 0,0 1 0 0 0,0 0-1 0 0,0 0 1 0 0,0 0 0 0 0,0 0-1 0 0,1-1 1 0 0,0 1 0 0 0,-1 0 0 0 0,1-1-1 0 0,0 1 1 0 0,0 0 0 0 0,0 0 0 0 0,0-1-1 0 0,1-3 1 0 0,4-7-1001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00.503"/>
    </inkml:context>
    <inkml:brush xml:id="br0">
      <inkml:brushProperty name="width" value="0.05" units="cm"/>
      <inkml:brushProperty name="height" value="0.05" units="cm"/>
    </inkml:brush>
  </inkml:definitions>
  <inkml:trace contextRef="#ctx0" brushRef="#br0">257 158 7681 0 0,'9'-2'-33'0'0,"-1"0"136"0"0,0 0 0 0 0,0-1 0 0 0,-1 0 0 0 0,1 0 0 0 0,-1-1 0 0 0,8-4 0 0 0,-14 7-21 0 0,1 0-1 0 0,-1-1 1 0 0,1 1 0 0 0,-1-1 0 0 0,0 1-1 0 0,1-1 1 0 0,-1 1 0 0 0,0-1 0 0 0,0 0-1 0 0,0 0 1 0 0,0 1 0 0 0,0-1 0 0 0,-1 0-1 0 0,1 0 1 0 0,-1 0 0 0 0,1 0 0 0 0,-1 0-1 0 0,1 0 1 0 0,-1 0 0 0 0,0 0 0 0 0,0 0-1 0 0,0 0 1 0 0,0 0 0 0 0,-1 0 0 0 0,1 0-1 0 0,0 0 1 0 0,-1 0 0 0 0,1 0-1 0 0,-1 0 1 0 0,-1-2 0 0 0,0 0 45 0 0,0 0 0 0 0,-1 0 0 0 0,1 0 1 0 0,-1 0-1 0 0,0 1 0 0 0,0-1 0 0 0,0 1 0 0 0,0 0 0 0 0,-1 0 0 0 0,0 0 1 0 0,1 0-1 0 0,-1 0 0 0 0,0 1 0 0 0,0 0 0 0 0,0 0 0 0 0,-1 0 1 0 0,1 0-1 0 0,0 1 0 0 0,-5-2 0 0 0,-6-1-14 0 0,0 1 0 0 0,1 0-1 0 0,-1 1 1 0 0,-27 0 0 0 0,34 2-74 0 0,-1 1-1 0 0,1 0 1 0 0,0 0 0 0 0,0 0 0 0 0,0 1-1 0 0,0 1 1 0 0,-11 3 0 0 0,17-5-23 0 0,0 0 0 0 0,-1 0 0 0 0,1 1 0 0 0,0-1 0 0 0,0 0 0 0 0,0 1 1 0 0,0-1-1 0 0,0 1 0 0 0,0 0 0 0 0,0-1 0 0 0,1 1 0 0 0,-1 0 0 0 0,0 0 0 0 0,1 0 0 0 0,0 0 0 0 0,-1 1 1 0 0,1-1-1 0 0,0 0 0 0 0,0 0 0 0 0,0 1 0 0 0,0-1 0 0 0,1 1 0 0 0,-1-1 0 0 0,1 1 0 0 0,0-1 0 0 0,-1 1 0 0 0,1-1 1 0 0,0 5-1 0 0,1-5 3 0 0,0 1 1 0 0,0-1-1 0 0,-1 1 0 0 0,2-1 1 0 0,-1 0-1 0 0,0 0 1 0 0,0 1-1 0 0,1-1 1 0 0,-1 0-1 0 0,1 0 0 0 0,-1 0 1 0 0,1-1-1 0 0,0 1 1 0 0,0 0-1 0 0,0-1 1 0 0,0 1-1 0 0,0-1 0 0 0,3 2 1 0 0,7 4 40 0 0,0-1 1 0 0,15 5-1 0 0,-13-5-18 0 0,151 55 194 0 0,-79-31-212 0 0,-82-29-18 0 0,1 1-12 0 0,1 0 0 0 0,-1 0 0 0 0,1 1 0 0 0,9 6 0 0 0,-14-9 5 0 0,-1 1-1 0 0,1-1 1 0 0,0 1-1 0 0,-1-1 1 0 0,1 1-1 0 0,-1-1 1 0 0,1 1 0 0 0,-1-1-1 0 0,1 1 1 0 0,-1 0-1 0 0,1-1 1 0 0,-1 1-1 0 0,0 0 1 0 0,1 0-1 0 0,-1-1 1 0 0,0 1-1 0 0,0 0 1 0 0,0 0-1 0 0,1-1 1 0 0,-1 1-1 0 0,0 0 1 0 0,0 0-1 0 0,0 0 1 0 0,0-1-1 0 0,0 1 1 0 0,0 0-1 0 0,-1 0 1 0 0,1-1-1 0 0,0 1 1 0 0,0 0-1 0 0,0 0 1 0 0,-1-1-1 0 0,1 1 1 0 0,0 0-1 0 0,-1-1 1 0 0,1 1-1 0 0,-1 0 1 0 0,1-1-1 0 0,-1 1 1 0 0,1 0-1 0 0,-1-1 1 0 0,1 1-1 0 0,-1-1 1 0 0,0 1-1 0 0,0 0 1 0 0,-10 7-11 0 0,0 1 0 0 0,0-2 1 0 0,0 1-1 0 0,-1-2 0 0 0,0 0 1 0 0,-24 9-1 0 0,-82 20-252 0 0,111-34 225 0 0,-26 8-582 0 0,0-2 1 0 0,0-1-1 0 0,-51 2 1 0 0,83-7 534 0 0,0-1 0 0 0,0 0 0 0 0,0 0 0 0 0,0 0 0 0 0,0 0 0 0 0,0-1 0 0 0,0 1 0 0 0,0 0 1 0 0,0 0-1 0 0,0 0 0 0 0,0-1 0 0 0,0 1 0 0 0,0-1 0 0 0,0 1 0 0 0,0-1 0 0 0,0 1 0 0 0,0-1 0 0 0,0 1 0 0 0,1-1 0 0 0,-1 0 0 0 0,0 1 0 0 0,0-1 1 0 0,1 0-1 0 0,-1 0 0 0 0,0 0 0 0 0,1 0 0 0 0,-1 1 0 0 0,1-1 0 0 0,-1 0 0 0 0,1 0 0 0 0,0 0 0 0 0,-1 0 0 0 0,1 0 0 0 0,0 0 0 0 0,0 0 1 0 0,-1 0-1 0 0,1 0 0 0 0,0 0 0 0 0,0 0 0 0 0,0 0 0 0 0,0 0 0 0 0,0-1 0 0 0,1 1 0 0 0,-1 0 0 0 0,0 0 0 0 0,0 0 0 0 0,1-1 0 0 0,3-10-892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42.147"/>
    </inkml:context>
    <inkml:brush xml:id="br0">
      <inkml:brushProperty name="width" value="0.05" units="cm"/>
      <inkml:brushProperty name="height" value="0.05" units="cm"/>
    </inkml:brush>
  </inkml:definitions>
  <inkml:trace contextRef="#ctx0" brushRef="#br0">1 513 7709 0 0,'17'-10'109'0'0,"-12"7"80"0"0,0 1-1 0 0,0-1 0 0 0,0 0 0 0 0,0 1 1 0 0,0 0-1 0 0,1 1 0 0 0,-1-1 1 0 0,10-1-1 0 0,-15 3-144 0 0,0 0 0 0 0,0 0 0 0 0,0 0 0 0 0,0 0 0 0 0,1 0 0 0 0,-1 0 1 0 0,0 0-1 0 0,0 0 0 0 0,0 0 0 0 0,0 0 0 0 0,1 1 0 0 0,-1-1 0 0 0,0 0 0 0 0,0 0 0 0 0,0 0 0 0 0,0 0 1 0 0,1 0-1 0 0,-1 0 0 0 0,0 0 0 0 0,0 0 0 0 0,0 1 0 0 0,0-1 0 0 0,0 0 0 0 0,0 0 0 0 0,1 0 0 0 0,-1 0 1 0 0,0 0-1 0 0,0 1 0 0 0,0-1 0 0 0,0 0 0 0 0,0 0 0 0 0,0 0 0 0 0,0 0 0 0 0,0 1 0 0 0,0-1 0 0 0,0 0 1 0 0,0 0-1 0 0,0 0 0 0 0,0 0 0 0 0,0 1 0 0 0,-3 9 1338 0 0,2-8-1249 0 0,0-1 1 0 0,0 0 0 0 0,1 0-1 0 0,-1 1 1 0 0,0-1-1 0 0,0 0 1 0 0,0 0 0 0 0,0 0-1 0 0,-1 0 1 0 0,1 0 0 0 0,0 0-1 0 0,0-1 1 0 0,0 1 0 0 0,-2 1-1 0 0,1-2-71 0 0,1 0 0 0 0,0 0-1 0 0,0 0 1 0 0,0 1 0 0 0,-1-1-1 0 0,1 0 1 0 0,0 1 0 0 0,0-1-1 0 0,0 1 1 0 0,0 0 0 0 0,0-1-1 0 0,0 1 1 0 0,0 0 0 0 0,0-1-1 0 0,0 1 1 0 0,0 0 0 0 0,0 0-1 0 0,0 0 1 0 0,1 0 0 0 0,-1 0-1 0 0,-1 2 1 0 0,1 0-21 0 0,0 0 0 0 0,0 0 0 0 0,1 0 0 0 0,-1 1 1 0 0,1-1-1 0 0,-1 0 0 0 0,1 0 0 0 0,0 4 0 0 0,0 16 144 0 0,1 0 1 0 0,0-1-1 0 0,2 1 0 0 0,0-1 0 0 0,2 0 0 0 0,9 27 1 0 0,-12-43-171 0 0,0 0 1 0 0,0-1-1 0 0,1 1 1 0 0,0 0 0 0 0,0-1-1 0 0,1 0 1 0 0,0 1-1 0 0,0-2 1 0 0,0 1-1 0 0,0 0 1 0 0,1-1-1 0 0,0 0 1 0 0,-1 0 0 0 0,2 0-1 0 0,-1 0 1 0 0,0-1-1 0 0,1 0 1 0 0,-1 0-1 0 0,1-1 1 0 0,0 1 0 0 0,0-1-1 0 0,0 0 1 0 0,0-1-1 0 0,1 0 1 0 0,-1 0-1 0 0,12 1 1 0 0,-7-3-87 0 0,1 1 0 0 0,-1-2 0 0 0,1 1 1 0 0,-1-2-1 0 0,0 1 0 0 0,0-2 0 0 0,0 1 0 0 0,0-1 0 0 0,-1-1 0 0 0,0 0 0 0 0,0-1 1 0 0,0 0-1 0 0,0 0 0 0 0,-1-1 0 0 0,0 0 0 0 0,-1-1 0 0 0,1 1 0 0 0,-1-2 0 0 0,13-17 1 0 0,-19 23 39 0 0,0 0 1 0 0,-1-1 0 0 0,1 1 0 0 0,0 0 0 0 0,-1-1 0 0 0,0 1 0 0 0,0-1 0 0 0,0 0-1 0 0,0 1 1 0 0,-1-1 0 0 0,1 0 0 0 0,-1 0 0 0 0,0 1 0 0 0,0-1 0 0 0,-1 0-1 0 0,0-5 1 0 0,-1 3-8 0 0,0 0 0 0 0,0 0 0 0 0,0 0 0 0 0,-1 0 0 0 0,0 0 0 0 0,0 1 0 0 0,-1-1 0 0 0,1 1 0 0 0,-5-5-1 0 0,-4-3 1 0 0,-1 0 0 0 0,0 2-1 0 0,0-1 1 0 0,-1 2 0 0 0,-1 0-1 0 0,-18-10 1 0 0,14 10 22 0 0,-1 0 0 0 0,-32-9 0 0 0,42 16 8 0 0,1 0 1 0 0,-1 1-1 0 0,0 0 1 0 0,0 1-1 0 0,1 0 1 0 0,-1 1-1 0 0,0 0 1 0 0,-10 1-1 0 0,19 1 14 0 0,7 1-3 0 0,7 2 17 0 0,0-3-5 0 0,1 0 0 0 0,-1 0 0 0 0,1-1 0 0 0,23-2 1 0 0,58-9 64 0 0,-38 2-31 0 0,73-10 177 0 0,-79 9 18 0 0,0 2 1 0 0,98 0 0 0 0,-145 7-240 0 0,-1 0 0 0 0,1 1 0 0 0,-1-1 0 0 0,1 1 0 0 0,-1-1 0 0 0,1 1 0 0 0,-1 0 0 0 0,0 1 0 0 0,1-1 0 0 0,-1 0 0 0 0,0 1 0 0 0,0 0 0 0 0,0 0 0 0 0,5 3 0 0 0,-7-3 3 0 0,0 0 0 0 0,0-1 0 0 0,0 1 0 0 0,0 0 0 0 0,0 0-1 0 0,0 0 1 0 0,0 0 0 0 0,-1 0 0 0 0,1 0 0 0 0,0 0 0 0 0,-1 0 0 0 0,0 0 0 0 0,0 0 0 0 0,1 0 0 0 0,-1 0 0 0 0,0 0 0 0 0,-1 0-1 0 0,1 0 1 0 0,0 0 0 0 0,0 0 0 0 0,-1 0 0 0 0,0 0 0 0 0,1 0 0 0 0,-1 0 0 0 0,-1 3 0 0 0,-11 25 209 0 0,-26 42 1 0 0,26-50-111 0 0,1 1 1 0 0,1-1 0 0 0,-15 44 0 0 0,25-61-84 0 0,-1 0-1 0 0,1 1 1 0 0,0-1 0 0 0,0 1 0 0 0,1-1 0 0 0,-1 1-1 0 0,1-1 1 0 0,1 1 0 0 0,0 8 0 0 0,0-12-17 0 0,0 1 0 0 0,0-1 0 0 0,0 0 0 0 0,0 0 0 0 0,0 0 0 0 0,0 0 0 0 0,1 0 0 0 0,-1 0 0 0 0,1 0 0 0 0,-1 0 0 0 0,1-1 0 0 0,0 1 0 0 0,-1-1 0 0 0,1 1 0 0 0,0-1 0 0 0,0 0 0 0 0,0 1 0 0 0,0-1 0 0 0,0 0 0 0 0,1 0 0 0 0,-1-1 0 0 0,0 1 0 0 0,0 0 0 0 0,5 0 0 0 0,2 0 0 0 0,0 1 1 0 0,0-2-1 0 0,1 0 0 0 0,-1 0 1 0 0,0 0-1 0 0,0-1 1 0 0,0 0-1 0 0,15-5 1 0 0,-4 0-13 0 0,-1 0 0 0 0,33-17 0 0 0,-46 20 6 0 0,0 0 0 0 0,-1 0 0 0 0,0-1 0 0 0,1 0 0 0 0,-1 0 0 0 0,-1 0 0 0 0,1-1 0 0 0,0 1 0 0 0,-1-1 0 0 0,0 0 0 0 0,0 0 0 0 0,-1-1 0 0 0,0 1 0 0 0,1-1 0 0 0,-2 0 0 0 0,1 0 0 0 0,2-6 0 0 0,-3 2 0 0 0,0-1-1 0 0,0 1 1 0 0,-1 0-1 0 0,0-1 1 0 0,-1 1-1 0 0,0 0 1 0 0,-1-1 0 0 0,0 1-1 0 0,-5-20 1 0 0,2 13-9 0 0,0 0 1 0 0,-2 0 0 0 0,0 0 0 0 0,-1 1-1 0 0,0 0 1 0 0,-2 0 0 0 0,0 1 0 0 0,-12-16 0 0 0,17 25 3 0 0,-1 1 0 0 0,0-1 0 0 0,0 1 0 0 0,0 0 0 0 0,-1 1 1 0 0,0-1-1 0 0,0 1 0 0 0,0 0 0 0 0,0 0 0 0 0,0 1 0 0 0,-1 0 1 0 0,0 0-1 0 0,1 1 0 0 0,-1 0 0 0 0,0 0 0 0 0,0 0 0 0 0,-1 1 0 0 0,1 0 1 0 0,0 0-1 0 0,0 1 0 0 0,-1 0 0 0 0,-11 2 0 0 0,10-1 5 0 0,-1 1-1 0 0,1 0 1 0 0,0 1-1 0 0,0 0 0 0 0,0 1 1 0 0,0-1-1 0 0,1 2 1 0 0,-15 9-1 0 0,19-12 2 0 0,0 1 0 0 0,0 0 0 0 0,0 1 0 0 0,1-1 0 0 0,-1 1 0 0 0,1 0 0 0 0,0-1 0 0 0,0 1 0 0 0,0 1 0 0 0,1-1 0 0 0,-1 0 0 0 0,1 1 0 0 0,0-1 0 0 0,0 1 0 0 0,1 0 0 0 0,-1-1 0 0 0,1 1 0 0 0,-1 9 0 0 0,1 3-20 0 0,0-10 19 0 0,0 1 0 0 0,1-1 1 0 0,0 0-1 0 0,1 1 1 0 0,1 11-1 0 0,-1-17-7 0 0,-1 0 0 0 0,1 0-1 0 0,0 0 1 0 0,0 1 0 0 0,0-1 0 0 0,0 0-1 0 0,0 0 1 0 0,1-1 0 0 0,-1 1 0 0 0,1 0-1 0 0,-1 0 1 0 0,1-1 0 0 0,0 1 0 0 0,-1-1-1 0 0,1 1 1 0 0,0-1 0 0 0,0 0 0 0 0,0 1-1 0 0,0-1 1 0 0,0 0 0 0 0,0 0 0 0 0,4 0-1 0 0,4 2-183 0 0,0-1 0 0 0,0 0 0 0 0,1-1 0 0 0,-1 0 0 0 0,1 0 0 0 0,-1-1 0 0 0,0-1 0 0 0,1 0 0 0 0,18-4 0 0 0,0-2-618 0 0,0-2 0 0 0,31-12 1 0 0,-34 10 241 0 0,-1 0 0 0 0,0-2 0 0 0,-1 0 0 0 0,31-24 1 0 0,-46 30 510 0 0,0-1 0 0 0,0 1 0 0 0,-1-1 0 0 0,0-1 0 0 0,0 0 0 0 0,-1 0 0 0 0,-1 0 0 0 0,1-1 0 0 0,-2 0 0 0 0,1 0 0 0 0,-1-1 0 0 0,-1 0 0 0 0,4-13 0 0 0,-4 8 218 0 0,-1 0 0 0 0,-1 0 1 0 0,-1 0-1 0 0,0-1 0 0 0,-1 1 1 0 0,-5-30-1 0 0,-25-96 1392 0 0,25 121-1268 0 0,-1 5 104 0 0,3 13-137 0 0,2 12-174 0 0,0 94 140 0 0,-4-1 0 0 0,-5 0 0 0 0,-4 0 0 0 0,-5-1 0 0 0,-3-1 0 0 0,-40 106 0 0 0,49-165-210 0 0,15-39-22 0 0,4-6 5 0 0,5-7-15 0 0,86-97-254 0 0,6-7 170 0 0,102-183-206 0 0,-205 298 310 0 0,0 0 0 0 0,0 0 0 0 0,0-1 1 0 0,1 1-1 0 0,-1 0 0 0 0,0 0 1 0 0,0 0-1 0 0,0 0 0 0 0,0 0 0 0 0,0-1 1 0 0,0 1-1 0 0,1 0 0 0 0,-1 0 0 0 0,0 0 1 0 0,0 0-1 0 0,0-1 0 0 0,0 1 0 0 0,0 0 1 0 0,0 0-1 0 0,0 0 0 0 0,0-1 1 0 0,0 1-1 0 0,0 0 0 0 0,0 0 0 0 0,0 0 1 0 0,0 0-1 0 0,0-1 0 0 0,0 1 0 0 0,0 0 1 0 0,0 0-1 0 0,0 0 0 0 0,0-1 0 0 0,0 1 1 0 0,0 0-1 0 0,0 0 0 0 0,0 0 1 0 0,-1-1-1 0 0,1 1 0 0 0,0 0 0 0 0,0 0 1 0 0,-9 3-36 0 0,-11 9 2 0 0,-43 38 34 0 0,-180 148 93 0 0,239-194-102 0 0,2-3 9 0 0,0 0-1 0 0,1 1 1 0 0,-1-1 0 0 0,0 1 0 0 0,1-1 0 0 0,-1 1 0 0 0,1 0 0 0 0,-1 0 0 0 0,1-1 0 0 0,0 1-1 0 0,-1 3 1 0 0,6-4-4 0 0,0-1 0 0 0,1 1-1 0 0,-1-1 1 0 0,0 0-1 0 0,8-1 1 0 0,-9 0-5 0 0,10 1 77 0 0,0 1 1 0 0,0 0-1 0 0,0 1 0 0 0,0 0 1 0 0,0 0-1 0 0,-1 2 1 0 0,0 0-1 0 0,1 0 0 0 0,-1 1 1 0 0,-1 0-1 0 0,1 1 1 0 0,-1 1-1 0 0,19 13 1 0 0,-21-13 66 0 0,1 1 1 0 0,-1 0 0 0 0,0 1 0 0 0,-1 0-1 0 0,0 1 1 0 0,0-1 0 0 0,-1 1 0 0 0,-1 1 0 0 0,1-1-1 0 0,-2 1 1 0 0,0 0 0 0 0,0 1 0 0 0,-1-1-1 0 0,5 19 1 0 0,-6-10-943 0 0,0 0 0 0 0,0 36 0 0 0,-4-48-2154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00.853"/>
    </inkml:context>
    <inkml:brush xml:id="br0">
      <inkml:brushProperty name="width" value="0.05" units="cm"/>
      <inkml:brushProperty name="height" value="0.05" units="cm"/>
    </inkml:brush>
  </inkml:definitions>
  <inkml:trace contextRef="#ctx0" brushRef="#br0">17 97 9129 0 0,'-5'-13'193'0'0,"-3"-3"1721"0"0,5 15-356 0 0,2 9 335 0 0,2-3-1748 0 0,1-1 0 0 0,-1 0 0 0 0,1 0 0 0 0,-1 1 0 0 0,1-1 0 0 0,0 0 0 0 0,5 7 0 0 0,2 5 106 0 0,41 113 895 0 0,-27-63-713 0 0,-13-40-346 0 0,-6-11-58 0 0,2 0 0 0 0,0-1 0 0 0,0 1-1 0 0,1-1 1 0 0,1-1 0 0 0,14 20 0 0 0,-21-31-31 0 0,1-1-1 0 0,0 1 0 0 0,-1 0 0 0 0,1-1 0 0 0,0 1 1 0 0,0-1-1 0 0,0 1 0 0 0,0-1 0 0 0,0 0 1 0 0,0 0-1 0 0,0 0 0 0 0,0 0 0 0 0,1 0 0 0 0,-1 0 1 0 0,0-1-1 0 0,1 1 0 0 0,-1-1 0 0 0,0 0 1 0 0,1 0-1 0 0,3 0 0 0 0,-3 0-33 0 0,1-1 0 0 0,-1 0 1 0 0,0 0-1 0 0,1 0 0 0 0,-1-1 0 0 0,0 1 1 0 0,0-1-1 0 0,0 0 0 0 0,0 0 0 0 0,0 0 0 0 0,0 0 1 0 0,3-4-1 0 0,4-5-163 0 0,0-1 0 0 0,0 0 1 0 0,-1 0-1 0 0,-1-1 0 0 0,7-15 0 0 0,-7 13 146 0 0,0-1 0 0 0,-2-1 0 0 0,0 1 1 0 0,0-1-1 0 0,-2 0 0 0 0,0-1 0 0 0,-1 1 0 0 0,-1-1 0 0 0,-1 1 0 0 0,0-19 0 0 0,-1 2 207 0 0,-1 0-1 0 0,-2 0 1 0 0,-9-41 0 0 0,9 83-177 0 0,1 0 0 0 0,0 0 0 0 0,-2 14 0 0 0,4-12-426 0 0,1 0 1 0 0,-1-1-1 0 0,2 1 0 0 0,-1 0 1 0 0,1-1-1 0 0,1 1 0 0 0,0-1 1 0 0,0 0-1 0 0,1 0 0 0 0,7 14 1 0 0,-10-21 309 0 0,0 0 1 0 0,1 0 0 0 0,-1 0-1 0 0,1 0 1 0 0,-1 0-1 0 0,1-1 1 0 0,-1 1 0 0 0,1 0-1 0 0,0-1 1 0 0,0 0 0 0 0,2 2-1 0 0,12 9-1214 0 0,-7 0 236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01.198"/>
    </inkml:context>
    <inkml:brush xml:id="br0">
      <inkml:brushProperty name="width" value="0.05" units="cm"/>
      <inkml:brushProperty name="height" value="0.05" units="cm"/>
    </inkml:brush>
  </inkml:definitions>
  <inkml:trace contextRef="#ctx0" brushRef="#br0">7 270 8297 0 0,'-2'6'802'0'0,"1"1"0"0"0,-1 0 1 0 0,1-1-1 0 0,1 1 0 0 0,-1 0 1 0 0,1-1-1 0 0,0 1 0 0 0,2 13 0 0 0,9 8-4547 0 0,-9-25 2562 0 0</inkml:trace>
  <inkml:trace contextRef="#ctx0" brushRef="#br0" timeOffset="1">76 0 7709 0 0,'0'0'132'0'0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02.042"/>
    </inkml:context>
    <inkml:brush xml:id="br0">
      <inkml:brushProperty name="width" value="0.05" units="cm"/>
      <inkml:brushProperty name="height" value="0.05" units="cm"/>
    </inkml:brush>
  </inkml:definitions>
  <inkml:trace contextRef="#ctx0" brushRef="#br0">3 158 6597 0 0,'0'0'1071'0'0,"-1"8"-716"0"0,0 15-8 0 0,1 28 5030 0 0,4-48-5257 0 0,10 10-32 0 0,2-7-18 0 0,7-2-45 0 0,-1-1-1 0 0,34 1 1 0 0,-42-4-41 0 0,32-1 15 0 0,-43 0-2 0 0,1 1 1 0 0,-1-1-1 0 0,0 1 1 0 0,0-1-1 0 0,0 0 0 0 0,0 0 1 0 0,0-1-1 0 0,0 1 1 0 0,0-1-1 0 0,-1 1 1 0 0,5-4-1 0 0,-1 0-20 0 0,0-1 0 0 0,0 0 1 0 0,-1 0-1 0 0,5-8 0 0 0,-8 13 17 0 0,-1-1 1 0 0,0 0-1 0 0,0 0 1 0 0,0 0-1 0 0,0-1 0 0 0,0 1 1 0 0,-1 0-1 0 0,1 0 1 0 0,-1 0-1 0 0,1-1 1 0 0,-1 1-1 0 0,0 0 0 0 0,0 0 1 0 0,0-1-1 0 0,0 1 1 0 0,0 0-1 0 0,0 0 1 0 0,-1-1-1 0 0,1 1 0 0 0,-2-2 1 0 0,-1-4-3 0 0,0 1 0 0 0,0 0 0 0 0,-1 0 1 0 0,0 0-1 0 0,-1 1 0 0 0,0-1 0 0 0,0 1 0 0 0,0 0 0 0 0,0 1 1 0 0,-1-1-1 0 0,-11-7 0 0 0,14 11 10 0 0,0 0 0 0 0,1 0 0 0 0,-1 1 0 0 0,0 0 0 0 0,0-1-1 0 0,0 1 1 0 0,0 0 0 0 0,0 1 0 0 0,0-1 0 0 0,0 0 0 0 0,0 1 0 0 0,0 0 0 0 0,-1 0 0 0 0,1 0 0 0 0,0 0 0 0 0,0 0 0 0 0,0 0-1 0 0,0 1 1 0 0,0 0 0 0 0,0 0 0 0 0,0-1 0 0 0,0 2 0 0 0,0-1 0 0 0,0 0 0 0 0,0 1 0 0 0,0-1 0 0 0,1 1 0 0 0,-1 0 0 0 0,1 0 0 0 0,-1 0-1 0 0,1 0 1 0 0,-3 3 0 0 0,0 0 55 0 0,1 1-1 0 0,0-1 0 0 0,0 1 1 0 0,1 0-1 0 0,-1 1 1 0 0,1-1-1 0 0,1 0 0 0 0,-3 9 1 0 0,-13 55 760 0 0,18-66-797 0 0,-1-1 1 0 0,0 1-1 0 0,1 0 1 0 0,0-1-1 0 0,0 1 1 0 0,0 0-1 0 0,0 0 0 0 0,1-1 1 0 0,-1 1-1 0 0,1 0 1 0 0,0-1-1 0 0,0 1 1 0 0,1-1-1 0 0,-1 1 0 0 0,1-1 1 0 0,-1 0-1 0 0,1 1 1 0 0,0-1-1 0 0,0 0 1 0 0,0 0-1 0 0,1 0 0 0 0,-1-1 1 0 0,1 1-1 0 0,0-1 1 0 0,0 1-1 0 0,0-1 1 0 0,0 0-1 0 0,0 0 0 0 0,0 0 1 0 0,0 0-1 0 0,1-1 1 0 0,-1 1-1 0 0,1-1 0 0 0,-1 0 1 0 0,1 0-1 0 0,-1 0 1 0 0,1 0-1 0 0,0-1 1 0 0,-1 1-1 0 0,1-1 0 0 0,0 0 1 0 0,0 0-1 0 0,-1-1 1 0 0,1 1-1 0 0,0-1 1 0 0,-1 0-1 0 0,1 0 0 0 0,3-1 1 0 0,106-52-1943 0 0,-109 52 1899 0 0,0 0-1 0 0,0-1 1 0 0,0 1-1 0 0,0-1 1 0 0,-1 0-1 0 0,1 0 0 0 0,-1-1 1 0 0,1 1-1 0 0,-1-1 1 0 0,0 1-1 0 0,-1-1 1 0 0,1 0-1 0 0,-1 0 1 0 0,1 0-1 0 0,-1 0 0 0 0,2-8 1 0 0,3-8 30 0 0,-1 1 0 0 0,5-29 0 0 0,-10 44-14 0 0,2-11-4 0 0,-2 11 21 0 0,-2 6 17 0 0,-6 46 279 0 0,6-20-101 0 0,0-20-118 0 0,1 0 1 0 0,-1 0-1 0 0,2 0 1 0 0,-1 0-1 0 0,4 16 0 0 0,-4-22-71 0 0,1 0-1 0 0,0 0 1 0 0,0 0-1 0 0,0-1 1 0 0,0 1-1 0 0,0 0 1 0 0,0 0-1 0 0,0 0 1 0 0,1-1 0 0 0,-1 1-1 0 0,0-1 1 0 0,1 1-1 0 0,0-1 1 0 0,-1 0-1 0 0,1 1 1 0 0,0-1-1 0 0,0 0 1 0 0,0 0-1 0 0,-1 0 1 0 0,1 0-1 0 0,0-1 1 0 0,0 1-1 0 0,0 0 1 0 0,1-1-1 0 0,-1 1 1 0 0,0-1-1 0 0,3 0 1 0 0,4 1-13 0 0,0-1 0 0 0,0 0 0 0 0,0 0 0 0 0,0-1 1 0 0,0 0-1 0 0,0 0 0 0 0,-1-1 0 0 0,1 0 0 0 0,-1-1 0 0 0,1 0 0 0 0,-1 0 1 0 0,0-1-1 0 0,0 0 0 0 0,10-7 0 0 0,-17 10-5 0 0,-1 1 0 0 0,1 0 0 0 0,-1-1-1 0 0,1 1 1 0 0,-1-1 0 0 0,1 1 0 0 0,0 0 0 0 0,-1-1-1 0 0,1 1 1 0 0,0 0 0 0 0,-1 0 0 0 0,1 0 0 0 0,0 0 0 0 0,-1-1-1 0 0,1 1 1 0 0,0 0 0 0 0,0 0 0 0 0,-1 0 0 0 0,1 0-1 0 0,0 0 1 0 0,-1 1 0 0 0,1-1 0 0 0,0 0 0 0 0,0 0-1 0 0,-1 0 1 0 0,1 1 0 0 0,-1-1 0 0 0,1 0 0 0 0,0 0 0 0 0,-1 1-1 0 0,1-1 1 0 0,0 1 0 0 0,-1-1 0 0 0,1 1 0 0 0,-1-1-1 0 0,1 1 1 0 0,-1-1 0 0 0,0 1 0 0 0,1-1 0 0 0,-1 1 0 0 0,1-1-1 0 0,-1 1 1 0 0,0 0 0 0 0,1-1 0 0 0,-1 1 0 0 0,0 0-1 0 0,0-1 1 0 0,1 2 0 0 0,9 13 36 0 0,-6-14 38 0 0,0 0 1 0 0,-1 1 0 0 0,1-1-1 0 0,0-1 1 0 0,0 1-1 0 0,0-1 1 0 0,0 1-1 0 0,0-1 1 0 0,0 0 0 0 0,0 0-1 0 0,0-1 1 0 0,4 0-1 0 0,6 0 19 0 0,4 1-72 0 0,0 0-1 0 0,0-2 0 0 0,-1 0 0 0 0,1-1 1 0 0,25-7-1 0 0,-37 8-17 0 0,0 0 0 0 0,0-1 0 0 0,0 0 0 0 0,-1 0 0 0 0,1 0-1 0 0,-1 0 1 0 0,0-1 0 0 0,0 0 0 0 0,0 0 0 0 0,0 0 0 0 0,-1-1 0 0 0,0 1 0 0 0,0-1 0 0 0,0 0 0 0 0,0-1-1 0 0,-1 1 1 0 0,0-1 0 0 0,5-10 0 0 0,-7 12 6 0 0,1-1 0 0 0,-1 0 0 0 0,0 1 0 0 0,-1-1 0 0 0,1 1 0 0 0,-1-1-1 0 0,0 0 1 0 0,0 0 0 0 0,0 1 0 0 0,-1-1 0 0 0,0 0 0 0 0,0 1 0 0 0,0-1 0 0 0,0 1 0 0 0,-1-1 0 0 0,0 1-1 0 0,1 0 1 0 0,-2-1 0 0 0,1 1 0 0 0,0 0 0 0 0,-1 0 0 0 0,-4-5 0 0 0,2 4 5 0 0,0-1 0 0 0,0 1 0 0 0,0 0-1 0 0,-1 1 1 0 0,0-1 0 0 0,0 1 0 0 0,0 1 0 0 0,0-1 0 0 0,0 1 0 0 0,-1 0 0 0 0,0 0 0 0 0,1 1 0 0 0,-1-1 0 0 0,-9 0 0 0 0,-8 1-240 0 0,0 1 1 0 0,-1 2-1 0 0,1 0 1 0 0,0 2-1 0 0,-30 6 1 0 0,52-8 203 0 0,-28 5-1107 0 0,0 2 0 0 0,-35 14 0 0 0,24-2-674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04.316"/>
    </inkml:context>
    <inkml:brush xml:id="br0">
      <inkml:brushProperty name="width" value="0.05" units="cm"/>
      <inkml:brushProperty name="height" value="0.05" units="cm"/>
    </inkml:brush>
  </inkml:definitions>
  <inkml:trace contextRef="#ctx0" brushRef="#br0">265 188 9061 0 0,'26'-21'831'0'0,"-24"20"-610"0"0,1-1 0 0 0,0 1 1 0 0,-1-1-1 0 0,1 0 0 0 0,-1 0 1 0 0,1 0-1 0 0,-1-1 1 0 0,0 1-1 0 0,0 0 0 0 0,0-1 1 0 0,0 1-1 0 0,-1-1 0 0 0,3-5 1 0 0,-4 7-156 0 0,1 0 0 0 0,-1 0 0 0 0,0 0 0 0 0,0 0 0 0 0,-1-1 0 0 0,1 1 1 0 0,0 0-1 0 0,0 0 0 0 0,0 0 0 0 0,-1 0 0 0 0,1 0 0 0 0,-1 0 0 0 0,1 0 1 0 0,0 0-1 0 0,-1 0 0 0 0,0 0 0 0 0,1 0 0 0 0,-1 0 0 0 0,0 0 1 0 0,0-1-1 0 0,-19-17 500 0 0,15 15-419 0 0,4 3-133 0 0,-5-5 162 0 0,-1-1 1 0 0,0 1-1 0 0,0 1 0 0 0,-14-9 0 0 0,17 13-135 0 0,1-1 0 0 0,-1 1 0 0 0,1 0-1 0 0,-1 0 1 0 0,1 0 0 0 0,-1 1 0 0 0,0-1 0 0 0,1 1-1 0 0,-1 0 1 0 0,1 0 0 0 0,-1 0 0 0 0,0 1 0 0 0,1-1-1 0 0,-1 1 1 0 0,-3 1 0 0 0,-4 2 56 0 0,0-1 0 0 0,1 2 0 0 0,0 0 1 0 0,0 0-1 0 0,1 0 0 0 0,-1 1 0 0 0,1 1 0 0 0,0 0 0 0 0,1 0 1 0 0,0 0-1 0 0,0 1 0 0 0,0 1 0 0 0,1-1 0 0 0,0 1 0 0 0,1 0 1 0 0,-8 15-1 0 0,10-17-34 0 0,0 1 0 0 0,1 0 0 0 0,0-1 0 0 0,0 1 0 0 0,1 0 0 0 0,0 0 0 0 0,0 0 1 0 0,1 1-1 0 0,0-1 0 0 0,0 0 0 0 0,1 1 0 0 0,0-1 0 0 0,1 0 0 0 0,-1 1 0 0 0,2-1 0 0 0,-1 0 0 0 0,1 0 0 0 0,0 0 0 0 0,1 0 1 0 0,0 0-1 0 0,0 0 0 0 0,8 11 0 0 0,-7-14-60 0 0,0 1 0 0 0,1-1 0 0 0,-1 0 0 0 0,2 0 0 0 0,-1 0 0 0 0,0-1 0 0 0,1 0 1 0 0,0 0-1 0 0,0 0 0 0 0,0-1 0 0 0,0 0 0 0 0,0 0 0 0 0,1 0 0 0 0,-1-1 0 0 0,1 0 0 0 0,0-1 0 0 0,0 1 1 0 0,0-1-1 0 0,0 0 0 0 0,13-1 0 0 0,10-1-629 0 0,-1-1 0 0 0,0-1-1 0 0,45-11 1 0 0,-24 1-1826 0 0,58-24-1 0 0,-59 19 555 0 0,-37 14 1319 0 0,0-2 1 0 0,0 1-1 0 0,18-13 0 0 0,-25 15 403 0 0,0-1 0 0 0,0 0 0 0 0,0 0 0 0 0,0 0 0 0 0,0-1 0 0 0,-1 0 0 0 0,0 0 0 0 0,0 0 0 0 0,6-10 0 0 0,-10 14 181 0 0,0-1 0 0 0,1 1 0 0 0,-1-1 0 0 0,0 1 0 0 0,0 0 0 0 0,0-1 0 0 0,0 1 0 0 0,0 0 0 0 0,0-1 0 0 0,0 1 0 0 0,-1-1 0 0 0,1 1 0 0 0,0 0 0 0 0,-1-1 0 0 0,1 1 0 0 0,-1 0 0 0 0,0 0 0 0 0,1 0 0 0 0,-1-1 0 0 0,0 1 0 0 0,0 0 0 0 0,1 0 0 0 0,-1 0 0 0 0,0 0 0 0 0,-2-1 0 0 0,-32-28 663 0 0,22 20-357 0 0,2 1 75 0 0,-23-22 665 0 0,32 29-907 0 0,0 0 1 0 0,0-1-1 0 0,0 1 1 0 0,0-1-1 0 0,1 0 1 0 0,-1 1-1 0 0,1-1 1 0 0,-1 0-1 0 0,1 0 1 0 0,0 0-1 0 0,-1-3 1 0 0,1-1 722 0 0,0 8-217 0 0,0 16 201 0 0,0 14 17 0 0,-2-11-453 0 0,2 0 0 0 0,0 1 0 0 0,1-1 0 0 0,1 0 1 0 0,1 0-1 0 0,1 0 0 0 0,9 34 0 0 0,4-2-746 0 0,-15-51 243 0 0,-1 0 0 0 0,0 0 0 0 0,1 0 1 0 0,-1 0-1 0 0,0 0 0 0 0,1 0 0 0 0,-1 0 1 0 0,1 0-1 0 0,0 0 0 0 0,-1 0 1 0 0,1 0-1 0 0,0-1 0 0 0,-1 1 0 0 0,1 0 1 0 0,0 0-1 0 0,0-1 0 0 0,0 1 1 0 0,0 0-1 0 0,1 0 0 0 0,-2-2 50 0 0,1 1 0 0 0,-1 0 0 0 0,1 0 0 0 0,0-1-1 0 0,-1 1 1 0 0,1-1 0 0 0,-1 1 0 0 0,1 0 0 0 0,-1-1 0 0 0,1 1 0 0 0,-1-1-1 0 0,1 1 1 0 0,-1-1 0 0 0,1 0 0 0 0,-1 1 0 0 0,0-1 0 0 0,1 1 0 0 0,-1-1-1 0 0,0 0 1 0 0,0 1 0 0 0,1-1 0 0 0,-1 0 0 0 0,0 1 0 0 0,0-1 0 0 0,0 0-1 0 0,0 1 1 0 0,0-1 0 0 0,0 0 0 0 0,0 1 0 0 0,0-1 0 0 0,0-1 0 0 0,0-4 18 0 0,-1-1 1 0 0,0 1 0 0 0,0-1 0 0 0,0 1-1 0 0,-1-1 1 0 0,0 1 0 0 0,0 0 0 0 0,-5-10 0 0 0,-1-5 19 0 0,-7-22 56 0 0,-16-56 220 0 0,28 88-222 0 0,1-1-1 0 0,0 1 1 0 0,1 0 0 0 0,1-1-1 0 0,-1 1 1 0 0,4-22-1 0 0,-3 30-42 0 0,1 0-1 0 0,-1-1 0 0 0,1 1 1 0 0,0 0-1 0 0,0 0 1 0 0,0 0-1 0 0,0 0 0 0 0,1 0 1 0 0,-1 0-1 0 0,1 0 0 0 0,0 0 1 0 0,0 0-1 0 0,0 1 1 0 0,0-1-1 0 0,0 1 0 0 0,1-1 1 0 0,-1 1-1 0 0,5-3 0 0 0,-3 3 9 0 0,0 0-1 0 0,0 1 1 0 0,0-1-1 0 0,0 1 1 0 0,0 0-1 0 0,0 0 1 0 0,0 1-1 0 0,0-1 0 0 0,0 1 1 0 0,0 0-1 0 0,0 0 1 0 0,1 0-1 0 0,3 2 1 0 0,10 1 82 0 0,0 2 0 0 0,0 0 0 0 0,-1 1 0 0 0,1 1 0 0 0,21 12 0 0 0,0 1 103 0 0,0 1 0 0 0,-1 2 0 0 0,56 45 0 0 0,-92-66-204 0 0,0-1 0 0 0,0 1 0 0 0,0 0 0 0 0,0 0 0 0 0,-1 0 1 0 0,1 0-1 0 0,-1 0 0 0 0,1 0 0 0 0,-1 0 0 0 0,0 0 0 0 0,1 1 0 0 0,-1-1 0 0 0,-1 1 0 0 0,1-1 1 0 0,0 0-1 0 0,0 1 0 0 0,-1 0 0 0 0,1-1 0 0 0,-1 6 0 0 0,-1-6-1 0 0,1 1-1 0 0,-1-1 0 0 0,0 1 1 0 0,0-1-1 0 0,0 1 1 0 0,0-1-1 0 0,-1 1 0 0 0,1-1 1 0 0,-1 0-1 0 0,1 0 1 0 0,-1 1-1 0 0,0-1 1 0 0,0-1-1 0 0,0 1 0 0 0,0 0 1 0 0,0 0-1 0 0,0-1 1 0 0,-1 1-1 0 0,-2 1 0 0 0,-11 6-43 0 0,0-1-1 0 0,0-1 1 0 0,-1 0-1 0 0,-29 7 1 0 0,-72 11-541 0 0,112-24 546 0 0,-7 2-109 0 0,-2 0-132 0 0,-32 2 1 0 0,44-5 182 0 0,0 0 0 0 0,0 0 0 0 0,-1 0 0 0 0,1 0 1 0 0,0-1-1 0 0,0 0 0 0 0,0 1 0 0 0,0-1 0 0 0,-1 0 0 0 0,1 0 0 0 0,0-1 0 0 0,1 1 1 0 0,-1-1-1 0 0,0 1 0 0 0,-4-4 0 0 0,6 4-37 0 0,0 1-1 0 0,0-1 1 0 0,0 0 0 0 0,0 0-1 0 0,0 0 1 0 0,0 0 0 0 0,0 0-1 0 0,1 1 1 0 0,-1-2 0 0 0,0 1-1 0 0,0 0 1 0 0,1 0 0 0 0,-1 0-1 0 0,1 0 1 0 0,-1 0 0 0 0,1 0-1 0 0,0-1 1 0 0,-1 1 0 0 0,1 0-1 0 0,0 0 1 0 0,0-1 0 0 0,0 1-1 0 0,-1 0 1 0 0,1 0 0 0 0,1-1-1 0 0,-1 1 1 0 0,0 0 0 0 0,0 0-1 0 0,0-1 1 0 0,1 1 0 0 0,-1 0-1 0 0,1 0 1 0 0,0-2 0 0 0,1-3-965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04.738"/>
    </inkml:context>
    <inkml:brush xml:id="br0">
      <inkml:brushProperty name="width" value="0.05" units="cm"/>
      <inkml:brushProperty name="height" value="0.05" units="cm"/>
    </inkml:brush>
  </inkml:definitions>
  <inkml:trace contextRef="#ctx0" brushRef="#br0">251 180 10113 0 0,'15'-9'679'0'0,"-1"-1"0"0"0,1-1 0 0 0,16-16 0 0 0,-28 24-475 0 0,0 0 0 0 0,0 0 0 0 0,0 0 0 0 0,-1 0 0 0 0,1-1 0 0 0,-1 1-1 0 0,0-1 1 0 0,0 1 0 0 0,0-1 0 0 0,0 0 0 0 0,-1 1 0 0 0,1-1 0 0 0,-1 0 0 0 0,0 0 0 0 0,0 0-1 0 0,-1 0 1 0 0,1-1 0 0 0,-1 1 0 0 0,0 0 0 0 0,-1-8 0 0 0,1 10-183 0 0,-1 0 1 0 0,0 0-1 0 0,0 0 1 0 0,0 0-1 0 0,0 0 1 0 0,-1 0-1 0 0,1 1 1 0 0,0-1-1 0 0,-1 0 1 0 0,1 1-1 0 0,-1-1 1 0 0,0 1-1 0 0,1-1 1 0 0,-1 1-1 0 0,0 0 1 0 0,0 0-1 0 0,0-1 1 0 0,0 1-1 0 0,0 1 1 0 0,0-1-1 0 0,0 0 1 0 0,0 0-1 0 0,0 1 1 0 0,0-1-1 0 0,-1 1 1 0 0,-3 0-1 0 0,-6-1-43 0 0,0 0 0 0 0,0 1 0 0 0,-19 2-1 0 0,8 1 20 0 0,1 1 0 0 0,0 1 0 0 0,0 1-1 0 0,1 1 1 0 0,-1 1 0 0 0,1 1 0 0 0,-21 12-1 0 0,39-19 6 0 0,0-1 0 0 0,0 1 0 0 0,0 0 0 0 0,0 1 0 0 0,0-1 0 0 0,0 0-1 0 0,0 1 1 0 0,1 0 0 0 0,-1-1 0 0 0,1 1 0 0 0,0 0 0 0 0,0 0 0 0 0,0 0 0 0 0,0 1-1 0 0,0-1 1 0 0,1 0 0 0 0,-1 1 0 0 0,1-1 0 0 0,0 1 0 0 0,0-1 0 0 0,0 5 0 0 0,1-4 6 0 0,0-1 0 0 0,0 0 1 0 0,1 1-1 0 0,-1-1 0 0 0,1 0 1 0 0,0 0-1 0 0,0 1 0 0 0,0-1 1 0 0,1 0-1 0 0,-1 0 1 0 0,1 0-1 0 0,0 0 0 0 0,0-1 1 0 0,-1 1-1 0 0,2 0 0 0 0,-1-1 1 0 0,0 1-1 0 0,1-1 0 0 0,-1 0 1 0 0,1 0-1 0 0,-1 0 1 0 0,1 0-1 0 0,4 2 0 0 0,20 11 33 0 0,1-2 1 0 0,0-1-1 0 0,54 15 0 0 0,-56-20-2 0 0,-1 1 0 0 0,0 1 0 0 0,-1 2 0 0 0,0 0 1 0 0,40 25-1 0 0,-63-35-35 0 0,0 0 1 0 0,0-1 0 0 0,0 1-1 0 0,0 0 1 0 0,0 0 0 0 0,0-1-1 0 0,-1 1 1 0 0,1 0-1 0 0,0 0 1 0 0,0 0 0 0 0,-1 0-1 0 0,1 0 1 0 0,0 0 0 0 0,-1 0-1 0 0,1 0 1 0 0,-1 1 0 0 0,0-1-1 0 0,1 0 1 0 0,-1 0 0 0 0,0 0-1 0 0,1 2 1 0 0,-2-2-2 0 0,1 0 1 0 0,0 0-1 0 0,-1 0 1 0 0,1 0-1 0 0,-1 0 1 0 0,1 0-1 0 0,-1 0 1 0 0,1 0-1 0 0,-1 0 1 0 0,0 0-1 0 0,1 0 1 0 0,-1 0-1 0 0,0-1 1 0 0,0 1-1 0 0,0 0 1 0 0,0-1-1 0 0,0 1 1 0 0,-1 0-1 0 0,-6 4 3 0 0,0-1-1 0 0,-1-1 1 0 0,0 0-1 0 0,-11 3 1 0 0,16-5-11 0 0,-24 7-364 0 0,0-3 0 0 0,-1 0-1 0 0,0-2 1 0 0,0-1 0 0 0,-45-2-1 0 0,72-1 178 0 0,0 1-1 0 0,0-1 1 0 0,1 0-1 0 0,-1 0 1 0 0,0 0-1 0 0,0 0 0 0 0,1 0 1 0 0,-1 0-1 0 0,1 0 1 0 0,-1-1-1 0 0,1 1 1 0 0,0 0-1 0 0,0-1 0 0 0,-1 1 1 0 0,1-1-1 0 0,0 0 1 0 0,0 1-1 0 0,0-1 1 0 0,1 0-1 0 0,-1 0 0 0 0,0 1 1 0 0,1-1-1 0 0,-1 0 1 0 0,1 0-1 0 0,-1 0 0 0 0,1 0 1 0 0,0 0-1 0 0,0 0 1 0 0,0 0-1 0 0,0-2 1 0 0,1-8-1263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05.912"/>
    </inkml:context>
    <inkml:brush xml:id="br0">
      <inkml:brushProperty name="width" value="0.05" units="cm"/>
      <inkml:brushProperty name="height" value="0.05" units="cm"/>
    </inkml:brush>
  </inkml:definitions>
  <inkml:trace contextRef="#ctx0" brushRef="#br0">254 267 9061 0 0,'6'-21'372'0'0,"-4"18"-202"0"0,-1 0 0 0 0,0 0 0 0 0,0 0 0 0 0,0 0 0 0 0,0-1 0 0 0,-1 1 1 0 0,1-6-1 0 0,0-18 1199 0 0,0 20-1002 0 0,-1 0 1 0 0,1 0-1 0 0,-1 0 0 0 0,-1 0 1 0 0,-2-13-1 0 0,-5-17 500 0 0,5 19-322 0 0,-10-31 1 0 0,13 48-536 0 0,-1 0 0 0 0,1 0 0 0 0,-1 0 0 0 0,0 0 0 0 0,1 0 0 0 0,-1 1 0 0 0,0-1 1 0 0,0 0-1 0 0,1 0 0 0 0,-1 0 0 0 0,0 1 0 0 0,0-1 0 0 0,0 1 0 0 0,0-1 0 0 0,0 0 0 0 0,0 1 0 0 0,0 0 0 0 0,0-1 1 0 0,0 1-1 0 0,0 0 0 0 0,0-1 0 0 0,0 1 0 0 0,0 0 0 0 0,-1 0 0 0 0,1 0 0 0 0,0 0 0 0 0,0 0 0 0 0,0 0 0 0 0,0 0 1 0 0,0 0-1 0 0,0 1 0 0 0,0-1 0 0 0,0 0 0 0 0,0 0 0 0 0,0 1 0 0 0,-2 0 0 0 0,-6 2 40 0 0,1 1 0 0 0,0 0-1 0 0,-11 7 1 0 0,14-8 4 0 0,-2 2 9 0 0,1-1 0 0 0,-1 1 0 0 0,1 0 0 0 0,1 1 0 0 0,-1-1 0 0 0,1 1 0 0 0,0 1-1 0 0,0-1 1 0 0,1 1 0 0 0,0-1 0 0 0,0 1 0 0 0,-5 13 0 0 0,2-1 177 0 0,1-1 0 0 0,0 2 1 0 0,-4 38-1 0 0,9-54-218 0 0,1 0 0 0 0,0 0 1 0 0,1 0-1 0 0,-1 0 0 0 0,1 0 0 0 0,0 1 1 0 0,0-1-1 0 0,0 0 0 0 0,0-1 1 0 0,0 1-1 0 0,1 0 0 0 0,0 0 0 0 0,0 0 1 0 0,0-1-1 0 0,0 1 0 0 0,1-1 1 0 0,-1 0-1 0 0,1 0 0 0 0,0 0 1 0 0,0 0-1 0 0,0 0 0 0 0,0 0 0 0 0,1-1 1 0 0,-1 0-1 0 0,1 1 0 0 0,-1-1 1 0 0,1-1-1 0 0,0 1 0 0 0,5 1 0 0 0,-1-1-45 0 0,1 0 0 0 0,0-1 0 0 0,0 0 0 0 0,1-1-1 0 0,-1 0 1 0 0,0 0 0 0 0,0-1 0 0 0,0 0-1 0 0,0-1 1 0 0,0 0 0 0 0,-1 0 0 0 0,9-4-1 0 0,-16 6 9 0 0,0-1-1 0 0,-1 1 1 0 0,1 0-1 0 0,-1 0 0 0 0,1-1 1 0 0,-1 1-1 0 0,1 0 1 0 0,-1 0-1 0 0,1-1 1 0 0,-1 1-1 0 0,0 0 0 0 0,1-1 1 0 0,-1 1-1 0 0,0-1 1 0 0,1 1-1 0 0,-1-1 0 0 0,0 1 1 0 0,1-1-1 0 0,-1 1 1 0 0,0-1-1 0 0,0 1 0 0 0,1-1 1 0 0,-1 1-1 0 0,0-1 1 0 0,0 0-1 0 0,0 1-3 0 0,0-1-1 0 0,-1 1 0 0 0,1-1 1 0 0,0 1-1 0 0,-1-1 1 0 0,1 1-1 0 0,0-1 0 0 0,-1 1 1 0 0,1-1-1 0 0,-1 1 1 0 0,1 0-1 0 0,0-1 0 0 0,-1 1 1 0 0,1 0-1 0 0,-1-1 1 0 0,1 1-1 0 0,-1 0 0 0 0,0 0 1 0 0,0-1-1 0 0,-31-6-299 0 0,24 6 331 0 0,0 0 0 0 0,0 1 0 0 0,0 1 0 0 0,-1-1 0 0 0,1 1 0 0 0,0 0 0 0 0,0 1 0 0 0,0 0-1 0 0,0 0 1 0 0,1 1 0 0 0,-1 0 0 0 0,1 0 0 0 0,-1 1 0 0 0,1 0 0 0 0,0 0 0 0 0,1 1 0 0 0,-1 0 0 0 0,1 0 0 0 0,0 0-1 0 0,-9 11 1 0 0,8-8 133 0 0,0 0 0 0 0,1 0-1 0 0,0 1 1 0 0,1 0-1 0 0,-9 18 1 0 0,13-24-93 0 0,0 0-1 0 0,0 0 1 0 0,0 0 0 0 0,1 0-1 0 0,-1 0 1 0 0,1 1 0 0 0,0-1-1 0 0,0 0 1 0 0,0 0 0 0 0,0 0-1 0 0,0 0 1 0 0,1 0 0 0 0,0 1-1 0 0,-1-1 1 0 0,1 0 0 0 0,0 0-1 0 0,1 0 1 0 0,-1-1 0 0 0,0 1-1 0 0,1 0 1 0 0,0 0 0 0 0,-1-1-1 0 0,1 1 1 0 0,3 3 0 0 0,0-1-27 0 0,0-1 0 0 0,-1 1 0 0 0,2-1 0 0 0,-1 0 0 0 0,0 0 1 0 0,1-1-1 0 0,0 0 0 0 0,-1 1 0 0 0,1-2 0 0 0,1 1 0 0 0,-1-1 0 0 0,0 0 0 0 0,1 0 1 0 0,-1-1-1 0 0,1 0 0 0 0,-1 0 0 0 0,1 0 0 0 0,-1-1 0 0 0,1 0 0 0 0,0-1 0 0 0,6 0 1 0 0,16-2-936 0 0,0-1 0 0 0,0-1 0 0 0,0-1 1 0 0,-1-2-1 0 0,0 0 0 0 0,-1-2 1 0 0,0-2-1 0 0,29-16 0 0 0,-53 27 761 0 0,-1 0 0 0 0,0-1 0 0 0,1 1 0 0 0,-1-1-1 0 0,0 0 1 0 0,0 1 0 0 0,0-1 0 0 0,0 0 0 0 0,0 0 0 0 0,-1 0 0 0 0,1-1-1 0 0,-1 1 1 0 0,1 0 0 0 0,-1-1 0 0 0,2-2 0 0 0,-3 3 85 0 0,0 0 0 0 0,0 0 1 0 0,0 0-1 0 0,0 0 0 0 0,0 1 0 0 0,0-1 1 0 0,0 0-1 0 0,0 0 0 0 0,-1 0 0 0 0,1 0 0 0 0,-1 1 1 0 0,0-1-1 0 0,1 0 0 0 0,-1 1 0 0 0,0-1 1 0 0,0 0-1 0 0,0 1 0 0 0,0-1 0 0 0,0 1 0 0 0,0-1 1 0 0,-1 1-1 0 0,-1-2 0 0 0,-94-112 1179 0 0,68 77 426 0 0,22 32-605 0 0,6 7 16 0 0,11 13 59 0 0,5 1-451 0 0,19 18 795 0 0,31 42 1 0 0,-61-70-1260 0 0,-1 0-1 0 0,0 1 1 0 0,0-1 0 0 0,0 1 0 0 0,-1 0 0 0 0,1 0 0 0 0,-1 0 0 0 0,1 9 0 0 0,-2-11-82 0 0,0 0 1 0 0,-1 0-1 0 0,0-1 0 0 0,0 1 1 0 0,0 0-1 0 0,0 0 1 0 0,0-1-1 0 0,-1 1 0 0 0,1 0 1 0 0,-1-1-1 0 0,0 1 1 0 0,-1-1-1 0 0,1 1 0 0 0,0-1 1 0 0,-4 6-1 0 0,5-8-34 0 0,0-1-1 0 0,0 0 1 0 0,0 0 0 0 0,-1 1-1 0 0,1-1 1 0 0,0 0-1 0 0,0 0 1 0 0,0 1 0 0 0,0-1-1 0 0,0 0 1 0 0,-1 0-1 0 0,1 0 1 0 0,0 1 0 0 0,0-1-1 0 0,0 0 1 0 0,-1 0 0 0 0,1 0-1 0 0,0 0 1 0 0,0 1-1 0 0,-1-1 1 0 0,1 0 0 0 0,0 0-1 0 0,0 0 1 0 0,-1 0-1 0 0,1 0 1 0 0,0 0 0 0 0,0 0-1 0 0,-1 0 1 0 0,1 0 0 0 0,0 0-1 0 0,0 0 1 0 0,-1 0-1 0 0,1 0 1 0 0,0 0 0 0 0,0 0-1 0 0,-1 0 1 0 0,1 0-1 0 0,0 0 1 0 0,-1 0 0 0 0,-4-12-676 0 0,4-21-126 0 0,6 19 743 0 0,0-1-1 0 0,2 1 1 0 0,0 0 0 0 0,0 1-1 0 0,1-1 1 0 0,10-11 0 0 0,-15 20 59 0 0,10-12-7 0 0,-1 0-1 0 0,22-22 0 0 0,-28 34 28 0 0,0-1-1 0 0,0 1 0 0 0,0 0 1 0 0,1 0-1 0 0,-1 1 1 0 0,1 0-1 0 0,0 0 0 0 0,1 1 1 0 0,11-5-1 0 0,-17 8 16 0 0,-1-1 0 0 0,1 1 0 0 0,0-1-1 0 0,0 1 1 0 0,0 0 0 0 0,0-1 0 0 0,-1 1 0 0 0,1 0-1 0 0,0 1 1 0 0,0-1 0 0 0,0 0 0 0 0,0 0 0 0 0,0 1 0 0 0,-1-1-1 0 0,1 1 1 0 0,0-1 0 0 0,0 1 0 0 0,-1 0 0 0 0,1 0-1 0 0,0 0 1 0 0,-1 0 0 0 0,1 0 0 0 0,-1 0 0 0 0,1 0 0 0 0,-1 1-1 0 0,0-1 1 0 0,1 0 0 0 0,-1 1 0 0 0,0-1 0 0 0,0 1-1 0 0,0-1 1 0 0,0 1 0 0 0,0 0 0 0 0,0-1 0 0 0,1 4 0 0 0,1 7 152 0 0,0-1 1 0 0,-1 1 0 0 0,0-1 0 0 0,1 23-1 0 0,1 0 151 0 0,-2-20-226 0 0,-1-5-73 0 0,0 0 1 0 0,1 0 0 0 0,0 0 0 0 0,1 0 0 0 0,0 0 0 0 0,0-1 0 0 0,1 1 0 0 0,0-1 0 0 0,0 0-1 0 0,9 12 1 0 0,-12-19-66 0 0,-1 0-1 0 0,1-1 1 0 0,0 1-1 0 0,-1 0 1 0 0,1-1-1 0 0,0 1 1 0 0,0-1 0 0 0,0 1-1 0 0,0-1 1 0 0,-1 0-1 0 0,1 1 1 0 0,0-1-1 0 0,0 0 1 0 0,0 0-1 0 0,0 1 1 0 0,0-1-1 0 0,0 0 1 0 0,0 0-1 0 0,0 0 1 0 0,0 0-1 0 0,0 0 1 0 0,0 0-1 0 0,1-1 1 0 0,0 0-117 0 0,1 1 0 0 0,-1-1 0 0 0,1 0 0 0 0,-1-1 0 0 0,1 1 1 0 0,-1 0-1 0 0,0-1 0 0 0,3-2 0 0 0,2-1-350 0 0,-1-1 1 0 0,0-1-1 0 0,0 1 0 0 0,7-12 1 0 0,-9 11 225 0 0,0 0 1 0 0,-1-1-1 0 0,1 0 1 0 0,-2 0-1 0 0,1 0 0 0 0,-1 0 1 0 0,0-1-1 0 0,0-11 1 0 0,1-72-622 0 0,-3 70 851 0 0,-2-45 79 0 0,0 41 266 0 0,2 0 0 0 0,0-1 0 0 0,2 1-1 0 0,8-48 1 0 0,-6 64 329 0 0,1 9-108 0 0,2 19 244 0 0,1 30 150 0 0,12 128 1268 0 0,-13-139-1867 0 0,1 0 0 0 0,23 60 0 0 0,3-9-4215 0 0,-27-73 1242 0 0,-6-10 1104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06.275"/>
    </inkml:context>
    <inkml:brush xml:id="br0">
      <inkml:brushProperty name="width" value="0.05" units="cm"/>
      <inkml:brushProperty name="height" value="0.05" units="cm"/>
    </inkml:brush>
  </inkml:definitions>
  <inkml:trace contextRef="#ctx0" brushRef="#br0">1 50 8993 0 0,'0'0'11'0'0,"0"-1"1"0"0,1 1-1 0 0,-1 0 0 0 0,0 0 1 0 0,0 0-1 0 0,1 0 0 0 0,-1 0 1 0 0,0 0-1 0 0,0 0 1 0 0,1-1-1 0 0,-1 1 0 0 0,0 0 1 0 0,0 0-1 0 0,0 0 0 0 0,1 0 1 0 0,-1-1-1 0 0,0 1 1 0 0,0 0-1 0 0,0 0 0 0 0,0 0 1 0 0,0-1-1 0 0,1 1 0 0 0,-1 0 1 0 0,0 0-1 0 0,0-1 1 0 0,0 1-1 0 0,0 0 0 0 0,0 0 1 0 0,0-1-1 0 0,0 1 0 0 0,0 0 1 0 0,0-1-1 0 0,0 1 1 0 0,0 0-1 0 0,0 0 0 0 0,0-1 1 0 0,0 1-1 0 0,0 0 1 0 0,0 0-1 0 0,0-1 0 0 0,0 1 1 0 0,0 0-1 0 0,-1 0 0 0 0,1-1 1 0 0,0 1-1 0 0,0 0 1 0 0,0 0-1 0 0,0 0 0 0 0,0-1 1 0 0,-1 1-1 0 0,1 0 0 0 0,0 0 1 0 0,0 0-1 0 0,0-1 1 0 0,-1 1-1 0 0,1 0 0 0 0,0 0 1 0 0,0 0-1 0 0,-1 0 0 0 0,1 0 1 0 0,0 0-1 0 0,0 0 1 0 0,-1-1-1 0 0,1 1 0 0 0,0 0 1 0 0,-1 0-1 0 0,23-8 328 0 0,31 1-1033 0 0,0 2 0 0 0,66 3 0 0 0,-114 2 559 0 0,20-4-368 0 0,-20-1 719 0 0,-15 1 835 0 0,4 3 1854 0 0,6 12-2050 0 0,0 13 430 0 0,-1-12-833 0 0,1 0 0 0 0,0 0 0 0 0,1 0 0 0 0,1 0 1 0 0,2 13-1 0 0,-2-15-290 0 0,0-1 1 0 0,-1 1-1 0 0,1 10 0 0 0,-2-12-380 0 0,0-1 1 0 0,1 1-1 0 0,1 0 0 0 0,-1-1 0 0 0,4 10 0 0 0,-5 0-4341 0 0,0-15 2938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06.632"/>
    </inkml:context>
    <inkml:brush xml:id="br0">
      <inkml:brushProperty name="width" value="0.05" units="cm"/>
      <inkml:brushProperty name="height" value="0.05" units="cm"/>
    </inkml:brush>
  </inkml:definitions>
  <inkml:trace contextRef="#ctx0" brushRef="#br0">19 40 8993 0 0,'0'-3'55'0'0,"0"-19"62"0"0,0 22-81 0 0,0-1 0 0 0,0 0 0 0 0,0 1 0 0 0,0-1 0 0 0,0 0 0 0 0,0 1 1 0 0,0-1-1 0 0,0 1 0 0 0,0-1 0 0 0,-1 0 0 0 0,1 1 0 0 0,0-1 0 0 0,0 0 0 0 0,-1 1 1 0 0,1-1-1 0 0,0 1 0 0 0,-1-1 0 0 0,1 1 0 0 0,0-1 0 0 0,-1 1 0 0 0,1-1 0 0 0,-1 1 0 0 0,0-1 1 0 0,0 1 7 0 0,1 1 1 0 0,-1 0 0 0 0,0-1 0 0 0,1 1-1 0 0,-1 0 1 0 0,0 0 0 0 0,1-1 0 0 0,-1 1 0 0 0,1 0-1 0 0,0 0 1 0 0,-1 0 0 0 0,1 0 0 0 0,-1 0 0 0 0,1 0-1 0 0,0 0 1 0 0,0 0 0 0 0,0 0 0 0 0,0-1-1 0 0,-1 1 1 0 0,1 0 0 0 0,1 2 0 0 0,-3 22 92 0 0,1 5-374 0 0,0-21-118 0 0,1 0 1 0 0,0 0 0 0 0,0-1 0 0 0,1 1-1 0 0,0 0 1 0 0,3 10 0 0 0,0-5-472 0 0,-2-2-196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06.960"/>
    </inkml:context>
    <inkml:brush xml:id="br0">
      <inkml:brushProperty name="width" value="0.05" units="cm"/>
      <inkml:brushProperty name="height" value="0.05" units="cm"/>
    </inkml:brush>
  </inkml:definitions>
  <inkml:trace contextRef="#ctx0" brushRef="#br0">1 85 7777 0 0,'0'-7'117'0'0,"1"1"0"0"0,0-1 0 0 0,0 1 0 0 0,4-10 1 0 0,-3 10 372 0 0,0-1 0 0 0,-1 1 0 0 0,0-1 0 0 0,2-9 1854 0 0,-2 16-2287 0 0,2 12 677 0 0,4 19-281 0 0,1 95 387 0 0,-7-85-528 0 0,10 68 0 0 0,-9-97-617 0 0,1-1-1 0 0,0 1 1 0 0,0 0-1 0 0,2-1 1 0 0,-1 0-1 0 0,1 0 1 0 0,1 0-1 0 0,0-1 1 0 0,1 0 0 0 0,8 11-1 0 0,-14-20 37 0 0,0 1 0 0 0,0-1 0 0 0,0 0 0 0 0,0 0 0 0 0,0 0 0 0 0,1 1 0 0 0,-1-1 0 0 0,0 0 0 0 0,0-1 0 0 0,1 1 0 0 0,-1 0 0 0 0,1 0 0 0 0,-1 0 0 0 0,1-1 0 0 0,-1 1 0 0 0,1-1 0 0 0,3 1 0 0 0,-2-4-759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07.411"/>
    </inkml:context>
    <inkml:brush xml:id="br0">
      <inkml:brushProperty name="width" value="0.05" units="cm"/>
      <inkml:brushProperty name="height" value="0.05" units="cm"/>
    </inkml:brush>
  </inkml:definitions>
  <inkml:trace contextRef="#ctx0" brushRef="#br0">73 94 6469 0 0,'-6'-9'426'0'0,"-1"1"0"0"0,1-1 0 0 0,-1 1 1 0 0,-1 0-1 0 0,0 1 0 0 0,-15-12 0 0 0,16 17 1636 0 0,8 8-899 0 0,11 11-221 0 0,-7-14-844 0 0,1 1 0 0 0,0-1 0 0 0,0-1 0 0 0,0 1 0 0 0,0-1 0 0 0,0 0 0 0 0,0 0 0 0 0,1-1 0 0 0,12 2 0 0 0,6-2-100 0 0,32-2 0 0 0,-20 0 68 0 0,-11 1-70 0 0,29 1 26 0 0,1-2-1 0 0,88-15 0 0 0,-142 16 8 0 0,0 0-1 0 0,-1-1 1 0 0,1 1-1 0 0,-1 0 0 0 0,1-1 1 0 0,0 1-1 0 0,-1-1 1 0 0,1 1-1 0 0,-1-1 0 0 0,1 0 1 0 0,-1 0-1 0 0,3-2 1 0 0,-4 3 2 0 0,0-1 0 0 0,-1 0 1 0 0,1 0-1 0 0,0 1 1 0 0,-1-1-1 0 0,1 0 1 0 0,0 0-1 0 0,-1 1 0 0 0,1-1 1 0 0,-1 1-1 0 0,1-1 1 0 0,-1 0-1 0 0,0 1 1 0 0,1-1-1 0 0,-1 1 0 0 0,1-1 1 0 0,-1 1-1 0 0,0-1 1 0 0,0 1-1 0 0,1 0 0 0 0,-1-1 1 0 0,0 1-1 0 0,-1-1 1 0 0,1 1-27 0 0,1 0 1 0 0,-1-1-1 0 0,0 1 1 0 0,0 0 0 0 0,0-1-1 0 0,0 1 1 0 0,0 0-1 0 0,0 0 1 0 0,0 0-1 0 0,0 0 1 0 0,0 0-1 0 0,0 0 1 0 0,0 0 0 0 0,0 0-1 0 0,0 1 1 0 0,0-1-1 0 0,0 0 1 0 0,0 0-1 0 0,0 1 1 0 0,0-1-1 0 0,0 1 1 0 0,1-1-1 0 0,-1 1 1 0 0,0-1 0 0 0,0 1-1 0 0,0-1 1 0 0,1 1-1 0 0,-1 0 1 0 0,0-1-1 0 0,1 1 1 0 0,-1 0-1 0 0,0 0 1 0 0,1 0 0 0 0,-1 1-1 0 0,-17 30 525 0 0,17-29-472 0 0,-1 1 0 0 0,1-1-1 0 0,0 1 1 0 0,0-1 0 0 0,1 1 0 0 0,-1-1 0 0 0,1 1 0 0 0,-1-1-1 0 0,1 1 1 0 0,0 0 0 0 0,1-1 0 0 0,-1 1 0 0 0,0-1 0 0 0,1 1-1 0 0,0-1 1 0 0,2 5 0 0 0,-2-5-43 0 0,0-1 0 0 0,0 0 0 0 0,0 0 0 0 0,1 0 0 0 0,-1 0 1 0 0,1-1-1 0 0,-1 1 0 0 0,1 0 0 0 0,0-1 0 0 0,0 1 0 0 0,0-1 0 0 0,0 1 0 0 0,0-1 0 0 0,0 0 0 0 0,0 0 0 0 0,0 0 0 0 0,1 0 0 0 0,-1 0 0 0 0,0-1 1 0 0,1 1-1 0 0,-1-1 0 0 0,0 1 0 0 0,1-1 0 0 0,-1 0 0 0 0,0 0 0 0 0,3 0 0 0 0,3-1-82 0 0,0-1-1 0 0,0-1 1 0 0,0 1 0 0 0,-1-1 0 0 0,1 0-1 0 0,-1-1 1 0 0,0 1 0 0 0,0-1 0 0 0,7-6 0 0 0,14-6-246 0 0,-17 10 280 0 0,-1 0 0 0 0,0 0-1 0 0,0-1 1 0 0,0 0 0 0 0,0-1 0 0 0,-1 0-1 0 0,-1 0 1 0 0,1-1 0 0 0,-2 0-1 0 0,1 0 1 0 0,11-19 0 0 0,-16 20 16 0 0,-7 12 7 0 0,-7 13 15 0 0,6-6 57 0 0,1 0 0 0 0,1 0 0 0 0,0 0 0 0 0,0 0 0 0 0,1 0 0 0 0,1 1 0 0 0,-1 16 0 0 0,2 7 335 0 0,6 39 1 0 0,22 104 940 0 0,-9-62-793 0 0,-17-108-531 0 0,-1 1-1 0 0,-1 0 1 0 0,0-1 0 0 0,0 1-1 0 0,0 0 1 0 0,-1 0 0 0 0,-3 14-1 0 0,3-21-7 0 0,0 0 1 0 0,1 0-1 0 0,-1-1 0 0 0,0 1 0 0 0,0 0 0 0 0,0 0 0 0 0,0 0 0 0 0,0 0 0 0 0,0-1 0 0 0,0 1 1 0 0,-1-1-1 0 0,1 1 0 0 0,-1-1 0 0 0,1 1 0 0 0,-1-1 0 0 0,0 0 0 0 0,1 0 0 0 0,-1 0 0 0 0,0 0 1 0 0,0 0-1 0 0,0 0 0 0 0,0 0 0 0 0,0 0 0 0 0,0-1 0 0 0,0 1 0 0 0,0-1 0 0 0,0 0 0 0 0,0 1 1 0 0,0-1-1 0 0,0 0 0 0 0,0 0 0 0 0,0 0 0 0 0,0-1 0 0 0,0 1 0 0 0,0 0 0 0 0,0-1 0 0 0,-2 0 1 0 0,-4-1 15 0 0,1 0 1 0 0,-1-1-1 0 0,1 0 1 0 0,0 0-1 0 0,0-1 1 0 0,0 1 0 0 0,1-2-1 0 0,-1 1 1 0 0,1-1-1 0 0,0 0 1 0 0,0 0 0 0 0,0 0-1 0 0,1-1 1 0 0,0 0-1 0 0,0 0 1 0 0,1 0-1 0 0,-1-1 1 0 0,1 0 0 0 0,1 0-1 0 0,-1 0 1 0 0,1 0-1 0 0,1 0 1 0 0,-4-14-1 0 0,2 7 26 0 0,2 0-1 0 0,0 0 0 0 0,0 0 0 0 0,1 0 0 0 0,1 0 0 0 0,1 0 0 0 0,0-1 0 0 0,0 1 0 0 0,2 0 0 0 0,0 1 0 0 0,0-1 0 0 0,8-18 0 0 0,-6 20 45 0 0,0 0 1 0 0,1 1-1 0 0,1 0 1 0 0,0 0-1 0 0,0 0 1 0 0,1 1-1 0 0,0 0 1 0 0,1 1-1 0 0,0 0 0 0 0,0 0 1 0 0,1 1-1 0 0,1 0 1 0 0,11-7-1 0 0,-8 8 34 0 0,1 0-1 0 0,0 0 1 0 0,0 1-1 0 0,0 1 1 0 0,1 1-1 0 0,0 0 1 0 0,0 1-1 0 0,0 0 1 0 0,31 0 0 0 0,-22 4-28 0 0,-1 0 0 0 0,0 1 0 0 0,0 1 0 0 0,26 7 0 0 0,-38-7-229 0 0,-1 0 1 0 0,1 1-1 0 0,-1 1 1 0 0,0 0-1 0 0,0 0 1 0 0,0 1 0 0 0,-1 0-1 0 0,0 1 1 0 0,0 0-1 0 0,9 10 1 0 0,-18-17 61 0 0,-1 1-1 0 0,1-1 1 0 0,-1 0 0 0 0,0 1 0 0 0,1-1-1 0 0,-1 0 1 0 0,0 1 0 0 0,0-1 0 0 0,1 1 0 0 0,-1-1-1 0 0,0 1 1 0 0,0-1 0 0 0,0 1 0 0 0,0-1-1 0 0,1 1 1 0 0,-1-1 0 0 0,0 1 0 0 0,0-1-1 0 0,0 1 1 0 0,0-1 0 0 0,0 1 0 0 0,0-1 0 0 0,0 1-1 0 0,0-1 1 0 0,0 1 0 0 0,-1-1 0 0 0,1 1-1 0 0,0-1 1 0 0,0 0 0 0 0,0 1 0 0 0,-1-1 0 0 0,1 1-1 0 0,0-1 1 0 0,0 1 0 0 0,-1-1 0 0 0,1 0-1 0 0,-1 1 1 0 0,-17 13-2717 0 0,17-13 2672 0 0,-20 9-2101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42.492"/>
    </inkml:context>
    <inkml:brush xml:id="br0">
      <inkml:brushProperty name="width" value="0.05" units="cm"/>
      <inkml:brushProperty name="height" value="0.05" units="cm"/>
    </inkml:brush>
  </inkml:definitions>
  <inkml:trace contextRef="#ctx0" brushRef="#br0">73 28 11557 0 0,'2'-24'149'0'0,"-3"20"659"0"0,0 6 267 0 0,0 3-561 0 0,1-1 1 0 0,-1 1 0 0 0,1 0 0 0 0,0-1 0 0 0,0 1-1 0 0,2 8 1 0 0,-1 1-375 0 0,-1-1 0 0 0,0 0 0 0 0,-1 1-1 0 0,0-1 1 0 0,-1 0 0 0 0,-5 18 0 0 0,-1 8-141 0 0,6-26-502 0 0,0 0 0 0 0,0-1 0 0 0,-1 1 0 0 0,-1-1 0 0 0,0 1 0 0 0,-1-1 0 0 0,0-1 0 0 0,-8 14 0 0 0,5-12-1104 0 0,1 0-152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09.128"/>
    </inkml:context>
    <inkml:brush xml:id="br0">
      <inkml:brushProperty name="width" value="0.05" units="cm"/>
      <inkml:brushProperty name="height" value="0.05" units="cm"/>
    </inkml:brush>
  </inkml:definitions>
  <inkml:trace contextRef="#ctx0" brushRef="#br0">118 280 8993 0 0,'-6'-9'551'0'0,"-2"-2"1968"0"0,8 11-2449 0 0,-1-1-1 0 0,1 1 1 0 0,-1 0-1 0 0,1 0 1 0 0,0 0-1 0 0,-1 0 1 0 0,1 0-1 0 0,-1 0 1 0 0,1 0-1 0 0,0 0 1 0 0,-1 0-1 0 0,1 0 1 0 0,-1 0 0 0 0,1 1-1 0 0,-1-1 1 0 0,1 0-1 0 0,0 0 1 0 0,-1 0-1 0 0,1 0 1 0 0,0 1-1 0 0,-1-1 1 0 0,1 0-1 0 0,0 0 1 0 0,-1 1-1 0 0,1-1 1 0 0,0 0 0 0 0,-1 1-1 0 0,1-1 1 0 0,0 0-1 0 0,0 1 1 0 0,-1-1-1 0 0,1 0 1 0 0,0 1-1 0 0,-3 2 596 0 0,3-2-642 0 0,0-1 1 0 0,0 0 0 0 0,-1 0-1 0 0,1 0 1 0 0,0 1 0 0 0,0-1-1 0 0,0 0 1 0 0,0 0 0 0 0,-1 0-1 0 0,1 1 1 0 0,0-1 0 0 0,0 0-1 0 0,0 0 1 0 0,0 1-1 0 0,0-1 1 0 0,0 0 0 0 0,0 0-1 0 0,0 0 1 0 0,0 1 0 0 0,0-1-1 0 0,0 0 1 0 0,0 0 0 0 0,0 1-1 0 0,0-1 1 0 0,0 0 0 0 0,0 0-1 0 0,0 1 1 0 0,0-1 0 0 0,0 0-1 0 0,0 0 1 0 0,1 1 0 0 0,-1-1-1 0 0,0 0 1 0 0,1 4 7 0 0,0 6 71 0 0,1-1-1 0 0,-2 1 1 0 0,0 0 0 0 0,-1 18 0 0 0,0-2-43 0 0,0-3 70 0 0,-7 35 1 0 0,5-36-26 0 0,-2 32 0 0 0,5-39-62 0 0,-2-17-13 0 0,-4-23-8 0 0,2 7-40 0 0,-11-27 91 0 0,3-1 0 0 0,1-1 0 0 0,2 0 0 0 0,2 0 0 0 0,3-1 1 0 0,2-83-1 0 0,2 127-33 0 0,0-1 1 0 0,0 1-1 0 0,1 0 1 0 0,-1-1-1 0 0,1 1 1 0 0,0 0 0 0 0,1-1-1 0 0,-1 1 1 0 0,1 0-1 0 0,-1 0 1 0 0,1 0-1 0 0,1 0 1 0 0,-1 0-1 0 0,6-6 1 0 0,-6 8-12 0 0,1 0-1 0 0,0 0 1 0 0,0 0-1 0 0,0 0 1 0 0,0 0-1 0 0,1 1 1 0 0,-1 0-1 0 0,0-1 1 0 0,1 1-1 0 0,-1 0 1 0 0,1 1 0 0 0,-1-1-1 0 0,1 1 1 0 0,-1-1-1 0 0,1 1 1 0 0,0 0-1 0 0,-1 1 1 0 0,7 0-1 0 0,16 2 46 0 0,-1 2-1 0 0,1 0 1 0 0,-1 2-1 0 0,24 9 0 0 0,-32-9-43 0 0,0 0-1 0 0,0 2 0 0 0,-1 0 1 0 0,0 0-1 0 0,0 1 1 0 0,19 18-1 0 0,-31-25-23 0 0,-1 0-1 0 0,0 1 1 0 0,1-1 0 0 0,-1 1 0 0 0,-1 0-1 0 0,1 0 1 0 0,0 0 0 0 0,-1 0-1 0 0,0 0 1 0 0,0 1 0 0 0,0-1-1 0 0,-1 1 1 0 0,1-1 0 0 0,-1 1 0 0 0,0 0-1 0 0,0-1 1 0 0,0 8 0 0 0,-2-7-8 0 0,1 0 1 0 0,-1 0 0 0 0,0 0-1 0 0,0 0 1 0 0,-1 0-1 0 0,1 0 1 0 0,-1 0 0 0 0,0-1-1 0 0,0 1 1 0 0,-1-1-1 0 0,1 0 1 0 0,-1 1 0 0 0,0-1-1 0 0,0 0 1 0 0,-1-1-1 0 0,-5 6 1 0 0,-8 5 9 0 0,-1-1-1 0 0,0 0 1 0 0,-1-2-1 0 0,0 0 1 0 0,-1-1 0 0 0,0-1-1 0 0,-21 6 1 0 0,1 1 22 0 0,18-9 12 0 0,22-7 20 0 0,11-4-40 0 0,7-2 53 0 0,1 2 0 0 0,-1 1 0 0 0,0 0 0 0 0,1 1 0 0 0,0 1-1 0 0,-1 1 1 0 0,1 1 0 0 0,0 0 0 0 0,-1 1 0 0 0,0 2 0 0 0,1-1-1 0 0,-1 2 1 0 0,0 0 0 0 0,28 14 0 0 0,-36-15 12 0 0,-7-3-45 0 0,0 0 1 0 0,0 1-1 0 0,-1-1 1 0 0,1 0-1 0 0,0 1 1 0 0,-1 0 0 0 0,1-1-1 0 0,-1 1 1 0 0,1 0-1 0 0,-1 0 1 0 0,0 1-1 0 0,0-1 1 0 0,3 5-1 0 0,-5-7-34 0 0,0 1 0 0 0,0 0 0 0 0,0 0 0 0 0,0 0 0 0 0,0 0 0 0 0,0 0 0 0 0,0 0 0 0 0,-1 0-1 0 0,1 0 1 0 0,0 0 0 0 0,-1 0 0 0 0,1 0 0 0 0,-1-1 0 0 0,1 1 0 0 0,-1 0 0 0 0,1 0 0 0 0,-1 0 0 0 0,1-1-1 0 0,-1 1 1 0 0,0 0 0 0 0,0-1 0 0 0,1 1 0 0 0,-1-1 0 0 0,0 1 0 0 0,0-1 0 0 0,0 1 0 0 0,1-1 0 0 0,-2 1 0 0 0,-27 14 6 0 0,28-15-9 0 0,-26 11-220 0 0,-1-1 0 0 0,-35 8 0 0 0,48-15-118 0 0,-1 0 1 0 0,1-1-1 0 0,0-1 0 0 0,-1 0 1 0 0,1-1-1 0 0,-17-2 1 0 0,26 0-3 0 0,0 1 1 0 0,0-1-1 0 0,1 0 0 0 0,-1 0 1 0 0,0-1-1 0 0,1 1 1 0 0,0-1-1 0 0,0-1 0 0 0,0 1 1 0 0,0-1-1 0 0,0 0 1 0 0,0 0-1 0 0,1 0 0 0 0,0 0 1 0 0,0-1-1 0 0,0 0 1 0 0,-3-5-1 0 0,6 8 144 0 0,1 1 0 0 0,-1-1 0 0 0,1 1 0 0 0,0-1-1 0 0,-1 1 1 0 0,1-1 0 0 0,0 0 0 0 0,0 1 0 0 0,0-1 0 0 0,0 1-1 0 0,0-4 1 0 0,0 5 114 0 0,2-11-1196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09.944"/>
    </inkml:context>
    <inkml:brush xml:id="br0">
      <inkml:brushProperty name="width" value="0.05" units="cm"/>
      <inkml:brushProperty name="height" value="0.05" units="cm"/>
    </inkml:brush>
  </inkml:definitions>
  <inkml:trace contextRef="#ctx0" brushRef="#br0">29 164 8461 0 0,'22'-4'108'0'0,"34"-9"973"0"0,-41 11-129 0 0,-14 2-801 0 0,0 0-1 0 0,1 0 1 0 0,-1 0 0 0 0,0 0-1 0 0,0 0 1 0 0,0 0-1 0 0,0 0 1 0 0,0 0 0 0 0,0 0-1 0 0,0-1 1 0 0,0 1-1 0 0,0 0 1 0 0,2-1-1 0 0,-1-1 166 0 0,1 0 0 0 0,0 0 0 0 0,-1 0 0 0 0,1 0 0 0 0,-1 0 0 0 0,0-1 0 0 0,0 1 0 0 0,0-1 0 0 0,2-2 0 0 0,-1 0-290 0 0,0 1 0 0 0,0-1-1 0 0,0 0 1 0 0,-1 0-1 0 0,0 0 1 0 0,0 0 0 0 0,0 0-1 0 0,-1 0 1 0 0,0-1-1 0 0,0 1 1 0 0,0 0 0 0 0,0-1-1 0 0,-1 1 1 0 0,0-1 0 0 0,-1-6-1 0 0,1 12-27 0 0,0-1 0 0 0,0 0 0 0 0,-1 1-1 0 0,1-1 1 0 0,0 0 0 0 0,-1 1 0 0 0,1-1-1 0 0,0 1 1 0 0,-1-1 0 0 0,1 0 0 0 0,0 1 0 0 0,-1-1-1 0 0,1 1 1 0 0,-1 0 0 0 0,1-1 0 0 0,-1 1-1 0 0,0-1 1 0 0,1 1 0 0 0,-1 0 0 0 0,1-1 0 0 0,-1 1-1 0 0,0 0 1 0 0,1-1 0 0 0,-1 1 0 0 0,0 0 0 0 0,0 0-1 0 0,-1 0-1 0 0,0 0 0 0 0,0 0-1 0 0,0 0 1 0 0,1 0 0 0 0,-1 0-1 0 0,0 1 1 0 0,0-1 0 0 0,0 1-1 0 0,-2 1 1 0 0,-3 1 11 0 0,0 1-1 0 0,1-1 1 0 0,-12 10-1 0 0,5-2 50 0 0,1 0-1 0 0,1 1 1 0 0,0 0-1 0 0,-18 27 1 0 0,24-31-8 0 0,-1 1 0 0 0,2 1 0 0 0,-1-1 0 0 0,1 0 0 0 0,0 1-1 0 0,1 0 1 0 0,0 0 0 0 0,-2 19 0 0 0,5-27-36 0 0,0 0 0 0 0,0-1 0 0 0,0 1 0 0 0,0 0 0 0 0,0 0 0 0 0,0-1 0 0 0,1 1 0 0 0,-1 0 0 0 0,1-1 0 0 0,-1 1 0 0 0,1-1 0 0 0,0 1 0 0 0,0 0 0 0 0,-1-1 0 0 0,1 1 0 0 0,0-1 0 0 0,0 0 0 0 0,2 3 0 0 0,0-2 2 0 0,0 0 0 0 0,0 1 0 0 0,0-1 0 0 0,0 0 0 0 0,0-1-1 0 0,0 1 1 0 0,1-1 0 0 0,5 3 0 0 0,0-2-5 0 0,0 0-1 0 0,0 0 0 0 0,0 0 1 0 0,0-1-1 0 0,1-1 0 0 0,11 0 1 0 0,13-4-40 0 0,-1-2 0 0 0,33-9 1 0 0,-58 12 18 0 0,0 0 0 0 0,0 0 0 0 0,0-1 0 0 0,0 0 0 0 0,-1-1 0 0 0,0 1 0 0 0,0-1 0 0 0,0-1 0 0 0,-1 1 0 0 0,1-1 0 0 0,-1 0 0 0 0,-1-1 0 0 0,1 1 0 0 0,-1-1 0 0 0,8-13 0 0 0,-9 12 6 0 0,0 0 0 0 0,0 0 0 0 0,0 0 0 0 0,-1-1 0 0 0,0 0 0 0 0,-1 1 0 0 0,0-1 0 0 0,0 0 0 0 0,-1 0 0 0 0,0 0 0 0 0,-1 0 0 0 0,0 0 0 0 0,0 0 0 0 0,-4-17 0 0 0,4 25 4 0 0,0 1 0 0 0,0-1 0 0 0,0 0 0 0 0,0 1-1 0 0,0-1 1 0 0,0 0 0 0 0,0 1 0 0 0,0-1 0 0 0,0 1-1 0 0,-1-1 1 0 0,1 1 0 0 0,0-1 0 0 0,-1 0 0 0 0,1 1-1 0 0,0-1 1 0 0,-1 1 0 0 0,1-1 0 0 0,0 1 0 0 0,-1-1 0 0 0,1 1-1 0 0,-1 0 1 0 0,1-1 0 0 0,-1 1 0 0 0,1 0 0 0 0,-1-1-1 0 0,1 1 1 0 0,-1 0 0 0 0,1-1 0 0 0,-1 1 0 0 0,0 0 0 0 0,1 0-1 0 0,-1 0 1 0 0,0-1 0 0 0,-1 2 5 0 0,1-1 0 0 0,0 1 0 0 0,-1 0 0 0 0,1-1 0 0 0,0 1 0 0 0,-1 0 0 0 0,1 0 0 0 0,0 0-1 0 0,0 0 1 0 0,0 0 0 0 0,0 0 0 0 0,0 0 0 0 0,-1 2 0 0 0,-29 42 253 0 0,31-43-237 0 0,-5 7 58 0 0,1 0-1 0 0,0 0 1 0 0,1 0-1 0 0,0 0 1 0 0,1 1-1 0 0,0-1 1 0 0,0 1-1 0 0,1-1 1 0 0,0 1-1 0 0,1 0 1 0 0,0 0-1 0 0,0 0 1 0 0,1-1-1 0 0,0 1 1 0 0,1 0 0 0 0,4 11-1 0 0,-6-19-62 0 0,1-1 1 0 0,0 0-1 0 0,-1 0 0 0 0,1 0 0 0 0,0 0 0 0 0,0 0 1 0 0,0 0-1 0 0,0 0 0 0 0,0 0 0 0 0,0 0 1 0 0,0-1-1 0 0,0 1 0 0 0,0 0 0 0 0,0 0 1 0 0,0-1-1 0 0,0 1 0 0 0,1-1 0 0 0,-1 1 1 0 0,0-1-1 0 0,0 0 0 0 0,1 1 0 0 0,-1-1 1 0 0,0 0-1 0 0,2 0 0 0 0,38 0 68 0 0,-25-1-43 0 0,89-3-424 0 0,-91 2 299 0 0,0 0-1 0 0,-1-1 1 0 0,1-1-1 0 0,-1 0 1 0 0,19-8-1 0 0,-14 3 68 0 0,-1-1 0 0 0,0 0 0 0 0,-1-1 0 0 0,0 0-1 0 0,18-18 1 0 0,-26 22 21 0 0,-1 0 0 0 0,-1 0 0 0 0,1-1 0 0 0,-1 0 0 0 0,-1 0 0 0 0,1 0 0 0 0,-1-1 0 0 0,-1 0 1 0 0,0 0-1 0 0,0 0 0 0 0,-1 0 0 0 0,4-14 0 0 0,-7 22 4 0 0,0 0 0 0 0,1 0 0 0 0,-1 0 0 0 0,0 0 0 0 0,0-1 0 0 0,0 1 0 0 0,0 0 0 0 0,0 0 1 0 0,0 0-1 0 0,0 0 0 0 0,0 0 0 0 0,0-1 0 0 0,-1 1 0 0 0,1 0 0 0 0,0 0 0 0 0,-1 0 0 0 0,1 0 0 0 0,-1 0 1 0 0,1 0-1 0 0,-1 0 0 0 0,0 0 0 0 0,0-1 0 0 0,-1 1 2 0 0,1 1 1 0 0,0-1-1 0 0,0 1 0 0 0,0-1 1 0 0,0 1-1 0 0,0-1 0 0 0,-1 1 1 0 0,1 0-1 0 0,0 0 0 0 0,0-1 1 0 0,-1 1-1 0 0,1 0 1 0 0,0 0-1 0 0,0 0 0 0 0,0 1 1 0 0,-1-1-1 0 0,0 0 0 0 0,-8 3 33 0 0,0 0 0 0 0,0 1 0 0 0,1 0 0 0 0,-9 5-1 0 0,11-6-32 0 0,-7 3 22 0 0,0 1-1 0 0,0 0 0 0 0,1 1 1 0 0,0 1-1 0 0,1 0 0 0 0,0 0 1 0 0,-11 12-1 0 0,22-19-16 0 0,-1-1 0 0 0,1 1-1 0 0,0 0 1 0 0,0-1 0 0 0,0 1-1 0 0,0 0 1 0 0,0 0 0 0 0,0 0 0 0 0,1 0-1 0 0,-1 0 1 0 0,1 0 0 0 0,-1 0 0 0 0,1 0-1 0 0,0 0 1 0 0,0 0 0 0 0,-1 0 0 0 0,1 0-1 0 0,1 0 1 0 0,-1 3 0 0 0,1-2 10 0 0,0 1 1 0 0,1-1-1 0 0,-1 1 1 0 0,1-1-1 0 0,-1 1 1 0 0,1-1-1 0 0,0 0 1 0 0,0 0-1 0 0,1 0 0 0 0,2 3 1 0 0,3 2 38 0 0,1 0 0 0 0,0 0 0 0 0,0-1-1 0 0,0 0 1 0 0,18 9 0 0 0,34 11 357 0 0,-42-19-92 0 0,0 0 0 0 0,33 21 0 0 0,-50-28-311 0 0,-1 0 0 0 0,1 0 0 0 0,-1 1 0 0 0,1-1 0 0 0,-1 0 0 0 0,0 0 0 0 0,1 1 0 0 0,-1-1 0 0 0,0 1 0 0 0,0-1 1 0 0,0 1-1 0 0,0-1 0 0 0,0 1 0 0 0,-1 0 0 0 0,1-1 0 0 0,0 1 0 0 0,-1 0 0 0 0,1 2 0 0 0,-1-3-24 0 0,0 0 0 0 0,-1 1 0 0 0,1-1 0 0 0,0 0 0 0 0,-1 0 0 0 0,1 0 0 0 0,0 0 0 0 0,-1 0 0 0 0,0 0 0 0 0,1 1 0 0 0,-1-1 0 0 0,0-1 0 0 0,1 1 0 0 0,-1 0 0 0 0,0 0 0 0 0,0 0 0 0 0,0 0 0 0 0,0 0 0 0 0,0-1 1 0 0,0 1-1 0 0,0 0 0 0 0,0-1 0 0 0,0 1 0 0 0,0-1 0 0 0,0 1 0 0 0,0-1 0 0 0,0 0 0 0 0,-1 1 0 0 0,1-1 0 0 0,-2 0 0 0 0,-6 3-275 0 0,0-2 1 0 0,0 1 0 0 0,0-1 0 0 0,0 0 0 0 0,-1-1-1 0 0,1 0 1 0 0,0-1 0 0 0,0 0 0 0 0,-12-2 0 0 0,14 1-173 0 0,0 0 0 0 0,1 0 0 0 0,-1 0 0 0 0,0-1 0 0 0,1 0 0 0 0,0 0 0 0 0,0-1 0 0 0,0 0 0 0 0,0 0 0 0 0,0 0 0 0 0,1-1 0 0 0,-9-8 0 0 0,14 12 360 0 0,-1 1 0 0 0,1-1 1 0 0,-1 0-1 0 0,1 1 0 0 0,-1-1 0 0 0,1 1 1 0 0,-1-1-1 0 0,1 0 0 0 0,0 0 0 0 0,-1 1 1 0 0,1-1-1 0 0,0 0 0 0 0,0 0 0 0 0,-1 1 1 0 0,1-1-1 0 0,0 0 0 0 0,0 0 0 0 0,0 1 1 0 0,0-1-1 0 0,0 0 0 0 0,0 0 0 0 0,0 0 1 0 0,1 1-1 0 0,-1-1 0 0 0,0 0 0 0 0,0 0 1 0 0,0 1-1 0 0,1-1 0 0 0,0-1 0 0 0,2-11-1299 0 0,-3 5 276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10.287"/>
    </inkml:context>
    <inkml:brush xml:id="br0">
      <inkml:brushProperty name="width" value="0.05" units="cm"/>
      <inkml:brushProperty name="height" value="0.05" units="cm"/>
    </inkml:brush>
  </inkml:definitions>
  <inkml:trace contextRef="#ctx0" brushRef="#br0">1 255 7969 0 0,'29'-13'909'0'0,"-22"12"2167"0"0,-10 9-622 0 0,3-8-2394 0 0,0 0 1 0 0,-1 1 0 0 0,1-1-1 0 0,0 0 1 0 0,0 1 0 0 0,-1-1 0 0 0,1 1-1 0 0,0-1 1 0 0,0 0 0 0 0,0 1-1 0 0,0-1 1 0 0,-1 1 0 0 0,1-1 0 0 0,0 1-1 0 0,0-1 1 0 0,0 0 0 0 0,0 1-1 0 0,0-1 1 0 0,0 1 0 0 0,0-1-1 0 0,0 1 1 0 0,0-1 0 0 0,1 0 0 0 0,-1 1-1 0 0,0-1 1 0 0,0 1 0 0 0,0-1-1 0 0,0 1 1 0 0,1-1 0 0 0,-1 0 0 0 0,0 1-1 0 0,0-1 1 0 0,1 0 0 0 0,-1 1-1 0 0,0-1 1 0 0,1 0 0 0 0,-1 1 0 0 0,0-1-1 0 0,1 0 1 0 0,-1 0 0 0 0,0 1-1 0 0,1-1 1 0 0,-1 0 0 0 0,1 0 0 0 0,2 3 50 0 0,-1-1 1 0 0,1 1 0 0 0,-1-1 0 0 0,0 1 0 0 0,0 0-1 0 0,0 0 1 0 0,0 0 0 0 0,-1 0 0 0 0,1 0 0 0 0,-1 0-1 0 0,0 1 1 0 0,1-1 0 0 0,-2 0 0 0 0,2 5 0 0 0,6 54 655 0 0,-7-46-547 0 0,-1-3-158 0 0,0-12-127 0 0,-1 1 0 0 0,1-1 1 0 0,0 1-1 0 0,0-1 1 0 0,0 1-1 0 0,0-1 1 0 0,0 1-1 0 0,1-1 1 0 0,-1 1-1 0 0,0-1 1 0 0,1 0-1 0 0,-1 1 1 0 0,1-1-1 0 0,-1 1 0 0 0,1-1 1 0 0,0 0-1 0 0,-1 1 1 0 0,1-1-1 0 0,0 0 1 0 0,0 0-1 0 0,1 2 1 0 0</inkml:trace>
  <inkml:trace contextRef="#ctx0" brushRef="#br0" timeOffset="1">120 7 6001 0 0,'-4'-5'172'0'0,"8"4"0"0"0,-4 5-176 0 0,-4-6 156 0 0,4 10-212 0 0,-4 1 64 0 0,-4-2-100 0 0,4 10-352 0 0,-2-8-93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10.645"/>
    </inkml:context>
    <inkml:brush xml:id="br0">
      <inkml:brushProperty name="width" value="0.05" units="cm"/>
      <inkml:brushProperty name="height" value="0.05" units="cm"/>
    </inkml:brush>
  </inkml:definitions>
  <inkml:trace contextRef="#ctx0" brushRef="#br0">131 178 6973 0 0,'3'-2'94'0'0,"1"0"0"0"0,-1 1 0 0 0,0-1 0 0 0,0-1 0 0 0,0 1 0 0 0,-1 0 1 0 0,1-1-1 0 0,0 0 0 0 0,-1 1 0 0 0,0-1 0 0 0,0 0 0 0 0,0 0 0 0 0,0 0 1 0 0,0-1-1 0 0,0 1 0 0 0,-1 0 0 0 0,0-1 0 0 0,1 1 0 0 0,0-7 0 0 0,8-17 684 0 0,5-15 360 0 0,-14 39-968 0 0,0 0 1 0 0,-1 0-1 0 0,1 0 1 0 0,-1 1-1 0 0,0-1 1 0 0,0 0-1 0 0,0 0 1 0 0,0 0 0 0 0,0 0-1 0 0,-1 0 1 0 0,0-4-1 0 0,1 7-132 0 0,0-1-1 0 0,-1 1 0 0 0,1-1 1 0 0,0 1-1 0 0,-1-1 1 0 0,1 1-1 0 0,-1-1 0 0 0,1 1 1 0 0,-1-1-1 0 0,1 1 1 0 0,-1-1-1 0 0,1 1 1 0 0,-1 0-1 0 0,1-1 0 0 0,-1 1 1 0 0,1 0-1 0 0,-1 0 1 0 0,1-1-1 0 0,-1 1 0 0 0,0 0 1 0 0,1 0-1 0 0,-1 0 1 0 0,0 0-1 0 0,1 0 0 0 0,-1 0 1 0 0,1 0-1 0 0,-1 0 1 0 0,0 0-1 0 0,1 0 1 0 0,-1 0-1 0 0,0 0 0 0 0,0 0 1 0 0,-23 8 388 0 0,18-6-291 0 0,-3 1 77 0 0,0 1 0 0 0,0-1 0 0 0,1 1 1 0 0,-1 1-1 0 0,1-1 0 0 0,0 1 0 0 0,0 1 0 0 0,1 0 0 0 0,0 0 0 0 0,0 0 0 0 0,0 1 0 0 0,1 0 0 0 0,0 0 0 0 0,0 1 0 0 0,1-1 0 0 0,0 1 0 0 0,0 0 0 0 0,0 1 0 0 0,1-1 0 0 0,1 1 0 0 0,0 0 0 0 0,0 0 0 0 0,-3 16 0 0 0,5-21-37 0 0,0 1-1 0 0,1-1 1 0 0,-1 1-1 0 0,1-1 1 0 0,0 1-1 0 0,0 0 1 0 0,1-1-1 0 0,-1 1 0 0 0,2 4 1 0 0,-1-7-93 0 0,0 0 1 0 0,0 0-1 0 0,1-1 0 0 0,-1 1 1 0 0,0 0-1 0 0,1 0 1 0 0,-1-1-1 0 0,1 1 0 0 0,-1-1 1 0 0,1 1-1 0 0,0-1 0 0 0,0 0 1 0 0,0 0-1 0 0,0 0 1 0 0,0 0-1 0 0,0 0 0 0 0,0 0 1 0 0,0 0-1 0 0,0-1 0 0 0,4 2 1 0 0,16 3 12 0 0,1 0 0 0 0,0-2 0 0 0,0 0 0 0 0,0-1 1 0 0,0-2-1 0 0,0 0 0 0 0,0-2 0 0 0,0 0 0 0 0,0-1 1 0 0,-1-2-1 0 0,34-10 0 0 0,-49 13-95 0 0,1-1-285 0 0,0 1 0 0 0,0-1 0 0 0,12-6 1 0 0,-19 9 168 0 0,-1-1 0 0 0,1 1 0 0 0,0 0 0 0 0,0-1 0 0 0,0 1 0 0 0,-1-1 0 0 0,1 1 0 0 0,0-1 0 0 0,-1 1 1 0 0,1-1-1 0 0,0 1 0 0 0,-1-1 0 0 0,1 0 0 0 0,-1 1 0 0 0,1-1 0 0 0,-1 0 0 0 0,1 0 0 0 0,-1 1 0 0 0,1-1 1 0 0,-1 0-1 0 0,0 0 0 0 0,1 0 0 0 0,-1 0 0 0 0,0 0 0 0 0,0 1 0 0 0,0-1 0 0 0,0 0 0 0 0,0 0 0 0 0,0 0 0 0 0,0 0 1 0 0,0 0-1 0 0,0 0 0 0 0,0 1 0 0 0,0-1 0 0 0,0 0 0 0 0,-1 0 0 0 0,1 0 0 0 0,0 0 0 0 0,-1 1 0 0 0,1-1 1 0 0,-1 0-1 0 0,0-1 0 0 0,1 2 10 0 0,-1-1 0 0 0,1 1 1 0 0,0-1-1 0 0,-1 1 0 0 0,1-1 0 0 0,0 1 1 0 0,-1 0-1 0 0,1-1 0 0 0,-1 1 1 0 0,1 0-1 0 0,-1 0 0 0 0,1-1 1 0 0,-1 1-1 0 0,1 0 0 0 0,-1 0 0 0 0,1-1 1 0 0,-1 1-1 0 0,1 0 0 0 0,-1 0 1 0 0,1 0-1 0 0,-1 0 0 0 0,1 0 0 0 0,-1 0 1 0 0,1 0-1 0 0,-1 0 0 0 0,1 0 1 0 0,-2 0-1 0 0,-4 1-805 0 0,-6-5-1273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10.972"/>
    </inkml:context>
    <inkml:brush xml:id="br0">
      <inkml:brushProperty name="width" value="0.05" units="cm"/>
      <inkml:brushProperty name="height" value="0.05" units="cm"/>
    </inkml:brush>
  </inkml:definitions>
  <inkml:trace contextRef="#ctx0" brushRef="#br0">17 1 16297 0 0,'-15'-1'1481'0'0,"13"4"-336"0"0,11 1 19 0 0,-2 0-748 0 0,0-1-1 0 0,0 1 0 0 0,0 0 1 0 0,-1 0-1 0 0,7 7 1 0 0,11 6 157 0 0,8 3-118 0 0,43 37 0 0 0,-63-46-468 0 0,1 0-1 0 0,-1 2 1 0 0,-1-1 0 0 0,0 1 0 0 0,15 26 0 0 0,-23-35-74 0 0,-1 0 1 0 0,0 1 0 0 0,0-1-1 0 0,0 0 1 0 0,-1 0 0 0 0,1 1 0 0 0,-1-1-1 0 0,0 1 1 0 0,-1-1 0 0 0,1 1 0 0 0,-1 0-1 0 0,0-1 1 0 0,0 1 0 0 0,0 0-1 0 0,-1-1 1 0 0,1 1 0 0 0,-1-1 0 0 0,0 1-1 0 0,0-1 1 0 0,-1 1 0 0 0,0-1 0 0 0,1 0-1 0 0,-1 0 1 0 0,-1 0 0 0 0,1 0-1 0 0,-1 0 1 0 0,1 0 0 0 0,-1 0 0 0 0,0-1-1 0 0,-4 4 1 0 0,-7 6-695 0 0,0-2 0 0 0,-1 1 0 0 0,0-2 0 0 0,-1 0 0 0 0,0-1 0 0 0,-22 9-1 0 0,-20 7-1622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11.487"/>
    </inkml:context>
    <inkml:brush xml:id="br0">
      <inkml:brushProperty name="width" value="0.05" units="cm"/>
      <inkml:brushProperty name="height" value="0.05" units="cm"/>
    </inkml:brush>
  </inkml:definitions>
  <inkml:trace contextRef="#ctx0" brushRef="#br0">76 14 7905 0 0,'-16'-13'996'0'0,"15"13"-920"0"0,0 0 1 0 0,0 0-1 0 0,1 0 1 0 0,-1 0-1 0 0,0 0 1 0 0,1 0-1 0 0,-1 0 1 0 0,0 0-1 0 0,0 0 1 0 0,1 0-1 0 0,-1 0 1 0 0,0 0-1 0 0,1 1 1 0 0,-1-1-1 0 0,0 0 1 0 0,1 1-1 0 0,-1-1 1 0 0,0 0-1 0 0,1 1 1 0 0,-1-1-1 0 0,1 1 1 0 0,-2 0-1 0 0,-9 7 872 0 0,9-6-712 0 0,0-1 0 0 0,0 0 0 0 0,0 1 0 0 0,0 0 0 0 0,0 0 0 0 0,0-1 0 0 0,0 1 0 0 0,1 0 1 0 0,-1 0-1 0 0,1 1 0 0 0,-1-1 0 0 0,1 0 0 0 0,0 0 0 0 0,0 1 0 0 0,0-1 0 0 0,0 1 0 0 0,-1 3 0 0 0,1 0 53 0 0,0 0-1 0 0,0 1 0 0 0,1-1 1 0 0,0 0-1 0 0,0 0 0 0 0,1 0 1 0 0,-1 0-1 0 0,1 0 0 0 0,1 0 1 0 0,-1 0-1 0 0,1 0 0 0 0,0 0 0 0 0,0 0 1 0 0,1-1-1 0 0,0 1 0 0 0,0-1 1 0 0,0 0-1 0 0,7 9 0 0 0,-5-6-121 0 0,1 0 0 0 0,0 0 0 0 0,0-1 0 0 0,0 0 0 0 0,1 0 0 0 0,0 0 0 0 0,1-1 0 0 0,-1 0 0 0 0,1 0 0 0 0,0-1 0 0 0,1 0 0 0 0,-1-1 0 0 0,11 5 0 0 0,13 3-357 0 0,43 9 0 0 0,-60-18-878 0 0,1-1 1 0 0,28 1 0 0 0,1 3-2759 0 0,-23-6 1442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14.027"/>
    </inkml:context>
    <inkml:brush xml:id="br0">
      <inkml:brushProperty name="width" value="0.05" units="cm"/>
      <inkml:brushProperty name="height" value="0.05" units="cm"/>
    </inkml:brush>
  </inkml:definitions>
  <inkml:trace contextRef="#ctx0" brushRef="#br0">299 156 4964 0 0,'0'0'582'0'0,"-8"-4"-373"0"0,-22-9-40 0 0,23 10 1164 0 0,2 1-1076 0 0,-66-9 3117 0 0,62 11-2983 0 0,-7 0-37 0 0,5 0-275 0 0,-10-1 281 0 0,1 1-1 0 0,-1 1 0 0 0,-32 6 1 0 0,46-6-208 0 0,-10 2 376 0 0,15-1-118 0 0,10 1 113 0 0,17 0-209 0 0,1-2-1 0 0,0 0 1 0 0,0-2 0 0 0,36-5 0 0 0,-30 3-200 0 0,378-45 846 0 0,102-9-214 0 0,-268 29-716 0 0,-227 29-17 0 0,-10 1-2 0 0,-10 1-3 0 0,-5-1-322 0 0,0 0-1 0 0,0-1 0 0 0,0 0 0 0 0,0 0 1 0 0,0-1-1 0 0,-12 0 0 0 0,6 0-1389 0 0,-2-2-2015 0 0,12 0 2292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14.697"/>
    </inkml:context>
    <inkml:brush xml:id="br0">
      <inkml:brushProperty name="width" value="0.05" units="cm"/>
      <inkml:brushProperty name="height" value="0.05" units="cm"/>
    </inkml:brush>
  </inkml:definitions>
  <inkml:trace contextRef="#ctx0" brushRef="#br0">104 4 6845 0 0,'-6'-3'13118'0'0,"25"9"-11992"0"0,41 16-1776 0 0,-34-13 652 0 0,19 7-13 0 0,48 25 0 0 0,103 64 1699 0 0,-218-89-1310 0 0,-65 45 19 0 0,45-35-85 0 0,12-10-242 0 0,-71 35 199 0 0,-59 28-144 0 0,150-73-392 0 0,0 1 0 0 0,0 0 0 0 0,-17 16-1 0 0,-2 11-4187 0 0,21-24 1998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16.914"/>
    </inkml:context>
    <inkml:brush xml:id="br0">
      <inkml:brushProperty name="width" value="0.05" units="cm"/>
      <inkml:brushProperty name="height" value="0.05" units="cm"/>
    </inkml:brush>
  </inkml:definitions>
  <inkml:trace contextRef="#ctx0" brushRef="#br0">6 79 4996 0 0,'10'-19'190'0'0,"-9"16"-178"0"0,0 1 0 0 0,-1 0 0 0 0,1-1-1 0 0,-1 1 1 0 0,0-1 0 0 0,0 1 0 0 0,0-1-1 0 0,0 1 1 0 0,0-1 0 0 0,0 1 0 0 0,0-1-1 0 0,-1 1 1 0 0,0-1 0 0 0,1 1 0 0 0,-1 0-1 0 0,0-1 1 0 0,-1-2 0 0 0,1 3 36 0 0,1 2-69 0 0,0-1 0 0 0,0 1 0 0 0,0-1 0 0 0,0 1 0 0 0,0 0 0 0 0,0-1 0 0 0,0 1 0 0 0,0-1 0 0 0,-1 1 0 0 0,1 0 0 0 0,0-1 0 0 0,0 1 0 0 0,0 0 0 0 0,0-1 0 0 0,0 1-1 0 0,-1 0 1 0 0,1-1 0 0 0,0 1 0 0 0,0 0 0 0 0,-1 0 0 0 0,1-1 0 0 0,0 1 0 0 0,-1 0 0 0 0,1 0 0 0 0,0-1 0 0 0,-1 1 0 0 0,1 0 0 0 0,0 0 0 0 0,-1 0 0 0 0,1-1 0 0 0,0 1 0 0 0,-1 0 0 0 0,1 0 0 0 0,0 0 0 0 0,-1 0 0 0 0,1 0 0 0 0,-1 0 0 0 0,1 0 0 0 0,0 0 0 0 0,-1 0 0 0 0,1 0 0 0 0,-1 0 0 0 0,0 2-205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18.434"/>
    </inkml:context>
    <inkml:brush xml:id="br0">
      <inkml:brushProperty name="width" value="0.05" units="cm"/>
      <inkml:brushProperty name="height" value="0.05" units="cm"/>
    </inkml:brush>
  </inkml:definitions>
  <inkml:trace contextRef="#ctx0" brushRef="#br0">1023 752 5817 0 0,'4'-4'115'0'0,"1"1"1"0"0,-1-1 0 0 0,1 1 0 0 0,0 0-1 0 0,0 0 1 0 0,0 0 0 0 0,0 1 0 0 0,8-3-1 0 0,18-10 635 0 0,-24 11-585 0 0,-5 3-85 0 0,-1 0 0 0 0,1 1 0 0 0,0-1 0 0 0,-1 0 0 0 0,1 0 0 0 0,-1 0-1 0 0,1-1 1 0 0,-1 1 0 0 0,1 0 0 0 0,-1 0 0 0 0,0-1 0 0 0,1 1 0 0 0,-1-1 0 0 0,0 1 0 0 0,0-1 0 0 0,0 1-1 0 0,0-1 1 0 0,-1 0 0 0 0,1 1 0 0 0,0-1 0 0 0,-1 0 0 0 0,2-3 0 0 0,-3 4-55 0 0,0 0 1 0 0,1 1 0 0 0,-1-1-1 0 0,0 1 1 0 0,1-1-1 0 0,-1 0 1 0 0,0 1 0 0 0,0-1-1 0 0,0 1 1 0 0,1 0-1 0 0,-1-1 1 0 0,0 1 0 0 0,0 0-1 0 0,0-1 1 0 0,0 1-1 0 0,0 0 1 0 0,0 0 0 0 0,0 0-1 0 0,1 0 1 0 0,-1 0-1 0 0,-1 0 1 0 0,-22-1-16 0 0,13 1 14 0 0,1 1 0 0 0,-1 0-1 0 0,0 1 1 0 0,0 1 0 0 0,1-1 0 0 0,-15 7 0 0 0,-59 30 453 0 0,15-5-97 0 0,13-10 38 0 0,1 3 0 0 0,-66 42 0 0 0,94-51-254 0 0,1 1-1 0 0,0 2 1 0 0,2 0 0 0 0,0 1-1 0 0,2 2 1 0 0,-21 27 0 0 0,-11 29 388 0 0,4 1 0 0 0,-49 108-1 0 0,66-122-94 0 0,4 1 0 0 0,3 2 0 0 0,3 0-1 0 0,-21 114 1 0 0,-11 198 1094 0 0,37 4-684 0 0,20-327-666 0 0,2 0-1 0 0,3 0 0 0 0,3-1 1 0 0,2 0-1 0 0,2 0 1 0 0,26 62-1 0 0,-31-101-63 0 0,0-1 0 0 0,1 0 0 0 0,1 0 0 0 0,0-1 0 0 0,2-1 0 0 0,0 0 0 0 0,1-1 0 0 0,21 19 1 0 0,18 11 50 0 0,65 41 0 0 0,-96-71-164 0 0,34 22 56 0 0,1-3 0 0 0,2-3-1 0 0,1-2 1 0 0,1-3 0 0 0,128 36-1 0 0,-73-35 63 0 0,2-5 0 0 0,172 10 0 0 0,878-28 462 0 0,-735-36-349 0 0,601-124 0 0 0,-824 110-87 0 0,229-82 0 0 0,-234 63-178 0 0,55-23-4 0 0,-215 70 12 0 0,-1-2 1 0 0,0-2-1 0 0,65-46 0 0 0,-29 9 20 0 0,123-119 0 0 0,-160 133-10 0 0,-1-1 0 0 0,-2-3 1 0 0,62-99-1 0 0,-81 109 5 0 0,-2-1-1 0 0,-1-1 1 0 0,17-61 0 0 0,-15 27-38 0 0,12-85 0 0 0,-20 78-9 0 0,-3-1-1 0 0,-3 0 1 0 0,-4 0-1 0 0,-19-165 1 0 0,9 202-10 0 0,-3 0 0 0 0,-1 1 0 0 0,-3 1 0 0 0,-1 0 0 0 0,-2 1 0 0 0,-2 1 0 0 0,-2 0 0 0 0,-2 2 0 0 0,-2 1 0 0 0,-1 1 0 0 0,-34-36 0 0 0,-30-29 30 0 0,-135-114 0 0 0,159 161 48 0 0,-3 3-1 0 0,-2 2 1 0 0,-89-45-1 0 0,83 58-14 0 0,-1 4 1 0 0,-141-41-1 0 0,-175-20-275 0 0,-433-29-356 0 0,383 97 515 0 0,329 30-7 0 0,-211 31-1 0 0,293-28 95 0 0,-394 71-169 0 0,7 13 158 0 0,201-42 65 0 0,-66 21 117 0 0,235-55-111 0 0,0 2 0 0 0,1 3 0 0 0,-92 48 0 0 0,8-2-158 0 0,-24 14-36 0 0,143-70 134 0 0,1 0 0 0 0,-15 12 0 0 0,25-17 12 0 0,-1 1-1 0 0,1-1 1 0 0,0 1 0 0 0,0 0-1 0 0,0 0 1 0 0,1 0 0 0 0,-1 0-1 0 0,1 1 1 0 0,-2 6 0 0 0,-1 3-216 0 0,1-1 1 0 0,1 1-1 0 0,1 0 0 0 0,0 0 1 0 0,0 0-1 0 0,1 24 0 0 0,2-23-4347 0 0,-1-11 2272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14.816"/>
    </inkml:context>
    <inkml:brush xml:id="br0">
      <inkml:brushProperty name="width" value="0.05" units="cm"/>
      <inkml:brushProperty name="height" value="0.05" units="cm"/>
    </inkml:brush>
  </inkml:definitions>
  <inkml:trace contextRef="#ctx0" brushRef="#br0">1722 296 8861 0 0,'0'0'920'0'0,"9"-2"-458"0"0,26-8 70 0 0,-26 7 2964 0 0,-7 2-3424 0 0,0 1 0 0 0,1-1-1 0 0,-1 0 1 0 0,0 0 0 0 0,0 0-1 0 0,0 0 1 0 0,0 0 0 0 0,0-1 0 0 0,2-2-1 0 0,2 0 52 0 0,-1 1 1272 0 0,-4-2-1293 0 0,4-15-12 0 0,-4 14 79 0 0,-14-2-100 0 0,4 2-62 0 0,-6-4-8 0 0,-1 0 0 0 0,-18-9 0 0 0,26 16-4 0 0,0 0-1 0 0,0 0 1 0 0,0 0 0 0 0,0 1-1 0 0,0 0 1 0 0,-1 1-1 0 0,1 0 1 0 0,-1 0 0 0 0,-8 1-1 0 0,-118 11 142 0 0,1 6 1 0 0,0 5-1 0 0,2 7 0 0 0,1 5 0 0 0,-159 64 1 0 0,212-66 13 0 0,2 3 0 0 0,1 4 0 0 0,2 3 1 0 0,2 3-1 0 0,-78 64 0 0 0,131-94-117 0 0,1 0 0 0 0,1 1-1 0 0,0 1 1 0 0,1 0 0 0 0,1 1-1 0 0,-19 31 1 0 0,29-41-25 0 0,0 0-1 0 0,0 0 0 0 0,0 0 1 0 0,1 0-1 0 0,0 1 0 0 0,1 0 1 0 0,0 0-1 0 0,0-1 1 0 0,1 1-1 0 0,0 0 0 0 0,1 0 1 0 0,0 0-1 0 0,0 0 0 0 0,1 0 1 0 0,0 0-1 0 0,1 0 1 0 0,0 0-1 0 0,0 0 0 0 0,5 12 1 0 0,1-5 2 0 0,1-1 1 0 0,0 0 0 0 0,1-1-1 0 0,0 0 1 0 0,1-1 0 0 0,0 0-1 0 0,1 0 1 0 0,1-1-1 0 0,0-1 1 0 0,1 0 0 0 0,0-1-1 0 0,0-1 1 0 0,29 14 0 0 0,2-1 20 0 0,1-3 1 0 0,0-2-1 0 0,79 17 1 0 0,16-5-7 0 0,2-6-1 0 0,204 6 1 0 0,294-27-64 0 0,-609-3 37 0 0,1363-108 6 0 0,-970 36 6 0 0,-335 51-7 0 0,0-4 1 0 0,136-58-1 0 0,-196 71-2 0 0,-1-2-1 0 0,0 0 1 0 0,-1-2-1 0 0,-1-2 0 0 0,0 0 1 0 0,33-32-1 0 0,-51 42-5 0 0,-1-1 0 0 0,0 0-1 0 0,0 0 1 0 0,-1-1 0 0 0,0 0-1 0 0,-1 0 1 0 0,0-1 0 0 0,5-14-1 0 0,-8 16-6 0 0,-1 0-1 0 0,0 0 1 0 0,0-1 0 0 0,-1 1-1 0 0,0 0 1 0 0,-1-1-1 0 0,0 1 1 0 0,0 0 0 0 0,-1-1-1 0 0,-1 1 1 0 0,-3-15-1 0 0,-3 1-54 0 0,0 0-1 0 0,-1 1 1 0 0,-1-1-1 0 0,-1 2 1 0 0,-1 0-1 0 0,-21-30 0 0 0,12 25-13 0 0,-1 1 0 0 0,-1 0-1 0 0,-2 2 1 0 0,-33-27-1 0 0,14 18 23 0 0,-2 2 1 0 0,-1 3-1 0 0,-1 1 0 0 0,-1 2 0 0 0,-93-32 0 0 0,53 30 58 0 0,-1 4-1 0 0,0 4 1 0 0,-166-13 0 0 0,-280 24-17 0 0,312 15-4 0 0,1 10 0 0 0,-383 80 0 0 0,401-38-501 0 0,176-49-87 0 0,1 3 0 0 0,0 0 1 0 0,1 1-1 0 0,-47 35 1 0 0,39-19-962 0 0,12 4-364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42.833"/>
    </inkml:context>
    <inkml:brush xml:id="br0">
      <inkml:brushProperty name="width" value="0.05" units="cm"/>
      <inkml:brushProperty name="height" value="0.05" units="cm"/>
    </inkml:brush>
  </inkml:definitions>
  <inkml:trace contextRef="#ctx0" brushRef="#br0">88 89 10813 0 0,'-10'-49'382'0'0,"9"46"-291"0"0,0 0-1 0 0,-1-1 0 0 0,1 1 0 0 0,-1 0 0 0 0,1 1 0 0 0,-1-1 0 0 0,0 0 0 0 0,0 0 0 0 0,0 1 0 0 0,0-1 0 0 0,-1 1 0 0 0,-2-2 0 0 0,4 3-47 0 0,0 1 0 0 0,0 0 0 0 0,1 0-1 0 0,-1 0 1 0 0,0 0 0 0 0,0 0 0 0 0,0 0-1 0 0,0 0 1 0 0,0 0 0 0 0,0 0 0 0 0,0 0-1 0 0,0 1 1 0 0,1-1 0 0 0,-1 0-1 0 0,0 1 1 0 0,0-1 0 0 0,0 0 0 0 0,0 1-1 0 0,1-1 1 0 0,-1 1 0 0 0,0-1 0 0 0,1 1-1 0 0,-1 0 1 0 0,0-1 0 0 0,1 1 0 0 0,-2 1-1 0 0,-16 19-481 0 0,17-18 172 0 0,-1 0 0 0 0,1 0 0 0 0,0 0 0 0 0,-1 1 0 0 0,1-1 0 0 0,1 0 0 0 0,-1 1 0 0 0,0-1 0 0 0,1 0 0 0 0,0 1 0 0 0,0-1 0 0 0,0 1 0 0 0,0-1 0 0 0,1 1 0 0 0,-1-1 0 0 0,1 0 0 0 0,0 1 0 0 0,0-1 0 0 0,1 4 0 0 0,2 9-1101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20.108"/>
    </inkml:context>
    <inkml:brush xml:id="br0">
      <inkml:brushProperty name="width" value="0.05" units="cm"/>
      <inkml:brushProperty name="height" value="0.05" units="cm"/>
    </inkml:brush>
  </inkml:definitions>
  <inkml:trace contextRef="#ctx0" brushRef="#br0">306 373 10253 0 0,'5'-11'273'0'0,"-4"9"-204"0"0,-1 1 1 0 0,1-1-1 0 0,0 1 1 0 0,0 0-1 0 0,-1-1 0 0 0,1 1 1 0 0,0 0-1 0 0,0-1 1 0 0,0 1-1 0 0,0 0 1 0 0,1 0-1 0 0,1-2 0 0 0,0 0 120 0 0,0 1-1 0 0,0-1 1 0 0,0 0-1 0 0,-1 0 1 0 0,1 0-1 0 0,-1-1 1 0 0,0 1-1 0 0,0 0 1 0 0,0-1-1 0 0,-1 1 1 0 0,1-1-1 0 0,-1 0 0 0 0,0 1 1 0 0,0-1-1 0 0,1-7 1 0 0,0-7 300 0 0,0 0 1 0 0,-1-21-1 0 0,-1 34-404 0 0,0 4-68 0 0,0 0 0 0 0,0 1 0 0 0,0-1 0 0 0,0 0 0 0 0,0 0 0 0 0,-1 1 0 0 0,1-1 0 0 0,0 0 0 0 0,0 0 0 0 0,0 1 0 0 0,-1-1 0 0 0,1 0 0 0 0,0 0 0 0 0,-1 1 0 0 0,1-1 0 0 0,0 0 0 0 0,-1 1 0 0 0,1-1 0 0 0,-1 1 0 0 0,1-1 0 0 0,-1 0 0 0 0,0 1 0 0 0,1-1 0 0 0,-1 1 0 0 0,1 0 0 0 0,-1-1 0 0 0,-1 0 0 0 0,0 1 0 0 0,0-1-1 0 0,1 1 1 0 0,-1 0-1 0 0,0 0 0 0 0,0 0 1 0 0,0 0-1 0 0,0 0 1 0 0,0 0-1 0 0,1 0 1 0 0,-1 0-1 0 0,-3 2 1 0 0,-6 1 8 0 0,1 1 1 0 0,-1 1 0 0 0,-10 5 0 0 0,19-9-14 0 0,-11 6 68 0 0,1 1 1 0 0,-1 1 0 0 0,1 0 0 0 0,1 0-1 0 0,0 2 1 0 0,0-1 0 0 0,1 1 0 0 0,-12 16-1 0 0,-5 12 479 0 0,-28 54 0 0 0,31-49-205 0 0,13-26-171 0 0,1 1 0 0 0,-9 26 0 0 0,17-39-144 0 0,0 0-1 0 0,0 0 1 0 0,1 0-1 0 0,0 0 1 0 0,0 0 0 0 0,0 1-1 0 0,1-1 1 0 0,0 0-1 0 0,0 1 1 0 0,0-1-1 0 0,3 12 1 0 0,-2-14-18 0 0,1-1-1 0 0,0 1 1 0 0,-1-1 0 0 0,1 0 0 0 0,0 0 0 0 0,1 1-1 0 0,-1-2 1 0 0,1 1 0 0 0,-1 0 0 0 0,1 0-1 0 0,0-1 1 0 0,0 1 0 0 0,0-1 0 0 0,0 0 0 0 0,0 0-1 0 0,1 0 1 0 0,-1 0 0 0 0,0-1 0 0 0,1 1 0 0 0,6 1-1 0 0,3 0-29 0 0,0 0 0 0 0,0-1 0 0 0,0 0 0 0 0,21 0 0 0 0,4-4-328 0 0,0-1 1 0 0,-1-3 0 0 0,61-15 0 0 0,-43 8-97 0 0,16-3-1155 0 0,124-48 0 0 0,-189 61 1513 0 0,1 0 1 0 0,-1-1-1 0 0,0 1 1 0 0,0-1 0 0 0,0 0-1 0 0,0-1 1 0 0,-1 1-1 0 0,0-1 1 0 0,0-1 0 0 0,0 1-1 0 0,0 0 1 0 0,-1-1-1 0 0,5-8 1 0 0,-7 10 85 0 0,0 1 0 0 0,0-1 0 0 0,-1 0 1 0 0,1 0-1 0 0,-1 0 0 0 0,0 0 0 0 0,0 0 0 0 0,0 0 0 0 0,-1 0 1 0 0,0 0-1 0 0,1 0 0 0 0,-2 0 0 0 0,1 0 0 0 0,0-1 0 0 0,-1 1 1 0 0,1 0-1 0 0,-1 0 0 0 0,0 0 0 0 0,-1 0 0 0 0,1 1 0 0 0,-1-1 1 0 0,0 0-1 0 0,1 0 0 0 0,-5-5 0 0 0,-11-15 308 0 0,-34-38 0 0 0,45 56-238 0 0,0 0 0 0 0,0 1 0 0 0,-1-1 0 0 0,1 1 0 0 0,-1 0 0 0 0,0 1 0 0 0,-1-1 0 0 0,1 2 0 0 0,-1-1 0 0 0,-15-4 0 0 0,21 7-66 0 0,0 1 0 0 0,1 0-1 0 0,-1 0 1 0 0,0 0 0 0 0,0 0 0 0 0,0 0 0 0 0,1 1 0 0 0,-1-1 0 0 0,0 0 0 0 0,1 1-1 0 0,-1-1 1 0 0,0 1 0 0 0,1 0 0 0 0,-1-1 0 0 0,0 1 0 0 0,1 0 0 0 0,-1 0-1 0 0,1 0 1 0 0,0 0 0 0 0,-1 0 0 0 0,1 1 0 0 0,0-1 0 0 0,0 0 0 0 0,-1 0 0 0 0,1 1-1 0 0,0-1 1 0 0,0 1 0 0 0,1-1 0 0 0,-1 1 0 0 0,0 0 0 0 0,0-1 0 0 0,1 1 0 0 0,-1 0-1 0 0,1-1 1 0 0,-1 3 0 0 0,-1 5 111 0 0,-1 1 1 0 0,2 0-1 0 0,-1-1 0 0 0,1 1 0 0 0,1 10 1 0 0,0-10-44 0 0,0 0 0 0 0,0 0 0 0 0,2-1 0 0 0,-1 1 0 0 0,1 0 0 0 0,0 0 0 0 0,1-1 0 0 0,7 18 0 0 0,-9-25-77 0 0,1-1-1 0 0,-1 1 1 0 0,0 0 0 0 0,1-1 0 0 0,-1 1-1 0 0,1-1 1 0 0,-1 0 0 0 0,1 1-1 0 0,-1-1 1 0 0,1 0 0 0 0,0 0 0 0 0,0 0-1 0 0,0 0 1 0 0,-1 0 0 0 0,1-1-1 0 0,0 1 1 0 0,0-1 0 0 0,4 1-1 0 0,-2 0-16 0 0,1-1-1 0 0,-1 0 0 0 0,1 0 1 0 0,-1 0-1 0 0,1-1 0 0 0,-1 0 1 0 0,0 0-1 0 0,6-2 0 0 0,0 0-123 0 0,-1-1 0 0 0,0 0 0 0 0,0 0 0 0 0,-1-1 0 0 0,0 0 0 0 0,1-1 0 0 0,7-7 0 0 0,-11 8 78 0 0,0 0 0 0 0,-1 0-1 0 0,1-1 1 0 0,-1 0 0 0 0,0 0 0 0 0,-1 0-1 0 0,0 0 1 0 0,4-10 0 0 0,4 64 602 0 0,-2-19-198 0 0,-6-17-252 0 0,1-1-1 0 0,0 0 1 0 0,1 0 0 0 0,0 0-1 0 0,10 14 1 0 0,-13-22-99 0 0,0-1 1 0 0,0 0-1 0 0,1 0 1 0 0,-1-1-1 0 0,1 1 0 0 0,0 0 1 0 0,-1-1-1 0 0,1 1 1 0 0,0-1-1 0 0,0 0 0 0 0,0 0 1 0 0,0 0-1 0 0,0-1 1 0 0,0 1-1 0 0,0 0 0 0 0,6-1 1 0 0,0 1-139 0 0,0-1 0 0 0,0 0 0 0 0,0-1 0 0 0,14-3 0 0 0,-12 3-107 0 0,1-2 0 0 0,-1 0 0 0 0,-1 0 1 0 0,1-1-1 0 0,0-1 0 0 0,-1 1 0 0 0,0-2 1 0 0,0 1-1 0 0,-1-2 0 0 0,1 1 0 0 0,-1-1 0 0 0,-1 0 1 0 0,1-1-1 0 0,-1 0 0 0 0,-1 0 0 0 0,1-1 1 0 0,-1 0-1 0 0,10-19 0 0 0,-10 16 190 0 0,-2 0-1 0 0,0-1 1 0 0,0 0-1 0 0,-1 0 1 0 0,0 0-1 0 0,-1 0 1 0 0,-1-1-1 0 0,1-24 1 0 0,-3 21 81 0 0,-1-1 0 0 0,-1 1 1 0 0,0 0-1 0 0,-1 0 0 0 0,-1 0 0 0 0,-10-25 1 0 0,5 16 206 0 0,-2 1-1 0 0,-1 0 1 0 0,-1 0 0 0 0,-22-31 0 0 0,35 56-227 0 0,0 0 1 0 0,0 0 0 0 0,0 0-1 0 0,0 1 1 0 0,0-1-1 0 0,0 0 1 0 0,0 0-1 0 0,0 0 1 0 0,0 0 0 0 0,0 0-1 0 0,0 0 1 0 0,0 0-1 0 0,0 0 1 0 0,0 0-1 0 0,0 0 1 0 0,0 0 0 0 0,0 0-1 0 0,0 0 1 0 0,0 0-1 0 0,0 0 1 0 0,-1 1-1 0 0,1-1 1 0 0,0 0 0 0 0,0 0-1 0 0,0 0 1 0 0,0 0-1 0 0,0 0 1 0 0,0 0-1 0 0,0 0 1 0 0,0 0 0 0 0,0 0-1 0 0,0 0 1 0 0,0 0-1 0 0,0 0 1 0 0,0 0-1 0 0,0 0 1 0 0,0 0-1 0 0,0 0 1 0 0,0 0 0 0 0,-1 0-1 0 0,1 0 1 0 0,0 0-1 0 0,0 0 1 0 0,0 0-1 0 0,0 0 1 0 0,0 0 0 0 0,0 0-1 0 0,0 0 1 0 0,0 0-1 0 0,0 0 1 0 0,0 0-1 0 0,0 0 1 0 0,0 0 0 0 0,0 0-1 0 0,0 0 1 0 0,0 0-1 0 0,0 0 1 0 0,-1 0-1 0 0,1 0 1 0 0,0 0 0 0 0,0 0-1 0 0,0-1 1 0 0,0 1-1 0 0,0 0 1 0 0,0 0-1 0 0,0 11 90 0 0,1 17 9 0 0,0-21-46 0 0,24 273 2654 0 0,-16-138-1569 0 0,-8-147-1122 0 0,0 0 0 0 0,0 0 0 0 0,0 0 0 0 0,0 1 0 0 0,1-1 0 0 0,0 0 0 0 0,0 1 0 0 0,4-8 0 0 0,22-32-16 0 0,-21 36 10 0 0,1 0-1 0 0,-1 0 0 0 0,1 1 0 0 0,0 0 1 0 0,1 1-1 0 0,0 0 0 0 0,0 0 0 0 0,0 1 0 0 0,1 0 1 0 0,0 1-1 0 0,-1 0 0 0 0,2 0 0 0 0,-1 1 1 0 0,0 0-1 0 0,1 1 0 0 0,-1 0 0 0 0,14 0 1 0 0,-7 1 53 0 0,1 0 0 0 0,0 1 1 0 0,0 1-1 0 0,0 1 1 0 0,0 1-1 0 0,0 0 0 0 0,-1 1 1 0 0,1 1-1 0 0,24 10 0 0 0,-25-7 61 0 0,0 1 1 0 0,-1 1-1 0 0,27 20 0 0 0,-37-26-92 0 0,0 1 0 0 0,0 0 0 0 0,-1 1 0 0 0,0-1 0 0 0,0 1 0 0 0,0 0 0 0 0,-1 0 0 0 0,0 0 0 0 0,0 1 0 0 0,-1-1 0 0 0,1 1-1 0 0,2 11 1 0 0,-5-15-28 0 0,0 0-1 0 0,-1 0 1 0 0,1 0-1 0 0,-1 0 1 0 0,0 0-1 0 0,0 1 1 0 0,0-1-1 0 0,-1 0 1 0 0,1 0-1 0 0,-1 0 1 0 0,0 0-1 0 0,0 0 1 0 0,0 0-1 0 0,0 0 1 0 0,0 0-1 0 0,-2 3 1 0 0,0-1-2 0 0,0-1 0 0 0,0 0 0 0 0,-1 0 0 0 0,0 0 0 0 0,1 0 0 0 0,-1-1 0 0 0,-1 1 0 0 0,-7 5 1 0 0,0-3-52 0 0,1 0 0 0 0,-1-1 1 0 0,0 0-1 0 0,0 0 1 0 0,0-2-1 0 0,-1 1 0 0 0,-15 1 1 0 0,5-3-395 0 0,1-1 0 0 0,-1-1-1 0 0,1-1 1 0 0,-1-1 0 0 0,1 0 0 0 0,0-2 0 0 0,-23-7 0 0 0,41 9 245 0 0,0 1 0 0 0,0-1 0 0 0,0 0 0 0 0,0 0 0 0 0,1-1 0 0 0,-1 1 0 0 0,1-1 1 0 0,-1 1-1 0 0,1-1 0 0 0,0 0 0 0 0,0-1 0 0 0,1 1 0 0 0,-1 0 0 0 0,0-1 0 0 0,-1-4 0 0 0,0 2-196 0 0,2 0-1 0 0,-1 0 1 0 0,0 0-1 0 0,1 0 1 0 0,0-1-1 0 0,1 1 1 0 0,0-1-1 0 0,-1-11 1 0 0,1-1-655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20.732"/>
    </inkml:context>
    <inkml:brush xml:id="br0">
      <inkml:brushProperty name="width" value="0.05" units="cm"/>
      <inkml:brushProperty name="height" value="0.05" units="cm"/>
    </inkml:brush>
  </inkml:definitions>
  <inkml:trace contextRef="#ctx0" brushRef="#br0">39 75 7357 0 0,'-5'-6'276'0'0,"0"0"0"0"0,1 0 0 0 0,0-1 0 0 0,0 1 0 0 0,1-1 0 0 0,-1 0 0 0 0,2 0 0 0 0,-1 0 1 0 0,-2-9-1 0 0,10 42 1233 0 0,1-1 1 0 0,16 45 0 0 0,35 73-74 0 0,5 14-791 0 0,11 31-1084 0 0,-10-70-3272 0 0,-49-96 1994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21.938"/>
    </inkml:context>
    <inkml:brush xml:id="br0">
      <inkml:brushProperty name="width" value="0.05" units="cm"/>
      <inkml:brushProperty name="height" value="0.05" units="cm"/>
    </inkml:brush>
  </inkml:definitions>
  <inkml:trace contextRef="#ctx0" brushRef="#br0">210 492 7517 0 0,'4'-11'351'0'0,"0"0"0"0"0,-1-1 0 0 0,-1 1 1 0 0,0-1-1 0 0,0 1 0 0 0,-1-1 0 0 0,-1 0 0 0 0,-1-20 1 0 0,1 11 161 0 0,0 17-398 0 0,0 0 0 0 0,0 1 0 0 0,-1-1 0 0 0,1 0 0 0 0,-1 1 0 0 0,0-1 0 0 0,0 1 0 0 0,0-1 0 0 0,0 1 0 0 0,0 0 0 0 0,-1-1 0 0 0,-3-5 0 0 0,4 8-71 0 0,0 0 0 0 0,0 0 1 0 0,-1 0-1 0 0,1 0 1 0 0,0 0-1 0 0,0 1 1 0 0,-1-1-1 0 0,1 0 1 0 0,0 1-1 0 0,-1-1 0 0 0,1 1 1 0 0,-1-1-1 0 0,1 1 1 0 0,-1-1-1 0 0,1 1 1 0 0,-1 0-1 0 0,1 0 1 0 0,-1 0-1 0 0,1 0 1 0 0,-1 0-1 0 0,0 0 0 0 0,1 0 1 0 0,-1 1-1 0 0,1-1 1 0 0,0 1-1 0 0,-1-1 1 0 0,1 1-1 0 0,-1-1 1 0 0,1 1-1 0 0,0 0 1 0 0,-3 1-1 0 0,-11 6 232 0 0,1 0 0 0 0,0 1-1 0 0,1 0 1 0 0,0 1 0 0 0,-23 23 0 0 0,30-27-151 0 0,0 1 1 0 0,0 0-1 0 0,1 1 0 0 0,0-1 1 0 0,0 1-1 0 0,1 0 1 0 0,0 0-1 0 0,0 1 0 0 0,1-1 1 0 0,0 1-1 0 0,0-1 1 0 0,-1 13-1 0 0,3-17-109 0 0,0-1 1 0 0,1 1-1 0 0,0 0 0 0 0,0-1 1 0 0,0 1-1 0 0,0-1 1 0 0,1 1-1 0 0,-1-1 0 0 0,1 1 1 0 0,0-1-1 0 0,0 1 1 0 0,0-1-1 0 0,1 1 0 0 0,-1-1 1 0 0,1 0-1 0 0,0 0 0 0 0,0 0 1 0 0,0 0-1 0 0,0 0 1 0 0,0 0-1 0 0,1-1 0 0 0,-1 1 1 0 0,1-1-1 0 0,0 1 1 0 0,-1-1-1 0 0,1 0 0 0 0,0 0 1 0 0,0 0-1 0 0,1-1 1 0 0,-1 1-1 0 0,0-1 0 0 0,1 0 1 0 0,-1 1-1 0 0,0-2 0 0 0,1 1 1 0 0,-1 0-1 0 0,1-1 1 0 0,0 1-1 0 0,-1-1 0 0 0,1 0 1 0 0,-1 0-1 0 0,1-1 1 0 0,-1 1-1 0 0,5-2 0 0 0,2 0-98 0 0,-1-1 0 0 0,0 0 0 0 0,1-1 0 0 0,-1 1 0 0 0,-1-2 0 0 0,1 0 0 0 0,-1 0 0 0 0,9-6-1 0 0,-14 8-7 0 0,0 0-1 0 0,0 0 1 0 0,0 0 0 0 0,0-1-1 0 0,-1 1 1 0 0,0-1-1 0 0,1 1 1 0 0,-1-1-1 0 0,0 0 1 0 0,-1 0-1 0 0,1 0 1 0 0,-1 0-1 0 0,1 0 1 0 0,-1 0-1 0 0,0 0 1 0 0,-1-1-1 0 0,1 1 1 0 0,-1 0-1 0 0,0 0 1 0 0,0-1-1 0 0,-1-4 1 0 0,-10-87 6 0 0,14 124 326 0 0,-2-18-112 0 0,0 0-1 0 0,1 0 1 0 0,0 0-1 0 0,0-1 1 0 0,1 1-1 0 0,5 10 1 0 0,-7-18-122 0 0,0 0 0 0 0,0 0-1 0 0,1 0 1 0 0,-1 0 0 0 0,1 0 0 0 0,0 0-1 0 0,0 0 1 0 0,-1-1 0 0 0,1 1 0 0 0,0-1 0 0 0,0 1-1 0 0,1-1 1 0 0,-1 0 0 0 0,0 0 0 0 0,0 1 0 0 0,1-2-1 0 0,-1 1 1 0 0,0 0 0 0 0,1 0 0 0 0,-1-1-1 0 0,1 0 1 0 0,-1 1 0 0 0,1-1 0 0 0,-1 0 0 0 0,0 0-1 0 0,1 0 1 0 0,-1 0 0 0 0,1-1 0 0 0,4-1 0 0 0,0 1-168 0 0,0 0 1 0 0,0 0 0 0 0,-1-1-1 0 0,1 0 1 0 0,-1-1 0 0 0,1 0 0 0 0,-1 0-1 0 0,0 0 1 0 0,0-1 0 0 0,0 1 0 0 0,0-1-1 0 0,-1-1 1 0 0,1 1 0 0 0,-1-1 0 0 0,0 0-1 0 0,-1 0 1 0 0,1-1 0 0 0,-1 1-1 0 0,0-1 1 0 0,0 0 0 0 0,-1 0 0 0 0,0 0-1 0 0,0-1 1 0 0,4-11 0 0 0,-6 9 98 0 0,0-1-1 0 0,0 0 1 0 0,-1 0 0 0 0,-1 0-1 0 0,1 0 1 0 0,-2 0 0 0 0,1 0-1 0 0,-1 1 1 0 0,-1-1 0 0 0,1 0 0 0 0,-2 1-1 0 0,1 0 1 0 0,-2 0 0 0 0,-6-12-1 0 0,-6-8 370 0 0,-2 0 0 0 0,-41-47-1 0 0,-21-7 1884 0 0,79 85-1524 0 0,2 8-352 0 0,4 6-16 0 0,8 16 217 0 0,2 0 0 0 0,1-1 1 0 0,25 37-1 0 0,9 18 348 0 0,-12-11-160 0 0,49 87-155 0 0,-81-153-529 0 0,-10-15-59 0 0,-9-16-67 0 0,10 10 56 0 0,1 1-1 0 0,0-1 1 0 0,1 0 0 0 0,0 0 0 0 0,0 0 0 0 0,1-12-1 0 0,2 20 47 0 0,-1 0-1 0 0,0-1 1 0 0,1 1-1 0 0,0 0 0 0 0,0 0 1 0 0,0 0-1 0 0,1 0 1 0 0,-1 0-1 0 0,1 0 1 0 0,0 0-1 0 0,0 0 1 0 0,0 1-1 0 0,1-1 0 0 0,-1 1 1 0 0,1-1-1 0 0,0 1 1 0 0,0 0-1 0 0,0 0 1 0 0,0 1-1 0 0,6-5 0 0 0,2 1 4 0 0,0 0-1 0 0,0 1 0 0 0,0 1 1 0 0,0 0-1 0 0,1 0 0 0 0,0 1 0 0 0,-1 1 1 0 0,1 0-1 0 0,0 0 0 0 0,0 1 1 0 0,0 1-1 0 0,0 0 0 0 0,1 1 0 0 0,12 2 1 0 0,-3 0 5 0 0,1 2 1 0 0,-1 0 0 0 0,0 1-1 0 0,-1 1 1 0 0,0 2-1 0 0,32 16 1 0 0,-48-22 7 0 0,1 0 0 0 0,-1 0 1 0 0,0 1-1 0 0,-1-1 0 0 0,1 1 0 0 0,-1 1 0 0 0,1-1 0 0 0,3 6 0 0 0,-7-8 0 0 0,0-1-1 0 0,0 1 0 0 0,0-1 0 0 0,0 1 0 0 0,0-1 0 0 0,-1 1 0 0 0,1-1 1 0 0,-1 1-1 0 0,1 0 0 0 0,-1-1 0 0 0,0 1 0 0 0,0 0 0 0 0,0-1 0 0 0,0 1 0 0 0,0 0 1 0 0,0-1-1 0 0,0 1 0 0 0,0 0 0 0 0,0-1 0 0 0,-1 1 0 0 0,1-1 0 0 0,-1 1 1 0 0,1 0-1 0 0,-1-1 0 0 0,0 1 0 0 0,0-1 0 0 0,0 1 0 0 0,1-1 0 0 0,-1 0 0 0 0,0 1 1 0 0,-1-1-1 0 0,-1 2 0 0 0,-3 2 10 0 0,0 0 0 0 0,0 0 1 0 0,-1 0-1 0 0,0-1 0 0 0,0 0 0 0 0,0 0 1 0 0,-12 4-1 0 0,4-3-109 0 0,-2 0 0 0 0,-24 5 1 0 0,37-10-42 0 0,-1 1 0 0 0,0-1 1 0 0,1 0-1 0 0,-1 0 1 0 0,1-1-1 0 0,-1 1 0 0 0,1-1 1 0 0,-1 0-1 0 0,1 0 1 0 0,-1-1-1 0 0,1 1 0 0 0,-5-4 1 0 0,7 4-63 0 0,-1 0 1 0 0,1 0-1 0 0,0 0 1 0 0,0-1-1 0 0,0 1 1 0 0,0-1-1 0 0,0 0 0 0 0,0 0 1 0 0,1 1-1 0 0,-1-1 1 0 0,0 0-1 0 0,1 0 1 0 0,0-1-1 0 0,-1 1 1 0 0,1 0-1 0 0,0 0 1 0 0,0-1-1 0 0,0 1 1 0 0,1 0-1 0 0,-1-1 1 0 0,0 1-1 0 0,1-1 0 0 0,-1-4 1 0 0,1 2-95 0 0,1 0 1 0 0,-1 1-1 0 0,1-1 1 0 0,0 0-1 0 0,0 0 1 0 0,0 1-1 0 0,1-1 1 0 0,-1 1-1 0 0,1-1 1 0 0,0 1-1 0 0,1 0 0 0 0,-1 0 1 0 0,1 0-1 0 0,0 0 1 0 0,0 0-1 0 0,5-5 1 0 0,5-2-83 0 0,-1 1 0 0 0,1 0 0 0 0,24-13 0 0 0,13-10 959 0 0,-45 29-393 0 0,2-1 178 0 0,0-1-1 0 0,1 1 1 0 0,13-6 0 0 0,-19 10-137 0 0,0 0 1 0 0,0 0-1 0 0,0 0 1 0 0,0 1 0 0 0,0-1-1 0 0,1 1 1 0 0,-1 0 0 0 0,0-1-1 0 0,0 1 1 0 0,0 0-1 0 0,0 0 1 0 0,1 0 0 0 0,-1 1-1 0 0,0-1 1 0 0,0 0-1 0 0,0 1 1 0 0,0 0 0 0 0,0-1-1 0 0,1 1 1 0 0,-1 0-1 0 0,1 1 1 0 0,13 4 1375 0 0,-14-5-1494 0 0,0-1 0 0 0,1 1-1 0 0,-1 0 1 0 0,0 0-1 0 0,0-1 1 0 0,0 2-1 0 0,0-1 1 0 0,0 0-1 0 0,0 0 1 0 0,-1 1-1 0 0,4 2 1 0 0,9 12 364 0 0,-1 2 0 0 0,15 25 0 0 0,16 22-1309 0 0,-37-53-406 0 0,-7-11 878 0 0,0 0 1 0 0,0 0-1 0 0,1 0 0 0 0,-1 0 1 0 0,0 0-1 0 0,0 0 0 0 0,0 0 1 0 0,0 0-1 0 0,0 0 0 0 0,0 0 1 0 0,0 0-1 0 0,-1 0 0 0 0,1 0 1 0 0,0 0-1 0 0,-1 0 0 0 0,1 0 1 0 0,0 0-1 0 0,-1 0 0 0 0,0 1 1 0 0,-3 5-1511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22.286"/>
    </inkml:context>
    <inkml:brush xml:id="br0">
      <inkml:brushProperty name="width" value="0.05" units="cm"/>
      <inkml:brushProperty name="height" value="0.05" units="cm"/>
    </inkml:brush>
  </inkml:definitions>
  <inkml:trace contextRef="#ctx0" brushRef="#br0">4 1 6377 0 0,'0'1'16'0'0,"-1"1"-1"0"0,0 0 1 0 0,1 0 0 0 0,-1 0 0 0 0,1-1 0 0 0,0 1 0 0 0,0 0 0 0 0,0 0 0 0 0,0 0 0 0 0,0 0 0 0 0,0 0 0 0 0,0-1 0 0 0,1 1 0 0 0,0 2-1 0 0,7 29 157 0 0,-6-29-179 0 0,0 1 0 0 0,0-1 0 0 0,0 0 0 0 0,1 1 1 0 0,0-1-1 0 0,0 0 0 0 0,0 0 0 0 0,0-1 0 0 0,1 1 0 0 0,-1-1 1 0 0,1 1-1 0 0,0-1 0 0 0,5 3 0 0 0,0-2-54 0 0,-1 0 0 0 0,1 0 0 0 0,0-1 0 0 0,1 0 0 0 0,17 2 0 0 0,-15-2 15 0 0,0-2 0 0 0,24 1 0 0 0,-31-2 361 0 0,0 0 1 0 0,-1-1-1 0 0,1 1 1 0 0,0-1-1 0 0,-1 0 1 0 0,1 0-1 0 0,-1-1 1 0 0,1 0 0 0 0,-1 0-1 0 0,5-2 1 0 0,-7 4-9 0 0,0 0 1 0 0,0 0 0 0 0,-1 0-1 0 0,1 1 1 0 0,0-1 0 0 0,-1 1 0 0 0,1-1-1 0 0,0 1 1 0 0,-1 0 0 0 0,1-1 0 0 0,-1 1-1 0 0,1 0 1 0 0,-1 0 0 0 0,1 0-1 0 0,-1 0 1 0 0,1 0 0 0 0,1 3 0 0 0,29 25 135 0 0,-15-12-244 0 0,-1 1-1 0 0,0 1 1 0 0,18 31-1 0 0,32 67-77 0 0,-37-63-331 0 0,-19-37-1263 0 0,1-1 1 0 0,15 20 0 0 0,-20-32 122 0 0,-2-1-87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22.630"/>
    </inkml:context>
    <inkml:brush xml:id="br0">
      <inkml:brushProperty name="width" value="0.05" units="cm"/>
      <inkml:brushProperty name="height" value="0.05" units="cm"/>
    </inkml:brush>
  </inkml:definitions>
  <inkml:trace contextRef="#ctx0" brushRef="#br0">4 1 10321 0 0,'-1'4'1491'0'0,"0"-2"-1297"0"0,1 0 0 0 0,-1-1 0 0 0,1 1 0 0 0,0 0 0 0 0,-1 0 0 0 0,1 0 0 0 0,0-1 0 0 0,0 1 0 0 0,0 0 0 0 0,1 0 0 0 0,-1 0 0 0 0,0 0 0 0 0,1-1 0 0 0,-1 1 0 0 0,1 0 0 0 0,0 0 0 0 0,-1-1 0 0 0,1 1 0 0 0,0-1-1 0 0,1 3 1 0 0,8 9 50 0 0,-1 1-1 0 0,-1 1 1 0 0,0-1-1 0 0,-1 1 1 0 0,-1 1-1 0 0,0-1 1 0 0,-1 1-1 0 0,3 16 1 0 0,5 13-2117 0 0,-14-29-1205 0 0,0-8 970 0 0,4-6 539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22.974"/>
    </inkml:context>
    <inkml:brush xml:id="br0">
      <inkml:brushProperty name="width" value="0.05" units="cm"/>
      <inkml:brushProperty name="height" value="0.05" units="cm"/>
    </inkml:brush>
  </inkml:definitions>
  <inkml:trace contextRef="#ctx0" brushRef="#br0">9 33 10289 0 0,'1'-4'82'0'0,"-2"-14"136"0"0,1 18-167 0 0,0-1 0 0 0,0 1-1 0 0,0-1 1 0 0,0 1 0 0 0,0 0 0 0 0,0-1 0 0 0,0 1-1 0 0,0-1 1 0 0,0 1 0 0 0,0-1 0 0 0,0 1-1 0 0,-1-1 1 0 0,1 1 0 0 0,0 0 0 0 0,0-1-1 0 0,0 1 1 0 0,-1-1 0 0 0,1 1 0 0 0,0 0 0 0 0,0-1-1 0 0,-1 1 1 0 0,1 0 0 0 0,0-1 0 0 0,-1 1-1 0 0,0-1 1 0 0,1 2-27 0 0,0-1 0 0 0,-1 0-1 0 0,1 0 1 0 0,0 0 0 0 0,0 0 0 0 0,0 1 0 0 0,-1-1 0 0 0,1 0-1 0 0,0 0 1 0 0,0 1 0 0 0,0-1 0 0 0,0 0 0 0 0,-1 0-1 0 0,1 1 1 0 0,0-1 0 0 0,0 0 0 0 0,0 0 0 0 0,0 1-1 0 0,0-1 1 0 0,0 0 0 0 0,0 1 0 0 0,0-1 0 0 0,0 0-1 0 0,0 0 1 0 0,0 1 0 0 0,0-1 0 0 0,0 0 0 0 0,0 1-1 0 0,0-1 1 0 0,0 0 0 0 0,0 0 0 0 0,0 1 0 0 0,0-1-1 0 0,1 0 1 0 0,-1 1 0 0 0,0-1 0 0 0,0 0 0 0 0,6 16 78 0 0,-5-12-57 0 0,14 55 86 0 0,-6-26-418 0 0,-7-9-941 0 0,-2-22 798 0 0,0 1 1 0 0,0-1-1 0 0,0 1 0 0 0,0-1 0 0 0,1 1 0 0 0,-1 0 1 0 0,1-1-1 0 0,-1 1 0 0 0,3 3 0 0 0,-1-3-492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23.562"/>
    </inkml:context>
    <inkml:brush xml:id="br0">
      <inkml:brushProperty name="width" value="0.05" units="cm"/>
      <inkml:brushProperty name="height" value="0.05" units="cm"/>
    </inkml:brush>
  </inkml:definitions>
  <inkml:trace contextRef="#ctx0" brushRef="#br0">1 5 7645 0 0,'0'-1'25'0'0,"0"1"0"0"0,0 0 0 0 0,0-1 0 0 0,1 1 0 0 0,-1 0 0 0 0,0 0 0 0 0,0 0 0 0 0,1-1 0 0 0,-1 1 0 0 0,0 0 0 0 0,0 0 0 0 0,1 0 0 0 0,-1 0 0 0 0,0-1 0 0 0,0 1 0 0 0,1 0 0 0 0,-1 0 0 0 0,0 0 0 0 0,1 0 0 0 0,-1 0 0 0 0,0 0 0 0 0,1 0 0 0 0,-1 0 0 0 0,0 0 0 0 0,1 0 0 0 0,-1 0 0 0 0,0 0 0 0 0,1 0 0 0 0,-1 0 0 0 0,0 0 0 0 0,0 0 0 0 0,1 0 0 0 0,-1 1 0 0 0,0-1 0 0 0,1 0 0 0 0,-1 0 0 0 0,0 0 0 0 0,0 0 0 0 0,1 1 0 0 0,-1-1 0 0 0,0 0 0 0 0,0 0 0 0 0,1 1 0 0 0,-1-1 0 0 0,0 17 1484 0 0,0 2-762 0 0,9 38 272 0 0,2-1 1 0 0,22 61 0 0 0,-19-78-1266 0 0,1 0 0 0 0,3-1 0 0 0,36 59 0 0 0,-23-34-4193 0 0,-30-63 4384 0 0,-1 0-1 0 0,0 0 1 0 0,0 1-1 0 0,0-1 1 0 0,0 0-1 0 0,0 0 1 0 0,1 0-1 0 0,-1 0 1 0 0,0 1-1 0 0,0-1 1 0 0,0 0-1 0 0,0 0 1 0 0,0 0-1 0 0,0 0 1 0 0,0 1 0 0 0,0-1-1 0 0,0 0 1 0 0,0 0-1 0 0,0 0 1 0 0,0 1-1 0 0,0-1 1 0 0,0 0-1 0 0,0 0 1 0 0,0 0-1 0 0,0 1 1 0 0,0-1-1 0 0,0 0 1 0 0,0 0-1 0 0,0 0 1 0 0,0 0-1 0 0,0 1 1 0 0,0-1-1 0 0,0 0 1 0 0,0 0-1 0 0,-1 0 1 0 0,1 0 0 0 0,0 1-1 0 0,0-1 1 0 0,0 0-1 0 0,0 0 1 0 0,-1 0-1 0 0,-8-3-1096 0 0,-11-12 751 0 0,1-2 800 0 0,-6-6 1454 0 0,-46-53-1 0 0,55 47-288 0 0,13 17-477 0 0,3 12-1056 0 0,0 0 1 0 0,0 0-1 0 0,0 0 1 0 0,0 0-1 0 0,0 0 0 0 0,0 0 1 0 0,0-1-1 0 0,0 1 1 0 0,0 0-1 0 0,0 0 0 0 0,0 0 1 0 0,0 0-1 0 0,0 0 0 0 0,0 0 1 0 0,0 0-1 0 0,0-1 1 0 0,0 1-1 0 0,0 0 0 0 0,1 0 1 0 0,-1 0-1 0 0,0 0 0 0 0,0 0 1 0 0,0 0-1 0 0,0 0 1 0 0,0 0-1 0 0,0 0 0 0 0,0-1 1 0 0,0 1-1 0 0,0 0 0 0 0,1 0 1 0 0,-1 0-1 0 0,0 0 1 0 0,0 0-1 0 0,0 0 0 0 0,0 0 1 0 0,0 0-1 0 0,0 0 0 0 0,0 0 1 0 0,1 0-1 0 0,-1 0 1 0 0,0 0-1 0 0,0 0 0 0 0,0 0 1 0 0,0 0-1 0 0,0 0 0 0 0,0 0 1 0 0,1 0-1 0 0,-1 0 1 0 0,0 0-1 0 0,0 0 0 0 0,0 0 1 0 0,0 0-1 0 0,0 0 0 0 0,0 0 1 0 0,0 1-1 0 0,4 0 52 0 0,0-1-1 0 0,-1 1 1 0 0,1-1-1 0 0,-1 1 1 0 0,1-1-1 0 0,0 0 1 0 0,-1-1-1 0 0,1 1 1 0 0,4-1-1 0 0,39-11-51 0 0,-15 4-4 0 0,-23 7-23 0 0,1-2 0 0 0,-1 1 0 0 0,0-1 0 0 0,0-1 0 0 0,0 1 0 0 0,0-2 0 0 0,-1 1 1 0 0,1-1-1 0 0,13-11 0 0 0,-22 14 30 0 0,1 1-1 0 0,0-1 1 0 0,0 0 0 0 0,-1 1 0 0 0,1-1 0 0 0,-1 0 0 0 0,0 0 0 0 0,1 0 0 0 0,-1 0 0 0 0,0 1 0 0 0,0-1 0 0 0,0 0-1 0 0,0 0 1 0 0,0 0 0 0 0,-1 0 0 0 0,1 0 0 0 0,-1 1 0 0 0,1-1 0 0 0,-1 0 0 0 0,-1-2 0 0 0,-1-14 214 0 0,-4-17 665 0 0,3 46-365 0 0,3-9-549 0 0,0 1-1 0 0,1 0 1 0 0,0 0 0 0 0,0 0-1 0 0,-1 0 1 0 0,2-1 0 0 0,-1 6 0 0 0,1-4 66 0 0,1-1 0 0 0,-1 1 0 0 0,1-1 0 0 0,-1 1 1 0 0,1-1-1 0 0,0 1 0 0 0,1-1 0 0 0,-1 0 0 0 0,0 0 1 0 0,1 0-1 0 0,0 0 0 0 0,4 4 0 0 0,-1-3 29 0 0,-1-1-1 0 0,1 1 1 0 0,0-1-1 0 0,1 0 1 0 0,-1-1-1 0 0,10 4 1 0 0,-15-6-92 0 0,0 0 1 0 0,0 0 0 0 0,0 0 0 0 0,0 0-1 0 0,0 0 1 0 0,0 0 0 0 0,0 0 0 0 0,1 0-1 0 0,-1-1 1 0 0,0 1 0 0 0,0 0-1 0 0,0-1 1 0 0,0 1 0 0 0,0-1 0 0 0,0 1-1 0 0,0-1 1 0 0,0 1 0 0 0,-1-1 0 0 0,1 0-1 0 0,0 1 1 0 0,0-1 0 0 0,0 0 0 0 0,-1 0-1 0 0,1 1 1 0 0,0-1 0 0 0,-1 0 0 0 0,1 0-1 0 0,-1 0 1 0 0,1 0 0 0 0,-1 0-1 0 0,1-2 1 0 0,16-42 2 0 0,-10 22 0 0 0,-2 12-17 0 0,3-6-11 0 0,-3 17 53 0 0,2 10 54 0 0,70 154 1223 0 0,69 211 1 0 0,-145-373-1287 0 0,0 0 1 0 0,0 0-1 0 0,0 0 1 0 0,-1 1-1 0 0,1-1 1 0 0,-1 0 0 0 0,0 1-1 0 0,1-1 1 0 0,-1 0-1 0 0,0 1 1 0 0,-1 2-1 0 0,1-5-6 0 0,0 0-1 0 0,0 1 1 0 0,-1-1-1 0 0,1 0 0 0 0,0 1 1 0 0,0-1-1 0 0,0 0 0 0 0,-1 0 1 0 0,1 1-1 0 0,0-1 1 0 0,-1 0-1 0 0,1 0 0 0 0,0 1 1 0 0,0-1-1 0 0,-1 0 1 0 0,1 0-1 0 0,0 0 0 0 0,-1 0 1 0 0,1 1-1 0 0,-1-1 1 0 0,1 0-1 0 0,0 0 0 0 0,-1 0 1 0 0,1 0-1 0 0,-1 0 0 0 0,-17-3 310 0 0,11 0-296 0 0,0 0-1 0 0,1 0 0 0 0,-1 0 1 0 0,1-1-1 0 0,0 0 0 0 0,0 0 1 0 0,0 0-1 0 0,0-1 0 0 0,1 0 1 0 0,0 0-1 0 0,0-1 0 0 0,-8-10 1 0 0,7 6-5 0 0,0 0 0 0 0,1 0 0 0 0,1 0 0 0 0,0 0 0 0 0,0-1 0 0 0,1 0 0 0 0,-4-19 0 0 0,4 5 10 0 0,1 1 1 0 0,1-1 0 0 0,1 0 0 0 0,2 0-1 0 0,0 0 1 0 0,11-46 0 0 0,-7 47 14 0 0,1 1-1 0 0,1 0 1 0 0,1 1 0 0 0,0-1 0 0 0,2 2 0 0 0,1-1 0 0 0,18-23 0 0 0,-23 35-32 0 0,0 1 1 0 0,0 0 0 0 0,1 1-1 0 0,1 0 1 0 0,0 0-1 0 0,0 0 1 0 0,0 1 0 0 0,1 1-1 0 0,0-1 1 0 0,0 2-1 0 0,1-1 1 0 0,-1 2 0 0 0,1-1-1 0 0,0 1 1 0 0,0 1 0 0 0,1 0-1 0 0,13-2 1 0 0,-17 5-183 0 0,0 1-1 0 0,0-1 1 0 0,0 1 0 0 0,0 1 0 0 0,0-1 0 0 0,0 1 0 0 0,0 1-1 0 0,0 0 1 0 0,-1 0 0 0 0,1 0 0 0 0,-1 1 0 0 0,0 0 0 0 0,0 0-1 0 0,0 1 1 0 0,-1 0 0 0 0,0 0 0 0 0,0 0 0 0 0,0 1 0 0 0,0 0-1 0 0,-1 0 1 0 0,9 14 0 0 0,-12-16-161 0 0,-1 0 0 0 0,1 0 1 0 0,-1 1-1 0 0,0-1 0 0 0,0 1 0 0 0,0 0 0 0 0,-1-1 0 0 0,1 1 0 0 0,-1-1 0 0 0,-1 8 0 0 0,-1 17-1965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24.480"/>
    </inkml:context>
    <inkml:brush xml:id="br0">
      <inkml:brushProperty name="width" value="0.05" units="cm"/>
      <inkml:brushProperty name="height" value="0.05" units="cm"/>
    </inkml:brush>
  </inkml:definitions>
  <inkml:trace contextRef="#ctx0" brushRef="#br0">77 210 7777 0 0,'-3'-7'320'0'0,"0"1"1"0"0,-1-1-1 0 0,1 1 1 0 0,-1 0-1 0 0,0 0 1 0 0,-1 1-1 0 0,-6-7 1 0 0,7 7 188 0 0,-1 0 0 0 0,1 0 0 0 0,0 0 0 0 0,0-1 0 0 0,1 1 0 0 0,0-1 0 0 0,0 0 0 0 0,-4-11 0 0 0,6 15-314 0 0,1 1 1 0 0,-1-1-1 0 0,1 0 0 0 0,0 1 0 0 0,0-1 0 0 0,0 1 1 0 0,0-1-1 0 0,0 0 0 0 0,0 1 0 0 0,1-4 1 0 0,4 2 908 0 0,4 11-477 0 0,1 7-300 0 0,-1 0 0 0 0,-1 1 0 0 0,0 0 0 0 0,-2 1 0 0 0,1-1 0 0 0,6 34 0 0 0,-3-16 95 0 0,-1-3-40 0 0,2 0 0 0 0,2 0 0 0 0,0-1 1 0 0,28 45-1 0 0,-21-44-195 0 0,-6-7-52 0 0,29 35 1 0 0,-39-53-125 0 0,2 0-1 0 0,-1-1 1 0 0,0 0-1 0 0,1 0 0 0 0,0 0 1 0 0,0-1-1 0 0,1 0 1 0 0,-1 0-1 0 0,1 0 1 0 0,13 4-1 0 0,-20-7-11 0 0,1-1 0 0 0,0 0 0 0 0,0 0 0 0 0,0 0 0 0 0,-1 0 0 0 0,1 0-1 0 0,0 0 1 0 0,0 0 0 0 0,0 0 0 0 0,-1 0 0 0 0,1-1 0 0 0,0 1 0 0 0,0 0 0 0 0,-1 0 0 0 0,1-1 0 0 0,0 1-1 0 0,0-1 1 0 0,-1 1 0 0 0,1 0 0 0 0,0-1 0 0 0,-1 1 0 0 0,2-2 0 0 0,13-18-112 0 0,3-26-152 0 0,-10 17 155 0 0,-1-1-1 0 0,-1 0 1 0 0,-2 0 0 0 0,1-32-1 0 0,-9-121-83 0 0,4 180 190 0 0,-5-65-52 0 0,-1-49-347 0 0,7 115-588 0 0,1 7-66 0 0,5 19-1193 0 0,-4-14 1091 0 0,-1 1 1 0 0,0 0 0 0 0,0 15 0 0 0,-5-9-1897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24.852"/>
    </inkml:context>
    <inkml:brush xml:id="br0">
      <inkml:brushProperty name="width" value="0.05" units="cm"/>
      <inkml:brushProperty name="height" value="0.05" units="cm"/>
    </inkml:brush>
  </inkml:definitions>
  <inkml:trace contextRef="#ctx0" brushRef="#br0">1 61 10429 0 0,'0'0'3043'0'0,"5"3"-2158"0"0,1 2 112 0 0,1-1 1 0 0,-1 1 0 0 0,0 0-1 0 0,6 7 1 0 0,-10-9-208 0 0,0 8-686 0 0,3 32 10 0 0,-4-32 42 0 0,6 12-95 0 0,23 72-21 0 0,-29-92-37 0 0,0 1 1 0 0,1 0-1 0 0,-1-1 0 0 0,1 1 1 0 0,0-1-1 0 0,4 6 0 0 0,-6-9-2 0 0,1 0-1 0 0,-1 1 1 0 0,0-1 0 0 0,1 0-1 0 0,-1 1 1 0 0,1-1-1 0 0,-1 0 1 0 0,1 1 0 0 0,-1-1-1 0 0,0 0 1 0 0,1 0-1 0 0,-1 0 1 0 0,1 1 0 0 0,-1-1-1 0 0,1 0 1 0 0,0 0-1 0 0,-1 0 1 0 0,1 0 0 0 0,-1 0-1 0 0,2 0 1 0 0,2 0 0 0 0,-1 0-24 0 0,-1 0-1 0 0,1 0 1 0 0,0 0 0 0 0,-1 0-1 0 0,1-1 1 0 0,0 1-1 0 0,-1-1 1 0 0,1 1 0 0 0,-1-1-1 0 0,1 0 1 0 0,-1 0 0 0 0,0 0-1 0 0,1-1 1 0 0,-1 1-1 0 0,0-1 1 0 0,0 1 0 0 0,0-1-1 0 0,0 0 1 0 0,0 1-1 0 0,2-4 1 0 0,5-4-280 0 0,-1 0 0 0 0,12-18 0 0 0,-14 18 171 0 0,0 0 1 0 0,0 0-1 0 0,-1-1 1 0 0,-1 0-1 0 0,0 0 0 0 0,0 0 1 0 0,-1 0-1 0 0,0-1 0 0 0,2-13 1 0 0,-5 19 128 0 0,1-1 1 0 0,-1 1 0 0 0,-1 0 0 0 0,1-1-1 0 0,-1 1 1 0 0,0 0 0 0 0,0 0 0 0 0,0 0 0 0 0,-1-1-1 0 0,1 1 1 0 0,-1 1 0 0 0,-1-1 0 0 0,1 0-1 0 0,-1 0 1 0 0,0 1 0 0 0,0-1 0 0 0,0 1 0 0 0,0 0-1 0 0,-1 0 1 0 0,0 0 0 0 0,-4-3 0 0 0,5 4 19 0 0,-1 0 1 0 0,0 1 0 0 0,0-1 0 0 0,0 1-1 0 0,0-1 1 0 0,0 1 0 0 0,-1 1-1 0 0,1-1 1 0 0,-1 1 0 0 0,1-1 0 0 0,-1 1-1 0 0,0 0 1 0 0,1 1 0 0 0,-1-1 0 0 0,0 1-1 0 0,1 0 1 0 0,-1 0 0 0 0,0 1-1 0 0,-6 1 1 0 0,5-1 5 0 0,-1 1-1 0 0,1 0 1 0 0,-1 1 0 0 0,1-1-1 0 0,0 1 1 0 0,0 1 0 0 0,0-1-1 0 0,1 1 1 0 0,-1 0 0 0 0,1 0-1 0 0,0 0 1 0 0,0 1-1 0 0,-5 6 1 0 0,8-9-43 0 0,1 0-1 0 0,0 0 1 0 0,0 0 0 0 0,0 0-1 0 0,0 0 1 0 0,0 0-1 0 0,0 0 1 0 0,0 0 0 0 0,1 1-1 0 0,-1-1 1 0 0,0 4 0 0 0,1-5-70 0 0,0-1 0 0 0,0 1 0 0 0,0 0 0 0 0,0 0 0 0 0,0 0 0 0 0,0-1 0 0 0,0 1 0 0 0,0 0 0 0 0,0 0 0 0 0,1 0 0 0 0,-1-1 0 0 0,0 1 0 0 0,0 0 0 0 0,1 0 0 0 0,-1-1 0 0 0,0 1 0 0 0,1 0 0 0 0,-1 0 0 0 0,1-1 1 0 0,-1 1-1 0 0,1-1 0 0 0,-1 1 0 0 0,1 0 0 0 0,-1-1 0 0 0,1 1 0 0 0,0-1 0 0 0,-1 1 0 0 0,1-1 0 0 0,0 0 0 0 0,-1 1 0 0 0,2-1 0 0 0,23 4-4262 0 0,-13-2 2563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25.260"/>
    </inkml:context>
    <inkml:brush xml:id="br0">
      <inkml:brushProperty name="width" value="0.05" units="cm"/>
      <inkml:brushProperty name="height" value="0.05" units="cm"/>
    </inkml:brush>
  </inkml:definitions>
  <inkml:trace contextRef="#ctx0" brushRef="#br0">96 229 11129 0 0,'-8'-13'446'0'0,"-1"0"0"0"0,-13-13 1 0 0,12 14 468 0 0,0-1 1 0 0,-9-14 0 0 0,15 21-360 0 0,-7-13 706 0 0,11 18-1184 0 0,0 1 0 0 0,-1-1 0 0 0,1 0 0 0 0,0 0 0 0 0,-1 1 0 0 0,1-1 0 0 0,0 0 0 0 0,0 0 0 0 0,0 0-1 0 0,0 1 1 0 0,0-1 0 0 0,0 0 0 0 0,0 0 0 0 0,0 0 0 0 0,0 1 0 0 0,0-1 0 0 0,0 0 0 0 0,1 0 0 0 0,-1 1 0 0 0,0-1 0 0 0,1 0 0 0 0,0-1 0 0 0,-1 2-54 0 0,0 0 0 0 0,1 0 0 0 0,-1-1 0 0 0,0 1 0 0 0,1 0 0 0 0,-1 0 0 0 0,0 0 0 0 0,1 0 0 0 0,-1 0 0 0 0,0 0 0 0 0,1 0 0 0 0,-1 0 0 0 0,0 0 0 0 0,1 0 0 0 0,-1 0 0 0 0,1 0 0 0 0,-1 0 0 0 0,0 1 0 0 0,0-1 0 0 0,1 0 0 0 0,-1 0 0 0 0,0 0 0 0 0,1 0 0 0 0,-1 0 0 0 0,0 1 0 0 0,1-1 0 0 0,-1 0 0 0 0,0 0 0 0 0,0 1 0 0 0,1-1 0 0 0,-1 0 1 0 0,0 0-1 0 0,0 1 0 0 0,0-1 0 0 0,1 0 0 0 0,-1 1 0 0 0,0-1 0 0 0,11 16 155 0 0,-9-14-137 0 0,21 36 335 0 0,-2 1 1 0 0,-1 1-1 0 0,23 68 1 0 0,28 58 565 0 0,-67-157-920 0 0,1 0-1 0 0,1 1 1 0 0,-1-2-1 0 0,1 1 1 0 0,1-1-1 0 0,0 0 0 0 0,0 0 1 0 0,1-1-1 0 0,-1 0 1 0 0,13 9-1 0 0,-18-16-26 0 0,-1 1 1 0 0,0 0-1 0 0,0-1 1 0 0,1 1-1 0 0,-1-1 1 0 0,0 0-1 0 0,1 1 0 0 0,-1-1 1 0 0,1 0-1 0 0,-1 0 1 0 0,0 0-1 0 0,1 0 1 0 0,-1 0-1 0 0,1 0 0 0 0,-1 0 1 0 0,0 0-1 0 0,1-1 1 0 0,-1 1-1 0 0,1 0 0 0 0,-1-1 1 0 0,2 0-1 0 0,0-1-19 0 0,-1 0 0 0 0,1 0-1 0 0,0 0 1 0 0,-1 0-1 0 0,1 0 1 0 0,-1 0 0 0 0,1-1-1 0 0,2-4 1 0 0,2-4-123 0 0,0 0 1 0 0,-1-1-1 0 0,7-17 1 0 0,-4 6 29 0 0,-2-1-1 0 0,0 0 1 0 0,-2 0 0 0 0,0-1 0 0 0,-2 0 0 0 0,0-38 0 0 0,-4 2 410 0 0,-14-91 0 0 0,-1 68 369 0 0,15 84-663 0 0,1 0 0 0 0,0 0 0 0 0,0 0 1 0 0,0 0-1 0 0,0 0 0 0 0,0 0 0 0 0,0 0 1 0 0,0 0-1 0 0,0 0 0 0 0,0 0 0 0 0,0 0 0 0 0,0 0 1 0 0,0 0-1 0 0,0 0 0 0 0,0 0 0 0 0,0 0 1 0 0,-1 0-1 0 0,1 0 0 0 0,0 0 0 0 0,0 0 1 0 0,0 0-1 0 0,0 0 0 0 0,0 0 0 0 0,0 0 0 0 0,0 0 1 0 0,0 0-1 0 0,0 0 0 0 0,0 0 0 0 0,0 0 1 0 0,0 0-1 0 0,-1 0 0 0 0,1 0 0 0 0,0 0 1 0 0,0 0-1 0 0,0 0 0 0 0,0 0 0 0 0,0 0 0 0 0,0 0 1 0 0,0 0-1 0 0,0 0 0 0 0,0 0 0 0 0,0 0 1 0 0,0-1-1 0 0,0 1 0 0 0,0 0 0 0 0,0 0 1 0 0,0 0-1 0 0,0 0 0 0 0,0 0 0 0 0,0 0 0 0 0,0 0 1 0 0,0 0-1 0 0,0 0 0 0 0,0 0 0 0 0,0 0 1 0 0,0 0-1 0 0,0 0 0 0 0,0-1 0 0 0,0 1 1 0 0,0 0-1 0 0,0 0 0 0 0,-4 10-110 0 0,-1 13-400 0 0,3-1-1136 0 0,1 0 1 0 0,3 32-1 0 0,-1-4-2212 0 0,1-28 2221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43.161"/>
    </inkml:context>
    <inkml:brush xml:id="br0">
      <inkml:brushProperty name="width" value="0.05" units="cm"/>
      <inkml:brushProperty name="height" value="0.05" units="cm"/>
    </inkml:brush>
  </inkml:definitions>
  <inkml:trace contextRef="#ctx0" brushRef="#br0">1 77 8729 0 0,'0'-1'31'0'0,"0"1"0"0"0,0-1 1 0 0,-1 0-1 0 0,1 1 0 0 0,0-1 0 0 0,0 1 1 0 0,0-1-1 0 0,1 1 0 0 0,-1-1 0 0 0,0 1 1 0 0,0-1-1 0 0,0 1 0 0 0,0-1 1 0 0,0 1-1 0 0,1-1 0 0 0,-1 1 0 0 0,0-1 1 0 0,0 1-1 0 0,1-1 0 0 0,-1 1 0 0 0,0-1 1 0 0,1 1-1 0 0,-1-1 0 0 0,0 1 0 0 0,1 0 1 0 0,-1-1-1 0 0,1 1 0 0 0,-1 0 1 0 0,1-1-1 0 0,-1 1 0 0 0,1 0 0 0 0,-1 0 1 0 0,1-1-1 0 0,1 1 116 0 0,-1 0 1 0 0,0 1 0 0 0,1-1-1 0 0,-1 0 1 0 0,1 0 0 0 0,-1 1-1 0 0,0-1 1 0 0,1 1 0 0 0,-1-1-1 0 0,0 1 1 0 0,0 0 0 0 0,3 1-1 0 0,33 28 2614 0 0,-36-29-2769 0 0,19 17 596 0 0,-13-13-543 0 0,-1 0 1 0 0,0 1-1 0 0,0 0 0 0 0,0 0 0 0 0,-1 1 0 0 0,0-1 0 0 0,0 1 0 0 0,-1 1 0 0 0,6 10 0 0 0,-3-1-25 0 0,-1 1-1 0 0,5 25 0 0 0,-11-43-18 0 0,0 0 0 0 0,0 0 0 0 0,0 0 0 0 0,0 0 0 0 0,0 0 0 0 0,0 0-1 0 0,0 0 1 0 0,0 0 0 0 0,0 0 0 0 0,0 0 0 0 0,0 1 0 0 0,0-1 0 0 0,0 0 0 0 0,0 0 0 0 0,0 0 0 0 0,0 0 0 0 0,1 0 0 0 0,-1 0 0 0 0,0 0 0 0 0,0 0 0 0 0,0 0 0 0 0,0 0 0 0 0,0 0 0 0 0,0 0 0 0 0,0 1 0 0 0,0-1 0 0 0,0 0 0 0 0,0 0 0 0 0,0 0-1 0 0,0 0 1 0 0,0 0 0 0 0,0 0 0 0 0,1 0 0 0 0,-1 0 0 0 0,0 0 0 0 0,0 0 0 0 0,0 0 0 0 0,0 0 0 0 0,0 0 0 0 0,0 0 0 0 0,0 0 0 0 0,0 0 0 0 0,0 0 0 0 0,0 0 0 0 0,1 0 0 0 0,-1 0 0 0 0,0 0 0 0 0,0 0 0 0 0,0 0 0 0 0,0 0 0 0 0,0 0 0 0 0,0 0-1 0 0,0 0 1 0 0,0 0 0 0 0,0 0 0 0 0,0 0 0 0 0,0-1 0 0 0,0 1 0 0 0,1 0 0 0 0,-1 0 0 0 0,0 0 0 0 0,0 0 0 0 0,0 0 0 0 0,0 0 0 0 0,0 0 0 0 0,0 0 0 0 0,7-11 42 0 0,9-25-13 0 0,-6 14-45 0 0,2-1-20 0 0,22-34-1 0 0,-29 51 16 0 0,0 0 1 0 0,0 0-1 0 0,0 0 0 0 0,1 0 0 0 0,0 1 1 0 0,0 0-1 0 0,0 0 0 0 0,0 1 0 0 0,13-7 1 0 0,-19 10 16 0 0,1 1 1 0 0,0-1-1 0 0,0 1 1 0 0,0 0-1 0 0,0-1 0 0 0,0 1 1 0 0,0-1-1 0 0,0 1 1 0 0,0 0-1 0 0,0 0 1 0 0,0 0-1 0 0,0 0 1 0 0,0 0-1 0 0,0 0 1 0 0,0 0-1 0 0,0 0 0 0 0,0 0 1 0 0,0 0-1 0 0,0 0 1 0 0,0 1-1 0 0,0-1 1 0 0,0 0-1 0 0,0 1 1 0 0,1 0-1 0 0,-2 0 3 0 0,1 0-1 0 0,0 0 1 0 0,-1 0 0 0 0,1 0-1 0 0,0 0 1 0 0,-1 0-1 0 0,0 0 1 0 0,1 0 0 0 0,-1 0-1 0 0,0 0 1 0 0,1 0 0 0 0,-1 0-1 0 0,0 1 1 0 0,0-1-1 0 0,0 0 1 0 0,0 0 0 0 0,0 2-1 0 0,-1 5 3 0 0,0 0 0 0 0,-1 1 0 0 0,1-1 0 0 0,-5 10 0 0 0,-38 77 38 0 0,44-94-39 0 0,0-1 0 0 0,-1 1 0 0 0,1-1 1 0 0,0 1-1 0 0,0-1 0 0 0,0 1 0 0 0,0 0 0 0 0,0-1 0 0 0,0 1 0 0 0,0-1 1 0 0,0 1-1 0 0,0 0 0 0 0,0-1 0 0 0,0 1 0 0 0,0-1 0 0 0,0 1 0 0 0,0-1 1 0 0,0 1-1 0 0,1 0 0 0 0,-1-1 0 0 0,0 1 0 0 0,0-1 0 0 0,1 1 0 0 0,-1-1 0 0 0,0 1 1 0 0,1-1-1 0 0,-1 1 0 0 0,0-1 0 0 0,1 1 0 0 0,0-1 0 0 0,0 1 1 0 0,1 0 0 0 0,-1 0 0 0 0,1-1 0 0 0,-1 1 0 0 0,1-1 0 0 0,0 1 0 0 0,-1-1 0 0 0,1 0 0 0 0,0 0 0 0 0,2 1 0 0 0,5-2 1 0 0,-1 1 1 0 0,0-1 0 0 0,11-2-1 0 0,6-4-4 0 0,-2 0 0 0 0,29-12 0 0 0,-42 14-1 0 0,1 0 0 0 0,-1 0 0 0 0,0-1 0 0 0,-1-1 0 0 0,1 0 0 0 0,16-15-1 0 0,-23 18 4 0 0,0 0 1 0 0,0 0-1 0 0,0-1 0 0 0,-1 1 0 0 0,1-1 0 0 0,-1 0 0 0 0,0 1 0 0 0,-1-1 0 0 0,1 0 0 0 0,-1 0 0 0 0,0 0 0 0 0,0 0 0 0 0,0-10 0 0 0,0 11 0 0 0,-1 1 0 0 0,0-1 1 0 0,-1 1-1 0 0,1-1 0 0 0,-1 1 0 0 0,1-1 1 0 0,-1 1-1 0 0,0 0 0 0 0,0-1 0 0 0,-1 1 0 0 0,1 0 1 0 0,-1 0-1 0 0,1 0 0 0 0,-1 0 0 0 0,0 0 0 0 0,0 0 1 0 0,0 0-1 0 0,-1 0 0 0 0,1 1 0 0 0,-1 0 1 0 0,-2-3-1 0 0,3 4 0 0 0,1 0 1 0 0,-1 0-1 0 0,0 0 1 0 0,1 0 0 0 0,-1 0-1 0 0,0 1 1 0 0,0-1-1 0 0,0 1 1 0 0,1-1-1 0 0,-1 1 1 0 0,0 0 0 0 0,0 0-1 0 0,0 0 1 0 0,0 0-1 0 0,0 0 1 0 0,1 0-1 0 0,-1 0 1 0 0,-4 1 0 0 0,3 0 7 0 0,-1 1 1 0 0,1-1 0 0 0,0 1 0 0 0,-1 0 0 0 0,1 0-1 0 0,0 0 1 0 0,0 0 0 0 0,1 0 0 0 0,-4 4 0 0 0,-2 2 48 0 0,2 0 1 0 0,-1 0 0 0 0,1 1-1 0 0,0 0 1 0 0,-8 18 0 0 0,11-18-32 0 0,0 0-1 0 0,0 1 1 0 0,1-1 0 0 0,1 1 0 0 0,-1 0 0 0 0,1-1 0 0 0,1 1-1 0 0,0 0 1 0 0,1 0 0 0 0,0 0 0 0 0,0-1 0 0 0,1 1 0 0 0,0-1 0 0 0,6 17-1 0 0,-1-7 21 0 0,0 0-1 0 0,2-1 0 0 0,0 1 0 0 0,2-2 0 0 0,0 1 1 0 0,13 15-1 0 0,-3-7-467 0 0,1-2 0 0 0,1 0 0 0 0,0-2 1 0 0,2 0-1 0 0,1-2 0 0 0,45 28 0 0 0,-39-33-1075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25.666"/>
    </inkml:context>
    <inkml:brush xml:id="br0">
      <inkml:brushProperty name="width" value="0.05" units="cm"/>
      <inkml:brushProperty name="height" value="0.05" units="cm"/>
    </inkml:brush>
  </inkml:definitions>
  <inkml:trace contextRef="#ctx0" brushRef="#br0">55 39 9637 0 0,'3'-9'-91'0'0,"8"-11"4286"0"0,-11 20-4055 0 0,0-1-1 0 0,0 1 1 0 0,1-1-1 0 0,-1 0 1 0 0,0 1-1 0 0,0-1 1 0 0,1 1 0 0 0,-1 0-1 0 0,0-1 1 0 0,1 1-1 0 0,-1-1 1 0 0,1 1 0 0 0,-1-1-1 0 0,1 1 1 0 0,-1 0-1 0 0,1-1 1 0 0,-1 1-1 0 0,1 0 1 0 0,-1 0 0 0 0,1-1-1 0 0,-1 1 1 0 0,1 0-1 0 0,-1 0 1 0 0,1 0 0 0 0,0 0-1 0 0,-1 0 1 0 0,1 0-1 0 0,-1 0 1 0 0,1 0 0 0 0,0 0-1 0 0,-1 0 1 0 0,1 0-1 0 0,-1 0 1 0 0,1 0-1 0 0,-1 0 1 0 0,1 0 0 0 0,0 0-1 0 0,-1 1 1 0 0,1-1-1 0 0,-1 0 1 0 0,1 1 0 0 0,-1-1-1 0 0,1 0 1 0 0,-1 1-1 0 0,1-1 1 0 0,-1 0 0 0 0,0 1-1 0 0,1-1 1 0 0,-1 1-1 0 0,0-1 1 0 0,1 1-1 0 0,-1-1 1 0 0,1 1 0 0 0,0 2-31 0 0,1 1 0 0 0,-1-1 0 0 0,0 0 0 0 0,0 1 0 0 0,0-1 1 0 0,-1 1-1 0 0,1-1 0 0 0,-1 1 0 0 0,0-1 0 0 0,0 1 0 0 0,0-1 0 0 0,0 1 1 0 0,-1-1-1 0 0,1 1 0 0 0,-1-1 0 0 0,0 0 0 0 0,0 1 0 0 0,-2 3 0 0 0,0 3-528 0 0,-2 1 0 0 0,1-1-1 0 0,-2 0 1 0 0,-8 13-1 0 0,8-13-448 0 0,-1-2 0 0 0,0 1 0 0 0,-11 9 0 0 0,-7 3-1510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27.676"/>
    </inkml:context>
    <inkml:brush xml:id="br0">
      <inkml:brushProperty name="width" value="0.05" units="cm"/>
      <inkml:brushProperty name="height" value="0.05" units="cm"/>
    </inkml:brush>
  </inkml:definitions>
  <inkml:trace contextRef="#ctx0" brushRef="#br0">0 366 9297 0 0,'4'-4'166'0'0,"11"-13"129"0"0,-12 13 3312 0 0,-1-1-3013 0 0,5-17-135 0 0,-6 16 1919 0 0,1 32-2254 0 0,4 82-28 0 0,-5-91-28 0 0,-1 0-1 0 0,-1-1 0 0 0,0 1 0 0 0,-2 0 1 0 0,0-1-1 0 0,-8 27 0 0 0,1-5-2 0 0,9-35-836 0 0,3-11 612 0 0,3-12 135 0 0,-3 12-94 0 0,4-15 32 0 0,20-76 17 0 0,-18 65 73 0 0,-1 0 0 0 0,-1 0 0 0 0,-2-1 0 0 0,0-40 0 0 0,-5-5 135 0 0,-1 51 218 0 0,2-1 0 0 0,1 1 1 0 0,9-49-1 0 0,-10 77-344 0 0,0 1 1 0 0,0 0-1 0 0,0-1 1 0 0,0 1-1 0 0,0-1 0 0 0,0 1 1 0 0,0-1-1 0 0,0 1 1 0 0,0 0-1 0 0,0-1 0 0 0,1 1 1 0 0,-1-1-1 0 0,0 1 1 0 0,0 0-1 0 0,0-1 0 0 0,1 1 1 0 0,-1 0-1 0 0,0-1 1 0 0,1 1-1 0 0,-1 0 0 0 0,0-1 1 0 0,1 1-1 0 0,-1 0 1 0 0,0 0-1 0 0,1-1 0 0 0,0 1 1 0 0,6 7 194 0 0,7 21 19 0 0,-13-24-171 0 0,63 167 884 0 0,-15-36-721 0 0,-29-81-213 0 0,-10-26-997 0 0,26 55 0 0 0,-35-82 970 0 0,1 3-546 0 0,0-1 0 0 0,1 1 0 0 0,-1 0 1 0 0,-1 0-1 0 0,1 1 0 0 0,-1-1 1 0 0,1 0-1 0 0,-1 0 0 0 0,0 1 0 0 0,-1-1 1 0 0,1 9-1 0 0,-4-6-1043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28.382"/>
    </inkml:context>
    <inkml:brush xml:id="br0">
      <inkml:brushProperty name="width" value="0.05" units="cm"/>
      <inkml:brushProperty name="height" value="0.05" units="cm"/>
    </inkml:brush>
  </inkml:definitions>
  <inkml:trace contextRef="#ctx0" brushRef="#br0">5 314 7969 0 0,'0'0'13'0'0,"0"0"0"0"0,0 0 1 0 0,0 0-1 0 0,-1 0 1 0 0,1 0-1 0 0,0 0 0 0 0,0 0 1 0 0,0 0-1 0 0,0 0 0 0 0,-1 0 1 0 0,1 0-1 0 0,0 0 0 0 0,0 0 1 0 0,0 0-1 0 0,0 0 1 0 0,0 0-1 0 0,0-1 0 0 0,-1 1 1 0 0,1 0-1 0 0,0 0 0 0 0,0 0 1 0 0,0 0-1 0 0,0 0 0 0 0,0 0 1 0 0,0 0-1 0 0,0 0 1 0 0,-1-1-1 0 0,1 1 0 0 0,0 0 1 0 0,0 0-1 0 0,0 0 0 0 0,0 0 1 0 0,0 0-1 0 0,0-1 0 0 0,0 1 1 0 0,0 0-1 0 0,0 0 1 0 0,0 0-1 0 0,0 0 0 0 0,0 0 1 0 0,0-1-1 0 0,0 1 0 0 0,0 0 1 0 0,0 0-1 0 0,0 0 0 0 0,0 0 1 0 0,0 0-1 0 0,0-1 1 0 0,0 1-1 0 0,0 0 0 0 0,0 0 1 0 0,0 0-1 0 0,0 0 0 0 0,0 0 1 0 0,0-1-1 0 0,1 1 0 0 0,-1 0 1 0 0,0 0-1 0 0,12-10 671 0 0,21-6 86 0 0,-31 15-751 0 0,52-22 587 0 0,98-27-1 0 0,-63 24-330 0 0,19-7 149 0 0,52-17 563 0 0,-158 50-944 0 0,-1 0 0 0 0,1-1 1 0 0,-1 1-1 0 0,1-1 1 0 0,-1 0-1 0 0,1 1 1 0 0,-1-1-1 0 0,1 0 1 0 0,-1 0-1 0 0,1 0 0 0 0,-1 0 1 0 0,0 0-1 0 0,0 0 1 0 0,0-1-1 0 0,1 1 1 0 0,-1 0-1 0 0,0 0 0 0 0,-1-1 1 0 0,1 1-1 0 0,0-1 1 0 0,0 1-1 0 0,0-1 1 0 0,-1 1-1 0 0,1-1 1 0 0,-1 1-1 0 0,1-1 0 0 0,-1 0 1 0 0,0 1-1 0 0,0-1 1 0 0,0 0-1 0 0,0 1 1 0 0,0-1-1 0 0,0 0 1 0 0,0 1-1 0 0,0-1 0 0 0,-1 1 1 0 0,1-1-1 0 0,0 0 1 0 0,-1 1-1 0 0,0-1 1 0 0,1 1-1 0 0,-3-4 1 0 0,2 2-15 0 0,-1 1 0 0 0,0-1 0 0 0,0 0 0 0 0,0 0 0 0 0,-1 1 1 0 0,1-1-1 0 0,-1 1 0 0 0,1 0 0 0 0,-1-1 0 0 0,0 1 1 0 0,0 0-1 0 0,0 1 0 0 0,0-1 0 0 0,0 1 0 0 0,0-1 1 0 0,-1 1-1 0 0,1 0 0 0 0,0 0 0 0 0,-1 0 0 0 0,-3 0 0 0 0,0 1 1 0 0,0 1 0 0 0,0-1 0 0 0,0 1 0 0 0,0 1-1 0 0,0-1 1 0 0,0 1 0 0 0,1 0 0 0 0,-1 1 0 0 0,1 0-1 0 0,-1 0 1 0 0,1 0 0 0 0,0 1 0 0 0,0 0 0 0 0,0 0-1 0 0,1 0 1 0 0,0 1 0 0 0,0 0 0 0 0,0 0 0 0 0,-7 9-1 0 0,6-6 64 0 0,0 0 0 0 0,0 1 0 0 0,1-1 0 0 0,0 1 0 0 0,1 1-1 0 0,0-1 1 0 0,0 0 0 0 0,1 1 0 0 0,0 0 0 0 0,1 0-1 0 0,0 0 1 0 0,1 0 0 0 0,-1 11 0 0 0,2-18-71 0 0,0-1 0 0 0,0 1-1 0 0,0-1 1 0 0,0 0 0 0 0,0 1 0 0 0,1-1 0 0 0,-1 1-1 0 0,1-1 1 0 0,-1 0 0 0 0,1 0 0 0 0,0 1-1 0 0,0-1 1 0 0,0 0 0 0 0,1 0 0 0 0,-1 0 0 0 0,0 0-1 0 0,1 0 1 0 0,-1 0 0 0 0,1 0 0 0 0,-1-1 0 0 0,1 1-1 0 0,0-1 1 0 0,0 1 0 0 0,0-1 0 0 0,0 1 0 0 0,0-1-1 0 0,4 1 1 0 0,-3-1-23 0 0,0 0 1 0 0,1 0-1 0 0,-1-1 0 0 0,1 0 0 0 0,-1 1 1 0 0,1-1-1 0 0,-1-1 0 0 0,1 1 0 0 0,-1 0 1 0 0,1-1-1 0 0,-1 0 0 0 0,0 0 0 0 0,1 0 1 0 0,-1 0-1 0 0,0 0 0 0 0,0-1 0 0 0,0 1 1 0 0,5-4-1 0 0,3-2-128 0 0,0 0 1 0 0,-1-1-1 0 0,1-1 1 0 0,-2 1-1 0 0,1-2 1 0 0,10-12-1 0 0,-17 18 108 0 0,0 0-1 0 0,-1 0 1 0 0,1 0-1 0 0,-1-1 1 0 0,0 1-1 0 0,0-1 1 0 0,0 1-1 0 0,0-1 1 0 0,-1 0-1 0 0,0 1 1 0 0,0-1-1 0 0,0 0 1 0 0,0 0-1 0 0,-1 0 1 0 0,0 0-1 0 0,0 0 0 0 0,0 0 1 0 0,-1 0-1 0 0,-1-6 1 0 0,1 7 20 0 0,0-1 0 0 0,0 1 0 0 0,0 1 0 0 0,-1-1-1 0 0,0 0 1 0 0,1 0 0 0 0,-1 0 0 0 0,-1 1 0 0 0,1-1 0 0 0,-3-3 0 0 0,4 7 1 0 0,1 0 0 0 0,0 0 0 0 0,-1 1-1 0 0,1-1 1 0 0,0 0 0 0 0,-1 0 0 0 0,1 0 0 0 0,0 0 0 0 0,-1 1 0 0 0,1-1 0 0 0,0 0 0 0 0,-1 0 0 0 0,1 0 0 0 0,0 1-1 0 0,0-1 1 0 0,-1 0 0 0 0,1 1 0 0 0,0-1 0 0 0,0 0 0 0 0,0 0 0 0 0,-1 1 0 0 0,1-1 0 0 0,0 0 0 0 0,0 1 0 0 0,0-1-1 0 0,0 0 1 0 0,0 1 0 0 0,0-1 0 0 0,0 1 0 0 0,0-1 0 0 0,0 0 0 0 0,0 1 0 0 0,0-1 0 0 0,0 0 0 0 0,0 1-1 0 0,0-1 1 0 0,0 1 0 0 0,-3 17 7 0 0,2 14 174 0 0,1 0 0 0 0,2 0 0 0 0,7 44 0 0 0,27 91 716 0 0,-9-52-574 0 0,-25-105-301 0 0,-1 0 0 0 0,0 0 0 0 0,0 0 0 0 0,-1 1 1 0 0,0-1-1 0 0,-1 0 0 0 0,-2 14 0 0 0,3-21-22 0 0,-1-1 0 0 0,1 0 0 0 0,-1 1 0 0 0,0-1 0 0 0,1 0 1 0 0,-1 0-1 0 0,0 1 0 0 0,-1-1 0 0 0,1 0 0 0 0,0 0 0 0 0,0 0 0 0 0,-1 0 0 0 0,1 0 0 0 0,-1-1 0 0 0,0 1 0 0 0,0 0 0 0 0,1-1 0 0 0,-1 1 0 0 0,0-1 0 0 0,0 0 0 0 0,-1 0 0 0 0,1 1 0 0 0,0-1 0 0 0,0-1 0 0 0,0 1 1 0 0,-1 0-1 0 0,1 0 0 0 0,0-1 0 0 0,-1 0 0 0 0,1 1 0 0 0,-1-1 0 0 0,1 0 0 0 0,0 0 0 0 0,-1 0 0 0 0,1 0 0 0 0,-5-1 0 0 0,0-1-12 0 0,0 0 1 0 0,1-1-1 0 0,-1 1 0 0 0,1-1 1 0 0,-1 0-1 0 0,1-1 1 0 0,0 1-1 0 0,0-1 0 0 0,0-1 1 0 0,1 1-1 0 0,-1-1 0 0 0,1 0 1 0 0,0 0-1 0 0,1 0 0 0 0,-1-1 1 0 0,1 0-1 0 0,-6-9 0 0 0,3 3-6 0 0,1 0-1 0 0,0-1 1 0 0,1 1-1 0 0,0-1 0 0 0,1 0 1 0 0,0-1-1 0 0,1 1 0 0 0,-2-18 1 0 0,4 23-1 0 0,1 0-1 0 0,-1 1 1 0 0,2-1 0 0 0,-1 0 0 0 0,1 0 0 0 0,0 0 0 0 0,1 1 0 0 0,2-10-1 0 0,-2 13-39 0 0,-1 1-1 0 0,1-1 1 0 0,0 1-1 0 0,0-1 1 0 0,1 1-1 0 0,-1 0 1 0 0,0 0-1 0 0,1 0 1 0 0,0 0-1 0 0,0 0 1 0 0,0 1-1 0 0,0-1 0 0 0,0 1 1 0 0,0 0-1 0 0,1 0 1 0 0,-1 0-1 0 0,1 0 1 0 0,4-1-1 0 0,14-4-2046 0 0,35-8 1 0 0,-14 6-1404 0 0,-26 5 2028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28.915"/>
    </inkml:context>
    <inkml:brush xml:id="br0">
      <inkml:brushProperty name="width" value="0.05" units="cm"/>
      <inkml:brushProperty name="height" value="0.05" units="cm"/>
    </inkml:brush>
  </inkml:definitions>
  <inkml:trace contextRef="#ctx0" brushRef="#br0">193 201 9841 0 0,'1'-8'319'0'0,"0"1"1"0"0,-1-1-1 0 0,0 1 1 0 0,0-1-1 0 0,0 1 1 0 0,-1-1-1 0 0,-1 1 1 0 0,1 0-1 0 0,-4-11 1 0 0,-4-4 1507 0 0,-18-35 1 0 0,26 55-1762 0 0,-4-11 385 0 0,-4-7 499 0 0,9 20-942 0 0,-1 0-1 0 0,1-1 1 0 0,-1 1 0 0 0,1 0-1 0 0,-1 0 1 0 0,1 0-1 0 0,-1 0 1 0 0,1-1 0 0 0,-1 1-1 0 0,1 0 1 0 0,-1 0-1 0 0,1 0 1 0 0,0 0 0 0 0,-1 0-1 0 0,1 0 1 0 0,-1 0-1 0 0,1 0 1 0 0,-1 0-1 0 0,1 1 1 0 0,-1-1 0 0 0,1 0-1 0 0,-1 0 1 0 0,1 0-1 0 0,-1 0 1 0 0,1 1 0 0 0,0-1-1 0 0,-1 0 1 0 0,1 1-1 0 0,-1-1 1 0 0,1 0 0 0 0,0 1-1 0 0,-1-1 1 0 0,1 0-1 0 0,0 1 1 0 0,-1-1-1 0 0,1 0 1 0 0,0 1 0 0 0,0-1-1 0 0,-1 1 1 0 0,1-1-1 0 0,0 2 1 0 0,-19 21-4 0 0,1 2 0 0 0,2 0 1 0 0,-18 35-1 0 0,29-49 4 0 0,0-1 1 0 0,1 1-1 0 0,0 0 1 0 0,1 0 0 0 0,0 0-1 0 0,1 0 1 0 0,0 0-1 0 0,1 1 1 0 0,0-1-1 0 0,1 1 1 0 0,2 21-1 0 0,-2-31-8 0 0,0 0-1 0 0,1 0 0 0 0,-1 0 1 0 0,0-1-1 0 0,1 1 1 0 0,-1 0-1 0 0,1 0 0 0 0,0-1 1 0 0,0 1-1 0 0,-1-1 0 0 0,1 1 1 0 0,0 0-1 0 0,0-1 1 0 0,1 0-1 0 0,-1 1 0 0 0,0-1 1 0 0,0 0-1 0 0,1 1 0 0 0,-1-1 1 0 0,2 1-1 0 0,-1-2-9 0 0,-1 1 0 0 0,1-1 0 0 0,-1 0 0 0 0,1 0 0 0 0,-1 0 0 0 0,1 0 0 0 0,-1 0 1 0 0,1 0-1 0 0,-1 0 0 0 0,1 0 0 0 0,0-1 0 0 0,-1 1 0 0 0,0-1 0 0 0,1 1 0 0 0,-1-1 0 0 0,1 1 0 0 0,-1-1 0 0 0,0 0 0 0 0,1 0 0 0 0,-1 0 0 0 0,0 0 0 0 0,0 0 0 0 0,2-1 0 0 0,4-4-31 0 0,0 1 1 0 0,-1-1-1 0 0,0 0 0 0 0,0 0 0 0 0,-1-1 0 0 0,1 1 0 0 0,-2-1 0 0 0,1-1 0 0 0,-1 1 0 0 0,0-1 0 0 0,0 1 0 0 0,-1-1 0 0 0,0 0 1 0 0,0 0-1 0 0,-1-1 0 0 0,0 1 0 0 0,-1 0 0 0 0,2-17 0 0 0,-3-13 52 0 0,0 22-6 0 0,0 13-3 0 0,0 5 1 0 0,4 87 840 0 0,24 133 1 0 0,-6-59-348 0 0,-21-158-486 0 0,-1-1-1 0 0,1 1 1 0 0,-1 0-1 0 0,-1-1 1 0 0,1 1 0 0 0,-1 0-1 0 0,0-1 1 0 0,0 1-1 0 0,0-1 1 0 0,0 1 0 0 0,-4 6-1 0 0,5-10-5 0 0,-1 0 1 0 0,0 0-1 0 0,0 1 0 0 0,0-1 0 0 0,0 0 1 0 0,0 0-1 0 0,0 0 0 0 0,-1 0 0 0 0,1 0 1 0 0,0 0-1 0 0,0-1 0 0 0,-1 1 0 0 0,1 0 1 0 0,-1-1-1 0 0,1 1 0 0 0,0-1 0 0 0,-1 1 1 0 0,1-1-1 0 0,-1 0 0 0 0,1 1 0 0 0,-1-1 1 0 0,1 0-1 0 0,-1 0 0 0 0,1 0 0 0 0,-1 0 1 0 0,1 0-1 0 0,-1-1 0 0 0,1 1 1 0 0,-1 0-1 0 0,1-1 0 0 0,-1 1 0 0 0,1-1 1 0 0,-1 1-1 0 0,1-1 0 0 0,0 0 0 0 0,-1 0 1 0 0,0-1-1 0 0,-2 0-11 0 0,0-1 1 0 0,0 1 0 0 0,1-1-1 0 0,0 0 1 0 0,-1 0-1 0 0,1-1 1 0 0,0 1 0 0 0,1-1-1 0 0,-1 1 1 0 0,1-1-1 0 0,-1 0 1 0 0,1 0-1 0 0,0 0 1 0 0,1 0 0 0 0,-3-8-1 0 0,0-2-124 0 0,0-1-1 0 0,1 0 1 0 0,-1-20 0 0 0,3 25-15 0 0,1 0 1 0 0,0 0 0 0 0,1-1 0 0 0,0 1-1 0 0,1 1 1 0 0,0-1 0 0 0,0 0-1 0 0,5-11 1 0 0,-6 18-49 0 0,0-1-1 0 0,0 1 1 0 0,1 0-1 0 0,0 0 1 0 0,-1 0-1 0 0,1 0 1 0 0,0 0-1 0 0,0 0 1 0 0,1 0-1 0 0,-1 0 1 0 0,0 1-1 0 0,1 0 1 0 0,0-1-1 0 0,-1 1 1 0 0,1 0-1 0 0,0 0 1 0 0,0 0-1 0 0,0 1 1 0 0,1-1 0 0 0,-1 1-1 0 0,0-1 1 0 0,1 1-1 0 0,-1 0 1 0 0,1 1-1 0 0,-1-1 1 0 0,6 0-1 0 0,23 9-4424 0 0,-28-8 3522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29.240"/>
    </inkml:context>
    <inkml:brush xml:id="br0">
      <inkml:brushProperty name="width" value="0.05" units="cm"/>
      <inkml:brushProperty name="height" value="0.05" units="cm"/>
    </inkml:brush>
  </inkml:definitions>
  <inkml:trace contextRef="#ctx0" brushRef="#br0">6 29 11733 0 0,'-2'-9'-20'0'0,"-1"-8"3780"0"0,7 15-1520 0 0,8 7-993 0 0,-6-1-1049 0 0,-1 0-1 0 0,0 0 0 0 0,0 1 1 0 0,0 0-1 0 0,0 0 0 0 0,-1 0 0 0 0,1 0 1 0 0,-1 1-1 0 0,-1 0 0 0 0,1 0 1 0 0,-1 0-1 0 0,5 11 0 0 0,-5-7-413 0 0,1-1-1 0 0,-1 0 0 0 0,-1 1 1 0 0,0 0-1 0 0,0-1 1 0 0,-1 1-1 0 0,0 0 0 0 0,-1 14 1 0 0,-1-19-201 0 0,0 1 0 0 0,0 0 0 0 0,0-1 0 0 0,-1 1 0 0 0,0-1 0 0 0,0 0 0 0 0,-4 8 0 0 0,-10 9-1882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30.211"/>
    </inkml:context>
    <inkml:brush xml:id="br0">
      <inkml:brushProperty name="width" value="0.05" units="cm"/>
      <inkml:brushProperty name="height" value="0.05" units="cm"/>
    </inkml:brush>
  </inkml:definitions>
  <inkml:trace contextRef="#ctx0" brushRef="#br0">59 339 9705 0 0,'-6'-22'405'0'0,"6"18"-157"0"0,0 0 0 0 0,-1 0 0 0 0,0 0 0 0 0,0 1 0 0 0,0-1 0 0 0,0 0 0 0 0,-1 1 0 0 0,1-1 0 0 0,-1 1 0 0 0,0 0 0 0 0,0-1-1 0 0,0 1 1 0 0,-1 0 0 0 0,1 0 0 0 0,-6-5 0 0 0,8 8-217 0 0,0 0-1 0 0,0 0 1 0 0,-1 0-1 0 0,1 0 0 0 0,0 0 1 0 0,0-1-1 0 0,0 1 1 0 0,-1 0-1 0 0,1 0 1 0 0,0 0-1 0 0,0 0 1 0 0,0 0-1 0 0,-1 0 0 0 0,1 0 1 0 0,0 0-1 0 0,0 0 1 0 0,-1 0-1 0 0,1 0 1 0 0,0 0-1 0 0,0 0 0 0 0,-1 0 1 0 0,1 0-1 0 0,0 0 1 0 0,0 0-1 0 0,0 0 1 0 0,-1 0-1 0 0,1 0 1 0 0,0 0-1 0 0,0 0 0 0 0,-1 0 1 0 0,1 0-1 0 0,0 0 1 0 0,-1 1-1 0 0,0 8 413 0 0,6 18-332 0 0,-3-20-2 0 0,1 22 24 0 0,-1 0 0 0 0,-2 1 0 0 0,0-1 0 0 0,-2 1 0 0 0,-7 29 0 0 0,-1 43-34 0 0,4-38-78 0 0,6-63-20 0 0,7-20 13 0 0,48-148 40 0 0,-41 116 5 0 0,23-119 441 0 0,-27 114-72 0 0,26-88-1 0 0,-18 104-263 0 0,-17 38-153 0 0,0 1-1 0 0,0-1 0 0 0,-1 1 1 0 0,1-1-1 0 0,1 1 0 0 0,-1-1 1 0 0,0 1-1 0 0,0 0 0 0 0,0 0 1 0 0,1 0-1 0 0,-1-1 0 0 0,1 1 1 0 0,-1 0-1 0 0,1 1 1 0 0,-1-1-1 0 0,1 0 0 0 0,-1 0 1 0 0,1 1-1 0 0,0-1 0 0 0,-1 1 1 0 0,1-1-1 0 0,2 1 0 0 0,-2 0 6 0 0,-1 1-1 0 0,1-1 0 0 0,-1 1 1 0 0,1-1-1 0 0,-1 1 1 0 0,0 0-1 0 0,0 0 0 0 0,1 0 1 0 0,-1 0-1 0 0,0 0 0 0 0,0 0 1 0 0,0 0-1 0 0,0 0 0 0 0,0 0 1 0 0,0 0-1 0 0,0 0 1 0 0,0 1-1 0 0,0 1 0 0 0,13 26 226 0 0,-3 10-18 0 0,-2 0-1 0 0,5 52 1 0 0,7 28-177 0 0,-10-71-1128 0 0,29 76 0 0 0,-35-109-278 0 0,0 1 0 0 0,-1 0 0 0 0,0 0 0 0 0,1 26 0 0 0,-4-22-368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31.080"/>
    </inkml:context>
    <inkml:brush xml:id="br0">
      <inkml:brushProperty name="width" value="0.05" units="cm"/>
      <inkml:brushProperty name="height" value="0.05" units="cm"/>
    </inkml:brush>
  </inkml:definitions>
  <inkml:trace contextRef="#ctx0" brushRef="#br0">15 389 9773 0 0,'-1'-1'108'0'0,"-1"-1"-1"0"0,1 1 1 0 0,0 0 0 0 0,0-1 0 0 0,0 1-1 0 0,0-1 1 0 0,0 1 0 0 0,0-1 0 0 0,0 1-1 0 0,1-1 1 0 0,-1 1 0 0 0,1-1 0 0 0,-1 0-1 0 0,1 1 1 0 0,-1-1 0 0 0,1-3 0 0 0,0 4-11 0 0,1 0 0 0 0,-1 1 0 0 0,0-1 0 0 0,1 0 0 0 0,-1 0 0 0 0,1 1 0 0 0,-1-1 0 0 0,1 0 0 0 0,-1 0 0 0 0,1 1 1 0 0,-1-1-1 0 0,1 1 0 0 0,0-1 0 0 0,-1 0 0 0 0,1 1 0 0 0,0-1 0 0 0,0 1 0 0 0,0 0 0 0 0,-1-1 0 0 0,1 1 1 0 0,0 0-1 0 0,0-1 0 0 0,0 1 0 0 0,0 0 0 0 0,-1 0 0 0 0,1 0 0 0 0,0 0 0 0 0,0 0 0 0 0,1 0 0 0 0,70-10 424 0 0,-2-3 0 0 0,1-3 0 0 0,67-25 0 0 0,-95 27-470 0 0,3-1-10 0 0,-1-2 0 0 0,0-2 0 0 0,52-31 0 0 0,-95 49-10 0 0,-1 1 0 0 0,0-1 0 0 0,1 0 0 0 0,-1 0-1 0 0,0 0 1 0 0,1 0 0 0 0,-1 0 0 0 0,0 0 0 0 0,0 0 0 0 0,0-1-1 0 0,0 1 1 0 0,0 0 0 0 0,0-1 0 0 0,0 1 0 0 0,0-1 0 0 0,-1 1-1 0 0,1 0 1 0 0,0-1 0 0 0,-1 0 0 0 0,0 1 0 0 0,1-1 0 0 0,-1 1-1 0 0,0-1 1 0 0,0 0 0 0 0,1 1 0 0 0,-1-1 0 0 0,-1-1 0 0 0,1 1-6 0 0,-1 0-1 0 0,0 0 1 0 0,0 0 0 0 0,0 1 0 0 0,0-1 0 0 0,-1 0 0 0 0,1 1 0 0 0,0-1 0 0 0,-1 0 0 0 0,1 1 0 0 0,-1 0 0 0 0,1-1 0 0 0,-1 1-1 0 0,0 0 1 0 0,1 0 0 0 0,-1 0 0 0 0,0 0 0 0 0,0 0 0 0 0,0 0 0 0 0,0 1 0 0 0,-3-2 0 0 0,-3 0-23 0 0,-1 0 0 0 0,1 1 0 0 0,-1 0 0 0 0,0 0 1 0 0,1 1-1 0 0,-1 0 0 0 0,0 0 0 0 0,1 1 0 0 0,-1 0 0 0 0,1 1 1 0 0,-1 0-1 0 0,1 0 0 0 0,0 1 0 0 0,0 0 0 0 0,0 0 0 0 0,0 1 1 0 0,0 0-1 0 0,1 0 0 0 0,-1 1 0 0 0,1 0 0 0 0,0 0 0 0 0,-10 12 1 0 0,15-15-2 0 0,0 0 1 0 0,0 0 0 0 0,0 1 0 0 0,1-1-1 0 0,0 0 1 0 0,-1 1 0 0 0,1 0-1 0 0,0-1 1 0 0,0 1 0 0 0,0 0-1 0 0,1-1 1 0 0,-1 1 0 0 0,1 0 0 0 0,-1 0-1 0 0,1 0 1 0 0,0-1 0 0 0,0 1-1 0 0,0 0 1 0 0,1 5 0 0 0,1-3 28 0 0,-1 0-1 0 0,1-1 1 0 0,0 1 0 0 0,0-1 0 0 0,1 1-1 0 0,-1-1 1 0 0,1 0 0 0 0,0 0 0 0 0,0 0 0 0 0,6 6-1 0 0,2 0 69 0 0,-1-1-1 0 0,2 0 1 0 0,-1-1-1 0 0,1 0 1 0 0,1-1-1 0 0,-1 0 1 0 0,17 5-1 0 0,-11-6 20 0 0,31 6 1 0 0,-34-9-105 0 0,1 0 0 0 0,-1 1 1 0 0,19 9-1 0 0,-32-13-12 0 0,-1 1-1 0 0,1 0 0 0 0,0 0 1 0 0,-1 0-1 0 0,1 0 1 0 0,-1 0-1 0 0,1 0 0 0 0,-1 0 1 0 0,1 1-1 0 0,-1-1 1 0 0,0 0-1 0 0,1 1 0 0 0,-1-1 1 0 0,0 1-1 0 0,1 1 1 0 0,-2-2-4 0 0,0 0 0 0 0,1 0 0 0 0,-1 0 0 0 0,0 0 0 0 0,0 1 1 0 0,0-1-1 0 0,0 0 0 0 0,0 0 0 0 0,0 0 0 0 0,0 0 0 0 0,0 0 1 0 0,-1 0-1 0 0,1 0 0 0 0,0 0 0 0 0,0 0 0 0 0,-1 0 1 0 0,1 0-1 0 0,-1 0 0 0 0,0 1 0 0 0,-2 2-42 0 0,0 0 1 0 0,0-1-1 0 0,0 1 0 0 0,-1-1 0 0 0,1 0 1 0 0,-1 0-1 0 0,0 0 0 0 0,0-1 0 0 0,-8 5 1 0 0,-2-1-161 0 0,0 1 1 0 0,0-2-1 0 0,-1 0 1 0 0,0-1-1 0 0,0 0 1 0 0,-15 1-1 0 0,23-4 62 0 0,0 0 1 0 0,1-1-1 0 0,-1 0 0 0 0,0 0 1 0 0,1-1-1 0 0,-1 1 0 0 0,0-1 0 0 0,1-1 1 0 0,-1 0-1 0 0,1 1 0 0 0,-1-2 1 0 0,1 1-1 0 0,0-1 0 0 0,0 0 0 0 0,0 0 1 0 0,-8-6-1 0 0,12 7 52 0 0,0 0 0 0 0,0 1-1 0 0,0-1 1 0 0,0 0 0 0 0,0 0 0 0 0,1 0 0 0 0,-1 0-1 0 0,0 0 1 0 0,1 0 0 0 0,0-1 0 0 0,-1 1 0 0 0,1 0-1 0 0,0-1 1 0 0,0 1 0 0 0,0-1 0 0 0,1 1-1 0 0,-1-1 1 0 0,1 1 0 0 0,-1-1 0 0 0,1 0 0 0 0,0 1-1 0 0,0-1 1 0 0,0 0 0 0 0,0 1 0 0 0,0-1 0 0 0,1 0-1 0 0,-1 1 1 0 0,1-1 0 0 0,0 1 0 0 0,0-1-1 0 0,0 1 1 0 0,0-1 0 0 0,0 1 0 0 0,0 0 0 0 0,1-1-1 0 0,2-2 1 0 0,1-2-141 0 0,0 1-1 0 0,1 0 0 0 0,0 1 1 0 0,0-1-1 0 0,0 1 0 0 0,1 0 1 0 0,0 1-1 0 0,0 0 0 0 0,0 0 1 0 0,14-6-1 0 0,43-15 383 0 0,-1-3 0 0 0,-2-3 0 0 0,81-55 0 0 0,-46 30 2919 0 0,-95 56-3012 0 0,-1-1-1 0 0,0 1 1 0 0,1 0-1 0 0,-1-1 1 0 0,0 1-1 0 0,1-1 1 0 0,-1 1-1 0 0,0 0 1 0 0,0-1 0 0 0,1 1-1 0 0,-1-1 1 0 0,0 1-1 0 0,0-1 1 0 0,0 1-1 0 0,0-1 1 0 0,1 1-1 0 0,-1-1 1 0 0,0 1-1 0 0,0-1 1 0 0,0 1-1 0 0,0-1 1 0 0,0 1 0 0 0,0-1-1 0 0,0 1 1 0 0,-1-1-1 0 0,1 1 1 0 0,0-1-1 0 0,0 0 1 0 0,-11-16 761 0 0,-17-8-131 0 0,23 23-636 0 0,1 1 0 0 0,-1-1 0 0 0,1 1 1 0 0,-1 0-1 0 0,0 0 0 0 0,1 0 0 0 0,-1 1 0 0 0,0 0 0 0 0,0 0 0 0 0,1 0 0 0 0,-1 1 0 0 0,0-1 0 0 0,0 1 1 0 0,1 0-1 0 0,-1 0 0 0 0,1 1 0 0 0,-1-1 0 0 0,1 1 0 0 0,-1 0 0 0 0,-5 4 0 0 0,-3 1 69 0 0,1 1-1 0 0,1 0 1 0 0,0 0 0 0 0,0 1-1 0 0,-17 18 1 0 0,24-22-69 0 0,0 0 0 0 0,0 0 1 0 0,1 1-1 0 0,-1 0 0 0 0,1 0 0 0 0,0 0 0 0 0,1 0 1 0 0,0 0-1 0 0,0 0 0 0 0,0 1 0 0 0,1-1 0 0 0,-1 1 1 0 0,2-1-1 0 0,-1 1 0 0 0,1 0 0 0 0,0-1 0 0 0,0 1 1 0 0,1-1-1 0 0,0 1 0 0 0,0-1 0 0 0,0 1 1 0 0,1-1-1 0 0,0 1 0 0 0,0-1 0 0 0,1 0 0 0 0,0 0 1 0 0,0 0-1 0 0,0-1 0 0 0,1 1 0 0 0,-1-1 0 0 0,1 1 1 0 0,1-1-1 0 0,-1 0 0 0 0,1-1 0 0 0,0 1 0 0 0,0-1 1 0 0,0 0-1 0 0,1 0 0 0 0,-1-1 0 0 0,1 1 0 0 0,0-1 1 0 0,0-1-1 0 0,0 1 0 0 0,13 3 0 0 0,12 2 72 0 0,-12-4-95 0 0,28 11 1 0 0,-47-15-28 0 0,1 0-1 0 0,-1 1 0 0 0,1-1 1 0 0,-1 0-1 0 0,1 0 0 0 0,-1 0 1 0 0,1 1-1 0 0,-1-1 1 0 0,1 0-1 0 0,-1 1 0 0 0,1-1 1 0 0,-1 0-1 0 0,0 1 1 0 0,1-1-1 0 0,-1 0 0 0 0,0 1 1 0 0,1-1-1 0 0,-1 1 0 0 0,0-1 1 0 0,0 1-1 0 0,1-1 1 0 0,-1 1-1 0 0,0-1 0 0 0,0 1 1 0 0,0-1-1 0 0,0 1 0 0 0,0-1 1 0 0,1 1-1 0 0,-1-1 1 0 0,0 1-1 0 0,0-1 0 0 0,0 1 1 0 0,-1 0-1 0 0,1 1-3 0 0,-1-1 0 0 0,0 1-1 0 0,1-1 1 0 0,-1 1 0 0 0,0-1 0 0 0,0 1 0 0 0,0-1-1 0 0,0 1 1 0 0,-1-1 0 0 0,-1 2 0 0 0,-35 25-260 0 0,22-19-272 0 0,1-2-1 0 0,-2 0 1 0 0,1 0 0 0 0,-1-2 0 0 0,1 0-1 0 0,-1-1 1 0 0,-1-1 0 0 0,1 0 0 0 0,-34 0-1 0 0,49-3 334 0 0,-1 0-1 0 0,1 0 0 0 0,-1 0 0 0 0,1-1 0 0 0,-1 1 0 0 0,1-1 1 0 0,-1 1-1 0 0,1-1 0 0 0,-1 0 0 0 0,1 0 0 0 0,0 0 0 0 0,0 0 1 0 0,-1 0-1 0 0,1-1 0 0 0,0 1 0 0 0,0-1 0 0 0,0 1 0 0 0,0-1 1 0 0,1 0-1 0 0,-1 0 0 0 0,0 0 0 0 0,-2-3 0 0 0,3 2-20 0 0,-1 0 0 0 0,1-1 0 0 0,0 1-1 0 0,0 0 1 0 0,0-1 0 0 0,0 1-1 0 0,1 0 1 0 0,-1-1 0 0 0,1 1 0 0 0,0-1-1 0 0,0 1 1 0 0,0-1 0 0 0,1 1-1 0 0,-1-1 1 0 0,1 1 0 0 0,1-4 0 0 0,3-9-729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31.453"/>
    </inkml:context>
    <inkml:brush xml:id="br0">
      <inkml:brushProperty name="width" value="0.05" units="cm"/>
      <inkml:brushProperty name="height" value="0.05" units="cm"/>
    </inkml:brush>
  </inkml:definitions>
  <inkml:trace contextRef="#ctx0" brushRef="#br0">1 129 7005 0 0,'11'0'129'0'0,"-1"0"0"0"0,1-1 0 0 0,0-1 0 0 0,0 0 0 0 0,-1 0 1 0 0,1-1-1 0 0,-1 0 0 0 0,0-1 0 0 0,10-5 0 0 0,44-15 2304 0 0,-63 24-2325 0 0,0-1 1 0 0,0 1-1 0 0,0 0 1 0 0,0-1-1 0 0,0 1 0 0 0,-1 0 1 0 0,1-1-1 0 0,0 1 1 0 0,0 0-1 0 0,0 0 0 0 0,0 0 1 0 0,0 0-1 0 0,0 0 1 0 0,0 0-1 0 0,0 0 0 0 0,0 0 1 0 0,0 0-1 0 0,0 1 1 0 0,0-1-1 0 0,0 0 0 0 0,0 1 1 0 0,0-1-1 0 0,0 0 1 0 0,0 1-1 0 0,1 0 0 0 0,1 0 1787 0 0,-3-1-1869 0 0,0-1 0 0 0,0 1-1 0 0,0 0 1 0 0,1-1 0 0 0,-1 1 0 0 0,0 0 0 0 0,0 0-1 0 0,0-1 1 0 0,0 1 0 0 0,0 0 0 0 0,-1-1-1 0 0,1 1 1 0 0,0 0 0 0 0,0 0 0 0 0,0-1-1 0 0,0 1 1 0 0,0 0 0 0 0,0 0 0 0 0,0-1 0 0 0,0 1-1 0 0,-1 0 1 0 0,1 0 0 0 0,0-1 0 0 0,0 1-1 0 0,0 0 1 0 0,0 0 0 0 0,-1-1 0 0 0,1 1 0 0 0,0 0-1 0 0,0 0 1 0 0,-1 0 0 0 0,1 0 0 0 0,0 0-1 0 0,0-1 1 0 0,-1 1 0 0 0,1 0 0 0 0,0 0 0 0 0,-1 0-1 0 0,1 0 1 0 0,-1 0-5 0 0,0 0 0 0 0,0 0 1 0 0,0 0-1 0 0,1 0 0 0 0,-1 0 0 0 0,0 0 0 0 0,0 0 0 0 0,0 0 1 0 0,1 0-1 0 0,-1 0 0 0 0,0 1 0 0 0,0-1 0 0 0,0 0 1 0 0,1 0-1 0 0,-1 1 0 0 0,0-1 0 0 0,0 1 0 0 0,-8 6 77 0 0,0 0 0 0 0,1 0-1 0 0,0 0 1 0 0,0 1 0 0 0,0 1-1 0 0,1-1 1 0 0,1 1 0 0 0,-1 1 0 0 0,2-1-1 0 0,-1 1 1 0 0,1 0 0 0 0,1 0-1 0 0,-1 0 1 0 0,2 1 0 0 0,-1-1 0 0 0,2 1-1 0 0,-1 0 1 0 0,2 0 0 0 0,-1 12-1 0 0,1-20-66 0 0,1-1-1 0 0,1 0 0 0 0,-1 0 0 0 0,0 0 1 0 0,0 1-1 0 0,1-1 0 0 0,-1 0 0 0 0,1 0 1 0 0,0 0-1 0 0,0 0 0 0 0,0 0 1 0 0,0 0-1 0 0,0 0 0 0 0,0 0 0 0 0,0 0 1 0 0,0-1-1 0 0,1 1 0 0 0,-1 0 0 0 0,1-1 1 0 0,2 3-1 0 0,0-2-7 0 0,-1 0 0 0 0,1 0 0 0 0,-1-1 1 0 0,1 1-1 0 0,-1-1 0 0 0,1 0 0 0 0,0 0 0 0 0,0 0 1 0 0,-1-1-1 0 0,9 1 0 0 0,3-1-16 0 0,1-1-1 0 0,0 0 1 0 0,0-2-1 0 0,23-5 1 0 0,-31 6-71 0 0,0-1 0 0 0,0 1 0 0 0,0-1 1 0 0,0-1-1 0 0,-1 1 0 0 0,1-1 0 0 0,-1-1 0 0 0,8-5 1 0 0,-11 6 7 0 0,0 1 0 0 0,0-1 0 0 0,-1 0 1 0 0,1 0-1 0 0,-1-1 0 0 0,0 1 0 0 0,0-1 0 0 0,-1 1 1 0 0,1-1-1 0 0,-1 0 0 0 0,0 0 0 0 0,-1 0 1 0 0,1 0-1 0 0,0-6 0 0 0,0 4 50 0 0,0 0 0 0 0,-1 1 0 0 0,-1-1 0 0 0,1 0 0 0 0,-1 0 0 0 0,0 1 0 0 0,0-1 0 0 0,-1 0 0 0 0,0 0-1 0 0,0 1 1 0 0,-1-1 0 0 0,0 1 0 0 0,0-1 0 0 0,0 1 0 0 0,-1 0 0 0 0,0 0 0 0 0,0 0 0 0 0,0 0 0 0 0,-1 0 0 0 0,0 1 0 0 0,0-1 0 0 0,-1 1 0 0 0,1 0 0 0 0,-11-8 0 0 0,8 8 6 0 0,-1-1 1 0 0,0 2 0 0 0,0-1-1 0 0,0 1 1 0 0,-1 0 0 0 0,1 1 0 0 0,-1 0-1 0 0,0 0 1 0 0,0 1 0 0 0,0 0-1 0 0,0 1 1 0 0,0 0 0 0 0,-15 0-1 0 0,17 1-94 0 0,1 0-1 0 0,-1 1 1 0 0,1 0-1 0 0,-1 0 0 0 0,1 1 1 0 0,-1-1-1 0 0,1 1 1 0 0,0 1-1 0 0,-1-1 0 0 0,1 1 1 0 0,1 0-1 0 0,-1 1 1 0 0,0-1-1 0 0,1 1 0 0 0,0 0 1 0 0,0 0-1 0 0,0 1 1 0 0,0 0-1 0 0,-5 6 0 0 0,6-6-134 0 0,-3 5-871 0 0,0 0-1 0 0,1 0 1 0 0,-10 19 0 0 0,10-14-396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31.828"/>
    </inkml:context>
    <inkml:brush xml:id="br0">
      <inkml:brushProperty name="width" value="0.05" units="cm"/>
      <inkml:brushProperty name="height" value="0.05" units="cm"/>
    </inkml:brush>
  </inkml:definitions>
  <inkml:trace contextRef="#ctx0" brushRef="#br0">1 0 14141 0 0,'0'0'8412'0'0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32.797"/>
    </inkml:context>
    <inkml:brush xml:id="br0">
      <inkml:brushProperty name="width" value="0.05" units="cm"/>
      <inkml:brushProperty name="height" value="0.05" units="cm"/>
    </inkml:brush>
  </inkml:definitions>
  <inkml:trace contextRef="#ctx0" brushRef="#br0">27 104 7101 0 0,'-10'-22'1541'0'0,"4"1"1041"0"0,-2-13 1766 0 0,8 33-4165 0 0,0 0 0 0 0,-1 0-1 0 0,1 0 1 0 0,1 0 0 0 0,-1 0 0 0 0,0 0 0 0 0,0 0-1 0 0,0 0 1 0 0,0 0 0 0 0,1 0 0 0 0,-1 0 0 0 0,0 0-1 0 0,1 0 1 0 0,-1 0 0 0 0,1 1 0 0 0,-1-1 0 0 0,1 0-1 0 0,-1 0 1 0 0,1 0 0 0 0,0 1 0 0 0,-1-1 0 0 0,1 0-1 0 0,0 1 1 0 0,0-1 0 0 0,-1 0 0 0 0,1 1 0 0 0,0-1-1 0 0,2 0 1 0 0,-2 1-33 0 0,0 0 0 0 0,0-1-1 0 0,0 1 1 0 0,0 0 0 0 0,0 0-1 0 0,0 0 1 0 0,0 0 0 0 0,-1 0 0 0 0,1 0-1 0 0,0 0 1 0 0,0 0 0 0 0,0 0-1 0 0,0 1 1 0 0,0-1 0 0 0,0 0 0 0 0,0 1-1 0 0,0-1 1 0 0,0 0 0 0 0,0 1-1 0 0,1 0 1 0 0,18 19 740 0 0,10 28-894 0 0,-28-44 193 0 0,0 0-203 0 0,1 0 0 0 0,-1 0-1 0 0,-1 0 1 0 0,1 1 0 0 0,-1-1-1 0 0,1 1 1 0 0,-1-1 0 0 0,0 1-1 0 0,-1-1 1 0 0,1 1 0 0 0,-1 0-1 0 0,0-1 1 0 0,0 1 0 0 0,-1 0-1 0 0,1-1 1 0 0,-1 1 0 0 0,0-1-1 0 0,0 1 1 0 0,-3 6 0 0 0,0-3-490 0 0,-1 0 1 0 0,0 0 0 0 0,-1 0 0 0 0,1 0-1 0 0,-1-1 1 0 0,-1 0 0 0 0,0 0 0 0 0,-12 9 0 0 0,-14 11-2128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32.431"/>
    </inkml:context>
    <inkml:brush xml:id="br0">
      <inkml:brushProperty name="width" value="0.05" units="cm"/>
      <inkml:brushProperty name="height" value="0.05" units="cm"/>
    </inkml:brush>
  </inkml:definitions>
  <inkml:trace contextRef="#ctx0" brushRef="#br0">59 519 10357 0 0,'-2'-6'152'0'0,"3"5"46"0"0,2-2 57 0 0,-3 3-226 0 0,0 0 0 0 0,1 0 0 0 0,-1-1 1 0 0,0 1-1 0 0,1 0 0 0 0,-1 0 0 0 0,1 0 0 0 0,-1 0 1 0 0,0-1-1 0 0,1 1 0 0 0,-1 0 0 0 0,0 0 1 0 0,1 0-1 0 0,-1 0 0 0 0,1 0 0 0 0,-1 0 1 0 0,0 0-1 0 0,1 0 0 0 0,-1 0 0 0 0,1 0 0 0 0,-1 0 1 0 0,0 0-1 0 0,1 0 0 0 0,-1 0 0 0 0,1 1 1 0 0,-1-1-1 0 0,0 0 0 0 0,1 0 0 0 0,12 12 392 0 0,11 23-196 0 0,-17-25-146 0 0,25 41 144 0 0,-2 2 0 0 0,25 59-1 0 0,-40-74-146 0 0,-1 0 0 0 0,-1 0 0 0 0,-3 1-1 0 0,6 45 1 0 0,-14-72-22 0 0,-1 1 0 0 0,-1 20 0 0 0,1-31-25 0 0,-1 0 0 0 0,0 1 0 0 0,0-1 0 0 0,-1 0 0 0 0,1 0-1 0 0,0 0 1 0 0,-1 0 0 0 0,1 0 0 0 0,-1 0 0 0 0,0 0-1 0 0,1 0 1 0 0,-1 0 0 0 0,0 0 0 0 0,0 0 0 0 0,-1-1 0 0 0,1 1-1 0 0,0 0 1 0 0,0-1 0 0 0,-1 1 0 0 0,1-1 0 0 0,-1 1 0 0 0,0-1-1 0 0,1 0 1 0 0,-4 2 0 0 0,3-2-2 0 0,1-1 1 0 0,-1 0-1 0 0,0 0 0 0 0,0 0 1 0 0,1 0-1 0 0,-1 0 1 0 0,0 0-1 0 0,0 0 0 0 0,1-1 1 0 0,-1 1-1 0 0,0-1 0 0 0,1 1 1 0 0,-1-1-1 0 0,0 0 1 0 0,1 0-1 0 0,-1 1 0 0 0,1-1 1 0 0,-3-2-1 0 0,-25-22 95 0 0,26 22-105 0 0,-8-10-9 0 0,0 0 1 0 0,1-1 0 0 0,0 0-1 0 0,1 0 1 0 0,1-1-1 0 0,-11-25 1 0 0,-30-101 14 0 0,39 110 3 0 0,-11-38 126 0 0,3-2 0 0 0,-12-90 0 0 0,26 128-109 0 0,2 0 0 0 0,1 0 0 0 0,1 0 0 0 0,2 0 0 0 0,1 0 0 0 0,2 1 0 0 0,11-43 0 0 0,-12 64-46 0 0,0 0 0 0 0,1 0 1 0 0,0 1-1 0 0,1 0 0 0 0,0 0 0 0 0,0 1 0 0 0,1-1 0 0 0,0 1 1 0 0,1 1-1 0 0,0 0 0 0 0,1 0 0 0 0,-1 0 0 0 0,1 1 0 0 0,1 0 0 0 0,-1 1 1 0 0,1 0-1 0 0,0 0 0 0 0,1 1 0 0 0,17-6 0 0 0,-18 8 25 0 0,0 0 1 0 0,1 0-1 0 0,-1 1 0 0 0,0 0 1 0 0,1 1-1 0 0,0 0 0 0 0,-1 1 0 0 0,1 0 1 0 0,0 1-1 0 0,-1 0 0 0 0,1 1 0 0 0,-1 0 1 0 0,0 0-1 0 0,1 1 0 0 0,-1 0 0 0 0,0 1 1 0 0,-1 0-1 0 0,1 1 0 0 0,-1 0 0 0 0,1 1 1 0 0,10 8-1 0 0,-14-9 30 0 0,0 0 1 0 0,-1 1-1 0 0,0-1 0 0 0,0 1 1 0 0,0 0-1 0 0,-1 0 0 0 0,0 0 1 0 0,0 1-1 0 0,-1 0 0 0 0,0-1 1 0 0,0 1-1 0 0,3 12 0 0 0,-3-8 1 0 0,-1 0-1 0 0,-1 0 1 0 0,0 0-1 0 0,0 0 1 0 0,-1 1-1 0 0,-1-1 1 0 0,-2 19-1 0 0,-2-7-23 0 0,-1 0 0 0 0,-1 0-1 0 0,-1-1 1 0 0,-1 0-1 0 0,-1 0 1 0 0,-1-1 0 0 0,-17 26-1 0 0,-5 2-20 0 0,-2-2-1 0 0,-69 72 1 0 0,76-94-39 0 0,28-24 66 0 0,4-3-2 0 0,-1 1 1 0 0,1-1-1 0 0,0 0 1 0 0,0 0-1 0 0,-1-1 1 0 0,0 1-1 0 0,1-1 0 0 0,-1 0 1 0 0,3-3-1 0 0,5-3 30 0 0,9-6 4 0 0,0 1 1 0 0,1 2-1 0 0,1 0 1 0 0,0 1-1 0 0,0 1 1 0 0,1 1-1 0 0,0 1 1 0 0,47-10-1 0 0,-56 16-9 0 0,0 0 0 0 0,1 0 0 0 0,-1 2 1 0 0,1 0-1 0 0,-1 0 0 0 0,0 1 0 0 0,1 1 0 0 0,-1 1 0 0 0,0 0 0 0 0,0 1 0 0 0,0 0 1 0 0,-1 1-1 0 0,1 0 0 0 0,-1 1 0 0 0,0 1 0 0 0,16 11 0 0 0,-13-6 66 0 0,-1-1-1 0 0,-1 2 1 0 0,0 0-1 0 0,-1 1 1 0 0,0 0-1 0 0,-1 1 1 0 0,-1 1-1 0 0,0-1 1 0 0,11 24-1 0 0,-19-31-97 0 0,1-1 1 0 0,-1 1-1 0 0,0 0 0 0 0,-1 0 0 0 0,0 0 0 0 0,0 0 0 0 0,-1 0 0 0 0,0 1 0 0 0,0-1 0 0 0,-1 0 0 0 0,0 1 0 0 0,-1-1 0 0 0,0 0 0 0 0,0 1 0 0 0,0-1 0 0 0,-1 0 0 0 0,-1 0 0 0 0,1 0 0 0 0,-1 0 0 0 0,-1-1 0 0 0,1 1 0 0 0,-1-1 0 0 0,-8 11 0 0 0,2-5-19 0 0,-1-1 1 0 0,0-1-1 0 0,-1 1 1 0 0,0-2 0 0 0,-1 0-1 0 0,-1 0 1 0 0,1-1-1 0 0,-1-1 1 0 0,-1 0 0 0 0,1-1-1 0 0,-25 8 1 0 0,18-8-274 0 0,-1-1 0 0 0,0 0 1 0 0,0-2-1 0 0,0 0 0 0 0,0-2 0 0 0,-1 0 1 0 0,-41-4-1 0 0,51 1-264 0 0,0-1-1 0 0,0-1 1 0 0,-1 0 0 0 0,2-1 0 0 0,-1-1-1 0 0,0 0 1 0 0,1 0 0 0 0,0-1 0 0 0,0-1-1 0 0,1 0 1 0 0,0-1 0 0 0,-19-16 0 0 0,14 4-982 0 0,3-5 32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34.402"/>
    </inkml:context>
    <inkml:brush xml:id="br0">
      <inkml:brushProperty name="width" value="0.05" units="cm"/>
      <inkml:brushProperty name="height" value="0.05" units="cm"/>
    </inkml:brush>
  </inkml:definitions>
  <inkml:trace contextRef="#ctx0" brushRef="#br0">90 88 7485 0 0,'3'-1'130'0'0,"-1"0"0"0"0,0-1 1 0 0,1 1-1 0 0,-1-1 0 0 0,0 0 1 0 0,0 1-1 0 0,0-1 0 0 0,-1 0 1 0 0,1 0-1 0 0,2-3 0 0 0,-3 3 96 0 0,0 1-1 0 0,0-1 1 0 0,0 1 0 0 0,1-1-1 0 0,-1 1 1 0 0,0-1-1 0 0,1 1 1 0 0,-1 0 0 0 0,1 0-1 0 0,-1 0 1 0 0,1 0-1 0 0,0 0 1 0 0,-1 0-1 0 0,1 0 1 0 0,0 1 0 0 0,3-2-1 0 0,-4 1-84 0 0,0 1-1 0 0,0-1 1 0 0,0 0 0 0 0,0 1-1 0 0,-1-1 1 0 0,1 0 0 0 0,0 0-1 0 0,-1 1 1 0 0,1-1 0 0 0,0 0-1 0 0,-1 0 1 0 0,1 0 0 0 0,-1 0-1 0 0,1 0 1 0 0,-1 0 0 0 0,0 0-1 0 0,1 0 1 0 0,-1 0 0 0 0,0 0-1 0 0,0 0 1 0 0,0-2 0 0 0,1 2-53 0 0,-1 0 0 0 0,0 0 0 0 0,1 0 0 0 0,-1 0 0 0 0,0-1 1 0 0,0 1-1 0 0,0 0 0 0 0,0 0 0 0 0,0-1 0 0 0,0 1 0 0 0,0 0 0 0 0,0 0 0 0 0,-1 0 1 0 0,1 0-1 0 0,0-1 0 0 0,-1 1 0 0 0,1 0 0 0 0,-1 0 0 0 0,0-1 0 0 0,0 1-57 0 0,0 1 1 0 0,0 0-1 0 0,1 0 0 0 0,-1 0 0 0 0,0 0 0 0 0,0 0 1 0 0,1 0-1 0 0,-1 0 0 0 0,0 1 0 0 0,0-1 0 0 0,1 0 0 0 0,-1 0 1 0 0,0 1-1 0 0,0-1 0 0 0,1 0 0 0 0,-1 1 0 0 0,0-1 0 0 0,1 0 1 0 0,-1 1-1 0 0,1-1 0 0 0,-2 2 0 0 0,-16 13 173 0 0,15-12-114 0 0,-6 6 50 0 0,1 0 1 0 0,0 0 0 0 0,0 1-1 0 0,1-1 1 0 0,0 2-1 0 0,1-1 1 0 0,-5 12 0 0 0,-2 7 420 0 0,-12 43 1 0 0,21-62-393 0 0,2 1-1 0 0,-1 0 1 0 0,2-1 0 0 0,-1 1-1 0 0,1 0 1 0 0,1 21 0 0 0,1-29-130 0 0,-1 0 1 0 0,0 1-1 0 0,1-1 1 0 0,0 1-1 0 0,-1-1 1 0 0,1 0-1 0 0,1 0 1 0 0,-1 1 0 0 0,0-1-1 0 0,1 0 1 0 0,0 0-1 0 0,0-1 1 0 0,-1 1-1 0 0,2 0 1 0 0,-1 0-1 0 0,0-1 1 0 0,0 1-1 0 0,1-1 1 0 0,0 0 0 0 0,-1 0-1 0 0,1 0 1 0 0,0 0-1 0 0,0 0 1 0 0,0-1-1 0 0,4 2 1 0 0,2 0-29 0 0,-1-1 0 0 0,1-1 0 0 0,0 0 0 0 0,-1 0 1 0 0,1 0-1 0 0,0-1 0 0 0,0 0 0 0 0,-1-1 0 0 0,1 0 0 0 0,0-1 1 0 0,-1 0-1 0 0,1 0 0 0 0,-1 0 0 0 0,1-1 0 0 0,-1-1 0 0 0,11-5 0 0 0,-6 2-204 0 0,1-1 0 0 0,-1 0 0 0 0,-1-1 0 0 0,1-1-1 0 0,-2 0 1 0 0,1 0 0 0 0,-1-1 0 0 0,13-18-1 0 0,-20 24 90 0 0,0-1 0 0 0,-1 1 0 0 0,0-1 0 0 0,0 0 0 0 0,0 0 0 0 0,-1 0 0 0 0,1 0 0 0 0,-1 0 0 0 0,-1 0 0 0 0,1-1 0 0 0,-1 1 0 0 0,0 0 0 0 0,-1-1 0 0 0,0-12 0 0 0,-1 14 91 0 0,0 0 0 0 0,0 0 0 0 0,0 1 0 0 0,0-1-1 0 0,-1 0 1 0 0,0 1 0 0 0,0 0 0 0 0,0-1-1 0 0,-1 1 1 0 0,1 0 0 0 0,-1 0 0 0 0,0 0 0 0 0,0 1-1 0 0,-1-1 1 0 0,1 1 0 0 0,-1-1 0 0 0,1 1-1 0 0,-1 0 1 0 0,0 1 0 0 0,-8-5 0 0 0,3 2 9 0 0,-1 0 0 0 0,0 1 1 0 0,0 0-1 0 0,-1 1 0 0 0,1 0 1 0 0,-1 1-1 0 0,0 0 0 0 0,-13-1 1 0 0,18 3-57 0 0,0 0-1 0 0,0 0 1 0 0,0 0 0 0 0,0 1 0 0 0,0 0-1 0 0,0 0 1 0 0,0 0 0 0 0,0 1 0 0 0,0 0 0 0 0,1 0-1 0 0,-1 1 1 0 0,1-1 0 0 0,0 1 0 0 0,-1 0-1 0 0,1 1 1 0 0,-7 5 0 0 0,12-8-182 0 0,-1 0 0 0 0,1 1 0 0 0,-1-1 0 0 0,1 0 0 0 0,-1 0 0 0 0,1 0 0 0 0,0 1 0 0 0,0-1 0 0 0,0 0 0 0 0,0 1 0 0 0,0-1 0 0 0,0 0 0 0 0,0 1 0 0 0,0-1 0 0 0,0 0 0 0 0,0 0 0 0 0,1 1 0 0 0,-1-1 0 0 0,0 0 0 0 0,1 0 0 0 0,-1 0 0 0 0,1 1 0 0 0,0-1 0 0 0,-1 0 0 0 0,1 0 0 0 0,0 0 0 0 0,0 0 0 0 0,0 0 0 0 0,-1 0 1 0 0,1 0-1 0 0,0 0 0 0 0,0-1 0 0 0,0 1 0 0 0,2 1 0 0 0,2-1-1455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34.836"/>
    </inkml:context>
    <inkml:brush xml:id="br0">
      <inkml:brushProperty name="width" value="0.05" units="cm"/>
      <inkml:brushProperty name="height" value="0.05" units="cm"/>
    </inkml:brush>
  </inkml:definitions>
  <inkml:trace contextRef="#ctx0" brushRef="#br0">45 92 9569 0 0,'2'-1'203'0'0,"-1"-1"1"0"0,1 0 0 0 0,-1 1-1 0 0,0-1 1 0 0,0 0 0 0 0,0 0-1 0 0,0 0 1 0 0,0 0-1 0 0,0 0 1 0 0,-1 0 0 0 0,1 0-1 0 0,0 0 1 0 0,-1-1 0 0 0,1-2-1 0 0,-2-33 4729 0 0,-1 17-2713 0 0,-18 63-936 0 0,12-18-1290 0 0,0 0 1 0 0,2 0-1 0 0,1 1 1 0 0,1-1-1 0 0,1 1 1 0 0,1 28-1 0 0,2-45-439 0 0,1-1 0 0 0,0 0 0 0 0,0 1 0 0 0,1-1 0 0 0,3 8 0 0 0,-3-8-744 0 0,0-1-1 0 0,0 1 1 0 0,-1 0-1 0 0,1 0 0 0 0,-1 8 1 0 0,-1-6-373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35.176"/>
    </inkml:context>
    <inkml:brush xml:id="br0">
      <inkml:brushProperty name="width" value="0.05" units="cm"/>
      <inkml:brushProperty name="height" value="0.05" units="cm"/>
    </inkml:brush>
  </inkml:definitions>
  <inkml:trace contextRef="#ctx0" brushRef="#br0">110 226 12277 0 0,'-18'-26'312'0'0,"-15"-27"924"0"0,32 52-1205 0 0,-4-8 420 0 0,0-1 1 0 0,1 0-1 0 0,0 0 0 0 0,0 0 1 0 0,-3-19-1 0 0,7 27-406 0 0,0 0 1 0 0,0-1-1 0 0,0 1 1 0 0,0 0-1 0 0,0-1 0 0 0,0 1 1 0 0,0 0-1 0 0,1-1 1 0 0,0 1-1 0 0,-1 0 0 0 0,1 0 1 0 0,0 0-1 0 0,0-1 1 0 0,0 1-1 0 0,0 0 0 0 0,0 0 1 0 0,1 0-1 0 0,-1 1 1 0 0,1-1-1 0 0,-1 0 0 0 0,1 0 1 0 0,-1 1-1 0 0,1-1 1 0 0,0 1-1 0 0,0 0 0 0 0,0-1 1 0 0,0 1-1 0 0,0 0 1 0 0,0 0-1 0 0,0 0 0 0 0,0 0 1 0 0,1 1-1 0 0,1-1 1 0 0,5-2-41 0 0,0 2 0 0 0,-1 0 0 0 0,1 0 0 0 0,0 0 0 0 0,0 1 0 0 0,0 0 0 0 0,-1 1 0 0 0,1 0 0 0 0,0 0 0 0 0,0 1 0 0 0,-1 0 0 0 0,16 6 0 0 0,-5 0 39 0 0,0 0 0 0 0,0 2 0 0 0,-1 0 1 0 0,22 16-1 0 0,-30-19 1 0 0,1 1 0 0 0,-1 1 1 0 0,-1 0-1 0 0,0 0 1 0 0,0 1-1 0 0,-1 0 0 0 0,0 0 1 0 0,-1 1-1 0 0,8 14 0 0 0,-12-20-29 0 0,-1 0-1 0 0,0 0 0 0 0,0 1 1 0 0,-1-1-1 0 0,0 0 0 0 0,1 0 0 0 0,-2 1 1 0 0,1-1-1 0 0,-1 1 0 0 0,0-1 1 0 0,0 0-1 0 0,0 1 0 0 0,-1-1 1 0 0,0 1-1 0 0,0-1 0 0 0,0 0 0 0 0,-1 0 1 0 0,1 1-1 0 0,-1-1 0 0 0,0 0 1 0 0,-1-1-1 0 0,0 1 0 0 0,1 0 0 0 0,-7 7 1 0 0,0-2-58 0 0,0-1 0 0 0,-1 0 1 0 0,0 0-1 0 0,0-1 0 0 0,-1 0 1 0 0,0-1-1 0 0,0 0 0 0 0,-1 0 0 0 0,-25 8 1 0 0,10-5-567 0 0,-1-1 0 0 0,0-2 0 0 0,-43 7 0 0 0,70-14 591 0 0,-9 1-447 0 0,-1 0 0 0 0,1 0-1 0 0,-1-1 1 0 0,-12-1-1 0 0,21 1 323 0 0,0 0-1 0 0,0 0 0 0 0,0-1 0 0 0,0 1 0 0 0,0-1 0 0 0,0 1 1 0 0,1-1-1 0 0,-1 0 0 0 0,0 1 0 0 0,0-1 0 0 0,0 0 1 0 0,1 0-1 0 0,-1 0 0 0 0,1-1 0 0 0,-1 1 0 0 0,1 0 0 0 0,-1-1 1 0 0,1 1-1 0 0,0-1 0 0 0,-1 1 0 0 0,1-1 0 0 0,0 1 0 0 0,0-1 1 0 0,0 0-1 0 0,0 0 0 0 0,1 0 0 0 0,-1 1 0 0 0,0-1 1 0 0,1 0-1 0 0,-1-3 0 0 0,-1-12-949 0 0,2-1-150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35.877"/>
    </inkml:context>
    <inkml:brush xml:id="br0">
      <inkml:brushProperty name="width" value="0.05" units="cm"/>
      <inkml:brushProperty name="height" value="0.05" units="cm"/>
    </inkml:brush>
  </inkml:definitions>
  <inkml:trace contextRef="#ctx0" brushRef="#br0">7 458 7197 0 0,'18'1'91'0'0,"-7"-1"76"0"0,0 1 0 0 0,0-1 0 0 0,0-1 0 0 0,0 0 0 0 0,0-1 0 0 0,0 0 0 0 0,-1 0 0 0 0,22-9 0 0 0,-25 6 152 0 0,1 0-1 0 0,-1-1 1 0 0,0 0-1 0 0,-1 0 1 0 0,8-9-1 0 0,-1 1 422 0 0,-12 14-702 0 0,-1-1 0 0 0,0 1 0 0 0,1-1 0 0 0,-1 1 0 0 0,0-1 0 0 0,1 1 0 0 0,-1-1 0 0 0,0 1 0 0 0,0-1 0 0 0,1 1 0 0 0,-1-1 0 0 0,0 0 0 0 0,0 1 0 0 0,0-1 0 0 0,0 1 0 0 0,0-1 0 0 0,0 1 0 0 0,0-1 0 0 0,0 0 0 0 0,0 1 0 0 0,0-1 0 0 0,0 1 0 0 0,0-1 0 0 0,-1 0 0 0 0,1 1 0 0 0,0-1 0 0 0,0 1 0 0 0,-1-1 0 0 0,1 1 0 0 0,0-1 0 0 0,-1 1 0 0 0,1-1 0 0 0,0 1 0 0 0,-1-1 0 0 0,1 1 0 0 0,-1 0 0 0 0,1-1 0 0 0,0 1 0 0 0,-1 0 0 0 0,1-1 0 0 0,-2 1 0 0 0,-27-19 1081 0 0,16 12-671 0 0,10 4-337 0 0,0 0-1 0 0,0 0 1 0 0,0 0-1 0 0,1 0 1 0 0,0-1-1 0 0,-1 1 1 0 0,1-1 0 0 0,0 0-1 0 0,-1-3 1 0 0,-6-10 349 0 0,9 16-448 0 0,-1 1 0 0 0,1-1 0 0 0,-1 0 0 0 0,1 1 0 0 0,-1-1 0 0 0,0 1 1 0 0,1-1-1 0 0,-1 1 0 0 0,0 0 0 0 0,1-1 0 0 0,-1 1 0 0 0,0-1 0 0 0,0 1 0 0 0,1 0 0 0 0,-1 0 0 0 0,0 0 1 0 0,0-1-1 0 0,0 1 0 0 0,1 0 0 0 0,-1 0 0 0 0,0 0 0 0 0,0 0 0 0 0,0 0 0 0 0,0 0 0 0 0,1 0 1 0 0,-1 1-1 0 0,0-1 0 0 0,0 0 0 0 0,0 0 0 0 0,1 1 0 0 0,-1-1 0 0 0,0 0 0 0 0,1 1 0 0 0,-1-1 0 0 0,0 1 1 0 0,1-1-1 0 0,-1 1 0 0 0,0-1 0 0 0,1 1 0 0 0,-1-1 0 0 0,1 1 0 0 0,-2 0 0 0 0,-25 29 391 0 0,25-28-341 0 0,-7 9 101 0 0,1 1 0 0 0,0 0-1 0 0,1 0 1 0 0,1 0 0 0 0,0 0 0 0 0,-6 18-1 0 0,10-25-106 0 0,1 0-1 0 0,-1 1 1 0 0,1-1 0 0 0,0 0-1 0 0,0 1 1 0 0,1-1-1 0 0,0 1 1 0 0,0-1-1 0 0,0 0 1 0 0,1 1-1 0 0,-1-1 1 0 0,1 0-1 0 0,1 1 1 0 0,-1-1-1 0 0,1 0 1 0 0,-1 0-1 0 0,2 0 1 0 0,-1 0-1 0 0,4 5 1 0 0,-4-7-46 0 0,0-1 0 0 0,0 1-1 0 0,0-1 1 0 0,0 0 0 0 0,1 0 0 0 0,-1 0 0 0 0,1-1 0 0 0,0 1 0 0 0,-1 0 0 0 0,1-1-1 0 0,0 0 1 0 0,0 1 0 0 0,0-1 0 0 0,0-1 0 0 0,0 1 0 0 0,0 0 0 0 0,0-1 0 0 0,0 1-1 0 0,0-1 1 0 0,0 0 0 0 0,0 0 0 0 0,1 0 0 0 0,-1 0 0 0 0,0-1 0 0 0,0 1 0 0 0,0-1-1 0 0,0 0 1 0 0,0 0 0 0 0,0 0 0 0 0,0 0 0 0 0,0-1 0 0 0,-1 1 0 0 0,1-1 0 0 0,0 1-1 0 0,-1-1 1 0 0,1 0 0 0 0,-1 0 0 0 0,0 0 0 0 0,1-1 0 0 0,-1 1 0 0 0,2-4-1 0 0,9-9-36 0 0,19-26-25 0 0,-30 38 45 0 0,0 0 1 0 0,0 0-1 0 0,-1 0 0 0 0,1 0 0 0 0,-1-1 1 0 0,1 1-1 0 0,-1 0 0 0 0,0-1 1 0 0,0 0-1 0 0,0-5 0 0 0,0-5-30 0 0,0 13 32 0 0,-1-1 1 0 0,0 0-1 0 0,0 0 0 0 0,0 0 0 0 0,0 0 1 0 0,0 0-1 0 0,0 0 0 0 0,0 0 1 0 0,0 0-1 0 0,-1 0 0 0 0,1 0 0 0 0,-1 0 1 0 0,0 0-1 0 0,1 0 0 0 0,-1 1 0 0 0,-1-3 1 0 0,-4 34 165 0 0,0 10 268 0 0,4-33-245 0 0,0 0 0 0 0,0 0 0 0 0,1 0 0 0 0,1 1 0 0 0,-1-1 0 0 0,1 0 0 0 0,0 0 0 0 0,1 1 0 0 0,-1-1 0 0 0,1 0 0 0 0,3 10 0 0 0,-3-16-161 0 0,0 0 1 0 0,-1 0-1 0 0,1 0 1 0 0,0-1-1 0 0,0 1 1 0 0,0 0-1 0 0,0 0 1 0 0,0 0-1 0 0,0-1 0 0 0,0 1 1 0 0,0-1-1 0 0,0 1 1 0 0,0-1-1 0 0,0 1 1 0 0,0-1-1 0 0,0 1 1 0 0,0-1-1 0 0,1 0 0 0 0,-1 0 1 0 0,0 0-1 0 0,0 0 1 0 0,0 0-1 0 0,0 0 1 0 0,1 0-1 0 0,-1 0 1 0 0,0 0-1 0 0,0 0 0 0 0,2-1 1 0 0,34-11 70 0 0,-18 2-122 0 0,-1 0 0 0 0,0-1 1 0 0,0-1-1 0 0,-1-1 0 0 0,-1 0 0 0 0,0-2 0 0 0,-1 1 0 0 0,-1-2 0 0 0,0 0 1 0 0,-1-1-1 0 0,-1 0 0 0 0,15-27 0 0 0,-19 29 21 0 0,-1 0-1 0 0,-1-1 1 0 0,0 1-1 0 0,-1-1 1 0 0,-1 0 0 0 0,-1 0-1 0 0,0-1 1 0 0,-1 1-1 0 0,0-1 1 0 0,-1 1 0 0 0,-1-1-1 0 0,-1 1 1 0 0,-1-1-1 0 0,0 1 1 0 0,-1-1-1 0 0,-6-21 1 0 0,7 33 18 0 0,1 1-1 0 0,-1-1 1 0 0,0 1-1 0 0,0-1 0 0 0,-1 1 1 0 0,-5-8-1 0 0,8 12-9 0 0,-1 0-1 0 0,1 0 1 0 0,-1 0-1 0 0,1 1 1 0 0,-1-1-1 0 0,1 0 0 0 0,-1 0 1 0 0,1 0-1 0 0,0 1 1 0 0,-1-1-1 0 0,1 0 1 0 0,-1 0-1 0 0,1 1 0 0 0,0-1 1 0 0,-1 0-1 0 0,1 1 1 0 0,0-1-1 0 0,0 0 1 0 0,-1 1-1 0 0,1-1 0 0 0,0 1 1 0 0,0-1-1 0 0,-1 0 1 0 0,1 1-1 0 0,0-1 1 0 0,0 1-1 0 0,0-1 0 0 0,0 1 1 0 0,-8 15 23 0 0,6-7-21 0 0,-9 18 17 0 0,2 1 0 0 0,1 1 1 0 0,1-1-1 0 0,2 1 0 0 0,-3 49 1 0 0,8-60-53 0 0,0 0 1 0 0,2 0 0 0 0,0-1 0 0 0,7 30-1 0 0,-7-41-311 0 0,0 0 0 0 0,0 0 0 0 0,1 0-1 0 0,0 0 1 0 0,0 0 0 0 0,0-1 0 0 0,1 1 0 0 0,0-1-1 0 0,0 0 1 0 0,0 0 0 0 0,1 0 0 0 0,-1-1-1 0 0,1 1 1 0 0,0-1 0 0 0,0 0 0 0 0,7 3 0 0 0,-11-6 43 0 0,0 0 1 0 0,1 0 0 0 0,-1 0-1 0 0,0 0 1 0 0,0 1 0 0 0,0-1 0 0 0,0 0-1 0 0,0 1 1 0 0,0-1 0 0 0,0 0 0 0 0,1 4-1 0 0,4 6-3511 0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36.453"/>
    </inkml:context>
    <inkml:brush xml:id="br0">
      <inkml:brushProperty name="width" value="0.05" units="cm"/>
      <inkml:brushProperty name="height" value="0.05" units="cm"/>
    </inkml:brush>
  </inkml:definitions>
  <inkml:trace contextRef="#ctx0" brushRef="#br0">68 358 6813 0 0,'-5'-3'206'0'0,"0"0"0"0"0,1 0 0 0 0,-1 0 0 0 0,1-1 0 0 0,0 1 0 0 0,0-1 0 0 0,0 0 0 0 0,1-1 0 0 0,0 1 0 0 0,-6-9 0 0 0,-6-8 2077 0 0,15 21-2175 0 0,0 0-1 0 0,0-1 1 0 0,-1 1-1 0 0,1-1 0 0 0,0 1 1 0 0,0-1-1 0 0,-1 0 0 0 0,1 1 1 0 0,0-1-1 0 0,0 1 1 0 0,0-1-1 0 0,0 1 0 0 0,0-1 1 0 0,0 0-1 0 0,0 1 0 0 0,0-1 1 0 0,0 1-1 0 0,0-1 1 0 0,0 1-1 0 0,0-1 0 0 0,0 1 1 0 0,0-1-1 0 0,1 0 0 0 0,-1 1 1 0 0,0-1-1 0 0,0 1 1 0 0,1-1-1 0 0,-1 1 0 0 0,1-1 1 0 0,17-16 774 0 0,-9 12-848 0 0,-1 0 0 0 0,1 1 0 0 0,13-5-1 0 0,43-9 410 0 0,87-13 0 0 0,-93 21-332 0 0,-1-3 0 0 0,69-23 0 0 0,-125 35-95 0 0,1 1 0 0 0,-1-1 0 0 0,0 0 0 0 0,1-1-1 0 0,-1 1 1 0 0,0 0 0 0 0,0 0 0 0 0,0-1 0 0 0,0 0 0 0 0,0 1-1 0 0,-1-1 1 0 0,1 0 0 0 0,0 0 0 0 0,-1 0 0 0 0,1 0 0 0 0,-1 0-1 0 0,0 0 1 0 0,0 0 0 0 0,2-4 0 0 0,-3 4-2 0 0,1-1 0 0 0,-1 1 0 0 0,0 0 1 0 0,0 0-1 0 0,0 0 0 0 0,0 0 0 0 0,-1-1 0 0 0,1 1 0 0 0,0 0 0 0 0,-1 0 1 0 0,0 0-1 0 0,1 0 0 0 0,-1 0 0 0 0,0 0 0 0 0,0 0 0 0 0,0 0 0 0 0,0 0 1 0 0,-1 0-1 0 0,1 1 0 0 0,0-1 0 0 0,-1 0 0 0 0,-2-2 0 0 0,0 0 19 0 0,-1 1 0 0 0,1-1 1 0 0,0 1-1 0 0,-1-1 0 0 0,0 1 0 0 0,0 1 0 0 0,0-1 0 0 0,0 1 0 0 0,0-1 0 0 0,0 1 0 0 0,-1 1 0 0 0,1-1 0 0 0,-1 1 0 0 0,1 0 1 0 0,-1 0-1 0 0,0 1 0 0 0,1 0 0 0 0,-1 0 0 0 0,1 0 0 0 0,-1 1 0 0 0,0-1 0 0 0,1 1 0 0 0,-1 1 0 0 0,1-1 0 0 0,-1 1 1 0 0,1 0-1 0 0,0 0 0 0 0,-8 4 0 0 0,3 0 130 0 0,0 0 1 0 0,1 0 0 0 0,0 1-1 0 0,0 0 1 0 0,0 1 0 0 0,1-1-1 0 0,0 2 1 0 0,1-1-1 0 0,0 1 1 0 0,0 0 0 0 0,1 1-1 0 0,0-1 1 0 0,-6 14 0 0 0,9-13 13 0 0,-1 0 0 0 0,1-1 0 0 0,1 1 0 0 0,0 0 0 0 0,0 0 0 0 0,1 1 0 0 0,0-1 0 0 0,1 0 0 0 0,0 0 0 0 0,2 12 0 0 0,-1-18-141 0 0,-1-1 0 0 0,1 1 0 0 0,0-1 0 0 0,-1 0 0 0 0,2 1 0 0 0,-1-1 0 0 0,0 0 0 0 0,1 0 0 0 0,-1 0 0 0 0,1 0 0 0 0,0 0 0 0 0,0 0 0 0 0,0 0 0 0 0,0-1 0 0 0,0 1 0 0 0,1-1 0 0 0,0 1 0 0 0,-1-1 0 0 0,1 0 0 0 0,0 0 0 0 0,0 0 0 0 0,0-1 0 0 0,0 1 0 0 0,0-1 0 0 0,0 1 0 0 0,0-1 0 0 0,1 0 0 0 0,-1 0 0 0 0,0 0 0 0 0,1-1 0 0 0,-1 1 0 0 0,1-1 0 0 0,5 0 0 0 0,-1-1-62 0 0,1 1-1 0 0,-1-1 0 0 0,0-1 1 0 0,0 0-1 0 0,0 0 1 0 0,0-1-1 0 0,0 1 0 0 0,0-2 1 0 0,0 1-1 0 0,-1-1 1 0 0,0 0-1 0 0,0-1 0 0 0,0 0 1 0 0,7-6-1 0 0,-6 4-21 0 0,-1 0 0 0 0,0 0 0 0 0,0-1 0 0 0,0-1 0 0 0,-1 1 0 0 0,0-1 0 0 0,-1 0 0 0 0,1 0 0 0 0,-2-1 0 0 0,7-18 0 0 0,-5 11 129 0 0,-1-1-1 0 0,0 0 0 0 0,-2 0 0 0 0,3-31 0 0 0,-6 45 295 0 0,2 6-70 0 0,2 17 151 0 0,3 24 206 0 0,-6-31-394 0 0,1-1 1 0 0,0 0 0 0 0,1 0 0 0 0,6 18 0 0 0,-7-25-182 0 0,0 0-1 0 0,0 0 1 0 0,1 0 0 0 0,-1 0 0 0 0,1-1 0 0 0,-1 1 0 0 0,1-1 0 0 0,0 0-1 0 0,1 0 1 0 0,-1 0 0 0 0,0 0 0 0 0,1-1 0 0 0,0 1 0 0 0,7 3 0 0 0,-8-5-202 0 0,-1 1-1 0 0,1-1 1 0 0,0 0 0 0 0,0 0 0 0 0,0-1 0 0 0,0 1 0 0 0,0-1 0 0 0,0 1 0 0 0,6-1 0 0 0,-7 0-123 0 0,-1-1 0 0 0,0 1 0 0 0,0 0 0 0 0,0 0 0 0 0,0-1 0 0 0,0 1 0 0 0,0-1-1 0 0,0 1 1 0 0,0-1 0 0 0,0 1 0 0 0,0-1 0 0 0,0 0 0 0 0,0 1 0 0 0,-1-1 0 0 0,1 0 0 0 0,0 0 0 0 0,0 0-1 0 0,-1 0 1 0 0,1 0 0 0 0,0 1 0 0 0,-1-1 0 0 0,1 0 0 0 0,-1 0 0 0 0,1 0 0 0 0,-1-1 0 0 0,0 1 0 0 0,1 0 0 0 0,-1 0-1 0 0,0 0 1 0 0,0 0 0 0 0,0 0 0 0 0,0-2 0 0 0,1-12-2704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38.842"/>
    </inkml:context>
    <inkml:brush xml:id="br0">
      <inkml:brushProperty name="width" value="0.05" units="cm"/>
      <inkml:brushProperty name="height" value="0.05" units="cm"/>
    </inkml:brush>
  </inkml:definitions>
  <inkml:trace contextRef="#ctx0" brushRef="#br0">106 5 6881 0 0,'0'0'-82'0'0,"-7"0"134"0"0,0-2-24 0 0,-25-1 650 0 0,20 4-469 0 0,-17 0 784 0 0,10-1 8511 0 0,48 3-9425 0 0,84 11 1 0 0,-24-7 22 0 0,169 7 16 0 0,-60-10 75 0 0,-125-3-99 0 0,1040 27 957 0 0,-751-21-308 0 0,-348-6 436 0 0,-31 1 110 0 0,-3 0-1194 0 0,15-1-158 0 0,0-1 0 0 0,0 1 0 0 0,0-1 0 0 0,0 0 1 0 0,-6-1-1 0 0,10 1-47 0 0,1 0 0 0 0,-1 0-1 0 0,1 0 1 0 0,-1 0 0 0 0,1 0 0 0 0,-1-1 0 0 0,1 1 0 0 0,-1 0 0 0 0,1 0 0 0 0,-1-1 0 0 0,1 1 0 0 0,-1 0 0 0 0,1 0 0 0 0,-1-1-1 0 0,1 1 1 0 0,-1 0 0 0 0,1-1 0 0 0,0 1 0 0 0,-1-1 0 0 0,1 1 0 0 0,0-1 0 0 0,-1 1 0 0 0,1-1 0 0 0,0 1 0 0 0,0-1 0 0 0,-1 1-1 0 0,1-1 1 0 0,0 1 0 0 0,0-1 0 0 0,0 1 0 0 0,0-1 0 0 0,0 1 0 0 0,-1-1 0 0 0,1 1 0 0 0,0-1 0 0 0,0 0 0 0 0,0 1 0 0 0,1-1 0 0 0,-1 1-1 0 0,0-1 1 0 0,0 1 0 0 0,0-1 0 0 0,0 1 0 0 0,0-1 0 0 0,1 1 0 0 0,-1-1 0 0 0,0 1 0 0 0,1-1 0 0 0,-1 1 0 0 0,0-1 0 0 0,1 1-1 0 0,-1-1 1 0 0,0 1 0 0 0,1 0 0 0 0,0-1 0 0 0,-5-15-4914 0 0,0 11 3109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39.416"/>
    </inkml:context>
    <inkml:brush xml:id="br0">
      <inkml:brushProperty name="width" value="0.05" units="cm"/>
      <inkml:brushProperty name="height" value="0.05" units="cm"/>
    </inkml:brush>
  </inkml:definitions>
  <inkml:trace contextRef="#ctx0" brushRef="#br0">119 5 7937 0 0,'-34'1'962'0'0,"17"-1"1222"0"0,-1 1-1 0 0,-28-5 0 0 0,42 3-688 0 0,10 0-109 0 0,-1 1-221 0 0,-7 0-335 0 0,25 23-355 0 0,5-5-438 0 0,0-1 1 0 0,1-1-1 0 0,32 13 1 0 0,-1-2-72 0 0,129 58-273 0 0,-168-81 328 0 0,-12-3-4 0 0,-9-1-17 0 0,0 0 0 0 0,0 0 0 0 0,0 0 1 0 0,0 0-1 0 0,0 0 0 0 0,0 0 0 0 0,0 0 0 0 0,0 0 0 0 0,0 0 0 0 0,0 0 0 0 0,0 0 1 0 0,0 0-1 0 0,0 0 0 0 0,0 0 0 0 0,0 0 0 0 0,0 0 0 0 0,0 1 0 0 0,0-1 1 0 0,0 0-1 0 0,0 0 0 0 0,0 0 0 0 0,0 0 0 0 0,0 0 0 0 0,0 0 0 0 0,0 0 0 0 0,0 0 1 0 0,0 0-1 0 0,0 0 0 0 0,0 0 0 0 0,0 0 0 0 0,0 0 0 0 0,0 0 0 0 0,0 0 1 0 0,0 0-1 0 0,0 0 0 0 0,0 0 0 0 0,0 1 0 0 0,0-1 0 0 0,0 0 0 0 0,0 0 0 0 0,0 0 1 0 0,0 0-1 0 0,0 0 0 0 0,0 0 0 0 0,0 0 0 0 0,0 0 0 0 0,1 0 0 0 0,-1 0 1 0 0,0 0-1 0 0,0 0 0 0 0,0 0 0 0 0,0 0 0 0 0,0 0 0 0 0,0 0 0 0 0,0 0 0 0 0,0 0 1 0 0,0 0-1 0 0,0 0 0 0 0,0 0 0 0 0,0 0 0 0 0,0 0 0 0 0,-20 15 431 0 0,-36 31-1 0 0,14-10 427 0 0,-52 50 1041 0 0,4-4-972 0 0,78-72-837 0 0,0-1 0 0 0,1 2-1 0 0,0-1 1 0 0,1 2 0 0 0,-11 14 0 0 0,17-15-281 0 0,10-11-1413 0 0,-5 0 1267 0 0,0 0-1 0 0,0 0 0 0 0,-1-1 1 0 0,1 1-1 0 0,0-1 0 0 0,-1 1 1 0 0,1 0-1 0 0,0-1 0 0 0,-1 1 1 0 0,1-1-1 0 0,0 0 1 0 0,-1 1-1 0 0,1-1 0 0 0,-1 1 1 0 0,1-1-1 0 0,-1 0 0 0 0,1 0 1 0 0,-1 1-1 0 0,1-2 0 0 0,-3-4-2064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41.149"/>
    </inkml:context>
    <inkml:brush xml:id="br0">
      <inkml:brushProperty name="width" value="0.05" units="cm"/>
      <inkml:brushProperty name="height" value="0.05" units="cm"/>
    </inkml:brush>
  </inkml:definitions>
  <inkml:trace contextRef="#ctx0" brushRef="#br0">1400 181 7069 0 0,'10'-11'-49'0'0,"-8"9"69"0"0,0 0 1 0 0,0 0 0 0 0,-1 0 0 0 0,1 0 0 0 0,0 0 0 0 0,-1 0 0 0 0,1 0-1 0 0,1-4 1 0 0,-3 1 80 0 0,0 4-67 0 0,0 0 1 0 0,-1 0-1 0 0,1-1 1 0 0,0 1-1 0 0,0 0 0 0 0,1 0 1 0 0,-1 0-1 0 0,0-1 0 0 0,0 1 1 0 0,0 0-1 0 0,1 0 1 0 0,-1 0-1 0 0,1 0 0 0 0,-1 0 1 0 0,1 0-1 0 0,-1 0 0 0 0,1 0 1 0 0,0 0-1 0 0,-1 0 1 0 0,1 0-1 0 0,0 0 0 0 0,1-1 1 0 0,-1 1 75 0 0,1 0 1 0 0,0-1-1 0 0,-1 1 0 0 0,1 0 1 0 0,-1-1-1 0 0,0 1 0 0 0,1-1 1 0 0,-1 0-1 0 0,0 0 1 0 0,0 1-1 0 0,0-1 0 0 0,0 0 1 0 0,0 0-1 0 0,0-3 1 0 0,1 1 149 0 0,-2 3-227 0 0,0 0 0 0 0,0 1 1 0 0,-1-1-1 0 0,1 0 0 0 0,0 1 1 0 0,0-1-1 0 0,-1 0 0 0 0,1 1 1 0 0,0-1-1 0 0,-1 0 0 0 0,1 1 0 0 0,0-1 1 0 0,-1 1-1 0 0,1-1 0 0 0,-1 1 1 0 0,1-1-1 0 0,-1 1 0 0 0,1-1 0 0 0,-1 1 1 0 0,0 0-1 0 0,1-1 0 0 0,-1 1 1 0 0,1 0-1 0 0,-1-1 0 0 0,0 1 1 0 0,1 0-1 0 0,-2 0 0 0 0,-18-9 276 0 0,10 7-235 0 0,0 1-1 0 0,0-1 0 0 0,0 2 1 0 0,0-1-1 0 0,0 1 1 0 0,0 1-1 0 0,0 0 0 0 0,0 0 1 0 0,0 1-1 0 0,-19 6 0 0 0,-6 4 305 0 0,-53 26 1 0 0,76-32-335 0 0,-68 35 700 0 0,-120 82 1 0 0,-60 73 927 0 0,212-156-1241 0 0,1 3 0 0 0,2 2 0 0 0,-63 81 0 0 0,80-87-174 0 0,1 2 0 0 0,2 0 0 0 0,2 2 0 0 0,2 1 1 0 0,-20 59-1 0 0,-56 243 629 0 0,23 4 366 0 0,68-321-1081 0 0,-5 27 107 0 0,3 2-1 0 0,2-1 1 0 0,2 1 0 0 0,3-1-1 0 0,7 62 1 0 0,-2-86-165 0 0,1-1 0 0 0,2 1 0 0 0,1-1 0 0 0,2 0 0 0 0,1-1 0 0 0,1 0 0 0 0,2-1 0 0 0,1 0 0 0 0,1-1 0 0 0,24 32 0 0 0,-9-21-51 0 0,3-1 0 0 0,0-2 0 0 0,3-1 0 0 0,56 43 0 0 0,-40-40 31 0 0,2-3 0 0 0,1-3 0 0 0,60 27 0 0 0,-20-20 1 0 0,1-4 1 0 0,2-4 0 0 0,1-5 0 0 0,137 20 0 0 0,464 14-47 0 0,5-58 33 0 0,-691-4-80 0 0,856-37 195 0 0,-361-10 293 0 0,-353 24-208 0 0,187-53 1 0 0,-266 53-243 0 0,-1-5 1 0 0,-1-2-1 0 0,83-49 1 0 0,201-143-112 0 0,-137 56 43 0 0,-177 126 48 0 0,-2-2 0 0 0,59-74 1 0 0,-79 85-11 0 0,0-1 1 0 0,-3-2 0 0 0,-1 0 0 0 0,27-65 0 0 0,-36 69-18 0 0,-1-1 1 0 0,-1 0-1 0 0,-2 0 1 0 0,-1 0-1 0 0,-2-1 1 0 0,1-50-1 0 0,-7 34-52 0 0,-1 0-1 0 0,-3 0 1 0 0,-1 0-1 0 0,-3 1 0 0 0,-2 1 1 0 0,-2-1-1 0 0,-2 2 1 0 0,-1 0-1 0 0,-3 1 1 0 0,-2 1-1 0 0,-2 1 1 0 0,-2 1-1 0 0,-1 2 1 0 0,-2 0-1 0 0,-2 2 1 0 0,-2 1-1 0 0,-1 2 0 0 0,-1 1 1 0 0,-71-52-1 0 0,-24-1 12 0 0,-3 6-1 0 0,-3 5 0 0 0,-4 7 0 0 0,-2 5 0 0 0,-3 7 0 0 0,-153-38 1 0 0,-104-9-315 0 0,-463-60 0 0 0,672 144 339 0 0,-284 6-1 0 0,-191 59 224 0 0,557-32-866 0 0,1 5 0 0 0,-199 60 0 0 0,256-63-649 0 0,37-12 130 0 0,1 1-1 0 0,0 1 0 0 0,0 0 0 0 0,0 1 0 0 0,1 1 1 0 0,-26 16-1 0 0,23-9-939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41.648"/>
    </inkml:context>
    <inkml:brush xml:id="br0">
      <inkml:brushProperty name="width" value="0.05" units="cm"/>
      <inkml:brushProperty name="height" value="0.05" units="cm"/>
    </inkml:brush>
  </inkml:definitions>
  <inkml:trace contextRef="#ctx0" brushRef="#br0">327 319 10497 0 0,'5'-3'215'0'0,"0"-1"0"0"0,-1 0 0 0 0,1 0 0 0 0,-1 0 0 0 0,1 0-1 0 0,-1-1 1 0 0,-1 1 0 0 0,1-1 0 0 0,0 0 0 0 0,-1-1 0 0 0,0 1 0 0 0,-1 0 0 0 0,1-1 0 0 0,1-6 0 0 0,2-5 90 0 0,-2 0 0 0 0,0 0 0 0 0,-1-1 0 0 0,2-30 0 0 0,-5 42-290 0 0,0 0-1 0 0,-1 1 0 0 0,1-1 0 0 0,-1 0 1 0 0,0 1-1 0 0,-1-1 0 0 0,1 0 0 0 0,-1 1 0 0 0,0 0 1 0 0,0-1-1 0 0,-1 1 0 0 0,0 0 0 0 0,1 0 1 0 0,-2 1-1 0 0,1-1 0 0 0,-1 1 0 0 0,1-1 1 0 0,-9-7-1 0 0,9 10 7 0 0,0 0 0 0 0,0 0 0 0 0,0 0 0 0 0,0 1 0 0 0,0-1 0 0 0,-1 1 0 0 0,1-1 0 0 0,0 1 1 0 0,-1 0-1 0 0,1 0 0 0 0,-1 1 0 0 0,1-1 0 0 0,-1 1 0 0 0,1 0 0 0 0,-6 0 0 0 0,2 0 23 0 0,1 1 0 0 0,0 1 0 0 0,0-1 0 0 0,-1 1 0 0 0,1 0 0 0 0,1 0 0 0 0,-1 1 0 0 0,-6 3-1 0 0,-3 3 121 0 0,1 1-1 0 0,0 0 1 0 0,1 1-1 0 0,0 0 1 0 0,-17 21-1 0 0,12-10 173 0 0,0 1-1 0 0,2 0 1 0 0,1 1 0 0 0,-15 32-1 0 0,22-39-148 0 0,0 1-1 0 0,2 1 0 0 0,0-1 0 0 0,1 1 0 0 0,1 0 0 0 0,0 0 1 0 0,0 21-1 0 0,4-33-94 0 0,0-1 0 0 0,0 0 1 0 0,0 0-1 0 0,1 0 0 0 0,0 0 0 0 0,1 0 1 0 0,-1 0-1 0 0,1 0 0 0 0,0 0 0 0 0,1-1 1 0 0,-1 1-1 0 0,1-1 0 0 0,0 1 1 0 0,1-1-1 0 0,-1 0 0 0 0,1 0 0 0 0,0-1 1 0 0,0 1-1 0 0,0-1 0 0 0,7 5 0 0 0,-4-4-136 0 0,0 0-1 0 0,1-1 0 0 0,-1 0 0 0 0,1 0 0 0 0,0-1 1 0 0,0 0-1 0 0,0 0 0 0 0,0-1 0 0 0,0 0 0 0 0,1-1 1 0 0,-1 1-1 0 0,0-2 0 0 0,1 1 0 0 0,10-1 0 0 0,20-4-1536 0 0,-1-1 0 0 0,0-2-1 0 0,-1-2 1 0 0,0-1-1 0 0,47-20 1 0 0,-47 15-137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42.117"/>
    </inkml:context>
    <inkml:brush xml:id="br0">
      <inkml:brushProperty name="width" value="0.05" units="cm"/>
      <inkml:brushProperty name="height" value="0.05" units="cm"/>
    </inkml:brush>
  </inkml:definitions>
  <inkml:trace contextRef="#ctx0" brushRef="#br0">129 235 8861 0 0,'-1'-4'168'0'0,"1"1"0"0"0,-1-1 0 0 0,0 0 0 0 0,0 1 0 0 0,0-1 0 0 0,-1 1-1 0 0,1 0 1 0 0,-1-1 0 0 0,0 1 0 0 0,0 0 0 0 0,0 0 0 0 0,0 0 0 0 0,-1 1 0 0 0,1-1 0 0 0,-1 0 0 0 0,1 1 0 0 0,-1-1 0 0 0,0 1 0 0 0,0 0 0 0 0,0 0 0 0 0,0 0 0 0 0,-1 1 0 0 0,1-1 0 0 0,0 1 0 0 0,-1-1-1 0 0,1 1 1 0 0,-1 0 0 0 0,0 1 0 0 0,-4-2 0 0 0,7 3-145 0 0,1-1 0 0 0,-1 0 0 0 0,0 1 1 0 0,1-1-1 0 0,-1 0 0 0 0,0 1 0 0 0,1-1 0 0 0,-1 1 0 0 0,1-1 0 0 0,-1 1 0 0 0,1-1 0 0 0,-1 1 0 0 0,1-1 0 0 0,0 1 0 0 0,-1 0 0 0 0,1-1 0 0 0,0 1 1 0 0,-1 0-1 0 0,1-1 0 0 0,0 1 0 0 0,0 0 0 0 0,-1-1 0 0 0,1 1 0 0 0,0 0 0 0 0,0 0 0 0 0,0-1 0 0 0,0 1 0 0 0,0 0 0 0 0,0 0 0 0 0,0-1 0 0 0,0 1 1 0 0,1 0-1 0 0,-1 0 0 0 0,2 33 155 0 0,-1-30-111 0 0,8 54 229 0 0,19 70 0 0 0,-8-48-296 0 0,-17-68-45 0 0,14 53-107 0 0,-16-61-3 0 0,1 0-1 0 0,-1 0 1 0 0,1 0 0 0 0,0 0 0 0 0,1 0 0 0 0,-1-1 0 0 0,0 1-1 0 0,1-1 1 0 0,0 0 0 0 0,0 0 0 0 0,0 0 0 0 0,5 4 0 0 0,-8-7 123 0 0,0 0 1 0 0,0 1 0 0 0,0-1 0 0 0,1 0 0 0 0,-1 0 0 0 0,0 0 0 0 0,0 0 0 0 0,0 0 0 0 0,0 0 0 0 0,0 1 0 0 0,0-1 0 0 0,0 0-1 0 0,1 0 1 0 0,-1 0 0 0 0,0 0 0 0 0,0 0 0 0 0,0 0 0 0 0,0 0 0 0 0,0 0 0 0 0,1 0 0 0 0,-1 0 0 0 0,0 0 0 0 0,0 0-1 0 0,0 0 1 0 0,0 0 0 0 0,0 0 0 0 0,1 0 0 0 0,-1 0 0 0 0,0 0 0 0 0,0 0 0 0 0,0 0 0 0 0,0 0 0 0 0,1 0 0 0 0,-1 0 0 0 0,0 0-1 0 0,0 0 1 0 0,0 0 0 0 0,0 0 0 0 0,0 0 0 0 0,0 0 0 0 0,1-1 0 0 0,-1 1 0 0 0,0 0 0 0 0,0 0 0 0 0,0 0 0 0 0,0 0-1 0 0,0 0 1 0 0,0 0 0 0 0,0 0 0 0 0,0-1 0 0 0,1 1 0 0 0,-1 0 0 0 0,0 0 0 0 0,-3-12-813 0 0,-9-13 266 0 0,-6-9 571 0 0,1 0 0 0 0,-23-65 0 0 0,-12-78 1434 0 0,51 172-1375 0 0,-5-13 195 0 0,2 0-1 0 0,0 0 0 0 0,1 0 0 0 0,1-1 0 0 0,0 1 0 0 0,2-1 0 0 0,1-25 0 0 0,0 41-228 0 0,-1 1 0 0 0,1-1 0 0 0,0 0-1 0 0,0 1 1 0 0,0-1 0 0 0,0 1 0 0 0,1-1 0 0 0,-1 1-1 0 0,1 0 1 0 0,-1-1 0 0 0,1 1 0 0 0,0 0 0 0 0,0 0-1 0 0,0 0 1 0 0,0 0 0 0 0,0 0 0 0 0,0 1 0 0 0,0-1-1 0 0,1 1 1 0 0,-1-1 0 0 0,0 1 0 0 0,1 0 0 0 0,0 0-1 0 0,-1 0 1 0 0,1 0 0 0 0,0 1 0 0 0,-1-1 0 0 0,1 1-1 0 0,0-1 1 0 0,-1 1 0 0 0,1 0 0 0 0,4 0 0 0 0,8 1 7 0 0,-1 0 0 0 0,1 0 1 0 0,0 2-1 0 0,27 7 0 0 0,-23-3 71 0 0,0 0 0 0 0,-1 1 0 0 0,0 1 0 0 0,0 1 0 0 0,0 0-1 0 0,-2 2 1 0 0,1-1 0 0 0,-2 2 0 0 0,1 0 0 0 0,-2 1 0 0 0,0 1 0 0 0,0 0-1 0 0,-2 1 1 0 0,0 0 0 0 0,0 1 0 0 0,-2 1 0 0 0,15 30 0 0 0,-23-42-74 0 0,0 0-1 0 0,0-1 1 0 0,0 1 0 0 0,-1 0 0 0 0,0 0-1 0 0,0 0 1 0 0,0 0 0 0 0,-1 0 0 0 0,1 0-1 0 0,-2 0 1 0 0,1 0 0 0 0,-1 0 0 0 0,0 0-1 0 0,0 0 1 0 0,0 0 0 0 0,-1 0 0 0 0,0 0-1 0 0,0-1 1 0 0,-1 1 0 0 0,1-1 0 0 0,-1 1-1 0 0,0-1 1 0 0,-1 0 0 0 0,1 0 0 0 0,-1 0-1 0 0,0-1 1 0 0,0 0 0 0 0,-9 8 0 0 0,-1-1-55 0 0,-1 0 1 0 0,0 0 0 0 0,0-2-1 0 0,-1 0 1 0 0,0 0 0 0 0,-33 11-1 0 0,25-12-496 0 0,-1-1-1 0 0,0-2 1 0 0,0 0-1 0 0,-35 2 1 0 0,55-6 226 0 0,1-1 0 0 0,-1 1 0 0 0,0-1 0 0 0,0-1 0 0 0,1 1 1 0 0,-1-1-1 0 0,0 1 0 0 0,0-1 0 0 0,1-1 0 0 0,-1 1 0 0 0,1-1 0 0 0,-5-1 0 0 0,1-6-896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32.761"/>
    </inkml:context>
    <inkml:brush xml:id="br0">
      <inkml:brushProperty name="width" value="0.05" units="cm"/>
      <inkml:brushProperty name="height" value="0.05" units="cm"/>
    </inkml:brush>
  </inkml:definitions>
  <inkml:trace contextRef="#ctx0" brushRef="#br0">219 195 9433 0 0,'1'-12'348'0'0,"-1"0"0"0"0,0 0-1 0 0,0 0 1 0 0,-2 0 0 0 0,1 0 0 0 0,-2 0 0 0 0,1 1 0 0 0,-2-1 0 0 0,0 0-1 0 0,0 1 1 0 0,-1 0 0 0 0,0 0 0 0 0,-1 1 0 0 0,-11-17 0 0 0,17 26-320 0 0,0 1 1 0 0,-1 0-1 0 0,1-1 1 0 0,0 1-1 0 0,0 0 1 0 0,-1-1-1 0 0,1 1 1 0 0,0 0-1 0 0,-1-1 0 0 0,1 1 1 0 0,0 0-1 0 0,-1 0 1 0 0,1 0-1 0 0,0-1 1 0 0,-1 1-1 0 0,1 0 1 0 0,0 0-1 0 0,-1 0 1 0 0,1 0-1 0 0,-1 0 1 0 0,1-1-1 0 0,0 1 1 0 0,-1 0-1 0 0,1 0 1 0 0,-1 0-1 0 0,1 0 1 0 0,0 0-1 0 0,-1 0 1 0 0,1 1-1 0 0,-1-1 1 0 0,1 0-1 0 0,0 0 1 0 0,-1 0-1 0 0,1 0 1 0 0,-1 1-1 0 0,-10 13 575 0 0,-2 24-90 0 0,13-38-499 0 0,-76 382 2346 0 0,48-217-1260 0 0,6-29-234 0 0,20-114-689 0 0,1 1-1 0 0,1 1 1 0 0,5 42-1 0 0,-5-61-199 0 0,1 0 0 0 0,0 1 1 0 0,1-1-1 0 0,-1 0 0 0 0,1 0 0 0 0,0 0 0 0 0,0 0 1 0 0,1 0-1 0 0,0-1 0 0 0,0 1 0 0 0,0-1 0 0 0,0 1 1 0 0,0-1-1 0 0,1 0 0 0 0,0 0 0 0 0,6 4 0 0 0,-5-4-99 0 0,1-1-1 0 0,0 0 1 0 0,0 0-1 0 0,0 0 1 0 0,0-1-1 0 0,1 0 1 0 0,-1 0-1 0 0,0-1 1 0 0,1 0-1 0 0,-1 0 1 0 0,1 0-1 0 0,13-1 1 0 0,-6-1-334 0 0,0-1 0 0 0,0 0 1 0 0,0-1-1 0 0,-1 0 0 0 0,1-1 0 0 0,21-9 1 0 0,-10 1-1071 0 0,0-1 1 0 0,32-22 0 0 0,-23 11-294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42.505"/>
    </inkml:context>
    <inkml:brush xml:id="br0">
      <inkml:brushProperty name="width" value="0.05" units="cm"/>
      <inkml:brushProperty name="height" value="0.05" units="cm"/>
    </inkml:brush>
  </inkml:definitions>
  <inkml:trace contextRef="#ctx0" brushRef="#br0">253 186 10357 0 0,'25'-14'250'0'0,"-13"8"148"0"0,0 0 1 0 0,-1-1-1 0 0,0 0 0 0 0,0-1 1 0 0,0 0-1 0 0,-1-1 1 0 0,-1 0-1 0 0,0 0 0 0 0,11-14 1 0 0,-19 21-319 0 0,0 1 0 0 0,0 0 0 0 0,-1 0 1 0 0,1 0-1 0 0,-1-1 0 0 0,1 1 0 0 0,-1 0 1 0 0,1 0-1 0 0,-1-1 0 0 0,0 1 0 0 0,0 0 1 0 0,0-1-1 0 0,0 1 0 0 0,0 0 0 0 0,0-1 0 0 0,0 1 1 0 0,0-1-1 0 0,0 1 0 0 0,0 0 0 0 0,-1 0 1 0 0,1-1-1 0 0,-1-1 0 0 0,-1 1-12 0 0,1-1 0 0 0,-1 1 0 0 0,0 0-1 0 0,1 0 1 0 0,-1 0 0 0 0,0 0 0 0 0,0 0 0 0 0,0 0-1 0 0,0 1 1 0 0,-5-3 0 0 0,1 0-33 0 0,-1 0 0 0 0,0 1 0 0 0,0 0 0 0 0,0 1 0 0 0,-1-1 0 0 0,1 1 0 0 0,-11-1 0 0 0,-2 3-34 0 0,1 1 0 0 0,-1 1 1 0 0,0 0-1 0 0,0 2 0 0 0,1 0 0 0 0,0 1 0 0 0,0 1 0 0 0,-32 15 0 0 0,43-17 26 0 0,-1 0 0 0 0,1 0 0 0 0,-1 1 0 0 0,1 0-1 0 0,0 0 1 0 0,1 1 0 0 0,-12 11 0 0 0,17-14-2 0 0,-1 0 0 0 0,1 0 0 0 0,0 0 0 0 0,0 1 0 0 0,0-1 1 0 0,0 0-1 0 0,1 1 0 0 0,-1 0 0 0 0,1-1 0 0 0,0 1 0 0 0,0 0 0 0 0,1-1 0 0 0,-1 1 1 0 0,1 0-1 0 0,-1 0 0 0 0,1 0 0 0 0,1-1 0 0 0,-1 1 0 0 0,0 0 0 0 0,1 0 1 0 0,2 7-1 0 0,0-1 62 0 0,1 0 1 0 0,0 0 0 0 0,1-1-1 0 0,0 1 1 0 0,1-1 0 0 0,0 0-1 0 0,0-1 1 0 0,1 1 0 0 0,0-1-1 0 0,0-1 1 0 0,1 1-1 0 0,14 9 1 0 0,11 7 332 0 0,70 38 0 0 0,-73-46-274 0 0,-3-1 19 0 0,0 1 0 0 0,-2 1 0 0 0,35 30 0 0 0,-59-47-152 0 0,0 0-1 0 0,-1 1 1 0 0,1-1-1 0 0,-1 1 1 0 0,1-1-1 0 0,-1 1 1 0 0,1-1-1 0 0,-1 1 1 0 0,0 0-1 0 0,1-1 1 0 0,-1 1-1 0 0,0-1 1 0 0,1 1-1 0 0,-1 0 1 0 0,0-1-1 0 0,0 1 1 0 0,0 0-1 0 0,1-1 1 0 0,-1 1-1 0 0,0 0 1 0 0,0 0-1 0 0,0-1 1 0 0,0 1-1 0 0,0 0 1 0 0,0-1-1 0 0,0 1 1 0 0,-1 0-1 0 0,1 1 5 0 0,-1-1 1 0 0,0 0-1 0 0,0 0 0 0 0,0 0 0 0 0,1 0 1 0 0,-1 0-1 0 0,0 0 0 0 0,0-1 0 0 0,0 1 1 0 0,0 0-1 0 0,-1 0 0 0 0,1-1 0 0 0,-2 2 1 0 0,-6 1 47 0 0,0 1 0 0 0,0-2 0 0 0,-11 3 1 0 0,16-4-47 0 0,-20 4-260 0 0,0-1 0 0 0,0-1 0 0 0,-44 0-1 0 0,53-3-421 0 0,0-2-1 0 0,1 1 0 0 0,-1-2 0 0 0,0 0 0 0 0,1-1 0 0 0,0 0 0 0 0,-22-11 0 0 0,-14-7-3457 0 0,37 15 2634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45.655"/>
    </inkml:context>
    <inkml:brush xml:id="br0">
      <inkml:brushProperty name="width" value="0.05" units="cm"/>
      <inkml:brushProperty name="height" value="0.05" units="cm"/>
    </inkml:brush>
  </inkml:definitions>
  <inkml:trace contextRef="#ctx0" brushRef="#br0">414 336 11305 0 0,'0'0'78'0'0,"1"1"-1"0"0,-1-1 1 0 0,0 1 0 0 0,1-1-1 0 0,-1 0 1 0 0,0 1 0 0 0,1-1-1 0 0,-1 1 1 0 0,1-1 0 0 0,-1 0-1 0 0,0 1 1 0 0,1-1 0 0 0,-1 0 0 0 0,1 1-1 0 0,-1-1 1 0 0,1 0 0 0 0,-1 0-1 0 0,1 1 1 0 0,0-1 0 0 0,-1 0-1 0 0,1 0 1 0 0,-1 0 0 0 0,1 0-1 0 0,-1 0 1 0 0,1 0 0 0 0,0 0-1 0 0,-1 0 1 0 0,1 0 0 0 0,0 0-1 0 0,14-13 2973 0 0,-6 3-2352 0 0,4-3-285 0 0,-2 0 0 0 0,1 0 0 0 0,-2-1 0 0 0,0 0 0 0 0,16-29 0 0 0,-23 37-357 0 0,-1-1 1 0 0,1 1-1 0 0,-1-1 0 0 0,0 1 1 0 0,0-1-1 0 0,-1 0 0 0 0,0 0 0 0 0,0 1 1 0 0,-1-1-1 0 0,1 0 0 0 0,-2 0 1 0 0,1 0-1 0 0,-1 0 0 0 0,0 0 0 0 0,0 1 1 0 0,-1-1-1 0 0,0 0 0 0 0,-3-7 1 0 0,3 10 2 0 0,0-1 1 0 0,0 1 0 0 0,-1-1 0 0 0,0 1 0 0 0,0 0 0 0 0,0 0 0 0 0,0 0-1 0 0,-1 0 1 0 0,1 1 0 0 0,-1-1 0 0 0,0 1 0 0 0,0 0 0 0 0,0 0 0 0 0,-1 1-1 0 0,-7-5 1 0 0,5 5-29 0 0,-1-1 0 0 0,1 1 0 0 0,0 1 0 0 0,-1-1 1 0 0,0 1-1 0 0,1 1 0 0 0,-1 0 0 0 0,1 0 0 0 0,-13 1 0 0 0,-8 4-16 0 0,1 1-1 0 0,-1 2 1 0 0,1 0 0 0 0,-40 20 0 0 0,37-15 40 0 0,-43 25 0 0 0,63-32-22 0 0,1 1 0 0 0,0 0 0 0 0,0 0 0 0 0,0 0 1 0 0,1 1-1 0 0,0 1 0 0 0,0-1 0 0 0,-6 12 0 0 0,12-18-2 0 0,0 1 0 0 0,1 0 0 0 0,0 0 0 0 0,0 0 0 0 0,0 0 0 0 0,0 0-1 0 0,0 0 1 0 0,1 0 0 0 0,-1 0 0 0 0,1 1 0 0 0,0-1 0 0 0,0 0 0 0 0,0 0 0 0 0,0 0 0 0 0,1 0 0 0 0,-1 1 0 0 0,1-1 0 0 0,0 0 0 0 0,0 0 0 0 0,0 0 0 0 0,0 0 0 0 0,0 0 0 0 0,1-1 0 0 0,-1 1 0 0 0,1 0 0 0 0,0 0 0 0 0,0-1 0 0 0,0 0 0 0 0,4 5 0 0 0,7 5 154 0 0,-1 0 1 0 0,1-1-1 0 0,1-1 1 0 0,18 11-1 0 0,-30-20-164 0 0,190 110 858 0 0,24 15-578 0 0,-176-94-278 0 0,-36-29-21 0 0,-1 0 0 0 0,0 0 0 0 0,0 1 0 0 0,0-1 0 0 0,0 1 0 0 0,0 0 0 0 0,-1 0 0 0 0,4 8 0 0 0,-6-10 0 0 0,1 0 0 0 0,-1 0 0 0 0,0 0 0 0 0,0 0 0 0 0,0 0 0 0 0,0 1 0 0 0,0-1 0 0 0,-1 0 0 0 0,1 0 1 0 0,0 0-1 0 0,-1 0 0 0 0,0 0 0 0 0,1 0 0 0 0,-1 0 0 0 0,0 0 0 0 0,0 0 0 0 0,0-1 0 0 0,-1 1 0 0 0,1 0 0 0 0,0 0 0 0 0,-1-1 0 0 0,1 1 0 0 0,-1-1 0 0 0,-2 3 0 0 0,-2 1 6 0 0,0 0-1 0 0,-1-1 0 0 0,1 1 1 0 0,-1-1-1 0 0,-10 4 0 0 0,-12 3-102 0 0,0-1-1 0 0,0-1 1 0 0,-1-1 0 0 0,-56 6-1 0 0,63-12 20 0 0,0-1 1 0 0,0-1-1 0 0,0-1 0 0 0,0-1 0 0 0,0-1 0 0 0,0-1 1 0 0,-24-7-1 0 0,38 8 33 0 0,-3 0-188 0 0,1-1-1 0 0,0 0 0 0 0,0 0 1 0 0,0-1-1 0 0,-14-9 1 0 0,22 12 88 0 0,0-1 0 0 0,1 1 1 0 0,-1-1-1 0 0,0 1 1 0 0,1-1-1 0 0,0 0 0 0 0,0 0 1 0 0,0 0-1 0 0,0 0 1 0 0,0 0-1 0 0,0-1 0 0 0,1 1 1 0 0,0 0-1 0 0,-1-1 0 0 0,1 1 1 0 0,1-1-1 0 0,-1 1 1 0 0,0-1-1 0 0,1 0 0 0 0,0 1 1 0 0,0-1-1 0 0,0-4 1 0 0,1-2-218 0 0,1 0 1 0 0,-1 0 0 0 0,2 0 0 0 0,-1 0 0 0 0,1 0 0 0 0,1 0 0 0 0,0 1 0 0 0,0 0 0 0 0,1-1-1 0 0,0 2 1 0 0,1-1 0 0 0,0 1 0 0 0,0-1 0 0 0,1 2 0 0 0,0-1 0 0 0,0 1 0 0 0,1 0 0 0 0,0 0 0 0 0,0 1-1 0 0,13-8 1 0 0,-4 4-47 0 0,1 1 1 0 0,0 0-1 0 0,0 1 0 0 0,1 1 0 0 0,-1 1 0 0 0,2 0 0 0 0,-1 2 0 0 0,1 0 1 0 0,36-2-1 0 0,-39 6 304 0 0,5-2 339 0 0,1 1 1 0 0,-1 1-1 0 0,1 1 1 0 0,-1 1 0 0 0,1 1-1 0 0,29 9 1 0 0,-48-10-9 0 0,1 0 1 0 0,-1 0 0 0 0,0 1-1 0 0,0 0 1 0 0,0 0 0 0 0,0 0-1 0 0,3 4 1 0 0,-4-4 224 0 0,-1-1-1 0 0,1 1 1 0 0,0 0 0 0 0,0-1-1 0 0,1 0 1 0 0,-1 0 0 0 0,0 0-1 0 0,1 0 1 0 0,-1-1 0 0 0,7 3 0 0 0,-9-4-281 0 0,0 0 0 0 0,0 0 0 0 0,0 0 0 0 0,0 0 0 0 0,0 0 0 0 0,0 1 0 0 0,0-1 1 0 0,0 0-1 0 0,0 1 0 0 0,0-1 0 0 0,0 1 0 0 0,0-1 0 0 0,0 1 0 0 0,-1-1 1 0 0,1 1-1 0 0,0 0 0 0 0,0-1 0 0 0,0 1 0 0 0,-1 0 0 0 0,2 1 0 0 0,5 6 1029 0 0,-4-6-1127 0 0,-1 0-1 0 0,1 0 1 0 0,0 0 0 0 0,0 0 0 0 0,0 0 0 0 0,0-1 0 0 0,0 1 0 0 0,0-1 0 0 0,0 0 0 0 0,0 0 0 0 0,0 0-1 0 0,1 0 1 0 0,-1-1 0 0 0,7 1 0 0 0,-4-1-53 0 0,0 0 0 0 0,-1-1-1 0 0,1 0 1 0 0,0 0 0 0 0,0 0 0 0 0,0-1-1 0 0,-1 0 1 0 0,6-3 0 0 0,0 1-119 0 0,-1-2 0 0 0,0 0 0 0 0,-1 0 0 0 0,1 0 1 0 0,-1-2-1 0 0,-1 1 0 0 0,1-1 0 0 0,9-12 0 0 0,-15 16 35 0 0,0 0 0 0 0,-1 0 0 0 0,1 0 0 0 0,-1-1 0 0 0,0 1 0 0 0,0-1 0 0 0,-1 0 1 0 0,0 1-1 0 0,1-1 0 0 0,-1 0 0 0 0,-1 0 0 0 0,1 0 0 0 0,-1 0 0 0 0,0 0 0 0 0,0 1 0 0 0,0-1 0 0 0,-1 0 0 0 0,0 0 0 0 0,-2-8 0 0 0,2 9 55 0 0,0 1-1 0 0,0-1 1 0 0,-1 1 0 0 0,1-1-1 0 0,-1 1 1 0 0,0 0-1 0 0,0 0 1 0 0,0 0-1 0 0,-1 0 1 0 0,1 0 0 0 0,-1 0-1 0 0,1 1 1 0 0,-1-1-1 0 0,0 1 1 0 0,0 0-1 0 0,0-1 1 0 0,0 2-1 0 0,0-1 1 0 0,-1 0 0 0 0,1 1-1 0 0,-1-1 1 0 0,1 1-1 0 0,-1 0 1 0 0,1 0-1 0 0,-1 0 1 0 0,-6 0 0 0 0,1 1 44 0 0,-1 0 0 0 0,0 1 0 0 0,1 1 0 0 0,-1-1 0 0 0,1 2 0 0 0,-1-1 0 0 0,1 1 0 0 0,0 0 0 0 0,0 1 0 0 0,0 0 0 0 0,1 1 0 0 0,-1 0 0 0 0,1 0 0 0 0,0 1 0 0 0,-10 8 0 0 0,10-7 107 0 0,1 0 0 0 0,0 0 1 0 0,0 0-1 0 0,0 1 0 0 0,1 0 1 0 0,1 0-1 0 0,-1 1 0 0 0,1-1 1 0 0,0 1-1 0 0,1 0 0 0 0,0 1 1 0 0,1-1-1 0 0,0 1 0 0 0,-4 18 0 0 0,7-22-81 0 0,0 0-1 0 0,0 0 0 0 0,0 0 0 0 0,1 0 0 0 0,-1-1 0 0 0,1 1 0 0 0,1 0 0 0 0,-1 0 0 0 0,1-1 1 0 0,0 1-1 0 0,0-1 0 0 0,1 1 0 0 0,0-1 0 0 0,0 0 0 0 0,0 0 0 0 0,0 0 0 0 0,1-1 0 0 0,0 1 1 0 0,0-1-1 0 0,0 0 0 0 0,5 4 0 0 0,-3-3-67 0 0,1 0 0 0 0,0 0 0 0 0,0-1 0 0 0,1 0 1 0 0,-1 0-1 0 0,1-1 0 0 0,0 0 0 0 0,0-1 0 0 0,0 1 0 0 0,0-1 0 0 0,0-1 1 0 0,0 0-1 0 0,1 0 0 0 0,10 0 0 0 0,8-3-570 0 0,-1-1-1 0 0,1-1 1 0 0,0-1-1 0 0,-1-1 1 0 0,0-1 0 0 0,0-2-1 0 0,47-22 1 0 0,-64 26 310 0 0,0-1-1 0 0,0 0 1 0 0,-1 0 0 0 0,0-1-1 0 0,0 0 1 0 0,-1 0 0 0 0,1-1 0 0 0,-1 0-1 0 0,-1-1 1 0 0,0 1 0 0 0,9-17 0 0 0,-11 17 192 0 0,0-1 0 0 0,0 1 1 0 0,-1-1-1 0 0,0 0 1 0 0,-1 0-1 0 0,0 0 0 0 0,0 0 1 0 0,-1-1-1 0 0,0 1 1 0 0,0 0-1 0 0,-1-1 0 0 0,-1 1 1 0 0,-1-13-1 0 0,0 14 108 0 0,0-7 183 0 0,-1 0 0 0 0,0 0 1 0 0,-1 0-1 0 0,-1 1 0 0 0,0-1 0 0 0,-1 1 0 0 0,-13-21 0 0 0,19 35-209 0 0,0 0 0 0 0,0 0 1 0 0,0 0-1 0 0,0 0 0 0 0,0 0 0 0 0,0 0 0 0 0,0 0 0 0 0,0 0 0 0 0,0-1 0 0 0,0 1 0 0 0,0 0 0 0 0,0 0 0 0 0,0 0 0 0 0,0 0 0 0 0,0 0 0 0 0,-1 0 1 0 0,1 0-1 0 0,0 0 0 0 0,0 0 0 0 0,0 0 0 0 0,0 0 0 0 0,0 0 0 0 0,0 0 0 0 0,0 0 0 0 0,0-1 0 0 0,-1 1 0 0 0,1 0 0 0 0,0 0 0 0 0,0 0 1 0 0,0 0-1 0 0,0 0 0 0 0,0 0 0 0 0,0 0 0 0 0,0 0 0 0 0,0 0 0 0 0,-1 0 0 0 0,1 1 0 0 0,0-1 0 0 0,0 0 0 0 0,0 0 0 0 0,0 0 0 0 0,0 0 0 0 0,0 0 1 0 0,0 0-1 0 0,0 0 0 0 0,-1 0 0 0 0,1 0 0 0 0,0 0 0 0 0,0 0 0 0 0,0 0 0 0 0,0 0 0 0 0,0 0 0 0 0,0 1 0 0 0,-4 8 294 0 0,1 18 68 0 0,2-21-210 0 0,0 0-66 0 0,-13 113 2026 0 0,12-98-1570 0 0,2 0 1 0 0,0 0 0 0 0,6 35 0 0 0,-5-50-536 0 0,1 0 0 0 0,-1 0 0 0 0,1 0 0 0 0,1 0 0 0 0,-1 0 0 0 0,1-1 0 0 0,0 1 0 0 0,0-1 0 0 0,1 0 1 0 0,0 1-1 0 0,0-2 0 0 0,0 1 0 0 0,0 0 0 0 0,1-1 0 0 0,-1 0 0 0 0,1 0 0 0 0,0 0 0 0 0,1-1 0 0 0,-1 1 1 0 0,1-1-1 0 0,-1-1 0 0 0,1 1 0 0 0,0-1 0 0 0,7 2 0 0 0,-3-1-114 0 0,0-1 1 0 0,0 0-1 0 0,0-1 0 0 0,0 0 0 0 0,1-1 1 0 0,-1 0-1 0 0,0-1 0 0 0,0 0 0 0 0,0 0 1 0 0,0-1-1 0 0,0 0 0 0 0,0-1 1 0 0,-1 0-1 0 0,15-7 0 0 0,-18 7-43 0 0,0 0 0 0 0,0-1 0 0 0,0 0 0 0 0,-1 0-1 0 0,1 0 1 0 0,-1-1 0 0 0,0 0 0 0 0,0 0 0 0 0,-1 0 0 0 0,0-1 0 0 0,0 1 0 0 0,5-10-1 0 0,-4 6 55 0 0,-1 0-1 0 0,0-1 0 0 0,-1 1 0 0 0,0-1 0 0 0,-1 0 0 0 0,0 0 0 0 0,1-18 1 0 0,-2 6 86 0 0,-2 1 0 0 0,0-1 0 0 0,-1 1 0 0 0,-1 0 0 0 0,-2 0 1 0 0,0 0-1 0 0,-11-29 0 0 0,9 34 26 0 0,3 12 0 0 0,3 5-5 0 0,0 46 444 0 0,0-17 301 0 0,1-1 0 0 0,5 36 0 0 0,-2-43-503 0 0,-3-15-210 0 0,1 0 1 0 0,0 0-1 0 0,0 0 0 0 0,1 0 1 0 0,0-1-1 0 0,4 12 0 0 0,-5-16-37 0 0,-1-1-15 0 0,0-1 0 0 0,0 0-1 0 0,0 0 1 0 0,0 1 0 0 0,1-1 0 0 0,-1 0 0 0 0,0 0 0 0 0,0 1 0 0 0,0-1 0 0 0,0 0 0 0 0,0 0 0 0 0,1 1 0 0 0,-1-1 0 0 0,0 0 0 0 0,0 0-1 0 0,0 0 1 0 0,1 1 0 0 0,-1-1 0 0 0,0 0 0 0 0,0 0 0 0 0,0 0 0 0 0,1 0 0 0 0,-1 0 0 0 0,0 0 0 0 0,0 1 0 0 0,1-1 0 0 0,-1 0-1 0 0,0 0 1 0 0,0 0 0 0 0,1 0 0 0 0,-1 0 0 0 0,0 0 0 0 0,1 0 0 0 0,-1 0 0 0 0,1 0 0 0 0,-1 0 0 0 0,0 0 0 0 0,1-1 0 0 0,-1 1 0 0 0,0 0 0 0 0,1 0 0 0 0,-1 0 0 0 0,0 0 0 0 0,1-1 0 0 0,-1 1 1 0 0,0 0-1 0 0,1 0 0 0 0,-1-1 0 0 0,0 1 0 0 0,1 0 0 0 0,-1 0 0 0 0,0-1 0 0 0,0 1 0 0 0,1 0 0 0 0,-1-1 0 0 0,0 1 0 0 0,0-1 0 0 0,0 1 0 0 0,0 0 0 0 0,1-1 1 0 0,-1 1-1 0 0,0 0 0 0 0,0-1 0 0 0,0 1 0 0 0,0-1 0 0 0,0 1 0 0 0,0 0 0 0 0,0-1 0 0 0,0 1 0 0 0,0-1 0 0 0,-1-10-48 0 0,0 9-44 0 0,1 2 72 0 0,0 0-1 0 0,0-1 1 0 0,0 1-1 0 0,0 0 0 0 0,0 0 1 0 0,0 0-1 0 0,0-1 1 0 0,0 1-1 0 0,-1 0 0 0 0,1 0 1 0 0,0-1-1 0 0,0 1 1 0 0,0 0-1 0 0,0 0 0 0 0,0 0 1 0 0,0-1-1 0 0,0 1 1 0 0,0 0-1 0 0,1 0 0 0 0,-1 0 1 0 0,0-1-1 0 0,0 1 1 0 0,0 0-1 0 0,0 0 0 0 0,0 0 1 0 0,0-1-1 0 0,0 1 1 0 0,0 0-1 0 0,1 0 0 0 0,-1 0 1 0 0,0 0-1 0 0,0-1 1 0 0,0 1-1 0 0,0 0 0 0 0,0 0 1 0 0,1 0-1 0 0,-1 0 1 0 0,0 0-1 0 0,0 0 1 0 0,0-1-1 0 0,1 1 0 0 0,-1 0 1 0 0,0 0-1 0 0,0 0 1 0 0,0 0-1 0 0,1 0 0 0 0,4-26-1307 0 0,-14-22 1266 0 0,7 40 113 0 0,-1-4-60 0 0,3 12 29 0 0,0 0 1 0 0,0 0-1 0 0,0-1 1 0 0,0 1-1 0 0,0 0 0 0 0,0 0 1 0 0,0 0-1 0 0,0 0 1 0 0,0 0-1 0 0,0 0 0 0 0,0 0 1 0 0,0 0-1 0 0,0 0 1 0 0,0-1-1 0 0,0 1 1 0 0,0 0-1 0 0,0 0 0 0 0,0 0 1 0 0,0 0-1 0 0,0 0 1 0 0,0 0-1 0 0,0 0 0 0 0,0 0 1 0 0,0 0-1 0 0,0 0 1 0 0,0 0-1 0 0,-1 0 1 0 0,1-1-1 0 0,0 1 0 0 0,0 0 1 0 0,0 0-1 0 0,0 0 1 0 0,0 0-1 0 0,0 0 0 0 0,0 0 1 0 0,0 0-1 0 0,0 0 1 0 0,0 0-1 0 0,-1 0 1 0 0,1 0-1 0 0,0 0 0 0 0,0 0 1 0 0,0 0-1 0 0,0 0 1 0 0,0 0-1 0 0,0 0 0 0 0,0 0 1 0 0,0 0-1 0 0,0 0 1 0 0,-1 0-1 0 0,1 0 1 0 0,0 0-1 0 0,0 0 0 0 0,0 0 1 0 0,0 0-1 0 0,0 0 1 0 0,0 1-1 0 0,0-1 0 0 0,0 0 1 0 0,0 0-1 0 0,-1 0 1 0 0,1 2 22 0 0,-1 0 1 0 0,1 0-1 0 0,0 0 1 0 0,-1 1 0 0 0,1-1-1 0 0,0 0 1 0 0,0 0-1 0 0,0 0 1 0 0,1 4-1 0 0,-1 11 174 0 0,-2-2-63 0 0,1 1 0 0 0,0-1-1 0 0,1 1 1 0 0,1-1 0 0 0,0 1-1 0 0,5 22 1 0 0,-2-21-133 0 0,1 0 0 0 0,12 31 0 0 0,-17-47-18 0 0,1 0 0 0 0,-1 1 0 0 0,1-1-1 0 0,0 0 1 0 0,-1 0 0 0 0,1 0 0 0 0,0 0 0 0 0,0 0 0 0 0,0 0-1 0 0,0 0 1 0 0,0 0 0 0 0,0 0 0 0 0,0 0 0 0 0,0 0 0 0 0,0 0-1 0 0,0-1 1 0 0,0 1 0 0 0,1-1 0 0 0,-1 1 0 0 0,0-1 0 0 0,0 1-1 0 0,3 0 1 0 0,-2-1-24 0 0,0 0-1 0 0,1 0 1 0 0,-1 0-1 0 0,0-1 0 0 0,1 1 1 0 0,-1-1-1 0 0,0 1 1 0 0,1-1-1 0 0,-1 0 1 0 0,0 1-1 0 0,4-4 1 0 0,2 0-145 0 0,0-1 1 0 0,-1-1 0 0 0,0 1 0 0 0,0-1 0 0 0,11-12-1 0 0,-6 4-203 0 0,-1 0-1 0 0,0-1 0 0 0,0 0 0 0 0,-2-1 1 0 0,14-29-1 0 0,-19 34 316 0 0,0-1 1 0 0,0 0 0 0 0,-1 0-1 0 0,-1 0 1 0 0,0 0 0 0 0,0 0-1 0 0,-1-1 1 0 0,-1 1 0 0 0,-2-19-1 0 0,2 22 45 0 0,0 5 12 0 0,0-1 1 0 0,-1 1-1 0 0,1 0 0 0 0,-1 0 0 0 0,0-1 0 0 0,0 1 0 0 0,0 0 0 0 0,-1 0 1 0 0,1 0-1 0 0,-1 0 0 0 0,0 0 0 0 0,-4-7 0 0 0,3 15 27 0 0,1 0 0 0 0,0 0 0 0 0,1 0 1 0 0,-1 1-1 0 0,1-1 0 0 0,-2 6 0 0 0,3-9-21 0 0,-4 18 334 0 0,0 0 1 0 0,0 0-1 0 0,2 0 0 0 0,1 1 1 0 0,0-1-1 0 0,1 1 0 0 0,5 29 0 0 0,-5-45-323 0 0,1 0-1 0 0,0 0 0 0 0,0 0 1 0 0,1 0-1 0 0,-1 0 0 0 0,1 0 0 0 0,0 0 1 0 0,0 0-1 0 0,0-1 0 0 0,0 1 0 0 0,0-1 1 0 0,1 1-1 0 0,0-1 0 0 0,0 0 0 0 0,0 0 1 0 0,0 0-1 0 0,0-1 0 0 0,0 1 1 0 0,1-1-1 0 0,-1 0 0 0 0,1 0 0 0 0,0 0 1 0 0,0 0-1 0 0,-1 0 0 0 0,1-1 0 0 0,0 0 1 0 0,0 0-1 0 0,1 0 0 0 0,-1 0 1 0 0,0-1-1 0 0,0 1 0 0 0,0-1 0 0 0,0 0 1 0 0,1 0-1 0 0,-1-1 0 0 0,0 1 0 0 0,0-1 1 0 0,0 0-1 0 0,6-2 0 0 0,11-4-271 0 0,0-1 0 0 0,0 0 0 0 0,26-16 0 0 0,-35 17 81 0 0,-1-1-1 0 0,-1 0 0 0 0,0 0 0 0 0,0-1 0 0 0,0 0 1 0 0,-1-1-1 0 0,8-11 0 0 0,-11 13 80 0 0,0 0 1 0 0,-1-1-1 0 0,0 0 0 0 0,-1 0 1 0 0,0-1-1 0 0,-1 1 0 0 0,1-1 0 0 0,-2 1 1 0 0,3-19-1 0 0,-4 24 77 0 0,0 0-1 0 0,-1-1 0 0 0,0 1 1 0 0,0-1-1 0 0,0 1 1 0 0,-1 0-1 0 0,0-1 1 0 0,1 1-1 0 0,-2 0 1 0 0,1 0-1 0 0,0-1 1 0 0,-1 1-1 0 0,0 0 0 0 0,1 0 1 0 0,-2 1-1 0 0,1-1 1 0 0,0 0-1 0 0,-1 1 1 0 0,0-1-1 0 0,0 1 1 0 0,0 0-1 0 0,0 0 1 0 0,0 0-1 0 0,-7-5 1 0 0,5 6 21 0 0,1 1 1 0 0,0-1 0 0 0,-1 1 0 0 0,1 0 0 0 0,-1 0 0 0 0,1 0 0 0 0,-1 0 0 0 0,0 1 0 0 0,1 0 0 0 0,-1 0 0 0 0,0 0 0 0 0,1 0-1 0 0,-1 1 1 0 0,-7 2 0 0 0,9-3 6 0 0,0 1 0 0 0,0-1 0 0 0,0 1 0 0 0,0 0 0 0 0,0 0 0 0 0,0 1 0 0 0,0-1 1 0 0,1 1-1 0 0,-1-1 0 0 0,0 1 0 0 0,1 0 0 0 0,-1 0 0 0 0,1 0 0 0 0,-1 0 0 0 0,1 0 0 0 0,0 1 0 0 0,0-1 0 0 0,0 1 0 0 0,1 0 0 0 0,-1-1 0 0 0,0 1 0 0 0,0 3 0 0 0,1-4 10 0 0,1 0 0 0 0,0 1 0 0 0,0-1 0 0 0,0 0 0 0 0,0 0 0 0 0,0 1 0 0 0,1-1 1 0 0,-1 0-1 0 0,1 0 0 0 0,-1 0 0 0 0,1 0 0 0 0,0 1 0 0 0,0-1 0 0 0,0 0 0 0 0,0 0 0 0 0,0 0 0 0 0,0-1 0 0 0,1 1 1 0 0,-1 0-1 0 0,0 0 0 0 0,1-1 0 0 0,0 1 0 0 0,-1-1 0 0 0,1 1 0 0 0,0-1 0 0 0,0 0 0 0 0,0 0 0 0 0,0 1 0 0 0,2 0 0 0 0,8 4 147 0 0,1 0 0 0 0,-1-1-1 0 0,20 6 1 0 0,-28-10-153 0 0,68 17 144 0 0,-51-14-172 0 0,-1 1 0 0 0,1 1 0 0 0,-1 1 0 0 0,30 14 0 0 0,-48-20 14 0 0,0 0-1 0 0,-1-1 1 0 0,1 1 0 0 0,-1 0 0 0 0,1 0-1 0 0,-1 0 1 0 0,0 0 0 0 0,1 1 0 0 0,-1-1-1 0 0,0 0 1 0 0,0 1 0 0 0,0-1 0 0 0,0 0-1 0 0,0 1 1 0 0,0-1 0 0 0,0 1 0 0 0,-1 0-1 0 0,1-1 1 0 0,0 1 0 0 0,-1-1-1 0 0,1 1 1 0 0,-1 0 0 0 0,0 0 0 0 0,0-1-1 0 0,1 1 1 0 0,-1 0 0 0 0,0 1 0 0 0,-2 3 37 0 0,1-1 1 0 0,-1 1 0 0 0,0-1-1 0 0,0 1 1 0 0,0-1 0 0 0,-6 9-1 0 0,2-4-1 0 0,5-8-29 0 0,0-1 1 0 0,0 0-1 0 0,1 1 1 0 0,-1 0-1 0 0,0-1 0 0 0,1 1 1 0 0,-1-1-1 0 0,1 1 1 0 0,0 0-1 0 0,-1-1 0 0 0,1 1 1 0 0,0 0-1 0 0,0-1 1 0 0,0 1-1 0 0,0 0 0 0 0,1-1 1 0 0,-1 1-1 0 0,0 0 1 0 0,1-1-1 0 0,-1 1 0 0 0,1-1 1 0 0,0 3-1 0 0,1-2 6 0 0,0 0 0 0 0,-1 0-1 0 0,1 0 1 0 0,0 0 0 0 0,0 0-1 0 0,0 0 1 0 0,0-1 0 0 0,0 1-1 0 0,1-1 1 0 0,-1 0 0 0 0,0 0-1 0 0,1 1 1 0 0,2-1 0 0 0,6 3 7 0 0,0-1 1 0 0,0-1 0 0 0,0 0 0 0 0,1 0 0 0 0,18-1-1 0 0,-18-1-23 0 0,0-1-1 0 0,-1 0 0 0 0,1 0 0 0 0,-1-1 0 0 0,0-1 0 0 0,1 0 0 0 0,-1-1 1 0 0,0 0-1 0 0,13-7 0 0 0,-19 8-25 0 0,-1 1-1 0 0,1-1 1 0 0,-1 0 0 0 0,0 0 0 0 0,0 0-1 0 0,0-1 1 0 0,-1 0 0 0 0,1 1 0 0 0,-1-1-1 0 0,0 0 1 0 0,0-1 0 0 0,0 1 0 0 0,-1 0-1 0 0,1-1 1 0 0,-1 0 0 0 0,0 1 0 0 0,0-1-1 0 0,-1 0 1 0 0,0 0 0 0 0,1 0-1 0 0,-2 0 1 0 0,1 0 0 0 0,0-8 0 0 0,-1-2-54 0 0,0 0 0 0 0,-1 0 0 0 0,0 1 0 0 0,-1-1 1 0 0,-1 0-1 0 0,-7-20 0 0 0,8 26 58 0 0,-7-18-79 0 0,9 27 91 0 0,0-1-1 0 0,0 1 1 0 0,-1-1 0 0 0,1 1 0 0 0,0-1-1 0 0,0 1 1 0 0,0-1 0 0 0,0 1 0 0 0,0-1-1 0 0,-1 1 1 0 0,1 0 0 0 0,0-1 0 0 0,0 1-1 0 0,-1-1 1 0 0,1 1 0 0 0,0 0 0 0 0,-1-1-1 0 0,1 1 1 0 0,0 0 0 0 0,-1-1 0 0 0,1 1-1 0 0,-1 0 1 0 0,1 0 0 0 0,0-1 0 0 0,-1 1-1 0 0,1 0 1 0 0,-1 0 0 0 0,1 0 0 0 0,-1 0-1 0 0,1 0 1 0 0,-1-1 0 0 0,1 1 0 0 0,-1 0-1 0 0,1 0 1 0 0,-1 0 0 0 0,0 1-14 0 0,0 0 0 0 0,0 0 1 0 0,0 0-1 0 0,0 0 0 0 0,1 0 0 0 0,-1 1 0 0 0,0-1 0 0 0,1 0 1 0 0,-1 0-1 0 0,1 0 0 0 0,-1 3 0 0 0,1-4 39 0 0,0 1 0 0 0,-1 0 0 0 0,1-1 0 0 0,0 1 0 0 0,0 0 0 0 0,0 0 0 0 0,-1-1 0 0 0,1 1 0 0 0,0 0 0 0 0,-1-1 0 0 0,1 1 0 0 0,-1-1 0 0 0,1 1 0 0 0,-1-1 0 0 0,1 1 0 0 0,-1 0 0 0 0,1-1 0 0 0,-1 0 0 0 0,0 1 0 0 0,1-1 0 0 0,-1 1 0 0 0,1-1 0 0 0,-2 1 0 0 0,1-1 398 0 0,-5-33 478 0 0,6 33-886 0 0,0 0 0 0 0,0 0 0 0 0,0 0 1 0 0,0 0-1 0 0,0 1 0 0 0,-1-1 0 0 0,1 0 0 0 0,0 0 0 0 0,0 0 0 0 0,0 0 1 0 0,0 0-1 0 0,0 0 0 0 0,0 0 0 0 0,0 0 0 0 0,0 0 0 0 0,0 0 0 0 0,0 0 1 0 0,0 0-1 0 0,-1 0 0 0 0,1 0 0 0 0,0 0 0 0 0,0 0 0 0 0,0 0 0 0 0,0 0 0 0 0,0 0 1 0 0,0 0-1 0 0,0 0 0 0 0,0 0 0 0 0,0 0 0 0 0,0 0 0 0 0,0 0 0 0 0,0 0 1 0 0,-1 0-1 0 0,1 0 0 0 0,0 0 0 0 0,0 0 0 0 0,0-1 0 0 0,0 1 0 0 0,0 0 0 0 0,0 0 1 0 0,0 0-1 0 0,0 0 0 0 0,0 0 0 0 0,0 0 0 0 0,0 0 0 0 0,0 0 0 0 0,0 0 1 0 0,0 0-1 0 0,0 0 0 0 0,0 0 0 0 0,0 0 0 0 0,0-1 0 0 0,0 1 0 0 0,0 0 0 0 0,0 0 1 0 0,0 0-1 0 0,0 0 0 0 0,0 0 0 0 0,0 0 0 0 0,0 0 0 0 0,0 0 0 0 0,0 0 1 0 0,0 0-1 0 0,0 0 0 0 0,0-1 0 0 0,0 1 0 0 0,0 0 0 0 0,0 0 0 0 0,-7 8 164 0 0,-3 14-14 0 0,8-14-103 0 0,0 0 0 0 0,1 0-1 0 0,1 1 1 0 0,-1-1 0 0 0,1 0-1 0 0,1 1 1 0 0,-1-1 0 0 0,1 0-1 0 0,1 0 1 0 0,3 11 0 0 0,-4-15-43 0 0,1 0 0 0 0,-1 0-1 0 0,1-1 1 0 0,0 1 0 0 0,1-1 0 0 0,-1 1 0 0 0,1-1 0 0 0,-1 0 0 0 0,1 0 0 0 0,0 0 0 0 0,0 0 0 0 0,0 0 0 0 0,0-1 0 0 0,1 1 0 0 0,-1-1 0 0 0,1 0 0 0 0,-1 0 0 0 0,1 0-1 0 0,0-1 1 0 0,0 1 0 0 0,0-1 0 0 0,7 2 0 0 0,-1-2 1 0 0,0 1-1 0 0,1-1 0 0 0,-1-1 1 0 0,1 1-1 0 0,-1-2 0 0 0,12-1 1 0 0,-16 1-41 0 0,-1 0 0 0 0,1 0 1 0 0,-1-1-1 0 0,0 0 0 0 0,1 1 1 0 0,-1-2-1 0 0,0 1 0 0 0,0-1 1 0 0,0 0-1 0 0,-1 0 0 0 0,1 0 1 0 0,-1 0-1 0 0,6-6 0 0 0,-9 7 18 0 0,1-1 0 0 0,0 0 1 0 0,-1 0-1 0 0,1 0 0 0 0,-1 0 0 0 0,0 0 0 0 0,0 0 0 0 0,0 0 1 0 0,0 0-1 0 0,-1 0 0 0 0,1-1 0 0 0,-1 1 0 0 0,0 0 0 0 0,0 0 1 0 0,0-1-1 0 0,0 1 0 0 0,-1 0 0 0 0,1 0 0 0 0,-1-1 0 0 0,-2-4 1 0 0,-2-8-12 0 0,0 1 0 0 0,-14-25 1 0 0,19 38 19 0 0,-10-17-12 0 0,-15-31-58 0 0,22 46 69 0 0,1 0 0 0 0,-1 0 0 0 0,0 0-1 0 0,-1 0 1 0 0,1 0 0 0 0,0 1 0 0 0,-1-1 0 0 0,-5-3-1 0 0,8 7 7 0 0,1 0 0 0 0,0 0-1 0 0,-1 0 1 0 0,1 0 0 0 0,0 0-1 0 0,-1 0 1 0 0,1 0 0 0 0,0 0-1 0 0,-1 0 1 0 0,1 0 0 0 0,-1 0-1 0 0,1 0 1 0 0,0 0-1 0 0,-1 0 1 0 0,1 0 0 0 0,0 0-1 0 0,-1 0 1 0 0,1 0 0 0 0,0 0-1 0 0,-1 1 1 0 0,1-1 0 0 0,0 0-1 0 0,-1 0 1 0 0,1 0-1 0 0,0 1 1 0 0,-1-1 0 0 0,1 0-1 0 0,0 0 1 0 0,0 1 0 0 0,-1-1-1 0 0,1 0 1 0 0,0 1 0 0 0,0-1-1 0 0,0 0 1 0 0,0 1 0 0 0,-1-1-1 0 0,1 0 1 0 0,0 1-1 0 0,0-1 1 0 0,0 0 0 0 0,0 1-1 0 0,0-1 1 0 0,0 0 0 0 0,0 1-1 0 0,0-1 1 0 0,0 1 0 0 0,0-1-1 0 0,0 0 1 0 0,0 1 0 0 0,0-1-1 0 0,0 1 1 0 0,0 22 80 0 0,4 0 18 0 0,1 0-1 0 0,1 0 1 0 0,0 0 0 0 0,2-1 0 0 0,18 37-1 0 0,67 101 738 0 0,-67-118-645 0 0,27 42 169 0 0,-2-2-90 0 0,61 126 1 0 0,-107-197-254 0 0,-1 1-1 0 0,0-1 1 0 0,0 1-1 0 0,-1 0 1 0 0,2 18-1 0 0,-5-27-12 0 0,1 0 0 0 0,-1 0 0 0 0,0-1 1 0 0,0 1-1 0 0,0 0 0 0 0,-1 0 0 0 0,1-1 0 0 0,0 1 0 0 0,-1 0 0 0 0,0-1 0 0 0,0 1 0 0 0,0-1 0 0 0,0 1 0 0 0,0-1 0 0 0,0 1 0 0 0,-1-1 0 0 0,1 0 0 0 0,-1 1 0 0 0,0-1 0 0 0,1 0 0 0 0,-1 0 0 0 0,0 0 0 0 0,0 0 0 0 0,-1-1 0 0 0,1 1 0 0 0,0 0 0 0 0,0-1 0 0 0,-1 0 0 0 0,1 1 0 0 0,-5 0 0 0 0,-5 2-1 0 0,1-2 0 0 0,-1 1 0 0 0,1-2 0 0 0,-1 1 0 0 0,0-2 0 0 0,0 0 0 0 0,1 0-1 0 0,-1-1 1 0 0,0 0 0 0 0,1-1 0 0 0,-1 0 0 0 0,1-1 0 0 0,-1 0 0 0 0,1-1 0 0 0,0-1 0 0 0,-14-7-1 0 0,14 7-28 0 0,1-1-1 0 0,-1-1 0 0 0,2 0 1 0 0,-1 0-1 0 0,1-1 0 0 0,0 0 1 0 0,0-1-1 0 0,1 1 0 0 0,1-2 1 0 0,-1 1-1 0 0,1-1 0 0 0,1 0 0 0 0,0-1 1 0 0,0 1-1 0 0,-7-23 0 0 0,8 16-61 0 0,0-2-1 0 0,2 1 0 0 0,0 0 1 0 0,1-1-1 0 0,1 1 0 0 0,1-22 1 0 0,0 33 69 0 0,0-1 0 0 0,1 1-1 0 0,0 0 1 0 0,1-1 0 0 0,0 1 0 0 0,0 0 0 0 0,0 0 0 0 0,1 0 0 0 0,0 0 0 0 0,0 1 0 0 0,1-1 0 0 0,0 1 0 0 0,0 0 0 0 0,0 0 0 0 0,1 0 0 0 0,0 0 0 0 0,0 1 0 0 0,7-6 0 0 0,-7 8 11 0 0,0 0 1 0 0,0 0-1 0 0,1 0 1 0 0,-1 1-1 0 0,1 0 1 0 0,0 0 0 0 0,-1 0-1 0 0,1 1 1 0 0,0-1-1 0 0,0 2 1 0 0,0-1-1 0 0,0 1 1 0 0,11 0 0 0 0,-2 1-260 0 0,0 2 0 0 0,-1-1 0 0 0,1 2 0 0 0,17 5 0 0 0,9-1-1804 0 0,-35-8 1002 0 0,1 1 0 0 0,0 0 1 0 0,-1 0-1 0 0,12 5 0 0 0,-14-6-837 0 0,1-7-111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46"/>
    </inkml:context>
    <inkml:brush xml:id="br0">
      <inkml:brushProperty name="width" value="0.05" units="cm"/>
      <inkml:brushProperty name="height" value="0.05" units="cm"/>
    </inkml:brush>
  </inkml:definitions>
  <inkml:trace contextRef="#ctx0" brushRef="#br0">0 0 6377 0 0,'0'1'1'0'0,"0"-1"0"0"0,0 0 0 0 0,0 0 0 0 0,0 0 1 0 0,0 1-1 0 0,0-1 0 0 0,0 0 0 0 0,1 0 0 0 0,-1 0 1 0 0,0 1-1 0 0,0-1 0 0 0,0 0 0 0 0,0 0 0 0 0,0 0 1 0 0,0 1-1 0 0,0-1 0 0 0,1 0 0 0 0,-1 0 0 0 0,0 0 1 0 0,0 0-1 0 0,0 1 0 0 0,0-1 0 0 0,0 0 0 0 0,1 0 1 0 0,-1 0-1 0 0,0 0 0 0 0,0 0 0 0 0,0 0 0 0 0,1 0 1 0 0,-1 0-1 0 0,0 1 0 0 0,0-1 0 0 0,0 0 0 0 0,1 0 1 0 0,-1 0-1 0 0,0 0 0 0 0,0 0 0 0 0,1 0 0 0 0,-1 0 1 0 0,0 0-1 0 0,0 0 0 0 0,1 0 0 0 0,-1 0-10 0 0,1 0 0 0 0,0 0 1 0 0,0 0-1 0 0,-1 0 0 0 0,1 0 0 0 0,0 0 0 0 0,-1 0 0 0 0,1 1 0 0 0,0-1 0 0 0,-1 0 0 0 0,1 0 1 0 0,0 1-1 0 0,-1-1 0 0 0,1 1 0 0 0,-1-1 0 0 0,1 1 0 0 0,0-1 0 0 0,-1 1 0 0 0,1-1 1 0 0,-1 1-1 0 0,0-1 0 0 0,1 1 0 0 0,-1-1 0 0 0,1 1 0 0 0,-1 0 0 0 0,1 0-44 0 0,-1 0-1 0 0,0-1 1 0 0,1 1-1 0 0,-1 0 1 0 0,0-1 0 0 0,0 1-1 0 0,1 0 1 0 0,-1 0-1 0 0,0-1 1 0 0,0 1-1 0 0,0 0 1 0 0,0 0-1 0 0,0-1 1 0 0,0 1-1 0 0,0 0 1 0 0,0 0 0 0 0,-1-1-1 0 0,1 1 1 0 0,0 0-1 0 0,0 0 1 0 0,-1-1-1 0 0,1 1 1 0 0,-1 1-1 0 0,0 1-380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46.343"/>
    </inkml:context>
    <inkml:brush xml:id="br0">
      <inkml:brushProperty name="width" value="0.05" units="cm"/>
      <inkml:brushProperty name="height" value="0.05" units="cm"/>
    </inkml:brush>
  </inkml:definitions>
  <inkml:trace contextRef="#ctx0" brushRef="#br0">1 0 6909 0 0,'-1'2'916'0'0,"2"6"4261"0"0,13 8-2121 0 0,-7-9-2574 0 0,0 0-1 0 0,0 0 1 0 0,-1 0-1 0 0,0 1 1 0 0,0 0-1 0 0,-1 0 0 0 0,0 1 1 0 0,0 0-1 0 0,5 14 1 0 0,-1 4 53 0 0,-2-1-1 0 0,5 29 1 0 0,-6-24-807 0 0,13 42 0 0 0,-5-54-1363 0 0,-14-19 1347 0 0,1 1 0 0 0,-1-1 0 0 0,1 1 0 0 0,-1-1 0 0 0,1 1 0 0 0,-1-1 0 0 0,1 1 0 0 0,0-1 0 0 0,-1 1 0 0 0,1-1 0 0 0,0 0 0 0 0,-1 0 0 0 0,1 1 0 0 0,0-1 0 0 0,-1 0 0 0 0,1 0 0 0 0,0 0 0 0 0,-1 1 0 0 0,1-1 0 0 0,0 0 0 0 0,0 0 0 0 0,-1 0 0 0 0,1 0 0 0 0,0-1 0 0 0,0 1 0 0 0,-1 0 0 0 0,2 0 0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46.672"/>
    </inkml:context>
    <inkml:brush xml:id="br0">
      <inkml:brushProperty name="width" value="0.05" units="cm"/>
      <inkml:brushProperty name="height" value="0.05" units="cm"/>
    </inkml:brush>
  </inkml:definitions>
  <inkml:trace contextRef="#ctx0" brushRef="#br0">33 56 10881 0 0,'-1'-4'226'0'0,"0"0"-1"0"0,0 0 1 0 0,-1 0 0 0 0,1 1 0 0 0,-1-1-1 0 0,0 0 1 0 0,0 0 0 0 0,0 1-1 0 0,0 0 1 0 0,0-1 0 0 0,-1 1 0 0 0,0 0-1 0 0,1 0 1 0 0,-5-3 0 0 0,12 13 1068 0 0,11 13-5277 0 0,-4-4 306 0 0,-8-9 2337 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47.046"/>
    </inkml:context>
    <inkml:brush xml:id="br0">
      <inkml:brushProperty name="width" value="0.05" units="cm"/>
      <inkml:brushProperty name="height" value="0.05" units="cm"/>
    </inkml:brush>
  </inkml:definitions>
  <inkml:trace contextRef="#ctx0" brushRef="#br0">14 13 8069 0 0,'1'0'100'0'0,"-1"-1"-1"0"0,0 0 1 0 0,0 0 0 0 0,0 1 0 0 0,1-1 0 0 0,-1 1 0 0 0,0-1 0 0 0,1 0 0 0 0,-1 1-1 0 0,1-1 1 0 0,-1 1 0 0 0,1-1 0 0 0,-1 1 0 0 0,1-1 0 0 0,-1 1 0 0 0,1-1-1 0 0,-1 1 1 0 0,1-1 0 0 0,-1 1 0 0 0,1 0 0 0 0,0-1 0 0 0,-1 1 0 0 0,1 0-1 0 0,0 0 1 0 0,-1 0 0 0 0,1-1 0 0 0,0 1 0 0 0,-1 0 0 0 0,1 0 0 0 0,0 0-1 0 0,0 0 1 0 0,-1 0 0 0 0,1 0 0 0 0,0 0 0 0 0,-1 0 0 0 0,1 0 0 0 0,0 1 0 0 0,-1-1-1 0 0,1 0 1 0 0,0 0 0 0 0,-1 1 0 0 0,1-1 0 0 0,0 0 0 0 0,-1 1 0 0 0,1-1-1 0 0,-1 0 1 0 0,1 1 0 0 0,-1-1 0 0 0,1 1 0 0 0,-1-1 0 0 0,1 1 0 0 0,-1 0-1 0 0,1-1 1 0 0,0 1 0 0 0,3 6 633 0 0,1 0 0 0 0,-1-1 0 0 0,7 16 0 0 0,-6-13-772 0 0,12 26 336 0 0,-1 0-1 0 0,-2 2 1 0 0,-1 0 0 0 0,-2 0-1 0 0,9 54 1 0 0,-18-78-321 0 0,23 160-2083 0 0,-28-147-348 0 0,3-25 2279 0 0,0 0-1 0 0,0 0 1 0 0,-1 0-1 0 0,1-1 1 0 0,0 1-1 0 0,-1 0 1 0 0,1 0-1 0 0,0-1 1 0 0,-1 1-1 0 0,1 0 1 0 0,-1-1-1 0 0,0 1 1 0 0,1 0-1 0 0,-1-1 1 0 0,1 1-1 0 0,-1-1 1 0 0,0 1-1 0 0,0-1 1 0 0,1 1-1 0 0,-1-1 1 0 0,0 1-1 0 0,0-1 1 0 0,1 0-1 0 0,-3 1 1 0 0,-3 0-1215 0 0</inkml:trace>
  <inkml:trace contextRef="#ctx0" brushRef="#br0" timeOffset="1">83 389 7485 0 0,'-4'-6'-196'0'0,"4"1"216"0"0,2 0-204 0 0,-4 1 196 0 0,2 3-204 0 0,0-3 116 0 0,2 0-216 0 0,0 4 48 0 0,2 0 104 0 0,0 0-344 0 0,0 4 39 0 0</inkml:trace>
  <inkml:trace contextRef="#ctx0" brushRef="#br0" timeOffset="2">0 393 8993 0 0,'2'-1'120'0'0,"6"-2"144"0"0,-2 1 92 0 0,3 0 100 0 0,1-3 4 0 0,0 1 8 0 0,6-3 4 0 0,6 2 4 0 0,3-3-148 0 0,1-2-264 0 0,4 1-308 0 0,-3 2-380 0 0,3-5-348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49.577"/>
    </inkml:context>
    <inkml:brush xml:id="br0">
      <inkml:brushProperty name="width" value="0.05" units="cm"/>
      <inkml:brushProperty name="height" value="0.05" units="cm"/>
    </inkml:brush>
  </inkml:definitions>
  <inkml:trace contextRef="#ctx0" brushRef="#br0">197 89 8201 0 0,'-11'-5'350'0'0,"1"1"-1"0"0,0 0 1 0 0,-1 1 0 0 0,0 0 0 0 0,-14-1 0 0 0,9 1 477 0 0,-78-18 3595 0 0,86 18-3490 0 0,13-1-6 0 0,14 0-197 0 0,106-12-386 0 0,142 1 1 0 0,127 20-303 0 0,215 30-127 0 0,-187-7-130 0 0,-387-26 191 0 0,0-2 1 0 0,0-1 0 0 0,42-7-1 0 0,-76 8 27 0 0,-1 0-1 0 0,1 0 1 0 0,0 0-1 0 0,0 0 0 0 0,-1 0 1 0 0,1 0-1 0 0,0-1 1 0 0,-1 1-1 0 0,1 0 0 0 0,0 0 1 0 0,-1-1-1 0 0,1 1 1 0 0,-1 0-1 0 0,1-1 1 0 0,0 1-1 0 0,-1-1 0 0 0,1 1 1 0 0,-1-1-1 0 0,1 1 1 0 0,-1-1-1 0 0,1 1 0 0 0,-1-1 1 0 0,0 0-1 0 0,1 1 1 0 0,-1-1-1 0 0,0 0 0 0 0,1 1 1 0 0,-1-1-1 0 0,0 0 1 0 0,0 1-1 0 0,0-1 0 0 0,1 0 1 0 0,-1 1-1 0 0,0-1 1 0 0,0 0-1 0 0,0 1 1 0 0,0-1-1 0 0,0 0 0 0 0,0 0 1 0 0,-1 1-1 0 0,1-1 1 0 0,0 0-1 0 0,0 1 0 0 0,0-1 1 0 0,-1 0-1 0 0,1 1 1 0 0,0-1-1 0 0,-1-1 0 0 0,0 1 1 0 0,0-1 0 0 0,0 1-1 0 0,1-1 1 0 0,-1 1-1 0 0,0 0 1 0 0,0-1-1 0 0,-1 1 1 0 0,1 0 0 0 0,0 0-1 0 0,0 0 1 0 0,0 0-1 0 0,-1 0 1 0 0,1 0-1 0 0,-1 0 1 0 0,1 0 0 0 0,0 1-1 0 0,-3-2 1 0 0,2 3-51 0 0,-12 4 44 0 0,13-5 25 0 0,1 0 0 0 0,-1 0 1 0 0,1 0-1 0 0,0 0 0 0 0,-1 1 0 0 0,1-1 1 0 0,0 0-1 0 0,-1 0 0 0 0,1 0 1 0 0,0 0-1 0 0,-1 1 0 0 0,1-1 0 0 0,0 0 1 0 0,0 0-1 0 0,-1 1 0 0 0,1-1 1 0 0,0 0-1 0 0,0 1 0 0 0,-1-1 1 0 0,1 0-1 0 0,0 1 0 0 0,0-1 0 0 0,0 0 1 0 0,0 1-1 0 0,0-1 0 0 0,-1 0 1 0 0,1 1-1 0 0,0-1 0 0 0,0 1 1 0 0,0-1-1 0 0,0 1 0 0 0,2 7 89 0 0,-1 0 1 0 0,-1 0-1 0 0,1 0 1 0 0,-1 0-1 0 0,-1 0 0 0 0,-1 13 1 0 0,-1 7 85 0 0,-29 413 2996 0 0,4-64-2678 0 0,27-254-382 0 0,1-70-3666 0 0,3-45 2299 0 0,8 21-98 0 0,-9-21-197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49.934"/>
    </inkml:context>
    <inkml:brush xml:id="br0">
      <inkml:brushProperty name="width" value="0.05" units="cm"/>
      <inkml:brushProperty name="height" value="0.05" units="cm"/>
    </inkml:brush>
  </inkml:definitions>
  <inkml:trace contextRef="#ctx0" brushRef="#br0">90 1 8133 0 0,'0'0'4137'0'0,"-15"9"-3257"0"0,-44 29-60 0 0,44-28 2602 0 0,18-4-3138 0 0,7 20-70 0 0,-7-19 21 0 0,17 3-385 0 0,61 33-84 0 0,-73-39 12 0 0,1 0 1 0 0,-1 0-1 0 0,1-1 1 0 0,0 0-1 0 0,0-1 0 0 0,0 0 1 0 0,0-1-1 0 0,0 1 0 0 0,17-1 1 0 0,3 0-765 0 0,-12-1 592 0 0,0-1 0 0 0,0 0 0 0 0,0-1 0 0 0,0-1 0 0 0,0-1 0 0 0,-1 0 0 0 0,1-1 1 0 0,26-13-1 0 0,-33 13 426 0 0,-1-1 1 0 0,1 0-1 0 0,-1 0 1 0 0,0-1-1 0 0,11-10 1 0 0,-11 8 426 0 0,2 0 0 0 0,-1 1 0 0 0,14-8 0 0 0,-3-2 1658 0 0,-13 12 1269 0 0,-11 27-1223 0 0,1-14-1924 0 0,-1-1 0 0 0,0 1 0 0 0,0 0 0 0 0,0-1 0 0 0,-1 0 0 0 0,0 0 0 0 0,0 0 0 0 0,0 0 0 0 0,-1 0 0 0 0,0-1 0 0 0,0 0 0 0 0,-1 0 0 0 0,-9 7 0 0 0,-9 5-230 0 0,-1-2 0 0 0,-29 13 0 0 0,36-18-169 0 0,-98 41-4805 0 0,84-36 2564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50.983"/>
    </inkml:context>
    <inkml:brush xml:id="br0">
      <inkml:brushProperty name="width" value="0.05" units="cm"/>
      <inkml:brushProperty name="height" value="0.05" units="cm"/>
    </inkml:brush>
  </inkml:definitions>
  <inkml:trace contextRef="#ctx0" brushRef="#br0">78 115 6189 0 0,'0'-1'48'0'0,"0"-1"1"0"0,1 1-1 0 0,-1 0 1 0 0,1-1-1 0 0,-1 1 1 0 0,1-1-1 0 0,-1 1 1 0 0,1 0-1 0 0,0-1 1 0 0,-1 1-1 0 0,1 0 1 0 0,0-1-1 0 0,0 1 1 0 0,0 0-1 0 0,0 0 1 0 0,0 0-1 0 0,0 0 1 0 0,1 0-1 0 0,-1 0 1 0 0,0 0-1 0 0,0 1 1 0 0,1-1-1 0 0,-1 0 1 0 0,0 1-1 0 0,1-1 1 0 0,-1 1-1 0 0,3-1 1 0 0,-3 0 3 0 0,0 1 0 0 0,-1-1 0 0 0,1 0 0 0 0,0 1 0 0 0,-1-1 0 0 0,1 0 1 0 0,-1 1-1 0 0,1-1 0 0 0,-1 0 0 0 0,1 0 0 0 0,-1 0 0 0 0,1 1 0 0 0,-1-1 0 0 0,0 0 1 0 0,1 0-1 0 0,-1 0 0 0 0,0 0 0 0 0,0 0 0 0 0,0 0 0 0 0,0 0 0 0 0,0 0 0 0 0,0 0 1 0 0,0 1-1 0 0,0-1 0 0 0,0-1 0 0 0,-3-27 1141 0 0,3 27-1035 0 0,-1 0 0 0 0,1-1 0 0 0,-1 1 0 0 0,0-1 0 0 0,0 1 0 0 0,0 0 0 0 0,0 0 0 0 0,0 0 0 0 0,-1-1 0 0 0,1 1 0 0 0,-1 0 0 0 0,-3-3 0 0 0,5 5-120 0 0,0 0-1 0 0,0 0 0 0 0,-1 0 1 0 0,1-1-1 0 0,0 1 0 0 0,0 0 1 0 0,-1 0-1 0 0,1 0 0 0 0,0 0 0 0 0,-1 0 1 0 0,1 0-1 0 0,0 0 0 0 0,-1 0 1 0 0,1 0-1 0 0,0 0 0 0 0,-1 0 1 0 0,1 0-1 0 0,0 0 0 0 0,-1 0 1 0 0,1 0-1 0 0,0 0 0 0 0,-1 0 0 0 0,1 0 1 0 0,0 0-1 0 0,0 0 0 0 0,-1 1 1 0 0,1-1-1 0 0,0 0 0 0 0,-1 0 1 0 0,1 0-1 0 0,0 0 0 0 0,-1 1 0 0 0,0 0 27 0 0,0 1-1 0 0,0-1 0 0 0,1 1 0 0 0,-1-1 0 0 0,0 1 0 0 0,1 0 1 0 0,-1-1-1 0 0,0 1 0 0 0,1 0 0 0 0,-1 2 0 0 0,-16 61 1407 0 0,13 9-414 0 0,4 0 0 0 0,8 75-1 0 0,-2-81-294 0 0,-3 0 0 0 0,-10 120 0 0 0,-52 190 1577 0 0,58-371-2409 0 0,0-1-48 0 0,-1 0-1 0 0,1 0 1 0 0,1 0-1 0 0,-1 0 0 0 0,1 1 1 0 0,0-1-1 0 0,0 0 1 0 0,2 9-1 0 0,-1-15 29 0 0,-1 0-1 0 0,0 0 1 0 0,0 0-1 0 0,1 0 1 0 0,-1 0-1 0 0,0 0 1 0 0,1 0 0 0 0,-1 0-1 0 0,0 0 1 0 0,0 0-1 0 0,1 0 1 0 0,-1 0-1 0 0,0 0 1 0 0,1 0-1 0 0,-1 0 1 0 0,0 0 0 0 0,0 0-1 0 0,1 0 1 0 0,-1 0-1 0 0,0 0 1 0 0,0-1-1 0 0,1 1 1 0 0,-1 0-1 0 0,0 0 1 0 0,0 0 0 0 0,1-1-1 0 0,-1 1 1 0 0,0 0-1 0 0,0 0 1 0 0,0 0-1 0 0,0-1 1 0 0,1 1-1 0 0,-1 0 1 0 0,0 0 0 0 0,0-1-1 0 0,0 1 1 0 0,0 0-1 0 0,0 0 1 0 0,0-1-1 0 0,0 1 1 0 0,0 0-1 0 0,0-1 1 0 0,0 1 0 0 0,7-14-2907 0 0,-9-11-1847 0 0,-2 16 3230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51.343"/>
    </inkml:context>
    <inkml:brush xml:id="br0">
      <inkml:brushProperty name="width" value="0.05" units="cm"/>
      <inkml:brushProperty name="height" value="0.05" units="cm"/>
    </inkml:brush>
  </inkml:definitions>
  <inkml:trace contextRef="#ctx0" brushRef="#br0">3 13 8229 0 0,'0'0'51'0'0,"0"0"0"0"0,0 0 1 0 0,0 0-1 0 0,0 0 0 0 0,0 0 0 0 0,-1 0 1 0 0,1 1-1 0 0,0-1 0 0 0,0 0 0 0 0,0 0 1 0 0,0 0-1 0 0,0 0 0 0 0,0 0 0 0 0,0 0 1 0 0,0 0-1 0 0,-1 0 0 0 0,1 0 0 0 0,0 0 1 0 0,0 1-1 0 0,0-1 0 0 0,0 0 0 0 0,0 0 1 0 0,0 0-1 0 0,0 0 0 0 0,0 0 1 0 0,0 0-1 0 0,0 0 0 0 0,0 1 0 0 0,0-1 1 0 0,0 0-1 0 0,0 0 0 0 0,0 0 0 0 0,0 0 1 0 0,0 0-1 0 0,0 0 0 0 0,0 1 0 0 0,0-1 1 0 0,0 0-1 0 0,0 0 0 0 0,0 0 0 0 0,0 0 1 0 0,0 0-1 0 0,0 0 0 0 0,0 1 0 0 0,0-1 1 0 0,0 0-1 0 0,0 0 0 0 0,0 0 1 0 0,0 0-1 0 0,0 0 0 0 0,1 0 0 0 0,-1 0 1 0 0,0 0-1 0 0,0 1 0 0 0,9 11 2187 0 0,-7-9-1917 0 0,1 0-1 0 0,0-1 1 0 0,0 1-1 0 0,0 0 1 0 0,0-1-1 0 0,7 4 0 0 0,15 4 238 0 0,98 31-1230 0 0,-105-39-7 0 0,0 0-1 0 0,1-1 0 0 0,0-1 0 0 0,-1 0 0 0 0,1-1 0 0 0,29-7 0 0 0,-37 5 986 0 0,-1-1 0 0 0,1 0 0 0 0,-1-1 0 0 0,0 0 0 0 0,-1-1 0 0 0,1 0 0 0 0,-1-1 0 0 0,0 1 0 0 0,-1-2-1 0 0,1 1 1 0 0,6-10 0 0 0,-4-1 2114 0 0,-12 15-945 0 0,-9 11-733 0 0,-7 9-1309 0 0,-2-1-1 0 0,0 0 0 0 0,0-2 0 0 0,-34 20 0 0 0,15-14-1332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33.101"/>
    </inkml:context>
    <inkml:brush xml:id="br0">
      <inkml:brushProperty name="width" value="0.05" units="cm"/>
      <inkml:brushProperty name="height" value="0.05" units="cm"/>
    </inkml:brush>
  </inkml:definitions>
  <inkml:trace contextRef="#ctx0" brushRef="#br0">49 68 12605 0 0,'-10'5'92'0'0,"7"-3"0"0"0,-1-1 0 0 0,1 1 0 0 0,-1 0 0 0 0,1 0-1 0 0,0 0 1 0 0,0 0 0 0 0,0 0 0 0 0,0 1 0 0 0,1-1 0 0 0,-5 6 0 0 0,9-8 85 0 0,-1 0 1 0 0,1 0-1 0 0,0 0 0 0 0,-1 0 1 0 0,1 0-1 0 0,0 0 0 0 0,-1 0 1 0 0,1-1-1 0 0,-1 1 0 0 0,3-1 1 0 0,103-33 2291 0 0,-54 16-3342 0 0,0 2 1 0 0,80-13-1 0 0,-115 27-760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54.082"/>
    </inkml:context>
    <inkml:brush xml:id="br0">
      <inkml:brushProperty name="width" value="0.05" units="cm"/>
      <inkml:brushProperty name="height" value="0.05" units="cm"/>
    </inkml:brush>
  </inkml:definitions>
  <inkml:trace contextRef="#ctx0" brushRef="#br0">1894 231 5725 0 0,'1'0'48'0'0,"0"0"0"0"0,-1-1 0 0 0,1 1 0 0 0,-1 0 0 0 0,1-1 0 0 0,0 1 1 0 0,-1 0-1 0 0,1-1 0 0 0,-1 1 0 0 0,1-1 0 0 0,-1 1 0 0 0,0-1 0 0 0,1 1 0 0 0,-1-1 1 0 0,1 1-1 0 0,-1-1 0 0 0,0 1 0 0 0,0-1 0 0 0,1 1 0 0 0,-1-1 0 0 0,0 0 1 0 0,0 1-1 0 0,1-1 0 0 0,-1 0 0 0 0,0 1 0 0 0,0-1 0 0 0,0 0 0 0 0,0 1 1 0 0,0-1-1 0 0,0 0 0 0 0,0 1 0 0 0,0-1 0 0 0,0 1 0 0 0,-1-1 0 0 0,1 0 1 0 0,0 1-1 0 0,0-1 0 0 0,-1 0 0 0 0,1 1 0 0 0,-1-1 0 0 0,-1-2 274 0 0,0 0 0 0 0,-1 1 0 0 0,1-1 0 0 0,-1 1 0 0 0,1 0 0 0 0,-1 0 0 0 0,-4-2 0 0 0,4 3-209 0 0,1-1 0 0 0,-1 1-1 0 0,0 0 1 0 0,0 1 0 0 0,0-1 0 0 0,0 0-1 0 0,1 1 1 0 0,-1 0 0 0 0,0-1 0 0 0,0 1-1 0 0,-5 1 1 0 0,-37 6 714 0 0,23-4-532 0 0,-305 48 1461 0 0,76 6-913 0 0,177-35-442 0 0,1 3 0 0 0,2 3 0 0 0,1 3 0 0 0,1 3 0 0 0,2 3-1 0 0,-116 86 1 0 0,116-67-53 0 0,4 3-1 0 0,1 2 0 0 0,-97 128 1 0 0,129-147-198 0 0,1 1 1 0 0,2 2-1 0 0,2 0 1 0 0,2 2-1 0 0,-32 97 0 0 0,43-105 57 0 0,2 0 0 0 0,1 1-1 0 0,3 0 1 0 0,1 1 0 0 0,2 0-1 0 0,1 0 1 0 0,3-1-1 0 0,6 46 1 0 0,-4-68-127 0 0,0 0-1 0 0,2 0 0 0 0,0 0 1 0 0,2 0-1 0 0,-1-1 1 0 0,2 0-1 0 0,0-1 1 0 0,2 1-1 0 0,12 16 1 0 0,-5-10 5 0 0,2-1-1 0 0,1-1 1 0 0,0-1 0 0 0,1 0 0 0 0,29 18 0 0 0,2 0 25 0 0,1-3-1 0 0,107 52 1 0 0,458 140 588 0 0,-589-218-665 0 0,168 51 87 0 0,2-8 0 0 0,3-10 1 0 0,1-8-1 0 0,1-9 1 0 0,2-9-1 0 0,378-20 0 0 0,-403-11-89 0 0,-1-9 0 0 0,-1-8 1 0 0,-1-7-1 0 0,176-64 0 0 0,30-33 37 0 0,-282 100-77 0 0,149-77 1 0 0,-180 74-6 0 0,128-97 0 0 0,47-72-4 0 0,-187 155 23 0 0,-2-3 0 0 0,-3-2 1 0 0,50-71-1 0 0,-86 104-4 0 0,-2-1 0 0 0,-1 0 0 0 0,0-1 0 0 0,-2-1 0 0 0,-2 0 0 0 0,0 0 0 0 0,-2-1 0 0 0,-1-1 0 0 0,-1 0 0 0 0,-2 0 0 0 0,2-35 0 0 0,-5 8-23 0 0,-11-97 0 0 0,4 117 26 0 0,-1 1 1 0 0,-2 1-1 0 0,-22-62 1 0 0,22 78-1 0 0,-1 0 1 0 0,-1 1 0 0 0,-1 0-1 0 0,0 0 1 0 0,-1 1-1 0 0,-24-25 1 0 0,14 20-18 0 0,-1 1 0 0 0,0 1 0 0 0,-50-32 0 0 0,4 14-10 0 0,-1 2-1 0 0,-122-43 1 0 0,-292-66-1 0 0,-13 49 11 0 0,273 65-35 0 0,0 9 0 0 0,-2 11 0 0 0,1 9-1 0 0,-291 35 1 0 0,36 43 248 0 0,351-54-251 0 0,-319 21-169 0 0,385-35-912 0 0,55-10 240 0 0,7 2 730 0 0,1 0 0 0 0,0-1-1 0 0,-1 1 1 0 0,1 0 0 0 0,-1 0 0 0 0,1 0-1 0 0,0 0 1 0 0,-1 0 0 0 0,1 0 0 0 0,-1 0-1 0 0,1 0 1 0 0,-1 0 0 0 0,1 0 0 0 0,-1 0-1 0 0,1 0 1 0 0,0 0 0 0 0,-1 0 0 0 0,1 0-1 0 0,-1 0 1 0 0,1 0 0 0 0,-1 0-1 0 0,1 1 1 0 0,0-1 0 0 0,-1 0 0 0 0,1 0-1 0 0,0 1 1 0 0,-1-1 0 0 0,1 0 0 0 0,0 0-1 0 0,-1 1 1 0 0,1-1 0 0 0,-7 7-2006 0 0,0-4-216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8:59.916"/>
    </inkml:context>
    <inkml:brush xml:id="br0">
      <inkml:brushProperty name="width" value="0.05" units="cm"/>
      <inkml:brushProperty name="height" value="0.05" units="cm"/>
    </inkml:brush>
  </inkml:definitions>
  <inkml:trace contextRef="#ctx0" brushRef="#br0">356 117 8793 0 0,'4'-8'111'0'0,"-3"7"-61"0"0,-1-1-1 0 0,0 1 1 0 0,1 0-1 0 0,0 0 1 0 0,-1 0-1 0 0,1 0 1 0 0,-1 1-1 0 0,1-1 1 0 0,0 0-1 0 0,0 0 1 0 0,0 0-1 0 0,-1 0 1 0 0,1 1-1 0 0,0-1 1 0 0,0 0-1 0 0,0 1 1 0 0,0-1-1 0 0,0 1 1 0 0,0-1-1 0 0,2 1 1 0 0,0-2 245 0 0,0 0 1 0 0,1 0 0 0 0,-1 0-1 0 0,0 0 1 0 0,0 0 0 0 0,0-1 0 0 0,0 1-1 0 0,0-1 1 0 0,0 0 0 0 0,-1 0 0 0 0,1 0-1 0 0,-1 0 1 0 0,0 0 0 0 0,0-1-1 0 0,0 1 1 0 0,-1-1 0 0 0,1 1 0 0 0,-1-1-1 0 0,2-4 1 0 0,-3 7-241 0 0,0 0-1 0 0,0 0 1 0 0,0 0-1 0 0,0 1 1 0 0,0-1-1 0 0,0 0 1 0 0,0 0-1 0 0,0 0 1 0 0,-1 1-1 0 0,1-1 1 0 0,0 0 0 0 0,0 0-1 0 0,-1 1 1 0 0,1-1-1 0 0,0 0 1 0 0,-1 1-1 0 0,1-1 1 0 0,-1 0-1 0 0,1 1 1 0 0,-1-1-1 0 0,1 1 1 0 0,-1-1-1 0 0,0 0 1 0 0,1 1 0 0 0,-1-1-1 0 0,1 1 1 0 0,-1 0-1 0 0,0-1 1 0 0,0 1-1 0 0,1 0 1 0 0,-1-1-1 0 0,-1 1 1 0 0,-25-8 364 0 0,18 7-336 0 0,-1 1 0 0 0,1 0 0 0 0,-1 1 0 0 0,1 0 0 0 0,0 0 0 0 0,-1 1 0 0 0,1 0 0 0 0,0 1 0 0 0,0 0 0 0 0,0 0 0 0 0,0 1 0 0 0,1 0 0 0 0,-1 1 0 0 0,1 0 0 0 0,-8 6 0 0 0,-4 4 247 0 0,1 1-1 0 0,0 1 1 0 0,1 1 0 0 0,-24 30 0 0 0,38-43-259 0 0,-21 26 577 0 0,-24 39-1 0 0,44-60-554 0 0,-1 0 0 0 0,1 0 0 0 0,1 0 0 0 0,0 0 0 0 0,0 1-1 0 0,1 0 1 0 0,0 0 0 0 0,1 0 0 0 0,-1 12 0 0 0,3-18-72 0 0,0-1 0 0 0,0 0 0 0 0,0 0-1 0 0,1 0 1 0 0,-1 0 0 0 0,1 0 0 0 0,0 0 0 0 0,1 0 0 0 0,-1 0 0 0 0,1 0 0 0 0,-1 0 0 0 0,1-1 0 0 0,0 1 0 0 0,1-1-1 0 0,2 5 1 0 0,0-3-2 0 0,-1-1 0 0 0,1 1-1 0 0,0-1 1 0 0,0 0 0 0 0,0-1 0 0 0,1 1-1 0 0,-1-1 1 0 0,1 0 0 0 0,7 3-1 0 0,1-1-197 0 0,0-1-1 0 0,1 0 0 0 0,0-1 0 0 0,-1-1 0 0 0,1 0 0 0 0,0-1 0 0 0,28-1 0 0 0,-22-2-890 0 0,0-1 0 0 0,-1-1 0 0 0,1-1 0 0 0,-1 0 0 0 0,0-2 1 0 0,-1 0-1 0 0,1-2 0 0 0,-1 0 0 0 0,-1-1 0 0 0,30-20 0 0 0,-29 14-607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00.290"/>
    </inkml:context>
    <inkml:brush xml:id="br0">
      <inkml:brushProperty name="width" value="0.05" units="cm"/>
      <inkml:brushProperty name="height" value="0.05" units="cm"/>
    </inkml:brush>
  </inkml:definitions>
  <inkml:trace contextRef="#ctx0" brushRef="#br0">11 1 8133 0 0,'0'0'288'0'0,"-8"19"1591"0"0,7 14 425 0 0,0-19-1635 0 0,1 1 0 0 0,0-1 0 0 0,1 1 0 0 0,4 18 0 0 0,5 22-459 0 0,5 64 0 0 0,-14-113-322 0 0,-1-4 61 0 0,1 5-861 0 0,0 0-1 0 0,-1 0 0 0 0,0-1 0 0 0,0 1 0 0 0,-1 0 1 0 0,-2 11-1 0 0,3-14-204 0 0,0-1-78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00.647"/>
    </inkml:context>
    <inkml:brush xml:id="br0">
      <inkml:brushProperty name="width" value="0.05" units="cm"/>
      <inkml:brushProperty name="height" value="0.05" units="cm"/>
    </inkml:brush>
  </inkml:definitions>
  <inkml:trace contextRef="#ctx0" brushRef="#br0">105 228 8229 0 0,'-86'-112'2997'0'0,"84"110"-2841"0"0,0 0 0 0 0,1 0 0 0 0,-1 0 0 0 0,1 0 0 0 0,-1 0 0 0 0,1 0 0 0 0,0 0 0 0 0,0-1 0 0 0,0 1 0 0 0,0 0 0 0 0,0-1 0 0 0,1 1 0 0 0,-1-1 0 0 0,1 1-1 0 0,-1-1 1 0 0,1 0 0 0 0,0 1 0 0 0,0-1 0 0 0,0 1 0 0 0,0-1 0 0 0,1 1 0 0 0,0-5 0 0 0,1 4-90 0 0,-1 0 0 0 0,1 0-1 0 0,0 0 1 0 0,0 0 0 0 0,1 1 0 0 0,-1-1 0 0 0,1 1 0 0 0,-1-1-1 0 0,1 1 1 0 0,0 0 0 0 0,-1 0 0 0 0,1 0 0 0 0,0 1-1 0 0,1-1 1 0 0,5-2 0 0 0,1 1-55 0 0,0-1-1 0 0,0 1 1 0 0,0 1-1 0 0,1 0 1 0 0,-1 0-1 0 0,17 1 1 0 0,2 1-2 0 0,34 4 0 0 0,-46-2 28 0 0,0 1 1 0 0,-1 1-1 0 0,0 0 1 0 0,0 1-1 0 0,0 1 0 0 0,26 13 1 0 0,-30-13 10 0 0,-1 1 1 0 0,0 0 0 0 0,-1 1-1 0 0,0 0 1 0 0,0 0 0 0 0,0 1-1 0 0,-1 1 1 0 0,-1-1 0 0 0,11 16-1 0 0,-16-20-40 0 0,0-1 0 0 0,-1 0 0 0 0,0 1 0 0 0,0 0 0 0 0,0-1 0 0 0,0 1 0 0 0,-1 0 0 0 0,0 0 0 0 0,0 0 0 0 0,0 0 0 0 0,-1 0 0 0 0,0 0 0 0 0,0 0 0 0 0,0 1 0 0 0,0-1 1 0 0,-1 0-1 0 0,0 0 0 0 0,0 0 0 0 0,0 0 0 0 0,0-1 0 0 0,-3 7 0 0 0,0-4 3 0 0,0 1 1 0 0,0-1-1 0 0,-1 0 0 0 0,0 0 1 0 0,0-1-1 0 0,0 1 1 0 0,-1-1-1 0 0,0 0 1 0 0,0-1-1 0 0,-1 1 1 0 0,0-1-1 0 0,-9 5 1 0 0,-4 1-162 0 0,0 0 1 0 0,-1-1 0 0 0,0-2-1 0 0,-1 0 1 0 0,0-1-1 0 0,0-1 1 0 0,0-1 0 0 0,-1-1-1 0 0,-33 1 1 0 0,53-4-45 0 0,0-1 1 0 0,1 0-1 0 0,-1-1 0 0 0,1 1 1 0 0,-1 0-1 0 0,0-1 0 0 0,1 1 1 0 0,-1-1-1 0 0,1 0 1 0 0,-1 0-1 0 0,1 0 0 0 0,0 0 1 0 0,-1 0-1 0 0,1-1 0 0 0,0 1 1 0 0,0-1-1 0 0,0 1 0 0 0,0-1 1 0 0,0 0-1 0 0,0 0 0 0 0,0 0 1 0 0,1 0-1 0 0,-1 0 0 0 0,1 0 1 0 0,-1 0-1 0 0,1-1 0 0 0,0 1 1 0 0,0 0-1 0 0,0-1 0 0 0,0 1 1 0 0,0-1-1 0 0,1 1 0 0 0,-1-1 1 0 0,0-3-1 0 0,1-7-1165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00.992"/>
    </inkml:context>
    <inkml:brush xml:id="br0">
      <inkml:brushProperty name="width" value="0.05" units="cm"/>
      <inkml:brushProperty name="height" value="0.05" units="cm"/>
    </inkml:brush>
  </inkml:definitions>
  <inkml:trace contextRef="#ctx0" brushRef="#br0">188 97 9265 0 0,'18'-8'131'0'0,"-8"5"265"0"0,0-1 0 0 0,0-1 0 0 0,-1 1 0 0 0,1-1 0 0 0,-1-1 0 0 0,10-8 0 0 0,-18 13-289 0 0,-1 1 0 0 0,1 0 0 0 0,-1-1 1 0 0,1 1-1 0 0,-1 0 0 0 0,0-1 0 0 0,1 1 0 0 0,-1-1 0 0 0,0 1 0 0 0,1-1 0 0 0,-1 1 0 0 0,0-1 0 0 0,0 1 0 0 0,0-1 0 0 0,1 1 0 0 0,-1-1 0 0 0,0 1 0 0 0,0-1 0 0 0,0 0 0 0 0,0 1 0 0 0,0-1 0 0 0,0 1 0 0 0,0-1 0 0 0,0 1 0 0 0,0-1 0 0 0,0 0 0 0 0,0 1 0 0 0,-1-2 0 0 0,1 1-12 0 0,-1 0-1 0 0,0 0 1 0 0,0 0-1 0 0,0 0 1 0 0,1 0 0 0 0,-1 0-1 0 0,0 0 1 0 0,-1 1 0 0 0,1-1-1 0 0,0 0 1 0 0,0 0-1 0 0,-1 0 1 0 0,-35-12 234 0 0,36 13-310 0 0,-10-2-17 0 0,0 0-1 0 0,0 0 0 0 0,0 2 1 0 0,-1-1-1 0 0,1 1 0 0 0,0 1 1 0 0,-1 0-1 0 0,-19 5 1 0 0,23-4 37 0 0,0 0 0 0 0,0 1 1 0 0,0-1-1 0 0,1 2 1 0 0,-1-1-1 0 0,1 1 0 0 0,0 0 1 0 0,0 0-1 0 0,0 1 1 0 0,0 0-1 0 0,1 0 1 0 0,-10 11-1 0 0,14-13-4 0 0,1-1 1 0 0,0 1-1 0 0,-1-1 0 0 0,1 1 1 0 0,0 0-1 0 0,0 0 0 0 0,0-1 1 0 0,1 1-1 0 0,-1 0 0 0 0,1 0 1 0 0,0 0-1 0 0,-1 0 0 0 0,1 0 1 0 0,1-1-1 0 0,-1 1 0 0 0,0 0 1 0 0,1 0-1 0 0,-1 0 0 0 0,1 0 1 0 0,0-1-1 0 0,0 1 0 0 0,0 0 1 0 0,0 0-1 0 0,0-1 0 0 0,4 5 1 0 0,2 4 107 0 0,0 1 0 0 0,1-2 1 0 0,0 1-1 0 0,12 10 0 0 0,9 6 260 0 0,63 47-1 0 0,4 1-311 0 0,-95-74-89 0 0,0 0-1 0 0,1 0 1 0 0,-1 0 0 0 0,0 0-1 0 0,0 1 1 0 0,0-1 0 0 0,0 0-1 0 0,0 1 1 0 0,0-1 0 0 0,0 0-1 0 0,0 1 1 0 0,0 0 0 0 0,-1-1-1 0 0,1 1 1 0 0,-1-1 0 0 0,1 1 0 0 0,-1 0-1 0 0,0-1 1 0 0,1 1 0 0 0,-1 0-1 0 0,0-1 1 0 0,0 1 0 0 0,-1 2-1 0 0,1-2 4 0 0,-1 0 0 0 0,0 0 0 0 0,0 1 0 0 0,-1-1 0 0 0,1-1 0 0 0,0 1 0 0 0,-1 0 0 0 0,1 0 0 0 0,-1 0 0 0 0,1-1 0 0 0,-1 1 0 0 0,0-1 0 0 0,0 1 0 0 0,-3 1 0 0 0,-7 3 6 0 0,1 0 1 0 0,-1 0-1 0 0,0-2 0 0 0,-21 6 1 0 0,7-2-52 0 0,-42 9-60 0 0,62-16-63 0 0,-1 0 0 0 0,0-1-1 0 0,1 1 1 0 0,-1-1 0 0 0,0 0-1 0 0,0-1 1 0 0,-10-1 0 0 0,16 1 5 0 0,-1 1 0 0 0,1 0 1 0 0,0-1-1 0 0,-1 0 0 0 0,1 1 1 0 0,0-1-1 0 0,0 0 0 0 0,-1 0 1 0 0,1 0-1 0 0,0 0 0 0 0,0 0 1 0 0,0 0-1 0 0,0 0 0 0 0,0 0 1 0 0,0 0-1 0 0,0 0 0 0 0,1 0 1 0 0,-1-1-1 0 0,0 1 0 0 0,1 0 1 0 0,-1-1-1 0 0,1 1 0 0 0,-2-3 1 0 0,1-1-545 0 0,1 0 1 0 0,-1 0-1 0 0,1-1 1 0 0,0 1-1 0 0,1-6 1 0 0,0-4-989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01.320"/>
    </inkml:context>
    <inkml:brush xml:id="br0">
      <inkml:brushProperty name="width" value="0.05" units="cm"/>
      <inkml:brushProperty name="height" value="0.05" units="cm"/>
    </inkml:brush>
  </inkml:definitions>
  <inkml:trace contextRef="#ctx0" brushRef="#br0">30 230 10321 0 0,'-21'9'1898'0'0,"12"-4"3731"0"0,106-23-3628 0 0,49-7-3156 0 0,-122 19 347 0 0,-23 5 703 0 0,0 1-1 0 0,-1 0 1 0 0,1 0-1 0 0,0 0 1 0 0,-1 0 0 0 0,1-1-1 0 0,-1 1 1 0 0,1 0-1 0 0,-1 0 1 0 0,1-1 0 0 0,0 1-1 0 0,-1-1 1 0 0,1 1-1 0 0,-1 0 1 0 0,0-1 0 0 0,1 1-1 0 0,-1-1 1 0 0,1 1-1 0 0,-1-1 1 0 0,0 1 0 0 0,1-1-1 0 0,-1 0 1 0 0,0 1 0 0 0,1-1-1 0 0,-1 1 1 0 0,0-1-1 0 0,0 0 1 0 0,0 1 0 0 0,0-1-1 0 0,1 1 1 0 0,-1-1-1 0 0,0-1 1 0 0,-3 1-249 0 0,1-1 1 0 0,-1 1-1 0 0,1 0 0 0 0,-1 0 1 0 0,0 0-1 0 0,0 0 1 0 0,1 0-1 0 0,-1 1 0 0 0,0-1 1 0 0,-5 1-1 0 0,-3-2-379 0 0,-4-2-29 0 0,-1 0 1 0 0,-19 0 0 0 0,24 3 694 0 0,-1-1 0 0 0,0 0 0 0 0,1 0 0 0 0,-1-1 0 0 0,-14-6 0 0 0,24 8 92 0 0,0-1-1 0 0,0 1 0 0 0,0 0 0 0 0,0-1 1 0 0,0 1-1 0 0,0-1 0 0 0,1 1 1 0 0,-1-1-1 0 0,1 0 0 0 0,-1 0 0 0 0,1 0 1 0 0,-1 0-1 0 0,1 0 0 0 0,0 0 1 0 0,0 0-1 0 0,0 0 0 0 0,-1-5 0 0 0,0-2 345 0 0,0 0-1 0 0,1 0 1 0 0,-1-13-1 0 0,1 1 921 0 0,1 19-1060 0 0,0 0 1 0 0,0-1-1 0 0,0 1 1 0 0,0 0-1 0 0,1 0 1 0 0,-1-1-1 0 0,1 1 1 0 0,0 0-1 0 0,-1 0 1 0 0,1 0-1 0 0,2-4 1 0 0,-1 36 3889 0 0,3 35-2938 0 0,-5-12-661 0 0,1 93 497 0 0,2-48-4057 0 0,-3-78 1493 0 0,0-3-303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02.072"/>
    </inkml:context>
    <inkml:brush xml:id="br0">
      <inkml:brushProperty name="width" value="0.05" units="cm"/>
      <inkml:brushProperty name="height" value="0.05" units="cm"/>
    </inkml:brush>
  </inkml:definitions>
  <inkml:trace contextRef="#ctx0" brushRef="#br0">9 296 9705 0 0,'0'-1'91'0'0,"0"0"0"0"0,0 0 1 0 0,0 0-1 0 0,0-1 0 0 0,0 1 1 0 0,0 0-1 0 0,0 0 0 0 0,0 0 1 0 0,0 0-1 0 0,0-1 0 0 0,-1 1 0 0 0,1 0 1 0 0,0 0-1 0 0,-1 0 0 0 0,1 0 1 0 0,-2-2-1 0 0,-2-11 4181 0 0,3 13-4236 0 0,1 1 0 0 0,0 0 0 0 0,0 0 1 0 0,0-1-1 0 0,0 1 0 0 0,0 0 0 0 0,0 0 0 0 0,0-1 1 0 0,0 1-1 0 0,0 0 0 0 0,0-1 0 0 0,0 1 0 0 0,0 0 1 0 0,0 0-1 0 0,0-1 0 0 0,1 1 0 0 0,-1 0 1 0 0,0 0-1 0 0,0 0 0 0 0,0-1 0 0 0,0 1 0 0 0,0 0 1 0 0,0 0-1 0 0,1-1 0 0 0,-1 1 0 0 0,0 0 0 0 0,0 0 1 0 0,0 0-1 0 0,1 0 0 0 0,-1-1 0 0 0,0 1 0 0 0,0 0 1 0 0,0 0-1 0 0,1 0 0 0 0,-1 0 0 0 0,0 0 1 0 0,0 0-1 0 0,1 0 0 0 0,-1 0 0 0 0,0 0 0 0 0,0-1 1 0 0,1 1-1 0 0,-1 0 0 0 0,0 0 0 0 0,0 0 0 0 0,1 0 1 0 0,-1 0-1 0 0,0 1 0 0 0,0-1 0 0 0,1 0 0 0 0,-1 0 1 0 0,0 0-1 0 0,0 0 0 0 0,1 0 0 0 0,-1 0 1 0 0,0 0-1 0 0,0 0 0 0 0,1 1 0 0 0,-1-1 0 0 0,0 0 1 0 0,0 0-1 0 0,1 1 4 0 0,0 0-1 0 0,0-1 1 0 0,0 1 0 0 0,0 0 0 0 0,0 0 0 0 0,0 0 0 0 0,0 0-1 0 0,0 0 1 0 0,-1 0 0 0 0,1 0 0 0 0,0 0 0 0 0,0 2 0 0 0,9 40 88 0 0,-2 1 0 0 0,-1-1 0 0 0,-3 2 1 0 0,-2-1-1 0 0,-1 0 0 0 0,-3 0 1 0 0,-8 53-1 0 0,3-70-141 0 0,0 4 6 0 0,8-47 48 0 0,1 0-1 0 0,7-29 0 0 0,1 1-61 0 0,73-355-98 0 0,-78 378 139 0 0,0 0 0 0 0,2 0 0 0 0,1 0 0 0 0,1 1 0 0 0,0 1 0 0 0,18-28 0 0 0,-24 43-3 0 0,1 1-1 0 0,-1-1 1 0 0,0 1 0 0 0,1 0-1 0 0,0 0 1 0 0,0 1 0 0 0,0-1-1 0 0,0 1 1 0 0,0 0 0 0 0,0 0-1 0 0,1 0 1 0 0,-1 1 0 0 0,0-1-1 0 0,1 1 1 0 0,0 0 0 0 0,-1 0-1 0 0,1 1 1 0 0,-1-1 0 0 0,1 1-1 0 0,0 0 1 0 0,0 0 0 0 0,7 2-1 0 0,8 2 12 0 0,1 0 0 0 0,-1 2-1 0 0,34 13 1 0 0,-36-12-13 0 0,-13-6-8 0 0,0 1 0 0 0,0 0-1 0 0,-1 1 1 0 0,1-1-1 0 0,0 1 1 0 0,-1 0-1 0 0,0 0 1 0 0,0 0-1 0 0,0 1 1 0 0,0 0-1 0 0,0 0 1 0 0,-1 0-1 0 0,1 0 1 0 0,-1 0-1 0 0,0 0 1 0 0,0 1-1 0 0,-1 0 1 0 0,4 7-1 0 0,-5-6 2 0 0,1-1 0 0 0,-1 1 0 0 0,0-1 0 0 0,-1 1 0 0 0,1-1 0 0 0,-1 1 0 0 0,-1-1 0 0 0,1 1 0 0 0,-1 0 0 0 0,1-1 0 0 0,-2 0 0 0 0,1 1-1 0 0,-1-1 1 0 0,1 0 0 0 0,-1 1 0 0 0,-1-1 0 0 0,-4 8 0 0 0,0-2-3 0 0,0 0-1 0 0,-1-1 1 0 0,0-1 0 0 0,-1 1-1 0 0,0-1 1 0 0,0-1-1 0 0,-1 0 1 0 0,0 0 0 0 0,-1-1-1 0 0,1 0 1 0 0,-13 5 0 0 0,-6 2 8 0 0,-1-2 1 0 0,0-1 0 0 0,-38 9-1 0 0,46-17 4 0 0,20-3 34 0 0,14-1 13 0 0,5 0-30 0 0,1 1 0 0 0,-1 1 0 0 0,0 1 0 0 0,1 0-1 0 0,-1 1 1 0 0,0 1 0 0 0,32 12 0 0 0,-30-9 142 0 0,0 1 0 0 0,-1 1 1 0 0,0 1-1 0 0,-1 0 0 0 0,0 2 0 0 0,22 19 0 0 0,-31-25-69 0 0,-1 1 0 0 0,-1-1-1 0 0,0 2 1 0 0,0-1 0 0 0,0 1-1 0 0,-1 0 1 0 0,7 12 0 0 0,-11-17-92 0 0,0-1 0 0 0,0 1 0 0 0,0-1 0 0 0,0 1 1 0 0,-1 0-1 0 0,1-1 0 0 0,-1 1 0 0 0,1 0 0 0 0,-1-1 0 0 0,0 1 1 0 0,0 0-1 0 0,-1-1 0 0 0,1 1 0 0 0,0 0 0 0 0,-1-1 0 0 0,0 1 1 0 0,0-1-1 0 0,1 1 0 0 0,-1-1 0 0 0,-1 1 0 0 0,1-1 0 0 0,0 1 1 0 0,-1-1-1 0 0,1 0 0 0 0,-1 0 0 0 0,0 0 0 0 0,1 0 0 0 0,-1 0 0 0 0,0 0 1 0 0,-3 2-1 0 0,-4 2 4 0 0,0 0 1 0 0,0 0-1 0 0,-1-1 1 0 0,1-1-1 0 0,-1 1 1 0 0,0-1-1 0 0,-20 4 1 0 0,-76 10-289 0 0,95-16 6 0 0,-1-1 0 0 0,0 0 1 0 0,1-1-1 0 0,-1-1 0 0 0,-16-2 0 0 0,26 2 86 0 0,-1 1 0 0 0,0-1-1 0 0,0 1 1 0 0,1-1 0 0 0,-1 0-1 0 0,0 0 1 0 0,1 0 0 0 0,-1-1 0 0 0,1 1-1 0 0,-1 0 1 0 0,1-1 0 0 0,0 0-1 0 0,0 0 1 0 0,0 1 0 0 0,0-1-1 0 0,0 0 1 0 0,0-1 0 0 0,0 1 0 0 0,0 0-1 0 0,1-1 1 0 0,-1 1 0 0 0,1 0-1 0 0,0-1 1 0 0,0 0 0 0 0,0 1-1 0 0,0-1 1 0 0,0 0 0 0 0,0-3-1 0 0,0 1-213 0 0,-1-8-957 0 0,1 0 1 0 0,0 0-1 0 0,1-16 0 0 0,2 9-326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02.490"/>
    </inkml:context>
    <inkml:brush xml:id="br0">
      <inkml:brushProperty name="width" value="0.05" units="cm"/>
      <inkml:brushProperty name="height" value="0.05" units="cm"/>
    </inkml:brush>
  </inkml:definitions>
  <inkml:trace contextRef="#ctx0" brushRef="#br0">206 16 10217 0 0,'7'-4'1950'0'0,"-9"5"-1640"0"0,0-1 0 0 0,0 1-1 0 0,0-1 1 0 0,1 0 0 0 0,-1 1 0 0 0,0-1 0 0 0,0 0 0 0 0,0 0 0 0 0,0 0 0 0 0,0 0 0 0 0,-2-1-1 0 0,-1 0-9 0 0,1 0 0 0 0,-1 0-1 0 0,0 0 1 0 0,0 1-1 0 0,1 0 1 0 0,-1 0-1 0 0,0 0 1 0 0,0 0-1 0 0,1 1 1 0 0,-1 0 0 0 0,0 0-1 0 0,1 0 1 0 0,-1 1-1 0 0,1-1 1 0 0,-7 4-1 0 0,4-1-78 0 0,1 0-1 0 0,0 0 0 0 0,1 1 1 0 0,-1-1-1 0 0,1 1 1 0 0,0 0-1 0 0,0 1 0 0 0,0-1 1 0 0,-5 10-1 0 0,3-4-119 0 0,1 0 0 0 0,0 0-1 0 0,1 1 1 0 0,0 0 0 0 0,1 0 0 0 0,1 0 0 0 0,-1 0-1 0 0,2 0 1 0 0,0 1 0 0 0,0-1 0 0 0,1 20 0 0 0,1-25-92 0 0,1-1 1 0 0,0 1 0 0 0,0-1 0 0 0,1 1 0 0 0,0-1 0 0 0,0 0 0 0 0,0 0 0 0 0,1 0 0 0 0,-1 0 0 0 0,2 0 0 0 0,-1 0 0 0 0,0-1-1 0 0,1 0 1 0 0,0 0 0 0 0,1 0 0 0 0,-1 0 0 0 0,1 0 0 0 0,0-1 0 0 0,0 0 0 0 0,0 0 0 0 0,6 3 0 0 0,-3-3-21 0 0,0 0 0 0 0,-1 0 0 0 0,2-1 0 0 0,-1 0 0 0 0,0-1 0 0 0,0 0 0 0 0,1 0 0 0 0,0-1 0 0 0,-1 0 0 0 0,1-1 0 0 0,-1 1 0 0 0,1-2 0 0 0,0 1 0 0 0,-1-1 0 0 0,14-3 0 0 0,-12 1-76 0 0,-1 0 1 0 0,1 0 0 0 0,-1-1 0 0 0,0 0 0 0 0,0 0 0 0 0,0-1 0 0 0,-1-1 0 0 0,1 1 0 0 0,-1-1 0 0 0,-1-1-1 0 0,1 1 1 0 0,-1-1 0 0 0,0-1 0 0 0,6-8 0 0 0,-8 10-3 0 0,-1-1 0 0 0,-1 1 0 0 0,1-1 0 0 0,-1 1 0 0 0,0-1-1 0 0,-1 0 1 0 0,1 0 0 0 0,-1 0 0 0 0,-1 0 0 0 0,1 0 0 0 0,-1-1 0 0 0,-1 1 0 0 0,1 0 0 0 0,-1-1-1 0 0,0 1 1 0 0,-1 0 0 0 0,0-1 0 0 0,0 1 0 0 0,-5-14 0 0 0,3 10 48 0 0,-1 0-1 0 0,0 1 1 0 0,-1-1-1 0 0,0 1 1 0 0,-1 0 0 0 0,0 0-1 0 0,-1 1 1 0 0,1 0-1 0 0,-15-14 1 0 0,17 20 31 0 0,1 0 1 0 0,-1 0-1 0 0,0 0 0 0 0,0 0 0 0 0,0 1 1 0 0,0 0-1 0 0,0 0 0 0 0,-1 0 0 0 0,1 0 1 0 0,-1 1-1 0 0,1 0 0 0 0,-1 0 1 0 0,0 0-1 0 0,0 0 0 0 0,1 1 0 0 0,-1-1 1 0 0,0 1-1 0 0,0 1 0 0 0,1-1 1 0 0,-1 1-1 0 0,0-1 0 0 0,1 2 0 0 0,-1-1 1 0 0,1 0-1 0 0,-9 4 0 0 0,6-2-236 0 0,0 0 0 0 0,0 1-1 0 0,0 0 1 0 0,0 0-1 0 0,-9 8 1 0 0,14-11-46 0 0,1 0 0 0 0,0 1 1 0 0,-1-1-1 0 0,1 0 0 0 0,0 1 0 0 0,0-1 0 0 0,0 1 0 0 0,0-1 0 0 0,0 1 0 0 0,0-1 1 0 0,0 1-1 0 0,0 0 0 0 0,1 0 0 0 0,-1-1 0 0 0,1 1 0 0 0,-1 0 0 0 0,1 0 1 0 0,0 0-1 0 0,0-1 0 0 0,-1 1 0 0 0,1 0 0 0 0,1 0 0 0 0,-1 0 0 0 0,0 0 0 0 0,0 0 1 0 0,1-1-1 0 0,-1 1 0 0 0,2 3 0 0 0,0 3-1270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03.018"/>
    </inkml:context>
    <inkml:brush xml:id="br0">
      <inkml:brushProperty name="width" value="0.05" units="cm"/>
      <inkml:brushProperty name="height" value="0.05" units="cm"/>
    </inkml:brush>
  </inkml:definitions>
  <inkml:trace contextRef="#ctx0" brushRef="#br0">7 204 11449 0 0,'1'-1'72'0'0,"-1"0"0"0"0,0 0 0 0 0,1 0-1 0 0,-1 0 1 0 0,0 0 0 0 0,0 0 0 0 0,1 0 0 0 0,-1 0 0 0 0,0 0 0 0 0,0 0-1 0 0,0 0 1 0 0,0 0 0 0 0,-1-1 0 0 0,1 1 0 0 0,0 0 0 0 0,0 0 0 0 0,-1 0-1 0 0,1 0 1 0 0,0 1 0 0 0,-1-1 0 0 0,1 0 0 0 0,-1 0 0 0 0,1 0-1 0 0,-1 0 1 0 0,1 0 0 0 0,-1 0 0 0 0,0 1 0 0 0,0-1 0 0 0,-1-1 0 0 0,2 4 188 0 0,0 1 0 0 0,0-1 1 0 0,1 1-1 0 0,-1-1 1 0 0,1 0-1 0 0,-1 1 0 0 0,1-1 1 0 0,-1 0-1 0 0,1 1 1 0 0,0-1-1 0 0,2 4 0 0 0,3 8 26 0 0,4 24 94 0 0,0 0-1 0 0,-3 1 1 0 0,-1 0 0 0 0,-2 0-1 0 0,-1 65 1 0 0,-7 60-116 0 0,4-164-243 0 0,-2-3-22 0 0,1 0 0 0 0,0 0 0 0 0,0-1 0 0 0,0 1 0 0 0,1 0-1 0 0,-1 0 1 0 0,1 0 0 0 0,-1-5 0 0 0,1 2 5 0 0,-8-64 1 0 0,3-121-1 0 0,5 142-3 0 0,1 2-2 0 0,1 1 0 0 0,2 0 0 0 0,2 0 0 0 0,13-47-1 0 0,-18 89 1 0 0,0 1-1 0 0,0-1 0 0 0,1 1 0 0 0,-1-1 0 0 0,1 1 0 0 0,0 0 0 0 0,0 0 0 0 0,0 0 0 0 0,0 0 0 0 0,1 0 0 0 0,4-5 0 0 0,-5 7 1 0 0,-1 0 0 0 0,1 0 0 0 0,-1 0-1 0 0,1 0 1 0 0,0 0 0 0 0,0 1 0 0 0,-1-1-1 0 0,1 0 1 0 0,0 1 0 0 0,0 0-1 0 0,0-1 1 0 0,-1 1 0 0 0,1 0 0 0 0,0 0-1 0 0,0 0 1 0 0,0 0 0 0 0,0 0 0 0 0,0 0-1 0 0,-1 1 1 0 0,1-1 0 0 0,0 1 0 0 0,0-1-1 0 0,0 1 1 0 0,-1 0 0 0 0,3 0-1 0 0,13 7-11 0 0,1 1 0 0 0,-1 0-1 0 0,21 17 1 0 0,-32-21 10 0 0,0 0 1 0 0,-1 0-1 0 0,0 0 1 0 0,0 1-1 0 0,-1 0 1 0 0,1 0-1 0 0,-1 0 1 0 0,0 0-1 0 0,-1 1 0 0 0,0-1 1 0 0,0 1-1 0 0,3 8 1 0 0,-4-8 5 0 0,0 0 1 0 0,0 1-1 0 0,-1-1 1 0 0,1 0-1 0 0,-2 1 1 0 0,1-1-1 0 0,-1 0 1 0 0,0 1-1 0 0,-1-1 1 0 0,1 1-1 0 0,-1-1 1 0 0,-1 0-1 0 0,0 0 1 0 0,0 1-1 0 0,0-1 1 0 0,-1 0-1 0 0,0-1 1 0 0,0 1-1 0 0,0 0 1 0 0,-1-1-1 0 0,0 0 1 0 0,-1 0-1 0 0,1 0 1 0 0,-1 0-1 0 0,0-1 1 0 0,-1 0-1 0 0,1 0 1 0 0,-1 0-1 0 0,0-1 1 0 0,0 0-1 0 0,-1 0 1 0 0,-7 4-1 0 0,7-4-261 0 0,-1-1 1 0 0,1 0-1 0 0,-1 0 0 0 0,0 0 0 0 0,0-1 1 0 0,0 0-1 0 0,-1 0 0 0 0,1-1 0 0 0,0 0 1 0 0,-1-1-1 0 0,-10 0 0 0 0,11 0-1458 0 0,8 0 1588 0 0,-1 0 0 0 0,0 0 0 0 0,1 1 0 0 0,-1-1 0 0 0,1 0-1 0 0,-1 0 1 0 0,1 0 0 0 0,-1 0 0 0 0,1 0 0 0 0,-1-1 0 0 0,0 1 0 0 0,1 0 0 0 0,-1 0 0 0 0,1 0 0 0 0,-1 0-1 0 0,1 0 1 0 0,-1-1 0 0 0,1 1 0 0 0,-1 0 0 0 0,1-1 0 0 0,-1 1 0 0 0,1 0 0 0 0,0-1 0 0 0,-1 1-1 0 0,1 0 1 0 0,-1-1 0 0 0,1 1 0 0 0,-1-1 0 0 0,-2-4-1468 0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03.457"/>
    </inkml:context>
    <inkml:brush xml:id="br0">
      <inkml:brushProperty name="width" value="0.05" units="cm"/>
      <inkml:brushProperty name="height" value="0.05" units="cm"/>
    </inkml:brush>
  </inkml:definitions>
  <inkml:trace contextRef="#ctx0" brushRef="#br0">4 214 10393 0 0,'2'-10'251'0'0,"-2"10"-194"0"0,1-1 0 0 0,-1 1 1 0 0,0-1-1 0 0,0 1 0 0 0,0-1 0 0 0,0 0 0 0 0,0 1 0 0 0,0-1 0 0 0,0 1 0 0 0,0-1 0 0 0,0 1 0 0 0,0-1 0 0 0,0 1 0 0 0,0-1 0 0 0,0 1 0 0 0,0-1 0 0 0,0 1 0 0 0,0-1 0 0 0,-1 1 0 0 0,1-1 0 0 0,0 1 0 0 0,0-1 0 0 0,-1 1 0 0 0,0-1 0 0 0,0-10 3109 0 0,1 11-3056 0 0,0 0 0 0 0,0 0 0 0 0,0-1 0 0 0,0 1 1 0 0,0 0-1 0 0,0 0 0 0 0,0-1 0 0 0,0 1 0 0 0,0 0 0 0 0,0 0 0 0 0,0-1 1 0 0,0 1-1 0 0,0 0 0 0 0,0 0 0 0 0,0 0 0 0 0,0-1 0 0 0,0 1 0 0 0,1 0 0 0 0,-1 0 1 0 0,0 0-1 0 0,0-1 0 0 0,0 1 0 0 0,0 0 0 0 0,1 0 0 0 0,-1 0 0 0 0,0 0 1 0 0,0-1-1 0 0,0 1 0 0 0,1 0 0 0 0,-1 0 0 0 0,0 0 0 0 0,0 0 0 0 0,0 0 1 0 0,1 0-1 0 0,-1 0 0 0 0,0 0 0 0 0,0 0 0 0 0,1 0 0 0 0,-1 0 0 0 0,0 0 0 0 0,0 0 1 0 0,0 0-1 0 0,1 0 0 0 0,-1 0 0 0 0,0 0 0 0 0,0 0 0 0 0,1 0 0 0 0,-1 0 1 0 0,4 37 1577 0 0,0 5-1468 0 0,-3 1 1 0 0,-1 0 0 0 0,-9 62-1 0 0,1-15-198 0 0,8-82-63 0 0,-1 29-152 0 0,1-36 87 0 0,0 1 0 0 0,0-1 0 0 0,0 1-1 0 0,0-1 1 0 0,0 1 0 0 0,1-1 0 0 0,-1 1-1 0 0,1-1 1 0 0,-1 0 0 0 0,1 1 0 0 0,-1-1 0 0 0,1 0-1 0 0,0 1 1 0 0,-1-1 0 0 0,1 0 0 0 0,0 0 0 0 0,0 0-1 0 0,1 2 1 0 0,-2-3 56 0 0,1 0 0 0 0,-1 0 0 0 0,0 0-1 0 0,0 0 1 0 0,0 0 0 0 0,0 0 0 0 0,1 0-1 0 0,-1 1 1 0 0,0-1 0 0 0,0 0 0 0 0,0 0-1 0 0,0 0 1 0 0,1 0 0 0 0,-1 0 0 0 0,0 0-1 0 0,0 0 1 0 0,0 0 0 0 0,1 0 0 0 0,-1 0 0 0 0,0 0-1 0 0,0 0 1 0 0,0 0 0 0 0,0 0 0 0 0,1 0-1 0 0,-1 0 1 0 0,0-1 0 0 0,0 1 0 0 0,0 0-1 0 0,1 0 1 0 0,-1 0 0 0 0,0 0 0 0 0,0 0-1 0 0,0 0 1 0 0,0 0 0 0 0,0-1 0 0 0,1 1 0 0 0,-1 0-1 0 0,3-10-1112 0 0,-3-17 21 0 0,-1 21 788 0 0,3-82 36 0 0,3 0 1 0 0,21-116 0 0 0,-21 181 579 0 0,16-45 0 0 0,-18 59-36 0 0,1 0 0 0 0,0 1 1 0 0,0-1-1 0 0,1 1 0 0 0,1 0 0 0 0,-1 0 1 0 0,12-12-1 0 0,-16 19-166 0 0,0 0-1 0 0,0 0 1 0 0,0 0 0 0 0,0 0-1 0 0,0 0 1 0 0,0 1 0 0 0,1-1 0 0 0,-1 0-1 0 0,0 1 1 0 0,1-1 0 0 0,-1 0-1 0 0,1 1 1 0 0,-1 0 0 0 0,0-1 0 0 0,1 1-1 0 0,-1 0 1 0 0,1 0 0 0 0,-1 0-1 0 0,1 0 1 0 0,-1 0 0 0 0,1 0-1 0 0,-1 0 1 0 0,0 0 0 0 0,1 1 0 0 0,-1-1-1 0 0,1 0 1 0 0,-1 1 0 0 0,0-1-1 0 0,3 2 1 0 0,2 2 37 0 0,0 0 1 0 0,-1 0-1 0 0,1 1 1 0 0,-1 0-1 0 0,6 6 1 0 0,4 3-114 0 0,-8-7-158 0 0,0 0-1 0 0,0 0 1 0 0,-1 0-1 0 0,0 1 0 0 0,0 0 1 0 0,-1 0-1 0 0,0 0 1 0 0,7 15-1 0 0,-10-18-221 0 0,-1 0 0 0 0,1 0 0 0 0,-1 0 0 0 0,0 1-1 0 0,-1-1 1 0 0,1 0 0 0 0,-1 1 0 0 0,0-1 0 0 0,0 0-1 0 0,-1 1 1 0 0,1-1 0 0 0,-1 0 0 0 0,0 1 0 0 0,-1-1-1 0 0,1 0 1 0 0,-5 10 0 0 0,-13 20-2343 0 0,5-15 1306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44.296"/>
    </inkml:context>
    <inkml:brush xml:id="br0">
      <inkml:brushProperty name="width" value="0.05" units="cm"/>
      <inkml:brushProperty name="height" value="0.05" units="cm"/>
    </inkml:brush>
  </inkml:definitions>
  <inkml:trace contextRef="#ctx0" brushRef="#br0">99 100 7037 0 0,'-13'-13'171'0'0,"8"10"116"0"0,12 9 120 0 0,-3-1-273 0 0,0-1 1 0 0,0 1-1 0 0,-1 0 0 0 0,0 0 0 0 0,0 1 1 0 0,0-1-1 0 0,0 1 0 0 0,-1 0 1 0 0,0-1-1 0 0,0 1 0 0 0,0 0 0 0 0,-1 0 1 0 0,1 7-1 0 0,0 12 194 0 0,0 47 1 0 0,-2-55-203 0 0,-10 162 632 0 0,1-46-485 0 0,8-111-275 0 0,0 20 17 0 0,-9 54 0 0 0,10-96-13 0 0,0 1-1 0 0,0-1 0 0 0,0 0 1 0 0,0 1-1 0 0,0-1 0 0 0,0 0 0 0 0,0 1 1 0 0,0-1-1 0 0,0 0 0 0 0,0 1 0 0 0,0-1 1 0 0,0 0-1 0 0,0 1 0 0 0,-1-1 1 0 0,1 0-1 0 0,0 1 0 0 0,0-1 0 0 0,0 0 1 0 0,0 0-1 0 0,-1 1 0 0 0,1-1 1 0 0,0 0-1 0 0,0 0 0 0 0,-1 1 0 0 0,1-1 1 0 0,0 0-1 0 0,0 0 0 0 0,-1 1 1 0 0,1-1-1 0 0,0 0 0 0 0,-1 0 0 0 0,1 0 1 0 0,0 0-1 0 0,-1 0 0 0 0,-7-9 16 0 0,-2-20-27 0 0,-3-97-24 0 0,8 71 35 0 0,-14-70 0 0 0,-12-38 16 0 0,27 138-18 0 0,2 0 0 0 0,1 1 0 0 0,1-1 1 0 0,5-41-1 0 0,-4 61 0 0 0,0 0-1 0 0,0-1 1 0 0,0 1 0 0 0,1-1 0 0 0,0 1-1 0 0,0 0 1 0 0,0 0 0 0 0,1 0-1 0 0,-1 0 1 0 0,1 1 0 0 0,0-1-1 0 0,5-4 1 0 0,-5 6 0 0 0,0 0 1 0 0,0 1-1 0 0,1 0 0 0 0,-1 0 1 0 0,1 0-1 0 0,0 0 1 0 0,-1 0-1 0 0,1 1 0 0 0,0-1 1 0 0,0 1-1 0 0,0 0 0 0 0,0 0 1 0 0,0 1-1 0 0,0-1 0 0 0,1 1 1 0 0,6 0-1 0 0,4 0 10 0 0,0 2 0 0 0,0-1-1 0 0,0 2 1 0 0,0 0 0 0 0,0 1 0 0 0,0 0-1 0 0,-1 1 1 0 0,0 1 0 0 0,0 0 0 0 0,25 16-1 0 0,-30-16 32 0 0,-1 0 0 0 0,1 0 0 0 0,-1 1-1 0 0,-1 0 1 0 0,1 0 0 0 0,-1 1 0 0 0,0 0-1 0 0,-1 1 1 0 0,0-1 0 0 0,0 1 0 0 0,-1 0-1 0 0,0 0 1 0 0,-1 1 0 0 0,0-1 0 0 0,0 1-1 0 0,3 17 1 0 0,-6-19-21 0 0,0 0 0 0 0,0 0 0 0 0,-1 0-1 0 0,0 0 1 0 0,-1 0 0 0 0,0 0 0 0 0,0 0 0 0 0,-1 0-1 0 0,0 0 1 0 0,0 0 0 0 0,-1-1 0 0 0,0 1 0 0 0,0-1-1 0 0,-1 0 1 0 0,-8 13 0 0 0,5-11-17 0 0,1 0 0 0 0,-1-1 0 0 0,-1 0-1 0 0,1-1 1 0 0,-1 1 0 0 0,-1-1 0 0 0,1-1 0 0 0,-1 0 0 0 0,-1 0 0 0 0,1-1 0 0 0,-12 5 0 0 0,-28 11-2 0 0,94-23 149 0 0,-33 2-130 0 0,10 1-18 0 0,-1 0 0 0 0,40 9 0 0 0,-49-8 2 0 0,-1 1 0 0 0,1 1 0 0 0,-1 0 0 0 0,1 1 0 0 0,-1 0 0 0 0,16 10 0 0 0,-26-14-3 0 0,0 0 1 0 0,0-1 0 0 0,0 1 0 0 0,0-1 0 0 0,0 1-1 0 0,0 0 1 0 0,-1 0 0 0 0,1-1 0 0 0,0 1 0 0 0,0 0 0 0 0,-1 0-1 0 0,1 0 1 0 0,0 0 0 0 0,-1 0 0 0 0,1 0 0 0 0,-1 0-1 0 0,0 0 1 0 0,1 0 0 0 0,-1 0 0 0 0,0 0 0 0 0,1 1 0 0 0,-1-1-1 0 0,0 0 1 0 0,0 0 0 0 0,0 2 0 0 0,-1-1-2 0 0,1 0 1 0 0,-1 0-1 0 0,0-1 0 0 0,0 1 1 0 0,0 0-1 0 0,0-1 1 0 0,0 1-1 0 0,0-1 0 0 0,0 1 1 0 0,-1-1-1 0 0,1 1 1 0 0,-1-1-1 0 0,-2 2 0 0 0,-4 3 0 0 0,-1 0 0 0 0,0-1 0 0 0,-1 0 0 0 0,-14 5 1 0 0,-4 1-13 0 0,0-2 1 0 0,-1 0-1 0 0,0-2 1 0 0,0-2 0 0 0,0 0-1 0 0,-43 0 1 0 0,67-5-223 0 0,0-1 1 0 0,0 0-1 0 0,0-1 0 0 0,0 1 1 0 0,0-1-1 0 0,0 0 0 0 0,0 0 1 0 0,1 0-1 0 0,-1-1 0 0 0,-6-4 1 0 0,6 4-376 0 0,5 2 562 0 0,-1 1 1 0 0,1 0-1 0 0,0-1 0 0 0,-1 1 1 0 0,1 0-1 0 0,0-1 0 0 0,-1 1 1 0 0,1-1-1 0 0,0 1 0 0 0,0-1 1 0 0,0 1-1 0 0,-1 0 1 0 0,1-1-1 0 0,0 1 0 0 0,0-1 1 0 0,0 1-1 0 0,0-1 0 0 0,0 1 1 0 0,0-1-1 0 0,0 1 0 0 0,0-1 1 0 0,0 1-1 0 0,0-1 0 0 0,0 1 1 0 0,0-1-1 0 0,0 1 0 0 0,0-1 1 0 0,0 1-1 0 0,0-1 1 0 0,0 1-1 0 0,1-1 0 0 0,-1 1 1 0 0,9-15-938 0 0,1 5 352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03.785"/>
    </inkml:context>
    <inkml:brush xml:id="br0">
      <inkml:brushProperty name="width" value="0.05" units="cm"/>
      <inkml:brushProperty name="height" value="0.05" units="cm"/>
    </inkml:brush>
  </inkml:definitions>
  <inkml:trace contextRef="#ctx0" brushRef="#br0">42 113 8165 0 0,'-6'0'-30'0'0,"-15"2"1150"0"0,20-2-1015 0 0,0 0 0 0 0,1 0 0 0 0,-1 0 0 0 0,1 0 0 0 0,-1 0 0 0 0,0 0 0 0 0,1-1-1 0 0,-1 1 1 0 0,1 0 0 0 0,-1 0 0 0 0,0 0 0 0 0,1-1 0 0 0,-1 1 0 0 0,1 0 0 0 0,-1-1 0 0 0,1 1 0 0 0,-1-1 0 0 0,1 1 0 0 0,0 0 0 0 0,-1-1-1 0 0,1 1 1 0 0,-1-1 0 0 0,1 1 0 0 0,0-1 0 0 0,-1 1 0 0 0,1-1 0 0 0,0 0 0 0 0,-1 0 0 0 0,3-2 225 0 0,0 1-1 0 0,0-1 1 0 0,0 1 0 0 0,0 0 0 0 0,0 0 0 0 0,1 0 0 0 0,-1 0 0 0 0,1 0-1 0 0,-1 0 1 0 0,5-1 0 0 0,10-7 26 0 0,1 2 0 0 0,1 1 0 0 0,-1 0 1 0 0,1 1-1 0 0,1 1 0 0 0,35-5 0 0 0,42-12-1061 0 0,-93 21 414 0 0,-3 0 107 0 0,1 1 1 0 0,-1-1-1 0 0,1 1 1 0 0,-1-1-1 0 0,0 1 0 0 0,1 0 1 0 0,-1-1-1 0 0,1 1 1 0 0,-1 0-1 0 0,1 0 1 0 0,-1 0-1 0 0,1 0 0 0 0,-1 0 1 0 0,4 1-1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04.276"/>
    </inkml:context>
    <inkml:brush xml:id="br0">
      <inkml:brushProperty name="width" value="0.05" units="cm"/>
      <inkml:brushProperty name="height" value="0.05" units="cm"/>
    </inkml:brush>
  </inkml:definitions>
  <inkml:trace contextRef="#ctx0" brushRef="#br0">0 3 3724 0 0,'2'-2'-44'0'0,"2"4"-16"0"0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06.599"/>
    </inkml:context>
    <inkml:brush xml:id="br0">
      <inkml:brushProperty name="width" value="0.05" units="cm"/>
      <inkml:brushProperty name="height" value="0.05" units="cm"/>
    </inkml:brush>
  </inkml:definitions>
  <inkml:trace contextRef="#ctx0" brushRef="#br0">311 172 6657 0 0,'-2'-1'-30'0'0,"-4"0"888"0"0,-1-2-1 0 0,1 1 1 0 0,-1-1-1 0 0,1 0 0 0 0,-6-3 1 0 0,11 5-696 0 0,0 0 1 0 0,0 0-1 0 0,0 0 1 0 0,0 1-1 0 0,0-1 1 0 0,0 0-1 0 0,0 0 1 0 0,0-1-1 0 0,0 1 1 0 0,1 0-1 0 0,-1 0 1 0 0,0 0-1 0 0,1 0 1 0 0,-1-1-1 0 0,1 1 1 0 0,-1 0-1 0 0,1 0 1 0 0,0-1 0 0 0,-1 1-1 0 0,1 0 1 0 0,0-1-1 0 0,0 1 1 0 0,0-1-1 0 0,0 1 1 0 0,0 0-1 0 0,0-1 1 0 0,1 1-1 0 0,-1 0 1 0 0,0-1-1 0 0,1 1 1 0 0,0-2-1 0 0,2-4 130 0 0,0-1 0 0 0,1 1 0 0 0,0 0-1 0 0,1 0 1 0 0,0 0 0 0 0,0 0 0 0 0,0 1-1 0 0,0 0 1 0 0,1 0 0 0 0,0 1 0 0 0,1-1-1 0 0,8-5 1 0 0,-11 8-196 0 0,1 1 0 0 0,0-1 0 0 0,0 1 0 0 0,0-1-1 0 0,0 1 1 0 0,0 1 0 0 0,0-1 0 0 0,1 1 0 0 0,-1 0 0 0 0,1 0 0 0 0,-1 0-1 0 0,0 1 1 0 0,1 0 0 0 0,-1 0 0 0 0,1 0 0 0 0,-1 1 0 0 0,1 0-1 0 0,-1 0 1 0 0,8 3 0 0 0,-10-3-76 0 0,0 0 1 0 0,-1 0-1 0 0,1 1 0 0 0,0-1 1 0 0,-1 1-1 0 0,1 0 0 0 0,-1 0 0 0 0,1 0 1 0 0,-1 0-1 0 0,0 0 0 0 0,0 0 1 0 0,0 1-1 0 0,0-1 0 0 0,0 1 1 0 0,2 4-1 0 0,-2-2 0 0 0,0-1 1 0 0,0 1-1 0 0,-1 1 0 0 0,0-1 0 0 0,1 0 1 0 0,-2 0-1 0 0,1 0 0 0 0,0 9 1 0 0,-2-3-2 0 0,1-1 1 0 0,-2 1 0 0 0,1 0-1 0 0,-2-1 1 0 0,1 1-1 0 0,-1-1 1 0 0,-1 0 0 0 0,-6 13-1 0 0,3-10-11 0 0,-2 0 0 0 0,0-1 0 0 0,0 0 0 0 0,-1 0 0 0 0,0-1 0 0 0,-1-1 0 0 0,0 1 0 0 0,-1-2 0 0 0,0 0 0 0 0,-1 0-1 0 0,-24 12 1 0 0,0-4-53 0 0,0 0-1 0 0,-2-3 0 0 0,-43 11 0 0 0,73-22 42 0 0,-9 2-121 0 0,0-1 1 0 0,-26 4-1 0 0,43-8 112 0 0,0 0-1 0 0,0 0 1 0 0,0 0-1 0 0,0 0 1 0 0,-1 0-1 0 0,1 0 1 0 0,0 0-1 0 0,0 0 1 0 0,0 0 0 0 0,0-1-1 0 0,0 1 1 0 0,0 0-1 0 0,0-1 1 0 0,0 1-1 0 0,0-1 1 0 0,0 1-1 0 0,0-1 1 0 0,0 1 0 0 0,0-1-1 0 0,0 0 1 0 0,0 0-1 0 0,1 1 1 0 0,-1-1-1 0 0,-1-1 1 0 0,2 0-18 0 0,-1 1 0 0 0,0-1 0 0 0,1 1 0 0 0,0-1 0 0 0,-1 1 0 0 0,1-1 0 0 0,0 0 0 0 0,0 1 0 0 0,0-1 0 0 0,0 0 0 0 0,0 1 0 0 0,0-1 0 0 0,0 0 0 0 0,1-1 0 0 0,1-5-97 0 0,0 0 1 0 0,1 1-1 0 0,0 0 0 0 0,0-1 1 0 0,7-9-1 0 0,-4 8 174 0 0,0 1-1 0 0,1 0 1 0 0,0 0-1 0 0,0 1 1 0 0,1-1 0 0 0,0 2-1 0 0,0-1 1 0 0,0 1-1 0 0,1 0 1 0 0,0 1-1 0 0,0 0 1 0 0,1 1-1 0 0,-1 0 1 0 0,1 0-1 0 0,0 1 1 0 0,0 0-1 0 0,0 1 1 0 0,0 0 0 0 0,1 0-1 0 0,-1 1 1 0 0,0 1-1 0 0,19 0 1 0 0,-24 1 16 0 0,1 0 0 0 0,-1 1 0 0 0,1 0 0 0 0,-1-1 0 0 0,1 2 0 0 0,-1-1 1 0 0,0 0-1 0 0,0 1 0 0 0,0 0 0 0 0,-1 1 0 0 0,1-1 0 0 0,-1 1 0 0 0,0-1 0 0 0,6 7 0 0 0,0 4-46 0 0,1-1-1 0 0,-2 2 0 0 0,11 20 1 0 0,-2-4-311 0 0,-15-27-228 0 0,0 0-1 0 0,0 0 1 0 0,0 0-1 0 0,1-1 1 0 0,-1 1-1 0 0,8 5 1 0 0,14 6-6844 0 0,-19-14 5648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07.004"/>
    </inkml:context>
    <inkml:brush xml:id="br0">
      <inkml:brushProperty name="width" value="0.05" units="cm"/>
      <inkml:brushProperty name="height" value="0.05" units="cm"/>
    </inkml:brush>
  </inkml:definitions>
  <inkml:trace contextRef="#ctx0" brushRef="#br0">139 33 10321 0 0,'0'-1'97'0'0,"0"0"0"0"0,0 1 1 0 0,0-1-1 0 0,0 0 0 0 0,1 1 1 0 0,-1-1-1 0 0,0 0 0 0 0,0 1 0 0 0,0-1 1 0 0,-1 0-1 0 0,1 1 0 0 0,0-1 0 0 0,0 0 1 0 0,0 1-1 0 0,0-1 0 0 0,-1 1 0 0 0,1-1 1 0 0,0 0-1 0 0,0 1 0 0 0,-1-1 0 0 0,1 1 1 0 0,-1-1-1 0 0,1 1 0 0 0,0-1 0 0 0,-1 1 1 0 0,1-1-1 0 0,-1 1 0 0 0,1-1 0 0 0,-1 1 1 0 0,1 0-1 0 0,-1-1 0 0 0,0 1 1 0 0,1 0-1 0 0,-1-1 0 0 0,1 1 0 0 0,-1 0 1 0 0,0 0-1 0 0,1 0 0 0 0,-2-1 0 0 0,-14-6 2538 0 0,15 7-2598 0 0,0 0 0 0 0,1 0 0 0 0,-1 0 0 0 0,0 0 0 0 0,0 0 0 0 0,1 0 1 0 0,-1 0-1 0 0,0 0 0 0 0,0 0 0 0 0,1 0 0 0 0,-1 0 0 0 0,0 1 0 0 0,0-1 1 0 0,1 0-1 0 0,-1 0 0 0 0,0 1 0 0 0,1-1 0 0 0,-1 0 0 0 0,0 1 0 0 0,1-1 1 0 0,-1 1-1 0 0,0-1 0 0 0,1 1 0 0 0,-1-1 0 0 0,1 1 0 0 0,-1 0 1 0 0,1-1-1 0 0,0 1 0 0 0,-1 0 0 0 0,0 0 0 0 0,-16 25 198 0 0,14-21-146 0 0,-7 13 121 0 0,1 0 0 0 0,0 1 0 0 0,1 0 0 0 0,1 1 0 0 0,1 0 0 0 0,0 0 0 0 0,2 0 0 0 0,0 0 0 0 0,-1 37 0 0 0,5-55-204 0 0,-1 0 0 0 0,1-1 1 0 0,0 1-1 0 0,0 0 0 0 0,0-1 1 0 0,0 1-1 0 0,1 0 0 0 0,-1-1 0 0 0,0 1 1 0 0,1-1-1 0 0,-1 1 0 0 0,1-1 1 0 0,-1 1-1 0 0,1-1 0 0 0,0 1 1 0 0,0-1-1 0 0,0 1 0 0 0,0-1 1 0 0,0 0-1 0 0,0 1 0 0 0,0-1 1 0 0,0 0-1 0 0,0 0 0 0 0,0 0 1 0 0,1 0-1 0 0,-1 0 0 0 0,0 0 1 0 0,1 0-1 0 0,-1 0 0 0 0,1-1 1 0 0,-1 1-1 0 0,1 0 0 0 0,-1-1 1 0 0,1 0-1 0 0,0 1 0 0 0,-1-1 1 0 0,1 0-1 0 0,3 0 0 0 0,0 0-39 0 0,0 0-1 0 0,0-1 0 0 0,0 0 0 0 0,0-1 0 0 0,0 1 1 0 0,0-1-1 0 0,0 0 0 0 0,-1 0 0 0 0,1 0 0 0 0,-1 0 1 0 0,7-5-1 0 0,-3 0-31 0 0,1 0 0 0 0,-1-1 0 0 0,-1 1 0 0 0,1-1-1 0 0,-1-1 1 0 0,-1 1 0 0 0,0-1 0 0 0,0-1 0 0 0,0 1 0 0 0,-2-1 0 0 0,1 0 0 0 0,3-12 0 0 0,-5 14 6 0 0,-1 0 0 0 0,0 0 0 0 0,0 0 0 0 0,-1 0 0 0 0,0-1 0 0 0,0 1 0 0 0,-1-1 0 0 0,0 1 1 0 0,-1 0-1 0 0,0-1 0 0 0,0 1 0 0 0,-1 0 0 0 0,0 0 0 0 0,0 0 0 0 0,-1 0 0 0 0,-5-12 0 0 0,7 18 41 0 0,0 1 0 0 0,0-1 0 0 0,0 1 0 0 0,0-1 0 0 0,0 1 0 0 0,0-1 0 0 0,0 1 0 0 0,-1 0 0 0 0,1-1 0 0 0,0 1 0 0 0,-1 0 0 0 0,1 0 0 0 0,-1 0 0 0 0,1 0 1 0 0,-1 0-1 0 0,0 0 0 0 0,1 1 0 0 0,-1-1 0 0 0,0 1 0 0 0,0-1 0 0 0,-3 0 0 0 0,2 1-3 0 0,0 0 0 0 0,0 0 0 0 0,0 1 0 0 0,0-1 1 0 0,0 1-1 0 0,1 0 0 0 0,-1 0 0 0 0,0 0 1 0 0,0 0-1 0 0,1 0 0 0 0,-1 0 0 0 0,-3 3 0 0 0,1 0-164 0 0,0-1-1 0 0,0 1 1 0 0,1-1-1 0 0,-1 1 1 0 0,1 1-1 0 0,0-1 1 0 0,0 1-1 0 0,1-1 1 0 0,0 1-1 0 0,-1 0 1 0 0,2 0-1 0 0,-1 0 1 0 0,-2 7-1 0 0,4-10-98 0 0,-2 18-1888 0 0,3-19 2066 0 0,0 0-1 0 0,0-1 0 0 0,0 1 0 0 0,0 0 1 0 0,0-1-1 0 0,0 1 0 0 0,0 0 1 0 0,0-1-1 0 0,0 1 0 0 0,0 0 0 0 0,1-1 1 0 0,-1 1-1 0 0,0 0 0 0 0,0-1 0 0 0,1 1 1 0 0,-1-1-1 0 0,1 1 0 0 0,-1 0 0 0 0,0-1 1 0 0,1 1-1 0 0,-1-1 0 0 0,1 1 0 0 0,-1-1 1 0 0,2 1-1 0 0,4 1-1199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07.578"/>
    </inkml:context>
    <inkml:brush xml:id="br0">
      <inkml:brushProperty name="width" value="0.05" units="cm"/>
      <inkml:brushProperty name="height" value="0.05" units="cm"/>
    </inkml:brush>
  </inkml:definitions>
  <inkml:trace contextRef="#ctx0" brushRef="#br0">73 86 5941 0 0,'0'0'91'0'0,"-6"-35"3619"0"0,5 20-1549 0 0,1 12-1550 0 0,-1-1 1 0 0,1 1-1 0 0,0-1 1 0 0,1 0 0 0 0,-1 1-1 0 0,1-1 1 0 0,-1 1 0 0 0,2-5 4373 0 0,-5 13-4721 0 0,0-1-1 0 0,1 0 1 0 0,0 1-1 0 0,0 0 0 0 0,0-1 1 0 0,-1 7-1 0 0,-19 99-1 0 0,2-18-1705 0 0,12-29-2846 0 0,6-34 186 0 0,2-15 1768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07.936"/>
    </inkml:context>
    <inkml:brush xml:id="br0">
      <inkml:brushProperty name="width" value="0.05" units="cm"/>
      <inkml:brushProperty name="height" value="0.05" units="cm"/>
    </inkml:brush>
  </inkml:definitions>
  <inkml:trace contextRef="#ctx0" brushRef="#br0">9 1 3124 0 0,'-2'1'-4'0'0,"0"3"-36"0"0,2-2 4 0 0,-4-1-8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08.544"/>
    </inkml:context>
    <inkml:brush xml:id="br0">
      <inkml:brushProperty name="width" value="0.05" units="cm"/>
      <inkml:brushProperty name="height" value="0.05" units="cm"/>
    </inkml:brush>
  </inkml:definitions>
  <inkml:trace contextRef="#ctx0" brushRef="#br0">71 96 6345 0 0,'0'0'978'0'0,"2"-5"-592"0"0,6-12 96 0 0,-6 13 2954 0 0,0 0-2852 0 0,5-11-46 0 0,-6 11 2378 0 0,2 0-2430 0 0,22-35 3069 0 0,-22 36-3371 0 0,-8 11-164 0 0,-21 34-13 0 0,9-18-15 0 0,2 2 1 0 0,0 0-1 0 0,2 1 0 0 0,-17 49 0 0 0,29-75 9 0 0,1 0 0 0 0,0 0 0 0 0,-1 0 0 0 0,1 1-1 0 0,0-1 1 0 0,0 0 0 0 0,0 0 0 0 0,0 1-1 0 0,0-1 1 0 0,0 0 0 0 0,0 0 0 0 0,0 1-1 0 0,0-1 1 0 0,1 0 0 0 0,-1 0 0 0 0,1 3 0 0 0,0-4 0 0 0,-1 0 0 0 0,0 1 0 0 0,1-1 0 0 0,-1 0 0 0 0,1 1 1 0 0,-1-1-1 0 0,1 0 0 0 0,-1 0 0 0 0,1 1 0 0 0,-1-1 1 0 0,1 0-1 0 0,-1 0 0 0 0,1 0 0 0 0,-1 0 0 0 0,1 0 0 0 0,0 0 1 0 0,-1 0-1 0 0,1 0 0 0 0,-1 0 0 0 0,1 0 0 0 0,-1 0 1 0 0,1 0-1 0 0,-1 0 0 0 0,1 0 0 0 0,0-1 0 0 0,7-2 10 0 0,-1 0-1 0 0,0-1 1 0 0,0 0-1 0 0,8-6 1 0 0,-2 2-14 0 0,-1 1 2 0 0,9-5-5 0 0,0 0-1 0 0,1 1 1 0 0,25-8 0 0 0,-47 18 3 0 0,1 1 1 0 0,0 0 0 0 0,0-1-1 0 0,0 1 1 0 0,0 0-1 0 0,0 0 1 0 0,0 0-1 0 0,0 0 1 0 0,0 0 0 0 0,0 0-1 0 0,0 0 1 0 0,0 0-1 0 0,0 0 1 0 0,0 0 0 0 0,0 0-1 0 0,0 1 1 0 0,0-1-1 0 0,0 0 1 0 0,0 1-1 0 0,0-1 1 0 0,-1 1 0 0 0,1-1-1 0 0,0 1 1 0 0,0-1-1 0 0,0 1 1 0 0,-1 0-1 0 0,2 0 1 0 0,-1 1 3 0 0,1 0 0 0 0,-1 0 0 0 0,0 1 0 0 0,-1-1 0 0 0,1 0 0 0 0,0 0 0 0 0,0 0 0 0 0,-1 1-1 0 0,0-1 1 0 0,1 0 0 0 0,-1 4 0 0 0,0 5 13 0 0,0 0 0 0 0,-1-1 0 0 0,-1 1 0 0 0,-2 12 0 0 0,1-13-52 0 0,0-1-1 0 0,-1 0 1 0 0,0 1 0 0 0,0-1-1 0 0,-1-1 1 0 0,0 1-1 0 0,-1-1 1 0 0,0 0-1 0 0,0 0 1 0 0,-1-1 0 0 0,0 1-1 0 0,-12 9 1 0 0,18-17-136 0 0,1 1-1 0 0,-1-1 1 0 0,1 1 0 0 0,-1-1 0 0 0,0 1 0 0 0,1-1 0 0 0,-1 1-1 0 0,0-1 1 0 0,0 0 0 0 0,1 1 0 0 0,-1-1 0 0 0,0 0 0 0 0,0 0-1 0 0,1 1 1 0 0,-1-1 0 0 0,0 0 0 0 0,0 0 0 0 0,0 0 0 0 0,1 0-1 0 0,-1 0 1 0 0,0 0 0 0 0,0 0 0 0 0,0-1 0 0 0,1 1 0 0 0,-1 0-1 0 0,0 0 1 0 0,0 0 0 0 0,1-1 0 0 0,-1 1 0 0 0,0 0-1 0 0,0-1 1 0 0,1 1 0 0 0,-1-1 0 0 0,1 1 0 0 0,-1-1 0 0 0,0 1-1 0 0,1-1 1 0 0,-1 1 0 0 0,1-1 0 0 0,-1 0 0 0 0,1 1 0 0 0,-1-2-1 0 0,-2-3-1554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08.881"/>
    </inkml:context>
    <inkml:brush xml:id="br0">
      <inkml:brushProperty name="width" value="0.05" units="cm"/>
      <inkml:brushProperty name="height" value="0.05" units="cm"/>
    </inkml:brush>
  </inkml:definitions>
  <inkml:trace contextRef="#ctx0" brushRef="#br0">1 50 11305 0 0,'1'-1'171'0'0,"-1"-1"-1"0"0,1 1 1 0 0,0-1-1 0 0,0 1 1 0 0,0 0-1 0 0,0-1 1 0 0,1 1 0 0 0,-1 0-1 0 0,0-1 1 0 0,0 1-1 0 0,1 0 1 0 0,-1 0-1 0 0,1 0 1 0 0,-1 0-1 0 0,1 1 1 0 0,-1-1 0 0 0,1 0-1 0 0,0 1 1 0 0,-1-1-1 0 0,1 1 1 0 0,2-1-1 0 0,45-10 3283 0 0,-38 9-3171 0 0,45-2 1080 0 0,-46 5-1760 0 0,1-2 1 0 0,-1 1 0 0 0,0-2-1 0 0,0 1 1 0 0,16-6 0 0 0,-25 7 314 0 0,-1 0 1 0 0,0 0-1 0 0,0 0 1 0 0,0 0 0 0 0,0 0-1 0 0,1 0 1 0 0,-1 0-1 0 0,0 0 1 0 0,0 0 0 0 0,0 0-1 0 0,1 0 1 0 0,-1 0-1 0 0,0 0 1 0 0,0 0-1 0 0,0 0 1 0 0,1 0 0 0 0,-1 0-1 0 0,0 0 1 0 0,0 0-1 0 0,0 0 1 0 0,0 1 0 0 0,1-1-1 0 0,-1 0 1 0 0,0 0-1 0 0,0 0 1 0 0,0 0 0 0 0,0 0-1 0 0,0 0 1 0 0,1 1-1 0 0,-1-1 1 0 0,0 0-1 0 0,0 0 1 0 0,0 0 0 0 0,0 0-1 0 0,0 0 1 0 0,0 1-1 0 0,0-1 1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09.207"/>
    </inkml:context>
    <inkml:brush xml:id="br0">
      <inkml:brushProperty name="width" value="0.05" units="cm"/>
      <inkml:brushProperty name="height" value="0.05" units="cm"/>
    </inkml:brush>
  </inkml:definitions>
  <inkml:trace contextRef="#ctx0" brushRef="#br0">22 77 11733 0 0,'-15'5'3287'0'0,"8"-3"1413"0"0,17-11-2199 0 0,-7 5-1806 0 0,-1 3-564 0 0,-1-1-1 0 0,0 1 1 0 0,0 0 0 0 0,1 0-1 0 0,-1 0 1 0 0,1 1-1 0 0,-1-1 1 0 0,1 0 0 0 0,-1 0-1 0 0,1 1 1 0 0,-1-1 0 0 0,1 1-1 0 0,-1-1 1 0 0,1 1 0 0 0,2 0-1 0 0,152-45-576 0 0,-80 32-3149 0 0,-74 13 2004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09.893"/>
    </inkml:context>
    <inkml:brush xml:id="br0">
      <inkml:brushProperty name="width" value="0.05" units="cm"/>
      <inkml:brushProperty name="height" value="0.05" units="cm"/>
    </inkml:brush>
  </inkml:definitions>
  <inkml:trace contextRef="#ctx0" brushRef="#br0">174 349 8993 0 0,'0'0'191'0'0,"-3"-8"147"0"0,-9-22 161 0 0,9 22 4611 0 0,0 0-4267 0 0,-6-28-83 0 0,6 27 2178 0 0,14-12-2682 0 0,32-66-61 0 0,-32 65 315 0 0,14 3-406 0 0,75-58-11 0 0,-64 55-43 0 0,-36 22-48 0 0,1-1 1 0 0,0 1-1 0 0,0 0 1 0 0,0 0 0 0 0,0-1-1 0 0,0 1 1 0 0,0 0-1 0 0,-1 0 1 0 0,1 0-1 0 0,0 0 1 0 0,0 0 0 0 0,0 1-1 0 0,0-1 1 0 0,1 0-1 0 0,5 2 15 0 0,-6-2-12 0 0,1 0 0 0 0,0 0 0 0 0,0 1 0 0 0,0-1 0 0 0,0 1 0 0 0,0-1 0 0 0,0 1 0 0 0,0 0 0 0 0,0-1 0 0 0,-1 1 0 0 0,1 0 0 0 0,0 0 0 0 0,-1 1 0 0 0,1-1 0 0 0,-1 0 0 0 0,1 1 0 0 0,-1-1 0 0 0,1 0 0 0 0,1 4 0 0 0,-1-2-1 0 0,-1 0-1 0 0,1 0 1 0 0,-1 0 0 0 0,0 1 0 0 0,0-1 0 0 0,0 0-1 0 0,-1 1 1 0 0,1-1 0 0 0,-1 1 0 0 0,1 5 0 0 0,-2 1 6 0 0,1 0 0 0 0,-2-1 0 0 0,1 1 0 0 0,-1 0 0 0 0,-1-1 0 0 0,0 1 0 0 0,-4 10 0 0 0,-5 3-6 0 0,-1-1 1 0 0,0-1 0 0 0,-1 0-1 0 0,-2-1 1 0 0,0 0 0 0 0,-1-1 0 0 0,-1-1-1 0 0,-24 19 1 0 0,17-17-119 0 0,-1-1-1 0 0,-1-1 1 0 0,-1-2 0 0 0,0-1 0 0 0,-1-1-1 0 0,-35 12 1 0 0,63-25 96 0 0,-1-1 0 0 0,1 1-1 0 0,-1-1 1 0 0,0 1 0 0 0,1-1-1 0 0,-1 0 1 0 0,0 1 0 0 0,0-1 0 0 0,1 0-1 0 0,-1 0 1 0 0,0 0 0 0 0,1-1-1 0 0,-3 1 1 0 0,4 0 15 0 0,-1 0 0 0 0,1-1 0 0 0,0 1 0 0 0,0 0-1 0 0,0 0 1 0 0,0 0 0 0 0,0 0 0 0 0,-1 0 0 0 0,1-1 0 0 0,0 1 0 0 0,0 0-1 0 0,0 0 1 0 0,0 0 0 0 0,0-1 0 0 0,0 1 0 0 0,0 0 0 0 0,0 0 0 0 0,-1 0 0 0 0,1-1-1 0 0,0 1 1 0 0,0 0 0 0 0,0 0 0 0 0,0 0 0 0 0,0-1 0 0 0,0 1 0 0 0,0 0-1 0 0,0 0 1 0 0,0 0 0 0 0,1-1 0 0 0,-1 1 0 0 0,0 0 0 0 0,0 0 0 0 0,0-1 0 0 0,9-12-20 0 0,-1 5 20 0 0,-1 0 0 0 0,1 1 0 0 0,1 0 1 0 0,-1 0-1 0 0,1 1 0 0 0,1 0 0 0 0,-1 1 0 0 0,11-5 0 0 0,-14 8 74 0 0,-1 0 0 0 0,1 0 0 0 0,0 1 0 0 0,-1 0-1 0 0,1 0 1 0 0,0 0 0 0 0,0 1 0 0 0,0 0 0 0 0,0 0-1 0 0,0 0 1 0 0,0 1 0 0 0,0 0 0 0 0,0 0 0 0 0,-1 0-1 0 0,1 1 1 0 0,9 4 0 0 0,-7-2 79 0 0,0 1 0 0 0,0 0 0 0 0,0 0 0 0 0,0 1 0 0 0,-1 0 0 0 0,0 0 0 0 0,12 15 0 0 0,14 12-422 0 0,-31-31 97 0 0,0 0 0 0 0,1-1 0 0 0,-1 1 0 0 0,1-1 0 0 0,-1 1 0 0 0,1-1 0 0 0,0 0 0 0 0,0 0 0 0 0,0-1 0 0 0,-1 1 0 0 0,1 0 0 0 0,0-1 0 0 0,0 0 0 0 0,5 1 0 0 0,3-2-1623 0 0,-1 0-1 0 0,19-4 0 0 0,-24 4 915 0 0,10-4-1066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44.655"/>
    </inkml:context>
    <inkml:brush xml:id="br0">
      <inkml:brushProperty name="width" value="0.05" units="cm"/>
      <inkml:brushProperty name="height" value="0.05" units="cm"/>
    </inkml:brush>
  </inkml:definitions>
  <inkml:trace contextRef="#ctx0" brushRef="#br0">292 44 7645 0 0,'8'-3'-32'0'0,"-4"2"74"0"0,0 0-1 0 0,0-1 1 0 0,0 1-1 0 0,-1-1 1 0 0,1 0 0 0 0,0 0-1 0 0,-1 0 1 0 0,0-1-1 0 0,1 1 1 0 0,-1-1-1 0 0,4-4 1 0 0,-7 7-26 0 0,0 0-1 0 0,0 0 1 0 0,0 0 0 0 0,0 0 0 0 0,0 0-1 0 0,0-1 1 0 0,0 1 0 0 0,0 0-1 0 0,0 0 1 0 0,0 0 0 0 0,0 0 0 0 0,0 0-1 0 0,0-1 1 0 0,0 1 0 0 0,0 0-1 0 0,0 0 1 0 0,0 0 0 0 0,0 0 0 0 0,0-1-1 0 0,0 1 1 0 0,0 0 0 0 0,0 0-1 0 0,0 0 1 0 0,0 0 0 0 0,0 0-1 0 0,0 0 1 0 0,0-1 0 0 0,0 1 0 0 0,-1 0-1 0 0,1 0 1 0 0,0 0 0 0 0,0 0-1 0 0,0 0 1 0 0,0 0 0 0 0,0 0 0 0 0,0 0-1 0 0,-1-1 1 0 0,1 1 0 0 0,0 0-1 0 0,0 0 1 0 0,0 0 0 0 0,0 0 0 0 0,0 0-1 0 0,0 0 1 0 0,-1 0 0 0 0,1 0-1 0 0,-13-2 408 0 0,-13 3 166 0 0,15 1-475 0 0,0 2 1 0 0,0-1-1 0 0,0 1 1 0 0,1 1-1 0 0,0 0 1 0 0,-1 0-1 0 0,1 1 1 0 0,1 0-1 0 0,-1 1 1 0 0,1 0-1 0 0,1 1 1 0 0,-1-1-1 0 0,1 2 1 0 0,1-1-1 0 0,-1 1 1 0 0,1 0 0 0 0,1 1-1 0 0,0 0 1 0 0,0 0-1 0 0,-6 15 1 0 0,8-15-55 0 0,-1 0 1 0 0,2 0 0 0 0,-1 0-1 0 0,1 1 1 0 0,1 0 0 0 0,0-1-1 0 0,0 1 1 0 0,1 0 0 0 0,1 0 0 0 0,-1 0-1 0 0,2 0 1 0 0,0 0 0 0 0,0 0-1 0 0,1 0 1 0 0,0 0 0 0 0,1-1-1 0 0,0 1 1 0 0,1-1 0 0 0,0 0 0 0 0,0 0-1 0 0,9 14 1 0 0,-9-19-39 0 0,0 1 1 0 0,1-1-1 0 0,-1 0 0 0 0,1-1 1 0 0,0 1-1 0 0,0-1 0 0 0,0 0 1 0 0,1 0-1 0 0,0 0 0 0 0,-1-1 1 0 0,1 0-1 0 0,1 0 0 0 0,8 3 1 0 0,-7-4-6 0 0,1 0 0 0 0,0-1 0 0 0,-1 0 0 0 0,1 0 1 0 0,0 0-1 0 0,0-1 0 0 0,0-1 0 0 0,-1 1 0 0 0,14-4 1 0 0,-10 1-13 0 0,0 0 0 0 0,0-1 0 0 0,0 0 0 0 0,0-1 0 0 0,-1-1 1 0 0,0 1-1 0 0,0-2 0 0 0,0 1 0 0 0,-1-2 0 0 0,0 1 0 0 0,-1-2 0 0 0,0 1 1 0 0,0-1-1 0 0,12-15 0 0 0,-16 17-7 0 0,0 0 0 0 0,-1 0 0 0 0,0 0 0 0 0,0 0 0 0 0,-1-1 0 0 0,0 1 0 0 0,0-1 0 0 0,0 0 0 0 0,-1 0 0 0 0,-1 0 0 0 0,1 0 0 0 0,-1-1 1 0 0,-1 1-1 0 0,1 0 0 0 0,-1 0 0 0 0,-1 0 0 0 0,0-1 0 0 0,0 1 0 0 0,0 0 0 0 0,-1 0 0 0 0,0 0 0 0 0,-1 0 0 0 0,0 0 0 0 0,0 1 0 0 0,0-1 0 0 0,-1 1 0 0 0,0 0 0 0 0,-1 0 0 0 0,0 0 0 0 0,-10-11 0 0 0,4 6-70 0 0,-1 2 0 0 0,1-1 0 0 0,-1 1-1 0 0,-1 1 1 0 0,0 0 0 0 0,0 1 0 0 0,-1 0 0 0 0,0 1-1 0 0,-1 1 1 0 0,1 0 0 0 0,-1 1 0 0 0,0 0-1 0 0,0 1 1 0 0,-1 1 0 0 0,1 1 0 0 0,-1 0 0 0 0,1 1-1 0 0,-1 0 1 0 0,0 2 0 0 0,1 0 0 0 0,-24 4-1 0 0,10 1-810 0 0,-32 10 0 0 0,18-1-304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10.279"/>
    </inkml:context>
    <inkml:brush xml:id="br0">
      <inkml:brushProperty name="width" value="0.05" units="cm"/>
      <inkml:brushProperty name="height" value="0.05" units="cm"/>
    </inkml:brush>
  </inkml:definitions>
  <inkml:trace contextRef="#ctx0" brushRef="#br0">55 47 9977 0 0,'0'-8'66'0'0,"0"7"46"0"0,0-1 1 0 0,0 1 0 0 0,0-1 0 0 0,0 0 0 0 0,0 1 0 0 0,0-1 0 0 0,0 1 0 0 0,-1-1 0 0 0,1 1 0 0 0,-1-1 0 0 0,1 1 0 0 0,-1-1 0 0 0,1 1 0 0 0,-1 0 0 0 0,0-1 0 0 0,0 1 0 0 0,0 0 0 0 0,1-1-1 0 0,-1 1 1 0 0,0 0 0 0 0,-1 0 0 0 0,1 0 0 0 0,0 0 0 0 0,0 0 0 0 0,0 0 0 0 0,-1 0 0 0 0,1 0 0 0 0,-2 0 0 0 0,2 1 6 0 0,1 0 0 0 0,-1 0-1 0 0,1 0 1 0 0,0 0 0 0 0,-1 0 0 0 0,1 0 0 0 0,-1 0 0 0 0,1 0-1 0 0,-1 0 1 0 0,1 0 0 0 0,0 0 0 0 0,-1 1 0 0 0,1-1 0 0 0,-1 0 0 0 0,1 0-1 0 0,0 0 1 0 0,-1 1 0 0 0,1-1 0 0 0,0 0 0 0 0,-1 1 0 0 0,1-1-1 0 0,0 0 1 0 0,0 1 0 0 0,-1-1 0 0 0,1 0 0 0 0,0 1 0 0 0,0-1 0 0 0,0 0-1 0 0,-1 1 1 0 0,1-1 0 0 0,0 1 0 0 0,0-1 0 0 0,0 1 0 0 0,0-1-1 0 0,0 0 1 0 0,0 1 0 0 0,0-1 0 0 0,0 1 0 0 0,0-1 0 0 0,0 1 0 0 0,-2 28 596 0 0,2-13 71 0 0,-18 95 2257 0 0,17-103-2966 0 0,0 0 0 0 0,1 0 0 0 0,0 0 0 0 0,0 0 0 0 0,0 0 0 0 0,1 0 0 0 0,1-1 0 0 0,2 13 0 0 0,-3-18-87 0 0,0 0 1 0 0,0 0 0 0 0,0-1 0 0 0,0 1-1 0 0,0 0 1 0 0,0 0 0 0 0,0-1 0 0 0,1 1-1 0 0,-1-1 1 0 0,0 1 0 0 0,1-1 0 0 0,-1 1-1 0 0,1-1 1 0 0,0 0 0 0 0,2 1 0 0 0,-1-1-33 0 0,-1 0 1 0 0,1 0-1 0 0,0 0 1 0 0,-1-1-1 0 0,1 1 1 0 0,0-1-1 0 0,0 0 0 0 0,-1 0 1 0 0,1 0-1 0 0,0 0 1 0 0,-1-1-1 0 0,1 1 1 0 0,0-1-1 0 0,4-1 1 0 0,1 0-148 0 0,1-1 1 0 0,0 0-1 0 0,-1-1 1 0 0,0 0-1 0 0,0 0 1 0 0,0-1-1 0 0,0 0 1 0 0,-1-1-1 0 0,0 1 1 0 0,0-1-1 0 0,0-1 1 0 0,-1 1-1 0 0,7-10 1 0 0,-9 11 154 0 0,-1 0 0 0 0,0 0 0 0 0,0-1 0 0 0,0 1 0 0 0,-1-1 0 0 0,1 1 0 0 0,-2-1 0 0 0,1 0 0 0 0,0 0 0 0 0,-1 0 0 0 0,0 0 1 0 0,-1 0-1 0 0,1 0 0 0 0,-1 0 0 0 0,0 0 0 0 0,-1 0 0 0 0,0 0 0 0 0,0 0 0 0 0,0 0 0 0 0,-3-11 0 0 0,2 13 25 0 0,1 0-1 0 0,-1 0 1 0 0,1 0 0 0 0,-1 1-1 0 0,0-1 1 0 0,0 0 0 0 0,-1 1-1 0 0,1-1 1 0 0,-6-5 0 0 0,6 8 5 0 0,1 0-1 0 0,0 0 1 0 0,-1 1 0 0 0,1-1-1 0 0,-1 0 1 0 0,1 1 0 0 0,-1-1 0 0 0,1 1-1 0 0,-1 0 1 0 0,0-1 0 0 0,1 1 0 0 0,-1 0-1 0 0,1 0 1 0 0,-1 0 0 0 0,0 0 0 0 0,1 0-1 0 0,-1 0 1 0 0,1 1 0 0 0,-1-1-1 0 0,0 0 1 0 0,1 1 0 0 0,-1-1 0 0 0,1 1-1 0 0,0 0 1 0 0,-1 0 0 0 0,1-1 0 0 0,-1 1-1 0 0,1 0 1 0 0,-2 1 0 0 0,-4 4 18 0 0,-1-1 0 0 0,1 1 0 0 0,0 1 0 0 0,1-1 0 0 0,-1 1 0 0 0,1 1 1 0 0,-8 11-1 0 0,10-13-63 0 0,1 0 1 0 0,-1 0-1 0 0,1 1 1 0 0,0-1-1 0 0,1 1 1 0 0,-1-1 0 0 0,1 1-1 0 0,1 0 1 0 0,-1 0-1 0 0,0 12 1 0 0,3-17-247 0 0,-1 0-1 0 0,1-1 1 0 0,-1 1 0 0 0,1 0 0 0 0,0 0 0 0 0,0-1-1 0 0,0 1 1 0 0,0 0 0 0 0,0-1 0 0 0,0 1 0 0 0,0-1-1 0 0,0 0 1 0 0,1 1 0 0 0,-1-1 0 0 0,1 0 0 0 0,-1 0-1 0 0,1 0 1 0 0,-1 0 0 0 0,1 0 0 0 0,0 0 0 0 0,-1 0-1 0 0,1 0 1 0 0,0-1 0 0 0,2 2 0 0 0,4 1-1360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10.649"/>
    </inkml:context>
    <inkml:brush xml:id="br0">
      <inkml:brushProperty name="width" value="0.05" units="cm"/>
      <inkml:brushProperty name="height" value="0.05" units="cm"/>
    </inkml:brush>
  </inkml:definitions>
  <inkml:trace contextRef="#ctx0" brushRef="#br0">59 66 9265 0 0,'3'-12'501'0'0,"1"0"-1"0"0,8-19 1 0 0,-12 31-386 0 0,1 0 0 0 0,-1-1-1 0 0,0 1 1 0 0,0 0 0 0 0,1-1 0 0 0,-1 1 0 0 0,0 0 0 0 0,0-1-1 0 0,0 1 1 0 0,0-1 0 0 0,0 1 0 0 0,0 0 0 0 0,0-1 0 0 0,1 1-1 0 0,-1 0 1 0 0,0-1 0 0 0,0 1 0 0 0,0-1 0 0 0,-1 1-1 0 0,1 0 1 0 0,0-1 0 0 0,0 1 0 0 0,0 0 0 0 0,0-1 0 0 0,0 1-1 0 0,0-1 1 0 0,0 1 0 0 0,-1 0 0 0 0,1-1 0 0 0,0 2-4 0 0,-1-1 1 0 0,1 1 0 0 0,0-1-1 0 0,-1 1 1 0 0,1-1-1 0 0,0 1 1 0 0,0 0 0 0 0,-1-1-1 0 0,1 1 1 0 0,0 0 0 0 0,0-1-1 0 0,0 1 1 0 0,0-1-1 0 0,0 1 1 0 0,0 0 0 0 0,0-1-1 0 0,0 1 1 0 0,0 0 0 0 0,0-1-1 0 0,0 1 1 0 0,1 1 0 0 0,1 29 481 0 0,-2 1 1 0 0,-1 0 0 0 0,-1 0-1 0 0,-2-1 1 0 0,-1 1 0 0 0,-1-1 0 0 0,-2 0-1 0 0,-1-1 1 0 0,-14 32 0 0 0,8-6-3490 0 0,10-34-1610 0 0,4-15 2292 0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10.976"/>
    </inkml:context>
    <inkml:brush xml:id="br0">
      <inkml:brushProperty name="width" value="0.05" units="cm"/>
      <inkml:brushProperty name="height" value="0.05" units="cm"/>
    </inkml:brush>
  </inkml:definitions>
  <inkml:trace contextRef="#ctx0" brushRef="#br0">201 195 12605 0 0,'-9'-41'2378'0'0,"8"38"-2230"0"0,1-1 1 0 0,0 0-1 0 0,0 0 0 0 0,1 0 0 0 0,-1 1 0 0 0,1-1 0 0 0,-1 0 0 0 0,1 0 0 0 0,2-4 0 0 0,1-7 13 0 0,-2 4-82 0 0,0 1-66 0 0,-1 0-1 0 0,1 0 1 0 0,-1-14-1 0 0,-1 23-4 0 0,0 0 0 0 0,0 0 0 0 0,0 0 0 0 0,0 0 0 0 0,0 0 0 0 0,0-1 0 0 0,0 1 0 0 0,0 0 0 0 0,-1 0 0 0 0,1 0 0 0 0,0 0 0 0 0,-1 0-1 0 0,1 0 1 0 0,-1 0 0 0 0,1 0 0 0 0,-1 0 0 0 0,1 0 0 0 0,-1 0 0 0 0,0 1 0 0 0,1-1 0 0 0,-1 0 0 0 0,0 0 0 0 0,0 0 0 0 0,0 1 0 0 0,1-1 0 0 0,-1 0 0 0 0,0 1-1 0 0,0-1 1 0 0,0 1 0 0 0,0-1 0 0 0,0 1 0 0 0,0 0 0 0 0,0-1 0 0 0,0 1 0 0 0,0 0 0 0 0,0 0 0 0 0,-1-1 0 0 0,1 1 0 0 0,-1 0 0 0 0,-1 1 31 0 0,-1 0 0 0 0,1 0 1 0 0,1 0-1 0 0,-1 0 0 0 0,0 0 1 0 0,0 0-1 0 0,0 1 0 0 0,0-1 0 0 0,1 1 1 0 0,-4 3-1 0 0,-27 24 294 0 0,22-18-204 0 0,-2 1 57 0 0,1 1 0 0 0,0 0 0 0 0,1 1 0 0 0,-10 17-1 0 0,16-24-116 0 0,1 1 0 0 0,0-1-1 0 0,0 1 1 0 0,1 0 0 0 0,0 0-1 0 0,0 0 1 0 0,1 1 0 0 0,0-1-1 0 0,0 1 1 0 0,0 12-1 0 0,2-20-62 0 0,0 0-1 0 0,0 1 0 0 0,0-1 1 0 0,0 1-1 0 0,0-1 0 0 0,1 0 1 0 0,-1 1-1 0 0,0-1 0 0 0,1 0 1 0 0,-1 1-1 0 0,1-1 0 0 0,0 0 0 0 0,-1 0 1 0 0,1 1-1 0 0,0-1 0 0 0,0 0 1 0 0,-1 0-1 0 0,1 0 0 0 0,0 0 1 0 0,0 0-1 0 0,0 0 0 0 0,2 1 1 0 0,-1-1-1 0 0,1 0 1 0 0,-1 0-1 0 0,0 0 1 0 0,1 0-1 0 0,-1-1 0 0 0,1 1 1 0 0,-1-1-1 0 0,1 1 1 0 0,0-1-1 0 0,-1 0 1 0 0,4 0-1 0 0,3-1-18 0 0,0 0-1 0 0,1-1 0 0 0,-2 0 1 0 0,1 0-1 0 0,16-7 0 0 0,-10 2-25 0 0,-1 0 0 0 0,1-2 0 0 0,-2 1 0 0 0,1-1 0 0 0,14-14 0 0 0,-21 17 43 0 0,0-1 0 0 0,-1 0-1 0 0,1 0 1 0 0,-2-1 0 0 0,1 0-1 0 0,-1 0 1 0 0,0 0 0 0 0,-1 0-1 0 0,0-1 1 0 0,5-11-1 0 0,-6 5 196 0 0,0 1 0 0 0,0-1 0 0 0,-1 0-1 0 0,-1-29 1 0 0,-2 55 266 0 0,-1 1-1 0 0,0-1 1 0 0,-1 0-1 0 0,0 0 1 0 0,-10 20 0 0 0,-1 10 69 0 0,-48 189 744 0 0,57-201-1516 0 0,-7 37-318 0 0,6-22-2997 0 0,3-33 1626 0 0,-3 3-349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14.434"/>
    </inkml:context>
    <inkml:brush xml:id="br0">
      <inkml:brushProperty name="width" value="0.05" units="cm"/>
      <inkml:brushProperty name="height" value="0.05" units="cm"/>
    </inkml:brush>
  </inkml:definitions>
  <inkml:trace contextRef="#ctx0" brushRef="#br0">53 42 9229 0 0,'0'0'239'0'0,"-5"-4"71"0"0,-15-13 119 0 0,15 13 3593 0 0,4 3-3932 0 0,-1 1-1 0 0,1-1 0 0 0,-1 0 0 0 0,1 1 1 0 0,0-1-1 0 0,-1 0 0 0 0,1 0 0 0 0,0 0 1 0 0,-9-9 8312 0 0,20 11-8337 0 0,30 2-28 0 0,-31-3-30 0 0,-2 3-7 0 0,10 7-58 0 0,9 6 52 0 0,1-2 0 0 0,1-1 0 0 0,30 9-1 0 0,-23-12 17 0 0,-29-8-5 0 0,-12 1 56 0 0,-17 10 42 0 0,18-10 138 0 0,-11 12-178 0 0,-46 44-96 0 0,58-55 36 0 0,-1 0 1 0 0,1 0-1 0 0,0 1 0 0 0,-6 8 1 0 0,-34 51-54 0 0,33-48-42 0 0,12-1-1722 0 0,1-10 123 0 0,17-22-9529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14.775"/>
    </inkml:context>
    <inkml:brush xml:id="br0">
      <inkml:brushProperty name="width" value="0.05" units="cm"/>
      <inkml:brushProperty name="height" value="0.05" units="cm"/>
    </inkml:brush>
  </inkml:definitions>
  <inkml:trace contextRef="#ctx0" brushRef="#br0">0 22 8165 0 0,'0'0'10096'0'0,"14"-3"-10019"0"0,41-8-64 0 0,-41 8-120 0 0,-1 2-961 0 0,37-2 388 0 0,-38 2-201 0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15.238"/>
    </inkml:context>
    <inkml:brush xml:id="br0">
      <inkml:brushProperty name="width" value="0.05" units="cm"/>
      <inkml:brushProperty name="height" value="0.05" units="cm"/>
    </inkml:brush>
  </inkml:definitions>
  <inkml:trace contextRef="#ctx0" brushRef="#br0">27 189 9333 0 0,'3'-38'156'0'0,"-2"30"3102"0"0,-4 3-2465 0 0,-7-18-50 0 0,7 17 2325 0 0,3 5-3026 0 0,-1-1 0 0 0,1 1-1 0 0,-1 0 1 0 0,1-1 0 0 0,-1 1 0 0 0,1 0 0 0 0,-1-1 0 0 0,0 1 0 0 0,0 0-1 0 0,0 0 1 0 0,1 0 0 0 0,-3-2 0 0 0,1 1 40 0 0,0-2 873 0 0,3 3-942 0 0,-1 0 0 0 0,1 0 0 0 0,0 0-1 0 0,0 0 1 0 0,0 0 0 0 0,0 0 0 0 0,1 0-1 0 0,-1 0 1 0 0,0 1 0 0 0,0-1 0 0 0,3 0-1 0 0,-4 0 1 0 0,3-1 77 0 0,15-2-34 0 0,126-30-107 0 0,-139 32 75 0 0,0 0 0 0 0,-1 0 0 0 0,1 0 0 0 0,0 0 0 0 0,-1-1 0 0 0,0 0 0 0 0,1 1 0 0 0,-1-2 0 0 0,0 1 0 0 0,3-4 0 0 0,-9 12 352 0 0,0 0 1 0 0,0 0-1 0 0,0 0 0 0 0,1 0 0 0 0,0 1 1 0 0,-1 6-1 0 0,-7 54 301 0 0,6-39-418 0 0,2-17-299 0 0,-4 18-387 0 0,2 0 0 0 0,1 1 1 0 0,1-1-1 0 0,5 48 0 0 0,-4-72-282 0 0,0 1 1 0 0,0 0 0 0 0,0-1-1 0 0,0 1 1 0 0,-1-1-1 0 0,0 1 1 0 0,0-1 0 0 0,0 1-1 0 0,-1-1 1 0 0,1 1 0 0 0,-1-1-1 0 0,0 0 1 0 0,-4 6 0 0 0,-1-1-887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15.586"/>
    </inkml:context>
    <inkml:brush xml:id="br0">
      <inkml:brushProperty name="width" value="0.05" units="cm"/>
      <inkml:brushProperty name="height" value="0.05" units="cm"/>
    </inkml:brush>
  </inkml:definitions>
  <inkml:trace contextRef="#ctx0" brushRef="#br0">13 158 10289 0 0,'-2'-3'35'0'0,"1"1"194"0"0,0 0 0 0 0,-1 0 1 0 0,1-1-1 0 0,0 1 1 0 0,0-1-1 0 0,0 1 0 0 0,0 0 1 0 0,1-1-1 0 0,-1 1 0 0 0,1-1 1 0 0,-1-3-1 0 0,2 4-84 0 0,0 1 1 0 0,-1-1-1 0 0,1 0 0 0 0,0 0 0 0 0,1 1 1 0 0,-1-1-1 0 0,0 0 0 0 0,0 1 0 0 0,1-1 1 0 0,-1 1-1 0 0,1 0 0 0 0,-1-1 0 0 0,1 1 1 0 0,0 0-1 0 0,-1 0 0 0 0,4-1 0 0 0,6-5 23 0 0,1 0 0 0 0,1 1 0 0 0,-1 1 0 0 0,1 0 0 0 0,19-5 0 0 0,72-11 87 0 0,-88 18-243 0 0,135-23-3015 0 0,-121 20 164 0 0,-12 5-2115 0 0,-17 1 4182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15.938"/>
    </inkml:context>
    <inkml:brush xml:id="br0">
      <inkml:brushProperty name="width" value="0.05" units="cm"/>
      <inkml:brushProperty name="height" value="0.05" units="cm"/>
    </inkml:brush>
  </inkml:definitions>
  <inkml:trace contextRef="#ctx0" brushRef="#br0">1 1 5941 0 0,'0'0'77'0'0,"0"0"0"0"0,1 1 1 0 0,-1-1-1 0 0,1 0 0 0 0,-1 0 1 0 0,0 1-1 0 0,1-1 1 0 0,-1 0-1 0 0,0 1 0 0 0,1-1 1 0 0,-1 1-1 0 0,0-1 0 0 0,0 0 1 0 0,0 1-1 0 0,1-1 1 0 0,-1 1-1 0 0,0-1 0 0 0,0 0 1 0 0,0 1-1 0 0,0-1 0 0 0,0 1 1 0 0,0-1-1 0 0,1 1 1 0 0,-1 0-1 0 0,-6 8 5587 0 0,7-10-5456 0 0,-1 1 1 0 0,1-1-1 0 0,0 1 1 0 0,-1-1 0 0 0,1 1-1 0 0,0 0 1 0 0,0-1 0 0 0,-1 1-1 0 0,1 0 1 0 0,0 0 0 0 0,0-1-1 0 0,0 1 1 0 0,-1 0-1 0 0,1 0 1 0 0,0 0 0 0 0,0 0-1 0 0,0 0 1 0 0,0 0 0 0 0,-1 0-1 0 0,1 1 1 0 0,0-1 0 0 0,0 0-1 0 0,0 0 1 0 0,0 1-1 0 0,0 0-136 0 0,0 0 0 0 0,0 0 0 0 0,0 0 0 0 0,0 0 0 0 0,0 0 0 0 0,0 0 0 0 0,0 0-1 0 0,-1 0 1 0 0,1 0 0 0 0,0 0 0 0 0,-1 0 0 0 0,1 1 0 0 0,0 1 0 0 0,1 4-252 0 0,-1 0 1 0 0,0-1 0 0 0,0 1-1 0 0,0 12 1 0 0,2-37-114 0 0,10-32 1 0 0,-13 50 256 0 0,2-8-1155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16.267"/>
    </inkml:context>
    <inkml:brush xml:id="br0">
      <inkml:brushProperty name="width" value="0.05" units="cm"/>
      <inkml:brushProperty name="height" value="0.05" units="cm"/>
    </inkml:brush>
  </inkml:definitions>
  <inkml:trace contextRef="#ctx0" brushRef="#br0">42 70 10461 0 0,'0'-5'132'0'0,"-2"-36"1138"0"0,-5 17 2652 0 0,6 32-3310 0 0,1-1 0 0 0,-1 0 0 0 0,-1 1-1 0 0,-2 10 1 0 0,-5 21-167 0 0,7-23-208 0 0,-3 19 122 0 0,0-1 0 0 0,3 1-1 0 0,1-1 1 0 0,4 44-1 0 0,-3-75-357 0 0,1 1-1 0 0,-1-1 1 0 0,1 0 0 0 0,0 0-1 0 0,0 0 1 0 0,0 0-1 0 0,0 0 1 0 0,0 0-1 0 0,1-1 1 0 0,-1 1 0 0 0,1 0-1 0 0,0-1 1 0 0,0 1-1 0 0,0-1 1 0 0,0 1-1 0 0,0-1 1 0 0,1 0 0 0 0,-1 0-1 0 0,1 0 1 0 0,-1 0-1 0 0,4 1 1 0 0,-3-2-38 0 0,0 0-1 0 0,0 0 1 0 0,0 0 0 0 0,-1 0 0 0 0,1-1 0 0 0,1 0 0 0 0,-1 1-1 0 0,0-1 1 0 0,0-1 0 0 0,0 1 0 0 0,0 0 0 0 0,0-1-1 0 0,0 1 1 0 0,0-1 0 0 0,0 0 0 0 0,-1 0 0 0 0,1 0-1 0 0,0 0 1 0 0,0 0 0 0 0,-1-1 0 0 0,1 1 0 0 0,3-3 0 0 0,6-5-113 0 0,-1 0 1 0 0,0-1-1 0 0,0 0 1 0 0,-1-1 0 0 0,0 0-1 0 0,-1-1 1 0 0,0 1 0 0 0,11-21-1 0 0,1-9 153 0 0,22-60 0 0 0,-33 76-22 0 0,-6 10 35 0 0,-3 13-8 0 0,-1 0 0 0 0,1-1 0 0 0,-1 1 1 0 0,1 0-1 0 0,0 0 0 0 0,0 0 0 0 0,0 0 1 0 0,0 0-1 0 0,0 0 0 0 0,0 0 1 0 0,2-2-1 0 0,-15 54 680 0 0,-30 62-113 0 0,-12 39-525 0 0,51-138-660 0 0,1 1 0 0 0,-1 17 0 0 0,2 5-3426 0 0,1-28 1952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17.032"/>
    </inkml:context>
    <inkml:brush xml:id="br0">
      <inkml:brushProperty name="width" value="0.05" units="cm"/>
      <inkml:brushProperty name="height" value="0.05" units="cm"/>
    </inkml:brush>
  </inkml:definitions>
  <inkml:trace contextRef="#ctx0" brushRef="#br0">333 30 11413 0 0,'1'-1'137'0'0,"-1"0"1"0"0,1 0-1 0 0,0-1 1 0 0,0 1-1 0 0,-1 0 1 0 0,1 0-1 0 0,-1-1 0 0 0,1 1 1 0 0,-1 0-1 0 0,1-1 1 0 0,-1 1-1 0 0,0 0 1 0 0,0-1-1 0 0,1-1 0 0 0,2-5 6930 0 0,-12 11-6789 0 0,1 0 0 0 0,0 1 0 0 0,-1 1 0 0 0,1 0 0 0 0,1 0 0 0 0,-1 0 0 0 0,1 1 0 0 0,-10 9 0 0 0,-50 61-666 0 0,36-40 592 0 0,6-7-201 0 0,5-4 20 0 0,-2 0 0 0 0,-1-2 0 0 0,-40 32 0 0 0,51-46-9 0 0,15-10-2 0 0,25-15 7 0 0,-7 3-13 0 0,-10 7-5 0 0,9-5 17 0 0,30-11 0 0 0,-44 20-15 0 0,1-1 0 0 0,0 1-1 0 0,0 1 1 0 0,0 0-1 0 0,0 0 1 0 0,0 0 0 0 0,0 1-1 0 0,13 1 1 0 0,-18-1-2 0 0,0 0-1 0 0,-1 1 1 0 0,1-1-1 0 0,-1 1 1 0 0,0-1-1 0 0,1 1 1 0 0,-1 0-1 0 0,1 0 1 0 0,-1 0-1 0 0,0 0 1 0 0,0 0-1 0 0,0 0 1 0 0,1 0-1 0 0,-1 0 1 0 0,0 0-1 0 0,0 0 1 0 0,0 1-1 0 0,-1-1 1 0 0,1 0-1 0 0,0 1 1 0 0,0-1-1 0 0,-1 1 1 0 0,2 2-1 0 0,0 4-109 0 0,1 1-1 0 0,-1 0 1 0 0,0 10-1 0 0,2 3-824 0 0,0-7-57 0 0,-2-10 107 0 0,0 0 0 0 0,-1 0 1 0 0,0 0-1 0 0,0 0 0 0 0,0 1 1 0 0,-1-1-1 0 0,0 0 0 0 0,0 0 0 0 0,-1 9 1 0 0,-2-4-954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45.266"/>
    </inkml:context>
    <inkml:brush xml:id="br0">
      <inkml:brushProperty name="width" value="0.05" units="cm"/>
      <inkml:brushProperty name="height" value="0.05" units="cm"/>
    </inkml:brush>
  </inkml:definitions>
  <inkml:trace contextRef="#ctx0" brushRef="#br0">0 95 8461 0 0,'31'-88'1341'0'0,"-31"87"-1309"0"0,0 1 0 0 0,0 0 0 0 0,0 0 0 0 0,0-1-1 0 0,0 1 1 0 0,0 0 0 0 0,0 0 0 0 0,0-1 0 0 0,0 1 0 0 0,0 0 0 0 0,0 0-1 0 0,0-1 1 0 0,0 1 0 0 0,1 0 0 0 0,-1 0 0 0 0,0 0 0 0 0,0-1 0 0 0,0 1-1 0 0,0 0 1 0 0,0 0 0 0 0,1 0 0 0 0,-1-1 0 0 0,0 1 0 0 0,0 0-1 0 0,0 0 1 0 0,1 0 0 0 0,-1 0 0 0 0,0 0 0 0 0,0 0 0 0 0,1 0 0 0 0,-1-1-1 0 0,0 1 1 0 0,0 0 0 0 0,1 0 0 0 0,-1 0 0 0 0,3 9 497 0 0,-1 15-175 0 0,-6 148 904 0 0,3 98 57 0 0,6 171-1512 0 0,-9-383-3575 0 0,4-51 2233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17.375"/>
    </inkml:context>
    <inkml:brush xml:id="br0">
      <inkml:brushProperty name="width" value="0.05" units="cm"/>
      <inkml:brushProperty name="height" value="0.05" units="cm"/>
    </inkml:brush>
  </inkml:definitions>
  <inkml:trace contextRef="#ctx0" brushRef="#br0">24 93 11449 0 0,'-24'4'4340'0'0,"33"-11"1186"0"0,19-7-3711 0 0,7 1-1775 0 0,1 2 0 0 0,1 1-1 0 0,52-7 1 0 0,-1 0-3699 0 0,-62 13 53 0 0,-20 1 1395 0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17.809"/>
    </inkml:context>
    <inkml:brush xml:id="br0">
      <inkml:brushProperty name="width" value="0.05" units="cm"/>
      <inkml:brushProperty name="height" value="0.05" units="cm"/>
    </inkml:brush>
  </inkml:definitions>
  <inkml:trace contextRef="#ctx0" brushRef="#br0">100 196 9401 0 0,'-3'-6'313'0'0,"-1"0"-1"0"0,1 1 1 0 0,-1-1 0 0 0,-1 1 0 0 0,1 0-1 0 0,-1 0 1 0 0,1 1 0 0 0,-10-7 0 0 0,-21-24 2788 0 0,33 33-2876 0 0,0-1 0 0 0,0 1 0 0 0,1-1 0 0 0,-1 0-1 0 0,1 1 1 0 0,0-1 0 0 0,0 0 0 0 0,0 0 0 0 0,0 0 0 0 0,0 0-1 0 0,1 0 1 0 0,-1 0 0 0 0,1-5 0 0 0,-1-4 740 0 0,1 11-932 0 0,-1 0-1 0 0,1 0 0 0 0,0 1 0 0 0,0-1 0 0 0,0 0 1 0 0,0 0-1 0 0,0 1 0 0 0,0-1 0 0 0,0 0 0 0 0,0 0 1 0 0,0 0-1 0 0,0 1 0 0 0,0-1 0 0 0,0 0 0 0 0,0 0 1 0 0,1 1-1 0 0,-1-1 0 0 0,0 0 0 0 0,1 1 0 0 0,-1-1 0 0 0,0 0 1 0 0,1 1-1 0 0,-1-1 0 0 0,1 0 0 0 0,-1 1 0 0 0,1-1 1 0 0,0 1-1 0 0,-1-1 0 0 0,1 1 0 0 0,-1-1 0 0 0,1 1 1 0 0,0-1-1 0 0,-1 1 0 0 0,1 0 0 0 0,0-1 0 0 0,0 1 0 0 0,-1 0 1 0 0,1 0-1 0 0,0-1 0 0 0,0 1 0 0 0,-1 0 0 0 0,3 0 1 0 0,16-4-8 0 0,1 1 1 0 0,0 1-1 0 0,-1 0 1 0 0,41 3-1 0 0,-35 0-35 0 0,1-1-1 0 0,32-4 1 0 0,-54 3 5 0 0,-1 1 9 0 0,-1 0 1 0 0,1-1-1 0 0,-1 1 1 0 0,1-1-1 0 0,0 1 0 0 0,-1-1 1 0 0,0 0-1 0 0,1 0 0 0 0,-1 0 1 0 0,1 0-1 0 0,3-4 1 0 0,-6 5 127 0 0,-8 29 1662 0 0,-44 300-639 0 0,45-293-1115 0 0,-1-2-187 0 0,-5 32-713 0 0,13-60 250 0 0,-1 0 0 0 0,1-1 0 0 0,1 1 0 0 0,-1 0 0 0 0,2 7-1 0 0,-2-13 419 0 0,2 16-2868 0 0,-5-10-934 0 0,-1-3 1965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18.149"/>
    </inkml:context>
    <inkml:brush xml:id="br0">
      <inkml:brushProperty name="width" value="0.05" units="cm"/>
      <inkml:brushProperty name="height" value="0.05" units="cm"/>
    </inkml:brush>
  </inkml:definitions>
  <inkml:trace contextRef="#ctx0" brushRef="#br0">11 101 10461 0 0,'-1'-2'179'0'0,"0"0"1"0"0,0 0-1 0 0,-1 0 1 0 0,1 0-1 0 0,1 0 1 0 0,-1 0-1 0 0,0 0 1 0 0,0 0-1 0 0,1 0 1 0 0,-1 0-1 0 0,1-1 1 0 0,0 1-1 0 0,-1-3 1 0 0,2 3-43 0 0,-1 1 0 0 0,1 0 0 0 0,-1-1 1 0 0,1 1-1 0 0,-1 0 0 0 0,1 0 0 0 0,0 0 1 0 0,0 0-1 0 0,-1-1 0 0 0,1 1 0 0 0,0 0 1 0 0,0 0-1 0 0,0 0 0 0 0,0 1 0 0 0,0-1 0 0 0,1 0 1 0 0,-1 0-1 0 0,0 0 0 0 0,0 1 0 0 0,0-1 1 0 0,1 1-1 0 0,1-2 0 0 0,25-7-395 0 0,0 1 0 0 0,0 1 0 0 0,48-5-1 0 0,-47 7-1458 0 0,-13 2 186 0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18.488"/>
    </inkml:context>
    <inkml:brush xml:id="br0">
      <inkml:brushProperty name="width" value="0.05" units="cm"/>
      <inkml:brushProperty name="height" value="0.05" units="cm"/>
    </inkml:brush>
  </inkml:definitions>
  <inkml:trace contextRef="#ctx0" brushRef="#br0">1 22 10813 0 0,'0'13'11660'0'0,"3"-15"-11482"0"0,0 0 1 0 0,1 1 0 0 0,-1-1-1 0 0,0 1 1 0 0,1 0 0 0 0,-1 0 0 0 0,1 0-1 0 0,-1 0 1 0 0,5 0 0 0 0,19-6-1653 0 0,-25 7 1120 0 0,-1-1-1 0 0,0 1 1 0 0,1-1 0 0 0,-1 0-1 0 0,0 1 1 0 0,0-1-1 0 0,1 0 1 0 0,-1 0 0 0 0,0 0-1 0 0,0 0 1 0 0,0 0-1 0 0,0 0 1 0 0,0-1 0 0 0,1-1-1 0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18.920"/>
    </inkml:context>
    <inkml:brush xml:id="br0">
      <inkml:brushProperty name="width" value="0.05" units="cm"/>
      <inkml:brushProperty name="height" value="0.05" units="cm"/>
    </inkml:brush>
  </inkml:definitions>
  <inkml:trace contextRef="#ctx0" brushRef="#br0">123 195 10153 0 0,'0'0'2784'0'0,"0"-13"-2179"0"0,15-128 368 0 0,-15 139-930 0 0,0 0 0 0 0,0 0-1 0 0,0-1 1 0 0,1 1 0 0 0,-1 0 0 0 0,1 0 0 0 0,-1 0 0 0 0,1-1 0 0 0,0 1 0 0 0,0 0 0 0 0,0 0 0 0 0,0 0 0 0 0,0 0 0 0 0,8-9 8168 0 0,-18 28-8141 0 0,-55 107 46 0 0,47-92-79 0 0,4-8 84 0 0,-13 34 0 0 0,21-45-70 0 0,-12 41 33 0 0,16-50-92 0 0,0 0 0 0 0,0 0 0 0 0,1 0 0 0 0,-1 0 0 0 0,1 0 0 0 0,0 1 0 0 0,0-1 0 0 0,1 0 0 0 0,-1 0 0 0 0,2 6 1 0 0,-1-9 8 0 0,-1 0 0 0 0,0 0 0 0 0,1 0 0 0 0,-1 0 0 0 0,0 0 0 0 0,1 0 0 0 0,-1 0 0 0 0,1-1 0 0 0,0 1 0 0 0,-1 0 0 0 0,1 0 0 0 0,-1-1 0 0 0,1 1 1 0 0,0 0-1 0 0,0-1 0 0 0,0 1 0 0 0,-1-1 0 0 0,1 1 0 0 0,0-1 0 0 0,0 1 0 0 0,0-1 0 0 0,0 1 0 0 0,0-1 0 0 0,0 0 0 0 0,0 0 0 0 0,0 1 1 0 0,0-1-1 0 0,0 0 0 0 0,0 0 0 0 0,0 0 0 0 0,-1 0 0 0 0,1 0 0 0 0,0 0 0 0 0,0 0 0 0 0,0-1 0 0 0,0 1 0 0 0,0 0 0 0 0,0-1 0 0 0,0 1 0 0 0,0 0 1 0 0,0-1-1 0 0,0 1 0 0 0,0-1 0 0 0,-1 1 0 0 0,2-2 0 0 0,7-3-4 0 0,-1-1 0 0 0,0 0 0 0 0,13-13-1 0 0,-8 7-24 0 0,43-40 19 0 0,-39 35 6 0 0,0 1 0 0 0,1 1 0 0 0,1 0 0 0 0,26-15 0 0 0,-43 29 3 0 0,0 0 0 0 0,0-1 0 0 0,0 1 0 0 0,0 1 0 0 0,0-1 0 0 0,0 0 0 0 0,1 0 0 0 0,-1 1 0 0 0,0-1 0 0 0,1 1 0 0 0,-1 0 0 0 0,0 0 0 0 0,1-1 0 0 0,-1 2 0 0 0,0-1 0 0 0,1 0 1 0 0,-1 0-1 0 0,0 1 0 0 0,5 1 0 0 0,-6-1-1 0 0,1 0 1 0 0,0 0 0 0 0,-1 1 0 0 0,1-1-1 0 0,-1 1 1 0 0,0-1 0 0 0,1 1 0 0 0,-1 0-1 0 0,0 0 1 0 0,0 0 0 0 0,0-1 0 0 0,0 1-1 0 0,0 0 1 0 0,0 0 0 0 0,-1 0 0 0 0,1 0-1 0 0,-1 0 1 0 0,1 0 0 0 0,-1 1 0 0 0,0-1-1 0 0,0 0 1 0 0,0 3 0 0 0,0 11 4 0 0,0 1-1 0 0,-2-1 1 0 0,0 0 0 0 0,-1 1 0 0 0,0-1-1 0 0,-9 25 1 0 0,-1-8 25 0 0,0-1 1 0 0,-19 32-1 0 0,26-53-333 0 0,0 0 1 0 0,-1-1-1 0 0,0 1 0 0 0,-16 17 1 0 0,22-28 17 0 0,0 0 0 0 0,0 1 0 0 0,0-1 0 0 0,0 0 0 0 0,0 0 1 0 0,0 0-1 0 0,0 0 0 0 0,0 0 0 0 0,0 0 0 0 0,0 0 0 0 0,0 0 0 0 0,0 0 0 0 0,0 0 1 0 0,0 0-1 0 0,0 0 0 0 0,0-1 0 0 0,0 1 0 0 0,1-1 0 0 0,-1 1 0 0 0,0 0 0 0 0,0-1 1 0 0,0 1-1 0 0,0-1 0 0 0,1 0 0 0 0,-1 1 0 0 0,0-1 0 0 0,0 0 0 0 0,1 1 0 0 0,-1-1 1 0 0,1 0-1 0 0,-1 0 0 0 0,1 0 0 0 0,-2-1 0 0 0,0-4-1504 0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19.260"/>
    </inkml:context>
    <inkml:brush xml:id="br0">
      <inkml:brushProperty name="width" value="0.05" units="cm"/>
      <inkml:brushProperty name="height" value="0.05" units="cm"/>
    </inkml:brush>
  </inkml:definitions>
  <inkml:trace contextRef="#ctx0" brushRef="#br0">0 187 9297 0 0,'3'-22'26'0'0,"-1"7"432"0"0,0-1 0 0 0,1 0-1 0 0,5-14 1 0 0,-6 25-170 0 0,0 0 0 0 0,0 1 0 0 0,0-1 0 0 0,0 1 0 0 0,1 0-1 0 0,0 0 1 0 0,0 0 0 0 0,0 0 0 0 0,0 0 0 0 0,1 1 0 0 0,-1-1-1 0 0,1 1 1 0 0,8-5 0 0 0,-4 3-161 0 0,0 1 0 0 0,1 1-1 0 0,0 0 1 0 0,0 0 0 0 0,0 0 0 0 0,0 1 0 0 0,0 1-1 0 0,1-1 1 0 0,-1 2 0 0 0,0-1 0 0 0,16 2 0 0 0,-16 0-374 0 0,0 0-1 0 0,-1 0 1 0 0,1 1 0 0 0,0 0 0 0 0,-1 1 0 0 0,1 0 0 0 0,10 5 0 0 0,-15-6-184 0 0,0 1 0 0 0,0-1 0 0 0,-1 1 0 0 0,0 0 0 0 0,1 0 0 0 0,-1 0 0 0 0,0 1 0 0 0,0-1 0 0 0,0 1 1 0 0,-1 0-1 0 0,0-1 0 0 0,1 1 0 0 0,-1 0 0 0 0,0 0 0 0 0,1 7 0 0 0,-2-2-498 0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19.604"/>
    </inkml:context>
    <inkml:brush xml:id="br0">
      <inkml:brushProperty name="width" value="0.05" units="cm"/>
      <inkml:brushProperty name="height" value="0.05" units="cm"/>
    </inkml:brush>
  </inkml:definitions>
  <inkml:trace contextRef="#ctx0" brushRef="#br0">12 119 9265 0 0,'-8'-6'4556'0'0,"9"1"-4159"0"0,0 0-1 0 0,0 1 0 0 0,0-1 1 0 0,1 1-1 0 0,-1-1 1 0 0,1 1-1 0 0,0-1 1 0 0,1 1-1 0 0,-1 0 0 0 0,1 0 1 0 0,0 0-1 0 0,4-4 1 0 0,-2 2-218 0 0,0 0 1 0 0,0 1 0 0 0,1 0 0 0 0,-1 0 0 0 0,1 0 0 0 0,14-8 0 0 0,-18 12-158 0 0,0 0-1 0 0,0 0 1 0 0,1 0 0 0 0,-1 1 0 0 0,1-1-1 0 0,-1 1 1 0 0,1-1 0 0 0,-1 1 0 0 0,1 0-1 0 0,-1 0 1 0 0,1 0 0 0 0,-1 0 0 0 0,1 0-1 0 0,-1 1 1 0 0,1-1 0 0 0,-1 1 0 0 0,0-1 0 0 0,1 1-1 0 0,-1 0 1 0 0,0 0 0 0 0,1 0 0 0 0,-1 1-1 0 0,0-1 1 0 0,0 0 0 0 0,0 1 0 0 0,0-1-1 0 0,0 1 1 0 0,0 0 0 0 0,0 0 0 0 0,-1-1-1 0 0,3 5 1 0 0,1 0 50 0 0,-1 1-1 0 0,0 0 1 0 0,0 0-1 0 0,0 0 1 0 0,-1 0-1 0 0,0 1 1 0 0,-1-1-1 0 0,3 12 1 0 0,-3-8 49 0 0,-1 1 0 0 0,0-1 0 0 0,-1 0 0 0 0,-1 0 0 0 0,0 0 0 0 0,-2 13 0 0 0,-3 5 169 0 0,-10 31 0 0 0,6-33-168 0 0,0 0 0 0 0,-2-1 0 0 0,0-1 0 0 0,-2 0 0 0 0,-34 46 1 0 0,44-66-89 0 0,-1 1 0 0 0,-1-1 1 0 0,1-1-1 0 0,0 1 1 0 0,-1-1-1 0 0,0 0 1 0 0,0 0-1 0 0,-1 0 1 0 0,-7 2-1 0 0,19-8 77 0 0,-1-1 0 0 0,1 0 0 0 0,-1 0 1 0 0,7-7-1 0 0,9-7 135 0 0,-3 7-189 0 0,0 0 0 0 0,0 2 1 0 0,1 0-1 0 0,1 1 0 0 0,-1 0 0 0 0,1 2 0 0 0,28-6 0 0 0,13 3-274 0 0,66 0 1 0 0,-17 2-2062 0 0,-100 6 1115 0 0,-8 0 1107 0 0,-1 0-1 0 0,0 0 1 0 0,0 0 0 0 0,0 0-1 0 0,1 0 1 0 0,-1 0-1 0 0,0 0 1 0 0,0 0 0 0 0,0 0-1 0 0,0 0 1 0 0,1 0 0 0 0,-1 0-1 0 0,0 0 1 0 0,0 0-1 0 0,0 0 1 0 0,0 1 0 0 0,1-1-1 0 0,-1 0 1 0 0,0 0 0 0 0,0 0-1 0 0,0 0 1 0 0,0 0-1 0 0,0 0 1 0 0,1 1 0 0 0,-1-1-1 0 0,0 0 1 0 0,0 0 0 0 0,0 0-1 0 0,0 0 1 0 0,0 1-1 0 0,0-1 1 0 0,0 0 0 0 0,0 0-1 0 0,0 0 1 0 0,0 0-1 0 0,0 1 1 0 0,1-1 0 0 0,-1 0-1 0 0,0 0 1 0 0,0 0 0 0 0,0 1-1 0 0,0-1 1 0 0,-1 0-1 0 0,-5 7-2403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11.834"/>
    </inkml:context>
    <inkml:brush xml:id="br0">
      <inkml:brushProperty name="width" value="0.05" units="cm"/>
      <inkml:brushProperty name="height" value="0.05" units="cm"/>
    </inkml:brush>
  </inkml:definitions>
  <inkml:trace contextRef="#ctx0" brushRef="#br0">2528 21 5236 0 0,'0'-1'18172'0'0,"-65"1"-17954"0"0,-212 1-83 0 0,40-2 148 0 0,-241-1 103 0 0,-713-11 251 0 0,1140 12-590 0 0,-153-2 155 0 0,180 5-194 0 0,42 3-120 0 0,-12-4-60 0 0,8 0-3969 0 0,2-1 3616 0 0,8 1-101 0 0,3-1-3586 0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12.207"/>
    </inkml:context>
    <inkml:brush xml:id="br0">
      <inkml:brushProperty name="width" value="0.05" units="cm"/>
      <inkml:brushProperty name="height" value="0.05" units="cm"/>
    </inkml:brush>
  </inkml:definitions>
  <inkml:trace contextRef="#ctx0" brushRef="#br0">412 127 10881 0 0,'0'0'2023'0'0,"7"-16"-1353"0"0,23-49 17 0 0,-23 49 1561 0 0,-5 11-2123 0 0,5-16-69 0 0,-7 21-57 0 0,0 0 0 0 0,0 0 0 0 0,-1 0 1 0 0,1 0-1 0 0,0 0 0 0 0,0 0 1 0 0,0 0-1 0 0,0 0 0 0 0,0 0 0 0 0,0 0 1 0 0,0 0-1 0 0,-1 0 0 0 0,1 0 1 0 0,0 0-1 0 0,0 0 0 0 0,0 0 1 0 0,0 0-1 0 0,0 0 0 0 0,0 0 0 0 0,0 0 1 0 0,0 0-1 0 0,-1 0 0 0 0,1 0 1 0 0,0 0-1 0 0,0 0 0 0 0,0 0 0 0 0,0 0 1 0 0,0-1-1 0 0,0 1 0 0 0,0 0 1 0 0,0 0-1 0 0,0 0 0 0 0,0 0 1 0 0,0 0-1 0 0,0 0 0 0 0,0 0 0 0 0,0 0 1 0 0,0-1-1 0 0,0 1 0 0 0,0 0 1 0 0,-1 0-1 0 0,1 0 0 0 0,0 0 1 0 0,0 0-1 0 0,1 0 0 0 0,-1 0 0 0 0,0-1 1 0 0,0 1-1 0 0,0 0 0 0 0,0 0 1 0 0,0 0-1 0 0,0 0 0 0 0,-41 18-13 0 0,-122 75-14 0 0,131-75 7 0 0,2-1-36 0 0,-35 15 0 0 0,53-28 52 0 0,1 0-1 0 0,-1 0 1 0 0,0-1-1 0 0,1-1 0 0 0,-1 0 1 0 0,-24 1-1 0 0,19-3-5 0 0,9 0 0 0 0,20-1 10 0 0,31-9 492 0 0,0-1 136 0 0,-24 9-76 0 0,0 0 1 0 0,-1 2-1 0 0,1 0 1 0 0,0 2-1 0 0,28 4 1 0 0,-41-4-426 0 0,0-1 1 0 0,0 1-1 0 0,-1 0 0 0 0,1 0 1 0 0,-1 1-1 0 0,1-1 1 0 0,-1 1-1 0 0,0 1 1 0 0,0-1-1 0 0,0 1 1 0 0,0-1-1 0 0,-1 2 1 0 0,1-1-1 0 0,-1 0 1 0 0,0 1-1 0 0,0 0 1 0 0,-1 0-1 0 0,0 0 1 0 0,1 0-1 0 0,-2 0 1 0 0,4 7-1 0 0,-1 2-443 0 0,0 0 0 0 0,-1 1 0 0 0,-1-1 0 0 0,0 1 0 0 0,-1 0 0 0 0,-1 0 1 0 0,0 21-1 0 0,-7 7-1800 0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13.500"/>
    </inkml:context>
    <inkml:brush xml:id="br0">
      <inkml:brushProperty name="width" value="0.05" units="cm"/>
      <inkml:brushProperty name="height" value="0.05" units="cm"/>
    </inkml:brush>
  </inkml:definitions>
  <inkml:trace contextRef="#ctx0" brushRef="#br0">4385 404 6281 0 0,'8'-4'179'0'0,"0"0"1"0"0,0-1 0 0 0,0 1-1 0 0,-1-2 1 0 0,0 1-1 0 0,0-1 1 0 0,0 0 0 0 0,5-7-1 0 0,-10 11-92 0 0,0 0-1 0 0,0 0 0 0 0,-1-1 0 0 0,1 1 0 0 0,0 0 1 0 0,-1-1-1 0 0,0 0 0 0 0,0 1 0 0 0,0-1 0 0 0,0 1 0 0 0,0-1 1 0 0,0 0-1 0 0,-1 0 0 0 0,1 0 0 0 0,-1 1 0 0 0,0-1 1 0 0,0 0-1 0 0,0 0 0 0 0,0 0 0 0 0,0 0 0 0 0,-1 1 0 0 0,0-1 1 0 0,1 0-1 0 0,-1 0 0 0 0,0 1 0 0 0,0-1 0 0 0,0 0 1 0 0,0 1-1 0 0,-3-4 0 0 0,-5-7 67 0 0,-1 1 1 0 0,-1 1-1 0 0,1-1 0 0 0,-2 2 1 0 0,0-1-1 0 0,0 2 1 0 0,-1 0-1 0 0,0 0 0 0 0,0 1 1 0 0,-21-9-1 0 0,-10-2 8 0 0,-1 2 0 0 0,-51-12 0 0 0,1 6 105 0 0,-1 4 0 0 0,-105-7 0 0 0,-199 11 770 0 0,203 22 3 0 0,-326 54 1 0 0,291-16-61 0 0,-238 81 1 0 0,297-69-738 0 0,2 9-1 0 0,3 6 1 0 0,4 8-1 0 0,3 7 1 0 0,-176 127-1 0 0,230-133 218 0 0,-168 165 0 0 0,232-202-270 0 0,1 2 0 0 0,2 2 0 0 0,3 1 0 0 0,1 2 0 0 0,3 1 0 0 0,-27 58 0 0 0,47-80-105 0 0,1 0-1 0 0,2 1 1 0 0,0 0-1 0 0,2 1 0 0 0,-5 50 1 0 0,11-59-55 0 0,1 1-1 0 0,1 0 1 0 0,1-1-1 0 0,1 1 1 0 0,1-1 0 0 0,1 1-1 0 0,2-1 1 0 0,10 32-1 0 0,-4-28 11 0 0,1 0-1 0 0,1 0 1 0 0,1-1-1 0 0,1-1 0 0 0,2-1 1 0 0,0 0-1 0 0,2-1 0 0 0,0-1 1 0 0,1-1-1 0 0,28 20 0 0 0,8 3 32 0 0,3-2-1 0 0,1-4 0 0 0,69 33 1 0 0,23 2 35 0 0,4-7 1 0 0,209 59 0 0 0,345 31-81 0 0,97-81-65 0 0,5-66-21 0 0,-307-27 44 0 0,-1-46 33 0 0,-389 40-47 0 0,-1-5 1 0 0,138-55 0 0 0,-170 49-55 0 0,-2-2 1 0 0,-1-5-1 0 0,123-85 0 0 0,-151 88 26 0 0,-1-2-1 0 0,-2-3 1 0 0,77-86-1 0 0,-94 91 30 0 0,-2-2-1 0 0,-2 0 1 0 0,-2-2-1 0 0,-2-1 1 0 0,29-72-1 0 0,-36 70 9 0 0,-1-2 0 0 0,-3 0-1 0 0,-1 0 1 0 0,-3-1 0 0 0,-2 0 0 0 0,-2-1 0 0 0,-3-66-1 0 0,-3 84 16 0 0,-2 1 0 0 0,-1 0-1 0 0,-1-1 1 0 0,-2 2 0 0 0,-1-1-1 0 0,-2 1 1 0 0,0 0 0 0 0,-3 1-1 0 0,0 1 1 0 0,-1 0-1 0 0,-2 0 1 0 0,-32-42 0 0 0,5 21 0 0 0,-1 2 0 0 0,-3 1 0 0 0,-1 3 0 0 0,-2 1 0 0 0,-66-39 0 0 0,13 17-130 0 0,-207-92 0 0 0,186 105-814 0 0,-1 6-1 0 0,-3 5 0 0 0,-1 5 0 0 0,-167-21 0 0 0,199 46-686 0 0,84 10 1008 0 0,-1 0-1 0 0,1 0 0 0 0,0 2 1 0 0,0-1-1 0 0,-16 6 0 0 0,9 1-956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45.825"/>
    </inkml:context>
    <inkml:brush xml:id="br0">
      <inkml:brushProperty name="width" value="0.05" units="cm"/>
      <inkml:brushProperty name="height" value="0.05" units="cm"/>
    </inkml:brush>
  </inkml:definitions>
  <inkml:trace contextRef="#ctx0" brushRef="#br0">37 52 7937 0 0,'-36'-3'776'0'0,"36"4"-303"0"0,9 2-236 0 0,11 1 42 0 0,56 1-166 0 0,-1-3 0 0 0,79-8 1 0 0,-39 1-70 0 0,467-45 113 0 0,-581 50-41 0 0,0 0-89 0 0,-1-1 1 0 0,0 1-1 0 0,0 0 1 0 0,1 0-1 0 0,-1 0 1 0 0,0 0 0 0 0,1-1-1 0 0,-1 1 1 0 0,0 0-1 0 0,1 0 1 0 0,-1 0-1 0 0,0 0 1 0 0,1 0-1 0 0,-1 0 1 0 0,0 0 0 0 0,1 0-1 0 0,-1 0 1 0 0,0 0-1 0 0,1 0 1 0 0,-1 0-1 0 0,0 0 1 0 0,1 0-1 0 0,-1 0 1 0 0,0 0 0 0 0,0 1-1 0 0,1-1 1 0 0,-1 0-1 0 0,0 0 1 0 0,1 0-1 0 0,-1 0 1 0 0,0 1-1 0 0,0-1 1 0 0,1 0 0 0 0,-1 0-1 0 0,0 1 1 0 0,0-1-1 0 0,1 0 1 0 0,-1 0-1 0 0,0 1 1 0 0,0-1-1 0 0,0 0 1 0 0,0 1 0 0 0,1-1-1 0 0,-1 0 1 0 0,0 0-1 0 0,0 1 1 0 0,-7 23 60 0 0,6-18 179 0 0,-8 18-138 0 0,-27 79 13 0 0,32-92-74 0 0,1 0 0 0 0,0 0 0 0 0,1 1 0 0 0,0-1 0 0 0,0 1 0 0 0,2-1 0 0 0,-1 1 0 0 0,1 0 0 0 0,1-1 0 0 0,3 20 0 0 0,0-6 78 0 0,42 238 1630 0 0,1 7-528 0 0,-39-28-863 0 0,-8-190-356 0 0,0-49-25 0 0,0 0-1 0 0,0 0 1 0 0,0-1 0 0 0,0 1-1 0 0,-1 0 1 0 0,1 0 0 0 0,-1 0-1 0 0,0 0 1 0 0,0-1 0 0 0,0 1-1 0 0,0 0 1 0 0,-3 4 0 0 0,3-6-4 0 0,0 0 0 0 0,0 0 0 0 0,-1 0 0 0 0,1 0 0 0 0,0 0 0 0 0,-1 0 0 0 0,1 0 0 0 0,0-1 0 0 0,-1 1 0 0 0,1-1 0 0 0,-1 1 0 0 0,1-1 0 0 0,-1 1 0 0 0,0-1 0 0 0,1 0 0 0 0,-1 0 0 0 0,1 0 0 0 0,-1 0 0 0 0,1 0 0 0 0,-1 0 0 0 0,0 0 0 0 0,1 0 0 0 0,-1-1 0 0 0,-2 0 0 0 0,-24-7-8 0 0,-47-20 1 0 0,15 5-92 0 0,-34-4-164 0 0,-1 4 1 0 0,-119-12 0 0 0,160 27 214 0 0,-196-17-185 0 0,186 19-117 0 0,60 6 250 0 0,1 0 1 0 0,-1-1-1 0 0,1 1 0 0 0,0-1 0 0 0,-1 0 1 0 0,1 0-1 0 0,0-1 0 0 0,-1 1 1 0 0,1 0-1 0 0,-4-4 0 0 0,6 5 48 0 0,1-1 1 0 0,-1 1-1 0 0,1 0 1 0 0,0-1-1 0 0,-1 1 0 0 0,1-1 1 0 0,0 1-1 0 0,-1-1 1 0 0,1 1-1 0 0,0 0 0 0 0,-1-1 1 0 0,1 0-1 0 0,0 1 1 0 0,0-1-1 0 0,0 1 0 0 0,-1-1 1 0 0,1 1-1 0 0,0-1 1 0 0,0 1-1 0 0,0-1 0 0 0,0 0 1 0 0,0 1-1 0 0,0-1 1 0 0,0 1-1 0 0,0-2 0 0 0,1 1-72 0 0,0 0 0 0 0,-1-1 0 0 0,1 1 0 0 0,0 0 0 0 0,0-1 0 0 0,0 1 0 0 0,0 0 0 0 0,0 0 0 0 0,0 0 0 0 0,0 0 0 0 0,1 0 0 0 0,-1 0 0 0 0,3-2 0 0 0,34-18-1936 0 0,-15 10 880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14.360"/>
    </inkml:context>
    <inkml:brush xml:id="br0">
      <inkml:brushProperty name="width" value="0.05" units="cm"/>
      <inkml:brushProperty name="height" value="0.05" units="cm"/>
    </inkml:brush>
  </inkml:definitions>
  <inkml:trace contextRef="#ctx0" brushRef="#br0">217 151 11197 0 0,'0'-1'57'0'0,"-1"0"-1"0"0,0 0 0 0 0,1 0 1 0 0,-1 1-1 0 0,1-1 1 0 0,-1 0-1 0 0,0 1 1 0 0,0-1-1 0 0,1 0 1 0 0,-1 1-1 0 0,0-1 1 0 0,0 1-1 0 0,0-1 1 0 0,0 1-1 0 0,0-1 1 0 0,0 1-1 0 0,0 0 1 0 0,0-1-1 0 0,0 1 1 0 0,0 0-1 0 0,0 0 1 0 0,0 0-1 0 0,0 0 1 0 0,0 0-1 0 0,-1 0 1 0 0,0 1 188 0 0,0 0 0 0 0,-1 0 0 0 0,1 0 1 0 0,0 0-1 0 0,0 1 0 0 0,0-1 0 0 0,0 1 0 0 0,-2 2 0 0 0,-9 7 1600 0 0,14 4-1708 0 0,2 49-17 0 0,-3-49 97 0 0,1 28-135 0 0,1 134-22 0 0,-1-156-39 0 0,-1 1 0 0 0,-4 30 0 0 0,1-31-9 0 0,2-19-11 0 0,-21 143 85 0 0,18-126-64 0 0,-1 0-1 0 0,-1-1 0 0 0,0 1 1 0 0,-2-1-1 0 0,-14 26 1 0 0,22-44-21 0 0,0 0 1 0 0,0 1 0 0 0,0-1 0 0 0,0 0-1 0 0,0 1 1 0 0,0-1 0 0 0,0 0 0 0 0,-1 1-1 0 0,1-1 1 0 0,0 0 0 0 0,0 1 0 0 0,0-1-1 0 0,-1 0 1 0 0,1 1 0 0 0,0-1 0 0 0,-1 0 0 0 0,1 0-1 0 0,0 1 1 0 0,0-1 0 0 0,-1 0 0 0 0,1 0-1 0 0,0 0 1 0 0,-1 0 0 0 0,1 1 0 0 0,0-1-1 0 0,-1 0 1 0 0,1 0 0 0 0,-1 0 0 0 0,1 0-1 0 0,0 0 1 0 0,-1 0 0 0 0,1 0 0 0 0,0 0-1 0 0,-1 0 1 0 0,1 0 0 0 0,-1 0 0 0 0,1 0-1 0 0,0 0 1 0 0,-1 0 0 0 0,1 0 0 0 0,0-1-1 0 0,-1 1 1 0 0,0 0 0 0 0,-1-3 0 0 0,0-1 0 0 0,0 1 0 0 0,1 0 0 0 0,-1-1 0 0 0,1 0 0 0 0,0 1 0 0 0,-1-1 0 0 0,1 0 1 0 0,0-4-1 0 0,-22-124 6 0 0,22 121-8 0 0,0-1 0 0 0,0 1 1 0 0,1-1-1 0 0,0 1 1 0 0,3-19-1 0 0,0 9 7 0 0,2-25 94 0 0,1 0-1 0 0,3 0 1 0 0,2 1 0 0 0,24-64 0 0 0,-27 88 0 0 0,1 1 0 0 0,1 0 0 0 0,1 0 1 0 0,0 1-1 0 0,2 1 0 0 0,0 0 1 0 0,1 1-1 0 0,0 0 0 0 0,2 1 1 0 0,0 1-1 0 0,26-20 0 0 0,-25 24-7 0 0,1 2 1 0 0,0 0-1 0 0,0 0 0 0 0,0 2 0 0 0,1 0 0 0 0,0 1 0 0 0,1 1 0 0 0,-1 1 0 0 0,31-2 0 0 0,-29 4 46 0 0,0 1 1 0 0,0 1 0 0 0,0 1-1 0 0,0 1 1 0 0,0 1-1 0 0,0 1 1 0 0,0 1-1 0 0,37 14 1 0 0,-51-16-101 0 0,0 0 0 0 0,0 1 0 0 0,-1 0 0 0 0,0 0 0 0 0,0 1 0 0 0,0 0 0 0 0,0 0 1 0 0,-1 0-1 0 0,7 8 0 0 0,-10-9 516 0 0,-76 65-502 0 0,-234 214-60 0 0,223-214 2 0 0,49-49 6 0 0,36-19-2 0 0,-287 122 206 0 0,283-121-76 0 0,29-11 42 0 0,-6 2-119 0 0,13-5 6 0 0,44-10 0 0 0,-63 19-22 0 0,0 1 0 0 0,0 0 0 0 0,0 1 1 0 0,0 0-1 0 0,0 1 0 0 0,0 0 0 0 0,0 1 1 0 0,17 4-1 0 0,-7 0 45 0 0,0 2 0 0 0,-1 0 0 0 0,0 2 0 0 0,-1 0 0 0 0,0 1 0 0 0,0 1 0 0 0,-1 2 0 0 0,0-1 0 0 0,-1 2 0 0 0,-1 1 0 0 0,0 0 1 0 0,19 22-1 0 0,-11-5-337 0 0,-18-19-42 0 0,2-2 0 0 0,0 1 0 0 0,16 13 0 0 0,-22-21-245 0 0,1-1 0 0 0,0-1 0 0 0,0 1 0 0 0,0-1 0 0 0,0 0 1 0 0,1 0-1 0 0,-1 0 0 0 0,0-1 0 0 0,1 0 0 0 0,7 1 0 0 0,1-1-1685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14.796"/>
    </inkml:context>
    <inkml:brush xml:id="br0">
      <inkml:brushProperty name="width" value="0.05" units="cm"/>
      <inkml:brushProperty name="height" value="0.05" units="cm"/>
    </inkml:brush>
  </inkml:definitions>
  <inkml:trace contextRef="#ctx0" brushRef="#br0">234 135 13877 0 0,'-3'-4'143'0'0,"0"0"-1"0"0,0 1 1 0 0,0-1 0 0 0,-1 1-1 0 0,1 0 1 0 0,-1 0-1 0 0,0 0 1 0 0,0 0-1 0 0,-8-4 1 0 0,11 6-62 0 0,-1 1 0 0 0,1-1 1 0 0,-1 0-1 0 0,1 1 0 0 0,-1 0 1 0 0,1-1-1 0 0,-1 1 0 0 0,1 0 0 0 0,-1 0 1 0 0,0 0-1 0 0,1 0 0 0 0,-1 0 1 0 0,0 0-1 0 0,1 0 0 0 0,-1 1 0 0 0,1-1 1 0 0,-1 1-1 0 0,1-1 0 0 0,-1 1 0 0 0,1-1 1 0 0,-1 1-1 0 0,1 0 0 0 0,-1 0 1 0 0,1 0-1 0 0,0-1 0 0 0,-1 2 0 0 0,1-1 1 0 0,0 0-1 0 0,0 0 0 0 0,0 0 0 0 0,0 0 1 0 0,0 1-1 0 0,-1 1 0 0 0,-6 12 350 0 0,1 0 0 0 0,0 1 0 0 0,2 0 0 0 0,0 0-1 0 0,0 0 1 0 0,2 0 0 0 0,-3 25 0 0 0,-5 17 413 0 0,-21 94-133 0 0,-18 79-672 0 0,48-206-99 0 0,20-63-1180 0 0,64-182-342 0 0,17-40 1533 0 0,-85 227 220 0 0,1 1-1 0 0,1 1 1 0 0,33-48 0 0 0,-47 76-104 0 0,1 0 1 0 0,0 0 0 0 0,-1 0 0 0 0,2 0 0 0 0,-1 0 0 0 0,0 1-1 0 0,0-1 1 0 0,1 1 0 0 0,-1 0 0 0 0,1 0 0 0 0,0 0 0 0 0,7-2-1 0 0,-9 3-32 0 0,0 1-1 0 0,0 0 0 0 0,0 0 0 0 0,0 0 0 0 0,0 0 1 0 0,-1 0-1 0 0,1 0 0 0 0,0 0 0 0 0,0 1 0 0 0,0-1 0 0 0,0 1 1 0 0,0-1-1 0 0,-1 1 0 0 0,1 0 0 0 0,0 0 0 0 0,0-1 1 0 0,-1 1-1 0 0,1 1 0 0 0,-1-1 0 0 0,1 0 0 0 0,-1 0 0 0 0,1 0 1 0 0,-1 1-1 0 0,0-1 0 0 0,1 1 0 0 0,-1-1 0 0 0,0 1 1 0 0,0 0-1 0 0,0-1 0 0 0,1 3 0 0 0,2 5 40 0 0,-1-1 0 0 0,1 1-1 0 0,-1 1 1 0 0,-1-1 0 0 0,0 0 0 0 0,0 1-1 0 0,-1-1 1 0 0,0 1 0 0 0,0 10 0 0 0,-7 89 357 0 0,5-102-410 0 0,-13 221 349 0 0,14-193-1217 0 0,2-1 0 0 0,2 1 1 0 0,1-1-1 0 0,14 52 1 0 0,-17-81 545 0 0,7 33-2409 0 0,-9-37 2433 0 0,0 1 0 0 0,1 0-1 0 0,-1 0 1 0 0,0-1 0 0 0,0 1 0 0 0,0 0-1 0 0,-1 0 1 0 0,1 0 0 0 0,0-1 0 0 0,-1 1-1 0 0,1 0 1 0 0,-1-1 0 0 0,1 1 0 0 0,-1 0-1 0 0,0-1 1 0 0,0 1 0 0 0,0 0 0 0 0,-1 1-1 0 0,-7 3-1469 0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15.123"/>
    </inkml:context>
    <inkml:brush xml:id="br0">
      <inkml:brushProperty name="width" value="0.05" units="cm"/>
      <inkml:brushProperty name="height" value="0.05" units="cm"/>
    </inkml:brush>
  </inkml:definitions>
  <inkml:trace contextRef="#ctx0" brushRef="#br0">72 189 9741 0 0,'-7'-14'96'0'0,"-55"-113"3445"0"0,61 126-3402 0 0,1 0 1 0 0,0 1-1 0 0,-1-1 0 0 0,1 0 1 0 0,0 0-1 0 0,0 1 0 0 0,0-1 1 0 0,0 0-1 0 0,0 0 0 0 0,0 1 1 0 0,0-1-1 0 0,0 0 0 0 0,0 0 1 0 0,0 1-1 0 0,0-1 0 0 0,0 0 1 0 0,1 1-1 0 0,-1-1 0 0 0,0 0 1 0 0,0 0-1 0 0,1 1 0 0 0,-1-1 1 0 0,1 1-1 0 0,0-2 0 0 0,0 1 63 0 0,0 0-1 0 0,1-1 1 0 0,-1 1-1 0 0,1 0 1 0 0,-1 0-1 0 0,1 0 1 0 0,-1 1 0 0 0,1-1-1 0 0,0 0 1 0 0,2 0-1 0 0,7-2 549 0 0,0 1-1 0 0,22-2 1 0 0,-18 3-166 0 0,56-5 148 0 0,-1 4 0 0 0,117 11 1 0 0,-92-3-1302 0 0,-88-6-266 0 0,-1-1 0 0 0,0 0 0 0 0,1 0 0 0 0,9-4 0 0 0,-27 9-2135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15.526"/>
    </inkml:context>
    <inkml:brush xml:id="br0">
      <inkml:brushProperty name="width" value="0.05" units="cm"/>
      <inkml:brushProperty name="height" value="0.05" units="cm"/>
    </inkml:brush>
  </inkml:definitions>
  <inkml:trace contextRef="#ctx0" brushRef="#br0">1 128 9977 0 0,'0'-4'86'0'0,"3"-59"2490"0"0,-3 58-2051 0 0,1-1-1 0 0,0 1 1 0 0,0 1 0 0 0,0-1-1 0 0,1 0 1 0 0,0 0 0 0 0,0 0-1 0 0,0 1 1 0 0,0-1 0 0 0,4-4-1 0 0,-6 9-480 0 0,0 0-1 0 0,0 0 0 0 0,0 0 0 0 0,0-1 0 0 0,0 1 0 0 0,0 0 0 0 0,1 0 1 0 0,-1 0-1 0 0,0 0 0 0 0,0-1 0 0 0,0 1 0 0 0,0 0 0 0 0,0 0 1 0 0,1 0-1 0 0,-1 0 0 0 0,0 0 0 0 0,0 0 0 0 0,0-1 0 0 0,1 1 0 0 0,-1 0 1 0 0,0 0-1 0 0,0 0 0 0 0,0 0 0 0 0,1 0 0 0 0,-1 0 0 0 0,0 0 1 0 0,0 0-1 0 0,0 0 0 0 0,1 0 0 0 0,-1 0 0 0 0,0 0 0 0 0,0 0 0 0 0,1 0 1 0 0,-1 0-1 0 0,0 0 0 0 0,0 0 0 0 0,4 9 880 0 0,-3 14-27 0 0,-1-22-752 0 0,-14 285 2013 0 0,0 2-2905 0 0,14-286 512 0 0,0 0-1 0 0,-1 0 0 0 0,2 1 1 0 0,-1-1-1 0 0,0 0 0 0 0,0 0 0 0 0,1 0 1 0 0,-1 1-1 0 0,1-1 0 0 0,0 0 1 0 0,0 0-1 0 0,-1 0 0 0 0,1 0 1 0 0,1 0-1 0 0,-1 0 0 0 0,0 0 0 0 0,0 0 1 0 0,1-1-1 0 0,2 3 0 0 0,-3-3-63 0 0,1 0-1 0 0,-1-1 1 0 0,1 0-1 0 0,-1 1 1 0 0,1-1-1 0 0,-1 0 1 0 0,1 0-1 0 0,0 1 1 0 0,-1-1-1 0 0,1 0 1 0 0,-1-1-1 0 0,1 1 1 0 0,-1 0-1 0 0,1 0 1 0 0,-1-1-1 0 0,1 1 1 0 0,-1-1-1 0 0,1 1 1 0 0,-1-1-1 0 0,1 0 1 0 0,-1 0 0 0 0,0 1-1 0 0,1-1 1 0 0,-1 0-1 0 0,0 0 1 0 0,0 0-1 0 0,3-3 1 0 0,6-5-1130 0 0,0-3-3 0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15.886"/>
    </inkml:context>
    <inkml:brush xml:id="br0">
      <inkml:brushProperty name="width" value="0.05" units="cm"/>
      <inkml:brushProperty name="height" value="0.05" units="cm"/>
    </inkml:brush>
  </inkml:definitions>
  <inkml:trace contextRef="#ctx0" brushRef="#br0">86 575 8001 0 0,'-66'-206'2354'0'0,"65"204"-2306"0"0,-6-29 939 0 0,2 1-1 0 0,1-1 1 0 0,2 0-1 0 0,2-56 1 0 0,0 48-12 0 0,0 30-806 0 0,-1-1 211 0 0,1 0 1 0 0,1 1 0 0 0,0-1 0 0 0,0 0 0 0 0,4-14 0 0 0,-4 22-295 0 0,0 0 1 0 0,0 0-1 0 0,0 0 1 0 0,0 0-1 0 0,0 0 1 0 0,0 0-1 0 0,0 0 1 0 0,1 1-1 0 0,-1-1 1 0 0,0 0-1 0 0,1 1 1 0 0,0-1-1 0 0,-1 1 1 0 0,1 0-1 0 0,0-1 1 0 0,0 1-1 0 0,0 0 1 0 0,0 0-1 0 0,0 0 1 0 0,0 0-1 0 0,0 1 1 0 0,0-1 0 0 0,0 1-1 0 0,0-1 1 0 0,0 1-1 0 0,1-1 1 0 0,-1 1-1 0 0,0 0 1 0 0,0 0-1 0 0,3 1 1 0 0,14 0 281 0 0,0 1 0 0 0,0 1 0 0 0,0 1 1 0 0,27 9-1 0 0,74 34 242 0 0,-88-34-526 0 0,12 5-35 0 0,-1 1 1 0 0,-1 2 0 0 0,-1 2 0 0 0,72 54 0 0 0,-109-74-45 0 0,0 1 1 0 0,0 0 0 0 0,0 0-1 0 0,0 0 1 0 0,-1 0 0 0 0,0 1-1 0 0,0 0 1 0 0,0 0-1 0 0,0 0 1 0 0,-1 0 0 0 0,4 8-1 0 0,-6-10-4 0 0,1-1 0 0 0,-1 1 0 0 0,1 0 0 0 0,-1-1 0 0 0,0 1 0 0 0,0 0-1 0 0,0 0 1 0 0,-1-1 0 0 0,1 1 0 0 0,0 0 0 0 0,-1-1 0 0 0,0 1 0 0 0,0 0 0 0 0,0-1 0 0 0,0 1 0 0 0,0-1-1 0 0,0 0 1 0 0,-1 1 0 0 0,1-1 0 0 0,-1 0 0 0 0,1 0 0 0 0,-1 0 0 0 0,0 0 0 0 0,0 0 0 0 0,-3 3 0 0 0,-10 5-22 0 0,1 1 0 0 0,-2-2 0 0 0,1 0 0 0 0,-1 0 0 0 0,-1-2 0 0 0,1 0 0 0 0,-1-1 0 0 0,-26 6 1 0 0,-6-2-594 0 0,-88 8 1 0 0,10-18-2399 0 0,60-1-345 0 0,42 1 1192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22.847"/>
    </inkml:context>
    <inkml:brush xml:id="br0">
      <inkml:brushProperty name="width" value="0.05" units="cm"/>
      <inkml:brushProperty name="height" value="0.05" units="cm"/>
    </inkml:brush>
  </inkml:definitions>
  <inkml:trace contextRef="#ctx0" brushRef="#br0">170 80 10953 0 0,'-10'-5'462'0'0,"-1"0"0"0"0,1 0 0 0 0,-1 1-1 0 0,-15-3 1 0 0,17 5 62 0 0,-1-1-1 0 0,1 0 0 0 0,0 0 1 0 0,0-1-1 0 0,1 0 0 0 0,-1-1 1 0 0,-11-8-1 0 0,5 0 1553 0 0,11 10-33 0 0,8 8-1015 0 0,1-1-908 0 0,0 1-1 0 0,0-1 1 0 0,0 0 0 0 0,7 4-1 0 0,1 1 78 0 0,75 61 642 0 0,-74-60-856 0 0,0-1 0 0 0,1-1 1 0 0,0 0-1 0 0,0-1 0 0 0,1 0 1 0 0,0-2-1 0 0,0 0 0 0 0,0 0 1 0 0,0-2-1 0 0,1 0 0 0 0,0-1 1 0 0,18 0-1 0 0,-50-7 202 0 0,14 4-170 0 0,0 1 1 0 0,1-1-1 0 0,-1 1 0 0 0,0-1 0 0 0,0 1 1 0 0,0-1-1 0 0,0 1 0 0 0,0 0 1 0 0,1 0-1 0 0,-1-1 0 0 0,0 1 0 0 0,0 0 1 0 0,0 0-1 0 0,0 0 0 0 0,0 0 1 0 0,0 0-1 0 0,0 0 0 0 0,0 0 0 0 0,0 0 1 0 0,0 1-1 0 0,0-1 0 0 0,1 0 1 0 0,-2 1-1 0 0,-20 10 61 0 0,0 1 1 0 0,2 2-1 0 0,-1 0 1 0 0,2 1-1 0 0,-34 33 0 0 0,-4 2-266 0 0,48-42-240 0 0,0-1 1 0 0,-13 17-1 0 0,19-20-173 0 0,0 0 1 0 0,0 0 0 0 0,1 0-1 0 0,0 1 1 0 0,-3 5-1 0 0,5-8-28 0 0,0 1 0 0 0,0-1 0 0 0,0 1 0 0 0,1 0 0 0 0,-1-1 0 0 0,1 1 0 0 0,-1-1 0 0 0,1 1 0 0 0,0-1 0 0 0,0 0 0 0 0,0 1 0 0 0,0-1 0 0 0,2 3 0 0 0,-2-1-1215 0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23.171"/>
    </inkml:context>
    <inkml:brush xml:id="br0">
      <inkml:brushProperty name="width" value="0.05" units="cm"/>
      <inkml:brushProperty name="height" value="0.05" units="cm"/>
    </inkml:brush>
  </inkml:definitions>
  <inkml:trace contextRef="#ctx0" brushRef="#br0">49 28 11913 0 0,'-1'2'194'0'0,"-1"1"-1"0"0,0-1 1 0 0,1 0-1 0 0,-1 0 1 0 0,0-1-1 0 0,0 1 1 0 0,0 0-1 0 0,0-1 1 0 0,0 1-1 0 0,0-1 1 0 0,-1 1-1 0 0,1-1 1 0 0,0 0-1 0 0,-1 0 1 0 0,1 0-1 0 0,-5 1 1 0 0,1 3 1980 0 0,2-3-1104 0 0,7-5 189 0 0,1 1-748 0 0,1 0 0 0 0,0 0 0 0 0,0 1 0 0 0,0-1 0 0 0,0 1 0 0 0,0 0 0 0 0,7 0 0 0 0,1-1-207 0 0,171-29-1045 0 0,-62 17-4964 0 0,-103 13 3438 0 0,-3 4-225 0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23.905"/>
    </inkml:context>
    <inkml:brush xml:id="br0">
      <inkml:brushProperty name="width" value="0.05" units="cm"/>
      <inkml:brushProperty name="height" value="0.05" units="cm"/>
    </inkml:brush>
  </inkml:definitions>
  <inkml:trace contextRef="#ctx0" brushRef="#br0">200 157 12061 0 0,'0'0'546'0'0,"-9"-9"-20"0"0,-29-28 160 0 0,28 28 3546 0 0,-10 1-3026 0 0,-7-4-786 0 0,0 1 432 0 0,-34-11 0 0 0,53 21-721 0 0,9-1 549 0 0,14-1 2598 0 0,155-15-3236 0 0,107 5 18 0 0,-277 13-61 0 0,0-1 1 0 0,0 1-1 0 0,0 0 0 0 0,-1 0 0 0 0,1 0 0 0 0,0 0 0 0 0,0 0 0 0 0,0 0 0 0 0,0 0 1 0 0,0 0-1 0 0,0-1 0 0 0,0 1 0 0 0,0 0 0 0 0,0 0 0 0 0,0 0 0 0 0,0 0 0 0 0,0 0 1 0 0,0-1-1 0 0,0 1 0 0 0,0 0 0 0 0,0 0 0 0 0,0 0 0 0 0,0 0 0 0 0,0 0 0 0 0,0 0 0 0 0,0-1 1 0 0,0 1-1 0 0,0 0 0 0 0,0 0 0 0 0,0 0 0 0 0,0 0 0 0 0,0 0 0 0 0,0 0 0 0 0,0-1 1 0 0,0 1-1 0 0,0 0 0 0 0,0 0 0 0 0,0 0 0 0 0,1 0 0 0 0,-1 0 0 0 0,0 0 0 0 0,0 0 1 0 0,0 0-1 0 0,0-1 0 0 0,0 1 0 0 0,0 0 0 0 0,0 0 0 0 0,1 0 0 0 0,-1 0 0 0 0,0 0 1 0 0,0 0-1 0 0,0 0 0 0 0,0 0 0 0 0,0 0 0 0 0,1 0 0 0 0,-1 0 0 0 0,-19-5-13 0 0,2 6 5 0 0,13-1 385 0 0,-9 24-253 0 0,-42 75 26 0 0,47-84-83 0 0,1 0 0 0 0,0 0 0 0 0,1 0 0 0 0,-4 20 1 0 0,-5 9 47 0 0,-20 59-57 0 0,13-38-956 0 0,16-34-1179 0 0,6 1-7959 0 0,0-31 9301 0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24.246"/>
    </inkml:context>
    <inkml:brush xml:id="br0">
      <inkml:brushProperty name="width" value="0.05" units="cm"/>
      <inkml:brushProperty name="height" value="0.05" units="cm"/>
    </inkml:brush>
  </inkml:definitions>
  <inkml:trace contextRef="#ctx0" brushRef="#br0">13 95 12605 0 0,'-2'-2'218'0'0,"1"0"0"0"0,-1 0 0 0 0,1-1 1 0 0,0 1-1 0 0,0 0 0 0 0,0 0 0 0 0,0-1 0 0 0,0 1 0 0 0,1 0 0 0 0,-1-1 0 0 0,1 1 0 0 0,0-1 0 0 0,-1-1 1 0 0,1 2-45 0 0,1 1-1 0 0,-1 0 1 0 0,0 0 0 0 0,1 0 0 0 0,-1 0 0 0 0,1 0 0 0 0,-1 0 0 0 0,1 0 0 0 0,0 0 0 0 0,-1 0 0 0 0,1 0 0 0 0,0 0 0 0 0,0 0 0 0 0,-1 0 0 0 0,1 1 0 0 0,0-1 0 0 0,0 0 0 0 0,0 1 0 0 0,0-1 0 0 0,0 0 0 0 0,0 1 0 0 0,0-1 0 0 0,0 1 0 0 0,0 0-1 0 0,0-1 1 0 0,1 1 0 0 0,-1 0 0 0 0,0-1 0 0 0,1 1 0 0 0,108-17 2002 0 0,-62 11-3197 0 0,29-3-5052 0 0,-61 4 3707 0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24.585"/>
    </inkml:context>
    <inkml:brush xml:id="br0">
      <inkml:brushProperty name="width" value="0.05" units="cm"/>
      <inkml:brushProperty name="height" value="0.05" units="cm"/>
    </inkml:brush>
  </inkml:definitions>
  <inkml:trace contextRef="#ctx0" brushRef="#br0">3 19 16217 0 0,'-2'-4'5042'0'0,"2"4"-4887"0"0,0-1 0 0 0,0 1 0 0 0,0-1 0 0 0,0 0 0 0 0,0 1 0 0 0,0-1 0 0 0,0 1 0 0 0,0-1 1 0 0,0 0-1 0 0,0 1 0 0 0,0-1 0 0 0,1 1 0 0 0,-1-1 0 0 0,0 1 0 0 0,0-1 0 0 0,1 1 0 0 0,-1-1 0 0 0,0 1 0 0 0,1-1 0 0 0,0 0 1 0 0,3-2-4285 0 0,-3 3 3968 0 0,-1 0-1 0 0,0 0 1 0 0,0 0-1 0 0,0 0 1 0 0,1 0-1 0 0,-1 0 1 0 0,0 1-1 0 0,0-1 1 0 0,1 0-1 0 0,-1 0 1 0 0,0 0-1 0 0,0 0 1 0 0,0 0-1 0 0,1 0 1 0 0,-1 0 0 0 0,0 0-1 0 0,0 0 1 0 0,2 3-1939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46.217"/>
    </inkml:context>
    <inkml:brush xml:id="br0">
      <inkml:brushProperty name="width" value="0.05" units="cm"/>
      <inkml:brushProperty name="height" value="0.05" units="cm"/>
    </inkml:brush>
  </inkml:definitions>
  <inkml:trace contextRef="#ctx0" brushRef="#br0">91 134 8761 0 0,'-8'1'228'0'0,"-1"0"0"0"0,0 0 0 0 0,0-1 0 0 0,-16-1 0 0 0,-4-1 817 0 0,28 2-628 0 0,4-2-175 0 0,14-2-116 0 0,21-4-137 0 0,60-7 83 0 0,-47 9-264 0 0,90-25 0 0 0,-137 30 115 0 0,-1 0-1 0 0,1-1 1 0 0,-1 1 0 0 0,0-1-1 0 0,0 0 1 0 0,4-4-1 0 0,-6 6 62 0 0,-1 0 0 0 0,1 0-1 0 0,-1-1 1 0 0,0 1 0 0 0,1 0 0 0 0,-1 0-1 0 0,0-1 1 0 0,1 1 0 0 0,-1 0-1 0 0,0-1 1 0 0,1 1 0 0 0,-1-1-1 0 0,0 1 1 0 0,0 0 0 0 0,1-1 0 0 0,-1 1-1 0 0,0-1 1 0 0,0 1 0 0 0,0-1-1 0 0,0 1 1 0 0,0 0 0 0 0,0-1 0 0 0,0 1-1 0 0,0-1 1 0 0,0 1 0 0 0,0-1-1 0 0,0 1 1 0 0,0-1 0 0 0,0 1-1 0 0,0-1 1 0 0,0 1 0 0 0,0 0 0 0 0,0-1-1 0 0,0 1 1 0 0,-1-1 0 0 0,1 1-1 0 0,0-1 1 0 0,0 1 0 0 0,0 0 0 0 0,-1-1-1 0 0,1 1 1 0 0,0 0 0 0 0,-1-1-1 0 0,1 1 1 0 0,0 0 0 0 0,-1-1-1 0 0,1 1 1 0 0,0 0 0 0 0,-1 0 0 0 0,1-1-1 0 0,-1 1 1 0 0,1 0 0 0 0,-1 0-1 0 0,1 0 1 0 0,0 0 0 0 0,-1 0 0 0 0,1-1-1 0 0,-1 1 1 0 0,-19-7-24 0 0,0 1 0 0 0,-1 0-1 0 0,1 2 1 0 0,-1 0 0 0 0,0 1 0 0 0,0 1-1 0 0,0 1 1 0 0,-1 1 0 0 0,-28 4 0 0 0,47-3 79 0 0,0-1 0 0 0,0 1 0 0 0,0 0 0 0 0,0 0 0 0 0,0 0 0 0 0,1 0-1 0 0,-1 0 1 0 0,0 1 0 0 0,1-1 0 0 0,-1 1 0 0 0,0 0 0 0 0,1-1 0 0 0,0 1 0 0 0,0 0 0 0 0,-1 1 0 0 0,1-1 0 0 0,0 0 0 0 0,1 1 0 0 0,-1-1 0 0 0,0 1 0 0 0,1-1 0 0 0,-1 1 0 0 0,1 0-1 0 0,0 0 1 0 0,0-1 0 0 0,0 1 0 0 0,0 0 0 0 0,0 6 0 0 0,-1 6 137 0 0,1-1-1 0 0,1 1 1 0 0,0 0-1 0 0,5 26 1 0 0,-3-19-118 0 0,0-1-18 0 0,7 71 87 0 0,-4 164 1 0 0,-9-179-2203 0 0,4-57 1088 0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25.645"/>
    </inkml:context>
    <inkml:brush xml:id="br0">
      <inkml:brushProperty name="width" value="0.05" units="cm"/>
      <inkml:brushProperty name="height" value="0.05" units="cm"/>
    </inkml:brush>
  </inkml:definitions>
  <inkml:trace contextRef="#ctx0" brushRef="#br0">54 77 15265 0 0,'0'0'4163'0'0,"-3"-7"-3085"0"0,-8-20 62 0 0,8 21 1879 0 0,4 5-3008 0 0,-1 0-1 0 0,0 0 1 0 0,0 0 0 0 0,0 0-1 0 0,0 1 1 0 0,0-1 0 0 0,0 0 0 0 0,0 0-1 0 0,0 0 1 0 0,0 0 0 0 0,0 1-1 0 0,-1-1 1 0 0,1 0 0 0 0,0 0-1 0 0,0 0 1 0 0,-1 1 0 0 0,1-1 0 0 0,-1-1-1 0 0,-1-3 240 0 0,-1 41-129 0 0,2-15-82 0 0,-2 0-1 0 0,-6 24 1 0 0,3-24-21 0 0,4-17-6 0 0,0 1 0 0 0,0 0 0 0 0,1 0-1 0 0,0 0 1 0 0,0 0 0 0 0,1 0 0 0 0,-1 9 0 0 0,1 22-38 0 0,0-27-74 0 0,6-9-39 0 0,0 0 120 0 0,0 1 1 0 0,-1 0 0 0 0,1 0-1 0 0,6 2 1 0 0,17 3 16 0 0,-15-4-26 0 0,1-1 1 0 0,-1-1-1 0 0,15-1 0 0 0,-25 0 20 0 0,0 0 0 0 0,0 0 1 0 0,0-1-1 0 0,-1 1 0 0 0,1-1 0 0 0,0 0 0 0 0,-1 0 0 0 0,0 0 0 0 0,1 0 0 0 0,-1-1 0 0 0,0 1 0 0 0,0-1 0 0 0,0 0 0 0 0,-1 0 1 0 0,5-5-1 0 0,2-2 8 0 0,0 1-33 0 0,-4 4 39 0 0,-1 1 1 0 0,0-1 0 0 0,0 0 0 0 0,0 0-1 0 0,0-1 1 0 0,-1 1 0 0 0,4-11-1 0 0,41-78 36 0 0,-37 72 92 0 0,-7-3-165 0 0,-1 18 20 0 0,-2 1 39 0 0,-15 3 62 0 0,3 3-12 0 0,10 1-70 0 0,0 0 0 0 0,0 0 1 0 0,0-1-1 0 0,1 1 0 0 0,-1 0 0 0 0,0 0 0 0 0,1 0 0 0 0,-1 1 0 0 0,1-1 1 0 0,-1 0-1 0 0,1 0 0 0 0,-1 0 0 0 0,1 0 0 0 0,-1 2 0 0 0,0 3 29 0 0,0-3 29 0 0,1-1-1 0 0,-1 1 1 0 0,0-1-1 0 0,0 1 1 0 0,0-1-1 0 0,0 1 0 0 0,0-1 1 0 0,-1 0-1 0 0,1 1 1 0 0,-1-1-1 0 0,-2 3 0 0 0,3-6 793 0 0,-2-1-819 0 0,-6 6-50 0 0,-10 10 29 0 0,1 1 0 0 0,0 0 0 0 0,-19 22 0 0 0,-7 7-8 0 0,42-41-14 0 0,0-1-1 0 0,-1 0 0 0 0,0 0 1 0 0,1 0-1 0 0,-1 0 0 0 0,0-1 1 0 0,0 1-1 0 0,-6 1 0 0 0,2 0-27 0 0,6-2-1 0 0,-1 5 40 0 0,-1 0 1 0 0,0 0-1 0 0,0 0 0 0 0,0-1 0 0 0,-6 8 0 0 0,0 1 6 0 0,8-10-12 0 0,7-6 0 0 0,3 1 2 0 0,-6 0-4 0 0,0 1 0 0 0,0-1 0 0 0,-1 0 0 0 0,1 0 1 0 0,0 0-1 0 0,0 0 0 0 0,-1 0 0 0 0,1-1 0 0 0,-1 1 1 0 0,1-1-1 0 0,-1 1 0 0 0,0-1 0 0 0,4-3 0 0 0,12-10-33 0 0,-7 11 8 0 0,-5 2 20 0 0,-4 1 8 0 0,-1 0 0 0 0,1 1 1 0 0,1-1-1 0 0,-1 1 0 0 0,0-1 1 0 0,0 1-1 0 0,0 0 0 0 0,0 0 1 0 0,0 0-1 0 0,0 0 0 0 0,0 0 1 0 0,0 0-1 0 0,4 2 0 0 0,0-2-1 0 0,0 1-1 0 0,0 0 1 0 0,-1 1-1 0 0,1-1 1 0 0,-1 1-1 0 0,1 0 1 0 0,-1 1-1 0 0,1-1 1 0 0,-1 1-1 0 0,0 0 1 0 0,0 0-1 0 0,0 1 1 0 0,-1-1-1 0 0,1 1 1 0 0,5 7-1 0 0,-6-6 2 0 0,-2 0 0 0 0,1 0 0 0 0,0 0 0 0 0,-1 0 0 0 0,0 0 0 0 0,0 1 0 0 0,0-1 0 0 0,-1 1 0 0 0,0-1-1 0 0,0 1 1 0 0,0-1 0 0 0,-1 1 0 0 0,0 0 0 0 0,0 0 0 0 0,0-1 0 0 0,-1 1 0 0 0,0-1 0 0 0,0 1 0 0 0,-3 8-1 0 0,-38 113-6 0 0,32-98-88 0 0,-1-18-83 0 0,-31 36-32 0 0,32-36-59 0 0,2-10-52 0 0,4-1 256 0 0,1 0 27 0 0,1 1 0 0 0,-1-1 0 0 0,0 0 0 0 0,1 0 1 0 0,-1 0-1 0 0,1-1 0 0 0,-1 1 0 0 0,1-1 0 0 0,-1 1 1 0 0,1-1-1 0 0,-1 0 0 0 0,1 0 0 0 0,-1 0 0 0 0,1 0 1 0 0,0 0-1 0 0,0-1 0 0 0,-1 1 0 0 0,1-1 1 0 0,0 1-1 0 0,0-1 0 0 0,1 0 0 0 0,-1 0 0 0 0,-2-2 1 0 0,-3-3-357 0 0,1-1 0 0 0,0 0 0 0 0,0 0 0 0 0,0-1 1 0 0,1 1-1 0 0,0-2 0 0 0,1 1 0 0 0,0 0 1 0 0,0-1-1 0 0,1 1 0 0 0,0-1 0 0 0,1 0 0 0 0,0 0 1 0 0,1 0-1 0 0,-1-15 0 0 0,2-1-1117 0 0,-1 14 508 0 0,1 1-1 0 0,0-1 1 0 0,1 1-1 0 0,0-1 1 0 0,1 1 0 0 0,5-21-1 0 0,-1 17-719 0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25.985"/>
    </inkml:context>
    <inkml:brush xml:id="br0">
      <inkml:brushProperty name="width" value="0.05" units="cm"/>
      <inkml:brushProperty name="height" value="0.05" units="cm"/>
    </inkml:brush>
  </inkml:definitions>
  <inkml:trace contextRef="#ctx0" brushRef="#br0">63 37 10917 0 0,'-5'-1'544'0'0,"-1"-1"1"0"0,1 1-1 0 0,-1 0 0 0 0,0 0 1 0 0,0 1-1 0 0,1-1 0 0 0,-10 2 1 0 0,9-1 889 0 0,4-1-122 0 0,6-1-401 0 0,9-1-47 0 0,0 4-959 0 0,-1-1-1 0 0,1-1 1 0 0,-1 0 0 0 0,1 0-1 0 0,-1-1 1 0 0,17-6 0 0 0,-14 5-836 0 0,0-1 0 0 0,1 2 0 0 0,19-1 0 0 0,-21 2 5 0 0,34 4-2901 0 0,-33 2 2115 0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26.330"/>
    </inkml:context>
    <inkml:brush xml:id="br0">
      <inkml:brushProperty name="width" value="0.05" units="cm"/>
      <inkml:brushProperty name="height" value="0.05" units="cm"/>
    </inkml:brush>
  </inkml:definitions>
  <inkml:trace contextRef="#ctx0" brushRef="#br0">156 146 11305 0 0,'-18'-1'1241'0'0,"-5"-2"1238"0"0,22 3-2336 0 0,1-1-1 0 0,-1 1 1 0 0,1-1-1 0 0,-1 1 0 0 0,0-1 1 0 0,1 1-1 0 0,-1-1 1 0 0,1 1-1 0 0,-1-1 1 0 0,1 0-1 0 0,0 1 0 0 0,-1-1 1 0 0,1 0-1 0 0,-1 0 1 0 0,1 1-1 0 0,0-1 1 0 0,0 0-1 0 0,-1 1 0 0 0,1-1 1 0 0,0 0-1 0 0,0 0 1 0 0,0 0-1 0 0,0 1 1 0 0,0-1-1 0 0,0 0 0 0 0,0 0 1 0 0,0 0-1 0 0,1-1 1 0 0,0-1 124 0 0,0-1 1 0 0,0 1-1 0 0,0-1 1 0 0,1 1-1 0 0,0 0 0 0 0,-1 0 1 0 0,1 0-1 0 0,0 0 1 0 0,1 0-1 0 0,-1 0 1 0 0,5-4-1 0 0,32-27 869 0 0,-30 27-1039 0 0,0 1 0 0 0,1 1 0 0 0,-1-1 0 0 0,1 2 0 0 0,12-5 0 0 0,-17 7-90 0 0,-1 1 0 0 0,1 0 0 0 0,0 0-1 0 0,0 0 1 0 0,0 0 0 0 0,0 1 0 0 0,0-1 0 0 0,0 1 0 0 0,0 1 0 0 0,0-1 0 0 0,0 1 0 0 0,0 0 0 0 0,7 2 0 0 0,-10-2-8 0 0,0 0 1 0 0,0-1 0 0 0,0 2-1 0 0,-1-1 1 0 0,1 0 0 0 0,0 0-1 0 0,0 1 1 0 0,-1-1-1 0 0,1 0 1 0 0,-1 1 0 0 0,0 0-1 0 0,1-1 1 0 0,-1 1 0 0 0,0 0-1 0 0,0 0 1 0 0,0 0 0 0 0,1 2-1 0 0,0 0 6 0 0,-1 0-1 0 0,0 1 0 0 0,0-1 0 0 0,0 1 1 0 0,-1-1-1 0 0,1 1 0 0 0,-1 7 0 0 0,-1 0 16 0 0,-1 0 0 0 0,1-1 0 0 0,-2 1-1 0 0,0-1 1 0 0,-6 17 0 0 0,2-11 0 0 0,-1-1 0 0 0,-1 0 1 0 0,-1 0-1 0 0,0-1 1 0 0,-1 0-1 0 0,0 0 1 0 0,-1-2-1 0 0,-1 1 0 0 0,-23 18 1 0 0,10-12 12 0 0,-2-1 0 0 0,0-1 1 0 0,-1-1-1 0 0,-44 17 0 0 0,53-28 10 0 0,20-6-42 0 0,0 0 0 0 0,-1 0-1 0 0,1-1 1 0 0,0 1 0 0 0,0 0 0 0 0,0 0-1 0 0,0-1 1 0 0,0 1 0 0 0,0 0 0 0 0,0-1-1 0 0,0 1 1 0 0,0 0 0 0 0,0 0 0 0 0,0-1-1 0 0,1 1 1 0 0,-1 0 0 0 0,0 0-1 0 0,0-1 1 0 0,0 1 0 0 0,0 0 0 0 0,0 0-1 0 0,0 0 1 0 0,1-1 0 0 0,-1 1 0 0 0,0 0-1 0 0,0 0 1 0 0,0 0 0 0 0,0-1 0 0 0,1 1-1 0 0,-1 0 1 0 0,0 0 0 0 0,0 0 0 0 0,1 0-1 0 0,-1 0 1 0 0,0-1 0 0 0,34-26 21 0 0,-13 13-12 0 0,1 0 0 0 0,1 2 0 0 0,0 1 0 0 0,40-14 0 0 0,-44 19 35 0 0,-1 1-1 0 0,1 0 1 0 0,0 2 0 0 0,0 0-1 0 0,0 1 1 0 0,36 2-1 0 0,-49 0-22 0 0,0 1 0 0 0,-1 0 0 0 0,1 0 0 0 0,-1 0 0 0 0,1 1-1 0 0,-1 0 1 0 0,0 0 0 0 0,0 0 0 0 0,0 1 0 0 0,0 0 0 0 0,0 0-1 0 0,0 0 1 0 0,8 7 0 0 0,-11-7-92 0 0,1 0 0 0 0,0 1 0 0 0,-1-1 0 0 0,1 0 0 0 0,-1 1 0 0 0,0-1 0 0 0,0 1 0 0 0,0-1 0 0 0,-1 1 0 0 0,1 0 0 0 0,-1 0 0 0 0,0 0 0 0 0,0 0 0 0 0,-1 0 0 0 0,1 0 0 0 0,-1 0 0 0 0,0 0 0 0 0,0 0 0 0 0,0 7 0 0 0,-3 3-2168 0 0,1-1 0 0 0,-8 21 0 0 0,5-19-535 0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27.434"/>
    </inkml:context>
    <inkml:brush xml:id="br0">
      <inkml:brushProperty name="width" value="0.05" units="cm"/>
      <inkml:brushProperty name="height" value="0.05" units="cm"/>
    </inkml:brush>
  </inkml:definitions>
  <inkml:trace contextRef="#ctx0" brushRef="#br0">189 386 8133 0 0,'0'0'124'0'0,"3"-7"72"0"0,-1 1-46 0 0,1 1-1 0 0,-1 0 1 0 0,1 0-1 0 0,0 0 1 0 0,1 0-1 0 0,-1 0 1 0 0,1 1-1 0 0,6-7 1 0 0,10-7 1414 0 0,83-84 4130 0 0,-89 86-4921 0 0,-1 0 0 0 0,-1-1-1 0 0,0 0 1 0 0,18-37 0 0 0,-29 51-679 0 0,1-1-1 0 0,-1 1 1 0 0,0 0-1 0 0,0-1 1 0 0,0 1 0 0 0,-1-1-1 0 0,1 1 1 0 0,-1-1-1 0 0,1 0 1 0 0,-1 1-1 0 0,-1-1 1 0 0,1 1-1 0 0,0-1 1 0 0,-2-5-1 0 0,1 7-79 0 0,0 0-1 0 0,0 0 1 0 0,0 1-1 0 0,0-1 1 0 0,0 0-1 0 0,0 1 1 0 0,0-1-1 0 0,0 1 1 0 0,-1 0-1 0 0,1-1 1 0 0,0 1-1 0 0,-1 0 0 0 0,1 0 1 0 0,-1 0-1 0 0,0 0 1 0 0,1 0-1 0 0,-1 0 1 0 0,0 0-1 0 0,0 0 1 0 0,1 1-1 0 0,-1-1 1 0 0,0 1-1 0 0,0 0 0 0 0,0-1 1 0 0,0 1-1 0 0,0 0 1 0 0,0 0-1 0 0,-2 0 1 0 0,-4 1-15 0 0,0 0 1 0 0,0 0 0 0 0,1 0 0 0 0,-1 1-1 0 0,1 0 1 0 0,-1 1 0 0 0,1 0 0 0 0,0 0-1 0 0,0 0 1 0 0,0 1 0 0 0,1 0 0 0 0,-1 1-1 0 0,1-1 1 0 0,0 1 0 0 0,0 0-1 0 0,-5 7 1 0 0,4-5 11 0 0,0 0 0 0 0,1 1 0 0 0,0 0 0 0 0,1 0 1 0 0,0 1-1 0 0,0-1 0 0 0,0 1 0 0 0,2 0 0 0 0,-1 1 0 0 0,1-1 0 0 0,0 1 0 0 0,-2 11 0 0 0,4-12 3 0 0,1-1 1 0 0,0 1-1 0 0,0-1 0 0 0,1 1 0 0 0,0 0 1 0 0,0-1-1 0 0,1 1 0 0 0,0-1 0 0 0,1 0 1 0 0,0 0-1 0 0,0 0 0 0 0,1 0 0 0 0,-1 0 0 0 0,10 12 1 0 0,4 4 50 0 0,2-1 0 0 0,42 40-1 0 0,0 2 60 0 0,-58-62-108 0 0,0 1-1 0 0,0 0 1 0 0,-1-1-1 0 0,1 1 1 0 0,-1 0 0 0 0,4 9-1 0 0,-6-12-5 0 0,0 0-1 0 0,0 0 1 0 0,1 0-1 0 0,-1 0 1 0 0,0 0-1 0 0,0 0 1 0 0,0 0-1 0 0,0 0 1 0 0,0 1-1 0 0,-1-1 1 0 0,1 0-1 0 0,0 0 1 0 0,0 0-1 0 0,-1 0 1 0 0,1 0 0 0 0,-1 0-1 0 0,1 0 1 0 0,-1 0-1 0 0,1 0 1 0 0,-1 0-1 0 0,1 0 1 0 0,-1 0-1 0 0,0-1 1 0 0,0 1-1 0 0,1 0 1 0 0,-1 0-1 0 0,0-1 1 0 0,0 1-1 0 0,0 0 1 0 0,0-1-1 0 0,0 1 1 0 0,0-1-1 0 0,-1 1 1 0 0,-21 9 28 0 0,1-2-1 0 0,-1-1 1 0 0,-1 0 0 0 0,1-2 0 0 0,-1-1-1 0 0,-29 2 1 0 0,-13 3-248 0 0,51-6 100 0 0,-46 5-493 0 0,56-8 398 0 0,1 0-1 0 0,0 0 0 0 0,0 0 1 0 0,-1 0-1 0 0,1-1 1 0 0,0 1-1 0 0,0-1 1 0 0,0 0-1 0 0,0-1 0 0 0,-1 1 1 0 0,-3-3-1 0 0,7 3 54 0 0,0 0 0 0 0,0 0 0 0 0,0 0 0 0 0,0 0 0 0 0,0 0 0 0 0,0 0 0 0 0,1 0-1 0 0,-1 0 1 0 0,0 0 0 0 0,1-1 0 0 0,-1 1 0 0 0,1 0 0 0 0,0 0 0 0 0,-1-1 0 0 0,1 1 0 0 0,0 0 0 0 0,0-1 0 0 0,0 1-1 0 0,-1 0 1 0 0,2-1 0 0 0,-1 1 0 0 0,0 0 0 0 0,0-1 0 0 0,0 1 0 0 0,0 0 0 0 0,1-1 0 0 0,-1 1 0 0 0,1 0-1 0 0,0-2 1 0 0,1-3-581 0 0,1-1-1 0 0,0 1 0 0 0,0 0 0 0 0,6-8 0 0 0,27-27-2369 0 0,-14 18 1534 0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27.796"/>
    </inkml:context>
    <inkml:brush xml:id="br0">
      <inkml:brushProperty name="width" value="0.05" units="cm"/>
      <inkml:brushProperty name="height" value="0.05" units="cm"/>
    </inkml:brush>
  </inkml:definitions>
  <inkml:trace contextRef="#ctx0" brushRef="#br0">103 59 9841 0 0,'10'-8'495'0'0,"0"1"-1"0"0,1 0 1 0 0,19-9 0 0 0,14-1 4506 0 0,-43 16-4832 0 0,12-1 2901 0 0,-12 5-1645 0 0,-7 6-646 0 0,0 0-484 0 0,0 1 0 0 0,1 0 0 0 0,0 0 0 0 0,1 0 0 0 0,0 0 0 0 0,-4 19 0 0 0,-4 10-91 0 0,-1-4-81 0 0,-79 207 51 0 0,65-192-329 0 0,21-40-253 0 0,0 1 0 0 0,0 0 0 0 0,1 1 0 0 0,-5 16 0 0 0,9-27 163 0 0,1 0 1 0 0,0 0 0 0 0,-1 0 0 0 0,1 0-1 0 0,0 1 1 0 0,0-1 0 0 0,0 0-1 0 0,0 0 1 0 0,0 1 0 0 0,0-1-1 0 0,1 0 1 0 0,-1 0 0 0 0,0 0 0 0 0,0 0-1 0 0,1 1 1 0 0,-1-1 0 0 0,1 0-1 0 0,-1 0 1 0 0,1 0 0 0 0,0 0 0 0 0,-1 0-1 0 0,1 0 1 0 0,0 0 0 0 0,0 0-1 0 0,-1 0 1 0 0,1 0 0 0 0,0-1-1 0 0,0 1 1 0 0,0 0 0 0 0,0-1 0 0 0,0 1-1 0 0,0 0 1 0 0,0-1 0 0 0,1 1-1 0 0,-1-1 1 0 0,0 1 0 0 0,0-1 0 0 0,2 0-1 0 0,9 1-1829 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28.150"/>
    </inkml:context>
    <inkml:brush xml:id="br0">
      <inkml:brushProperty name="width" value="0.05" units="cm"/>
      <inkml:brushProperty name="height" value="0.05" units="cm"/>
    </inkml:brush>
  </inkml:definitions>
  <inkml:trace contextRef="#ctx0" brushRef="#br0">18 84 10849 0 0,'4'-13'109'0'0,"-3"7"42"0"0,1 0-1 0 0,0 1 1 0 0,0-1-1 0 0,0 1 1 0 0,4-6 0 0 0,4-21 2486 0 0,2 77 756 0 0,-11-27-3193 0 0,0 0-1 0 0,-2 0 0 0 0,0-1 0 0 0,-1 1 1 0 0,0-1-1 0 0,-2 1 0 0 0,0-1 1 0 0,-9 22-1 0 0,3-13-128 0 0,-11 30 36 0 0,19-30-63 0 0,4-26-40 0 0,-1-1 0 0 0,1 0 0 0 0,0 0 1 0 0,0 1-1 0 0,0-1 0 0 0,0 0 0 0 0,-1 0 1 0 0,1-1-1 0 0,2-1 0 0 0,-2 2-3 0 0,96-51-48 0 0,-57 33 48 0 0,-36 16 6 0 0,0-1-1 0 0,0 1 1 0 0,0-1-1 0 0,0 0 1 0 0,-1 0-1 0 0,0 0 1 0 0,0-1-1 0 0,0 0 1 0 0,0 0 0 0 0,-1 0-1 0 0,1 0 1 0 0,3-9-1 0 0,2-6 564 0 0,14-45-1 0 0,-18 47 45 0 0,6-6 743 0 0,-9 19-398 0 0,-6 17-417 0 0,-18 30-213 0 0,-39 59 0 0 0,21-38-344 0 0,16-22-43 0 0,1 1 1 0 0,-31 81-1 0 0,47-103-181 0 0,-11 39-1237 0 0,14-16-2704 0 0,2-32 2067 0 0,-2-3-237 0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28.565"/>
    </inkml:context>
    <inkml:brush xml:id="br0">
      <inkml:brushProperty name="width" value="0.05" units="cm"/>
      <inkml:brushProperty name="height" value="0.05" units="cm"/>
    </inkml:brush>
  </inkml:definitions>
  <inkml:trace contextRef="#ctx0" brushRef="#br0">995 244 6157 0 0,'0'-1'-3'0'0,"-5"-14"52"0"0,-1 0 0 0 0,0 0 0 0 0,-9-15 1 0 0,12 26-11 0 0,1-1 0 0 0,-1 1-1 0 0,0 1 1 0 0,-1-1 0 0 0,1 0 0 0 0,0 1 0 0 0,-1 0 0 0 0,0 0 0 0 0,0 0 0 0 0,0 0-1 0 0,0 0 1 0 0,0 1 0 0 0,-1 0 0 0 0,-7-3 0 0 0,-45-11 822 0 0,-2 2 1 0 0,-79-9-1 0 0,116 20-497 0 0,0 2 0 0 0,0 0 0 0 0,0 1 1 0 0,0 1-1 0 0,1 2 0 0 0,-1 0 0 0 0,0 1 0 0 0,1 1 0 0 0,0 0 0 0 0,0 2 0 0 0,1 1 0 0 0,-1 0 0 0 0,2 2 0 0 0,-1 0 1 0 0,1 1-1 0 0,1 1 0 0 0,0 1 0 0 0,1 1 0 0 0,0 0 0 0 0,1 1 0 0 0,1 0 0 0 0,0 2 0 0 0,-17 25 0 0 0,8-4 108 0 0,1 1 0 0 0,3 1-1 0 0,1 1 1 0 0,-19 62-1 0 0,28-71-135 0 0,1 1 0 0 0,2 1 0 0 0,2-1-1 0 0,1 1 1 0 0,1 0 0 0 0,3 51 0 0 0,2-68-268 0 0,0 0 0 0 0,1 1 0 0 0,1-1 0 0 0,1-1 0 0 0,0 1 0 0 0,1-1 0 0 0,1 1 0 0 0,0-2 0 0 0,1 1 0 0 0,1-1 0 0 0,1 0 0 0 0,0-1 0 0 0,0 0 0 0 0,2-1 0 0 0,15 15 1 0 0,-8-11-54 0 0,1-1 1 0 0,1-1-1 0 0,0-1 1 0 0,1 0-1 0 0,1-2 1 0 0,0 0-1 0 0,0-2 1 0 0,1-1-1 0 0,43 11 1 0 0,-20-10-71 0 0,0-2-1 0 0,0-2 1 0 0,1-2 0 0 0,-1-3-1 0 0,1-1 1 0 0,0-3 0 0 0,-1-1 0 0 0,0-3-1 0 0,0-2 1 0 0,0-1 0 0 0,-1-3-1 0 0,78-33 1 0 0,-104 37 12 0 0,0 0 0 0 0,0-2-1 0 0,-1 0 1 0 0,0-2 0 0 0,-1 0-1 0 0,0-1 1 0 0,-2 0 0 0 0,1-2 0 0 0,-2 0-1 0 0,0 0 1 0 0,-1-2 0 0 0,0 0 0 0 0,-2 0-1 0 0,0-1 1 0 0,-1-1 0 0 0,-1 0-1 0 0,-1 0 1 0 0,-1-1 0 0 0,0 0 0 0 0,-2-1-1 0 0,5-24 1 0 0,-5 5 6 0 0,-2-1 1 0 0,-1 0-1 0 0,-2-1 0 0 0,-2 1 1 0 0,-9-54-1 0 0,5 64 13 0 0,-1 2 0 0 0,-2-1 0 0 0,0 1 0 0 0,-3 0 0 0 0,0 0 0 0 0,-2 2 0 0 0,-28-48 0 0 0,30 61-44 0 0,0 2-1 0 0,-1-1 1 0 0,0 1-1 0 0,-1 1 1 0 0,0 0 0 0 0,-1 1-1 0 0,0 0 1 0 0,-1 1 0 0 0,0 1-1 0 0,-1 1 1 0 0,0 0-1 0 0,0 1 1 0 0,-1 0 0 0 0,0 1-1 0 0,-28-5 1 0 0,14 5-535 0 0,-2 1 0 0 0,1 1-1 0 0,0 2 1 0 0,-1 1 0 0 0,1 2 0 0 0,-1 1 0 0 0,-54 11 0 0 0,28 1-1087 0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35.296"/>
    </inkml:context>
    <inkml:brush xml:id="br0">
      <inkml:brushProperty name="width" value="0.05" units="cm"/>
      <inkml:brushProperty name="height" value="0.05" units="cm"/>
    </inkml:brush>
  </inkml:definitions>
  <inkml:trace contextRef="#ctx0" brushRef="#br0">1573 42 5236 0 0,'0'0'1062'0'0,"4"-2"-961"0"0,13-11 556 0 0,-23 12-735 0 0,-19-4 118 0 0,19 3 2648 0 0,8 2-2679 0 0,-1 0 1 0 0,1 0-1 0 0,-1-1 1 0 0,0 1 0 0 0,1 0-1 0 0,-1-1 1 0 0,0 1 0 0 0,1-1-1 0 0,-1 0 1 0 0,0 1-1 0 0,1-1 1 0 0,0-1 0 0 0,1 0 13 0 0,2 0 1769 0 0,-2 1-1552 0 0,4-4 2108 0 0,-19 3-1853 0 0,-34 4-911 0 0,40-1 586 0 0,-136 17-130 0 0,-205 18 300 0 0,-4-25 497 0 0,91-4-416 0 0,135-4-223 0 0,-180 14 895 0 0,320-19-366 0 0,19-1-3727 0 0,-34 3 2952 0 0,1 0 0 0 0,-1 1 0 0 0,0-1 0 0 0,0 0 0 0 0,0 0 0 0 0,0 0 0 0 0,0 0 0 0 0,0 0 0 0 0,1 0 0 0 0,-1 0 0 0 0,0 0 0 0 0,0 0 0 0 0,0 0 0 0 0,0 1 0 0 0,0-1 0 0 0,0 0 0 0 0,0 0 0 0 0,0 0 0 0 0,0 0 0 0 0,0 0 0 0 0,0 0 0 0 0,1 1 0 0 0,-1-1 0 0 0,0 0 0 0 0,0 0 0 0 0,0 0-1 0 0,0 0 1 0 0,0 0 0 0 0,0 1 0 0 0,0-1 0 0 0,0 0 0 0 0,0 0 0 0 0,0 0 0 0 0,0 0 0 0 0,-1 0 0 0 0,1 1 0 0 0,0-1 0 0 0,0 0 0 0 0,0 0 0 0 0,0 0 0 0 0,0 0 0 0 0,0 0 0 0 0,0 0 0 0 0,0 1 0 0 0,0-1 0 0 0,0 0 0 0 0,0 0 0 0 0,-1 0 0 0 0,1 0 0 0 0,0 0 0 0 0,0 0 0 0 0,0 0 0 0 0,0 0 0 0 0,0 0 0 0 0,0 1 0 0 0,-1-1 0 0 0,-19 15-2451 0 0,7-7 851 0 0,9-1 706 0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36.145"/>
    </inkml:context>
    <inkml:brush xml:id="br0">
      <inkml:brushProperty name="width" value="0.05" units="cm"/>
      <inkml:brushProperty name="height" value="0.05" units="cm"/>
    </inkml:brush>
  </inkml:definitions>
  <inkml:trace contextRef="#ctx0" brushRef="#br0">189 54 6001 0 0,'-4'-5'160'0'0,"-11"-17"-12"0"0,12 17 884 0 0,0 1-754 0 0,-8-14 10783 0 0,13 26-10667 0 0,1 0-238 0 0,-2-5-58 0 0,0 0-1 0 0,0 0 1 0 0,0 0-1 0 0,0 0 1 0 0,-1 0-1 0 0,1 0 1 0 0,-1 0-1 0 0,1 5 996 0 0,1 34-628 0 0,6 134 22 0 0,1 123 1193 0 0,-4-165-1338 0 0,-5-1 0 0 0,-26 196 1 0 0,-4-19-248 0 0,25-246-90 0 0,-5 249-135 0 0,8-305-103 0 0,-3-16-71 0 0,1 1 274 0 0,-9-13-712 0 0,1-1 0 0 0,1 0 1 0 0,-14-41-1 0 0,20 43-443 0 0,4 13 528 0 0,0-1 0 0 0,-1 1-1 0 0,1-1 1 0 0,-2 1 0 0 0,1 0 0 0 0,-1 0 0 0 0,0 0 0 0 0,-5-7 0 0 0,-3 2-977 0 0,6 0-70 0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36.565"/>
    </inkml:context>
    <inkml:brush xml:id="br0">
      <inkml:brushProperty name="width" value="0.05" units="cm"/>
      <inkml:brushProperty name="height" value="0.05" units="cm"/>
    </inkml:brush>
  </inkml:definitions>
  <inkml:trace contextRef="#ctx0" brushRef="#br0">7 2 8929 0 0,'0'0'11'0'0,"0"0"0"0"0,0 0 0 0 0,-1-1 0 0 0,1 1-1 0 0,0 0 1 0 0,0 0 0 0 0,0 0 0 0 0,0 0 0 0 0,0 0 0 0 0,-1 0 0 0 0,1 0 0 0 0,0 0 0 0 0,0 0 0 0 0,0 0 0 0 0,0-1 0 0 0,0 1 0 0 0,-1 0 0 0 0,1 0 0 0 0,0 0-1 0 0,0 0 1 0 0,0 0 0 0 0,0 0 0 0 0,-1 0 0 0 0,1 0 0 0 0,0 0 0 0 0,0 1 0 0 0,0-1 0 0 0,0 0 0 0 0,-1 0 0 0 0,1 0 0 0 0,0 0 0 0 0,0 0 0 0 0,0 0 0 0 0,0 0-1 0 0,0 0 1 0 0,0 0 0 0 0,-1 0 0 0 0,1 0 0 0 0,0 1 0 0 0,0-1 0 0 0,0 0 0 0 0,0 0 0 0 0,0 0 0 0 0,0 0 0 0 0,0 0 0 0 0,0 0 0 0 0,-1 1 0 0 0,1-1-1 0 0,0 0 1 0 0,0 0 0 0 0,0 0 0 0 0,0 0 0 0 0,0 1 0 0 0,0-1 0 0 0,0 0 0 0 0,0 0 0 0 0,0 0 0 0 0,0 1 0 0 0,7 11 1148 0 0,15 15 907 0 0,65 45 904 0 0,-54-47-2914 0 0,30 32 0 0 0,24 19-4829 0 0,-83-73 4468 0 0,0-1 1 0 0,0 1-1 0 0,1-1 1 0 0,-1 0-1 0 0,1 0 1 0 0,0 0-1 0 0,-1-1 1 0 0,1 1 0 0 0,0-1-1 0 0,0-1 1 0 0,0 1-1 0 0,10 0 1 0 0,4-2-628 0 0,39-5 1 0 0,-32 2 465 0 0,-13 2 455 0 0,0 0 0 0 0,0-1-1 0 0,0-1 1 0 0,0 0 0 0 0,-1-1 0 0 0,21-11 0 0 0,-14 5 1101 0 0,0-1 1 0 0,-1-1-1 0 0,18-17 1 0 0,-35 29-767 0 0,1-1 0 0 0,-1 0 0 0 0,0 0 0 0 0,1 1-1 0 0,-1-1 1 0 0,0 0 0 0 0,0 0 0 0 0,0 0 0 0 0,-1-1 0 0 0,1 1 0 0 0,0 0 0 0 0,-1 0 0 0 0,1 0 0 0 0,-1 0 0 0 0,0-1 0 0 0,0 1 0 0 0,0 0 0 0 0,0 0 0 0 0,0-1-1 0 0,0 1 1 0 0,-1 0 0 0 0,1 0 0 0 0,-1 0 0 0 0,0 0 0 0 0,1-1 0 0 0,-1 1 0 0 0,0 0 0 0 0,0 0 0 0 0,0 0 0 0 0,0 1 0 0 0,-1-1 0 0 0,1 0 0 0 0,0 0 0 0 0,-1 1-1 0 0,1-1 1 0 0,-1 1 0 0 0,0-1 0 0 0,0 1 0 0 0,1-1 0 0 0,-5-1 0 0 0,4 3-179 0 0,-1-1 0 0 0,1 1 0 0 0,-1 0 0 0 0,1-1 0 0 0,-1 1 0 0 0,0 0 0 0 0,1 1 0 0 0,-1-1 0 0 0,1 0 0 0 0,-1 1-1 0 0,1-1 1 0 0,-1 1 0 0 0,1 0 0 0 0,0 0 0 0 0,-1 0 0 0 0,1 0 0 0 0,0 0 0 0 0,-4 3 0 0 0,-42 31-56 0 0,35-25 26 0 0,-12 11-229 0 0,-23 26 0 0 0,24-23-2095 0 0,-30 23-1 0 0,23-25-173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15.673"/>
    </inkml:context>
    <inkml:brush xml:id="br0">
      <inkml:brushProperty name="width" value="0.05" units="cm"/>
      <inkml:brushProperty name="height" value="0.05" units="cm"/>
    </inkml:brush>
  </inkml:definitions>
  <inkml:trace contextRef="#ctx0" brushRef="#br0">1442 379 8101 0 0,'18'-11'-135'0'0,"-13"9"153"0"0,-1-1-1 0 0,0 1 1 0 0,0-1 0 0 0,0 0-1 0 0,0 0 1 0 0,0 0-1 0 0,-1 0 1 0 0,1-1 0 0 0,-1 0-1 0 0,0 1 1 0 0,5-9-1 0 0,-1 0 345 0 0,-1 0 0 0 0,0-1 0 0 0,-1 1 0 0 0,0-1-1 0 0,-1 0 1 0 0,-1-1 0 0 0,0 1 0 0 0,-1-1 0 0 0,0 1-1 0 0,0-26 1 0 0,-3 36-269 0 0,0 1 1 0 0,0-1-1 0 0,0 0 1 0 0,0 1-1 0 0,0-1 0 0 0,0 1 1 0 0,-1-1-1 0 0,1 1 1 0 0,-1 0-1 0 0,0 0 0 0 0,0-1 1 0 0,0 1-1 0 0,0 0 1 0 0,0 1-1 0 0,0-1 0 0 0,0 0 1 0 0,-1 1-1 0 0,1-1 0 0 0,0 1 1 0 0,-1-1-1 0 0,1 1 1 0 0,-1 0-1 0 0,-3-1 0 0 0,-8-2 175 0 0,1 0-1 0 0,-1 1 0 0 0,-16-2 1 0 0,27 4-232 0 0,-20-1 125 0 0,-1 0 1 0 0,1 2-1 0 0,0 1 0 0 0,-1 0 1 0 0,1 2-1 0 0,0 1 0 0 0,0 1 0 0 0,1 0 1 0 0,-24 10-1 0 0,-22 12 304 0 0,-101 54 1 0 0,55-14 196 0 0,-112 87 0 0 0,175-118-414 0 0,-35 26 393 0 0,-94 90-1 0 0,143-117-443 0 0,2 2 1 0 0,2 1-1 0 0,1 1 1 0 0,-46 76-1 0 0,68-96-163 0 0,-1 0 1 0 0,2 1-1 0 0,1 0 0 0 0,0 0 0 0 0,2 1 1 0 0,0 0-1 0 0,2 1 0 0 0,-4 34 0 0 0,7-46-24 0 0,1 1 0 0 0,0-1 0 0 0,1 1 0 0 0,1-1 0 0 0,-1 1 0 0 0,2-1 0 0 0,-1 0 0 0 0,1 1 0 0 0,1-2 0 0 0,0 1 0 0 0,0 0 0 0 0,1-1 0 0 0,0 0 0 0 0,1 0 0 0 0,0 0 0 0 0,0-1 0 0 0,1 1-1 0 0,0-2 1 0 0,14 13 0 0 0,1-3 8 0 0,0-1-1 0 0,1-1 1 0 0,1-2 0 0 0,0 0-1 0 0,1-1 1 0 0,0-2-1 0 0,52 15 1 0 0,-2-7 31 0 0,120 12 0 0 0,-33-16-38 0 0,1-7 0 0 0,223-20 0 0 0,323-79-172 0 0,-47-52-106 0 0,-529 105 30 0 0,-2-6 0 0 0,236-117-1 0 0,-304 128 63 0 0,-1-3 0 0 0,-2-2 0 0 0,-2-3-1 0 0,85-79 1 0 0,-131 109 142 0 0,-1 0 1 0 0,0-1-1 0 0,-1 0 0 0 0,0-1 0 0 0,-1 0 1 0 0,-1 0-1 0 0,0-1 0 0 0,-1 0 0 0 0,0 0 1 0 0,5-21-1 0 0,-10 27 25 0 0,0 0 1 0 0,-1-1 0 0 0,0 1-1 0 0,0-1 1 0 0,-1 1-1 0 0,-1-1 1 0 0,1 0-1 0 0,-1 1 1 0 0,-1-1 0 0 0,0 1-1 0 0,0 0 1 0 0,-1 0-1 0 0,0-1 1 0 0,-1 2 0 0 0,0-1-1 0 0,0 0 1 0 0,0 1-1 0 0,-13-16 1 0 0,-1 2 5 0 0,-1 1-1 0 0,0 1 1 0 0,-2 0 0 0 0,-1 2-1 0 0,0 0 1 0 0,-1 2 0 0 0,-1 0-1 0 0,-29-14 1 0 0,-7 1 3 0 0,-2 3 0 0 0,-88-26 0 0 0,11 14 4 0 0,-239-35 1 0 0,-151 33-34 0 0,394 38-234 0 0,1 5-1 0 0,-1 7 1 0 0,-258 52 0 0 0,356-53-230 0 0,1 1 0 0 0,1 2 0 0 0,0 1 0 0 0,0 2 0 0 0,-62 37 0 0 0,89-46 182 0 0,1-1 0 0 0,0 1 0 0 0,0 0-1 0 0,0 1 1 0 0,1-1 0 0 0,0 1 0 0 0,0 1 0 0 0,-8 14 0 0 0,-1 13-1368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46.825"/>
    </inkml:context>
    <inkml:brush xml:id="br0">
      <inkml:brushProperty name="width" value="0.05" units="cm"/>
      <inkml:brushProperty name="height" value="0.05" units="cm"/>
    </inkml:brush>
  </inkml:definitions>
  <inkml:trace contextRef="#ctx0" brushRef="#br0">79 17 8265 0 0,'2'-7'-160'0'0,"1"-2"568"0"0,-6 12 925 0 0,1 0-1169 0 0,1 0 0 0 0,0 1-1 0 0,0-1 1 0 0,0 0 0 0 0,0 1-1 0 0,1-1 1 0 0,-1 1 0 0 0,1-1-1 0 0,0 5 1 0 0,-2 13 303 0 0,-6 39 398 0 0,4 0-1 0 0,2 1 0 0 0,7 75 0 0 0,0 8-37 0 0,-6-12-578 0 0,-35 247 0 0 0,34-364-240 0 0,1-8-9 0 0,0 0 0 0 0,0 0 1 0 0,0 0-1 0 0,-1 0 0 0 0,0 0 0 0 0,-1 0 1 0 0,0 0-1 0 0,0-1 0 0 0,-4 7 1 0 0,3-11 8 0 0,6-9 108 0 0,6-12-13 0 0,-4 16-104 0 0,0-1 1 0 0,0 0-1 0 0,0 1 1 0 0,0 0 0 0 0,1 0-1 0 0,-1 0 1 0 0,1 1-1 0 0,0-1 1 0 0,0 1 0 0 0,0 0-1 0 0,0 1 1 0 0,0-1 0 0 0,1 1-1 0 0,8-1 1 0 0,10-1 35 0 0,48 2 0 0 0,-51 1-12 0 0,157 10 121 0 0,1 0 6 0 0,-167-9-162 0 0,-9-1 0 0 0,-1 1 0 0 0,1-1 0 0 0,-1 0 0 0 0,1 0 1 0 0,-1 0-1 0 0,0 0 0 0 0,1 0 0 0 0,-1-1 0 0 0,1 1 0 0 0,-1-1 0 0 0,4 0 1 0 0,-16-17-4467 0 0,9 18 4429 0 0,1 0 0 0 0,0 0 1 0 0,0 0-1 0 0,0 0 1 0 0,0 0-1 0 0,0 0 1 0 0,-1 0-1 0 0,1 0 0 0 0,0 0 1 0 0,0 0-1 0 0,0-1 1 0 0,0 1-1 0 0,0 0 1 0 0,-1 0-1 0 0,1 0 0 0 0,0 0 1 0 0,0 0-1 0 0,0 0 1 0 0,0 0-1 0 0,0-1 1 0 0,0 1-1 0 0,0 0 0 0 0,0 0 1 0 0,-1 0-1 0 0,1 0 1 0 0,0 0-1 0 0,0-1 1 0 0,0 1-1 0 0,0 0 0 0 0,0 0 1 0 0,0 0-1 0 0,0 0 1 0 0,0-1-1 0 0,0 1 1 0 0,0 0-1 0 0,0 0 1 0 0,0 0-1 0 0,0 0 0 0 0,0 0 1 0 0,0-1-1 0 0,0 1 1 0 0,1 0-1 0 0,-1-2-321 0 0,0-5-868 0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38.443"/>
    </inkml:context>
    <inkml:brush xml:id="br0">
      <inkml:brushProperty name="width" value="0.05" units="cm"/>
      <inkml:brushProperty name="height" value="0.05" units="cm"/>
    </inkml:brush>
  </inkml:definitions>
  <inkml:trace contextRef="#ctx0" brushRef="#br0">2222 296 7841 0 0,'11'-54'1050'0'0,"-10"50"-922"0"0,1 1 1 0 0,-1 0 0 0 0,0 0-1 0 0,0-1 1 0 0,0 1-1 0 0,0 0 1 0 0,-1-1-1 0 0,0 1 1 0 0,1-1-1 0 0,-1 1 1 0 0,0 0 0 0 0,-1-1-1 0 0,0-5 1 0 0,0 6-54 0 0,0 0 0 0 0,0 1 1 0 0,-1 0-1 0 0,1-1 0 0 0,-1 1 1 0 0,1 0-1 0 0,-1 0 0 0 0,0-1 1 0 0,0 1-1 0 0,0 1 0 0 0,0-1 1 0 0,0 0-1 0 0,-1 0 0 0 0,1 1 0 0 0,0 0 1 0 0,-1-1-1 0 0,-3-1 0 0 0,-7-2 105 0 0,1 1 0 0 0,-1 0-1 0 0,0 0 1 0 0,0 1 0 0 0,0 1 0 0 0,0 0-1 0 0,-15 0 1 0 0,-97 6 675 0 0,98-2-681 0 0,-49 5 263 0 0,1 4 1 0 0,0 2-1 0 0,-135 44 0 0 0,119-25 129 0 0,2 5 0 0 0,-139 78 0 0 0,137-60-30 0 0,3 4-1 0 0,2 3 1 0 0,3 4 0 0 0,-85 89 0 0 0,108-91-163 0 0,2 2-1 0 0,4 2 1 0 0,2 3-1 0 0,4 2 1 0 0,-56 113-1 0 0,64-102-155 0 0,3 2-1 0 0,4 1 1 0 0,-24 102-1 0 0,47-142-150 0 0,2 0-1 0 0,-3 95 0 0 0,11-108-57 0 0,2 0 0 0 0,1-1-1 0 0,2 1 1 0 0,17 64-1 0 0,-11-67-9 0 0,2 0 1 0 0,1 0-1 0 0,1-1 0 0 0,2-1 0 0 0,1-1 0 0 0,1-1 0 0 0,1 0 1 0 0,1-1-1 0 0,2-2 0 0 0,0 0 0 0 0,38 29 0 0 0,-14-17 34 0 0,1-2 0 0 0,2-2-1 0 0,1-2 1 0 0,1-3 0 0 0,90 34-1 0 0,-53-31 54 0 0,2-5 0 0 0,0-3 0 0 0,176 18-1 0 0,-82-28-11 0 0,184-11-1 0 0,-138-15-101 0 0,307-57 1 0 0,214-114-71 0 0,-228-7-38 0 0,-380 126 53 0 0,205-127 1 0 0,-286 152 64 0 0,-1-3 0 0 0,-2-3 0 0 0,-2-2 0 0 0,-3-2 1 0 0,94-113-1 0 0,-122 129 25 0 0,-1-2 1 0 0,-2-1 0 0 0,-2 0 0 0 0,-1-2-1 0 0,-2-1 1 0 0,-2 0 0 0 0,-2-1 0 0 0,-1-1-1 0 0,-3 0 1 0 0,-1-1 0 0 0,5-60 0 0 0,-12 71-7 0 0,-3-1 0 0 0,-1 1 1 0 0,-1 0-1 0 0,-1-1 1 0 0,-3 1-1 0 0,0 1 0 0 0,-2-1 1 0 0,-1 1-1 0 0,-2 1 0 0 0,-1-1 1 0 0,-2 2-1 0 0,-1 0 1 0 0,-1 1-1 0 0,-1 0 0 0 0,-2 1 1 0 0,0 1-1 0 0,-2 1 1 0 0,-1 1-1 0 0,-2 1 0 0 0,0 1 1 0 0,-30-22-1 0 0,-12-3-91 0 0,-1 4-1 0 0,-2 2 0 0 0,-2 4 0 0 0,-97-38 1 0 0,-315-84-654 0 0,-100 25-948 0 0,395 104-229 0 0,-217-7 0 0 0,321 36 279 0 0,-1 3 0 0 0,-90 14 0 0 0,111-3 95 0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38.954"/>
    </inkml:context>
    <inkml:brush xml:id="br0">
      <inkml:brushProperty name="width" value="0.05" units="cm"/>
      <inkml:brushProperty name="height" value="0.05" units="cm"/>
    </inkml:brush>
  </inkml:definitions>
  <inkml:trace contextRef="#ctx0" brushRef="#br0">349 765 13573 0 0,'18'-32'674'0'0,"29"-68"0"0"0,-4 5 440 0 0,-23 57-887 0 0,-1-1-1 0 0,-1-1 0 0 0,-3-1 0 0 0,-1 0 0 0 0,10-54 0 0 0,-22 79-138 0 0,0-1 0 0 0,-1 0 0 0 0,-1 1-1 0 0,-4-30 1 0 0,3 38-62 0 0,0 1-1 0 0,0-1 1 0 0,-1 1-1 0 0,0 0 1 0 0,-1 0-1 0 0,1 0 0 0 0,-1 0 1 0 0,-1 0-1 0 0,0 0 1 0 0,1 1-1 0 0,-2-1 1 0 0,-8-9-1 0 0,8 12-25 0 0,1 1 0 0 0,-1 0 1 0 0,0 0-1 0 0,0 0 0 0 0,0 0 0 0 0,-1 1 0 0 0,1 0 0 0 0,-1 0 0 0 0,1 1 0 0 0,-1-1 0 0 0,0 1 0 0 0,1 0 0 0 0,-1 1 0 0 0,0-1 0 0 0,0 1 0 0 0,1 0 0 0 0,-9 2 0 0 0,-3 0-12 0 0,0 1 0 0 0,0 0 1 0 0,1 2-1 0 0,-26 9 0 0 0,21-6 24 0 0,-1 2 1 0 0,2 0-1 0 0,-1 2 1 0 0,2 0 0 0 0,0 1-1 0 0,0 1 1 0 0,-16 16-1 0 0,24-20 46 0 0,1 1 0 0 0,1 0 0 0 0,0 0 0 0 0,1 1-1 0 0,0 0 1 0 0,0 0 0 0 0,2 1 0 0 0,-1 0 0 0 0,2 0-1 0 0,0 1 1 0 0,0-1 0 0 0,-4 22 0 0 0,5-4 166 0 0,2-1 1 0 0,0 0 0 0 0,2 1-1 0 0,2-1 1 0 0,0 0-1 0 0,8 34 1 0 0,52 178 1296 0 0,-54-216-1398 0 0,11 38 241 0 0,42 166 256 0 0,-55-201-605 0 0,-2 2 0 0 0,0-1 0 0 0,-3 0 0 0 0,0 1 0 0 0,-6 50 0 0 0,3-71-125 0 0,0 0 0 0 0,0-1 0 0 0,0 1-1 0 0,-1-1 1 0 0,-1 1 0 0 0,0-1 0 0 0,0 0 0 0 0,-8 11-1 0 0,9-14-239 0 0,-1-1 1 0 0,-1 0-1 0 0,1-1 0 0 0,-1 1 0 0 0,1-1 0 0 0,-1 0 0 0 0,-1 0 0 0 0,1 0 0 0 0,0-1 0 0 0,-1 1 0 0 0,0-2 0 0 0,0 1 0 0 0,0 0 0 0 0,-6 1 1 0 0,2-1-650 0 0,0-1 1 0 0,0 1 0 0 0,-16 0 0 0 0,-2-3-1218 0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39.312"/>
    </inkml:context>
    <inkml:brush xml:id="br0">
      <inkml:brushProperty name="width" value="0.05" units="cm"/>
      <inkml:brushProperty name="height" value="0.05" units="cm"/>
    </inkml:brush>
  </inkml:definitions>
  <inkml:trace contextRef="#ctx0" brushRef="#br0">0 571 9945 0 0,'27'-2'190'0'0,"43"3"-1"0"0,8-1-67 0 0,0-3-414 0 0,-42 3-179 0 0,-1-2 1 0 0,1-1-1 0 0,-1-2 0 0 0,64-17 0 0 0,-81 16 361 0 0,-1-1-1 0 0,0 0 0 0 0,0-1 1 0 0,-1-1-1 0 0,19-13 1 0 0,-27 16 222 0 0,0-1 1 0 0,-1 0-1 0 0,0 0 1 0 0,0 0-1 0 0,0-1 1 0 0,-1 0-1 0 0,0-1 1 0 0,-1 1-1 0 0,0-1 1 0 0,0 0-1 0 0,5-13 1 0 0,-5 5 368 0 0,0 0 1 0 0,0-1 0 0 0,-2 0 0 0 0,0 0-1 0 0,0-21 1 0 0,-6-95 2441 0 0,0 41-187 0 0,3 79-1781 0 0,0 19 222 0 0,-2 25-196 0 0,-14 47-122 0 0,-37 196 940 0 0,42-197-1717 0 0,-2 124 0 0 0,13-177-1231 0 0,2-1 0 0 0,1 1 0 0 0,1 0 0 0 0,7 25 0 0 0,-9-37 13 0 0,8 18-3397 0 0,-6-19 2509 0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39.672"/>
    </inkml:context>
    <inkml:brush xml:id="br0">
      <inkml:brushProperty name="width" value="0.05" units="cm"/>
      <inkml:brushProperty name="height" value="0.05" units="cm"/>
    </inkml:brush>
  </inkml:definitions>
  <inkml:trace contextRef="#ctx0" brushRef="#br0">1 107 10289 0 0,'9'-24'442'0'0,"14"-27"-1"0"0,-11 24 757 0 0,-9 23 157 0 0,-3 6-442 0 0,-2 11-34 0 0,-1 11-542 0 0,0 24 164 0 0,-16 92-1 0 0,12-102-1487 0 0,1 1 1 0 0,2 0-1 0 0,1 73 0 0 0,7-95-1595 0 0,0-13 1069 0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40.739"/>
    </inkml:context>
    <inkml:brush xml:id="br0">
      <inkml:brushProperty name="width" value="0.05" units="cm"/>
      <inkml:brushProperty name="height" value="0.05" units="cm"/>
    </inkml:brush>
  </inkml:definitions>
  <inkml:trace contextRef="#ctx0" brushRef="#br0">47 189 9333 0 0,'-1'0'6'0'0,"1"-1"0"0"0,-1 1 0 0 0,0-1 0 0 0,1 1 0 0 0,-1-1 0 0 0,0 1 0 0 0,1-1 0 0 0,-1 1 0 0 0,0-1 0 0 0,0 1 0 0 0,0 0 0 0 0,1 0 0 0 0,-1-1 0 0 0,0 1 0 0 0,0 0 0 0 0,0 0 0 0 0,0 0 0 0 0,0 0 0 0 0,0 0 0 0 0,1 0 0 0 0,-1 0 0 0 0,0 0 0 0 0,0 0 0 0 0,0 1 1 0 0,0-1-1 0 0,1 0 0 0 0,-1 1 0 0 0,0-1 0 0 0,0 0 0 0 0,0 1 0 0 0,1-1 0 0 0,-1 1 0 0 0,0-1 0 0 0,1 1 0 0 0,-1-1 0 0 0,0 1 0 0 0,1 0 0 0 0,-1-1 0 0 0,1 1 0 0 0,-1 0 0 0 0,1-1 0 0 0,-1 1 0 0 0,1 0 0 0 0,-1 1 0 0 0,-1 1-11 0 0,0 0 0 0 0,1 0-1 0 0,-1 0 1 0 0,1 0 0 0 0,0 1 0 0 0,0-1-1 0 0,0 0 1 0 0,0 1 0 0 0,-1 6 0 0 0,2 5-612 0 0,1 1 1 0 0,0-1 0 0 0,1 0-1 0 0,5 24 1 0 0,-6-35 526 0 0,1 1 0 0 0,-1-1 1 0 0,1 0-1 0 0,0 1 0 0 0,0-1 0 0 0,1 0 0 0 0,-1 0 0 0 0,1 0 1 0 0,0-1-1 0 0,0 1 0 0 0,0-1 0 0 0,0 1 0 0 0,1-1 0 0 0,-1 0 0 0 0,1 0 1 0 0,0-1-1 0 0,0 1 0 0 0,8 3 0 0 0,-5-3 294 0 0,-1-1 0 0 0,1 1-1 0 0,0-2 1 0 0,0 1 0 0 0,0-1 0 0 0,1 0-1 0 0,-1 0 1 0 0,0-1 0 0 0,0 0 0 0 0,0 0-1 0 0,13-3 1 0 0,-7 0 299 0 0,0-1 0 0 0,-1 0 0 0 0,1 0-1 0 0,-1-2 1 0 0,18-9 0 0 0,-8 3 785 0 0,29-22 1 0 0,-43 28-977 0 0,-1 0 1 0 0,0-1-1 0 0,0 0 1 0 0,-1 0-1 0 0,0 0 1 0 0,0-1 0 0 0,4-8-1 0 0,26-46 2159 0 0,-36 62-2447 0 0,0-1 0 0 0,0 1 0 0 0,1 0 0 0 0,-1 0 0 0 0,0-1 0 0 0,0 1 0 0 0,0 0 0 0 0,0 0 0 0 0,1-1 0 0 0,-1 1 0 0 0,0 0 0 0 0,0 0 0 0 0,0-1 0 0 0,0 1 0 0 0,0 0 0 0 0,0-1 0 0 0,0 1 0 0 0,0 0 0 0 0,0-1 0 0 0,0 1 0 0 0,0 0 0 0 0,0 0 0 0 0,0-1 0 0 0,0 1 0 0 0,0 0 0 0 0,0-1 0 0 0,0 1 0 0 0,0 0 0 0 0,-1-1 0 0 0,1 1 0 0 0,0 0 0 0 0,0 0 0 0 0,0-1 0 0 0,0 1 0 0 0,-1 0 0 0 0,-10 1 519 0 0,-15 12-186 0 0,-30 20 148 0 0,-68 55-1 0 0,102-70-295 0 0,0 1 1 0 0,1 1-1 0 0,2 1 1 0 0,0 0-1 0 0,-25 37 1 0 0,41-53-187 0 0,1-1 1 0 0,-1 1-1 0 0,1-1 1 0 0,0 1-1 0 0,0 0 1 0 0,1 0-1 0 0,-1-1 1 0 0,1 1-1 0 0,0 0 1 0 0,1 0-1 0 0,-1 1 1 0 0,1-1-1 0 0,0 9 1 0 0,1-12-18 0 0,-1 0 0 0 0,1 0-1 0 0,-1 0 1 0 0,1 0 0 0 0,0 0 0 0 0,0 0 0 0 0,0 0 0 0 0,0 0 0 0 0,0 0-1 0 0,1 0 1 0 0,-1-1 0 0 0,1 1 0 0 0,-1 0 0 0 0,1-1 0 0 0,-1 1 0 0 0,1-1 0 0 0,0 1-1 0 0,0-1 1 0 0,0 0 0 0 0,-1 0 0 0 0,1 0 0 0 0,0 0 0 0 0,0 0 0 0 0,1-1-1 0 0,-1 1 1 0 0,0 0 0 0 0,0-1 0 0 0,0 0 0 0 0,0 1 0 0 0,1-1 0 0 0,-1 0-1 0 0,4 0 1 0 0,2 0-35 0 0,1-1-1 0 0,0 0 1 0 0,-1 0-1 0 0,1-1 1 0 0,-1 0-1 0 0,0 0 1 0 0,0-1-1 0 0,1 0 1 0 0,-2 0-1 0 0,1-1 0 0 0,8-5 1 0 0,-7 3-24 0 0,0 0 0 0 0,0-1 0 0 0,0 0 1 0 0,-1 0-1 0 0,0-1 0 0 0,-1 0 0 0 0,0 0 0 0 0,7-10 0 0 0,-1-20 59 0 0,-11 34 16 0 0,-5 22 34 0 0,-8 87 1156 0 0,4 180 0 0 0,8-191-939 0 0,-1-74-235 0 0,-5 100 261 0 0,4-108-279 0 0,0-1 1 0 0,-2 0-1 0 0,1 0 1 0 0,-1 0-1 0 0,-1-1 1 0 0,0 1-1 0 0,-1-1 1 0 0,-8 15 0 0 0,10-20-14 0 0,-1 0-1 0 0,-1-1 1 0 0,1 1 0 0 0,-1-1 0 0 0,1 0 0 0 0,-1 0 0 0 0,0 0 0 0 0,-1 0 0 0 0,1-1 0 0 0,-1 0 0 0 0,0 0 0 0 0,1-1 0 0 0,-1 0-1 0 0,0 0 1 0 0,0 0 0 0 0,-1 0 0 0 0,-10 0 0 0 0,13-1-13 0 0,0-1-1 0 0,0 0 0 0 0,0 0 1 0 0,0 0-1 0 0,0 0 0 0 0,0-1 1 0 0,0 0-1 0 0,1 1 0 0 0,-1-1 1 0 0,0-1-1 0 0,0 1 0 0 0,1-1 1 0 0,-1 1-1 0 0,1-1 1 0 0,-1 0-1 0 0,1 0 0 0 0,0-1 1 0 0,-1 1-1 0 0,1-1 0 0 0,1 1 1 0 0,-1-1-1 0 0,0 0 0 0 0,1 0 1 0 0,-1 0-1 0 0,1 0 1 0 0,0-1-1 0 0,0 1 0 0 0,0-1 1 0 0,-1-4-1 0 0,-1-4-56 0 0,0 0 0 0 0,1-1 0 0 0,1 1 0 0 0,0-1 0 0 0,1 1 0 0 0,0-1 1 0 0,1 0-1 0 0,3-25 0 0 0,1 15 17 0 0,0 0 0 0 0,1 1 0 0 0,17-44 0 0 0,-15 50 10 0 0,1 0-1 0 0,0 1 1 0 0,1 0 0 0 0,0 0 0 0 0,1 1-1 0 0,1 0 1 0 0,0 0 0 0 0,1 2 0 0 0,1-1-1 0 0,17-12 1 0 0,-5 7-469 0 0,1 1 0 0 0,0 2 0 0 0,1 0 0 0 0,56-20 0 0 0,-54 23-1164 0 0,0 0-1 0 0,-1-2 1 0 0,30-20 0 0 0,-43 24 406 0 0,-1 0-1 0 0,0-2 0 0 0,-1 0 1 0 0,0 0-1 0 0,-1-1 0 0 0,20-27 1 0 0,-27 32 940 0 0,3-2 108 0 0,-1-1 0 0 0,-1 0 0 0 0,0 0 0 0 0,6-15 0 0 0,-4 0 1290 0 0,-1-1-1 0 0,-2 0 0 0 0,0 1 1 0 0,-2-2-1 0 0,-1 1 1 0 0,-2-36-1 0 0,1 42 415 0 0,1-1 0 0 0,4-21-1 0 0,-3 38-682 0 0,1 10-314 0 0,1 13-28 0 0,-36 370 1700 0 0,17-258-1969 0 0,11-111-188 0 0,2-15-12 0 0,0 1 0 0 0,0-1 0 0 0,0 1 1 0 0,1 0-1 0 0,0-1 0 0 0,0 1 1 0 0,0 0-1 0 0,1 5 0 0 0,2-11 16 0 0,3-7-1 0 0,2-11-2 0 0,24-109-8 0 0,-14 49-22 0 0,-16 72 19 0 0,1 0 0 0 0,-1 0 0 0 0,1 0 0 0 0,0 0 0 0 0,1 0 0 0 0,0 1 0 0 0,4-7 0 0 0,-7 12 9 0 0,0-1-1 0 0,0 1 1 0 0,0 0 0 0 0,0 0 0 0 0,0 0-1 0 0,1 0 1 0 0,-1 0 0 0 0,0 0-1 0 0,0 1 1 0 0,1-1 0 0 0,-1 0 0 0 0,0 1-1 0 0,1-1 1 0 0,-1 1 0 0 0,1-1-1 0 0,-1 1 1 0 0,2-1 0 0 0,-1 1 16 0 0,-1 1 1 0 0,1-1-1 0 0,-1 0 0 0 0,1 1 1 0 0,-1-1-1 0 0,0 1 0 0 0,1-1 1 0 0,-1 1-1 0 0,0 0 0 0 0,1 0 1 0 0,-1-1-1 0 0,0 1 0 0 0,0 0 1 0 0,0 0-1 0 0,1 0 0 0 0,-1 0 1 0 0,0 1-1 0 0,0-1 0 0 0,-1 0 1 0 0,3 3-1 0 0,6 11 327 0 0,0 1 1 0 0,-1 0-1 0 0,12 32 1 0 0,-12-25-123 0 0,15 26 0 0 0,-21-45-218 0 0,0-1 0 0 0,0 1 0 0 0,0-1 0 0 0,1 0 0 0 0,-1 0 0 0 0,1 0 0 0 0,0 0 0 0 0,0 0 0 0 0,0-1 0 0 0,0 1 0 0 0,0-1 0 0 0,0 0 0 0 0,0 0 0 0 0,7 3 0 0 0,-7-5-12 0 0,0 1 1 0 0,0 0-1 0 0,0-1 0 0 0,1 0 0 0 0,-1 1 0 0 0,0-1 1 0 0,0 0-1 0 0,1-1 0 0 0,-1 1 0 0 0,0-1 0 0 0,0 1 1 0 0,0-1-1 0 0,0 0 0 0 0,0 0 0 0 0,0 0 0 0 0,0-1 1 0 0,0 1-1 0 0,4-3 0 0 0,11-8-87 0 0,-1 0 0 0 0,0-1-1 0 0,-1-1 1 0 0,0 0 0 0 0,-1-1 0 0 0,-1-1-1 0 0,0 0 1 0 0,-1-1 0 0 0,-1-1 0 0 0,0 1-1 0 0,-2-2 1 0 0,13-28 0 0 0,-11 17 102 0 0,-1-1-1 0 0,-2-1 1 0 0,0 0 0 0 0,-3 0-1 0 0,0 0 1 0 0,-2-1 0 0 0,0-46 0 0 0,-4 59 73 0 0,-1-1 1 0 0,-4-24-1 0 0,5 45-84 0 0,0 0-1 0 0,0 0 0 0 0,0 0 0 0 0,0 0 0 0 0,0 0 1 0 0,0-1-1 0 0,0 1 0 0 0,0 0 0 0 0,0 0 1 0 0,0 0-1 0 0,0 0 0 0 0,0 0 0 0 0,0-1 1 0 0,0 1-1 0 0,0 0 0 0 0,0 0 0 0 0,0 0 0 0 0,0 0 1 0 0,0 0-1 0 0,0 0 0 0 0,0-1 0 0 0,0 1 1 0 0,0 0-1 0 0,0 0 0 0 0,0 0 0 0 0,-1 0 0 0 0,1 0 1 0 0,0 0-1 0 0,0-1 0 0 0,0 1 0 0 0,0 0 1 0 0,0 0-1 0 0,0 0 0 0 0,0 0 0 0 0,0 0 0 0 0,-1 0 1 0 0,1 0-1 0 0,0 0 0 0 0,0 0 0 0 0,0 0 1 0 0,0 0-1 0 0,0-1 0 0 0,-1 1 0 0 0,1 0 1 0 0,0 0-1 0 0,0 0 0 0 0,0 0 0 0 0,0 0 0 0 0,0 0 1 0 0,-1 0-1 0 0,-2 10-14 0 0,-4 23-25 0 0,6-27 39 0 0,-38 243 103 0 0,34-198-120 0 0,2 0 1 0 0,6 97-1 0 0,0-130-430 0 0,1 0-1 0 0,0 0 0 0 0,12 31 0 0 0,10 15-4761 0 0,-24-59 4518 0 0,2 2-1380 0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41.081"/>
    </inkml:context>
    <inkml:brush xml:id="br0">
      <inkml:brushProperty name="width" value="0.05" units="cm"/>
      <inkml:brushProperty name="height" value="0.05" units="cm"/>
    </inkml:brush>
  </inkml:definitions>
  <inkml:trace contextRef="#ctx0" brushRef="#br0">4 166 11985 0 0,'-2'-13'205'0'0,"1"0"-1"0"0,0 0 1 0 0,1-1 0 0 0,2-18-1 0 0,-1 29-90 0 0,-1 0 0 0 0,1-1 0 0 0,0 1 0 0 0,0 0 0 0 0,0 0 0 0 0,0 0 0 0 0,1 0 0 0 0,-1 0 0 0 0,1 0 0 0 0,0 0 0 0 0,0 0 0 0 0,0 0 0 0 0,0 1 0 0 0,0-1 0 0 0,1 1 0 0 0,-1-1 0 0 0,1 1 0 0 0,-1 0 0 0 0,1 0 0 0 0,0 0 0 0 0,0 1 0 0 0,0-1-1 0 0,3-1 1 0 0,5 0 130 0 0,0-1-1 0 0,1 2 0 0 0,-1-1 0 0 0,0 1 0 0 0,1 1 0 0 0,-1 0 0 0 0,1 1 1 0 0,20 2-1 0 0,-13 0-439 0 0,-1 1 1 0 0,0 1 0 0 0,0 1-1 0 0,30 12 1 0 0,-45-16-41 0 0,0 1 0 0 0,0 0 0 0 0,0 0 0 0 0,0 0 0 0 0,0 1 0 0 0,0-1 0 0 0,-1 1 0 0 0,1-1 0 0 0,-1 1 1 0 0,0 0-1 0 0,0 0 0 0 0,3 4 0 0 0,-3-4-151 0 0,9 12-1325 0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42.937"/>
    </inkml:context>
    <inkml:brush xml:id="br0">
      <inkml:brushProperty name="width" value="0.05" units="cm"/>
      <inkml:brushProperty name="height" value="0.05" units="cm"/>
    </inkml:brush>
  </inkml:definitions>
  <inkml:trace contextRef="#ctx0" brushRef="#br0">0 853 7873 0 0,'3'-2'237'0'0,"0"-1"0"0"0,-1 1 0 0 0,1 0 0 0 0,0 0 0 0 0,1 0 0 0 0,-1 0 0 0 0,0 0 1 0 0,0 0-1 0 0,7-1 0 0 0,3-3 551 0 0,6 1-179 0 0,-18 5-582 0 0,-1 0-1 0 0,1 0 1 0 0,0 0 0 0 0,0-1-1 0 0,-1 1 1 0 0,1 0-1 0 0,0 0 1 0 0,0 0-1 0 0,-1-1 1 0 0,1 1-1 0 0,0-1 1 0 0,-1 1-1 0 0,1 0 1 0 0,0-1-1 0 0,-1 1 1 0 0,1-1 0 0 0,0 1-1 0 0,-1-1 1 0 0,1 0-1 0 0,-1 1 1 0 0,1-1-1 0 0,-1 1 1 0 0,0-1-1 0 0,1 0 1 0 0,-1 0-1 0 0,1 1 1 0 0,-1-1-1 0 0,0 0 1 0 0,0 0 0 0 0,0 1-1 0 0,1-1 1 0 0,-1-1-1 0 0,5-11 468 0 0,-10 23 603 0 0,-3-2 29 0 0,8-9-1097 0 0,-1 0 0 0 0,1 1 0 0 0,-1-1 0 0 0,1 0 0 0 0,-1 0 0 0 0,1 0 0 0 0,0 0 0 0 0,-1 0 0 0 0,1 1 1 0 0,0-1-1 0 0,0 0 0 0 0,-1 0 0 0 0,1 0 0 0 0,0 0 0 0 0,0 0 0 0 0,0 0 0 0 0,0 0 0 0 0,1 0 0 0 0,-1-2 0 0 0,1-13 397 0 0,1-1 0 0 0,0 0 0 0 0,1 0 0 0 0,1 1 0 0 0,0 0 0 0 0,1-1 0 0 0,1 2 0 0 0,1-1 0 0 0,0 1 0 0 0,1 0 0 0 0,1 0 0 0 0,0 1 0 0 0,1 0 0 0 0,0 1 0 0 0,13-13 0 0 0,-21 24-386 0 0,1-1 0 0 0,-1 1 0 0 0,1 0 0 0 0,-1 0 0 0 0,1 0 0 0 0,0 1 0 0 0,0-1 0 0 0,0 0 0 0 0,0 1 0 0 0,0 0 0 0 0,0 0 0 0 0,0 0 0 0 0,0 0 0 0 0,0 0 0 0 0,0 1-1 0 0,1-1 1 0 0,-1 1 0 0 0,0 0 0 0 0,0 0 0 0 0,1 0 0 0 0,4 1 0 0 0,-5 1-16 0 0,1-1 0 0 0,-1 1 0 0 0,0-1 0 0 0,0 1 0 0 0,1 0 0 0 0,-1 0 0 0 0,-1 0 0 0 0,1 1 0 0 0,0-1 0 0 0,0 1 0 0 0,-1-1 0 0 0,0 1 0 0 0,1 0 0 0 0,-1 0 0 0 0,0 0 0 0 0,-1 0 0 0 0,1 0 0 0 0,0 0 0 0 0,1 6 0 0 0,0 0-8 0 0,0 1-1 0 0,-1 0 0 0 0,0-1 1 0 0,0 1-1 0 0,-1 0 0 0 0,0 0 1 0 0,-1 0-1 0 0,-1 0 1 0 0,1 0-1 0 0,-4 19 0 0 0,-4 5 72 0 0,-19 55 0 0 0,23-78-82 0 0,-1 1 0 0 0,-9 16 0 0 0,12-25-5 0 0,-1 1 0 0 0,1 0 0 0 0,-1-1 0 0 0,1 0 0 0 0,-1 1 0 0 0,0-1 1 0 0,0 0-1 0 0,-1-1 0 0 0,1 1 0 0 0,-5 2 0 0 0,8-4-3 0 0,-1-1 1 0 0,0 1-1 0 0,1-1 1 0 0,-1 1 0 0 0,0-1-1 0 0,1 0 1 0 0,-1 1-1 0 0,0-1 1 0 0,0 0-1 0 0,1 0 1 0 0,-1 0-1 0 0,0 1 1 0 0,0-1-1 0 0,0 0 1 0 0,1 0-1 0 0,-1 0 1 0 0,0 0-1 0 0,0 0 1 0 0,0 0-1 0 0,-1-1 1 0 0,2 0-2 0 0,-1 0 0 0 0,1 1 1 0 0,-1-1-1 0 0,1 0 0 0 0,0 0 0 0 0,-1 0 0 0 0,1 0 1 0 0,0 0-1 0 0,0 0 0 0 0,0 0 0 0 0,0 0 0 0 0,0 0 1 0 0,0 1-1 0 0,0-1 0 0 0,0 0 0 0 0,0 0 0 0 0,0 0 1 0 0,1-2-1 0 0,2-19-63 0 0,1 1 0 0 0,2-1 0 0 0,0 1 0 0 0,13-31 0 0 0,45-78-36 0 0,-54 111 71 0 0,1 1 1 0 0,0 1-1 0 0,19-21 0 0 0,-26 32 24 0 0,0 2 0 0 0,1-1 0 0 0,0 0 0 0 0,0 1 0 0 0,0 0 0 0 0,0 0 0 0 0,1 0 1 0 0,0 1-1 0 0,-1 0 0 0 0,1 0 0 0 0,1 0 0 0 0,-1 1 0 0 0,0-1 0 0 0,10-1 0 0 0,-14 4 15 0 0,1 0 1 0 0,-1 0-1 0 0,0 0 1 0 0,0 0-1 0 0,1 0 1 0 0,-1 0-1 0 0,0 0 1 0 0,0 1-1 0 0,0-1 1 0 0,0 1-1 0 0,1-1 1 0 0,-1 1-1 0 0,0 0 1 0 0,0 0-1 0 0,0 0 1 0 0,0 0-1 0 0,0 1 1 0 0,-1-1-1 0 0,4 3 1 0 0,-3-1 8 0 0,0-1 0 0 0,0 1 1 0 0,0 0-1 0 0,0 0 0 0 0,0 0 0 0 0,-1 0 1 0 0,0 0-1 0 0,1 1 0 0 0,-1-1 1 0 0,-1 0-1 0 0,2 6 0 0 0,-1 3 15 0 0,0 0 0 0 0,-1 0-1 0 0,0-1 1 0 0,-1 1 0 0 0,0 0 0 0 0,-4 15 0 0 0,-1-6 6 0 0,4-15-26 0 0,1-1 0 0 0,-1 0 1 0 0,1 1-1 0 0,0-1 0 0 0,0 7 0 0 0,1-11-14 0 0,26-30-46 0 0,-11 11 38 0 0,-1-1 1 0 0,0-1-1 0 0,16-32 0 0 0,-19 32 22 0 0,-11 19-12 0 0,0 0 1 0 0,1 1 0 0 0,-1-1 0 0 0,1 0 0 0 0,-1 0 0 0 0,1 0-1 0 0,-1 0 1 0 0,1 0 0 0 0,0 0 0 0 0,-1 1 0 0 0,1-1 0 0 0,0 0 0 0 0,0 1-1 0 0,-1-1 1 0 0,1 0 0 0 0,0 1 0 0 0,0-1 0 0 0,0 1 0 0 0,0-1-1 0 0,0 1 1 0 0,0 0 0 0 0,0-1 0 0 0,0 1 0 0 0,0 0 0 0 0,1-1 0 0 0,-1 2-2 0 0,0 0 0 0 0,0-1 0 0 0,0 1 1 0 0,-1 0-1 0 0,1-1 0 0 0,0 1 1 0 0,-1 0-1 0 0,1 0 0 0 0,-1 0 0 0 0,1 0 1 0 0,-1 0-1 0 0,1 0 0 0 0,-1-1 0 0 0,1 1 1 0 0,-1 0-1 0 0,0 0 0 0 0,0 0 1 0 0,1 0-1 0 0,-1 0 0 0 0,0 1 0 0 0,0-1 1 0 0,0 0-1 0 0,0 0 0 0 0,0 0 1 0 0,-1 1-1 0 0,0 16 6 0 0,-1-1 1 0 0,-1 0-1 0 0,-9 33 1 0 0,7-36-77 0 0,2 0 0 0 0,-1 1 1 0 0,2-1-1 0 0,0 0 0 0 0,1 1 1 0 0,0 24-1 0 0,2-37-19 0 0,-1 0 0 0 0,0 0 0 0 0,1 0 0 0 0,-1 0 0 0 0,1-1 0 0 0,-1 1 0 0 0,1 0 1 0 0,0-1-1 0 0,0 1 0 0 0,0 0 0 0 0,0-1 0 0 0,0 1 0 0 0,0-1 0 0 0,0 1 0 0 0,0-1 0 0 0,1 0 0 0 0,-1 1 0 0 0,0-1 1 0 0,3 2-1 0 0,-1-2-113 0 0,0 0-1 0 0,0 1 1 0 0,0-1 0 0 0,0 0 0 0 0,1 0 0 0 0,-1-1 0 0 0,0 1 0 0 0,0 0 0 0 0,1-1 0 0 0,3 0-1 0 0,3 0-276 0 0,-1-1-1 0 0,0-1 0 0 0,1 1 1 0 0,-1-1-1 0 0,0-1 0 0 0,0 1 1 0 0,8-5-1 0 0,0-2-144 0 0,0-1 1 0 0,-1 0-1 0 0,0-1 0 0 0,-1 0 1 0 0,0-2-1 0 0,-1 1 0 0 0,-1-2 1 0 0,14-16-1 0 0,8-5 410 0 0,5-5 395 0 0,43-71 3058 0 0,-83 111-3176 0 0,0 0 1 0 0,1-1 0 0 0,-1 1-1 0 0,0-1 1 0 0,1 1 0 0 0,-1-1 0 0 0,0 1-1 0 0,1-1 1 0 0,-1 1 0 0 0,0-1-1 0 0,0 1 1 0 0,0-1 0 0 0,0 1 0 0 0,0-1-1 0 0,1 1 1 0 0,-1-1 0 0 0,0 1 0 0 0,0-1-1 0 0,0 0 1 0 0,0 1 0 0 0,0-1-1 0 0,-1 1 1 0 0,1-1 0 0 0,0 1 0 0 0,0-1-1 0 0,0 1 1 0 0,0-1 0 0 0,-1 1-1 0 0,1-1 1 0 0,-1 0 0 0 0,0 0 22 0 0,0 0 1 0 0,0 0-1 0 0,0 0 1 0 0,0 0-1 0 0,-1 0 1 0 0,1 1-1 0 0,0-1 1 0 0,0 1-1 0 0,-1-1 1 0 0,1 1-1 0 0,-3-1 1 0 0,-1-1 77 0 0,0 1-1 0 0,-1 1 1 0 0,1-1 0 0 0,0 1 0 0 0,-9 0-1 0 0,5 2 38 0 0,0 1 0 0 0,0 0 0 0 0,0 0 0 0 0,0 1 0 0 0,0 0 0 0 0,1 0 0 0 0,-1 1-1 0 0,1 0 1 0 0,0 0 0 0 0,1 1 0 0 0,-1 0 0 0 0,-9 12 0 0 0,4-4 169 0 0,0 1 1 0 0,2 1 0 0 0,0 0-1 0 0,1 0 1 0 0,-10 21-1 0 0,19-34-337 0 0,0-1-1 0 0,-1 1 1 0 0,1 0-1 0 0,0 0 0 0 0,0 0 1 0 0,0 0-1 0 0,1-1 1 0 0,-1 1-1 0 0,1 0 1 0 0,0 0-1 0 0,-1 0 0 0 0,1 0 1 0 0,1 0-1 0 0,-1 0 1 0 0,0 0-1 0 0,1 0 1 0 0,-1 0-1 0 0,1 0 0 0 0,0 0 1 0 0,0 0-1 0 0,0 0 1 0 0,1-1-1 0 0,-1 1 1 0 0,0 0-1 0 0,1-1 0 0 0,3 4 1 0 0,-2-2-23 0 0,1-1 1 0 0,0 1-1 0 0,0-1 1 0 0,1 0-1 0 0,-1 0 1 0 0,1-1-1 0 0,0 1 1 0 0,-1-1-1 0 0,1 0 1 0 0,0-1-1 0 0,0 1 1 0 0,0-1-1 0 0,0 0 1 0 0,9 1-1 0 0,2 0-26 0 0,-1-1 1 0 0,1 0-1 0 0,0-1 0 0 0,29-4 0 0 0,-40 3-16 0 0,0 0 0 0 0,0 0 0 0 0,-1-1 0 0 0,1 0-1 0 0,0 1 1 0 0,-1-1 0 0 0,1-1 0 0 0,-1 1 0 0 0,1-1-1 0 0,-1 0 1 0 0,0 0 0 0 0,0 0 0 0 0,0 0 0 0 0,-1-1-1 0 0,1 1 1 0 0,-1-1 0 0 0,0 0 0 0 0,0 0 0 0 0,3-5-1 0 0,-5 5 22 0 0,0 1 0 0 0,0 0 0 0 0,0-1-1 0 0,0 1 1 0 0,0-1 0 0 0,-1 0 0 0 0,0 1 0 0 0,0-1-1 0 0,0 1 1 0 0,0-1 0 0 0,0 1 0 0 0,-1-1-1 0 0,1 0 1 0 0,-1 1 0 0 0,0-1 0 0 0,0 1-1 0 0,-1 0 1 0 0,1-1 0 0 0,-1 1 0 0 0,1 0 0 0 0,-1 0-1 0 0,0 0 1 0 0,-4-5 0 0 0,0 1 7 0 0,1 0 0 0 0,-1 1 1 0 0,0 0-1 0 0,0 0 0 0 0,-1 0 1 0 0,1 1-1 0 0,-1 0 0 0 0,-14-7 1 0 0,5 6-13 0 0,10 5 10 0 0,8 2-14 0 0,24-2 13 0 0,-12-1 12 0 0,182-14-25 0 0,-158 10-209 0 0,0-1-1 0 0,-1-2 1 0 0,40-16-1 0 0,-75 25 222 0 0,0-1 0 0 0,0 0 0 0 0,0 1 0 0 0,0-1 0 0 0,-1 0 0 0 0,1 0 0 0 0,0 0 0 0 0,0-1 0 0 0,-1 1 0 0 0,1 0 0 0 0,-1-1 0 0 0,1 1 0 0 0,-1-1 0 0 0,0 1 0 0 0,1-1 0 0 0,-1 0 0 0 0,0 1 0 0 0,0-1 0 0 0,0 0 0 0 0,0 0 0 0 0,-1 0 0 0 0,2-2 0 0 0,-2 2 11 0 0,0 1 1 0 0,-1-1 0 0 0,1 1 0 0 0,0-1-1 0 0,-1 1 1 0 0,1-1 0 0 0,-1 1-1 0 0,1-1 1 0 0,-1 1 0 0 0,0-1 0 0 0,1 1-1 0 0,-1 0 1 0 0,0 0 0 0 0,0-1-1 0 0,0 1 1 0 0,0 0 0 0 0,0 0-1 0 0,0 0 1 0 0,0 0 0 0 0,-1 0 0 0 0,1 0-1 0 0,0 0 1 0 0,-1 0 0 0 0,1 1-1 0 0,0-1 1 0 0,-1 0 0 0 0,1 1-1 0 0,-1-1 1 0 0,-2 0 0 0 0,0 0 50 0 0,-1-1 0 0 0,0 1 1 0 0,0 0-1 0 0,0 0 0 0 0,0 0 0 0 0,0 0 0 0 0,1 1 1 0 0,-1 0-1 0 0,0 0 0 0 0,0 1 0 0 0,0-1 0 0 0,0 1 1 0 0,0 0-1 0 0,0 0 0 0 0,0 1 0 0 0,1-1 0 0 0,-1 1 1 0 0,0 0-1 0 0,1 1 0 0 0,-8 4 0 0 0,-2 4 169 0 0,0 0-1 0 0,0 1 1 0 0,1 1 0 0 0,-15 19-1 0 0,15-18-116 0 0,7-6 7 0 0,-1 0 0 0 0,1 0 1 0 0,0 1-1 0 0,1-1 1 0 0,-7 15-1 0 0,11-21-95 0 0,0 0 1 0 0,0 0 0 0 0,0 1-1 0 0,1-1 1 0 0,-1 0-1 0 0,0 1 1 0 0,1-1 0 0 0,0 1-1 0 0,-1-1 1 0 0,1 1-1 0 0,0-1 1 0 0,0 1 0 0 0,1-1-1 0 0,-1 1 1 0 0,0-1-1 0 0,1 1 1 0 0,0-1 0 0 0,-1 0-1 0 0,1 1 1 0 0,0-1-1 0 0,0 0 1 0 0,0 0 0 0 0,1 1-1 0 0,-1-1 1 0 0,0 0-1 0 0,1 0 1 0 0,2 2 0 0 0,0-1-17 0 0,0 1 0 0 0,1-1 1 0 0,-1-1-1 0 0,1 1 0 0 0,0-1 1 0 0,0 1-1 0 0,0-1 0 0 0,0-1 1 0 0,1 1-1 0 0,-1-1 1 0 0,0 0-1 0 0,1 0 0 0 0,-1 0 1 0 0,0-1-1 0 0,1 0 0 0 0,-1 0 1 0 0,1 0-1 0 0,-1-1 0 0 0,0 0 1 0 0,1 0-1 0 0,9-3 1 0 0,-8-1-24 0 0,0 0 1 0 0,0-1-1 0 0,-1 1 1 0 0,1-1-1 0 0,-1-1 1 0 0,6-8-1 0 0,-7 9-64 0 0,50-50-713 0 0,-40 42 547 0 0,-1 0 1 0 0,-1 0-1 0 0,0-1 1 0 0,0-1-1 0 0,-2 0 1 0 0,0-1-1 0 0,10-21 1 0 0,-11 12 77 0 0,-1 0 1 0 0,-1-1 0 0 0,6-37-1 0 0,4-82 76 0 0,-8 47 80 0 0,-8 83-38 0 0,-6 33 4 0 0,0 3 43 0 0,-97 289 692 0 0,43-147 128 0 0,53-145-740 0 0,0 1 1 0 0,-4 26 0 0 0,8-41-111 0 0,1 0 0 0 0,-1 0 0 0 0,1 0 0 0 0,0 1 0 0 0,0-1 0 0 0,0 0 0 0 0,0 0 1 0 0,0 0-1 0 0,1 1 0 0 0,-1-1 0 0 0,1 0 0 0 0,0 0 0 0 0,0 0 0 0 0,0 0 0 0 0,1 0 0 0 0,-1 0 1 0 0,1 0-1 0 0,-1-1 0 0 0,1 1 0 0 0,0 0 0 0 0,4 3 0 0 0,-3-4-129 0 0,0 0 0 0 0,0-1 0 0 0,1 0 0 0 0,-1 0 0 0 0,0 0 0 0 0,1 0 0 0 0,-1 0 0 0 0,1 0-1 0 0,-1-1 1 0 0,1 0 0 0 0,-1 0 0 0 0,6 0 0 0 0,1-1-360 0 0,0 0 0 0 0,-1 0 0 0 0,13-4 1 0 0,-8 0-27 0 0,1-1 0 0 0,-1 0 0 0 0,0 0 1 0 0,-1-2-1 0 0,0 1 0 0 0,0-2 0 0 0,0 0 1 0 0,-1 0-1 0 0,-1-1 0 0 0,19-21 0 0 0,-8 6 431 0 0,-2-2 0 0 0,-1 0 0 0 0,29-57 1 0 0,-11 9 2715 0 0,-37 75-2538 0 0,0 0 0 0 0,0-1-1 0 0,0 1 1 0 0,-1 0 0 0 0,1 0-1 0 0,0 0 1 0 0,0-1 0 0 0,0 1 0 0 0,-1 0-1 0 0,1 0 1 0 0,0 0 0 0 0,0 0-1 0 0,-1 0 1 0 0,1 0 0 0 0,0 0-1 0 0,0 0 1 0 0,-1 0 0 0 0,1 0-1 0 0,0-1 1 0 0,0 1 0 0 0,-1 0-1 0 0,1 0 1 0 0,0 0 0 0 0,0 1-1 0 0,-1-1 1 0 0,1 0 0 0 0,0 0-1 0 0,0 0 1 0 0,-1 0 0 0 0,1 0-1 0 0,0 0 1 0 0,0 0 0 0 0,0 0-1 0 0,-1 0 1 0 0,1 1 0 0 0,0-1-1 0 0,0 0 1 0 0,0 0 0 0 0,-1 0-1 0 0,1 0 1 0 0,0 1 0 0 0,-12 4 608 0 0,-7 6-72 0 0,1 0 0 0 0,1 1 0 0 0,0 1 0 0 0,1 1 0 0 0,0 0-1 0 0,1 1 1 0 0,1 1 0 0 0,-14 18 0 0 0,27-32-487 0 0,-1 0 0 0 0,1 0 1 0 0,0 0-1 0 0,0 0 0 0 0,0 0 1 0 0,0 0-1 0 0,0 0 0 0 0,-1 4 0 0 0,6-1 557 0 0,9-7-417 0 0,5-5-244 0 0,0-1 0 0 0,-1 0 0 0 0,1-1 0 0 0,-2-1 0 0 0,0-1 1 0 0,0 0-1 0 0,-1-1 0 0 0,0-1 0 0 0,25-28 0 0 0,-33 34-4 0 0,0-1 0 0 0,-1-1 0 0 0,-1 1 0 0 0,1-1 0 0 0,-1 0 0 0 0,-1 0 0 0 0,1 0 0 0 0,-2-1 1 0 0,1 0-1 0 0,-1 1 0 0 0,-1-1 0 0 0,0 0 0 0 0,0-1 0 0 0,-1 1 0 0 0,0 0 0 0 0,-1 0 0 0 0,0-1 0 0 0,-1 1 0 0 0,0 0 0 0 0,-3-15 0 0 0,3 23 4 0 0,1-1 0 0 0,-1 1-1 0 0,0 0 1 0 0,0-1 0 0 0,0 1-1 0 0,0 0 1 0 0,0 0 0 0 0,0 0-1 0 0,0 0 1 0 0,-1 0 0 0 0,1 0-1 0 0,-1 0 1 0 0,0 0 0 0 0,1 1-1 0 0,-1-1 1 0 0,0 1 0 0 0,0-1-1 0 0,0 1 1 0 0,0 0 0 0 0,0-1 0 0 0,0 1-1 0 0,-3-1 1 0 0,2 2 1 0 0,0-1 0 0 0,0 1 0 0 0,0 0 0 0 0,0 0 0 0 0,0 0 0 0 0,0 0 0 0 0,0 0 0 0 0,1 1 0 0 0,-1-1 0 0 0,0 1 0 0 0,0 0 0 0 0,0 0 0 0 0,0 0 0 0 0,1 0 0 0 0,-1 0 0 0 0,0 1 0 0 0,1-1 0 0 0,-3 3 0 0 0,-6 4 73 0 0,0 0 0 0 0,1 2-1 0 0,0-1 1 0 0,1 1-1 0 0,0 0 1 0 0,0 1-1 0 0,1 0 1 0 0,1 1 0 0 0,0-1-1 0 0,0 1 1 0 0,1 1-1 0 0,0-1 1 0 0,2 1-1 0 0,-1 0 1 0 0,1 0 0 0 0,-2 16-1 0 0,5-19-3 0 0,0 0 0 0 0,0 0-1 0 0,1 0 1 0 0,0 0 0 0 0,0 0 0 0 0,1 0-1 0 0,1 0 1 0 0,0 0 0 0 0,0 0 0 0 0,4 10 0 0 0,-2-13-57 0 0,-1 1 0 0 0,1-1 1 0 0,0 0-1 0 0,0 0 0 0 0,1-1 1 0 0,0 1-1 0 0,0-1 1 0 0,0 0-1 0 0,1 0 0 0 0,0-1 1 0 0,0 0-1 0 0,1 0 1 0 0,10 7-1 0 0,-9-8-148 0 0,0 0 1 0 0,0 0 0 0 0,0-1-1 0 0,0 0 1 0 0,1 0-1 0 0,-1-1 1 0 0,1 0 0 0 0,0 0-1 0 0,14 0 1 0 0,-13-2-442 0 0,-1 0 0 0 0,1-1-1 0 0,0 0 1 0 0,-1-1 0 0 0,1 0 0 0 0,-1-1 0 0 0,1 1 0 0 0,14-8 0 0 0,1-3-1857 0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43.340"/>
    </inkml:context>
    <inkml:brush xml:id="br0">
      <inkml:brushProperty name="width" value="0.05" units="cm"/>
      <inkml:brushProperty name="height" value="0.05" units="cm"/>
    </inkml:brush>
  </inkml:definitions>
  <inkml:trace contextRef="#ctx0" brushRef="#br0">119 97 13989 0 0,'-15'-67'2609'0'0,"15"65"-2230"0"0,-1-1 0 0 0,1 1 1 0 0,-1 0-1 0 0,0-1 1 0 0,0 1-1 0 0,0 0 1 0 0,0 0-1 0 0,0 0 0 0 0,-3-4 1 0 0,3 6-288 0 0,1-1 1 0 0,0 1 0 0 0,-1 0-1 0 0,1 0 1 0 0,0-1-1 0 0,-1 1 1 0 0,1 0-1 0 0,0 0 1 0 0,-1 0 0 0 0,1-1-1 0 0,0 1 1 0 0,-1 0-1 0 0,1 0 1 0 0,-1 0-1 0 0,1 0 1 0 0,0 0 0 0 0,-1 0-1 0 0,1 0 1 0 0,-1 0-1 0 0,1 0 1 0 0,0 0-1 0 0,-1 0 1 0 0,0 0 0 0 0,-10 11 1109 0 0,5-1-1030 0 0,1 1 1 0 0,0 1 0 0 0,0-1-1 0 0,1 1 1 0 0,-2 12 0 0 0,-11 65 62 0 0,11-53-105 0 0,-3 22-261 0 0,4 1 1 0 0,2 0-1 0 0,2-1 0 0 0,8 61 1 0 0,-5-105-629 0 0,1-1 0 0 0,0 0 1 0 0,9 24-1 0 0,6 21-4236 0 0,-13-39 2306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44.648"/>
    </inkml:context>
    <inkml:brush xml:id="br0">
      <inkml:brushProperty name="width" value="0.05" units="cm"/>
      <inkml:brushProperty name="height" value="0.05" units="cm"/>
    </inkml:brush>
  </inkml:definitions>
  <inkml:trace contextRef="#ctx0" brushRef="#br0">258 6 8429 0 0,'-4'-1'17'0'0,"-1"-1"1"0"0,0 1 0 0 0,1 1-1 0 0,-1-1 1 0 0,0 1 0 0 0,1 0-1 0 0,-1 0 1 0 0,0 0 0 0 0,-6 1-1 0 0,-5 0 265 0 0,-12 0 882 0 0,0 0-1 0 0,0 1 0 0 0,1 2 0 0 0,-43 11 0 0 0,70-15-1127 0 0,0 0 1 0 0,-1 0-1 0 0,1 0 0 0 0,0 0 0 0 0,0 0 0 0 0,-1 0 0 0 0,1 0 0 0 0,0 0 0 0 0,-1 0 0 0 0,1 1 1 0 0,0-1-1 0 0,0 0 0 0 0,-1 0 0 0 0,1 0 0 0 0,0 0 0 0 0,0 0 0 0 0,-1 1 0 0 0,1-1 0 0 0,0 0 1 0 0,0 0-1 0 0,0 0 0 0 0,-1 1 0 0 0,1-1 0 0 0,0 0 0 0 0,0 0 0 0 0,0 0 0 0 0,0 1 0 0 0,0-1 1 0 0,-1 0-1 0 0,1 1 0 0 0,0-1 0 0 0,0 0 0 0 0,0 0 0 0 0,0 1 0 0 0,0-1 0 0 0,0 0 0 0 0,0 0 1 0 0,0 1-1 0 0,0-1 0 0 0,0 0 0 0 0,0 1 0 0 0,12 8 853 0 0,19 4 59 0 0,6-5-542 0 0,-1-2 1 0 0,1-2-1 0 0,0-1 1 0 0,52-3-1 0 0,-67 0-285 0 0,419-17 1329 0 0,-227 6-1091 0 0,-9-5-271 0 0,-113 7-40 0 0,-78 6 3 0 0,-21 1-76 0 0,-24-1-439 0 0,-7 1-586 0 0,-115 1-6900 0 0,127 3 6038 0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44.972"/>
    </inkml:context>
    <inkml:brush xml:id="br0">
      <inkml:brushProperty name="width" value="0.05" units="cm"/>
      <inkml:brushProperty name="height" value="0.05" units="cm"/>
    </inkml:brush>
  </inkml:definitions>
  <inkml:trace contextRef="#ctx0" brushRef="#br0">240 71 10917 0 0,'-3'-4'238'0'0,"0"-1"0"0"0,1 1 0 0 0,-1-1 0 0 0,-1 1-1 0 0,1 0 1 0 0,0 0 0 0 0,-1 0 0 0 0,0 1 0 0 0,0-1 0 0 0,0 1 0 0 0,-1 0 0 0 0,1 0-1 0 0,-1 0 1 0 0,1 1 0 0 0,-1 0 0 0 0,0 0 0 0 0,0 0 0 0 0,-5-1 0 0 0,9 3-95 0 0,1 0 0 0 0,-1 0 0 0 0,0 0 0 0 0,1 0 0 0 0,-1-1 0 0 0,1 1 0 0 0,-1 0 1 0 0,1 0-1 0 0,-1 0 0 0 0,1 0 0 0 0,0-1 0 0 0,-1 1 0 0 0,1 0 0 0 0,-1-1 0 0 0,1 1 0 0 0,-1 0 0 0 0,1-1 1 0 0,0 1-1 0 0,-1 0 0 0 0,1-1 0 0 0,0 1 0 0 0,-1-1 0 0 0,1 0 0 0 0,0 1-62 0 0,0 0-1 0 0,1 0 1 0 0,-1 0-1 0 0,1 0 1 0 0,-1 0-1 0 0,0 0 1 0 0,1 0-1 0 0,-1 1 1 0 0,1-1-1 0 0,-1 0 1 0 0,0 0-1 0 0,1 0 1 0 0,-1 0 0 0 0,0 0-1 0 0,1 1 1 0 0,-1-1-1 0 0,0 0 1 0 0,1 0-1 0 0,-1 1 1 0 0,0-1-1 0 0,0 0 1 0 0,1 1-1 0 0,-1-1 1 0 0,0 0-1 0 0,0 0 1 0 0,1 1-1 0 0,-1-1 1 0 0,0 1-1 0 0,0-1 1 0 0,0 0-1 0 0,1 1 1 0 0,17 19 539 0 0,1-1-1 0 0,1-1 1 0 0,1 0-1 0 0,25 15 1 0 0,44 39-198 0 0,-79-62-377 0 0,0 2 0 0 0,0-1 0 0 0,-1 1 0 0 0,-1 1 1 0 0,0 0-1 0 0,0 0 0 0 0,9 21 0 0 0,-16-29-30 0 0,0 0-1 0 0,0 1 1 0 0,-1-1-1 0 0,1 1 1 0 0,-1 0-1 0 0,0 0 1 0 0,-1-1-1 0 0,1 1 1 0 0,-1 0-1 0 0,0 0 1 0 0,-1-1-1 0 0,0 1 1 0 0,1 0-1 0 0,-2 0 1 0 0,1-1-1 0 0,-1 1 1 0 0,0-1-1 0 0,0 1 1 0 0,0-1-1 0 0,-1 0 1 0 0,1 0-1 0 0,-1 0 1 0 0,-7 8-1 0 0,-3 2-63 0 0,-1 0 0 0 0,-1-1 0 0 0,0-1 0 0 0,-1 0 0 0 0,0-1 0 0 0,-1 0 0 0 0,-24 11 0 0 0,-11 3-1591 0 0,-73 25 0 0 0,69-32-446 0 0,-5-1-523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47.181"/>
    </inkml:context>
    <inkml:brush xml:id="br0">
      <inkml:brushProperty name="width" value="0.05" units="cm"/>
      <inkml:brushProperty name="height" value="0.05" units="cm"/>
    </inkml:brush>
  </inkml:definitions>
  <inkml:trace contextRef="#ctx0" brushRef="#br0">1 3 8329 0 0,'0'0'36'0'0,"0"0"0"0"0,0 0 0 0 0,0 0 0 0 0,0 0 0 0 0,0 0 1 0 0,0 0-1 0 0,0 0 0 0 0,1 0 0 0 0,-1 0 0 0 0,0 0 0 0 0,0 0 0 0 0,0 0 1 0 0,0 0-1 0 0,0 0 0 0 0,0 0 0 0 0,0 0 0 0 0,0 0 0 0 0,0 0 0 0 0,0 0 1 0 0,1 0-1 0 0,-1 0 0 0 0,0-1 0 0 0,0 1 0 0 0,0 0 0 0 0,0 0 0 0 0,0 0 1 0 0,0 0-1 0 0,0 0 0 0 0,0 0 0 0 0,0 0 0 0 0,0 0 0 0 0,0 0 0 0 0,0 0 1 0 0,0 0-1 0 0,0-1 0 0 0,0 1 0 0 0,0 0 0 0 0,0 0 0 0 0,0 0 0 0 0,0 0 1 0 0,0 0-1 0 0,0 0 0 0 0,0 0 0 0 0,0 0 0 0 0,0 0 0 0 0,0-1 0 0 0,0 1 1 0 0,18 17 2615 0 0,-14 22-1859 0 0,-2-1-1 0 0,-2 43 1 0 0,0 27-50 0 0,3 168 124 0 0,-12-153-851 0 0,8-104-19 0 0,0-6-9 0 0,0 1 1 0 0,1 0 0 0 0,0-1 0 0 0,1 1 0 0 0,5 23 0 0 0,-6-37-20 0 0,1 1 1 0 0,-1-1-1 0 0,0 0 0 0 0,0 0 0 0 0,0 1 0 0 0,0-1 1 0 0,0 0-1 0 0,0 0 0 0 0,1 0 0 0 0,-1 1 0 0 0,0-1 0 0 0,0 0 1 0 0,0 0-1 0 0,0 0 0 0 0,1 1 0 0 0,-1-1 0 0 0,0 0 1 0 0,0 0-1 0 0,0 0 0 0 0,1 0 0 0 0,-1 0 0 0 0,0 0 1 0 0,0 0-1 0 0,1 0 0 0 0,-1 1 0 0 0,0-1 0 0 0,0 0 1 0 0,1 0-1 0 0,-1 0 0 0 0,0 0 0 0 0,0 0 0 0 0,1 0 1 0 0,-1 0-1 0 0,0 0 0 0 0,0-1 0 0 0,1 1 0 0 0,-1 0 0 0 0,0 0 1 0 0,0 0-1 0 0,1 0 0 0 0,-1 0 0 0 0,0 0 0 0 0,15-11-1077 0 0,10-16-1268 0 0,-17 12 1661 0 0,-1 1 0 0 0,0-1 0 0 0,0-1 1 0 0,-2 1-1 0 0,0-1 0 0 0,3-17 0 0 0,3-9-208 0 0,-6 23 490 0 0,-4 1-52 0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52.539"/>
    </inkml:context>
    <inkml:brush xml:id="br0">
      <inkml:brushProperty name="width" value="0.05" units="cm"/>
      <inkml:brushProperty name="height" value="0.05" units="cm"/>
    </inkml:brush>
  </inkml:definitions>
  <inkml:trace contextRef="#ctx0" brushRef="#br0">2771 340 5541 0 0,'0'-1'7'0'0,"0"1"0"0"0,0 0 0 0 0,0-1 1 0 0,1 1-1 0 0,-1-1 0 0 0,0 1 1 0 0,0-1-1 0 0,0 1 0 0 0,0 0 0 0 0,0-1 1 0 0,0 1-1 0 0,0-1 0 0 0,0 1 1 0 0,0-1-1 0 0,0 1 0 0 0,0 0 0 0 0,0-1 1 0 0,0 1-1 0 0,0-1 0 0 0,-1 1 1 0 0,1-1-1 0 0,0 1 0 0 0,0 0 0 0 0,0-1 1 0 0,-1 1-1 0 0,1 0 0 0 0,0-1 0 0 0,0 1 1 0 0,-1 0-1 0 0,1-1 0 0 0,0 1 1 0 0,-1-1-1 0 0,0 1 2 0 0,1 0-1 0 0,0-1 1 0 0,-1 1 0 0 0,1 0-1 0 0,0-1 1 0 0,-1 1 0 0 0,1-1-1 0 0,0 1 1 0 0,-1 0 0 0 0,1-1-1 0 0,0 1 1 0 0,0-1 0 0 0,0 1-1 0 0,0-1 1 0 0,-1 1 0 0 0,1-1-1 0 0,0 1 1 0 0,0-1 0 0 0,0 1-1 0 0,0 0 1 0 0,0-1 0 0 0,0 1-1 0 0,0-1 1 0 0,0 1 0 0 0,0-1-1 0 0,0 1 1 0 0,0-1 0 0 0,1 1-1 0 0,-1-1 1 0 0,0 1 0 0 0,0-1 0 0 0,0 1-1 0 0,1-1 1 0 0,-1 1 0 0 0,0 0-1 0 0,0-1 1 0 0,1 0 0 0 0,-1-1 67 0 0,-1 1 0 0 0,1-1 0 0 0,-1 0 1 0 0,1 0-1 0 0,-1 1 0 0 0,0-1 1 0 0,0 0-1 0 0,0 1 0 0 0,0-1 0 0 0,0 1 1 0 0,0-1-1 0 0,-2-1 0 0 0,-8-15 585 0 0,9 12-411 0 0,2 4-151 0 0,-1 0 0 0 0,1 1 0 0 0,-1-1 0 0 0,0 0 1 0 0,1 1-1 0 0,-1-1 0 0 0,0 1 0 0 0,0-1 0 0 0,0 1 0 0 0,0-1 1 0 0,0 1-1 0 0,-1-2 0 0 0,-1 2-16 0 0,1 0 0 0 0,0 0 0 0 0,0 0 0 0 0,0 0 0 0 0,-1 0 0 0 0,1 0 1 0 0,0 1-1 0 0,-1-1 0 0 0,1 1 0 0 0,-1 0 0 0 0,1 0 0 0 0,-1 0 0 0 0,-2 0 0 0 0,-44 3 440 0 0,0 2 0 0 0,-86 20 0 0 0,37-5-61 0 0,1-3-199 0 0,-480 101 1728 0 0,493-95-1546 0 0,1 4 0 0 0,2 3 1 0 0,1 4-1 0 0,-132 77 0 0 0,178-88-275 0 0,1 1 1 0 0,1 2-1 0 0,-36 37 1 0 0,-77 98 341 0 0,32-33-121 0 0,32-38 4 0 0,4 3 0 0 0,3 3 1 0 0,-87 154-1 0 0,-14 97 1059 0 0,141-263-1076 0 0,3 2-1 0 0,-24 112 0 0 0,42-131-228 0 0,3 0 0 0 0,3 1 1 0 0,3 0-1 0 0,3 0 0 0 0,3 0 0 0 0,3 0 0 0 0,26 128 0 0 0,-17-135-133 0 0,3-1 0 0 0,3-1 0 0 0,2-1 0 0 0,3-1-1 0 0,2-1 1 0 0,3-2 0 0 0,1 0 0 0 0,73 90 0 0 0,-50-83 6 0 0,3-3 1 0 0,3-2 0 0 0,1-3 0 0 0,3-3-1 0 0,2-2 1 0 0,2-3 0 0 0,2-4 0 0 0,100 44 0 0 0,-51-35 83 0 0,3-6 0 0 0,2-5 0 0 0,1-5 0 0 0,196 26 0 0 0,-95-34-83 0 0,1-11 0 0 0,288-16 0 0 0,450-100-99 0 0,-663 49 82 0 0,-3-12 0 0 0,376-134 0 0 0,-202 18-61 0 0,-350 125 73 0 0,204-123 1 0 0,-214 102-39 0 0,-2-5 1 0 0,-5-4 0 0 0,-3-5-1 0 0,129-148 1 0 0,-193 193 7 0 0,-2-2 0 0 0,-3-1 1 0 0,-1-2-1 0 0,38-80 0 0 0,-54 92 3 0 0,-1-1 0 0 0,-2-1-1 0 0,-2 0 1 0 0,-2-1 0 0 0,-1-1 0 0 0,-2 1-1 0 0,1-49 1 0 0,-7 8-38 0 0,-4 0-1 0 0,-17-105 1 0 0,-55-157-163 0 0,50 256 140 0 0,-5 2 0 0 0,-46-95-1 0 0,49 128 57 0 0,-1 1 0 0 0,-3 1 0 0 0,-3 2 0 0 0,-54-62 0 0 0,-85-71 84 0 0,127 139-72 0 0,-1 3-1 0 0,-53-35 1 0 0,15 23 33 0 0,-1 4 0 0 0,-3 3 1 0 0,-1 5-1 0 0,-128-39 1 0 0,-412-98-114 0 0,425 134-102 0 0,-235-18 0 0 0,314 53-141 0 0,0 6 1 0 0,0 5-1 0 0,1 5 0 0 0,0 6 1 0 0,-170 41-1 0 0,254-45-141 0 0,-104 28-2441 0 0,118-29 1607 0 0,-1 1 0 0 0,2 1-1 0 0,-30 18 1 0 0,22-8-412 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53.498"/>
    </inkml:context>
    <inkml:brush xml:id="br0">
      <inkml:brushProperty name="width" value="0.05" units="cm"/>
      <inkml:brushProperty name="height" value="0.05" units="cm"/>
    </inkml:brush>
  </inkml:definitions>
  <inkml:trace contextRef="#ctx0" brushRef="#br0">69 457 10393 0 0,'-5'-25'700'0'0,"5"23"-503"0"0,-1 0 0 0 0,0 0 0 0 0,0 0 0 0 0,1 0-1 0 0,-1 0 1 0 0,1 0 0 0 0,0-1 0 0 0,-1 1 0 0 0,1 0 0 0 0,0 0-1 0 0,0 0 1 0 0,1 0 0 0 0,-1 0 0 0 0,0 0 0 0 0,1 0 0 0 0,-1-1-1 0 0,1 1 1 0 0,0 0 0 0 0,-1 0 0 0 0,1 1 0 0 0,0-1 0 0 0,0 0-1 0 0,1 0 1 0 0,1-2 0 0 0,5-5 588 0 0,-8 8-687 0 0,1 0-1 0 0,0 0 0 0 0,0 0 1 0 0,0 1-1 0 0,0-1 1 0 0,0 0-1 0 0,0 0 1 0 0,0 0-1 0 0,0 1 1 0 0,0-1-1 0 0,2-1 1 0 0,-2 2-70 0 0,0 1 0 0 0,-1-1 0 0 0,1 0 0 0 0,0 0 0 0 0,0 1 0 0 0,-1-1 0 0 0,1 0 0 0 0,0 1 0 0 0,-1-1 1 0 0,1 0-1 0 0,0 1 0 0 0,-1-1 0 0 0,1 1 0 0 0,-1-1 0 0 0,1 1 0 0 0,-1 0 0 0 0,1-1 0 0 0,-1 1 0 0 0,1-1 0 0 0,-1 1 1 0 0,0 0-1 0 0,1-1 0 0 0,-1 1 0 0 0,0 0 0 0 0,1 0 0 0 0,-1 0 0 0 0,4 10 123 0 0,0-1 1 0 0,0 1-1 0 0,-1 0 1 0 0,-1 0-1 0 0,0 0 0 0 0,1 14 1 0 0,0 71 166 0 0,-3-76-318 0 0,0-2 2 0 0,1-13 4 0 0,-1-1-1 0 0,0 1 1 0 0,0 0-1 0 0,0 0 1 0 0,-1 0 0 0 0,1 0-1 0 0,-4 9 1 0 0,4-14 13 0 0,0 0 1 0 0,0 0-1 0 0,0 0 0 0 0,-1 0 1 0 0,1 0-1 0 0,0 1 1 0 0,0-1-1 0 0,0 0 0 0 0,0 0 1 0 0,-1 0-1 0 0,1 0 1 0 0,0 0-1 0 0,0 0 0 0 0,0 0 1 0 0,-1 0-1 0 0,1 0 0 0 0,0 0 1 0 0,0 0-1 0 0,0 0 1 0 0,0-1-1 0 0,-1 1 0 0 0,1 0 1 0 0,0 0-1 0 0,0 0 1 0 0,0 0-1 0 0,-1 0 0 0 0,1 0 1 0 0,0 0-1 0 0,0 0 0 0 0,0-1 1 0 0,0 1-1 0 0,0 0 1 0 0,0 0-1 0 0,-1 0 0 0 0,1 0 1 0 0,0 0-1 0 0,0-1 1 0 0,0 1-1 0 0,0 0 0 0 0,0 0 1 0 0,0 0-1 0 0,0 0 1 0 0,0-1-1 0 0,-12-15 388 0 0,-11-24-227 0 0,21 36-157 0 0,-12-23-25 0 0,1 0 1 0 0,1-1-1 0 0,1 0 0 0 0,-13-59 1 0 0,20 66-19 0 0,1 1 1 0 0,1-1-1 0 0,0 0 0 0 0,2 0 1 0 0,1 1-1 0 0,0-1 0 0 0,2 0 1 0 0,5-23-1 0 0,-6 35 16 0 0,1 1 0 0 0,0-1 0 0 0,0 1 0 0 0,1-1 0 0 0,0 1 0 0 0,0 0 1 0 0,1 1-1 0 0,0-1 0 0 0,1 1 0 0 0,-1 0 0 0 0,1 0 0 0 0,1 0 0 0 0,9-7 0 0 0,-6 7 31 0 0,0 0 0 0 0,0 1 0 0 0,0 1 0 0 0,1-1 0 0 0,0 2 0 0 0,0-1-1 0 0,1 1 1 0 0,-1 1 0 0 0,17-3 0 0 0,-9 4 5 0 0,2 0 0 0 0,-1 1-1 0 0,0 1 1 0 0,0 1 0 0 0,0 0 0 0 0,0 2 0 0 0,0 0-1 0 0,-1 1 1 0 0,1 1 0 0 0,-1 1 0 0 0,35 16-1 0 0,-48-19-24 0 0,0 1-1 0 0,1-1 0 0 0,-1 1 0 0 0,-1 1 0 0 0,1-1 0 0 0,-1 1 1 0 0,0 0-1 0 0,0 0 0 0 0,0 1 0 0 0,0-1 0 0 0,-1 1 1 0 0,0 0-1 0 0,5 10 0 0 0,-8-12-2 0 0,1 1 0 0 0,0-1 0 0 0,-1 1 1 0 0,0-1-1 0 0,0 1 0 0 0,0 0 0 0 0,-1-1 0 0 0,0 1 0 0 0,0 0 0 0 0,0 0 0 0 0,0-1 0 0 0,-1 1 1 0 0,0 0-1 0 0,0-1 0 0 0,0 1 0 0 0,0 0 0 0 0,-1-1 0 0 0,1 0 0 0 0,-1 1 0 0 0,-1-1 1 0 0,-2 5-1 0 0,-5 6-7 0 0,-1 0 0 0 0,-1-1 0 0 0,0-1 0 0 0,-1 0 0 0 0,0 0 0 0 0,-1-1 0 0 0,-1-1 0 0 0,1-1 0 0 0,-2 0 0 0 0,-16 8 0 0 0,-23 9 21 0 0,-95 31 1 0 0,112-45 5 0 0,67-18-31 0 0,0 2-1 0 0,-1 0 1 0 0,34 2 0 0 0,-28 0 34 0 0,65 2 277 0 0,117 15 0 0 0,-207-15-275 0 0,13 1 58 0 0,30 8 0 0 0,-48-9-69 0 0,1 0 0 0 0,-1 1 0 0 0,0-1 0 0 0,1 1 0 0 0,-1 0 0 0 0,0 0 0 0 0,0 0 0 0 0,0 1 0 0 0,0-1 0 0 0,0 1 1 0 0,-1 0-1 0 0,1 0 0 0 0,3 5 0 0 0,-6-7-5 0 0,0 1-1 0 0,-1 0 1 0 0,1 0 0 0 0,0 0 0 0 0,0 0 0 0 0,-1 0-1 0 0,1 0 1 0 0,-1 0 0 0 0,0 0 0 0 0,1 0 0 0 0,-1 0-1 0 0,0 0 1 0 0,0 1 0 0 0,-1-1 0 0 0,1 0 0 0 0,0 0-1 0 0,-1 0 1 0 0,1 0 0 0 0,-1 0 0 0 0,0 0 0 0 0,1 0-1 0 0,-1 0 1 0 0,0 0 0 0 0,0-1 0 0 0,0 1 0 0 0,0 0-1 0 0,-1 0 1 0 0,1-1 0 0 0,0 1 0 0 0,-1-1 0 0 0,-1 2-1 0 0,-5 4 27 0 0,1 1-1 0 0,-1-2 1 0 0,0 1-1 0 0,-1-2 0 0 0,-10 7 1 0 0,-39 17-223 0 0,-1-3 0 0 0,-1-3 1 0 0,-1-2-1 0 0,-96 19 0 0 0,146-38 61 0 0,-90 16-1198 0 0,93-17 991 0 0,0 0-1 0 0,-1-1 1 0 0,1 0 0 0 0,0-1 0 0 0,-1 1 0 0 0,1-2 0 0 0,0 1 0 0 0,0-1-1 0 0,-14-5 1 0 0,20 6 159 0 0,0 0 0 0 0,1 1-1 0 0,-1-1 1 0 0,1 0 0 0 0,-1 0 0 0 0,1 0-1 0 0,-1 0 1 0 0,1-1 0 0 0,0 1-1 0 0,0 0 1 0 0,-1-1 0 0 0,1 1-1 0 0,0 0 1 0 0,0-1 0 0 0,0 0-1 0 0,0 1 1 0 0,1-1 0 0 0,-1 1 0 0 0,0-1-1 0 0,1 0 1 0 0,-1 0 0 0 0,1 1-1 0 0,-1-3 1 0 0,1 0-121 0 0,0 0 0 0 0,1 1 0 0 0,-1-1 0 0 0,1 1-1 0 0,-1-1 1 0 0,1 1 0 0 0,0-1 0 0 0,0 1 0 0 0,1 0 0 0 0,2-5 0 0 0,10-17-1379 0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53.837"/>
    </inkml:context>
    <inkml:brush xml:id="br0">
      <inkml:brushProperty name="width" value="0.05" units="cm"/>
      <inkml:brushProperty name="height" value="0.05" units="cm"/>
    </inkml:brush>
  </inkml:definitions>
  <inkml:trace contextRef="#ctx0" brushRef="#br0">166 132 7905 0 0,'25'-13'172'0'0,"-19"10"45"0"0,0 1-1 0 0,1-1 1 0 0,-1-1 0 0 0,0 1-1 0 0,-1-1 1 0 0,1 0-1 0 0,-1-1 1 0 0,0 1 0 0 0,0-1-1 0 0,0 0 1 0 0,5-7-1 0 0,-10 12-129 0 0,0-1 0 0 0,0 1-1 0 0,0 0 1 0 0,0-1 0 0 0,0 1-1 0 0,0-1 1 0 0,0 1-1 0 0,0 0 1 0 0,0-1 0 0 0,0 1-1 0 0,0-1 1 0 0,0 1 0 0 0,0-1-1 0 0,0 1 1 0 0,0 0 0 0 0,0-1-1 0 0,0 1 1 0 0,0-1-1 0 0,-1 1 1 0 0,1 0 0 0 0,0-1-1 0 0,0 1 1 0 0,0 0 0 0 0,-1-1-1 0 0,1 1 1 0 0,0 0 0 0 0,0-1-1 0 0,-1 1 1 0 0,1 0-1 0 0,0-1 1 0 0,-1 1 0 0 0,1 0-1 0 0,0 0 1 0 0,-1 0 0 0 0,1-1-1 0 0,-1 1 1 0 0,1 0 0 0 0,0 0-1 0 0,-1 0 1 0 0,1 0 0 0 0,-1 0-1 0 0,1-1 1 0 0,-1 1-1 0 0,1 0 1 0 0,0 0 0 0 0,-1 0-1 0 0,1 0 1 0 0,-1 1 0 0 0,-26-3 1715 0 0,24 2-1504 0 0,1 1-204 0 0,-1-1 0 0 0,0 1 0 0 0,0 0 0 0 0,1 0-1 0 0,-1 0 1 0 0,0 0 0 0 0,1 0 0 0 0,-1 0 0 0 0,1 1 0 0 0,-1-1 0 0 0,1 1-1 0 0,0 0 1 0 0,0 0 0 0 0,0 0 0 0 0,0 0 0 0 0,0 0 0 0 0,0 0 0 0 0,0 0-1 0 0,1 1 1 0 0,-1-1 0 0 0,1 1 0 0 0,-2 3 0 0 0,-4 8 449 0 0,1 1 0 0 0,-8 25 0 0 0,10-27-265 0 0,0 1 0 0 0,1-1 1 0 0,1 1-1 0 0,1 0 0 0 0,0-1 1 0 0,0 1-1 0 0,1 0 0 0 0,1 0 0 0 0,0-1 1 0 0,6 25-1 0 0,-5-31-237 0 0,1-1 1 0 0,-1 0 0 0 0,1 0-1 0 0,0 0 1 0 0,1 0-1 0 0,-1-1 1 0 0,1 1 0 0 0,0-1-1 0 0,0 0 1 0 0,1 0-1 0 0,0-1 1 0 0,0 1 0 0 0,0-1-1 0 0,0 0 1 0 0,1 0-1 0 0,-1-1 1 0 0,11 6-1 0 0,-8-6-16 0 0,1 1-1 0 0,-1-1 0 0 0,0-1 0 0 0,1 0 0 0 0,0 0 0 0 0,0-1 1 0 0,-1 0-1 0 0,1 0 0 0 0,0-1 0 0 0,0 0 0 0 0,0-1 0 0 0,14-2 1 0 0,0-3-39 0 0,1-2 1 0 0,-1-1 0 0 0,-1 0-1 0 0,1-2 1 0 0,-2 0 0 0 0,1-2-1 0 0,-2 0 1 0 0,0-2 0 0 0,20-17-1 0 0,-36 29 15 0 0,0-1 0 0 0,0 1 0 0 0,0-1 0 0 0,0 0-1 0 0,-1 0 1 0 0,1-1 0 0 0,-1 1 0 0 0,0-1 0 0 0,0 1 0 0 0,-1-1 0 0 0,0 0-1 0 0,1 0 1 0 0,-2 0 0 0 0,1 0 0 0 0,-1-1 0 0 0,1 1 0 0 0,-1 0-1 0 0,-1-1 1 0 0,1 1 0 0 0,-1 0 0 0 0,0-1 0 0 0,0 1 0 0 0,-1-1 0 0 0,1 1-1 0 0,-1 0 1 0 0,0-1 0 0 0,-1 1 0 0 0,1 0 0 0 0,-1 0 0 0 0,0 0-1 0 0,0 0 1 0 0,-1 0 0 0 0,-5-9 0 0 0,0 3 2 0 0,0 1 0 0 0,0-1 0 0 0,-1 1-1 0 0,0 1 1 0 0,-1 0 0 0 0,1 0 0 0 0,-2 1 0 0 0,0 0 0 0 0,0 0 0 0 0,0 2 0 0 0,-1-1-1 0 0,1 1 1 0 0,-2 1 0 0 0,1 0 0 0 0,-24-5 0 0 0,18 6-115 0 0,1 1 0 0 0,-1 1 0 0 0,0 0 0 0 0,0 2 0 0 0,0 0 0 0 0,0 1 0 0 0,0 0 0 0 0,0 2 0 0 0,1 0 0 0 0,-1 1 0 0 0,-19 7 0 0 0,15-3-852 0 0,0 1 0 0 0,1 1 0 0 0,0 0-1 0 0,0 2 1 0 0,-28 22 0 0 0,14-7-1417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54.547"/>
    </inkml:context>
    <inkml:brush xml:id="br0">
      <inkml:brushProperty name="width" value="0.05" units="cm"/>
      <inkml:brushProperty name="height" value="0.05" units="cm"/>
    </inkml:brush>
  </inkml:definitions>
  <inkml:trace contextRef="#ctx0" brushRef="#br0">1 145 10953 0 0,'6'-59'1007'0'0,"0"16"878"0"0,-5 40-1678 0 0,-1 1-1 0 0,1-1 0 0 0,-1 1 1 0 0,1-1-1 0 0,0 1 0 0 0,0-1 1 0 0,0 1-1 0 0,0 0 0 0 0,0 0 1 0 0,1-1-1 0 0,-1 1 1 0 0,1 0-1 0 0,-1 0 0 0 0,3-2 1 0 0,-3 4-165 0 0,0-1 0 0 0,-1 1 0 0 0,1-1 0 0 0,0 1 0 0 0,-1-1 1 0 0,1 1-1 0 0,0-1 0 0 0,0 1 0 0 0,0 0 0 0 0,-1-1 0 0 0,1 1 1 0 0,0 0-1 0 0,0 0 0 0 0,0-1 0 0 0,0 1 0 0 0,0 0 0 0 0,-1 0 1 0 0,1 0-1 0 0,0 0 0 0 0,0 0 0 0 0,0 0 0 0 0,0 1 0 0 0,0-1 1 0 0,0 0-1 0 0,-1 0 0 0 0,1 1 0 0 0,0-1 0 0 0,0 0 0 0 0,0 1 1 0 0,-1-1-1 0 0,1 1 0 0 0,0-1 0 0 0,0 1 0 0 0,-1-1 0 0 0,1 1 1 0 0,0-1-1 0 0,-1 1 0 0 0,1 0 0 0 0,-1-1 0 0 0,1 1 0 0 0,-1 0 1 0 0,1 1-1 0 0,8 14 73 0 0,-1 0-1 0 0,0 1 1 0 0,-1 0 0 0 0,-1 1 0 0 0,-1-1-1 0 0,4 26 1 0 0,-1-10-86 0 0,4 22-120 0 0,-3 1 1 0 0,4 106-1 0 0,-14-118-1175 0 0,-1 1 0 0 0,-2-1 0 0 0,-3 1 0 0 0,-1-2-1 0 0,-15 49 1 0 0,14-63-142 0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55.105"/>
    </inkml:context>
    <inkml:brush xml:id="br0">
      <inkml:brushProperty name="width" value="0.05" units="cm"/>
      <inkml:brushProperty name="height" value="0.05" units="cm"/>
    </inkml:brush>
  </inkml:definitions>
  <inkml:trace contextRef="#ctx0" brushRef="#br0">153 427 11093 0 0,'-96'-41'1054'0'0,"50"23"279"0"0,46 18-1301 0 0,-1 0 0 0 0,1 0 0 0 0,-1-1 0 0 0,1 1 0 0 0,-1 0 0 0 0,1 0 0 0 0,-1 0 0 0 0,1-1 0 0 0,-1 1 0 0 0,1 0 0 0 0,0 0 0 0 0,-1-1 0 0 0,1 1 1 0 0,-1 0-1 0 0,1-1 0 0 0,0 1 0 0 0,-1-1 0 0 0,1 1 0 0 0,0 0 0 0 0,0-1 0 0 0,-1 1 0 0 0,1-1 0 0 0,0 1 0 0 0,0-1 0 0 0,0 1 0 0 0,-1-1 0 0 0,1 1 0 0 0,0-1 0 0 0,0 1 0 0 0,0-2 0 0 0,0 1-9 0 0,1 0 0 0 0,-1 1-1 0 0,1-1 1 0 0,-1 0-1 0 0,1 0 1 0 0,0 0 0 0 0,-1 0-1 0 0,1 1 1 0 0,0-1 0 0 0,-1 0-1 0 0,1 0 1 0 0,0 1 0 0 0,0-1-1 0 0,1 0 1 0 0,35-17 41 0 0,43-7-86 0 0,128-22-1 0 0,-95 24 18 0 0,1074-176 912 0 0,-639 168-253 0 0,-532 33-437 0 0,-12 3 127 0 0,-4-3-278 0 0,-1 0 0 0 0,0-1 0 0 0,0 1 0 0 0,0 0-1 0 0,0-1 1 0 0,0 1 0 0 0,0-1 0 0 0,0 1-1 0 0,-3 1 1 0 0,-6 9 35 0 0,-3 5 12 0 0,-80 120 792 0 0,82-117-739 0 0,0 1 0 0 0,2 0 0 0 0,0 1 0 0 0,1 0 0 0 0,-5 27 0 0 0,8-22 69 0 0,1 1 0 0 0,1 0 0 0 0,1 0 0 0 0,2 0 1 0 0,0 0-1 0 0,9 52 0 0 0,1-33 12 0 0,1 0 0 0 0,2-1 0 0 0,3-1 0 0 0,36 77 0 0 0,-50-117-239 0 0,16 37-4 0 0,-18-40-2 0 0,1 0 0 0 0,-1 0 1 0 0,1 0-1 0 0,-1 0 0 0 0,1 0 0 0 0,-1 0 0 0 0,0 0 0 0 0,0 0 0 0 0,0 0 0 0 0,0 0 0 0 0,-1 0 1 0 0,1 0-1 0 0,0 0 0 0 0,-1 0 0 0 0,1 0 0 0 0,-1 0 0 0 0,0-1 0 0 0,0 1 0 0 0,-1 2 0 0 0,0-2 1 0 0,-1 0-1 0 0,0-1 1 0 0,0 1-1 0 0,0-1 1 0 0,0 0-1 0 0,0 0 1 0 0,0 0-1 0 0,0 0 1 0 0,-1 0-1 0 0,1-1 1 0 0,0 1-1 0 0,0-1 1 0 0,-1 0-1 0 0,1 0 1 0 0,-5-1-1 0 0,-3 1 13 0 0,-174 8 77 0 0,-87 5-55 0 0,-552 59-567 0 0,528-55-1049 0 0,-22 2-4736 0 0,277-16 4471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56.338"/>
    </inkml:context>
    <inkml:brush xml:id="br0">
      <inkml:brushProperty name="width" value="0.05" units="cm"/>
      <inkml:brushProperty name="height" value="0.05" units="cm"/>
    </inkml:brush>
  </inkml:definitions>
  <inkml:trace contextRef="#ctx0" brushRef="#br0">53 128 9297 0 0,'-17'-14'497'0'0,"13"10"218"0"0,-1 0 0 0 0,0 0 0 0 0,0 1 1 0 0,-7-4-1 0 0,12 7-638 0 0,0 0 0 0 0,-1-1-1 0 0,1 1 1 0 0,0 0 0 0 0,0 0 0 0 0,0 0 0 0 0,-1 0 0 0 0,1 0-1 0 0,0 0 1 0 0,0 0 0 0 0,0 0 0 0 0,0 0 0 0 0,0 0 0 0 0,-1 0-1 0 0,1-1 1 0 0,0 1 0 0 0,0 0 0 0 0,0 0 0 0 0,0 0 0 0 0,0 0-1 0 0,0 0 1 0 0,-1-1 0 0 0,1 1 0 0 0,0 0 0 0 0,0 0 0 0 0,0 0 0 0 0,0 0-1 0 0,0-1 1 0 0,0 1 0 0 0,0 0 0 0 0,0 0 0 0 0,0 0 0 0 0,0 0-1 0 0,0-1 1 0 0,0 1 0 0 0,0 0 0 0 0,0 0 0 0 0,0 0 0 0 0,0-1-1 0 0,0 1 1 0 0,0 0 0 0 0,0 0 0 0 0,0 0 0 0 0,9-6 1072 0 0,11 1-631 0 0,273-34 518 0 0,-259 33-985 0 0,-13 2-133 0 0,-7 2-203 0 0,0 0 0 0 0,0-1 0 0 0,0-1-1 0 0,18-7 1 0 0,-58 18-505 0 0,0 0-1 0 0,-1-2 1 0 0,-49 3-1 0 0,46-10 832 0 0,20-2 283 0 0,10 3-299 0 0,0 1 0 0 0,0-1-1 0 0,0 1 1 0 0,0 0 0 0 0,0-1-1 0 0,0 1 1 0 0,0 0 0 0 0,0-1 0 0 0,0 1-1 0 0,0 0 1 0 0,0-1 0 0 0,1 1-1 0 0,-1 0 1 0 0,0-1 0 0 0,0 1-1 0 0,0 0 1 0 0,1-1 0 0 0,-1 1 0 0 0,0 0-1 0 0,0 0 1 0 0,1-1 0 0 0,-1 1-1 0 0,0 0 1 0 0,1 0 0 0 0,-1-1 0 0 0,0 1-1 0 0,1 0 1 0 0,-1 0 0 0 0,0 0-1 0 0,1 0 113 0 0,-2-8 690 0 0,-1 4-777 0 0,2 6-71 0 0,0-3 35 0 0,-3 0-48 0 0,3 1 32 0 0,0 0 1 0 0,0-1-1 0 0,0 1 1 0 0,0 0-1 0 0,-1 0 1 0 0,1 0 0 0 0,0 0-1 0 0,0-1 1 0 0,0 1-1 0 0,0 0 1 0 0,0 0-1 0 0,-1 0 1 0 0,1 0-1 0 0,0 0 1 0 0,0 0 0 0 0,0-1-1 0 0,-1 1 1 0 0,1 0-1 0 0,0 0 1 0 0,0 0-1 0 0,0 0 1 0 0,-1 0-1 0 0,1 0 1 0 0,0 0 0 0 0,0 0-1 0 0,0 0 1 0 0,-1 0-1 0 0,1 0 1 0 0,0 0-1 0 0,0 0 1 0 0,0 0-1 0 0,-1 0 1 0 0,1 0 0 0 0,0 0-1 0 0,0 0 1 0 0,0 0-1 0 0,-1 0 1 0 0,1 0-1 0 0,0 1 1 0 0,0-1 0 0 0,0 0-1 0 0,-1 0 1 0 0,1 0-1 0 0,0 0 1 0 0,0 0-1 0 0,0 1 1 0 0,0-1-1 0 0,0 0 1 0 0,-1 0 0 0 0,1 0-1 0 0,0 0 1 0 0,0 1-1 0 0,0-1 1 0 0,0 0-1 0 0,0 0 1 0 0,-4 16-599 0 0,0 5-728 0 0,3-20 1155 0 0,1 1 0 0 0,-1 0 0 0 0,1 0-1 0 0,-1 0 1 0 0,1 0 0 0 0,0 0 0 0 0,0 0 0 0 0,0 0 0 0 0,0 3 0 0 0,0-3-61 0 0,-1 10-104 0 0,1-11 333 0 0,0-1 1 0 0,0 0 0 0 0,0 0 0 0 0,0 0 0 0 0,0 0 0 0 0,0 1 0 0 0,0-1-1 0 0,0 0 1 0 0,0 0 0 0 0,0 0 0 0 0,1 0 0 0 0,-1 1 0 0 0,0-1 0 0 0,0 0-1 0 0,0 0 1 0 0,0 0 0 0 0,0 0 0 0 0,0 1 0 0 0,0-1 0 0 0,0 0 0 0 0,0 0-1 0 0,0 0 1 0 0,1 0 0 0 0,-1 0 0 0 0,0 1 0 0 0,0-1 0 0 0,0 0 0 0 0,0 0-1 0 0,0 0 1 0 0,1 0 0 0 0,-1 0 0 0 0,0 0 0 0 0,0 0 0 0 0,0 0 0 0 0,0 0-1 0 0,1 0 1 0 0,-1 0 0 0 0,0 0 0 0 0,0 0 0 0 0,0 0 0 0 0,0 0 0 0 0,1 0-1 0 0,-1 0 1 0 0,0 0 0 0 0,0 0 0 0 0,0 0 0 0 0,1 0 0 0 0,-1 0 0 0 0,0 0-1 0 0,0 0 1 0 0,0 0 0 0 0,0 0 0 0 0,1 0 0 0 0,-1 0 0 0 0,0 0 0 0 0,0 0-1 0 0,0-1 1 0 0,0 1 0 0 0,0-9 11 0 0,0 6 7 0 0,2-2 153 0 0,-9 3 462 0 0,-7-3 678 0 0,14 5-1262 0 0,0 0-1 0 0,-1 0 1 0 0,1 0-1 0 0,0-1 0 0 0,0 1 1 0 0,-1 0-1 0 0,1 0 1 0 0,0-1-1 0 0,0 1 0 0 0,-1 0 1 0 0,1 0-1 0 0,0-1 1 0 0,0 1-1 0 0,0 0 0 0 0,0-1 1 0 0,0 1-1 0 0,-1 0 0 0 0,1-1 1 0 0,0 1-1 0 0,0 0 1 0 0,0-1-1 0 0,0 1 0 0 0,0 0 1 0 0,0-1-1 0 0,0 1 1 0 0,0 0-1 0 0,0-1 0 0 0,0 1 1 0 0,0 0-1 0 0,0-1 1 0 0,1 1-1 0 0,-1 0 0 0 0,0-1 1 0 0,0 1-1 0 0,0-1 0 0 0,1 0 50 0 0,-1 0 0 0 0,1 0 0 0 0,0 0-1 0 0,-1 0 1 0 0,1 0 0 0 0,0 0 0 0 0,-1 0-1 0 0,1 0 1 0 0,0 0 0 0 0,0 0-1 0 0,0 1 1 0 0,0-1 0 0 0,0 0 0 0 0,0 0-1 0 0,0 1 1 0 0,0-1 0 0 0,0 1 0 0 0,0-1-1 0 0,0 1 1 0 0,0-1 0 0 0,1 1-1 0 0,-1 0 1 0 0,0 0 0 0 0,0-1 0 0 0,0 1-1 0 0,1 0 1 0 0,-1 0 0 0 0,0 0 0 0 0,0 0-1 0 0,0 1 1 0 0,1-1 0 0 0,-1 0-1 0 0,2 1 1 0 0,-2-1 58 0 0,1 1 0 0 0,0 0-1 0 0,0 0 1 0 0,0 0 0 0 0,-1 0-1 0 0,1 0 1 0 0,0 0 0 0 0,-1 0 0 0 0,1 1-1 0 0,-1-1 1 0 0,0 1 0 0 0,1-1-1 0 0,-1 1 1 0 0,0-1 0 0 0,0 1 0 0 0,0 0-1 0 0,0-1 1 0 0,0 1 0 0 0,0 0-1 0 0,1 3 1 0 0,2 13 192 0 0,-1 0 0 0 0,-1 0 0 0 0,0 0 0 0 0,-1 22 0 0 0,-9 74-1619 0 0,3-58-1352 0 0,3-29 558 0 0,-2-4-535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57.062"/>
    </inkml:context>
    <inkml:brush xml:id="br0">
      <inkml:brushProperty name="width" value="0.05" units="cm"/>
      <inkml:brushProperty name="height" value="0.05" units="cm"/>
    </inkml:brush>
  </inkml:definitions>
  <inkml:trace contextRef="#ctx0" brushRef="#br0">31 96 8793 0 0,'0'-2'-29'0'0,"0"-5"146"0"0,0 0 0 0 0,1 0 0 0 0,-1 0 1 0 0,3-10-1 0 0,-2 15 121 0 0,-1 0 0 0 0,1 1 1 0 0,0-1-1 0 0,0 0 0 0 0,-1 1 1 0 0,1-1-1 0 0,0 1 1 0 0,0-1-1 0 0,0 1 0 0 0,1 0 1 0 0,-1-1-1 0 0,0 1 0 0 0,0 0 1 0 0,1 0-1 0 0,-1 0 0 0 0,1 0 1 0 0,-1 0-1 0 0,1 0 1 0 0,-1 0-1 0 0,1 0 0 0 0,-1 1 1 0 0,3-1-1 0 0,5-9 1204 0 0,2 0-265 0 0,-10 10-1151 0 0,-1 0 0 0 0,1 0 1 0 0,-1 0-1 0 0,1 0 0 0 0,-1 0 0 0 0,1 0 0 0 0,-1 1 0 0 0,1-1 1 0 0,-1 0-1 0 0,0 0 0 0 0,1 0 0 0 0,-1 1 0 0 0,1-1 0 0 0,-1 0 0 0 0,1 0 1 0 0,-1 1-1 0 0,0-1 0 0 0,1 0 0 0 0,-1 1 0 0 0,0-1 0 0 0,1 1 1 0 0,-1-1-1 0 0,0 0 0 0 0,0 1 0 0 0,1-1 0 0 0,-1 1 0 0 0,0-1 0 0 0,0 1 1 0 0,0-1-1 0 0,1 1 0 0 0,-1-1 0 0 0,0 1 0 0 0,0 0 0 0 0,3 8 129 0 0,0 0-1 0 0,-1 0 1 0 0,0 1-1 0 0,0-1 1 0 0,-1 1-1 0 0,-1-1 1 0 0,1 1-1 0 0,-1 0 1 0 0,-3 16 0 0 0,0-5 192 0 0,-1 0 0 0 0,-1 0 1 0 0,-10 26-1 0 0,-3-1-70 0 0,1 1-1 0 0,3 1 1 0 0,-13 83-1 0 0,26-127-273 0 0,0 4 23 0 0,0-1 0 0 0,1 1 0 0 0,0-1 1 0 0,0 1-1 0 0,2 11 0 0 0,-2-17-16 0 0,1-1 1 0 0,-1 1-1 0 0,1-1 1 0 0,-1 1-1 0 0,1-1 1 0 0,-1 0-1 0 0,1 1 1 0 0,0-1-1 0 0,0 0 1 0 0,-1 0-1 0 0,1 1 1 0 0,0-1-1 0 0,0 0 1 0 0,0 0-1 0 0,1 0 1 0 0,-1 0-1 0 0,0 0 1 0 0,0-1-1 0 0,0 1 0 0 0,1 0 1 0 0,-1 0-1 0 0,0-1 1 0 0,1 1-1 0 0,-1-1 1 0 0,1 1-1 0 0,-1-1 1 0 0,1 0-1 0 0,-1 1 1 0 0,1-1-1 0 0,-1 0 1 0 0,0 0-1 0 0,1 0 1 0 0,-1 0-1 0 0,1 0 1 0 0,2-1-1 0 0,30-4 101 0 0,0-2-1 0 0,57-19 1 0 0,29-7-17 0 0,285-17-45 0 0,2 34-289 0 0,-343 14 234 0 0,-102 0-1752 0 0,21 0-1341 0 0,-1 1 0 0 0,-18 1 0 0 0,30 2 1569 0 0,1 0-39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58.043"/>
    </inkml:context>
    <inkml:brush xml:id="br0">
      <inkml:brushProperty name="width" value="0.05" units="cm"/>
      <inkml:brushProperty name="height" value="0.05" units="cm"/>
    </inkml:brush>
  </inkml:definitions>
  <inkml:trace contextRef="#ctx0" brushRef="#br0">96 54 7873 0 0,'-2'-1'55'0'0,"0"1"1"0"0,-1-1-1 0 0,1 0 1 0 0,-1 0 0 0 0,1 0-1 0 0,0 0 1 0 0,0 0-1 0 0,0 0 1 0 0,-1-1-1 0 0,1 1 1 0 0,-2-3-1 0 0,3 3 61 0 0,-7 8 1056 0 0,9-7-1101 0 0,-1 0-1 0 0,0 1 0 0 0,0-1 1 0 0,0 0-1 0 0,1 0 0 0 0,-1 1 1 0 0,0-1-1 0 0,0 0 1 0 0,1 0-1 0 0,-1 1 0 0 0,0-1 1 0 0,0 0-1 0 0,1 0 0 0 0,-1 1 1 0 0,0-1-1 0 0,1 0 0 0 0,-1 0 1 0 0,0 0-1 0 0,1 0 0 0 0,-1 0 1 0 0,0 0-1 0 0,1 0 1 0 0,-1 1-1 0 0,0-1 0 0 0,1 0 1 0 0,-1 0-1 0 0,1 0 0 0 0,-1 0 1 0 0,0-1-1 0 0,1 1 0 0 0,-1 0 1 0 0,0 0-1 0 0,1 0 0 0 0,-1 0 1 0 0,0 0-1 0 0,1-1 0 0 0,-12 1 2456 0 0,8 0-1061 0 0,10 0-551 0 0,-7 1-846 0 0,1-1 0 0 0,-1 1 0 0 0,1-1 0 0 0,0 1 1 0 0,-1-1-1 0 0,0 1 0 0 0,1-1 0 0 0,-1 1 0 0 0,1-1 0 0 0,-1 1 0 0 0,0 0 1 0 0,1-1-1 0 0,-1 1 0 0 0,0 0 0 0 0,1-1 0 0 0,-1 1 0 0 0,0 0 1 0 0,0-1-1 0 0,0 1 0 0 0,0 0 0 0 0,0-1 0 0 0,0 1 0 0 0,0 0 0 0 0,0 0 1 0 0,0 0-1 0 0,0 28 631 0 0,0-23-483 0 0,-10 115 1604 0 0,7-95-1537 0 0,-21 141 1022 0 0,-6 72-643 0 0,28-202-640 0 0,2-1-1 0 0,1 1 0 0 0,1-1 1 0 0,13 59-1 0 0,5-7-8 0 0,-16-99-31 0 0,13-40 10 0 0,-15 46-3 0 0,0-1-1 0 0,0 1 1 0 0,1 0-1 0 0,0 1 1 0 0,0-1 0 0 0,0 0-1 0 0,0 1 1 0 0,1 0-1 0 0,0-1 1 0 0,-1 2-1 0 0,2-1 1 0 0,-1 0 0 0 0,0 1-1 0 0,1 0 1 0 0,0 0-1 0 0,-1 0 1 0 0,7-2-1 0 0,4-1-11 0 0,-1 1-1 0 0,1 1 0 0 0,0 0 0 0 0,21-2 0 0 0,-28 5 21 0 0,80-8 9 0 0,169 3 0 0 0,-158 7 44 0 0,111-1 80 0 0,934-23-373 0 0,-1123 22 244 0 0,191-22 176 0 0,-176 12-86 0 0,-35 11-91 0 0,0 0-1 0 0,-1-1 1 0 0,1 1 0 0 0,0 0-1 0 0,-1 0 1 0 0,1-1 0 0 0,-1 1-1 0 0,1 0 1 0 0,-1-1 0 0 0,1 1-1 0 0,0 0 1 0 0,-1-1 0 0 0,1 1-1 0 0,-1-1 1 0 0,0 1 0 0 0,1-1-1 0 0,-1 1 1 0 0,1-1 0 0 0,-1 1-1 0 0,0-1 1 0 0,1 0 0 0 0,-1 1-1 0 0,0-1 1 0 0,0 1 0 0 0,0-1-1 0 0,1 0 1 0 0,-1 1 0 0 0,0-1-1 0 0,0 0 1 0 0,0 1 0 0 0,0-1-1 0 0,0 0 1 0 0,0 1 0 0 0,0-1-1 0 0,0 0 1 0 0,0 1 0 0 0,-1-1-1 0 0,1 0 1 0 0,0 1 0 0 0,0-1-1 0 0,0 1 1 0 0,-1-1 0 0 0,1 0-1 0 0,0 1 1 0 0,-1-1 0 0 0,1 1-1 0 0,0-1 1 0 0,-1 1 0 0 0,1-1-1 0 0,-2 0 1 0 0,-15-14 18 0 0,0 0 0 0 0,-35-21 0 0 0,30 21 35 0 0,-27-22-1 0 0,42 30-50 0 0,0 0 0 0 0,0 0 0 0 0,1 0 0 0 0,0-1-1 0 0,1 0 1 0 0,-1 0 0 0 0,-5-12 0 0 0,6 6-21 0 0,-1 0 0 0 0,2 0 0 0 0,0-1 0 0 0,0 0 0 0 0,2 1 0 0 0,0-1 0 0 0,-1-29 0 0 0,5-4 12 0 0,8-54 1 0 0,0 10 135 0 0,-10 88-129 0 0,1 0-1 0 0,-1 0 1 0 0,-1 0 0 0 0,1 0 0 0 0,0-1 0 0 0,-1 1-1 0 0,0 0 1 0 0,0 0 0 0 0,0 0 0 0 0,-1 0-1 0 0,1 1 1 0 0,-1-1 0 0 0,0 0 0 0 0,-2-3 0 0 0,2 4 2 0 0,0 1 0 0 0,0 0 0 0 0,-1 0 0 0 0,1 0 0 0 0,0 0 0 0 0,-1 0 0 0 0,0 0 0 0 0,1 0 0 0 0,-1 1 0 0 0,0 0 0 0 0,0-1 0 0 0,0 1 0 0 0,1 0 0 0 0,-1 0 0 0 0,-1 1 0 0 0,1-1 0 0 0,0 1 0 0 0,0-1 0 0 0,-4 1 0 0 0,-199-15-56 0 0,0-1-71 0 0,43 9 12 0 0,-247-5-99 0 0,1 30 71 0 0,337-10-575 0 0,-92 22 1 0 0,162-29 589 0 0,0-1 0 0 0,0 0 0 0 0,1 1 0 0 0,-1 0-1 0 0,0-1 1 0 0,0 1 0 0 0,0 0 0 0 0,1 0 0 0 0,-1 0 0 0 0,0 0 0 0 0,1 0 0 0 0,-1 0 0 0 0,1 0-1 0 0,0 1 1 0 0,-2 0 0 0 0,3-1 9 0 0,-1 0 0 0 0,1 0 0 0 0,0 0 0 0 0,0 0 0 0 0,0 0 0 0 0,0 0 1 0 0,0 0-1 0 0,1 0 0 0 0,-1 0 0 0 0,0 0 0 0 0,0 0 0 0 0,1-1 0 0 0,-1 1 0 0 0,0 0 0 0 0,1 0 0 0 0,-1 0 0 0 0,1 0 0 0 0,-1-1 0 0 0,1 1 0 0 0,-1 0 0 0 0,1 0 0 0 0,0-1 0 0 0,-1 1 0 0 0,1 0 0 0 0,0-1 0 0 0,-1 1 0 0 0,1-1 0 0 0,0 1 0 0 0,1 0 1 0 0,7 6-847 0 0,0-1 1 0 0,0 0-1 0 0,0 0 1 0 0,12 4-1 0 0,3 3-867 0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58.696"/>
    </inkml:context>
    <inkml:brush xml:id="br0">
      <inkml:brushProperty name="width" value="0.05" units="cm"/>
      <inkml:brushProperty name="height" value="0.05" units="cm"/>
    </inkml:brush>
  </inkml:definitions>
  <inkml:trace contextRef="#ctx0" brushRef="#br0">51 316 12461 0 0,'-1'0'51'0'0,"0"0"-1"0"0,1 0 1 0 0,-1 0-1 0 0,0 0 1 0 0,1 0-1 0 0,-1 0 1 0 0,0 0-1 0 0,0 0 0 0 0,1-1 1 0 0,-1 1-1 0 0,0 0 1 0 0,1-1-1 0 0,-1 1 1 0 0,0 0-1 0 0,1-1 1 0 0,-1 1-1 0 0,1-1 1 0 0,-1 1-1 0 0,0-1 1 0 0,1 1-1 0 0,-1-1 1 0 0,1 1-1 0 0,0-1 1 0 0,-1 1-1 0 0,1-1 1 0 0,-1 0-1 0 0,1 1 1 0 0,-1-2-1 0 0,-6-9 1904 0 0,7 11-1930 0 0,0 0 0 0 0,0-1 0 0 0,0 1 0 0 0,-1 0 0 0 0,1 0 0 0 0,0 0 0 0 0,0 0 0 0 0,0 0 0 0 0,0 0 0 0 0,0 0 0 0 0,0 0 0 0 0,-1-1 0 0 0,1 1 0 0 0,0 0 0 0 0,0 0 0 0 0,0 0 0 0 0,0 0 0 0 0,0 0 0 0 0,0-1 0 0 0,0 1 0 0 0,0 0 0 0 0,0 0 0 0 0,0 0 0 0 0,0 0 0 0 0,-1-1 0 0 0,1 1 0 0 0,0 0 0 0 0,0 0 0 0 0,0 0 0 0 0,0 0 0 0 0,0-1 0 0 0,0 1 0 0 0,1 0 0 0 0,-1 0 0 0 0,0 0 0 0 0,0 0 0 0 0,0-1 0 0 0,0 1 0 0 0,0 0 0 0 0,0 0 0 0 0,0 0 0 0 0,0 0 0 0 0,0-1 0 0 0,0 1 0 0 0,0 0 0 0 0,1 0-1 0 0,-1 0 1 0 0,0 0 0 0 0,0 0 0 0 0,0 0 0 0 0,0 0 0 0 0,0-1 0 0 0,1 1 0 0 0,-1 0 0 0 0,0 0 0 0 0,0 0 0 0 0,0 0 0 0 0,1 0 0 0 0,-1 0-14 0 0,1 0-1 0 0,-1 0 0 0 0,1 0 1 0 0,0 0-1 0 0,-1 0 0 0 0,1 0 1 0 0,-1 0-1 0 0,1 1 0 0 0,0-1 1 0 0,-1 0-1 0 0,1 0 0 0 0,-1 1 1 0 0,1-1-1 0 0,-1 0 0 0 0,1 1 1 0 0,0-1-1 0 0,-1 0 0 0 0,0 1 1 0 0,1-1-1 0 0,0 1 0 0 0,2 3-7 0 0,0 1-1 0 0,0-1 0 0 0,-1 1 1 0 0,1-1-1 0 0,-1 1 1 0 0,0 0-1 0 0,0 0 0 0 0,-1 0 1 0 0,0 0-1 0 0,0 0 1 0 0,0 0-1 0 0,0 1 0 0 0,0 6 1 0 0,-1 5 8 0 0,-1 0-1 0 0,-4 31 1 0 0,-8 2 11 0 0,9-38-22 0 0,1-1-1 0 0,0 1 1 0 0,1 0-1 0 0,-1 17 1 0 0,0-118 98 0 0,0 38-71 0 0,2-1 0 0 0,12-98 0 0 0,-8 132-1 0 0,1 1-1 0 0,1 0 0 0 0,0 0 1 0 0,1 0-1 0 0,1 0 1 0 0,15-25-1 0 0,-19 36-6 0 0,1 0 1 0 0,1 0-1 0 0,-1 1 0 0 0,1-1 0 0 0,0 1 1 0 0,0 1-1 0 0,0-1 0 0 0,0 0 1 0 0,1 1-1 0 0,0 0 0 0 0,0 1 1 0 0,0-1-1 0 0,1 1 0 0 0,-1 0 0 0 0,1 1 1 0 0,-1-1-1 0 0,1 1 0 0 0,0 1 1 0 0,10-2-1 0 0,3 0 127 0 0,0 1-1 0 0,1 1 1 0 0,0 0-1 0 0,-1 2 1 0 0,1 0 0 0 0,-1 2-1 0 0,26 5 1 0 0,-45-8-143 0 0,0 1 1 0 0,0-1-1 0 0,0 1 1 0 0,0-1-1 0 0,0 1 0 0 0,0-1 1 0 0,0 1-1 0 0,0 0 1 0 0,0 0-1 0 0,0-1 1 0 0,0 1-1 0 0,0 0 0 0 0,0 0 1 0 0,-1 0-1 0 0,1 0 1 0 0,0 0-1 0 0,0 0 1 0 0,-1 0-1 0 0,1 0 0 0 0,-1 0 1 0 0,1 0-1 0 0,-1 2 1 0 0,1 0-2 0 0,0 1 0 0 0,-1-1 0 0 0,0 0 1 0 0,1 1-1 0 0,-1-1 0 0 0,0 1 0 0 0,-1-1 0 0 0,0 4 1 0 0,-1 3-3 0 0,0 0 1 0 0,-1 0-1 0 0,-1-1 0 0 0,-7 18 1 0 0,5-17 0 0 0,0 0 1 0 0,-1-1-1 0 0,0 1 1 0 0,-1-2-1 0 0,0 1 1 0 0,0-1-1 0 0,-11 8 1 0 0,-70 46-21 0 0,62-45 23 0 0,-41 32 0 0 0,68-49-2 0 0,0 0-1 0 0,1 0 0 0 0,-1 0 0 0 0,0 0 0 0 0,0 0 0 0 0,1 0 0 0 0,-1 0 0 0 0,0 0 0 0 0,0 0 1 0 0,0 0-1 0 0,1 0 0 0 0,-1 0 0 0 0,0 0 0 0 0,0 0 0 0 0,1 0 0 0 0,-1 1 0 0 0,0-1 1 0 0,0 0-1 0 0,0 0 0 0 0,1 0 0 0 0,-1 0 0 0 0,0 0 0 0 0,0 0 0 0 0,0 1 0 0 0,0-1 0 0 0,0 0 1 0 0,1 0-1 0 0,-1 0 0 0 0,0 0 0 0 0,0 1 0 0 0,0-1 0 0 0,0 0 0 0 0,0 0 0 0 0,0 0 0 0 0,0 1 1 0 0,0-1-1 0 0,1 0 0 0 0,-1 0 0 0 0,0 1 0 0 0,0-1 0 0 0,0 0 0 0 0,0 0 0 0 0,0 0 1 0 0,0 1-1 0 0,0-1 0 0 0,0 0 0 0 0,0 0 0 0 0,-1 1 0 0 0,1-1 0 0 0,0 0 0 0 0,0 0 0 0 0,0 0 1 0 0,0 1-1 0 0,0-1 0 0 0,0 0 0 0 0,0 0 0 0 0,0 0 0 0 0,-1 1 0 0 0,1-1 0 0 0,0 0 0 0 0,0 0 1 0 0,0 0-1 0 0,0 0 0 0 0,-1 0 0 0 0,1 1 0 0 0,0-1 0 0 0,0 0 0 0 0,0 0 0 0 0,-1 0 1 0 0,21 1-19 0 0,-17-1 17 0 0,60-2 5 0 0,-43 0 257 0 0,0 1-1 0 0,0 0 0 0 0,0 2 1 0 0,0 1-1 0 0,0 0 0 0 0,37 10 1 0 0,-54-11-182 0 0,0 0-1 0 0,-1 0 1 0 0,1 1 0 0 0,0-1 0 0 0,0 0 0 0 0,-1 1 0 0 0,1 0 0 0 0,-1 0 0 0 0,1-1-1 0 0,-1 1 1 0 0,0 1 0 0 0,0-1 0 0 0,0 0 0 0 0,0 1 0 0 0,3 3 0 0 0,-4-3-26 0 0,0-1 0 0 0,-1 0 0 0 0,1 1-1 0 0,0-1 1 0 0,-1 1 0 0 0,1-1 0 0 0,-1 1 0 0 0,0-1 0 0 0,0 1 0 0 0,0-1 0 0 0,0 1 0 0 0,0 0-1 0 0,-1-1 1 0 0,1 1 0 0 0,-2 2 0 0 0,0 1-7 0 0,0 0-1 0 0,-1 0 1 0 0,0 0-1 0 0,0 0 0 0 0,-1-1 1 0 0,0 1-1 0 0,0-1 1 0 0,0 0-1 0 0,0 0 1 0 0,-1-1-1 0 0,0 1 1 0 0,0-1-1 0 0,-6 5 1 0 0,-4-1-229 0 0,1 0 1 0 0,-1-1-1 0 0,0 0 1 0 0,-1-1-1 0 0,1-1 1 0 0,-1-1-1 0 0,-23 4 1 0 0,-115 6-3875 0 0,121-12 2933 0 0,-29 1-1204 0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02.045"/>
    </inkml:context>
    <inkml:brush xml:id="br0">
      <inkml:brushProperty name="width" value="0.05" units="cm"/>
      <inkml:brushProperty name="height" value="0.05" units="cm"/>
    </inkml:brush>
  </inkml:definitions>
  <inkml:trace contextRef="#ctx0" brushRef="#br0">74 74 7101 0 0,'0'-2'62'0'0,"0"0"0"0"0,0 1 1 0 0,-1-1-1 0 0,1 0 0 0 0,0 0 1 0 0,-1 1-1 0 0,0-1 0 0 0,1 1 1 0 0,-1-1-1 0 0,0 0 0 0 0,0 1 1 0 0,0-1-1 0 0,1 1 0 0 0,-2 0 1 0 0,1-1-1 0 0,0 1 1 0 0,0 0-1 0 0,0-1 0 0 0,-1 1 1 0 0,1 0-1 0 0,0 0 0 0 0,-3-1 1 0 0,0-1 97 0 0,-8-8 474 0 0,9 8-397 0 0,0 0 1 0 0,0 0 0 0 0,-1 0 0 0 0,1 0 0 0 0,-1 0 0 0 0,-5-2 0 0 0,9 5-212 0 0,-1 0 1 0 0,1 0 0 0 0,0-1 0 0 0,0 1-1 0 0,0 0 1 0 0,-1 0 0 0 0,1 0-1 0 0,0 0 1 0 0,0 0 0 0 0,-1 0 0 0 0,1 0-1 0 0,0 0 1 0 0,0 0 0 0 0,-1 0-1 0 0,1 0 1 0 0,0 0 0 0 0,0 0 0 0 0,-1 0-1 0 0,1 0 1 0 0,0 0 0 0 0,0 0 0 0 0,0 0-1 0 0,-1 0 1 0 0,1 0 0 0 0,0 0-1 0 0,0 0 1 0 0,-1 1 0 0 0,1-1 0 0 0,0 0-1 0 0,0 0 1 0 0,0 0 0 0 0,-1 0-1 0 0,1 1 1 0 0,2 7 721 0 0,10 6 115 0 0,-7-11-711 0 0,0 0-1 0 0,1 0 1 0 0,-1 0-1 0 0,1-1 1 0 0,0 0 0 0 0,0 0-1 0 0,10 1 1 0 0,45 4 346 0 0,-45-5-387 0 0,593 30 1238 0 0,-232-17-841 0 0,-325-12-423 0 0,58 3 86 0 0,124-8-1 0 0,-234 2-157 0 0,0 0 1 0 0,0 0-1 0 0,0 0 0 0 0,0 0 0 0 0,0 0 0 0 0,0 0 0 0 0,0 0 0 0 0,0 0 0 0 0,0 0 1 0 0,0 0-1 0 0,0 0 0 0 0,0 0 0 0 0,0 0 0 0 0,0-1 0 0 0,0 1 0 0 0,0 0 0 0 0,0 0 1 0 0,0 0-1 0 0,0 0 0 0 0,0 0 0 0 0,0 0 0 0 0,0 0 0 0 0,0 0 0 0 0,1 0 0 0 0,-1 0 1 0 0,0 0-1 0 0,0 0 0 0 0,0 0 0 0 0,0 0 0 0 0,0 0 0 0 0,0 0 0 0 0,-14-3 154 0 0,-20-2-218 0 0,6 4-296 0 0,-4-1-2467 0 0,-35-7-1 0 0,55 7 1098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47.745"/>
    </inkml:context>
    <inkml:brush xml:id="br0">
      <inkml:brushProperty name="width" value="0.05" units="cm"/>
      <inkml:brushProperty name="height" value="0.05" units="cm"/>
    </inkml:brush>
  </inkml:definitions>
  <inkml:trace contextRef="#ctx0" brushRef="#br0">104 319 6845 0 0,'1'-7'111'0'0,"-1"-1"1"0"0,0 1-1 0 0,0-1 1 0 0,-1 1-1 0 0,0 0 1 0 0,0-1-1 0 0,-1 1 1 0 0,0 0-1 0 0,0 0 1 0 0,-1 0-1 0 0,1 0 1 0 0,-2 1-1 0 0,1-1 1 0 0,-1 1-1 0 0,0-1 1 0 0,0 1-1 0 0,-1 0 1 0 0,1 1-1 0 0,-1-1 1 0 0,-11-8-1 0 0,14 12 262 0 0,0 0 0 0 0,-1 1 0 0 0,1-1 0 0 0,0 1 0 0 0,0 0 0 0 0,-1-1 0 0 0,1 1 0 0 0,-1 0 0 0 0,1 0 0 0 0,-4 0 0 0 0,-2-2 299 0 0,8 3-658 0 0,-1 0 0 0 0,1 0 0 0 0,0 0 0 0 0,0 0 0 0 0,-1 0 0 0 0,1 0 1 0 0,0 0-1 0 0,0-1 0 0 0,0 1 0 0 0,-1 0 0 0 0,1 0 0 0 0,0 0 0 0 0,0 0 0 0 0,0-1 1 0 0,0 1-1 0 0,-1 0 0 0 0,1 0 0 0 0,0 0 0 0 0,0-1 0 0 0,0 1 0 0 0,0 0 1 0 0,0 0-1 0 0,0 0 0 0 0,0-1 0 0 0,0 1 0 0 0,-1 0 0 0 0,1 0 0 0 0,0-1 0 0 0,0 1 1 0 0,0 0-1 0 0,0 0 0 0 0,0-1 0 0 0,0 1 0 0 0,0 0 0 0 0,1 0 0 0 0,-1-1 1 0 0,0 1-1 0 0,0 0 0 0 0,0 0 0 0 0,0-1 0 0 0,0 1 0 0 0,0 0 0 0 0,0 0 0 0 0,0 0 1 0 0,1-1-1 0 0,-1 1 0 0 0,0 0 0 0 0,0 0 0 0 0,0 0 0 0 0,0-1 0 0 0,1 1 0 0 0,-1 0 1 0 0,0 0-1 0 0,0 0 0 0 0,0 0 0 0 0,1-1 0 0 0,14-9 213 0 0,11 0-209 0 0,0 1-1 0 0,1 1 1 0 0,0 2 0 0 0,33-4 0 0 0,-5 0-17 0 0,507-63 15 0 0,-508 69-12 0 0,106 8 0 0 0,-159-4-3 0 0,1 0 0 0 0,0 0 0 0 0,-1 0 0 0 0,1 1 0 0 0,0-1 0 0 0,-1 0 0 0 0,1 1-1 0 0,0 0 1 0 0,-1-1 0 0 0,1 1 0 0 0,-1 0 0 0 0,0 0 0 0 0,1 0 0 0 0,-1 0 0 0 0,3 2 0 0 0,-4-2 0 0 0,1 0 0 0 0,0 0 1 0 0,-1 0-1 0 0,1 0 0 0 0,-1 0 0 0 0,0 0 0 0 0,1 0 0 0 0,-1 0 0 0 0,0 0 0 0 0,0 0 0 0 0,1 0 1 0 0,-1 1-1 0 0,0-1 0 0 0,0 0 0 0 0,0 0 0 0 0,0 0 0 0 0,-1 0 0 0 0,1 2 0 0 0,-2 2-2 0 0,0 0 0 0 0,0 1 0 0 0,0-1-1 0 0,-1 0 1 0 0,1 0 0 0 0,-2 0 0 0 0,-5 8-1 0 0,3-5 3 0 0,1 0 0 0 0,0 0 0 0 0,0 0 0 0 0,0 1 0 0 0,1 0 1 0 0,1 0-1 0 0,0 0 0 0 0,-3 10 0 0 0,4-5 45 0 0,0 0 1 0 0,1 0-1 0 0,0 0 0 0 0,1 0 1 0 0,2 14-1 0 0,3 37 370 0 0,14 219 614 0 0,-18-220-823 0 0,-3 0 1 0 0,-15 91 0 0 0,15-139-194 0 0,-1 0 1 0 0,-1 0-1 0 0,-1 0 1 0 0,0-1 0 0 0,-1 1-1 0 0,0-1 1 0 0,-1-1-1 0 0,-12 19 1 0 0,17-31-16 0 0,1 0 1 0 0,-1 0-1 0 0,0-1 1 0 0,0 1-1 0 0,0-1 1 0 0,0 1-1 0 0,0-1 0 0 0,0 0 1 0 0,0 1-1 0 0,0-1 1 0 0,0 0-1 0 0,-1 0 1 0 0,1-1-1 0 0,0 1 1 0 0,-1 0-1 0 0,1-1 0 0 0,-1 0 1 0 0,1 1-1 0 0,-1-1 1 0 0,1 0-1 0 0,-1 0 1 0 0,1 0-1 0 0,-3-1 1 0 0,-7-1-132 0 0,-1-1 0 0 0,1 0 0 0 0,-17-7 0 0 0,0 1-228 0 0,-229-71-2274 0 0,73 20 1355 0 0,143 49 475 0 0,0 2 0 0 0,0 1 1 0 0,-1 3-1 0 0,-77-1 1 0 0,112 6 27 0 0,5 3-208 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02.400"/>
    </inkml:context>
    <inkml:brush xml:id="br0">
      <inkml:brushProperty name="width" value="0.05" units="cm"/>
      <inkml:brushProperty name="height" value="0.05" units="cm"/>
    </inkml:brush>
  </inkml:definitions>
  <inkml:trace contextRef="#ctx0" brushRef="#br0">130 58 9465 0 0,'-7'-13'41'0'0,"6"11"86"0"0,0-1-1 0 0,-1 0 1 0 0,1 1 0 0 0,-1-1-1 0 0,1 1 1 0 0,-1 0-1 0 0,0-1 1 0 0,0 1-1 0 0,0 0 1 0 0,0 0-1 0 0,0 0 1 0 0,0 0-1 0 0,-1 1 1 0 0,1-1-1 0 0,-1 0 1 0 0,1 1-1 0 0,-1 0 1 0 0,0 0 0 0 0,-3-2-1 0 0,3 2 218 0 0,-1 0-1 0 0,0 1 1 0 0,1-1 0 0 0,-1 1-1 0 0,0-1 1 0 0,-6 2-1 0 0,10-1-316 0 0,0 0 0 0 0,0-1 0 0 0,0 1 0 0 0,-1 0 0 0 0,1 0 0 0 0,0 0-1 0 0,0 0 1 0 0,0 0 0 0 0,0 0 0 0 0,0 0 0 0 0,-1 1 0 0 0,1-1 0 0 0,0 0-1 0 0,0 0 1 0 0,0 0 0 0 0,0 0 0 0 0,0 0 0 0 0,-1 0 0 0 0,1 0 0 0 0,0 0-1 0 0,0 0 1 0 0,0 0 0 0 0,0 0 0 0 0,0 0 0 0 0,0 0 0 0 0,0 1 0 0 0,-1-1-1 0 0,1 0 1 0 0,0 0 0 0 0,0 0 0 0 0,0 0 0 0 0,0 0 0 0 0,0 0 0 0 0,0 1-1 0 0,0-1 1 0 0,0 0 0 0 0,0 0 0 0 0,0 0 0 0 0,0 0 0 0 0,0 0 0 0 0,0 1-1 0 0,0-1 1 0 0,0 0 0 0 0,0 0 0 0 0,0 0 0 0 0,0 0 0 0 0,0 1 0 0 0,0-1-1 0 0,15 10 513 0 0,48 20 308 0 0,-1 3 0 0 0,111 79 0 0 0,-166-107-825 0 0,0 1 0 0 0,-1-1 0 0 0,1 2 0 0 0,-2-1 0 0 0,1 1 0 0 0,-1 0 0 0 0,1 0 0 0 0,3 9 0 0 0,-7-13-8 0 0,-1 0 0 0 0,0 0 0 0 0,0 0 0 0 0,0 0 0 0 0,-1 1 0 0 0,1-1 0 0 0,-1 0 0 0 0,1 0 1 0 0,-1 0-1 0 0,0 1 0 0 0,-1-1 0 0 0,1 0 0 0 0,0 0 0 0 0,-1 0 0 0 0,0 0 0 0 0,0 0 0 0 0,0 0 0 0 0,0 0 0 0 0,0 0 0 0 0,0 0 0 0 0,-1 0 0 0 0,1 0 0 0 0,-1 0 0 0 0,0-1 0 0 0,-3 4 0 0 0,-3 3 4 0 0,0-1-1 0 0,0 0 1 0 0,-1-1-1 0 0,0 1 1 0 0,-1-2 0 0 0,1 1-1 0 0,-18 7 1 0 0,-81 31-581 0 0,46-21-236 0 0,-55 27-2906 0 0,90-37 1835 0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03.183"/>
    </inkml:context>
    <inkml:brush xml:id="br0">
      <inkml:brushProperty name="width" value="0.05" units="cm"/>
      <inkml:brushProperty name="height" value="0.05" units="cm"/>
    </inkml:brush>
  </inkml:definitions>
  <inkml:trace contextRef="#ctx0" brushRef="#br0">1771 1137 7581 0 0,'8'-20'-84'0'0,"-5"15"79"0"0,-1-1 0 0 0,0 0 0 0 0,0-1 0 0 0,0 1 1 0 0,-1 0-1 0 0,1 0 0 0 0,-2-1 0 0 0,1 1 0 0 0,-1-13 1 0 0,-2 4 0 0 0,0 0 1 0 0,-2 1 0 0 0,1-1 0 0 0,-2 1-1 0 0,0 0 1 0 0,-13-25 0 0 0,13 31 38 0 0,1 1-1 0 0,-2 0 1 0 0,1 0 0 0 0,-1 0 0 0 0,0 1 0 0 0,0 0 0 0 0,-1 0 0 0 0,0 0 0 0 0,0 1 0 0 0,0 0-1 0 0,-1 1 1 0 0,0-1 0 0 0,-8-2 0 0 0,1 0 97 0 0,-1 2 1 0 0,0 0-1 0 0,0 1 0 0 0,0 0 1 0 0,-1 2-1 0 0,0-1 0 0 0,1 2 1 0 0,-21 1-1 0 0,13 1 141 0 0,1 2-1 0 0,-1 1 1 0 0,1 0-1 0 0,0 2 1 0 0,-25 10 0 0 0,-4 5 249 0 0,2 3 1 0 0,1 2-1 0 0,1 2 1 0 0,-51 40-1 0 0,50-33-176 0 0,1 2-1 0 0,2 3 0 0 0,2 2 1 0 0,2 1-1 0 0,2 2 0 0 0,1 2 1 0 0,-36 59-1 0 0,-80 177 496 0 0,19 11-178 0 0,70-146-296 0 0,-93 225 679 0 0,125-279-734 0 0,4 2 1 0 0,-18 104-1 0 0,41-163-236 0 0,2 1 0 0 0,2 0 0 0 0,2 1 1 0 0,1-1-1 0 0,9 73 0 0 0,-3-83-32 0 0,0 1 0 0 0,2-1-1 0 0,1-1 1 0 0,1 1 0 0 0,1-2 0 0 0,1 0 0 0 0,2 0-1 0 0,23 33 1 0 0,-12-26-11 0 0,2-2 0 0 0,1-1 1 0 0,1-1-1 0 0,1-1 0 0 0,2-2 0 0 0,1-1 0 0 0,1-2 0 0 0,65 34 0 0 0,-10-14-11 0 0,1-4-1 0 0,147 41 0 0 0,-56-33-62 0 0,2-7 0 0 0,1-9-1 0 0,346 14 1 0 0,-200-45-24 0 0,434-53 0 0 0,-398 4 38 0 0,410-109 0 0 0,-498 81 10 0 0,-3-12 0 0 0,268-127 0 0 0,-536 213 16 0 0,472-224-50 0 0,-334 150 35 0 0,165-115 0 0 0,-264 158 18 0 0,0-2 1 0 0,-3-1-1 0 0,-1-3 1 0 0,-1-1 0 0 0,-3-2-1 0 0,38-56 1 0 0,-51 62-2 0 0,-3-1 0 0 0,-1 0 0 0 0,-1-1 0 0 0,-3-2 0 0 0,-1 0 0 0 0,-2 0 0 0 0,-2-1 0 0 0,11-75 0 0 0,-14 43-50 0 0,-4 0 0 0 0,-4 0 0 0 0,-2 0 0 0 0,-4 0 0 0 0,-3 0 0 0 0,-3 1 0 0 0,-3 0 0 0 0,-43-126 1 0 0,32 131 1 0 0,-4 1 1 0 0,-1 2 0 0 0,-4 1 0 0 0,-3 1-1 0 0,-2 3 1 0 0,-3 1 0 0 0,-2 1 0 0 0,-3 3-1 0 0,-57-52 1 0 0,38 49 13 0 0,-2 3 0 0 0,-3 2 0 0 0,-121-67 0 0 0,89 67 24 0 0,-1 4 0 0 0,-139-44 1 0 0,-236-30-5 0 0,-6 53-77 0 0,-434 35-574 0 0,3 106-1637 0 0,741-48 326 0 0,2 8-1 0 0,-181 57 1 0 0,250-52 349 0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03.992"/>
    </inkml:context>
    <inkml:brush xml:id="br0">
      <inkml:brushProperty name="width" value="0.05" units="cm"/>
      <inkml:brushProperty name="height" value="0.05" units="cm"/>
    </inkml:brush>
  </inkml:definitions>
  <inkml:trace contextRef="#ctx0" brushRef="#br0">68 293 10813 0 0,'17'-77'1793'0'0,"-17"75"-1712"0"0,0 0 0 0 0,0 0 0 0 0,0 0 0 0 0,1 1 0 0 0,-1-1 1 0 0,1 0-1 0 0,-1 0 0 0 0,1 1 0 0 0,0-1 0 0 0,-1 0 0 0 0,1 1 0 0 0,0-1 0 0 0,0 1 0 0 0,0-1 1 0 0,1 1-1 0 0,-1-1 0 0 0,0 1 0 0 0,0 0 0 0 0,1-1 0 0 0,-1 1 0 0 0,1 0 0 0 0,1-1 0 0 0,-2 2-64 0 0,0-1-1 0 0,1 1 0 0 0,-1 0 0 0 0,0 0 0 0 0,0 0 0 0 0,0 0 0 0 0,1 0 0 0 0,-1 0 0 0 0,0 0 0 0 0,0 0 0 0 0,0 0 0 0 0,0 1 0 0 0,1-1 0 0 0,-1 0 0 0 0,0 1 0 0 0,0-1 0 0 0,0 1 0 0 0,0-1 0 0 0,0 1 1 0 0,0 0-1 0 0,0-1 0 0 0,0 1 0 0 0,0 0 0 0 0,0 0 0 0 0,0 0 0 0 0,-1-1 0 0 0,1 1 0 0 0,0 0 0 0 0,-1 0 0 0 0,1 0 0 0 0,0 0 0 0 0,-1 0 0 0 0,1 1 0 0 0,0 0 0 0 0,4 10 10 0 0,0 0-1 0 0,0 1 0 0 0,-1-1 0 0 0,-1 1 0 0 0,3 20 1 0 0,4 67 49 0 0,-9-85-70 0 0,2 41 24 0 0,-1 1 1 0 0,-10 87-1 0 0,7-141-10 0 0,1 0-1 0 0,-1 0 1 0 0,1 0-1 0 0,-1 0 1 0 0,0 0-1 0 0,0-1 0 0 0,-1 1 1 0 0,1 0-1 0 0,0 0 1 0 0,-1-1-1 0 0,0 1 0 0 0,-2 3 1 0 0,3-6-1 0 0,0 1 1 0 0,1-1-1 0 0,-1 1 0 0 0,0-1 1 0 0,0 1-1 0 0,0-1 0 0 0,0 1 1 0 0,0-1-1 0 0,0 0 0 0 0,0 0 1 0 0,0 1-1 0 0,0-1 0 0 0,0 0 1 0 0,0 0-1 0 0,0 0 0 0 0,0 0 1 0 0,0 0-1 0 0,0 0 0 0 0,0 0 1 0 0,0-1-1 0 0,0 1 0 0 0,1 0 1 0 0,-1 0-1 0 0,0-1 0 0 0,0 1 1 0 0,0-1-1 0 0,0 1 0 0 0,0-1 0 0 0,0 1 1 0 0,0-1-1 0 0,1 1 0 0 0,-1-1 1 0 0,0 0-1 0 0,1 1 0 0 0,-1-1 1 0 0,0 0-1 0 0,1 0 0 0 0,-1 1 1 0 0,0-3-1 0 0,-12-14-13 0 0,0-1 0 0 0,1-1 0 0 0,2 0 0 0 0,0-1 0 0 0,1 0 0 0 0,-11-35 1 0 0,11 28-1 0 0,1-1 0 0 0,2 1 1 0 0,0-2-1 0 0,2 1 1 0 0,0-32-1 0 0,4 41 14 0 0,0-1 0 0 0,1 0 0 0 0,1 0 0 0 0,1 1 0 0 0,1 0 0 0 0,1-1 0 0 0,0 1 0 0 0,10-23 0 0 0,-10 34-11 0 0,-1-1 0 0 0,1 1 0 0 0,0 0 1 0 0,1 0-1 0 0,0 0 0 0 0,0 1 0 0 0,0 0 1 0 0,1 0-1 0 0,0 1 0 0 0,1 0 0 0 0,-1 0 0 0 0,1 1 1 0 0,0 0-1 0 0,1 0 0 0 0,-1 1 0 0 0,1 0 0 0 0,0 0 1 0 0,0 1-1 0 0,0 0 0 0 0,14-2 0 0 0,-9 3 9 0 0,0 0-1 0 0,1 1 0 0 0,-1 1 0 0 0,0 0 1 0 0,1 1-1 0 0,-1 1 0 0 0,0 0 0 0 0,0 1 1 0 0,0 0-1 0 0,-1 2 0 0 0,1-1 0 0 0,-1 1 1 0 0,16 9-1 0 0,-20-10-10 0 0,-1 1-1 0 0,1 0 1 0 0,-1 1 0 0 0,0 0-1 0 0,-1 0 1 0 0,1 0 0 0 0,-1 1-1 0 0,8 11 1 0 0,-12-15-2 0 0,-1 0 0 0 0,0 1-1 0 0,0 0 1 0 0,0-1 0 0 0,-1 1 0 0 0,1 0-1 0 0,-1 0 1 0 0,0 0 0 0 0,0 0 0 0 0,0 0 0 0 0,-1 0-1 0 0,0 0 1 0 0,1 0 0 0 0,-1 1 0 0 0,-1-1-1 0 0,1 0 1 0 0,0 0 0 0 0,-1 0 0 0 0,0 0 0 0 0,0 0-1 0 0,0 0 1 0 0,-3 6 0 0 0,-2 4 8 0 0,0-2 1 0 0,-1 1-1 0 0,-1-1 1 0 0,0 0-1 0 0,0 0 0 0 0,-1-1 1 0 0,0 0-1 0 0,-1 0 1 0 0,0-1-1 0 0,-1-1 1 0 0,0 0-1 0 0,-1 0 0 0 0,-17 10 1 0 0,29-19-9 0 0,-1 0 1 0 0,1 0 0 0 0,0 0-1 0 0,0 0 1 0 0,0 0-1 0 0,0 0 1 0 0,0 0-1 0 0,0 0 1 0 0,-1 0 0 0 0,1 0-1 0 0,0 0 1 0 0,0 0-1 0 0,0 0 1 0 0,0 1-1 0 0,0-1 1 0 0,0 0-1 0 0,0 0 1 0 0,0 0 0 0 0,0 0-1 0 0,-1 0 1 0 0,1 0-1 0 0,0 1 1 0 0,0-1-1 0 0,0 0 1 0 0,0 0 0 0 0,0 0-1 0 0,0 0 1 0 0,0 0-1 0 0,0 0 1 0 0,0 1-1 0 0,0-1 1 0 0,0 0-1 0 0,0 0 1 0 0,0 0 0 0 0,0 0-1 0 0,0 0 1 0 0,0 1-1 0 0,0-1 1 0 0,0 0-1 0 0,0 0 1 0 0,0 0 0 0 0,1 0-1 0 0,-1 0 1 0 0,0 0-1 0 0,0 1 1 0 0,0-1-1 0 0,0 0 1 0 0,0 0-1 0 0,0 0 1 0 0,0 0 0 0 0,0 0-1 0 0,0 0 1 0 0,1 0-1 0 0,-1 0 1 0 0,13 7 265 0 0,29 7 228 0 0,-21-7-283 0 0,0 1 43 0 0,0 1 0 0 0,-1 1 1 0 0,33 22-1 0 0,-45-26-214 0 0,0-1 0 0 0,-1 1 0 0 0,0 0 1 0 0,0 1-1 0 0,0 0 0 0 0,-1 0 0 0 0,0 0 1 0 0,-1 1-1 0 0,1 0 0 0 0,-2 0 0 0 0,7 14 1 0 0,-9-19-19 0 0,-1 0 1 0 0,0 0 0 0 0,-1 0 0 0 0,1 1 0 0 0,-1-1 0 0 0,1 0 0 0 0,-1 0-1 0 0,0 1 1 0 0,0-1 0 0 0,0 0 0 0 0,-1 1 0 0 0,1-1 0 0 0,-1 0 0 0 0,0 0-1 0 0,1 0 1 0 0,-1 0 0 0 0,-3 6 0 0 0,1-5 4 0 0,0 1 0 0 0,0-1 0 0 0,0 1 0 0 0,-1-1-1 0 0,0 0 1 0 0,0 0 0 0 0,0 0 0 0 0,0-1 0 0 0,-9 6 0 0 0,-2-1-6 0 0,0 0 0 0 0,-1 0 0 0 0,-1-2 0 0 0,1 0 0 0 0,-27 6 0 0 0,41-11-35 0 0,-25 5 12 0 0,-1 0 0 0 0,0-2 0 0 0,-35 2 0 0 0,54-6-114 0 0,0-1-1 0 0,1 1 0 0 0,-1-2 1 0 0,1 1-1 0 0,-1-1 1 0 0,-11-4-1 0 0,15 4-73 0 0,1 0 1 0 0,-1-1-1 0 0,1 1 0 0 0,-1-1 1 0 0,1 0-1 0 0,0 0 0 0 0,0 0 1 0 0,1 0-1 0 0,-1-1 1 0 0,0 1-1 0 0,1-1 0 0 0,-3-5 1 0 0,4 6-87 0 0,0-1 1 0 0,0 0 0 0 0,0 0-1 0 0,0 0 1 0 0,1 0 0 0 0,0-1-1 0 0,0 1 1 0 0,0 0 0 0 0,0 0-1 0 0,1-1 1 0 0,-1 1 0 0 0,1-1-1 0 0,0 1 1 0 0,1-5 0 0 0,1-1-313 0 0,-1 1 1 0 0,2-1-1 0 0,-1 0 1 0 0,1 1-1 0 0,5-10 1 0 0,6-11-843 0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04.317"/>
    </inkml:context>
    <inkml:brush xml:id="br0">
      <inkml:brushProperty name="width" value="0.05" units="cm"/>
      <inkml:brushProperty name="height" value="0.05" units="cm"/>
    </inkml:brush>
  </inkml:definitions>
  <inkml:trace contextRef="#ctx0" brushRef="#br0">86 12 9297 0 0,'-1'-1'143'0'0,"0"0"0"0"0,1 1 0 0 0,-1-1 0 0 0,0 0 0 0 0,0 0 0 0 0,0 0 0 0 0,1 1 1 0 0,-1-1-1 0 0,0 1 0 0 0,0-1 0 0 0,0 0 0 0 0,0 1 0 0 0,0 0 0 0 0,0-1 0 0 0,0 1 0 0 0,0-1 0 0 0,0 1 0 0 0,0 0 1 0 0,0 0-1 0 0,0 0 0 0 0,-1 0 0 0 0,1 0 0 0 0,0 0 0 0 0,0 0 0 0 0,-1 0 0 0 0,-43 0 2439 0 0,35 0-1974 0 0,10 4-463 0 0,0-1 1 0 0,1 1 0 0 0,0 0-1 0 0,0-1 1 0 0,0 1 0 0 0,0 0-1 0 0,3 5 1 0 0,6 23 336 0 0,-6 0 52 0 0,0-1 1 0 0,-3 1-1 0 0,-2 45 0 0 0,-19 95-138 0 0,17-106-1369 0 0,2-46-2344 0 0,-3 33 0 0 0,0-43 1494 0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04.640"/>
    </inkml:context>
    <inkml:brush xml:id="br0">
      <inkml:brushProperty name="width" value="0.05" units="cm"/>
      <inkml:brushProperty name="height" value="0.05" units="cm"/>
    </inkml:brush>
  </inkml:definitions>
  <inkml:trace contextRef="#ctx0" brushRef="#br0">54 145 11985 0 0,'-16'-24'188'0'0,"12"19"10"0"0,0 0-1 0 0,0 0 1 0 0,0 0 0 0 0,1-1-1 0 0,0 0 1 0 0,0 0 0 0 0,1 0-1 0 0,0 0 1 0 0,0 0 0 0 0,0 0-1 0 0,1 0 1 0 0,-1-1-1 0 0,1-6 1 0 0,1 12-120 0 0,0 0-1 0 0,1 0 1 0 0,-1 0-1 0 0,0 0 1 0 0,1 0-1 0 0,-1 0 0 0 0,1 1 1 0 0,-1-1-1 0 0,1 0 1 0 0,-1 0-1 0 0,1 0 1 0 0,-1 1-1 0 0,1-1 1 0 0,0 0-1 0 0,-1 1 1 0 0,1-1-1 0 0,0 0 1 0 0,0 1-1 0 0,-1-1 1 0 0,1 1-1 0 0,0-1 1 0 0,0 1-1 0 0,0 0 1 0 0,0-1-1 0 0,0 1 1 0 0,1 0-1 0 0,29-7 384 0 0,-26 6-358 0 0,37-3 118 0 0,0 1 0 0 0,48 4 0 0 0,-49 0-184 0 0,4 0-11 0 0,1 1-1 0 0,-1 3 1 0 0,73 17 0 0 0,-101-18-11 0 0,-1 1 0 0 0,0 0 0 0 0,0 1 0 0 0,0 1 0 0 0,-1 1 0 0 0,0 0 0 0 0,-1 1 0 0 0,1 0 0 0 0,-2 1 0 0 0,1 1 0 0 0,-2 0 0 0 0,21 24 0 0 0,-28-30-2 0 0,-1 1-1 0 0,0 0 0 0 0,-1-1 0 0 0,0 2 1 0 0,0-1-1 0 0,0 0 0 0 0,0 0 0 0 0,-1 1 0 0 0,0-1 1 0 0,-1 1-1 0 0,1 0 0 0 0,-1 0 0 0 0,0-1 1 0 0,-1 1-1 0 0,0 0 0 0 0,0 0 0 0 0,0 0 1 0 0,-1 0-1 0 0,0-1 0 0 0,-4 12 0 0 0,2-7 7 0 0,-2-1-1 0 0,1 1 1 0 0,-2-1-1 0 0,1 0 0 0 0,-1-1 1 0 0,-1 0-1 0 0,1 0 1 0 0,-2 0-1 0 0,1 0 1 0 0,-1-1-1 0 0,-17 13 0 0 0,0-3-19 0 0,-1 0-1 0 0,0-2 0 0 0,-2-1 1 0 0,0-1-1 0 0,-38 13 0 0 0,28-14-449 0 0,-1-2 0 0 0,0-1 0 0 0,-67 7 0 0 0,96-16-113 0 0,0 0-1 0 0,0-1 1 0 0,-19-2 0 0 0,27 2 370 0 0,0-1 1 0 0,0 1 0 0 0,0-1 0 0 0,0 0 0 0 0,0 1-1 0 0,-1-1 1 0 0,1 0 0 0 0,0 0 0 0 0,1-1-1 0 0,-4-1 1 0 0,4 2 63 0 0,0 1 0 0 0,1-1 0 0 0,-1 0-1 0 0,0 0 1 0 0,1 0 0 0 0,-1 0 0 0 0,1 0-1 0 0,-1 0 1 0 0,1 0 0 0 0,0 0 0 0 0,-1 0-1 0 0,1 0 1 0 0,0 0 0 0 0,-1 0 0 0 0,1 0-1 0 0,0 0 1 0 0,0 0 0 0 0,0 0 0 0 0,0 0-1 0 0,0 0 1 0 0,0 0 0 0 0,1-2 0 0 0,4-13-1473 0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04.983"/>
    </inkml:context>
    <inkml:brush xml:id="br0">
      <inkml:brushProperty name="width" value="0.05" units="cm"/>
      <inkml:brushProperty name="height" value="0.05" units="cm"/>
    </inkml:brush>
  </inkml:definitions>
  <inkml:trace contextRef="#ctx0" brushRef="#br0">277 52 11305 0 0,'1'-1'55'0'0,"1"0"1"0"0,-1 1-1 0 0,0-1 0 0 0,1 0 1 0 0,-1 0-1 0 0,0 0 0 0 0,1 0 0 0 0,-1 0 1 0 0,0 0-1 0 0,0 0 0 0 0,0 0 1 0 0,0-1-1 0 0,0 1 0 0 0,0 0 1 0 0,-1-1-1 0 0,2-2 0 0 0,-2 3 56 0 0,-1 0 0 0 0,1 1 0 0 0,-1-1 0 0 0,1 0 0 0 0,-1 0 0 0 0,0 0 0 0 0,1 0 0 0 0,-1 1 0 0 0,0-1 0 0 0,0 0 0 0 0,1 0 0 0 0,-1 1 0 0 0,0-1 0 0 0,0 1 0 0 0,0-1-1 0 0,0 1 1 0 0,0-1 0 0 0,0 1 0 0 0,0 0 0 0 0,0-1 0 0 0,0 1 0 0 0,0 0 0 0 0,0 0 0 0 0,0-1 0 0 0,-2 1 0 0 0,-10-4 410 0 0,0 1-1 0 0,-1 0 1 0 0,1 1 0 0 0,-24-2 0 0 0,33 4-485 0 0,-1 1 1 0 0,0-1-1 0 0,1 1 1 0 0,-1 0 0 0 0,0 0-1 0 0,1 1 1 0 0,-1-1-1 0 0,1 1 1 0 0,-1 0 0 0 0,1 0-1 0 0,0 0 1 0 0,0 1-1 0 0,0-1 1 0 0,0 1 0 0 0,1 0-1 0 0,-1 0 1 0 0,-5 7-1 0 0,-3 4 78 0 0,1 0-1 0 0,1 1 1 0 0,1 0-1 0 0,0 1 1 0 0,0 0-1 0 0,2 0 1 0 0,0 1-1 0 0,1 0 1 0 0,0 0-1 0 0,2 0 1 0 0,0 1-1 0 0,1 0 1 0 0,1 0-1 0 0,0 0 1 0 0,1 0-1 0 0,1 0 1 0 0,1 0-1 0 0,4 21 1 0 0,-4-34-105 0 0,0 0 0 0 0,1 0-1 0 0,-1 0 1 0 0,1-1 0 0 0,1 1 0 0 0,-1 0 0 0 0,1-1 0 0 0,-1 0 0 0 0,1 1 0 0 0,0-1 0 0 0,1 0 0 0 0,-1 0 0 0 0,8 6 0 0 0,-5-6-78 0 0,1 1 0 0 0,-1-1 1 0 0,1-1-1 0 0,0 1 0 0 0,0-1 0 0 0,0 0 0 0 0,1-1 0 0 0,11 3 0 0 0,-4-2-472 0 0,1-1-1 0 0,-1-1 1 0 0,1 0 0 0 0,-1-1-1 0 0,1-1 1 0 0,-1 0-1 0 0,1-1 1 0 0,26-7-1 0 0,-34 7-15 0 0,-1-1-1 0 0,1 1 0 0 0,-1-1 1 0 0,1-1-1 0 0,-1 1 0 0 0,0-1 1 0 0,-1-1-1 0 0,1 1 0 0 0,-1-1 1 0 0,9-8-1 0 0,-6 0-992 0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05.384"/>
    </inkml:context>
    <inkml:brush xml:id="br0">
      <inkml:brushProperty name="width" value="0.05" units="cm"/>
      <inkml:brushProperty name="height" value="0.05" units="cm"/>
    </inkml:brush>
  </inkml:definitions>
  <inkml:trace contextRef="#ctx0" brushRef="#br0">141 513 6409 0 0,'-116'-11'1440'0'0,"96"10"-980"0"0,15 0-307 0 0,14 0-93 0 0,19-1-198 0 0,0-2 1 0 0,-1-2-1 0 0,34-10 0 0 0,79-33-795 0 0,-106 36 711 0 0,-15 6 177 0 0,-5 2-13 0 0,0 0-1 0 0,-1-1 0 0 0,0 0 0 0 0,13-9 1 0 0,-23 13 133 0 0,1-1 0 0 0,-1 0 0 0 0,0 1 0 0 0,0-1 0 0 0,0-1 0 0 0,0 1-1 0 0,-1 0 1 0 0,1-1 0 0 0,-1 1 0 0 0,0-1 0 0 0,0 0 0 0 0,0 0 0 0 0,0 0 0 0 0,-1 0 0 0 0,1 0 0 0 0,-1 0 0 0 0,0 0 0 0 0,0-5 0 0 0,1-16 1119 0 0,-2 19-842 0 0,0 0 0 0 0,0 0 0 0 0,0 0 1 0 0,1 0-1 0 0,0 0 0 0 0,1 0 0 0 0,-1 0 1 0 0,5-8-1 0 0,-6 13-323 0 0,0 1 0 0 0,1 0-1 0 0,-1 0 1 0 0,0 0 0 0 0,1 0 0 0 0,-1 0 0 0 0,1 0 0 0 0,-1 0 0 0 0,0 0 0 0 0,1 0 0 0 0,-1 0 0 0 0,1 0 0 0 0,-1 0-1 0 0,0 0 1 0 0,1 0 0 0 0,-1 0 0 0 0,0 0 0 0 0,1 0 0 0 0,-1 1 0 0 0,0-1 0 0 0,1 0 0 0 0,-1 0 0 0 0,0 0-1 0 0,1 1 1 0 0,-1-1 0 0 0,0 0 0 0 0,1 0 0 0 0,-1 1 0 0 0,0-1 0 0 0,0 0 0 0 0,1 1 0 0 0,-1-1 0 0 0,0 0-1 0 0,0 1 1 0 0,0-1 0 0 0,0 0 0 0 0,1 1 0 0 0,-1-1 0 0 0,0 0 0 0 0,0 1 0 0 0,10 16 326 0 0,-8-9-243 0 0,0-1 1 0 0,-1 0-1 0 0,1 0 1 0 0,-1 1-1 0 0,-1-1 0 0 0,0 1 1 0 0,-1 12-1 0 0,-11 55 449 0 0,0-13-276 0 0,-2 121 34 0 0,9-110-286 0 0,3-64-32 0 0,2-8-1 0 0,-1 0 0 0 0,1 0 0 0 0,0 0 0 0 0,-1 1 0 0 0,1-1 0 0 0,0 0 0 0 0,0 0 0 0 0,0 1 0 0 0,0-1 0 0 0,0 0 0 0 0,0 1 0 0 0,0-1 0 0 0,0 0 1 0 0,0 0-1 0 0,1 1 0 0 0,-1-1 0 0 0,1 0 0 0 0,0 2 0 0 0,4-31-225 0 0,2-50-69 0 0,-5-138-1 0 0,-3 111 479 0 0,0 46 111 0 0,0 5 464 0 0,8-67 1 0 0,-7 117-701 0 0,0 1-1 0 0,1-1 1 0 0,0 1-1 0 0,0-1 1 0 0,0 1 0 0 0,0-1-1 0 0,0 1 1 0 0,1 0 0 0 0,-1 0-1 0 0,1 0 1 0 0,0 0-1 0 0,0 0 1 0 0,0 0 0 0 0,0 0-1 0 0,4-3 1 0 0,-4 4-34 0 0,1 1 0 0 0,-1-1 0 0 0,0 1 0 0 0,1 0 0 0 0,-1 0 0 0 0,1 0 0 0 0,0 0 0 0 0,-1 1 0 0 0,1-1 0 0 0,0 1 0 0 0,-1-1 0 0 0,1 1 0 0 0,0 0 0 0 0,-1 0 0 0 0,1 0-1 0 0,0 0 1 0 0,0 1 0 0 0,-1-1 0 0 0,6 2 0 0 0,184 60 78 0 0,-130-40-77 0 0,-54-20-38 0 0,-1 1-1 0 0,1 0 1 0 0,-1 0 0 0 0,9 7-1 0 0,-15-10-64 0 0,0 1 0 0 0,0 0 0 0 0,0-1 0 0 0,0 1 0 0 0,0 0 0 0 0,0 0 0 0 0,0 0 0 0 0,0 0 0 0 0,0 0 0 0 0,0 0 0 0 0,0 0 0 0 0,-1 0 0 0 0,1 0 0 0 0,0 0 0 0 0,-1 0-1 0 0,1 0 1 0 0,-1 1 0 0 0,0-1 0 0 0,1 0 0 0 0,-1 0 0 0 0,0 1 0 0 0,1-1 0 0 0,-1 0 0 0 0,0 0 0 0 0,0 1 0 0 0,0-1 0 0 0,0 0 0 0 0,-1 1 0 0 0,1-1 0 0 0,0 0 0 0 0,0 0-1 0 0,-1 1 1 0 0,1-1 0 0 0,-1 0 0 0 0,1 0 0 0 0,-2 2 0 0 0,-29 39-4302 0 0,17-24 2517 0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05.720"/>
    </inkml:context>
    <inkml:brush xml:id="br0">
      <inkml:brushProperty name="width" value="0.05" units="cm"/>
      <inkml:brushProperty name="height" value="0.05" units="cm"/>
    </inkml:brush>
  </inkml:definitions>
  <inkml:trace contextRef="#ctx0" brushRef="#br0">10 79 12569 0 0,'-8'4'396'0'0,"6"-3"169"0"0,4-2 131 0 0,4-8 821 0 0,3 3-1063 0 0,-1 1 0 0 0,1 1 0 0 0,0 0 0 0 0,0 0 0 0 0,0 1 0 0 0,1 0 0 0 0,13-2 0 0 0,73-8 571 0 0,4 8-626 0 0,45-6-794 0 0,-105 6-1996 0 0,66 0-1 0 0,-87 6 96 0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06.511"/>
    </inkml:context>
    <inkml:brush xml:id="br0">
      <inkml:brushProperty name="width" value="0.05" units="cm"/>
      <inkml:brushProperty name="height" value="0.05" units="cm"/>
    </inkml:brush>
  </inkml:definitions>
  <inkml:trace contextRef="#ctx0" brushRef="#br0">182 94 9097 0 0,'0'0'573'0'0,"-2"-10"-27"0"0,-6-29 122 0 0,6 30 4386 0 0,0 3-4475 0 0,-1-1-346 0 0,-6-16 2795 0 0,-5 44-2615 0 0,-43 61-38 0 0,43-61-2 0 0,2 5-47 0 0,-35 76-38 0 0,35-77 548 0 0,36 10-3413 0 0,72 104 1343 0 0,-72-104-351 0 0,0-23-369 0 0,94 45-268 0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06.844"/>
    </inkml:context>
    <inkml:brush xml:id="br0">
      <inkml:brushProperty name="width" value="0.05" units="cm"/>
      <inkml:brushProperty name="height" value="0.05" units="cm"/>
    </inkml:brush>
  </inkml:definitions>
  <inkml:trace contextRef="#ctx0" brushRef="#br0">265 65 11665 0 0,'-24'-26'1638'0'0,"1"8"264"0"0,22 16-1862 0 0,-1 1-1 0 0,1-1 0 0 0,-1 0 0 0 0,0 1 0 0 0,0-1 1 0 0,0 1-1 0 0,0-1 0 0 0,0 1 0 0 0,0 0 1 0 0,0 0-1 0 0,0 0 0 0 0,0 0 0 0 0,-1 0 0 0 0,1 1 1 0 0,0-1-1 0 0,-1 1 0 0 0,1-1 0 0 0,0 1 1 0 0,-1 0-1 0 0,1 0 0 0 0,0 0 0 0 0,-1 0 0 0 0,1 1 1 0 0,-1-1-1 0 0,1 0 0 0 0,0 1 0 0 0,-3 1 0 0 0,-3 1 126 0 0,0 1-1 0 0,0 0 0 0 0,0 0 0 0 0,1 1 0 0 0,0 0 0 0 0,0 0 0 0 0,0 1 0 0 0,1-1 0 0 0,-1 2 0 0 0,1-1 0 0 0,1 1 0 0 0,-1 0 0 0 0,-7 13 0 0 0,4-5 238 0 0,1 2 0 0 0,0-1 1 0 0,1 1-1 0 0,1 1 0 0 0,-7 26 0 0 0,12-39-298 0 0,1 0-1 0 0,-1 0 0 0 0,1 0 1 0 0,0 0-1 0 0,0 1 1 0 0,1-1-1 0 0,0 0 0 0 0,0 0 1 0 0,0 0-1 0 0,0 0 0 0 0,1 0 1 0 0,-1 0-1 0 0,4 6 1 0 0,-3-9-121 0 0,-1 0 0 0 0,0 1 0 0 0,1-1 1 0 0,-1 0-1 0 0,1 0 0 0 0,-1 1 1 0 0,1-1-1 0 0,0-1 0 0 0,0 1 1 0 0,0 0-1 0 0,0 0 0 0 0,1-1 1 0 0,-1 1-1 0 0,0-1 0 0 0,1 0 1 0 0,-1 0-1 0 0,1 1 0 0 0,-1-2 1 0 0,1 1-1 0 0,-1 0 0 0 0,1 0 0 0 0,0-1 1 0 0,-1 0-1 0 0,1 1 0 0 0,0-1 1 0 0,-1 0-1 0 0,4-1 0 0 0,14 0-1214 0 0,-1-2 1 0 0,1-1-1 0 0,-1 0 0 0 0,0-2 0 0 0,-1 0 0 0 0,1-1 0 0 0,22-12 0 0 0,-18 6-690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48.385"/>
    </inkml:context>
    <inkml:brush xml:id="br0">
      <inkml:brushProperty name="width" value="0.05" units="cm"/>
      <inkml:brushProperty name="height" value="0.05" units="cm"/>
    </inkml:brush>
  </inkml:definitions>
  <inkml:trace contextRef="#ctx0" brushRef="#br0">61 180 9265 0 0,'-1'0'74'0'0,"0"0"1"0"0,-1 0-1 0 0,1 0 0 0 0,0 0 1 0 0,0 0-1 0 0,0 0 1 0 0,-1 1-1 0 0,1-1 0 0 0,0 0 1 0 0,0 1-1 0 0,0-1 1 0 0,0 1-1 0 0,0-1 0 0 0,0 1 1 0 0,0 0-1 0 0,0-1 1 0 0,0 1-1 0 0,0 0 0 0 0,0 0 1 0 0,0-1-1 0 0,0 1 1 0 0,0 0-1 0 0,1 0 0 0 0,-1 0 1 0 0,0 0-1 0 0,1 0 1 0 0,-1 0-1 0 0,0 0 1 0 0,1 1-1 0 0,0-1 0 0 0,-1 2 1 0 0,0 3 137 0 0,0 0 0 0 0,0 0 1 0 0,1 0-1 0 0,0 0 1 0 0,1 9-1 0 0,0 13-298 0 0,-16 76 862 0 0,10-79-571 0 0,1 0-1 0 0,1 0 0 0 0,1 0 1 0 0,2 26-1 0 0,0-46-198 0 0,0-1 0 0 0,1 0-1 0 0,0 0 1 0 0,0 0 0 0 0,0 0 0 0 0,0 0-1 0 0,1 0 1 0 0,-1 0 0 0 0,1 0 0 0 0,0-1 0 0 0,3 5-1 0 0,-4-8-3 0 0,-1 0 0 0 0,1 0-1 0 0,-1 0 1 0 0,0 0-1 0 0,1-1 1 0 0,-1 1 0 0 0,1 0-1 0 0,-1 0 1 0 0,0 0 0 0 0,1-1-1 0 0,-1 1 1 0 0,0 0-1 0 0,1-1 1 0 0,-1 1 0 0 0,0 0-1 0 0,1-1 1 0 0,-1 1 0 0 0,0 0-1 0 0,0-1 1 0 0,1 1-1 0 0,-1-1 1 0 0,0 1 0 0 0,0 0-1 0 0,0-1 1 0 0,0 1 0 0 0,1-1-1 0 0,-1 1 1 0 0,0-1-1 0 0,0 1 1 0 0,0 0 0 0 0,0-1-1 0 0,0 1 1 0 0,0-1 0 0 0,0 1-1 0 0,0-1 1 0 0,4-23 80 0 0,-4 21-74 0 0,5-34-16 0 0,-1-56 0 0 0,3-29-9 0 0,-2 87 21 0 0,1 0 0 0 0,12-36-1 0 0,-15 61-9 0 0,1 0-1 0 0,0 0 0 0 0,0 0 0 0 0,1 1 1 0 0,1-1-1 0 0,-1 1 0 0 0,2 0 0 0 0,-1 1 1 0 0,1 0-1 0 0,0 0 0 0 0,11-9 0 0 0,-12 13 4 0 0,-1 0 0 0 0,1 1-1 0 0,0-1 1 0 0,0 1-1 0 0,0 1 1 0 0,1-1 0 0 0,-1 1-1 0 0,0 0 1 0 0,1 1 0 0 0,0 0-1 0 0,-1 0 1 0 0,1 0-1 0 0,0 1 1 0 0,-1 0 0 0 0,1 0-1 0 0,0 0 1 0 0,10 3 0 0 0,-11-2 3 0 0,-1 0 0 0 0,0 1 0 0 0,1-1 0 0 0,-1 1 0 0 0,0 0 0 0 0,0 1 0 0 0,0-1 0 0 0,0 1 0 0 0,-1 0 0 0 0,1 0 0 0 0,-1 1 0 0 0,1-1 0 0 0,-1 1 0 0 0,0 0 0 0 0,-1 0 0 0 0,1 0 0 0 0,-1 1 0 0 0,0-1 0 0 0,0 1 0 0 0,0 0 0 0 0,3 7 0 0 0,-5-9 1 0 0,-1 0 1 0 0,0 0-1 0 0,1 0 1 0 0,-1 0-1 0 0,0 0 0 0 0,0 0 1 0 0,-1-1-1 0 0,1 1 1 0 0,-1 0-1 0 0,1 0 1 0 0,-1 0-1 0 0,0 0 1 0 0,0-1-1 0 0,0 1 1 0 0,-1 0-1 0 0,1-1 1 0 0,0 1-1 0 0,-1-1 1 0 0,0 1-1 0 0,0-1 0 0 0,0 0 1 0 0,-3 4-1 0 0,-2 0 14 0 0,1 1 0 0 0,-1-1 0 0 0,0 0 0 0 0,-1 0 0 0 0,-15 8-1 0 0,-1-5 24 0 0,19-7-39 0 0,1-1-1 0 0,-1 1 1 0 0,1 0 0 0 0,0 0 0 0 0,-1 0 0 0 0,-6 6 0 0 0,24-2 378 0 0,0 2 0 0 0,19 14-1 0 0,-19-12-33 0 0,24 21 325 0 0,-36-30-623 0 0,1 1 0 0 0,-1 0 0 0 0,1-1 0 0 0,-1 1-1 0 0,0 0 1 0 0,1 0 0 0 0,-1 0 0 0 0,0 0 0 0 0,0 0 0 0 0,-1 0 0 0 0,1 0-1 0 0,0 0 1 0 0,-1 0 0 0 0,1 0 0 0 0,-1 0 0 0 0,0 1 0 0 0,1 3 0 0 0,-2-5-24 0 0,0 1 1 0 0,0 0 0 0 0,1 0-1 0 0,-1-1 1 0 0,0 1 0 0 0,0 0-1 0 0,0-1 1 0 0,-1 1 0 0 0,1-1-1 0 0,0 1 1 0 0,-1-1 0 0 0,1 0-1 0 0,-1 1 1 0 0,1-1 0 0 0,-1 0-1 0 0,1 0 1 0 0,-1 0 0 0 0,0 0-1 0 0,0-1 1 0 0,1 1 0 0 0,-3 0-1 0 0,-41 13 4 0 0,24-11-879 0 0,0 0 0 0 0,-1-1 1 0 0,0-1-1 0 0,-26-2 0 0 0,27-1-833 0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07.185"/>
    </inkml:context>
    <inkml:brush xml:id="br0">
      <inkml:brushProperty name="width" value="0.05" units="cm"/>
      <inkml:brushProperty name="height" value="0.05" units="cm"/>
    </inkml:brush>
  </inkml:definitions>
  <inkml:trace contextRef="#ctx0" brushRef="#br0">46 17 8793 0 0,'-13'-9'309'0'0,"13"8"-224"0"0,-1 1 1 0 0,0-1 0 0 0,1 1 0 0 0,-1-1-1 0 0,0 1 1 0 0,1-1 0 0 0,-1 1 0 0 0,0-1-1 0 0,0 1 1 0 0,1-1 0 0 0,-1 1 0 0 0,0 0-1 0 0,0-1 1 0 0,0 1 0 0 0,0 0 0 0 0,1 0 0 0 0,-1 0-1 0 0,0 0 1 0 0,0 0 0 0 0,0 0 0 0 0,0 0-1 0 0,0 0 1 0 0,0 0 0 0 0,1 0 0 0 0,-1 0-1 0 0,0 0 1 0 0,0 1 0 0 0,0-1 0 0 0,-1 1-1 0 0,-2 1 1114 0 0,1-1 953 0 0,7 0-580 0 0,2 0-1335 0 0,3 2 58 0 0,0 1-1 0 0,-1 0 1 0 0,0 1 0 0 0,1 0-1 0 0,-2 0 1 0 0,1 1-1 0 0,0 0 1 0 0,6 8 0 0 0,-2-4-92 0 0,15 11 120 0 0,-7-5-87 0 0,28 28 0 0 0,-43-39-214 0 0,-1 0 0 0 0,1 0 0 0 0,-1 1 0 0 0,0 0 0 0 0,-1 0 0 0 0,1 0 0 0 0,-1 0 0 0 0,0 0 1 0 0,-1 1-1 0 0,3 9 0 0 0,-5-15-21 0 0,0 1 1 0 0,0-1-1 0 0,0 0 1 0 0,0 1-1 0 0,0-1 1 0 0,0 0 0 0 0,-1 1-1 0 0,1-1 1 0 0,0 0-1 0 0,-1 1 1 0 0,0-1-1 0 0,1 0 1 0 0,-1 0 0 0 0,0 1-1 0 0,1-1 1 0 0,-1 0-1 0 0,0 0 1 0 0,0 0-1 0 0,0 0 1 0 0,0 0-1 0 0,0 0 1 0 0,0 0 0 0 0,0 0-1 0 0,0-1 1 0 0,0 1-1 0 0,-1 0 1 0 0,1-1-1 0 0,0 1 1 0 0,0-1 0 0 0,-1 1-1 0 0,1-1 1 0 0,0 1-1 0 0,-1-1 1 0 0,1 0-1 0 0,0 0 1 0 0,-1 0 0 0 0,1 0-1 0 0,-1 0 1 0 0,1 0-1 0 0,0 0 1 0 0,-1 0-1 0 0,1 0 1 0 0,0-1-1 0 0,-1 1 1 0 0,1 0 0 0 0,0-1-1 0 0,-1 0 1 0 0,1 1-1 0 0,0-1 1 0 0,0 1-1 0 0,0-1 1 0 0,0 0 0 0 0,-1 0-1 0 0,1 0 1 0 0,0 0-1 0 0,-1-2 1 0 0,-2-2-5 0 0,1 0 1 0 0,0-1-1 0 0,1 0 0 0 0,-1 0 1 0 0,1 1-1 0 0,0-1 0 0 0,1-1 1 0 0,-1 1-1 0 0,1 0 0 0 0,0 0 0 0 0,1 0 1 0 0,0-1-1 0 0,0 1 0 0 0,0 0 1 0 0,0-1-1 0 0,4-11 0 0 0,-3 8-105 0 0,2 1 0 0 0,-1-1-1 0 0,1 1 1 0 0,1 0 0 0 0,-1 0-1 0 0,2 0 1 0 0,-1 0 0 0 0,1 1-1 0 0,0-1 1 0 0,9-8-1 0 0,-13 16-51 0 0,0-1-1 0 0,0 1 0 0 0,0 0 0 0 0,1 0 0 0 0,-1 0 0 0 0,0 0 0 0 0,1 0 0 0 0,-1 0 0 0 0,1 0 0 0 0,-1 0 0 0 0,1 1 1 0 0,-1-1-1 0 0,1 1 0 0 0,0-1 0 0 0,-1 1 0 0 0,1-1 0 0 0,0 1 0 0 0,-1 0 0 0 0,1 0 0 0 0,0 0 0 0 0,0 0 0 0 0,-1 0 1 0 0,1 0-1 0 0,0 0 0 0 0,-1 1 0 0 0,1-1 0 0 0,0 1 0 0 0,-1-1 0 0 0,1 1 0 0 0,0 0 0 0 0,-1-1 0 0 0,1 1 0 0 0,-1 0 1 0 0,1 0-1 0 0,-1 0 0 0 0,0 0 0 0 0,1 0 0 0 0,-1 0 0 0 0,0 1 0 0 0,0-1 0 0 0,0 0 0 0 0,0 1 0 0 0,0-1 0 0 0,0 1 1 0 0,0-1-1 0 0,1 3 0 0 0,-2-3 124 0 0,0-1 0 0 0,0 0 0 0 0,0 0 0 0 0,0 0 0 0 0,0 0 0 0 0,0 0 0 0 0,0 0 0 0 0,0 1 0 0 0,0-1 0 0 0,0 0 0 0 0,0 0 1 0 0,0 0-1 0 0,0 0 0 0 0,0 0 0 0 0,0 0 0 0 0,0 0 0 0 0,0 1 0 0 0,0-1 0 0 0,0 0 0 0 0,0 0 0 0 0,0 0 0 0 0,0 0 0 0 0,0 0 0 0 0,0 0 0 0 0,0 0 0 0 0,1 0 0 0 0,-1 1 0 0 0,0-1 1 0 0,0 0-1 0 0,0 0 0 0 0,0 0 0 0 0,0 0 0 0 0,0 0 0 0 0,0 0 0 0 0,1 0 0 0 0,-1 0 0 0 0,0 0 0 0 0,0 0 0 0 0,0 0 0 0 0,0 0 0 0 0,0 0 0 0 0,0 0 0 0 0,1 0 0 0 0,-1 0 1 0 0,0 0-1 0 0,0 0 0 0 0,0 0 0 0 0,0 0 0 0 0,0 0 0 0 0,1 0 0 0 0,0 0-479 0 0,0 1-831 0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07.909"/>
    </inkml:context>
    <inkml:brush xml:id="br0">
      <inkml:brushProperty name="width" value="0.05" units="cm"/>
      <inkml:brushProperty name="height" value="0.05" units="cm"/>
    </inkml:brush>
  </inkml:definitions>
  <inkml:trace contextRef="#ctx0" brushRef="#br0">1 79 5300 0 0,'22'-30'-60'0'0,"-21"29"13"0"0,0 0 0 0 0,0 0-1 0 0,1 0 1 0 0,-1 1-1 0 0,0-1 1 0 0,0 1-1 0 0,1-1 1 0 0,-1 1-1 0 0,0-1 1 0 0,1 1-1 0 0,-1-1 1 0 0,0 1 0 0 0,1 0-1 0 0,-1 0 1 0 0,1 0-1 0 0,-1 0 1 0 0,0 0-1 0 0,1 0 1 0 0,-1 0-1 0 0,0 1 1 0 0,1-1-1 0 0,-1 0 1 0 0,1 1 0 0 0,-1-1-1 0 0,0 1 1 0 0,0-1-1 0 0,2 2 1 0 0,-2-2 71 0 0,-1 0 56 0 0,0 0 0 0 0,0 0 0 0 0,1 0 0 0 0,-1 0 0 0 0,0-1 0 0 0,1 1 0 0 0,-1 0 0 0 0,0 0 0 0 0,0 0 0 0 0,1 0 0 0 0,-1-1 0 0 0,0 1 0 0 0,0 0 0 0 0,1 0 0 0 0,-1-1 0 0 0,0-18 17010 0 0,0 77-16834 0 0,0-43 314 0 0,2-1-471 0 0,0-4-80 0 0,1 1-1 0 0,0-1 0 0 0,0 1 1 0 0,7 14-1 0 0,-4-16-15 0 0,0 1 0 0 0,1-1 0 0 0,0 0 1 0 0,10 10-1 0 0,-6-8-62 0 0,6-22-271 0 0,55-33 245 0 0,-54 33 7 0 0,-12-6-88 0 0,20-50 124 0 0,-25 64 37 0 0,0 1 1 0 0,0 0-1 0 0,0 0 0 0 0,-1 0 0 0 0,1 0 0 0 0,-1-1 0 0 0,1 1 0 0 0,-1 0 0 0 0,0-1 0 0 0,0-1 0 0 0,0-37-45 0 0,0 31-24 0 0,-1 9-1064 0 0,0 1 1128 0 0,1 0 0 0 0,0-1 1 0 0,-1 1-1 0 0,1 0 0 0 0,0 0 0 0 0,-1-1 0 0 0,1 1 1 0 0,0 0-1 0 0,-1-1 0 0 0,1 1 0 0 0,0 0 1 0 0,0-1-1 0 0,-1 1 0 0 0,1-1 0 0 0,0 1 0 0 0,0 0 1 0 0,0-1-1 0 0,0 1 0 0 0,-1-1 0 0 0,1 1 1 0 0,0-1-1 0 0,0 0 0 0 0,-2-5-2232 0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08.645"/>
    </inkml:context>
    <inkml:brush xml:id="br0">
      <inkml:brushProperty name="width" value="0.05" units="cm"/>
      <inkml:brushProperty name="height" value="0.05" units="cm"/>
    </inkml:brush>
  </inkml:definitions>
  <inkml:trace contextRef="#ctx0" brushRef="#br0">134 545 9365 0 0,'0'0'908'0'0,"6"-10"-284"0"0,15-29 112 0 0,-15 29 4323 0 0,-7 0-4595 0 0,-4-27-112 0 0,4 28 40 0 0,1 4-320 0 0,0-6-73 0 0,-2 13-6 0 0,-3 19 3 0 0,4-17 9 0 0,-1 4 58 0 0,-2 17-2 0 0,-2 5-50 0 0,-18 132 22 0 0,24-116 6 0 0,9-65-26 0 0,5-12-11 0 0,-2 0 1 0 0,-1-1-1 0 0,8-37 0 0 0,-19 67 2 0 0,0 0-1 0 0,1 0 1 0 0,-1 0-1 0 0,0 0 1 0 0,0 0-1 0 0,0 0 1 0 0,0 0-1 0 0,-1 0 1 0 0,1 0-1 0 0,0 0 1 0 0,-1 0-1 0 0,0 0 1 0 0,-1-3-1 0 0,1 2 0 0 0,-2-8-1 0 0,-1 1 1 0 0,0 0-1 0 0,-6-12 1 0 0,8 19-4 0 0,0 0 1 0 0,0 0 0 0 0,0 0 0 0 0,0 0 0 0 0,-1 1-1 0 0,1-1 1 0 0,-1 1 0 0 0,1-1 0 0 0,-1 1 0 0 0,0 0 0 0 0,0 0-1 0 0,0 0 1 0 0,0 1 0 0 0,0-1 0 0 0,-1 1 0 0 0,-3-2-1 0 0,-1 1 183 0 0,0 4-24 0 0,-21 6 38 0 0,21-5 1291 0 0,0 12-1267 0 0,-23 49 4 0 0,24-49 1502 0 0,0 53-958 0 0,13-56-668 0 0,15 37-22 0 0,-15-39-42 0 0,3-11-10 0 0,26-12-28 0 0,-32 12-3 0 0,-1 0 0 0 0,1-1 0 0 0,-1 1 1 0 0,1-1-1 0 0,-1 0 0 0 0,1 0 0 0 0,-1 1 1 0 0,0-1-1 0 0,0-1 0 0 0,3-2 0 0 0,78-76-32 0 0,-47 39-11 0 0,-25 16 22 0 0,-6 10 13 0 0,6-15-22 0 0,-2-1 1 0 0,-1 0-1 0 0,7-58 0 0 0,-7-100-15 0 0,-8 185 49 0 0,-1-32 28 0 0,1 35-28 0 0,0 0 1 0 0,0 1 0 0 0,0-1 0 0 0,-1 0 0 0 0,1 0 0 0 0,-1 1-1 0 0,1-1 1 0 0,-1 0 0 0 0,1 1 0 0 0,-1-1 0 0 0,0 1 0 0 0,0-1 0 0 0,0 1-1 0 0,0-1 1 0 0,-2-2 0 0 0,2 4 0 0 0,1 0-1 0 0,-1 0 0 0 0,0 0 1 0 0,1 1-1 0 0,-1-1 1 0 0,0 0-1 0 0,1 0 0 0 0,-1 0 1 0 0,0 0-1 0 0,1 1 1 0 0,-1-1-1 0 0,0 0 0 0 0,1 0 1 0 0,-1 1-1 0 0,1-1 1 0 0,-1 1-1 0 0,0-1 0 0 0,1 0 1 0 0,-1 1-1 0 0,1-1 1 0 0,-1 1-1 0 0,1-1 0 0 0,0 1 1 0 0,-1 0-1 0 0,0 0 1 0 0,-11 16-10 0 0,5-2 17 0 0,0-1 0 0 0,1 1 0 0 0,1 0-1 0 0,0 0 1 0 0,-4 26 0 0 0,3-1 76 0 0,-1 42-1 0 0,5-11-37 0 0,4 1 0 0 0,3-1 0 0 0,14 74 0 0 0,8-39-5031 0 0,-22-89 2688 0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09.300"/>
    </inkml:context>
    <inkml:brush xml:id="br0">
      <inkml:brushProperty name="width" value="0.05" units="cm"/>
      <inkml:brushProperty name="height" value="0.05" units="cm"/>
    </inkml:brush>
  </inkml:definitions>
  <inkml:trace contextRef="#ctx0" brushRef="#br0">118 97 9333 0 0,'-3'-29'729'0'0,"2"24"-193"0"0,0-1 0 0 0,1 1-1 0 0,-1-1 1 0 0,1 0 0 0 0,0 1 0 0 0,1-1 0 0 0,1-7 0 0 0,-2 12-435 0 0,0 0-1 0 0,1 0 0 0 0,-1 0 1 0 0,1 0-1 0 0,-1 0 1 0 0,1 1-1 0 0,-1-1 0 0 0,1 0 1 0 0,-1 1-1 0 0,1-1 0 0 0,0 0 1 0 0,0 1-1 0 0,-1-1 0 0 0,1 1 1 0 0,0-1-1 0 0,0 1 1 0 0,0-1-1 0 0,-1 1 0 0 0,1-1 1 0 0,0 1-1 0 0,0 0 0 0 0,0 0 1 0 0,0-1-1 0 0,0 1 1 0 0,0 0-1 0 0,0 0 0 0 0,0 0 1 0 0,0 0-1 0 0,0 0 0 0 0,-1 0 1 0 0,1 0-1 0 0,0 0 1 0 0,0 1-1 0 0,0-1 0 0 0,0 0 1 0 0,0 0-1 0 0,0 1 0 0 0,0-1 1 0 0,0 1-1 0 0,-1-1 0 0 0,2 1 1 0 0,5 2 117 0 0,-1 1 0 0 0,0-1 0 0 0,12 10 0 0 0,-2-1 17 0 0,-1 2 0 0 0,-1 0 0 0 0,0 1 1 0 0,-1 0-1 0 0,0 1 0 0 0,-2 0 0 0 0,0 1 0 0 0,0 0 0 0 0,-2 1 0 0 0,12 29 0 0 0,-16-34-171 0 0,-1 0-1 0 0,0 0 0 0 0,-1 0 1 0 0,-1 0-1 0 0,0 0 0 0 0,-1 0 1 0 0,0 1-1 0 0,-1-1 0 0 0,0 1 1 0 0,-1-1-1 0 0,-1 0 0 0 0,0 0 1 0 0,0 1-1 0 0,-2-1 0 0 0,0-1 1 0 0,-10 24-1 0 0,4-18-266 0 0,-1 0 0 0 0,0 0 0 0 0,-1-2 0 0 0,-1 1 0 0 0,-1-2 0 0 0,-20 19 0 0 0,5-9-872 0 0,0-2 1 0 0,-55 33-1 0 0,5-11-1034 0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10.511"/>
    </inkml:context>
    <inkml:brush xml:id="br0">
      <inkml:brushProperty name="width" value="0.05" units="cm"/>
      <inkml:brushProperty name="height" value="0.05" units="cm"/>
    </inkml:brush>
  </inkml:definitions>
  <inkml:trace contextRef="#ctx0" brushRef="#br0">3 195 9533 0 0,'-2'-21'445'0'0,"3"13"4353"0"0,45 23-2336 0 0,-37-9-2325 0 0,0 1 0 0 0,-1 0 0 0 0,0 0 0 0 0,0 1 0 0 0,-1 0 1 0 0,0 0-1 0 0,0 1 0 0 0,-1 0 0 0 0,0 0 0 0 0,9 19 1 0 0,-2 3 204 0 0,-1 1 1 0 0,10 40 0 0 0,-19-61-286 0 0,0-2-12 0 0,-1-1 0 0 0,0 1-1 0 0,0-1 1 0 0,0 12-1 0 0,-2-20-38 0 0,0 0 1 0 0,0 0-1 0 0,0 0 0 0 0,0 0 1 0 0,0 1-1 0 0,0-1 0 0 0,0 0 1 0 0,0 0-1 0 0,0 0 0 0 0,0 0 1 0 0,0 0-1 0 0,0 0 0 0 0,0 0 1 0 0,0 1-1 0 0,0-1 0 0 0,0 0 1 0 0,0 0-1 0 0,0 0 0 0 0,0 0 1 0 0,0 0-1 0 0,0 0 0 0 0,0 0 0 0 0,0 1 1 0 0,0-1-1 0 0,0 0 0 0 0,0 0 1 0 0,0 0-1 0 0,0 0 0 0 0,0 0 1 0 0,0 0-1 0 0,0 0 0 0 0,-1 0 1 0 0,1 0-1 0 0,0 0 0 0 0,0 0 1 0 0,0 1-1 0 0,0-1 0 0 0,0 0 1 0 0,0 0-1 0 0,0 0 0 0 0,0 0 1 0 0,-1 0-1 0 0,1 0 0 0 0,0 0 0 0 0,0 0 1 0 0,0 0-1 0 0,0 0 0 0 0,0 0 1 0 0,0 0-1 0 0,0 0 0 0 0,-1 0 1 0 0,1 0-1 0 0,0 0 0 0 0,0 0 1 0 0,0 0-1 0 0,0 0 0 0 0,0 0 1 0 0,0 0-1 0 0,0-1 0 0 0,-1 1 1 0 0,1 0-1 0 0,0 0 0 0 0,0 0 1 0 0,-9-9 310 0 0,-6-12-28 0 0,-8-22 286 0 0,-31-82 1 0 0,32 68-412 0 0,7 15 89 0 0,2 0 0 0 0,-10-66-1 0 0,23 106-231 0 0,-1 1 0 0 0,1 0 0 0 0,0-1 0 0 0,0 1 0 0 0,0 0 0 0 0,0-1 0 0 0,0 1 0 0 0,1-1 0 0 0,-1 1 0 0 0,0 0 0 0 0,1-1 0 0 0,-1 1 0 0 0,0 0 0 0 0,1 0 0 0 0,0-1 0 0 0,-1 1 0 0 0,1 0 0 0 0,0 0 0 0 0,-1 0 0 0 0,1 0 0 0 0,0 0 0 0 0,0 0 0 0 0,0 0 0 0 0,0 0 0 0 0,0 0 0 0 0,0 0 0 0 0,0 1 0 0 0,1-1 0 0 0,-1 0 0 0 0,0 1 0 0 0,0-1 0 0 0,1 0 0 0 0,-1 1 0 0 0,0 0 0 0 0,0-1 0 0 0,1 1 0 0 0,1 0 0 0 0,8-2-51 0 0,-1 1 0 0 0,1 0 0 0 0,-1 0 0 0 0,11 2 1 0 0,-6 0 51 0 0,68 3 17 0 0,1 4 0 0 0,140 32-1 0 0,-207-36-49 0 0,30 6 98 0 0,-43-9-85 0 0,-1 1 0 0 0,1-1 0 0 0,0 0-1 0 0,-1 1 1 0 0,0 0 0 0 0,1 0 0 0 0,-1 0 0 0 0,0 0 0 0 0,4 4 0 0 0,-6-6-2 0 0,-1 1 0 0 0,1 0 0 0 0,-1-1 0 0 0,0 1-1 0 0,1 0 1 0 0,-1-1 0 0 0,0 1 0 0 0,1 0 0 0 0,-1 0 0 0 0,0-1 0 0 0,0 1 0 0 0,1 0 0 0 0,-1 0 0 0 0,0 0 0 0 0,0-1 0 0 0,0 1-1 0 0,0 0 1 0 0,0 0 0 0 0,0-1 0 0 0,0 1 0 0 0,0 0 0 0 0,-1 0 0 0 0,1 0 0 0 0,0-1 0 0 0,0 1 0 0 0,-1 0 0 0 0,1 0 0 0 0,0-1-1 0 0,-1 1 1 0 0,1 0 0 0 0,-1-1 0 0 0,1 1 0 0 0,-1-1 0 0 0,1 1 0 0 0,-1 0 0 0 0,1-1 0 0 0,-1 1 0 0 0,0-1 0 0 0,1 1 0 0 0,-1-1-1 0 0,-1 1 1 0 0,-32 18 34 0 0,29-17-39 0 0,-40 18-69 0 0,-2-3-1 0 0,0-2 1 0 0,-1-2 0 0 0,-93 13-1 0 0,124-22 85 0 0,22-2-7 0 0,26 0-12 0 0,-27-2 7 0 0,103 8 179 0 0,128 24 0 0 0,-204-26-113 0 0,44 14 1 0 0,-67-18-46 0 0,0 1 1 0 0,0 1-1 0 0,0-1 1 0 0,-1 1-1 0 0,1 1 1 0 0,-1-1-1 0 0,0 1 1 0 0,0 0 0 0 0,-1 1-1 0 0,9 8 1 0 0,-14-12-14 0 0,0 0 1 0 0,0-1-1 0 0,0 1 1 0 0,0 0-1 0 0,-1 0 0 0 0,1 0 1 0 0,0 0-1 0 0,-1-1 1 0 0,0 1-1 0 0,1 0 1 0 0,-1 0-1 0 0,0 0 1 0 0,0 0-1 0 0,0 0 1 0 0,0 0-1 0 0,-1 0 1 0 0,1 0-1 0 0,0 0 1 0 0,-1 0-1 0 0,0 0 1 0 0,1-1-1 0 0,-1 1 1 0 0,0 0-1 0 0,0 0 1 0 0,0-1-1 0 0,0 1 1 0 0,0 0-1 0 0,0-1 1 0 0,0 1-1 0 0,-1-1 1 0 0,-2 3-1 0 0,-2 3 17 0 0,-1-1 0 0 0,0 1 1 0 0,-1-1-1 0 0,1-1 0 0 0,-10 6 0 0 0,-2-1-2 0 0,0-1-1 0 0,0-1 0 0 0,-1-1 0 0 0,0 0 1 0 0,-28 4-1 0 0,-107 10-564 0 0,97-15-78 0 0,51-5 416 0 0,2 0-181 0 0,-1 0 1 0 0,1 0 0 0 0,0-1 0 0 0,-1 0 0 0 0,1 0-1 0 0,0 0 1 0 0,-1-1 0 0 0,-9-2 0 0 0,15 3 272 0 0,0-1 1 0 0,-1 1 0 0 0,1-1-1 0 0,0 1 1 0 0,0-1 0 0 0,-1 1-1 0 0,1-1 1 0 0,0 1-1 0 0,0-1 1 0 0,0 1 0 0 0,0-1-1 0 0,-1 1 1 0 0,1-1-1 0 0,0 1 1 0 0,0-1 0 0 0,0 0-1 0 0,0 1 1 0 0,1-1-1 0 0,-1 1 1 0 0,0-1 0 0 0,0 1-1 0 0,0-1 1 0 0,0 1 0 0 0,0-1-1 0 0,1 1 1 0 0,-1-1-1 0 0,0 1 1 0 0,0-1 0 0 0,1 1-1 0 0,-1-1 1 0 0,1 0-1 0 0,11-17-2472 0 0,48-35-2255 0 0,-32 27 3324 0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10.892"/>
    </inkml:context>
    <inkml:brush xml:id="br0">
      <inkml:brushProperty name="width" value="0.05" units="cm"/>
      <inkml:brushProperty name="height" value="0.05" units="cm"/>
    </inkml:brush>
  </inkml:definitions>
  <inkml:trace contextRef="#ctx0" brushRef="#br0">0 115 9297 0 0,'34'-30'-112'0'0,"24"-24"1404"0"0,-50 41-62 0 0,-8 11-990 0 0,0 1 1 0 0,1 0-1 0 0,-1 0 1 0 0,1 0-1 0 0,-1 0 1 0 0,1 0-1 0 0,-1 0 1 0 0,1 0-1 0 0,-1 0 1 0 0,1 1-1 0 0,0-1 1 0 0,0 0-1 0 0,0 0 1 0 0,-1 0-1 0 0,1 1 1 0 0,0-1-1 0 0,0 0 1 0 0,1 0-1 0 0,9 29 4336 0 0,19 105-568 0 0,6 70-3021 0 0,-21-116-873 0 0,-13-68-283 0 0,8 28-1737 0 0,-5-40-1865 0 0,-5-7 3627 0 0,0 0 0 0 0,0 0 0 0 0,1 1 0 0 0,-1-1 0 0 0,0 0-1 0 0,0 0 1 0 0,0 1 0 0 0,0-1 0 0 0,1 0 0 0 0,-1 0 0 0 0,0 1 0 0 0,0-1 0 0 0,0 0 0 0 0,0 0 0 0 0,0 1 0 0 0,0-1-1 0 0,0 0 1 0 0,0 1 0 0 0,0-1 0 0 0,0 0 0 0 0,0 1 0 0 0,0-1 0 0 0,0 0 0 0 0,0 0 0 0 0,0 1 0 0 0,0-1 0 0 0,0 0 0 0 0,0 1-1 0 0,0-1 1 0 0,0 0 0 0 0,0 0 0 0 0,0 1 0 0 0,-1-1 0 0 0,-1 4-2435 0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11.457"/>
    </inkml:context>
    <inkml:brush xml:id="br0">
      <inkml:brushProperty name="width" value="0.05" units="cm"/>
      <inkml:brushProperty name="height" value="0.05" units="cm"/>
    </inkml:brush>
  </inkml:definitions>
  <inkml:trace contextRef="#ctx0" brushRef="#br0">3 200 12569 0 0,'0'-1'70'0'0,"0"0"1"0"0,0 1-1 0 0,1-1 0 0 0,-1 0 1 0 0,0 1-1 0 0,0-1 0 0 0,0 0 1 0 0,0 1-1 0 0,0-1 0 0 0,1 0 1 0 0,-1 1-1 0 0,-1-1 0 0 0,1 0 1 0 0,0 1-1 0 0,0-1 0 0 0,0 0 1 0 0,0 1-1 0 0,0-1 0 0 0,-1 0 1 0 0,1 1-1 0 0,0-1 0 0 0,-2-2 2028 0 0,8 11-457 0 0,0-1-1419 0 0,0 1 0 0 0,0 0 0 0 0,-1 1 0 0 0,0-1 0 0 0,0 1-1 0 0,-1 0 1 0 0,-1 0 0 0 0,1 1 0 0 0,-1-1 0 0 0,-1 1 0 0 0,0-1 0 0 0,0 1 0 0 0,-1 0 0 0 0,0 13 0 0 0,-2 10-188 0 0,-1 1 0 0 0,-12 61 1 0 0,2-26 37 0 0,12-57-93 0 0,2-14-112 0 0,6-19-201 0 0,-5 10 273 0 0,13-35-61 0 0,-3-1-1 0 0,12-72 1 0 0,9-36 132 0 0,-28 133-3 0 0,1 1 0 0 0,1 0 0 0 0,2 1-1 0 0,22-39 1 0 0,-29 55-3 0 0,0 0-1 0 0,0 0 1 0 0,0 0-1 0 0,1 1 0 0 0,0-1 1 0 0,7-5-1 0 0,-10 9-1 0 0,0-1 0 0 0,-1 1-1 0 0,1-1 1 0 0,0 1 0 0 0,-1-1 0 0 0,1 1-1 0 0,0 0 1 0 0,0-1 0 0 0,-1 1-1 0 0,1 0 1 0 0,0 0 0 0 0,0 0 0 0 0,0-1-1 0 0,-1 1 1 0 0,1 0 0 0 0,0 0 0 0 0,0 0-1 0 0,0 0 1 0 0,0 0 0 0 0,-1 1-1 0 0,1-1 1 0 0,0 0 0 0 0,0 0 0 0 0,0 0-1 0 0,-1 1 1 0 0,1-1 0 0 0,0 1-1 0 0,0-1 1 0 0,-1 0 0 0 0,1 1 0 0 0,0-1-1 0 0,-1 1 1 0 0,1-1 0 0 0,-1 1-1 0 0,1 0 1 0 0,0-1 0 0 0,-1 1 0 0 0,1 0-1 0 0,-1-1 1 0 0,0 1 0 0 0,1 0-1 0 0,-1-1 1 0 0,0 1 0 0 0,1 0 0 0 0,-1 0-1 0 0,0 0 1 0 0,0-1 0 0 0,1 1 0 0 0,-1 1-1 0 0,3 14 121 0 0,-1 0 0 0 0,0 0 0 0 0,-1 0 0 0 0,0 0 0 0 0,-1 0 1 0 0,-4 23-1 0 0,1 8 408 0 0,-1 2 20 0 0,2-34-449 0 0,0 0 1 0 0,2 0-1 0 0,0 0 0 0 0,0 0 1 0 0,1 0-1 0 0,1 1 0 0 0,5 17 1 0 0,-7-33-101 0 0,0 1 1 0 0,0-1-1 0 0,0 1 1 0 0,0-1-1 0 0,1 1 1 0 0,-1-1-1 0 0,0 1 1 0 0,0-1-1 0 0,0 1 1 0 0,1-1-1 0 0,-1 1 1 0 0,0-1-1 0 0,1 1 1 0 0,-1-1-1 0 0,0 0 1 0 0,1 1-1 0 0,-1-1 1 0 0,0 0-1 0 0,1 1 1 0 0,-1-1-1 0 0,1 0 1 0 0,-1 1-1 0 0,1-1 1 0 0,-1 0-1 0 0,1 0 1 0 0,-1 0-1 0 0,2 1 1 0 0,-1-1-1 0 0,-1-1 1 0 0,1 1-1 0 0,0 0 1 0 0,0 0-1 0 0,0-1 1 0 0,-1 1 0 0 0,1-1-1 0 0,0 1 1 0 0,0-1-1 0 0,-1 1 1 0 0,1-1-1 0 0,0 1 1 0 0,-1-1-1 0 0,1 1 1 0 0,0-2-1 0 0,21-32 16 0 0,-20 29-16 0 0,15-26 0 0 0,-2-2-1 0 0,-1 0 1 0 0,-2-1 0 0 0,-2 0 0 0 0,0-1-1 0 0,7-64 1 0 0,-18 150 72 0 0,6 80 0 0 0,-5-129-66 0 0,0-1-1 0 0,0 1 1 0 0,0 0-1 0 0,0 0 1 0 0,1-1 0 0 0,-1 1-1 0 0,0 0 1 0 0,1-1-1 0 0,-1 1 1 0 0,1-1-1 0 0,0 1 1 0 0,-1 0 0 0 0,1-1-1 0 0,0 1 1 0 0,0-1-1 0 0,0 0 1 0 0,0 1-1 0 0,0-1 1 0 0,0 0 0 0 0,1 1-1 0 0,-1-1 1 0 0,0 0-1 0 0,0 0 1 0 0,1 0 0 0 0,-1 0-1 0 0,1 0 1 0 0,-1-1-1 0 0,1 1 1 0 0,0 0-1 0 0,-1-1 1 0 0,4 1 0 0 0,-1 0-12 0 0,0-1 0 0 0,1-1 0 0 0,-1 1 0 0 0,1-1 1 0 0,-1 1-1 0 0,0-1 0 0 0,1-1 0 0 0,-1 1 0 0 0,0 0 0 0 0,0-1 1 0 0,5-3-1 0 0,11-7-18 0 0,0-1 1 0 0,0-2 0 0 0,-2 0-1 0 0,0-1 1 0 0,0 0-1 0 0,22-29 1 0 0,-4 6-38 0 0,-35 37 58 0 0,0 1-1 0 0,1 0 1 0 0,-1 0-1 0 0,0 0 1 0 0,0 0-1 0 0,0 1 0 0 0,0-1 1 0 0,1 0-1 0 0,-1 0 1 0 0,0 1-1 0 0,1-1 1 0 0,-1 1-1 0 0,1-1 1 0 0,-1 1-1 0 0,3-1 1 0 0,-4 1 1 0 0,0 0 1 0 0,1 0-1 0 0,-1 0 1 0 0,0 0-1 0 0,0 0 1 0 0,1 1-1 0 0,-1-1 1 0 0,0 0-1 0 0,1 0 1 0 0,-1 0-1 0 0,0 0 1 0 0,1 0-1 0 0,-1 1 1 0 0,0-1-1 0 0,0 0 1 0 0,1 0-1 0 0,-1 1 1 0 0,0-1-1 0 0,0 0 1 0 0,0 0-1 0 0,1 1 1 0 0,-1-1-1 0 0,0 0 1 0 0,0 0-1 0 0,0 1 1 0 0,1 15 8 0 0,-7 13 53 0 0,-19 53 1 0 0,10-40-207 0 0,13-34-186 0 0,-1 1 0 0 0,1-1 0 0 0,1 1 0 0 0,0-1 0 0 0,0 1 0 0 0,0 8 0 0 0,1-13-145 0 0,1 0 0 0 0,-1 0-1 0 0,1 0 1 0 0,0 0 0 0 0,0-1 0 0 0,0 1-1 0 0,0 0 1 0 0,1-1 0 0 0,-1 1-1 0 0,1-1 1 0 0,0 1 0 0 0,0-1-1 0 0,0 0 1 0 0,1 0 0 0 0,-1 0 0 0 0,4 3-1 0 0,3 1-1359 0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11.864"/>
    </inkml:context>
    <inkml:brush xml:id="br0">
      <inkml:brushProperty name="width" value="0.05" units="cm"/>
      <inkml:brushProperty name="height" value="0.05" units="cm"/>
    </inkml:brush>
  </inkml:definitions>
  <inkml:trace contextRef="#ctx0" brushRef="#br0">8 240 12349 0 0,'-1'-4'-239'0'0,"-5"-35"2371"0"0,6 35-1018 0 0,2 4-102 0 0,7 21 34 0 0,4 17-94 0 0,-2 1 1 0 0,11 78 0 0 0,-5-25-404 0 0,-15-82-526 0 0,0 0 0 0 0,-1 1 0 0 0,0-1 0 0 0,0 0 0 0 0,-1 1 0 0 0,-1 13 1 0 0,0-23-23 0 0,1-1 1 0 0,0 1-1 0 0,0 0 0 0 0,0-1 1 0 0,-1 1-1 0 0,1 0 1 0 0,0-1-1 0 0,-1 1 1 0 0,1-1-1 0 0,-1 1 1 0 0,1-1-1 0 0,0 1 1 0 0,-1-1-1 0 0,1 1 0 0 0,-1-1 1 0 0,0 1-1 0 0,1-1 1 0 0,-1 1-1 0 0,1-1 1 0 0,-1 0-1 0 0,0 1 1 0 0,1-1-1 0 0,-1 0 1 0 0,1 0-1 0 0,-1 1 1 0 0,0-1-1 0 0,0 0 0 0 0,1 0 1 0 0,-1 0-1 0 0,0 0 1 0 0,1 0-1 0 0,-1 0 1 0 0,0 0-1 0 0,1 0 1 0 0,-1 0-1 0 0,0 0 1 0 0,1 0-1 0 0,-1-1 0 0 0,0 1 1 0 0,1 0-1 0 0,-1 0 1 0 0,0-1-1 0 0,1 1 1 0 0,-2-1-1 0 0,0 0 2 0 0,0 0-1 0 0,-1 0 0 0 0,1 0 0 0 0,0 0 1 0 0,0-1-1 0 0,0 1 0 0 0,0-1 0 0 0,0 1 1 0 0,0-1-1 0 0,0 0 0 0 0,-1-2 0 0 0,-2-6-3 0 0,1 0-1 0 0,0 0 0 0 0,0 0 1 0 0,1 0-1 0 0,1-1 0 0 0,0 1 0 0 0,0-1 1 0 0,1 1-1 0 0,0-15 0 0 0,2-15-22 0 0,7-45 0 0 0,-6 64 21 0 0,2-9-4 0 0,1 1 1 0 0,1 0-1 0 0,12-35 1 0 0,-13 51 10 0 0,1-1 1 0 0,0 1-1 0 0,0 0 0 0 0,2 0 0 0 0,-1 1 1 0 0,1-1-1 0 0,1 2 0 0 0,16-18 0 0 0,-22 26 19 0 0,0 1 0 0 0,1-1 0 0 0,-1 0 0 0 0,0 1 0 0 0,1-1 0 0 0,0 1 0 0 0,0 0 0 0 0,-1 0 0 0 0,1 1 0 0 0,0-1 0 0 0,1 1 0 0 0,-1 0 0 0 0,0 0 0 0 0,0 0 0 0 0,0 1 0 0 0,1-1 0 0 0,-1 1 0 0 0,0 0 0 0 0,0 0 0 0 0,1 0 0 0 0,-1 1 0 0 0,0 0 0 0 0,0 0 0 0 0,1 0 0 0 0,5 2 0 0 0,-2 1 72 0 0,-1 0 0 0 0,1 0 0 0 0,-1 1 0 0 0,1 0 0 0 0,-1 0 0 0 0,-1 1 0 0 0,1 0 0 0 0,-1 0-1 0 0,0 0 1 0 0,0 1 0 0 0,7 11 0 0 0,-6-7 1 0 0,0 0 1 0 0,-1 0-1 0 0,0 0 1 0 0,-1 1-1 0 0,-1 0 0 0 0,0 0 1 0 0,0 0-1 0 0,3 19 0 0 0,-7-26-77 0 0,1 0-1 0 0,-1 0 0 0 0,0 0 0 0 0,0 1 0 0 0,0-1 1 0 0,-1 0-1 0 0,0 0 0 0 0,0 0 0 0 0,0 0 0 0 0,0 0 1 0 0,-1 0-1 0 0,0 0 0 0 0,0 0 0 0 0,0 0 1 0 0,-1-1-1 0 0,0 1 0 0 0,1-1 0 0 0,-2 0 0 0 0,1 0 1 0 0,0 0-1 0 0,-1 0 0 0 0,-8 6 0 0 0,1-2-59 0 0,-1-1-1 0 0,0 0 1 0 0,0-1-1 0 0,0 0 0 0 0,-1-1 1 0 0,0 0-1 0 0,-17 3 1 0 0,-97 14-2765 0 0,126-22 2787 0 0,-55 8-2032 0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19.064"/>
    </inkml:context>
    <inkml:brush xml:id="br0">
      <inkml:brushProperty name="width" value="0.05" units="cm"/>
      <inkml:brushProperty name="height" value="0.05" units="cm"/>
    </inkml:brush>
  </inkml:definitions>
  <inkml:trace contextRef="#ctx0" brushRef="#br0">55 1 6437 0 0,'-20'1'20'0'0,"18"-1"-18"0"0,0 0 1 0 0,0 0-1 0 0,0 0 0 0 0,-1 0 1 0 0,1 1-1 0 0,0-1 1 0 0,0 1-1 0 0,0-1 0 0 0,0 1 1 0 0,0 0-1 0 0,-1-1 1 0 0,1 1-1 0 0,-1 2 1 0 0,2-3 1 0 0,1 0 1 0 0,0 0-1 0 0,0 0 1 0 0,0 0-1 0 0,-1 0 1 0 0,1 0-1 0 0,0 0 1 0 0,0 1 0 0 0,0-1-1 0 0,0 0 1 0 0,-1 0-1 0 0,1 0 1 0 0,0 0-1 0 0,0 1 1 0 0,0-1-1 0 0,0 0 1 0 0,0 0 0 0 0,0 0-1 0 0,0 0 1 0 0,0 1-1 0 0,0-1 1 0 0,-1 0-1 0 0,1 0 1 0 0,0 1-1 0 0,0-1 1 0 0,0 0 0 0 0,0 0-1 0 0,0 0 1 0 0,0 1-1 0 0,0-1 1 0 0,0 0-1 0 0,0 0 1 0 0,0 0-1 0 0,1 1 1 0 0,-1-1-1 0 0,0 0 1 0 0,0 0 0 0 0,0 0-1 0 0,0 1 1 0 0,0-1-1 0 0,0 0 1 0 0,0 0-1 0 0,0 0 1 0 0,1 0-1 0 0,-1 1 1 0 0,10 3 1441 0 0,-3-2 128 0 0,-8 1 226 0 0,1-3-1829 0 0,0 0 0 0 0,0 0 0 0 0,-1 1 0 0 0,1-1 0 0 0,0 0-1 0 0,0 0 1 0 0,0 0 0 0 0,-1 0 0 0 0,1 0 0 0 0,0 0 0 0 0,0 1 0 0 0,0-1-1 0 0,-1 0 1 0 0,1 0 0 0 0,0 0 0 0 0,0 0 0 0 0,0 0 0 0 0,-1 0 0 0 0,1 0-1 0 0,0 0 1 0 0,0 0 0 0 0,-1 0 0 0 0,1 0 0 0 0,0 0 0 0 0,0 0 0 0 0,-1 0-1 0 0,1 0 1 0 0,0 0 0 0 0,0 0 0 0 0,0-1 0 0 0,-1 1 0 0 0,2-5-902 0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19.808"/>
    </inkml:context>
    <inkml:brush xml:id="br0">
      <inkml:brushProperty name="width" value="0.05" units="cm"/>
      <inkml:brushProperty name="height" value="0.05" units="cm"/>
    </inkml:brush>
  </inkml:definitions>
  <inkml:trace contextRef="#ctx0" brushRef="#br0">37 1 5757 0 0,'-2'0'38'0'0,"0"0"0"0"0,-1 0 0 0 0,1 0 0 0 0,-1 0 0 0 0,1 0 0 0 0,-1 1 0 0 0,1-1 0 0 0,0 1 0 0 0,0 0 0 0 0,-1-1 0 0 0,1 1 0 0 0,0 0 0 0 0,-4 3 0 0 0,11 3 317 0 0,-5-7-330 0 0,0 0-1 0 0,1 1 1 0 0,-1-1 0 0 0,1 0-1 0 0,-1 1 1 0 0,0-1 0 0 0,1 0 0 0 0,-1 1-1 0 0,0-1 1 0 0,0 0 0 0 0,1 1-1 0 0,-1-1 1 0 0,0 1 0 0 0,0-1 0 0 0,0 1-1 0 0,1-1 1 0 0,-1 0 0 0 0,0 1-1 0 0,0-1 1 0 0,0 1 0 0 0,0-1 0 0 0,0 1-1 0 0,0-1 1 0 0,0 1 0 0 0,0-1-1 0 0,0 1 1 0 0,0-1 0 0 0,0 1 0 0 0,0 0-1 0 0,-10-1-630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50.617"/>
    </inkml:context>
    <inkml:brush xml:id="br0">
      <inkml:brushProperty name="width" value="0.05" units="cm"/>
      <inkml:brushProperty name="height" value="0.05" units="cm"/>
    </inkml:brush>
  </inkml:definitions>
  <inkml:trace contextRef="#ctx0" brushRef="#br0">35 68 8165 0 0,'-34'-22'3040'0'0,"34"21"-2864"0"0,0 1 0 0 0,1-1 0 0 0,-1 1 0 0 0,0 0 0 0 0,1-1 0 0 0,-1 1 0 0 0,1-1 0 0 0,-1 1 0 0 0,1 0 0 0 0,-1-1 0 0 0,1 1 0 0 0,0 0 0 0 0,-1-1 0 0 0,1 1 0 0 0,-1 0 0 0 0,1 0 0 0 0,-1 0 1 0 0,1 0-1 0 0,0-1 0 0 0,-1 1 0 0 0,1 0 0 0 0,0 0 0 0 0,-1 0 0 0 0,1 0 0 0 0,-1 0 0 0 0,2 1 0 0 0,1-2-113 0 0,-1 1-1 0 0,1 0 1 0 0,-1 0 0 0 0,1 0 0 0 0,-1 0-1 0 0,1 1 1 0 0,-1-1 0 0 0,5 2 0 0 0,-4 0-51 0 0,0 0 1 0 0,0 0-1 0 0,-1 1 1 0 0,1-1 0 0 0,0 1-1 0 0,-1 0 1 0 0,0-1-1 0 0,0 1 1 0 0,0 0-1 0 0,0 0 1 0 0,0 1-1 0 0,1 3 1 0 0,16 46 37 0 0,-12-32-23 0 0,16 38-13 0 0,-13-37-11 0 0,-2 0-1 0 0,-1 0 1 0 0,9 41 0 0 0,-15-60-1 0 0,-1 0 0 0 0,0 1 1 0 0,1-1-1 0 0,-1 0 0 0 0,0 1 1 0 0,0-1-1 0 0,-1 0 0 0 0,1 1 1 0 0,-1-1-1 0 0,0 0 0 0 0,0 1 1 0 0,0-1-1 0 0,0 0 0 0 0,0 0 1 0 0,-1 0-1 0 0,1 0 0 0 0,-1 0 1 0 0,0 0-1 0 0,-3 3 0 0 0,5-6 1 0 0,-1-1 0 0 0,1 1-1 0 0,0 0 1 0 0,-1 0 0 0 0,1-1-1 0 0,-1 1 1 0 0,1 0 0 0 0,0 0-1 0 0,-1-1 1 0 0,1 1 0 0 0,0 0 0 0 0,-1-1-1 0 0,1 1 1 0 0,0 0 0 0 0,0-1-1 0 0,-1 1 1 0 0,1-1 0 0 0,0 1-1 0 0,0 0 1 0 0,0-1 0 0 0,0 1 0 0 0,-1-1-1 0 0,1 1 1 0 0,0-1 0 0 0,0 1-1 0 0,0-2 1 0 0,-5-14 4 0 0,3 4-21 0 0,0 0 1 0 0,1-1 0 0 0,1 1 0 0 0,0-1 0 0 0,1 1 0 0 0,3-23 0 0 0,25-75-16 0 0,-5 24-80 0 0,-21 67 32 0 0,-3 13-54 0 0,1 0 1 0 0,1 0 0 0 0,-1 0-1 0 0,1 0 1 0 0,0 1-1 0 0,5-12 1 0 0,0 10-503 0 0,-3 9-774 0 0,-1 16-2295 0 0,-2-8 1799 0 0,2-1 955 0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20.289"/>
    </inkml:context>
    <inkml:brush xml:id="br0">
      <inkml:brushProperty name="width" value="0.05" units="cm"/>
      <inkml:brushProperty name="height" value="0.05" units="cm"/>
    </inkml:brush>
  </inkml:definitions>
  <inkml:trace contextRef="#ctx0" brushRef="#br0">206 78 6221 0 0,'0'0'6572'0'0,"-5"3"-5846"0"0,-17 8-48 0 0,17-8 445 0 0,-9-3-674 0 0,-45-1-61 0 0,50 1-227 0 0,0-1 0 0 0,0-1 0 0 0,1 0 0 0 0,-10-2-1 0 0,15 2-99 0 0,0 1 0 0 0,0 0-1 0 0,-1 1 1 0 0,1-1-1 0 0,0 0 1 0 0,0 1-1 0 0,-1 0 1 0 0,1 0-1 0 0,0 0 1 0 0,0 0-1 0 0,-1 0 1 0 0,-5 2-1 0 0,32 5 382 0 0,44 1-97 0 0,109 0 0 0 0,69-16-121 0 0,-94 1 27 0 0,8 2-18 0 0,370-23 235 0 0,-511 26-471 0 0,-1 0-23 0 0,1 0 0 0 0,-1-1 0 0 0,1-1 0 0 0,21-7-1 0 0,-40 10 14 0 0,1 1 0 0 0,0 0 0 0 0,-1 0-1 0 0,1 0 1 0 0,0 0 0 0 0,0 0-1 0 0,-1 0 1 0 0,1 0 0 0 0,0-1-1 0 0,-1 1 1 0 0,1 0 0 0 0,0 0-1 0 0,0 0 1 0 0,-1-1 0 0 0,1 1 0 0 0,0 0-1 0 0,0 0 1 0 0,0-1 0 0 0,0 1-1 0 0,-1 0 1 0 0,1-1 0 0 0,0 1-1 0 0,0 0 1 0 0,0 0 0 0 0,0-1-1 0 0,0 1 1 0 0,0 0 0 0 0,0-1-1 0 0,-1 1 1 0 0,1 0 0 0 0,0-1 0 0 0,0 1-1 0 0,0 0 1 0 0,1-1 0 0 0,-1 1-1 0 0,0 0 1 0 0,0-1 0 0 0,0 1-1 0 0,0 0 1 0 0,0-1 0 0 0,0 1-1 0 0,0 0 1 0 0,0 0 0 0 0,1-1-1 0 0,-1 1 1 0 0,0 0 0 0 0,0-1 0 0 0,0 1-1 0 0,1 0 1 0 0,-1 0 0 0 0,0 0-1 0 0,0-1 1 0 0,1 1 0 0 0,-1 0-1 0 0,0 0 1 0 0,0 0 0 0 0,1-1-1 0 0,-1 1 1 0 0,0 0 0 0 0,1 0-1 0 0,-1 0 1 0 0,0 0 0 0 0,0 0 0 0 0,1 0-1 0 0,-1 0 1 0 0,1 0 0 0 0,-26-8-1012 0 0,-1 4-741 0 0,-1 1 0 0 0,1 1 0 0 0,-51 3 0 0 0,47 2 205 0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20.661"/>
    </inkml:context>
    <inkml:brush xml:id="br0">
      <inkml:brushProperty name="width" value="0.05" units="cm"/>
      <inkml:brushProperty name="height" value="0.05" units="cm"/>
    </inkml:brush>
  </inkml:definitions>
  <inkml:trace contextRef="#ctx0" brushRef="#br0">157 285 10461 0 0,'-29'-63'171'0'0,"23"50"3434"0"0,-2-9-2689 0 0,-3-9-594 0 0,-43-103 981 0 0,40 113 4229 0 0,22 30-5315 0 0,25 29-3 0 0,-25-28-20 0 0,19 14-74 0 0,88 78-30 0 0,-46-36-55 0 0,-61-57-35 0 0,-1 1 1 0 0,0 0-1 0 0,6 11 0 0 0,-10-15-50 0 0,0-1-1 0 0,0 0 1 0 0,0 1-1 0 0,-1 0 1 0 0,0 0-1 0 0,0 0 1 0 0,0 0-1 0 0,-1 0 1 0 0,0 0-1 0 0,0 0 1 0 0,0 0 0 0 0,-1 0-1 0 0,0 1 1 0 0,0-1-1 0 0,-1 0 1 0 0,1 0-1 0 0,-1 0 1 0 0,-1 0-1 0 0,1 0 1 0 0,-1 0-1 0 0,0 0 1 0 0,-1 0-1 0 0,1 0 1 0 0,-1-1-1 0 0,0 1 1 0 0,0-1-1 0 0,-1 0 1 0 0,0 0-1 0 0,0 0 1 0 0,0-1-1 0 0,0 1 1 0 0,-1-1-1 0 0,1 0 1 0 0,-1 0-1 0 0,0-1 1 0 0,-1 1-1 0 0,-7 3 1 0 0,-14 7-1093 0 0,-2-1 0 0 0,1-2 0 0 0,-2-1 0 0 0,1-1 0 0 0,-1-1 0 0 0,-39 4 1 0 0,39-8-796 0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21.190"/>
    </inkml:context>
    <inkml:brush xml:id="br0">
      <inkml:brushProperty name="width" value="0.05" units="cm"/>
      <inkml:brushProperty name="height" value="0.05" units="cm"/>
    </inkml:brush>
  </inkml:definitions>
  <inkml:trace contextRef="#ctx0" brushRef="#br0">630 749 8201 0 0,'12'-26'112'0'0,"36"-78"123"0"0,-37 77 3322 0 0,21-47-2243 0 0,-25 59 315 0 0,-15 18-1518 0 0,-21 13 12 0 0,21-13 1173 0 0,-26 39-1023 0 0,15-20-226 0 0,-226 296 478 0 0,219-276-186 0 0,-31 68-1 0 0,22-38 22 0 0,-32 57 571 0 0,-72 192 0 0 0,120-265-657 0 0,3 1-1 0 0,-10 71 0 0 0,20-89-102 0 0,3 1-1 0 0,1 0 1 0 0,2 0 0 0 0,5 46-1 0 0,0-53-59 0 0,2-1-1 0 0,0 1 0 0 0,3-1 1 0 0,0-1-1 0 0,2 0 0 0 0,27 51 1 0 0,-9-31 9 0 0,2-1 0 0 0,74 86 0 0 0,-71-98-117 0 0,2-1-1 0 0,2-1 1 0 0,1-2-1 0 0,2-2 1 0 0,1-2-1 0 0,1-2 1 0 0,79 37-1 0 0,-44-31-10 0 0,0-4-1 0 0,2-3 0 0 0,164 31 0 0 0,-75-31 43 0 0,1-7-1 0 0,1-8 0 0 0,0-7 1 0 0,299-31-1 0 0,225-84 104 0 0,-537 73-33 0 0,0-7 0 0 0,193-82 1 0 0,-293 101-91 0 0,-2-3 1 0 0,0-3-1 0 0,-2-2 1 0 0,-2-2-1 0 0,-1-3 1 0 0,-2-1-1 0 0,48-51 1 0 0,-70 61-22 0 0,-2-2 0 0 0,-1 0 0 0 0,-1-2 1 0 0,-2-1-1 0 0,19-39 0 0 0,-27 43-4 0 0,-1-1-1 0 0,-2 0 1 0 0,0 0-1 0 0,-3-1 1 0 0,-1 0-1 0 0,6-61 1 0 0,-11 46-1 0 0,-2 1 1 0 0,-3 0-1 0 0,-1-1 1 0 0,-3 1-1 0 0,-1 1 0 0 0,-2-1 1 0 0,-3 2-1 0 0,-1-1 1 0 0,-34-71-1 0 0,19 58-24 0 0,-3 1 0 0 0,-3 1 0 0 0,-1 2 0 0 0,-3 1-1 0 0,-3 2 1 0 0,-63-61 0 0 0,2 18-265 0 0,-5 5 0 0 0,-3 4 0 0 0,-241-138 0 0 0,181 134-135 0 0,-5 8 0 0 0,-244-78 1 0 0,316 125 237 0 0,-2 6 1 0 0,-214-30 0 0 0,266 53 43 0 0,0 2 1 0 0,0 2 0 0 0,-1 3-1 0 0,2 3 1 0 0,-1 1-1 0 0,1 3 1 0 0,0 3-1 0 0,-52 18 1 0 0,64-16-309 0 0,1 2 0 0 0,1 2 0 0 0,-58 37 0 0 0,80-44-41 0 0,2 0 0 0 0,-1 1 1 0 0,1 1-1 0 0,1 0 0 0 0,0 1 1 0 0,1 0-1 0 0,1 1 0 0 0,0 1 1 0 0,1 0-1 0 0,-11 22 0 0 0,8-5-926 0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21.918"/>
    </inkml:context>
    <inkml:brush xml:id="br0">
      <inkml:brushProperty name="width" value="0.05" units="cm"/>
      <inkml:brushProperty name="height" value="0.05" units="cm"/>
    </inkml:brush>
  </inkml:definitions>
  <inkml:trace contextRef="#ctx0" brushRef="#br0">31 258 10113 0 0,'0'-4'522'0'0,"-1"0"-1"0"0,1 0 1 0 0,-1 0-1 0 0,1 0 1 0 0,0 0-1 0 0,1 0 1 0 0,-1 0 0 0 0,1 0-1 0 0,1-6 1 0 0,-1 11-510 0 0,-1-1 0 0 0,1 0-1 0 0,-1 0 1 0 0,1 1 0 0 0,-1-1 0 0 0,1 0 0 0 0,-1 1 0 0 0,1-1 0 0 0,-1 0 0 0 0,1 1 0 0 0,-1-1 0 0 0,1 1-1 0 0,-1-1 1 0 0,1 1 0 0 0,-1-1 0 0 0,0 1 0 0 0,1-1 0 0 0,-1 1 0 0 0,0-1 0 0 0,0 1 0 0 0,1-1 0 0 0,-1 1-1 0 0,0 0 1 0 0,0 0 0 0 0,9 19 161 0 0,-5 1-142 0 0,0-1 1 0 0,-2 1-1 0 0,0 0 1 0 0,-1 0-1 0 0,-1 0 0 0 0,-4 25 1 0 0,-26 125 241 0 0,25-146-263 0 0,-3 11 21 0 0,3-15 3 0 0,1-1 0 0 0,0 1 0 0 0,0 26 1 0 0,4-47-32 0 0,0 0 0 0 0,0 0 0 0 0,0 1 1 0 0,0-1-1 0 0,0 0 0 0 0,-1 0 1 0 0,1 0-1 0 0,0 0 0 0 0,0 0 1 0 0,0 0-1 0 0,0 1 0 0 0,0-1 1 0 0,0 0-1 0 0,0 0 0 0 0,0 0 1 0 0,0 0-1 0 0,0 0 0 0 0,0 0 1 0 0,0 1-1 0 0,0-1 0 0 0,0 0 1 0 0,0 0-1 0 0,0 0 0 0 0,0 0 1 0 0,0 0-1 0 0,0 1 0 0 0,0-1 1 0 0,0 0-1 0 0,1 0 0 0 0,-1 0 0 0 0,0 0 1 0 0,0 0-1 0 0,0 0 0 0 0,0 0 1 0 0,0 1-1 0 0,0-1 0 0 0,0 0 1 0 0,0 0-1 0 0,0 0 0 0 0,1 0 1 0 0,-1 0-1 0 0,0 0 0 0 0,0 0 1 0 0,0 0-1 0 0,0 0 0 0 0,0 0 1 0 0,0 0-1 0 0,1 0 0 0 0,-1 0 1 0 0,0 0-1 0 0,0 0 0 0 0,0 0 1 0 0,0 0-1 0 0,0 0 0 0 0,1 0 1 0 0,-1 0-1 0 0,0 0 0 0 0,7-9 115 0 0,5-17 4 0 0,14-54-103 0 0,26-132-1 0 0,-12 36-39 0 0,-36 162 22 0 0,13-48 225 0 0,32-80 1 0 0,-49 141-223 0 0,0 1 0 0 0,0-1 0 0 0,0 1 0 0 0,1-1 1 0 0,-1 0-1 0 0,0 1 0 0 0,0-1 0 0 0,1 1 0 0 0,-1-1 1 0 0,0 1-1 0 0,1-1 0 0 0,-1 1 0 0 0,0-1 0 0 0,1 1 0 0 0,-1-1 1 0 0,1 1-1 0 0,-1-1 0 0 0,1 1 0 0 0,-1 0 0 0 0,1-1 1 0 0,-1 1-1 0 0,1 0 0 0 0,-1-1 0 0 0,2 1 0 0 0,3 12-7 0 0,-3 27-44 0 0,-2-38 51 0 0,-8 120 161 0 0,4-92-36 0 0,1 1 0 0 0,2 0 0 0 0,0-1 0 0 0,3 1 1 0 0,4 31-1 0 0,-5-58-125 0 0,-1 0 6 0 0,1 1 0 0 0,0-1 0 0 0,0 1 0 0 0,0-1 0 0 0,0 0 0 0 0,3 5 0 0 0,-4-8-9 0 0,0 1 0 0 0,1-1 0 0 0,-1 0 1 0 0,0 0-1 0 0,0 1 0 0 0,0-1 0 0 0,1 0 0 0 0,-1 0 0 0 0,0 0 0 0 0,0 1 0 0 0,1-1 0 0 0,-1 0 0 0 0,0 0 0 0 0,1 0 0 0 0,-1 0 0 0 0,0 0 1 0 0,1 0-1 0 0,-1 1 0 0 0,0-1 0 0 0,0 0 0 0 0,1 0 0 0 0,-1 0 0 0 0,0 0 0 0 0,1 0 0 0 0,-1 0 0 0 0,0 0 0 0 0,1 0 0 0 0,-1-1 0 0 0,13-10 12 0 0,12-26 118 0 0,-3-1 0 0 0,-1-1 0 0 0,-1-1 0 0 0,17-52 0 0 0,-28 68 46 0 0,26-59 318 0 0,-32 76-469 0 0,1 0 0 0 0,0 0 0 0 0,1 1 0 0 0,-1-1 0 0 0,2 1 0 0 0,-1 0 0 0 0,0 0 0 0 0,11-8 0 0 0,-14 13-14 0 0,-1-1 1 0 0,0 1 0 0 0,1 0-1 0 0,0 0 1 0 0,-1 0 0 0 0,1 0-1 0 0,0 0 1 0 0,-1 0 0 0 0,1 1 0 0 0,0-1-1 0 0,0 0 1 0 0,0 1 0 0 0,-1-1-1 0 0,1 1 1 0 0,0 0 0 0 0,0 0 0 0 0,0 0-1 0 0,0 0 1 0 0,0 0 0 0 0,0 0-1 0 0,0 0 1 0 0,0 1 0 0 0,-1-1-1 0 0,1 0 1 0 0,0 1 0 0 0,0 0 0 0 0,0-1-1 0 0,-1 1 1 0 0,1 0 0 0 0,0 0-1 0 0,-1 0 1 0 0,1 0 0 0 0,-1 0 0 0 0,1 1-1 0 0,-1-1 1 0 0,1 0 0 0 0,-1 1-1 0 0,0-1 1 0 0,0 1 0 0 0,0-1-1 0 0,1 1 1 0 0,-2 0 0 0 0,3 2 0 0 0,1 6 154 0 0,0 0 1 0 0,0 0 0 0 0,-1 0 0 0 0,0 0 0 0 0,-1 0 0 0 0,2 18 0 0 0,-3 11 189 0 0,-1 0 1 0 0,-1-1-1 0 0,-13 71 1 0 0,-3 40-332 0 0,16-120-94 0 0,-1-16-231 0 0,2 0 0 0 0,0 0-1 0 0,0-1 1 0 0,4 22 0 0 0,-3-32 68 0 0,-1-1 1 0 0,1 1-1 0 0,0-1 0 0 0,-1 1 1 0 0,1-1-1 0 0,0 0 1 0 0,0 1-1 0 0,0-1 1 0 0,0 0-1 0 0,1 1 1 0 0,-1-1-1 0 0,0 0 1 0 0,0 0-1 0 0,1 0 0 0 0,-1 0 1 0 0,1 0-1 0 0,-1-1 1 0 0,1 1-1 0 0,-1 0 1 0 0,1-1-1 0 0,-1 1 1 0 0,1-1-1 0 0,-1 1 1 0 0,1-1-1 0 0,0 0 1 0 0,-1 1-1 0 0,1-1 0 0 0,0 0 1 0 0,-1 0-1 0 0,1 0 1 0 0,0-1-1 0 0,-1 1 1 0 0,1 0-1 0 0,0-1 1 0 0,-1 1-1 0 0,4-2 1 0 0,11-4-2082 0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22.247"/>
    </inkml:context>
    <inkml:brush xml:id="br0">
      <inkml:brushProperty name="width" value="0.05" units="cm"/>
      <inkml:brushProperty name="height" value="0.05" units="cm"/>
    </inkml:brush>
  </inkml:definitions>
  <inkml:trace contextRef="#ctx0" brushRef="#br0">49 24 10601 0 0,'-4'-22'810'0'0,"4"22"-783"0"0,0 0 0 0 0,0 0 0 0 0,0 0 0 0 0,0-1 0 0 0,0 1 0 0 0,0 0 0 0 0,0 0 0 0 0,0 0 0 0 0,0 0 0 0 0,0 0 0 0 0,0 0 0 0 0,0 0 0 0 0,-1 0-1 0 0,1 0 1 0 0,0 0 0 0 0,0-1 0 0 0,0 1 0 0 0,0 0 0 0 0,0 0 0 0 0,0 0 0 0 0,0 0 0 0 0,0 0 0 0 0,0 0 0 0 0,0 0 0 0 0,-1 0 0 0 0,1 0 0 0 0,0 0 0 0 0,0 0 0 0 0,0 0 0 0 0,0 0 0 0 0,0 0 0 0 0,0 0-1 0 0,0 0 1 0 0,0 0 0 0 0,-1 0 0 0 0,1 0 0 0 0,0 0 0 0 0,0 0 0 0 0,0 0 0 0 0,0 0 0 0 0,0 0 0 0 0,0 0 0 0 0,0 0 0 0 0,0 0 0 0 0,0 0 0 0 0,-1 0 0 0 0,1 1 0 0 0,0-1 0 0 0,0 0 0 0 0,0 0-1 0 0,0 0 1 0 0,-4 13 1866 0 0,3-3-1268 0 0,0 1 0 0 0,1 0 0 0 0,0-1 0 0 0,2 12 0 0 0,0 26 267 0 0,-16 135-32 0 0,-2 53-4247 0 0,10-145-2859 0 0,4-80 4646 0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22.586"/>
    </inkml:context>
    <inkml:brush xml:id="br0">
      <inkml:brushProperty name="width" value="0.05" units="cm"/>
      <inkml:brushProperty name="height" value="0.05" units="cm"/>
    </inkml:brush>
  </inkml:definitions>
  <inkml:trace contextRef="#ctx0" brushRef="#br0">122 228 8861 0 0,'-63'-102'1093'0'0,"27"45"760"0"0,32 51-1381 0 0,0 0 0 0 0,1 0 0 0 0,0-1 1 0 0,-4-10-1 0 0,7 16-382 0 0,0 0 0 0 0,-1 0 0 0 0,1 0 1 0 0,0 0-1 0 0,0 0 0 0 0,0 0 0 0 0,0 0 0 0 0,0 0 1 0 0,0 0-1 0 0,0 0 0 0 0,0 0 0 0 0,1 0 0 0 0,-1 0 1 0 0,0 0-1 0 0,0 0 0 0 0,1 0 0 0 0,-1 1 0 0 0,1-2 1 0 0,0 1-51 0 0,0 0 0 0 0,0 1 0 0 0,0-1 0 0 0,-1 0 0 0 0,1 1 0 0 0,0-1 0 0 0,0 1 0 0 0,0-1 0 0 0,0 1 0 0 0,0 0 0 0 0,0-1 0 0 0,1 1 0 0 0,-1 0 0 0 0,0 0 1 0 0,0 0-1 0 0,0 0 0 0 0,0 0 0 0 0,0 0 0 0 0,0 0 0 0 0,2 0 0 0 0,14 4-9 0 0,-1 0 0 0 0,1 0 1 0 0,-1 2-1 0 0,0 0 0 0 0,28 15 0 0 0,-12-6 2 0 0,46 21 556 0 0,115 72 0 0 0,-180-99-478 0 0,0 0-1 0 0,-1 1 1 0 0,0 0-1 0 0,-1 1 1 0 0,0 1-1 0 0,0 0 1 0 0,-1 0-1 0 0,-1 1 1 0 0,15 26-1 0 0,-21-33-80 0 0,0 0 0 0 0,-1 0 0 0 0,1 1 0 0 0,-1-1 0 0 0,-1 1 0 0 0,1-1 0 0 0,-1 1 0 0 0,0 0 0 0 0,-1 0 0 0 0,1-1 0 0 0,-1 1 0 0 0,-1 0-1 0 0,1 0 1 0 0,-1 0 0 0 0,0-1 0 0 0,-1 1 0 0 0,0-1 0 0 0,0 1 0 0 0,0-1 0 0 0,-1 0 0 0 0,0 1 0 0 0,0-1 0 0 0,0 0 0 0 0,-1-1 0 0 0,-6 8 0 0 0,-3 3-7 0 0,-2-1 1 0 0,0 0-1 0 0,-1-1 1 0 0,0-1-1 0 0,-1-1 1 0 0,-34 19-1 0 0,17-13-145 0 0,0-2-1 0 0,-68 21 0 0 0,94-35 37 0 0,3 0-60 0 0,-1 0 0 0 0,1 0 0 0 0,0-1 1 0 0,-1 0-1 0 0,1 0 0 0 0,-1 0 0 0 0,0-1 0 0 0,1 0 1 0 0,-1 0-1 0 0,-9-1 0 0 0,14 0 23 0 0,0 1-1 0 0,1-1 1 0 0,-1 1 0 0 0,0-1-1 0 0,0 1 1 0 0,0-1 0 0 0,0 0-1 0 0,1 0 1 0 0,-1 1 0 0 0,0-1-1 0 0,1 0 1 0 0,-1 0 0 0 0,1 0-1 0 0,-1 0 1 0 0,1 1 0 0 0,-1-1-1 0 0,1 0 1 0 0,0 0 0 0 0,-1 0-1 0 0,1 0 1 0 0,0 0 0 0 0,0 0-1 0 0,0 0 1 0 0,-1 0 0 0 0,1 0-1 0 0,0-1 1 0 0,0 1 0 0 0,1 0-1 0 0,-1 0 1 0 0,0 0 0 0 0,0 0-1 0 0,0 0 1 0 0,1-1 0 0 0,12-35-3313 0 0,-2 15 1599 0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22.930"/>
    </inkml:context>
    <inkml:brush xml:id="br0">
      <inkml:brushProperty name="width" value="0.05" units="cm"/>
      <inkml:brushProperty name="height" value="0.05" units="cm"/>
    </inkml:brush>
  </inkml:definitions>
  <inkml:trace contextRef="#ctx0" brushRef="#br0">135 111 10429 0 0,'23'-12'810'0'0,"26"-18"1"0"0,-47 29-668 0 0,-1-1 1 0 0,1 1 0 0 0,0-1 0 0 0,-1 0-1 0 0,0 0 1 0 0,1 0 0 0 0,-1 0-1 0 0,0 0 1 0 0,2-4 0 0 0,5-9 867 0 0,8-4 948 0 0,-6 6 508 0 0,-20 31-1525 0 0,-110 158 273 0 0,105-156-1080 0 0,1 0 0 0 0,1 1 0 0 0,1 0 0 0 0,0 1 0 0 0,2 1 1 0 0,1-1-1 0 0,-9 31 0 0 0,16-43-88 0 0,0 1 1 0 0,0-1-1 0 0,1 1 0 0 0,0-1 0 0 0,1 1 1 0 0,0 0-1 0 0,0-1 0 0 0,1 1 0 0 0,1-1 1 0 0,0 1-1 0 0,1-1 0 0 0,-1 0 1 0 0,2 1-1 0 0,0-2 0 0 0,0 1 0 0 0,0 0 1 0 0,2-1-1 0 0,-1 0 0 0 0,8 10 0 0 0,-5-9-219 0 0,1-1-1 0 0,0 0 0 0 0,0 0 0 0 0,1-1 0 0 0,0 0 0 0 0,0-1 0 0 0,1 0 0 0 0,0-1 0 0 0,0 0 0 0 0,1-1 0 0 0,0 0 0 0 0,0 0 0 0 0,0-1 0 0 0,20 3 0 0 0,-13-4-207 0 0,0 0 0 0 0,1-2-1 0 0,0 0 1 0 0,-1-1 0 0 0,1-1-1 0 0,-1-1 1 0 0,1 0 0 0 0,30-9-1 0 0,-43 9-122 0 0,0-1 1 0 0,0 1-1 0 0,0-1 0 0 0,0-1 0 0 0,-1 1 1 0 0,1-1-1 0 0,-1 0 0 0 0,0-1 0 0 0,0 1 0 0 0,6-7 1 0 0,2-8-1613 0 0</inkml:trace>
  <inkml:trace contextRef="#ctx0" brushRef="#br0" timeOffset="1">56 366 10533 0 0,'-11'-1'146'0'0,"6"1"143"0"0,0-1-1 0 0,1 1 0 0 0,-1 0 1 0 0,0 0-1 0 0,1 0 1 0 0,-1 1-1 0 0,-6 1 1 0 0,11-2-258 0 0,0 0 0 0 0,0 0 1 0 0,0 0-1 0 0,0 0 1 0 0,0 1-1 0 0,0-1 1 0 0,0 0-1 0 0,0 0 1 0 0,0 0-1 0 0,0 0 1 0 0,-1 1-1 0 0,1-1 1 0 0,0 0-1 0 0,0 0 0 0 0,0 0 1 0 0,1 0-1 0 0,-1 1 1 0 0,0-1-1 0 0,0 0 1 0 0,0 0-1 0 0,0 0 1 0 0,0 0-1 0 0,0 1 1 0 0,0-1-1 0 0,0 0 1 0 0,0 0-1 0 0,0 0 0 0 0,0 0 1 0 0,0 0-1 0 0,0 0 1 0 0,1 1-1 0 0,-1-1 1 0 0,0 0-1 0 0,0 0 1 0 0,0 0-1 0 0,0 0 1 0 0,0 0-1 0 0,0 0 1 0 0,1 0-1 0 0,-1 0 1 0 0,0 0-1 0 0,0 1 0 0 0,0-1 1 0 0,0 0-1 0 0,1 0 1 0 0,-1 0-1 0 0,0 0 1 0 0,0 0-1 0 0,0 0 1 0 0,0 0-1 0 0,1 0 1 0 0,-1 0-1 0 0,0 0 1 0 0,0 0-1 0 0,0 0 0 0 0,0 0 1 0 0,1-1-1 0 0,11 6 858 0 0,14-1-26 0 0,0-2 0 0 0,52 0-1 0 0,-19-1-577 0 0,19 1-136 0 0,100 8-3126 0 0,-171-8 1317 0 0,-4 1-432 0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23.601"/>
    </inkml:context>
    <inkml:brush xml:id="br0">
      <inkml:brushProperty name="width" value="0.05" units="cm"/>
      <inkml:brushProperty name="height" value="0.05" units="cm"/>
    </inkml:brush>
  </inkml:definitions>
  <inkml:trace contextRef="#ctx0" brushRef="#br0">432 346 8829 0 0,'1'-4'875'0'0,"0"-1"-1"0"0,0 0 1 0 0,-1 0 0 0 0,0 1 0 0 0,0-8-1 0 0,1-17 1231 0 0,-1 28-2088 0 0,4-68 735 0 0,-4 63-663 0 0,0-1 0 0 0,0 1-1 0 0,-1-1 1 0 0,0 1 0 0 0,0-1 0 0 0,-1 1 0 0 0,0 0-1 0 0,-4-9 1 0 0,6 15-82 0 0,0-1 0 0 0,0 1 0 0 0,-1-1 0 0 0,1 1 0 0 0,0-1 0 0 0,0 1 0 0 0,-1 0 0 0 0,1-1 0 0 0,-1 1 0 0 0,1 0 0 0 0,0-1 0 0 0,-1 1 0 0 0,1 0 0 0 0,-1-1 0 0 0,1 1 0 0 0,-1 0 0 0 0,1 0 0 0 0,-1 0 0 0 0,1-1 0 0 0,0 1 0 0 0,-1 0-1 0 0,1 0 1 0 0,-1 0 0 0 0,0 0 0 0 0,1 0 0 0 0,-1 0 0 0 0,0 0 0 0 0,-15 7 51 0 0,-13 22-28 0 0,26-26 5 0 0,-6 9 81 0 0,0 0 1 0 0,0 0-1 0 0,2 1 1 0 0,0 0-1 0 0,0 0 1 0 0,1 1-1 0 0,0 0 1 0 0,2 0-1 0 0,-1 0 1 0 0,-3 25-1 0 0,8-34-73 0 0,-1 0-1 0 0,0-1 1 0 0,1 1-1 0 0,0 0 1 0 0,0 0 0 0 0,1 0-1 0 0,-1 0 1 0 0,1-1-1 0 0,0 1 1 0 0,0 0-1 0 0,1-1 1 0 0,3 8 0 0 0,-4-9-41 0 0,0-1 1 0 0,1 0 0 0 0,0 0-1 0 0,-1 0 1 0 0,1 0 0 0 0,0 0-1 0 0,0 0 1 0 0,0 0 0 0 0,0 0 0 0 0,1-1-1 0 0,-1 1 1 0 0,0-1 0 0 0,1 0-1 0 0,-1 0 1 0 0,1 1 0 0 0,-1-2-1 0 0,1 1 1 0 0,-1 0 0 0 0,1 0-1 0 0,0-1 1 0 0,-1 0 0 0 0,1 1-1 0 0,3-1 1 0 0,2 0-1 0 0,1 0 1 0 0,-1-1-1 0 0,1 0 0 0 0,-1-1 1 0 0,0 1-1 0 0,1-1 0 0 0,-1-1 1 0 0,0 0-1 0 0,0 0 0 0 0,-1-1 1 0 0,1 1-1 0 0,-1-2 0 0 0,13-8 1 0 0,-15 9-4 0 0,0 0 0 0 0,0 0 1 0 0,-1-1-1 0 0,0 0 1 0 0,0 0-1 0 0,0 0 1 0 0,0 0-1 0 0,-1 0 1 0 0,0-1-1 0 0,0 1 1 0 0,0-1-1 0 0,-1 0 1 0 0,1 0-1 0 0,-2 0 1 0 0,1 0-1 0 0,-1 0 1 0 0,1 0-1 0 0,-2-1 1 0 0,1-6-1 0 0,0 3-7 0 0,-2-1 0 0 0,1 1 0 0 0,-1-1 0 0 0,-1 1-1 0 0,1-1 1 0 0,-2 1 0 0 0,0 0 0 0 0,0 0 0 0 0,-6-14 0 0 0,8 24 6 0 0,1 0 0 0 0,0-1 0 0 0,0 1 0 0 0,0 0 0 0 0,0 0 0 0 0,0 0 0 0 0,0 0 0 0 0,0-1 0 0 0,-1 1 0 0 0,1 0 0 0 0,0 0 0 0 0,0 0 0 0 0,0 0-1 0 0,0-1 1 0 0,0 1 0 0 0,-1 0 0 0 0,1 0 0 0 0,0 0 0 0 0,0 0 0 0 0,0 0 0 0 0,-1 0 0 0 0,1 0 0 0 0,0 0 0 0 0,0 0 0 0 0,-1 0 0 0 0,1 0 0 0 0,0 0 0 0 0,0-1 0 0 0,0 1 0 0 0,-1 1 0 0 0,1-1 0 0 0,0 0 0 0 0,0 0 0 0 0,0 0 0 0 0,-1 0 0 0 0,1 0 0 0 0,0 0 0 0 0,0 0 0 0 0,0 0 0 0 0,-1 0 0 0 0,-6 10-37 0 0,-4 16 8 0 0,11-25 28 0 0,-3 9 21 0 0,0 0 0 0 0,1 1 0 0 0,0-1 0 0 0,1 0 1 0 0,0 20-1 0 0,1-23-3 0 0,1 0 1 0 0,-1-1 0 0 0,1 1-1 0 0,1-1 1 0 0,-1 1-1 0 0,1-1 1 0 0,0 1 0 0 0,1-1-1 0 0,-1 0 1 0 0,6 8-1 0 0,-7-12-11 0 0,0 0 0 0 0,0 0 0 0 0,1-1 0 0 0,-1 1-1 0 0,1 0 1 0 0,-1-1 0 0 0,1 1 0 0 0,-1-1-1 0 0,1 0 1 0 0,0 0 0 0 0,0 1 0 0 0,0-1-1 0 0,0 0 1 0 0,-1 0 0 0 0,1-1 0 0 0,1 1-1 0 0,-1 0 1 0 0,0-1 0 0 0,0 1 0 0 0,0-1-1 0 0,3 1 1 0 0,-2-2-3 0 0,1 1 0 0 0,-1-1 0 0 0,1 1 0 0 0,-1-1 0 0 0,0 0 0 0 0,0 0 0 0 0,1-1 0 0 0,-1 1 0 0 0,0-1 0 0 0,0 1 0 0 0,0-1 0 0 0,3-3-1 0 0,1 0-15 0 0,0-1-1 0 0,-1 0 1 0 0,1-1-1 0 0,-1 1 1 0 0,-1-1-1 0 0,1-1 1 0 0,-1 1-1 0 0,-1-1 0 0 0,7-11 1 0 0,-9 10 10 0 0,0 0 0 0 0,0 0 1 0 0,0 0-1 0 0,-1 0 0 0 0,0 0 0 0 0,-1 0 0 0 0,0-1 1 0 0,-1 1-1 0 0,0 0 0 0 0,0 0 0 0 0,0 0 1 0 0,-5-12-1 0 0,2 8-10 0 0,-1-1 1 0 0,0 1 0 0 0,-1 0-1 0 0,0 0 1 0 0,-1 1-1 0 0,-1 0 1 0 0,-11-14-1 0 0,16 21 9 0 0,-2 0-1 0 0,1 1 0 0 0,0 0 0 0 0,-1 0 0 0 0,0 0 1 0 0,0 0-1 0 0,0 1 0 0 0,0 0 0 0 0,-1 0 0 0 0,1 0 1 0 0,-1 1-1 0 0,0 0 0 0 0,1 0 0 0 0,-12-2 0 0 0,8 3 3 0 0,0 0 0 0 0,0 1 0 0 0,-1 0-1 0 0,1 1 1 0 0,0 0 0 0 0,0 0 0 0 0,0 1 0 0 0,0 0-1 0 0,-9 3 1 0 0,-5 4 27 0 0,0 1 0 0 0,1 2-1 0 0,0 0 1 0 0,0 1 0 0 0,1 1-1 0 0,-25 22 1 0 0,16-10 215 0 0,1 2 0 0 0,-41 50-1 0 0,56-60 37 0 0,1 0 1 0 0,1 1-1 0 0,0 0 0 0 0,2 1 0 0 0,0 0 0 0 0,-8 26 0 0 0,16-40-206 0 0,0 0-1 0 0,1 0 1 0 0,0 0-1 0 0,0 0 1 0 0,1 0-1 0 0,0 0 0 0 0,0 1 1 0 0,0-1-1 0 0,1 0 1 0 0,0 0-1 0 0,0 0 1 0 0,0 0-1 0 0,1 0 0 0 0,0 0 1 0 0,0 0-1 0 0,0 0 1 0 0,1-1-1 0 0,0 1 1 0 0,0-1-1 0 0,0 0 1 0 0,1 0-1 0 0,0 0 0 0 0,0 0 1 0 0,0-1-1 0 0,0 1 1 0 0,1-1-1 0 0,9 7 1 0 0,-1-2-61 0 0,0-1 0 0 0,1 0 0 0 0,0-1 0 0 0,0-1 0 0 0,1 0 0 0 0,-1 0 0 0 0,1-2 0 0 0,0 0 0 0 0,31 4 0 0 0,-23-6-313 0 0,1-1 1 0 0,-1-1-1 0 0,0-1 0 0 0,0-1 0 0 0,0-1 0 0 0,0-1 0 0 0,27-8 0 0 0,-24 3-972 0 0,0 0 0 0 0,-1-2 1 0 0,30-17-1 0 0,-20 4-951 0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24.019"/>
    </inkml:context>
    <inkml:brush xml:id="br0">
      <inkml:brushProperty name="width" value="0.05" units="cm"/>
      <inkml:brushProperty name="height" value="0.05" units="cm"/>
    </inkml:brush>
  </inkml:definitions>
  <inkml:trace contextRef="#ctx0" brushRef="#br0">41 85 10849 0 0,'1'-1'178'0'0,"-1"0"0"0"0,1 0 0 0 0,0 0 0 0 0,-1 0 0 0 0,1 0 0 0 0,-1 0 0 0 0,1 0 0 0 0,-1 0 1 0 0,0 0-1 0 0,1 0 0 0 0,-1 0 0 0 0,0-1 0 0 0,0 1 0 0 0,0 0 0 0 0,0 0 0 0 0,0 0 0 0 0,0 0 0 0 0,0-3 0 0 0,-3-10 4681 0 0,-22 91-3508 0 0,19-52-850 0 0,1 1 1 0 0,-2 52-1 0 0,6-69-431 0 0,2-1 0 0 0,-1 1 1 0 0,1-1-1 0 0,0 1 0 0 0,1-1 0 0 0,0 1 0 0 0,0-1 0 0 0,1 0 0 0 0,0 0 1 0 0,1 0-1 0 0,0 0 0 0 0,0-1 0 0 0,6 9 0 0 0,-7-13-62 0 0,0 0 0 0 0,0 0 0 0 0,0 0 1 0 0,0 0-1 0 0,1-1 0 0 0,0 1 0 0 0,-1-1 0 0 0,1 0 0 0 0,0 0 0 0 0,0-1 0 0 0,0 1 1 0 0,0-1-1 0 0,0 0 0 0 0,1 0 0 0 0,-1 0 0 0 0,0 0 0 0 0,0-1 0 0 0,1 0 0 0 0,-1 1 1 0 0,0-2-1 0 0,1 1 0 0 0,-1 0 0 0 0,0-1 0 0 0,7-2 0 0 0,0 1-4 0 0,0-1-1 0 0,-1-1 0 0 0,1 0 1 0 0,-1 0-1 0 0,0-1 0 0 0,0-1 1 0 0,-1 1-1 0 0,13-10 0 0 0,-13 6-13 0 0,0 0-1 0 0,-1 0 1 0 0,0 0-1 0 0,0-1 1 0 0,-1 0-1 0 0,-1-1 1 0 0,1 1-1 0 0,-2-1 0 0 0,0-1 1 0 0,0 1-1 0 0,-1-1 1 0 0,5-17-1 0 0,-5 11-20 0 0,-1 1 0 0 0,-1 0 0 0 0,0-1 0 0 0,-1 0 0 0 0,-1 1-1 0 0,0-1 1 0 0,-1 1 0 0 0,-5-21 0 0 0,6 37 11 0 0,0-1 0 0 0,0 1 0 0 0,-1-1 0 0 0,1 1 0 0 0,-1-1 0 0 0,1 1 0 0 0,-1-1 0 0 0,1 1 0 0 0,-1-1 0 0 0,0 1-1 0 0,0 0 1 0 0,1-1 0 0 0,-1 1 0 0 0,0 0 0 0 0,0 0 0 0 0,0 0 0 0 0,-1 0 0 0 0,1 0 0 0 0,-2-2 0 0 0,2 3-26 0 0,-1 0 0 0 0,1 0 0 0 0,0 0 0 0 0,0 0 0 0 0,0 0 0 0 0,-1 0 0 0 0,1 0 0 0 0,0 0 0 0 0,0 0 0 0 0,-1 1 0 0 0,1-1 0 0 0,0 1 0 0 0,0-1 0 0 0,0 1 0 0 0,0-1 0 0 0,0 1 0 0 0,0-1 0 0 0,0 1 0 0 0,0 0 0 0 0,0 0 0 0 0,0-1 0 0 0,0 1 0 0 0,-1 1 0 0 0,-2 2-372 0 0,1-1 0 0 0,-1 1 0 0 0,1 0 1 0 0,-6 8-1 0 0,8-11 222 0 0,1 0 1 0 0,-1 0 0 0 0,1-1-1 0 0,-1 1 1 0 0,1 0-1 0 0,-1 0 1 0 0,1 0-1 0 0,0 0 1 0 0,0 0 0 0 0,-1 0-1 0 0,1 0 1 0 0,0 0-1 0 0,0 0 1 0 0,0 0-1 0 0,0 0 1 0 0,0 0 0 0 0,0 0-1 0 0,0 0 1 0 0,0 0-1 0 0,1 0 1 0 0,-1 0-1 0 0,0 0 1 0 0,1 0-1 0 0,-1 0 1 0 0,0 0 0 0 0,1-1-1 0 0,-1 1 1 0 0,1 0-1 0 0,0 0 1 0 0,-1 0-1 0 0,1 0 1 0 0,-1-1 0 0 0,2 2-1 0 0,6 3-1604 0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24.347"/>
    </inkml:context>
    <inkml:brush xml:id="br0">
      <inkml:brushProperty name="width" value="0.05" units="cm"/>
      <inkml:brushProperty name="height" value="0.05" units="cm"/>
    </inkml:brush>
  </inkml:definitions>
  <inkml:trace contextRef="#ctx0" brushRef="#br0">9 22 12937 0 0,'-2'-22'13902'0'0,"2"37"-13710"0"0,1 5 780 0 0,7 38 0 0 0,-5-40-736 0 0,0 0-1 0 0,0 35 1 0 0,-12 46-446 0 0,3-37-1389 0 0,3 1-3408 0 0,2-54 2785 0 0,-4 2-424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50.972"/>
    </inkml:context>
    <inkml:brush xml:id="br0">
      <inkml:brushProperty name="width" value="0.05" units="cm"/>
      <inkml:brushProperty name="height" value="0.05" units="cm"/>
    </inkml:brush>
  </inkml:definitions>
  <inkml:trace contextRef="#ctx0" brushRef="#br0">72 37 5973 0 0,'2'-6'355'0'0,"-2"-1"257"0"0,-2-16 2775 0 0,-4 41-2830 0 0,-18 31-1 0 0,17-38-527 0 0,1 1 0 0 0,1 1-1 0 0,-1-1 1 0 0,2 1-1 0 0,0 0 1 0 0,-4 23-1 0 0,7-35-29 0 0,1 1 0 0 0,0-1 0 0 0,0 0 0 0 0,0 1 0 0 0,0-1 0 0 0,0 0 0 0 0,0 0 0 0 0,0 1 0 0 0,0-1 0 0 0,0 0 0 0 0,1 1 0 0 0,-1-1-1 0 0,1 0 1 0 0,-1 0 0 0 0,1 1 0 0 0,-1-1 0 0 0,1 0 0 0 0,0 0 0 0 0,-1 0 0 0 0,1 0 0 0 0,0 0 0 0 0,0 0 0 0 0,0 0 0 0 0,2 1 0 0 0,-1-1 2 0 0,-1 0 1 0 0,1 0 0 0 0,0-1-1 0 0,0 1 1 0 0,1-1 0 0 0,-1 1-1 0 0,0-1 1 0 0,0 0 0 0 0,0 0-1 0 0,0 0 1 0 0,0 0 0 0 0,0 0-1 0 0,4-1 1 0 0,4-1 0 0 0,-1-1 0 0 0,1 0 0 0 0,-1 0 0 0 0,0-1 1 0 0,12-7-1 0 0,-10 5-14 0 0,-1-1 0 0 0,0 0 0 0 0,15-14 0 0 0,-22 18 2 0 0,1 0 0 0 0,-2 0 0 0 0,1-1 0 0 0,0 1 0 0 0,-1-1 0 0 0,1 0 0 0 0,-1 1 0 0 0,0-1 0 0 0,0 0-1 0 0,-1 0 1 0 0,1 0 0 0 0,-1-1 0 0 0,1-7 0 0 0,-2 10 6 0 0,0-1 0 0 0,0 1 0 0 0,-1-1 0 0 0,1 1 0 0 0,-1-1 0 0 0,0 1 0 0 0,0-1 0 0 0,0 1 0 0 0,0 0 0 0 0,0 0 0 0 0,-1-1 0 0 0,1 1 0 0 0,0 0 0 0 0,-1 0 0 0 0,0 0 0 0 0,1 0 0 0 0,-1 1 0 0 0,0-1 0 0 0,0 0 0 0 0,0 1 0 0 0,0-1 0 0 0,-1 1 0 0 0,1 0 0 0 0,-4-2 0 0 0,2 1-4 0 0,0 0 0 0 0,0 0 0 0 0,0 0 0 0 0,-1 1 0 0 0,1-1 0 0 0,0 1-1 0 0,-1 0 1 0 0,1 0 0 0 0,-1 1 0 0 0,1-1 0 0 0,-1 1 0 0 0,-9 1 0 0 0,9 0-205 0 0,1 0 0 0 0,-1 1 0 0 0,0 0 0 0 0,0 0 0 0 0,1 0 0 0 0,-1 0 1 0 0,1 1-1 0 0,0-1 0 0 0,-1 1 0 0 0,-5 6 0 0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40.304"/>
    </inkml:context>
    <inkml:brush xml:id="br0">
      <inkml:brushProperty name="width" value="0.05" units="cm"/>
      <inkml:brushProperty name="height" value="0.05" units="cm"/>
    </inkml:brush>
  </inkml:definitions>
  <inkml:trace contextRef="#ctx0" brushRef="#br0">374 215 8365 0 0,'11'-82'1597'0'0,"-11"73"-1124"0"0,0 1 0 0 0,-1-1 0 0 0,1 0 0 0 0,-1 1 0 0 0,-1-1 0 0 0,0 0 0 0 0,0 1-1 0 0,-1 0 1 0 0,0 0 0 0 0,0 0 0 0 0,-1 0 0 0 0,0 0 0 0 0,-9-13 0 0 0,13 21-457 0 0,0 0 0 0 0,0 0 1 0 0,-1 0-1 0 0,1-1 0 0 0,0 1 1 0 0,0 0-1 0 0,0 0 0 0 0,-1 0 1 0 0,1-1-1 0 0,0 1 0 0 0,0 0 1 0 0,-1 0-1 0 0,1 0 0 0 0,0 0 1 0 0,0 0-1 0 0,-1 0 0 0 0,1 0 1 0 0,0-1-1 0 0,0 1 0 0 0,-1 0 1 0 0,1 0-1 0 0,0 0 0 0 0,-1 0 0 0 0,1 0 1 0 0,0 0-1 0 0,0 0 0 0 0,-1 0 1 0 0,1 0-1 0 0,0 1 0 0 0,0-1 1 0 0,-1 0-1 0 0,1 0 0 0 0,0 0 1 0 0,-1 0-1 0 0,1 0 0 0 0,0 1 1 0 0,-10 10 408 0 0,-2 16 216 0 0,-84 342 3388 0 0,70-251-3428 0 0,-62 182 1 0 0,-4-72-1526 0 0,89-221 550 0 0,1 0 1 0 0,-1 1 0 0 0,2-1-1 0 0,-3 15 1 0 0,4-19-43 0 0,0 0-1 0 0,0 0 1 0 0,0-1-1 0 0,0 1 1 0 0,1 0-1 0 0,-1 0 1 0 0,1-1-1 0 0,0 1 1 0 0,1 5 0 0 0,5-4-1752 0 0,4-3-209 0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40.991"/>
    </inkml:context>
    <inkml:brush xml:id="br0">
      <inkml:brushProperty name="width" value="0.05" units="cm"/>
      <inkml:brushProperty name="height" value="0.05" units="cm"/>
    </inkml:brush>
  </inkml:definitions>
  <inkml:trace contextRef="#ctx0" brushRef="#br0">15 320 11733 0 0,'-2'0'288'0'0,"-8"3"1621"0"0,7-3-444 0 0,6-2 248 0 0,-2 2-1683 0 0,-1 0 0 0 0,1 0 0 0 0,0 0 0 0 0,-1 0 0 0 0,1 0 0 0 0,-1 0 1 0 0,1 0-1 0 0,0 0 0 0 0,-1 0 0 0 0,1 0 0 0 0,-1 1 0 0 0,1-1 0 0 0,-1 0 0 0 0,1 0 0 0 0,-1 1 0 0 0,1-1 0 0 0,-1 1 0 0 0,1-1 0 0 0,-1 0 0 0 0,1 1 0 0 0,-1-1 0 0 0,1 1 0 0 0,-1-1 0 0 0,0 1 0 0 0,1-1 0 0 0,-1 1 0 0 0,0-1 0 0 0,0 1 1 0 0,1-1-1 0 0,-1 1 0 0 0,0 0 0 0 0,10 19 157 0 0,-4-1-121 0 0,0 0 0 0 0,-1 0 1 0 0,-2 1-1 0 0,3 31 0 0 0,-4 80 220 0 0,-3-72-248 0 0,-1-36 48 0 0,2-23-82 0 0,0 0 0 0 0,0 0-1 0 0,0-1 1 0 0,0 1 0 0 0,0 0 0 0 0,0 0 0 0 0,0 0 0 0 0,0 0 0 0 0,0 0 0 0 0,0 0 0 0 0,0 0 0 0 0,0 0 0 0 0,0 0 0 0 0,0 0 0 0 0,0 0-1 0 0,0 0 1 0 0,-1 0 0 0 0,1 0 0 0 0,0 0 0 0 0,0 0 0 0 0,0 0 0 0 0,0 0 0 0 0,0 0 0 0 0,0 0 0 0 0,0 0 0 0 0,0 0 0 0 0,0 0 0 0 0,0 0-1 0 0,1-13 68 0 0,6-207-440 0 0,-7 161 288 0 0,-1 25 18 0 0,4-115-40 0 0,0 121 98 0 0,0 0 1 0 0,1 1-1 0 0,12-36 1 0 0,-15 58 3 0 0,0 1 0 0 0,1 0 1 0 0,0 0-1 0 0,0 0 0 0 0,0 0 1 0 0,0 0-1 0 0,0 0 0 0 0,1 0 1 0 0,0 1-1 0 0,0 0 0 0 0,0-1 1 0 0,0 1-1 0 0,1 0 0 0 0,-1 0 1 0 0,5-2-1 0 0,-5 3-2 0 0,0 1 1 0 0,0 0-1 0 0,0 0 0 0 0,0 0 1 0 0,0 0-1 0 0,0 1 0 0 0,0-1 1 0 0,0 1-1 0 0,0-1 0 0 0,0 1 1 0 0,0 0-1 0 0,0 1 0 0 0,0-1 1 0 0,0 0-1 0 0,0 1 0 0 0,1 0 1 0 0,-1 0-1 0 0,-1 0 0 0 0,1 0 1 0 0,0 0-1 0 0,0 0 0 0 0,4 4 1 0 0,2 0 8 0 0,-1 1 1 0 0,1 0 0 0 0,-1 1-1 0 0,-1-1 1 0 0,0 2 0 0 0,0-1-1 0 0,0 1 1 0 0,-1 0-1 0 0,0 0 1 0 0,0 1 0 0 0,-1 0-1 0 0,6 13 1 0 0,-9-18-7 0 0,0 1 0 0 0,-1-1 0 0 0,1 0 1 0 0,-1 1-1 0 0,0-1 0 0 0,0 1 0 0 0,-1-1 0 0 0,1 1 0 0 0,-1-1 0 0 0,0 1 1 0 0,0-1-1 0 0,0 1 0 0 0,-1-1 0 0 0,0 1 0 0 0,0-1 0 0 0,0 1 1 0 0,0-1-1 0 0,-1 1 0 0 0,0-1 0 0 0,0 0 0 0 0,0 0 0 0 0,0 0 0 0 0,0 0 1 0 0,-1 0-1 0 0,0-1 0 0 0,0 1 0 0 0,0-1 0 0 0,0 0 0 0 0,-7 6 0 0 0,-2 0 15 0 0,0 0 0 0 0,-1-1-1 0 0,-27 14 1 0 0,60-20 98 0 0,-1 0-1 0 0,26 7 1 0 0,-18-4 6 0 0,0 1 0 0 0,0 2 0 0 0,-1 1 0 0 0,0 1 1 0 0,0 1-1 0 0,-1 1 0 0 0,33 22 0 0 0,-56-33-102 0 0,0 0 1 0 0,0 0-1 0 0,0 0 1 0 0,-1 1 0 0 0,1-1-1 0 0,0 1 1 0 0,-1-1-1 0 0,0 1 1 0 0,1 0-1 0 0,-1-1 1 0 0,0 1-1 0 0,0 0 1 0 0,0 0-1 0 0,0 0 1 0 0,0 0-1 0 0,0 0 1 0 0,0 0 0 0 0,-1 0-1 0 0,1 0 1 0 0,-1 0-1 0 0,1 1 1 0 0,-1-1-1 0 0,0 0 1 0 0,0 0-1 0 0,0 0 1 0 0,0 1-1 0 0,0-1 1 0 0,-1 0 0 0 0,1 0-1 0 0,-1 0 1 0 0,1 0-1 0 0,-1 0 1 0 0,0 0-1 0 0,0 0 1 0 0,0 0-1 0 0,0 0 1 0 0,0 0-1 0 0,0 0 1 0 0,0 0-1 0 0,-1-1 1 0 0,-2 4 0 0 0,-5 4 25 0 0,0 0 0 0 0,0-1 1 0 0,0 0-1 0 0,-1-1 0 0 0,0 0 1 0 0,-14 7-1 0 0,1-2-199 0 0,-1 0 0 0 0,-1-1 0 0 0,0-2 0 0 0,0-1 0 0 0,-1 0 0 0 0,-50 6 0 0 0,73-13-35 0 0,-1-1 0 0 0,0 0 1 0 0,1 0-1 0 0,-1 0 0 0 0,1 0 1 0 0,-1-1-1 0 0,0 0 0 0 0,1 0 0 0 0,-1 0 1 0 0,1 0-1 0 0,0 0 0 0 0,-1-1 0 0 0,-2-1 1 0 0,5 2-8 0 0,-1 0 0 0 0,1 0 0 0 0,0 0 0 0 0,0 0 1 0 0,0-1-1 0 0,0 1 0 0 0,0 0 0 0 0,0-1 0 0 0,0 1 0 0 0,0-1 0 0 0,0 1 1 0 0,1-1-1 0 0,-1 1 0 0 0,0-1 0 0 0,1 1 0 0 0,0-1 0 0 0,-1 1 1 0 0,1-1-1 0 0,0 0 0 0 0,0 1 0 0 0,0-1 0 0 0,0 0 0 0 0,0 1 0 0 0,0-1 1 0 0,0 0-1 0 0,1 1 0 0 0,-1-1 0 0 0,1 0 0 0 0,0-2 0 0 0,5-12-1503 0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41.410"/>
    </inkml:context>
    <inkml:brush xml:id="br0">
      <inkml:brushProperty name="width" value="0.05" units="cm"/>
      <inkml:brushProperty name="height" value="0.05" units="cm"/>
    </inkml:brush>
  </inkml:definitions>
  <inkml:trace contextRef="#ctx0" brushRef="#br0">1 233 9433 0 0,'11'-8'2985'0'0,"-11"9"-2720"0"0,-1 0-1 0 0,1 1 1 0 0,0-1 0 0 0,0 0 0 0 0,0 0 0 0 0,0 0 0 0 0,0 1 0 0 0,0-1 0 0 0,1 0 0 0 0,-1 0 0 0 0,0 0 0 0 0,1 0-1 0 0,-1 0 1 0 0,0 0 0 0 0,2 2 0 0 0,12 31 453 0 0,-2 0-1 0 0,-1 1 1 0 0,-2 1-1 0 0,-1-1 1 0 0,-2 2 0 0 0,-2-1-1 0 0,1 47 1 0 0,-15 27-999 0 0,24-152-1776 0 0,1-13 1596 0 0,-3-1-1 0 0,-2 0 1 0 0,4-87-1 0 0,-10 83 482 0 0,2 0-1 0 0,28-110 1 0 0,-32 164-17 0 0,-2 2 2 0 0,1 1 1 0 0,0 0 0 0 0,0 0 0 0 0,0 0 0 0 0,1 0-1 0 0,-1 0 1 0 0,1 0 0 0 0,-1 1 0 0 0,5-6-1 0 0,-6 8-4 0 0,0 0 0 0 0,1 0 0 0 0,-1-1-1 0 0,0 1 1 0 0,0 0 0 0 0,0 0 0 0 0,0 0-1 0 0,1 0 1 0 0,-1 0 0 0 0,0 0 0 0 0,0 0-1 0 0,0 0 1 0 0,1 0 0 0 0,-1 0 0 0 0,0 0-1 0 0,0 0 1 0 0,1 0 0 0 0,-1 0 0 0 0,0 0-1 0 0,0 0 1 0 0,0 0 0 0 0,1 0 0 0 0,-1 0-1 0 0,0 0 1 0 0,0 0 0 0 0,0 0 0 0 0,1 0-1 0 0,-1 1 1 0 0,0-1 0 0 0,0 0 0 0 0,0 0-1 0 0,0 0 1 0 0,1 0 0 0 0,-1 0 0 0 0,0 0-1 0 0,0 1 1 0 0,0-1 0 0 0,0 0 0 0 0,0 0-1 0 0,0 0 1 0 0,0 1 0 0 0,1-1 0 0 0,-1 0-1 0 0,0 0 1 0 0,4 11 42 0 0,-3-9-30 0 0,14 46 547 0 0,14 82 0 0 0,-13-48-244 0 0,2 18-141 0 0,-12-58-294 0 0,15 54 1 0 0,-4-61-700 0 0,-14-32 353 0 0,-1 1 1 0 0,0-1-1 0 0,0 1 1 0 0,0 0-1 0 0,0 0 0 0 0,-1-1 1 0 0,1 1-1 0 0,-1 1 0 0 0,0-1 1 0 0,0 4-1 0 0,-1-1-1477 0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41.820"/>
    </inkml:context>
    <inkml:brush xml:id="br0">
      <inkml:brushProperty name="width" value="0.05" units="cm"/>
      <inkml:brushProperty name="height" value="0.05" units="cm"/>
    </inkml:brush>
  </inkml:definitions>
  <inkml:trace contextRef="#ctx0" brushRef="#br0">4 371 9569 0 0,'0'-1'24'0'0,"-1"0"0"0"0,1 1 0 0 0,0-1 0 0 0,-1 1 0 0 0,1-1 0 0 0,0 0-1 0 0,-1 1 1 0 0,1-1 0 0 0,0 0 0 0 0,0 1 0 0 0,-1-1 0 0 0,1 0 0 0 0,0 1 0 0 0,0-1 0 0 0,0 0 0 0 0,0 0 0 0 0,0 1 0 0 0,0-1 0 0 0,0 0 0 0 0,0 1 0 0 0,1-1 0 0 0,-1 0 0 0 0,0 0-1 0 0,0 1 1 0 0,0-1 0 0 0,1-1 0 0 0,1 0 42 0 0,-1 0 0 0 0,1 0 0 0 0,-1 1-1 0 0,1-1 1 0 0,-1 0 0 0 0,1 1-1 0 0,0-1 1 0 0,3-1 0 0 0,3-3 110 0 0,1 1 1 0 0,0 1-1 0 0,13-6 0 0 0,31-9-857 0 0,-1-3-1 0 0,68-39 1 0 0,-115 58 645 0 0,1-1 1 0 0,-1 0-1 0 0,1 0 1 0 0,-1 0-1 0 0,8-9 1 0 0,-11 10 50 0 0,-1 1-1 0 0,1 0 1 0 0,-1-1 0 0 0,0 0-1 0 0,1 1 1 0 0,-1-1 0 0 0,0 1-1 0 0,-1-1 1 0 0,1 0 0 0 0,0 0-1 0 0,-1 0 1 0 0,0 0 0 0 0,1 1-1 0 0,-1-1 1 0 0,0 0 0 0 0,-1-3-1 0 0,-7-88 1722 0 0,8 93-1683 0 0,0-1-1 0 0,0 1 0 0 0,0-1 1 0 0,-1 1-1 0 0,1-1 1 0 0,0 1-1 0 0,-1 0 0 0 0,0-1 1 0 0,1 1-1 0 0,-1 0 0 0 0,0 0 1 0 0,1-1-1 0 0,-1 1 1 0 0,0 0-1 0 0,0 0 0 0 0,0 0 1 0 0,0 0-1 0 0,0 0 0 0 0,0 0 1 0 0,0 0-1 0 0,-1 0 1 0 0,1 1-1 0 0,0-1 0 0 0,0 0 1 0 0,-1 1-1 0 0,1-1 0 0 0,0 1 1 0 0,-1-1-1 0 0,1 1 1 0 0,-1 0-1 0 0,1-1 0 0 0,0 1 1 0 0,-1 0-1 0 0,1 0 1 0 0,-1 0-1 0 0,1 0 0 0 0,-1 0 1 0 0,1 1-1 0 0,-1-1 0 0 0,1 0 1 0 0,0 1-1 0 0,-1-1 1 0 0,1 0-1 0 0,0 1 0 0 0,-3 1 1 0 0,-3 1 53 0 0,1 0 1 0 0,0 0 0 0 0,0 0 0 0 0,0 1 0 0 0,0 0-1 0 0,1 0 1 0 0,0 1 0 0 0,-6 5 0 0 0,6-3 25 0 0,1-1 1 0 0,0 1-1 0 0,0-1 1 0 0,0 1-1 0 0,1 0 1 0 0,0 0-1 0 0,1 1 0 0 0,0-1 1 0 0,0 1-1 0 0,0-1 1 0 0,1 1-1 0 0,0-1 1 0 0,1 1-1 0 0,-1 0 1 0 0,2 11-1 0 0,0-5 148 0 0,1 0 1 0 0,0-1-1 0 0,1 0 0 0 0,0 1 0 0 0,1-1 0 0 0,1 0 1 0 0,11 23-1 0 0,-9-25-50 0 0,1 0 0 0 0,0 0 0 0 0,0-1 1 0 0,1 0-1 0 0,0 0 0 0 0,21 16 0 0 0,70 42 993 0 0,-41-29-651 0 0,-57-38-560 0 0,0 0 0 0 0,-1 0 0 0 0,1 0-1 0 0,-1 0 1 0 0,0 0 0 0 0,1 0 0 0 0,-1 1 0 0 0,0-1-1 0 0,0 1 1 0 0,0-1 0 0 0,0 1 0 0 0,0-1 0 0 0,0 1-1 0 0,0 0 1 0 0,0-1 0 0 0,0 1 0 0 0,-1 0 0 0 0,1 0 0 0 0,0 2-1 0 0,-2-2-21 0 0,1-1 0 0 0,0 1-1 0 0,-1-1 1 0 0,1 1-1 0 0,-1 0 1 0 0,0-1 0 0 0,1 1-1 0 0,-1-1 1 0 0,0 1-1 0 0,0-1 1 0 0,0 0 0 0 0,0 1-1 0 0,0-1 1 0 0,0 0-1 0 0,0 0 1 0 0,0 0 0 0 0,-1 0-1 0 0,1 0 1 0 0,0 0 0 0 0,-1 0-1 0 0,1 0 1 0 0,-3 1-1 0 0,-6 3-183 0 0,-1 0-1 0 0,0 0 0 0 0,-1-1 1 0 0,1 0-1 0 0,-18 2 1 0 0,-64 8-1506 0 0,67-11 1097 0 0,-103 11-3013 0 0,60-9 1256 0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44.115"/>
    </inkml:context>
    <inkml:brush xml:id="br0">
      <inkml:brushProperty name="width" value="0.05" units="cm"/>
      <inkml:brushProperty name="height" value="0.05" units="cm"/>
    </inkml:brush>
  </inkml:definitions>
  <inkml:trace contextRef="#ctx0" brushRef="#br0">68 0 6785 0 0,'-34'21'1468'0'0,"31"-20"-868"0"0,0 1 0 0 0,0-1 0 0 0,0 1 0 0 0,0 0 0 0 0,0 0 0 0 0,1 0 0 0 0,-1 1 0 0 0,1-1 0 0 0,-1 1 0 0 0,-2 3 0 0 0,7-5-394 0 0,1 1-1 0 0,0-2 0 0 0,-1 1 1 0 0,1 0-1 0 0,0 0 0 0 0,-1-1 1 0 0,1 0-1 0 0,5 1 0 0 0,2 0 116 0 0,101 13 1050 0 0,141 0 0 0 0,-118-10-1177 0 0,86 9-130 0 0,450 6 7 0 0,-632-19-65 0 0,0-3 1 0 0,54-9-1 0 0,-91 12-7 0 0,-1 0 0 0 0,0 0-1 0 0,1 0 1 0 0,-1 0 0 0 0,1 0 0 0 0,-1 0 0 0 0,0-1 0 0 0,1 1-1 0 0,-1 0 1 0 0,0 0 0 0 0,1 0 0 0 0,-1 0 0 0 0,0 0 0 0 0,1 0 0 0 0,-1-1-1 0 0,0 1 1 0 0,1 0 0 0 0,-1 0 0 0 0,0-1 0 0 0,0 1 0 0 0,1 0-1 0 0,-1 0 1 0 0,0-1 0 0 0,0 1 0 0 0,0 0 0 0 0,1-1 0 0 0,-1 1-1 0 0,0 0 1 0 0,0-1 0 0 0,-7-6-240 0 0,-16-3-460 0 0,-13 1-2371 0 0,-64-8 0 0 0,75 14 1510 0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44.476"/>
    </inkml:context>
    <inkml:brush xml:id="br0">
      <inkml:brushProperty name="width" value="0.05" units="cm"/>
      <inkml:brushProperty name="height" value="0.05" units="cm"/>
    </inkml:brush>
  </inkml:definitions>
  <inkml:trace contextRef="#ctx0" brushRef="#br0">12 7 9805 0 0,'0'0'124'0'0,"0"0"0"0"0,0-1 0 0 0,0 1 0 0 0,0 0 0 0 0,0-1 1 0 0,-1 1-1 0 0,1 0 0 0 0,0-1 0 0 0,0 1 0 0 0,0 0 0 0 0,0 0 0 0 0,-1-1 0 0 0,1 1 1 0 0,0 0-1 0 0,0-1 0 0 0,-1 1 0 0 0,1 0 0 0 0,0 0 0 0 0,0 0 0 0 0,-1-1 0 0 0,1 1 0 0 0,0 0 1 0 0,0 0-1 0 0,-1 0 0 0 0,1 0 0 0 0,0-1 0 0 0,-1 1 0 0 0,1 0 0 0 0,0 0 0 0 0,-1 0 1 0 0,1 0-1 0 0,0 0 0 0 0,-1 0 0 0 0,1 0 0 0 0,0 0 0 0 0,-1 0 0 0 0,0 0 0 0 0,-1 3 2010 0 0,11 4-1607 0 0,3 1-319 0 0,0 0 1 0 0,0 1 0 0 0,0 1 0 0 0,10 11 0 0 0,16 13-195 0 0,-15-15-14 0 0,-2 2-1 0 0,0 1 1 0 0,-1 0-1 0 0,22 33 1 0 0,-38-49 2 0 0,0-1 0 0 0,0 2-1 0 0,-1-1 1 0 0,1 0 0 0 0,-2 1 0 0 0,1-1 0 0 0,-1 1 0 0 0,0 0 0 0 0,0 0 0 0 0,-1 0 0 0 0,0 0 0 0 0,0 0 0 0 0,0 9 0 0 0,-2-11-2 0 0,1-1 0 0 0,-1 1 0 0 0,0 0 1 0 0,0 0-1 0 0,-1-1 0 0 0,1 1 0 0 0,-1-1 0 0 0,0 0 1 0 0,0 1-1 0 0,-1-1 0 0 0,1 0 0 0 0,-1 0 0 0 0,0 0 1 0 0,0-1-1 0 0,0 1 0 0 0,-1-1 0 0 0,1 1 0 0 0,-1-1 1 0 0,0 0-1 0 0,-5 3 0 0 0,-15 8-754 0 0,-1-1 0 0 0,-1 0 0 0 0,0-2 0 0 0,-40 11 0 0 0,39-17-976 0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45.190"/>
    </inkml:context>
    <inkml:brush xml:id="br0">
      <inkml:brushProperty name="width" value="0.05" units="cm"/>
      <inkml:brushProperty name="height" value="0.05" units="cm"/>
    </inkml:brush>
  </inkml:definitions>
  <inkml:trace contextRef="#ctx0" brushRef="#br0">1603 794 6909 0 0,'-5'-41'238'0'0,"5"32"-54"0"0,-1-1-1 0 0,0 1 1 0 0,-1 0 0 0 0,-4-15 0 0 0,5 19-75 0 0,-1 1 0 0 0,0-1 1 0 0,0 0-1 0 0,0 1 0 0 0,-1 0 0 0 0,1-1 0 0 0,-1 1 1 0 0,0 0-1 0 0,0 1 0 0 0,-1-1 0 0 0,1 0 0 0 0,-1 1 1 0 0,0 0-1 0 0,0 0 0 0 0,0 0 0 0 0,0 0 0 0 0,-1 1 0 0 0,1-1 1 0 0,-1 1-1 0 0,-7-2 0 0 0,2 1 51 0 0,0 1 0 0 0,1 1 1 0 0,-1 0-1 0 0,0 0 0 0 0,0 1 0 0 0,0 1 0 0 0,0-1 1 0 0,0 2-1 0 0,-15 3 0 0 0,-27 10 436 0 0,1 2 0 0 0,1 2 1 0 0,-80 43-1 0 0,88-41-339 0 0,-35 18 211 0 0,1 4 1 0 0,3 3 0 0 0,1 4 0 0 0,3 2-1 0 0,2 4 1 0 0,-99 105 0 0 0,113-101 105 0 0,2 3 0 0 0,3 2 0 0 0,-42 77 0 0 0,59-84-85 0 0,2 0-1 0 0,3 3 1 0 0,2 0 0 0 0,-19 79-1 0 0,19-45 105 0 0,4 2-1 0 0,-12 188 1 0 0,30-241-472 0 0,3 1 0 0 0,2-1 1 0 0,1 1-1 0 0,3-1 1 0 0,1-1-1 0 0,3 0 0 0 0,1 0 1 0 0,33 77-1 0 0,-16-65-71 0 0,2-2 0 0 0,2-1 1 0 0,2-1-1 0 0,3-2 0 0 0,2-1 0 0 0,1-3 0 0 0,3-1 1 0 0,52 40-1 0 0,-9-17 111 0 0,2-3 0 0 0,4-5 0 0 0,166 81-1 0 0,-146-92-46 0 0,1-4 0 0 0,2-5 0 0 0,2-5 0 0 0,168 25-1 0 0,-79-31-49 0 0,365 2 0 0 0,-342-34-29 0 0,0-10 0 0 0,315-61 0 0 0,-372 39-10 0 0,-1-9-1 0 0,-3-6 0 0 0,275-124 0 0 0,-293 100-19 0 0,202-135 0 0 0,-279 158-37 0 0,-3-4 1 0 0,123-123 0 0 0,-175 159 12 0 0,-1-1 0 0 0,-1-1 0 0 0,-1 0 0 0 0,0-2 0 0 0,-2 1 0 0 0,-1-2 0 0 0,-1 0 0 0 0,-1 0-1 0 0,-1-1 1 0 0,-2 0 0 0 0,0-1 0 0 0,-2 0 0 0 0,-1 0 0 0 0,-1-1 0 0 0,-1 1 0 0 0,-2-1 0 0 0,-2-41 0 0 0,-5 12-71 0 0,-2 1 0 0 0,-3 0 0 0 0,-2 1 0 0 0,-3 0 0 0 0,-28-68 0 0 0,-141-250-401 0 0,50 147 107 0 0,-254-321-1 0 0,315 455 227 0 0,-3 4 1 0 0,-5 3-1 0 0,-183-145 0 0 0,192 176 156 0 0,-3 3-1 0 0,-2 4 1 0 0,-2 4 0 0 0,-1 2-1 0 0,-148-49 1 0 0,129 61-38 0 0,-1 4 0 0 0,-1 4 1 0 0,-1 6-1 0 0,-197-6 0 0 0,165 21-556 0 0,-1 5 1 0 0,1 7-1 0 0,1 5 0 0 0,1 7 0 0 0,0 5 0 0 0,-185 67 0 0 0,261-75-422 0 0,-67 37 1 0 0,106-48 440 0 0,0 1 1 0 0,0 0 0 0 0,1 2 0 0 0,0 0 0 0 0,1 0 0 0 0,1 2 0 0 0,-17 19 0 0 0,28-29 219 0 0,1-1 0 0 0,0 1 0 0 0,0 0 0 0 0,0 0 1 0 0,0 0-1 0 0,1 0 0 0 0,-3 10 0 0 0,1 11-1256 0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46.280"/>
    </inkml:context>
    <inkml:brush xml:id="br0">
      <inkml:brushProperty name="width" value="0.05" units="cm"/>
      <inkml:brushProperty name="height" value="0.05" units="cm"/>
    </inkml:brush>
  </inkml:definitions>
  <inkml:trace contextRef="#ctx0" brushRef="#br0">209 603 8793 0 0,'2'-4'212'0'0,"1"0"0"0"0,-1 1 1 0 0,1 0-1 0 0,-1-1 0 0 0,1 1 0 0 0,0 0 1 0 0,6-5-1 0 0,5-5 787 0 0,-6 5-452 0 0,13-13 444 0 0,-1-2 0 0 0,-1 0 1 0 0,24-39-1 0 0,-39 56-948 0 0,0-1 1 0 0,-1 0-1 0 0,1 0 1 0 0,-2 0-1 0 0,1 0 1 0 0,-1-1 0 0 0,0 1-1 0 0,0-1 1 0 0,-1 1-1 0 0,0-1 1 0 0,-1 0-1 0 0,0 1 1 0 0,0-1-1 0 0,0 0 1 0 0,-1 1-1 0 0,0-1 1 0 0,0 0-1 0 0,-1 1 1 0 0,-3-10-1 0 0,4 16-37 0 0,0-1 0 0 0,1 0 0 0 0,-1 0 0 0 0,0 0 0 0 0,0 0 0 0 0,0 1 0 0 0,0-1 0 0 0,0 0 0 0 0,0 1 0 0 0,-1-1 0 0 0,1 1 0 0 0,0-1-1 0 0,-1 1 1 0 0,1 0 0 0 0,-1 0 0 0 0,0-1 0 0 0,1 1 0 0 0,-1 0 0 0 0,0 1 0 0 0,0-1 0 0 0,1 0 0 0 0,-1 0 0 0 0,0 1 0 0 0,0-1 0 0 0,0 1 0 0 0,0-1 0 0 0,0 1 0 0 0,0 0 0 0 0,0 0-1 0 0,0 0 1 0 0,0 0 0 0 0,0 0 0 0 0,0 1 0 0 0,0-1 0 0 0,0 0 0 0 0,0 1 0 0 0,0 0 0 0 0,0-1 0 0 0,1 1 0 0 0,-1 0 0 0 0,-3 2 0 0 0,-6 3 79 0 0,0 1 0 0 0,0 0 0 0 0,1 1 0 0 0,0 0 0 0 0,-10 11 0 0 0,-3 5 260 0 0,2 0-1 0 0,1 2 1 0 0,0 0 0 0 0,2 1 0 0 0,-15 32 0 0 0,8-9 389 0 0,3 0 0 0 0,-19 63 0 0 0,38-101-609 0 0,0-1 0 0 0,1 1-1 0 0,0-1 1 0 0,1 1 0 0 0,0-1-1 0 0,1 1 1 0 0,1 15 0 0 0,0-24-103 0 0,-1 1 1 0 0,1-1-1 0 0,0 0 0 0 0,0 1 1 0 0,0-1-1 0 0,0 0 1 0 0,0 0-1 0 0,1 0 0 0 0,0 0 1 0 0,-1 0-1 0 0,1 0 1 0 0,4 4-1 0 0,-4-5-18 0 0,0-1 0 0 0,0 1 0 0 0,0-1 0 0 0,0 0 0 0 0,0 1 0 0 0,0-1 0 0 0,0 0 0 0 0,1 0 0 0 0,-1-1 0 0 0,1 1 1 0 0,-1 0-1 0 0,0-1 0 0 0,1 1 0 0 0,-1-1 0 0 0,1 0 0 0 0,-1 0 0 0 0,1 0 0 0 0,-1 0 0 0 0,4-1 0 0 0,3 0-10 0 0,-1-1 1 0 0,0-1-1 0 0,0 1 1 0 0,0-2 0 0 0,0 1-1 0 0,0-1 1 0 0,-1 0-1 0 0,1 0 1 0 0,-1-1-1 0 0,0 0 1 0 0,6-6-1 0 0,8-8-346 0 0,36-42 0 0 0,-36 34 24 0 0,-1 0 0 0 0,-1-1 1 0 0,-2-1-1 0 0,0-1 0 0 0,-2 0 0 0 0,-2-1 1 0 0,20-65-1 0 0,-23 52 149 0 0,-1 0-1 0 0,-2-1 1 0 0,-2 1-1 0 0,-2-1 1 0 0,-4-69-1 0 0,1 101 133 0 0,-1-1 1 0 0,-1 1-1 0 0,0-1 0 0 0,-8-23 0 0 0,10 36 45 0 0,0 1 0 0 0,0 0 1 0 0,0 0-1 0 0,0-1 0 0 0,0 1 1 0 0,0 0-1 0 0,0 0 0 0 0,-1-1 1 0 0,1 1-1 0 0,0 0 1 0 0,0 0-1 0 0,0 0 0 0 0,0-1 1 0 0,0 1-1 0 0,-1 0 0 0 0,1 0 1 0 0,0 0-1 0 0,0 0 0 0 0,0-1 1 0 0,-1 1-1 0 0,1 0 0 0 0,0 0 1 0 0,0 0-1 0 0,-1 0 0 0 0,1 0 1 0 0,0 0-1 0 0,0 0 0 0 0,-1 0 1 0 0,1 0-1 0 0,0 0 1 0 0,0 0-1 0 0,-1 0 0 0 0,1 0 1 0 0,0 0-1 0 0,0 0 0 0 0,-1 0 1 0 0,1 0-1 0 0,-1 0 0 0 0,-8 9-37 0 0,-4 15-20 0 0,-2 14 171 0 0,1 1 0 0 0,2 0 0 0 0,2 1 0 0 0,2 0 1 0 0,-4 47-1 0 0,7-25 373 0 0,4 1 0 0 0,10 105 0 0 0,-8-153-485 0 0,1 0 1 0 0,1-1-1 0 0,0 1 0 0 0,1-1 0 0 0,9 23 0 0 0,-11-32-178 0 0,0-1 0 0 0,1 1 0 0 0,0-1 1 0 0,0 1-1 0 0,0-1 0 0 0,0 0 0 0 0,1 0 0 0 0,0 0 0 0 0,-1 0 0 0 0,1-1 0 0 0,1 0 0 0 0,-1 0 0 0 0,0 0 0 0 0,1 0 0 0 0,0 0 0 0 0,0-1 0 0 0,-1 0 0 0 0,11 3 0 0 0,-8-4-448 0 0,0 1 0 0 0,0-1 0 0 0,0-1 0 0 0,0 1 0 0 0,1-1 0 0 0,-1-1 0 0 0,0 1 0 0 0,0-1 0 0 0,0 0 0 0 0,0-1 0 0 0,8-2 0 0 0,1-2-996 0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47.077"/>
    </inkml:context>
    <inkml:brush xml:id="br0">
      <inkml:brushProperty name="width" value="0.05" units="cm"/>
      <inkml:brushProperty name="height" value="0.05" units="cm"/>
    </inkml:brush>
  </inkml:definitions>
  <inkml:trace contextRef="#ctx0" brushRef="#br0">59 331 9165 0 0,'-1'-8'-41'0'0,"0"3"234"0"0,1 0 1 0 0,-1 0-1 0 0,0 0 0 0 0,0 1 1 0 0,-1-1-1 0 0,-1-5 0 0 0,3 9-101 0 0,-1 1 0 0 0,1-1 0 0 0,-1 1-1 0 0,1-1 1 0 0,0 0 0 0 0,-1 1 0 0 0,1-1 0 0 0,-1 1-1 0 0,1-1 1 0 0,-1 1 0 0 0,0-1 0 0 0,1 1-1 0 0,-1 0 1 0 0,1-1 0 0 0,-1 1 0 0 0,0 0-1 0 0,1-1 1 0 0,-1 1 0 0 0,0 0 0 0 0,0 0 0 0 0,0 0 95 0 0,-1 0 1 0 0,1 0-1 0 0,0 0 1 0 0,-1 0-1 0 0,1 1 1 0 0,0-1-1 0 0,0 0 1 0 0,0 1-1 0 0,-1-1 1 0 0,1 1-1 0 0,0-1 1 0 0,0 1-1 0 0,0 0 1 0 0,0 0-1 0 0,-2 1 1 0 0,2-1-122 0 0,0 0 0 0 0,-1 1 1 0 0,1-1-1 0 0,0 1 0 0 0,0-1 0 0 0,0 1 1 0 0,0-1-1 0 0,0 1 0 0 0,0 0 1 0 0,0 0-1 0 0,0-1 0 0 0,1 1 0 0 0,-1 0 1 0 0,1 0-1 0 0,-1 0 0 0 0,1 0 1 0 0,0 0-1 0 0,0 0 0 0 0,0 0 1 0 0,0-1-1 0 0,0 1 0 0 0,0 0 0 0 0,0 0 1 0 0,1 0-1 0 0,-1 0 0 0 0,1 0 1 0 0,-1 0-1 0 0,1-1 0 0 0,0 1 0 0 0,0 0 1 0 0,0 0-1 0 0,0-1 0 0 0,0 1 1 0 0,0 0-1 0 0,0-1 0 0 0,0 0 0 0 0,1 1 1 0 0,-1-1-1 0 0,0 0 0 0 0,1 1 1 0 0,0-1-1 0 0,-1 0 0 0 0,1 0 0 0 0,-1 0 1 0 0,1 0-1 0 0,0-1 0 0 0,0 1 1 0 0,0 0-1 0 0,-1-1 0 0 0,1 1 0 0 0,3 0 1 0 0,1-1-54 0 0,0-1 1 0 0,0 1 0 0 0,0-1-1 0 0,0 0 1 0 0,0-1-1 0 0,0 1 1 0 0,-1-1-1 0 0,1 0 1 0 0,0-1 0 0 0,-1 1-1 0 0,0-1 1 0 0,0 0-1 0 0,0 0 1 0 0,0-1 0 0 0,0 0-1 0 0,0 1 1 0 0,-1-2-1 0 0,5-4 1 0 0,-4 4-68 0 0,0-1-1 0 0,0 1 1 0 0,-1-1 0 0 0,0 0-1 0 0,0 0 1 0 0,0-1 0 0 0,-1 1-1 0 0,0-1 1 0 0,0 1 0 0 0,-1-1-1 0 0,1 0 1 0 0,-2 0 0 0 0,1-1-1 0 0,1-11 1 0 0,-4 12 35 0 0,1 0 1 0 0,-1 0-1 0 0,0 0 1 0 0,0 1-1 0 0,-1-1 1 0 0,0 0-1 0 0,0 1 0 0 0,-1-1 1 0 0,1 1-1 0 0,-1-1 1 0 0,-1 1-1 0 0,1 0 1 0 0,-1 1-1 0 0,0-1 0 0 0,-1 1 1 0 0,1-1-1 0 0,-1 1 1 0 0,0 0-1 0 0,-10-6 1 0 0,14 10 16 0 0,0 1 0 0 0,0 0 0 0 0,1 0 0 0 0,-1-1 0 0 0,0 1 1 0 0,0 0-1 0 0,0 0 0 0 0,0 0 0 0 0,0 0 0 0 0,0 1 0 0 0,0-1 0 0 0,0 0 1 0 0,0 0-1 0 0,0 0 0 0 0,0 1 0 0 0,1-1 0 0 0,-1 0 0 0 0,0 1 1 0 0,0-1-1 0 0,0 1 0 0 0,1-1 0 0 0,-1 1 0 0 0,0 0 0 0 0,0-1 1 0 0,1 1-1 0 0,-1-1 0 0 0,0 1 0 0 0,1 0 0 0 0,-1 0 0 0 0,1-1 0 0 0,-1 1 1 0 0,1 0-1 0 0,-1 0 0 0 0,1 0 0 0 0,0 0 0 0 0,-1 1 0 0 0,-15 38 121 0 0,14-34-91 0 0,-8 24 143 0 0,0-5 92 0 0,2-1-1 0 0,1 1 1 0 0,1 0-1 0 0,-3 29 0 0 0,8-48-237 0 0,1 0-1 0 0,-1 0 0 0 0,2 0 0 0 0,-1 0 1 0 0,0 0-1 0 0,1 0 0 0 0,0 0 0 0 0,1 0 1 0 0,-1 0-1 0 0,1-1 0 0 0,0 1 0 0 0,1-1 0 0 0,-1 1 1 0 0,1-1-1 0 0,0 0 0 0 0,0 0 0 0 0,1 0 1 0 0,0 0-1 0 0,0-1 0 0 0,0 1 0 0 0,0-1 1 0 0,0 0-1 0 0,7 5 0 0 0,-7-8-123 0 0,-1 1 0 0 0,0-1-1 0 0,1 0 1 0 0,-1 0 0 0 0,1 0 0 0 0,-1 0-1 0 0,1 0 1 0 0,0-1 0 0 0,-1 1 0 0 0,1-1-1 0 0,0 0 1 0 0,-1 0 0 0 0,1-1 0 0 0,0 1-1 0 0,-1-1 1 0 0,1 0 0 0 0,-1 0 0 0 0,1 0-1 0 0,3-2 1 0 0,7-2-658 0 0,0-1 0 0 0,-1-1 0 0 0,15-10 0 0 0,-20 13 351 0 0,0-2-1 0 0,-1 1 1 0 0,1-1 0 0 0,-2 0 0 0 0,1-1-1 0 0,-1 0 1 0 0,0 0 0 0 0,0 0-1 0 0,7-13 1 0 0,-7 9 197 0 0,-1-1 0 0 0,0 0 0 0 0,0 0 0 0 0,-2-1 0 0 0,1 1 0 0 0,1-18 0 0 0,9-128 869 0 0,-11 114 26 0 0,-2 34-396 0 0,-1-18 918 0 0,0 28-1196 0 0,0 0-1 0 0,0 0 1 0 0,0-1 0 0 0,0 1 0 0 0,0 0-1 0 0,0 0 1 0 0,0 0 0 0 0,0 0 0 0 0,0 0-1 0 0,0 0 1 0 0,0 0 0 0 0,0 0 0 0 0,-1 0-1 0 0,1 0 1 0 0,0 0 0 0 0,0 0 0 0 0,0 0 0 0 0,0 0-1 0 0,0 0 1 0 0,0 0 0 0 0,0 0 0 0 0,0 0-1 0 0,0 0 1 0 0,0-1 0 0 0,0 1 0 0 0,0 0-1 0 0,0 0 1 0 0,-1 0 0 0 0,1 0 0 0 0,0 0-1 0 0,0 0 1 0 0,0 0 0 0 0,0 0 0 0 0,0 0-1 0 0,0 1 1 0 0,0-1 0 0 0,0 0 0 0 0,0 0-1 0 0,0 0 1 0 0,0 0 0 0 0,0 0 0 0 0,-1 0 0 0 0,1 0-1 0 0,0 0 1 0 0,0 0 0 0 0,0 0 0 0 0,0 0-1 0 0,0 0 1 0 0,0 0 0 0 0,0 0 0 0 0,0 0-1 0 0,0 0 1 0 0,0 0 0 0 0,0 0 0 0 0,0 0-1 0 0,0 1 1 0 0,0-1 0 0 0,0 0 0 0 0,0 0-1 0 0,0 0 1 0 0,0 0 0 0 0,0 0 0 0 0,0 0 0 0 0,0 0-1 0 0,0 0 1 0 0,0 0 0 0 0,0 0 0 0 0,0 0-1 0 0,-5 11 429 0 0,-2 12-5 0 0,3 3 84 0 0,1 1-1 0 0,1 0 1 0 0,5 52 0 0 0,18 81 1414 0 0,1 6 258 0 0,-21-114-1683 0 0,1 21-32 0 0,-1-66-454 0 0,0 0 0 0 0,0-1 0 0 0,1 1 0 0 0,0 0 0 0 0,0-1 0 0 0,0 0 0 0 0,1 0 0 0 0,4 8 0 0 0,-11-42 455 0 0,3 8-536 0 0,-26-117-608 0 0,13 73 604 0 0,2 0 1 0 0,-5-113 0 0 0,17 154 54 0 0,1-1 0 0 0,6-33 1 0 0,-5 49 1 0 0,-1 1-1 0 0,1-1 1 0 0,1 1 0 0 0,-1 0 0 0 0,1-1 0 0 0,0 1-1 0 0,1 0 1 0 0,0 1 0 0 0,0-1 0 0 0,1 1-1 0 0,5-8 1 0 0,-7 12 2 0 0,-1 0 0 0 0,1 1 0 0 0,-1-1 0 0 0,1 0 0 0 0,0 1 0 0 0,0-1 0 0 0,0 1 0 0 0,-1 0 0 0 0,1 0 0 0 0,0 0 0 0 0,1 1 0 0 0,-1-1 0 0 0,0 1 0 0 0,0-1 0 0 0,0 1 0 0 0,0 0 0 0 0,0 0 0 0 0,0 0-1 0 0,1 1 1 0 0,-1-1 0 0 0,0 1 0 0 0,0 0 0 0 0,0 0 0 0 0,0 0 0 0 0,0 0 0 0 0,2 2 0 0 0,3 0 4 0 0,0 1-1 0 0,0 0 1 0 0,-1 1 0 0 0,0 0 0 0 0,0 0-1 0 0,0 0 1 0 0,0 1 0 0 0,6 7-1 0 0,-9-8-1 0 0,0 0-1 0 0,0 0 0 0 0,-1 0 1 0 0,0 1-1 0 0,0-1 0 0 0,0 1 0 0 0,-1 0 1 0 0,1-1-1 0 0,-1 1 0 0 0,-1 0 1 0 0,1 0-1 0 0,-1 1 0 0 0,0-1 1 0 0,-1 0-1 0 0,1 0 0 0 0,-1 0 1 0 0,0 1-1 0 0,-2 9 0 0 0,0-8 5 0 0,0-1 0 0 0,0 1 0 0 0,-1-1-1 0 0,1 0 1 0 0,-2 0 0 0 0,1 0 0 0 0,-1-1-1 0 0,0 1 1 0 0,0-1 0 0 0,-1 0 0 0 0,0 0-1 0 0,0 0 1 0 0,0-1 0 0 0,-12 9 0 0 0,5-4-159 0 0,0 0 1 0 0,-1-1 0 0 0,0-1-1 0 0,0 0 1 0 0,-1-1-1 0 0,0 0 1 0 0,0-1 0 0 0,-1-1-1 0 0,-22 6 1 0 0,35-11 38 0 0,1 0-1 0 0,0 0 1 0 0,0 0-1 0 0,0-1 1 0 0,-1 1-1 0 0,1 0 1 0 0,0-1 0 0 0,0 1-1 0 0,0 0 1 0 0,0-1-1 0 0,0 1 1 0 0,-1-1-1 0 0,1 0 1 0 0,0 1 0 0 0,0-1-1 0 0,0 0 1 0 0,1 1-1 0 0,-2-2 1 0 0,1 1 33 0 0,1 1-1 0 0,0-1 1 0 0,-1 1 0 0 0,1-1 0 0 0,0 1 0 0 0,-1-1-1 0 0,1 1 1 0 0,0-1 0 0 0,0 1 0 0 0,0-1 0 0 0,0 1-1 0 0,-1-1 1 0 0,1 1 0 0 0,0-1 0 0 0,0 1 0 0 0,0-1-1 0 0,0 0 1 0 0,0 1 0 0 0,0-1 0 0 0,0 1-1 0 0,0-1 1 0 0,1 1 0 0 0,-1-1 0 0 0,0 1 0 0 0,0-1-1 0 0,0 0 1 0 0,1 1 0 0 0,-1-1 0 0 0,0 1 0 0 0,0 0-1 0 0,1-1 1 0 0,-1 1 0 0 0,0-1 0 0 0,1 1 0 0 0,-1-1-1 0 0,1 1 1 0 0,-1 0 0 0 0,0-1 0 0 0,1 1 0 0 0,-1 0-1 0 0,1-1 1 0 0,-1 1 0 0 0,1 0 0 0 0,0-1 0 0 0,7-3-429 0 0,-6 3 349 0 0,0 0-1 0 0,0 0 1 0 0,0 0 0 0 0,0 0-1 0 0,0-1 1 0 0,0 1-1 0 0,0-1 1 0 0,-1 1 0 0 0,1-1-1 0 0,-1 0 1 0 0,1 0-1 0 0,1-2 1 0 0,9-14-1180 0 0,4 0-66 0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47.407"/>
    </inkml:context>
    <inkml:brush xml:id="br0">
      <inkml:brushProperty name="width" value="0.05" units="cm"/>
      <inkml:brushProperty name="height" value="0.05" units="cm"/>
    </inkml:brush>
  </inkml:definitions>
  <inkml:trace contextRef="#ctx0" brushRef="#br0">0 119 8861 0 0,'2'-3'64'0'0,"4"-6"260"0"0,-1 0 0 0 0,1 0 1 0 0,-2 0-1 0 0,1-1 0 0 0,-2 0 1 0 0,1 0-1 0 0,-1 0 0 0 0,3-20 1 0 0,-6 30-249 0 0,0 0-1 0 0,0-1 1 0 0,0 1 0 0 0,0 0 0 0 0,0-1 0 0 0,1 1 0 0 0,-1 0-1 0 0,0-1 1 0 0,0 1 0 0 0,0 0 0 0 0,-1 0 0 0 0,1-1 0 0 0,0 1-1 0 0,0 0 1 0 0,0-1 0 0 0,0 1 0 0 0,0 0 0 0 0,0-1 0 0 0,0 1-1 0 0,0 0 1 0 0,-1 0 0 0 0,1-1 0 0 0,0 1 0 0 0,0 0 0 0 0,0 0-1 0 0,0-1 1 0 0,-1 1 0 0 0,1 0 0 0 0,0 0 0 0 0,0-1 0 0 0,-1 1-1 0 0,1 0 1 0 0,-8 7 1162 0 0,-4 18-450 0 0,6 7-402 0 0,2 0-1 0 0,0 0 0 0 0,2 44 1 0 0,13 100 251 0 0,-5-86-554 0 0,-4-69-96 0 0,-2 2-200 0 0,2 0 1 0 0,0 0-1 0 0,2 0 0 0 0,12 42 0 0 0,-15-62-16 0 0,0-1 0 0 0,0 1 0 0 0,0-1 1 0 0,0 0-1 0 0,1 1 0 0 0,-1-1 0 0 0,1 0 0 0 0,0 0 1 0 0,-1 0-1 0 0,1 0 0 0 0,0 0 0 0 0,0 0 0 0 0,0 0 0 0 0,1-1 1 0 0,-1 1-1 0 0,0-1 0 0 0,0 1 0 0 0,1-1 0 0 0,-1 0 0 0 0,1 0 1 0 0,-1 0-1 0 0,4 0 0 0 0,-2 0-150 0 0,1-1-1 0 0,-1 0 1 0 0,0 0-1 0 0,1 0 1 0 0,-1 0 0 0 0,0-1-1 0 0,0 0 1 0 0,1 0 0 0 0,-1 0-1 0 0,0 0 1 0 0,0-1-1 0 0,0 1 1 0 0,5-4 0 0 0,9-7-875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51.376"/>
    </inkml:context>
    <inkml:brush xml:id="br0">
      <inkml:brushProperty name="width" value="0.05" units="cm"/>
      <inkml:brushProperty name="height" value="0.05" units="cm"/>
    </inkml:brush>
  </inkml:definitions>
  <inkml:trace contextRef="#ctx0" brushRef="#br0">58 0 8629 0 0,'-1'0'7'0'0,"0"0"0"0"0,1 1 0 0 0,-1-1 0 0 0,0 0 0 0 0,1 0 0 0 0,-1 1 0 0 0,0-1 0 0 0,1 0 0 0 0,-1 1 0 0 0,1-1 0 0 0,-1 0 0 0 0,1 1 0 0 0,-1-1 0 0 0,0 1 0 0 0,1-1 0 0 0,0 1 0 0 0,-1-1 1 0 0,1 1-1 0 0,-1 0 0 0 0,1-1 0 0 0,0 1 0 0 0,-1 0 0 0 0,1-1 0 0 0,0 1 0 0 0,0-1 0 0 0,-1 1 0 0 0,1 1 0 0 0,-6 30 606 0 0,-1 1-487 0 0,4-22-95 0 0,-1-1 0 0 0,1 1-1 0 0,1 0 1 0 0,0 0 0 0 0,0 0 0 0 0,1 0 0 0 0,1 20 0 0 0,0-29-27 0 0,0-1 0 0 0,0 0 1 0 0,0 0-1 0 0,1 0 1 0 0,-1 0-1 0 0,0 0 1 0 0,1 0-1 0 0,-1 0 0 0 0,1 0 1 0 0,-1 0-1 0 0,1 0 1 0 0,0 0-1 0 0,-1 0 1 0 0,1 0-1 0 0,0-1 0 0 0,-1 1 1 0 0,1 0-1 0 0,0 0 1 0 0,0-1-1 0 0,0 1 1 0 0,0-1-1 0 0,0 1 0 0 0,0 0 1 0 0,0-1-1 0 0,1 1 1 0 0,1 0 4 0 0,0-1 0 0 0,0 0 0 0 0,0 1-1 0 0,0-1 1 0 0,0 0 0 0 0,-1 0 0 0 0,1 0 0 0 0,0-1 0 0 0,5-1 0 0 0,1 0 1 0 0,0-1 0 0 0,0 0 0 0 0,-1-1 0 0 0,0 0 0 0 0,13-7 0 0 0,-19 10-10 0 0,1-1 0 0 0,-1 0-1 0 0,1 1 1 0 0,-1-1 0 0 0,0 0 0 0 0,0 0-1 0 0,0 0 1 0 0,0 0 0 0 0,0-1-1 0 0,0 1 1 0 0,-1 0 0 0 0,1-1 0 0 0,-1 1-1 0 0,1-1 1 0 0,-1 0 0 0 0,0 0-1 0 0,0 1 1 0 0,0-1 0 0 0,-1 0 0 0 0,1 0-1 0 0,-1 0 1 0 0,1 0 0 0 0,-1 0-1 0 0,0 1 1 0 0,0-1 0 0 0,0 0 0 0 0,-1 0-1 0 0,1 0 1 0 0,-1 0 0 0 0,1 0-1 0 0,-1 0 1 0 0,0 1 0 0 0,0-1 0 0 0,0 0-1 0 0,-1 1 1 0 0,1-1 0 0 0,-3-3-1 0 0,-1-1 0 0 0,0 0 0 0 0,-1 0 0 0 0,0 1 0 0 0,0-1 0 0 0,0 2 0 0 0,-1-1-1 0 0,0 0 1 0 0,0 1 0 0 0,-1 1 0 0 0,1-1 0 0 0,-13-4 0 0 0,18 8-27 0 0,-1 1 0 0 0,1-1-1 0 0,0 1 1 0 0,-1-1 0 0 0,1 1 0 0 0,-1 0 0 0 0,1 0 0 0 0,-1 0 0 0 0,1 1 0 0 0,-1-1 0 0 0,-3 2 0 0 0,4-2 3 0 0,1 0-1 0 0,-1 1 0 0 0,1-1 0 0 0,0 1 1 0 0,-1-1-1 0 0,1 1 0 0 0,0 0 0 0 0,-1-1 1 0 0,1 1-1 0 0,0 0 0 0 0,0 0 1 0 0,-1 0-1 0 0,1 0 0 0 0,0 0 0 0 0,0 0 1 0 0,0 0-1 0 0,0 1 0 0 0,1-1 1 0 0,-3 3-1 0 0,2-2-568 0 0,0 0 84 0 0,5-2-441 0 0,0 0 110 0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48.188"/>
    </inkml:context>
    <inkml:brush xml:id="br0">
      <inkml:brushProperty name="width" value="0.05" units="cm"/>
      <inkml:brushProperty name="height" value="0.05" units="cm"/>
    </inkml:brush>
  </inkml:definitions>
  <inkml:trace contextRef="#ctx0" brushRef="#br0">91 464 7581 0 0,'4'-15'13'0'0,"25"-117"536"0"0,-26 114 294 0 0,-1 1 0 0 0,-1 0 0 0 0,-1-1 0 0 0,0 1 0 0 0,-5-29 0 0 0,-2 26 1441 0 0,7 20-2259 0 0,0 0 0 0 0,0 0 0 0 0,-1-1 0 0 0,1 1-1 0 0,0 0 1 0 0,0 0 0 0 0,0 0 0 0 0,-1 0 0 0 0,1 0 0 0 0,0 0-1 0 0,0 0 1 0 0,-1 0 0 0 0,1 0 0 0 0,0 0 0 0 0,0 0-1 0 0,-1 0 1 0 0,1 0 0 0 0,0 0 0 0 0,0 0 0 0 0,0 0 0 0 0,-1 0-1 0 0,1 0 1 0 0,0 1 0 0 0,0-1 0 0 0,0 0 0 0 0,-1 0 0 0 0,1 0-1 0 0,0 0 1 0 0,0 0 0 0 0,0 0 0 0 0,0 1 0 0 0,-1-1-1 0 0,1 0 1 0 0,0 0 0 0 0,0 0 0 0 0,0 1 0 0 0,0-1 0 0 0,0 0-1 0 0,0 0 1 0 0,-1 0 0 0 0,1 1 0 0 0,-16 38 171 0 0,9-18-37 0 0,-9 11 114 0 0,2 0-1 0 0,1 0 1 0 0,1 2 0 0 0,2-1-1 0 0,-10 58 1 0 0,20-87-265 0 0,-1 0 0 0 0,1 1 0 0 0,0-1-1 0 0,0 0 1 0 0,0 0 0 0 0,1 1 0 0 0,0-1 0 0 0,-1 0 0 0 0,1 0 0 0 0,1 0 0 0 0,1 6-1 0 0,-2-8-2 0 0,0-1 0 0 0,1 1 0 0 0,-1 0-1 0 0,0-1 1 0 0,1 1 0 0 0,-1 0-1 0 0,1-1 1 0 0,-1 0 0 0 0,1 1-1 0 0,0-1 1 0 0,0 0 0 0 0,0 0 0 0 0,-1 0-1 0 0,1 0 1 0 0,0 0 0 0 0,0 0-1 0 0,0-1 1 0 0,0 1 0 0 0,1-1 0 0 0,-1 1-1 0 0,0-1 1 0 0,0 0 0 0 0,4 0-1 0 0,8 1-15 0 0,-1-2-1 0 0,1 0 1 0 0,0-1-1 0 0,0 0 1 0 0,-1-1 0 0 0,1 0-1 0 0,-1-1 1 0 0,0-1-1 0 0,17-8 1 0 0,-23 10-13 0 0,0-1 0 0 0,0 0 1 0 0,0 0-1 0 0,-1-1 0 0 0,0 0 1 0 0,0 0-1 0 0,0 0 1 0 0,-1-1-1 0 0,0 0 0 0 0,0 0 1 0 0,0 0-1 0 0,-1-1 0 0 0,1 1 1 0 0,-2-1-1 0 0,1 0 1 0 0,-1 0-1 0 0,5-14 0 0 0,-6 8 11 0 0,0 0 0 0 0,0 0 0 0 0,-1 0 0 0 0,0 0-1 0 0,-1 0 1 0 0,-1 0 0 0 0,0-1 0 0 0,-4-14 0 0 0,3 18 6 0 0,-1 1 0 0 0,0-1 0 0 0,0 0 0 0 0,-1 1 0 0 0,0 0 0 0 0,-1 0 0 0 0,0 0 0 0 0,0 1 0 0 0,-1-1 0 0 0,0 1 0 0 0,-8-8 0 0 0,12 14 8 0 0,1 1 0 0 0,-1-1 0 0 0,1 1 0 0 0,-1-1 0 0 0,0 1 0 0 0,0 0 0 0 0,0 0 0 0 0,1 0 0 0 0,-1 0 0 0 0,0 0 0 0 0,0 0 0 0 0,-1 0 0 0 0,1 1 0 0 0,0-1 0 0 0,0 1 1 0 0,0 0-1 0 0,0-1 0 0 0,0 1 0 0 0,-4 0 0 0 0,4 1 9 0 0,-1 0-1 0 0,1-1 1 0 0,0 1 0 0 0,-1 0 0 0 0,1 0 0 0 0,0 1 0 0 0,-1-1 0 0 0,1 0-1 0 0,0 1 1 0 0,0-1 0 0 0,0 1 0 0 0,0 0 0 0 0,1 0 0 0 0,-1-1 0 0 0,0 1-1 0 0,-2 4 1 0 0,-5 7 88 0 0,-1 0 0 0 0,2 1 0 0 0,0 0-1 0 0,0 1 1 0 0,2 0 0 0 0,-7 20 0 0 0,11-29-64 0 0,0 0 0 0 0,1 0 0 0 0,0 0 1 0 0,1 0-1 0 0,-1 0 0 0 0,1 0 0 0 0,0 0 1 0 0,1 0-1 0 0,-1 0 0 0 0,1 0 0 0 0,1 0 1 0 0,-1 0-1 0 0,1 0 0 0 0,0 0 0 0 0,0-1 1 0 0,0 1-1 0 0,1-1 0 0 0,0 1 0 0 0,0-1 1 0 0,6 7-1 0 0,-7-9-28 0 0,0-1 1 0 0,0 0-1 0 0,1 0 0 0 0,-1 0 1 0 0,0 0-1 0 0,1 0 0 0 0,-1-1 1 0 0,1 1-1 0 0,0-1 1 0 0,-1 0-1 0 0,1 1 0 0 0,0-1 1 0 0,0-1-1 0 0,0 1 1 0 0,4 1-1 0 0,-1-2 1 0 0,0 1 1 0 0,0-1-1 0 0,0-1 1 0 0,0 1-1 0 0,0-1 1 0 0,0 0-1 0 0,8-2 1 0 0,-1-1-23 0 0,0-1 0 0 0,0 0 0 0 0,-1-1 0 0 0,1-1 0 0 0,-2 0 0 0 0,14-9 0 0 0,-6 2-25 0 0,-1-1 0 0 0,0 0 0 0 0,25-30 0 0 0,-37 38 28 0 0,-1-1 0 0 0,1 0 0 0 0,-1 0 0 0 0,-1-1 0 0 0,0 1 0 0 0,0-1 0 0 0,-1 0 0 0 0,0 0 0 0 0,0 0 0 0 0,-1-1 0 0 0,2-17-1 0 0,-4 26 12 0 0,1-6-13 0 0,0 1-1 0 0,-1-1 0 0 0,1 0 1 0 0,-2 0-1 0 0,1 0 0 0 0,-1 0 0 0 0,0 1 1 0 0,0-1-1 0 0,-3-9 0 0 0,3 16 13 0 0,1 0 0 0 0,0-1 0 0 0,-1 1 0 0 0,1 0 0 0 0,0 0 0 0 0,-1 0-1 0 0,1 0 1 0 0,0 0 0 0 0,-1-1 0 0 0,1 1 0 0 0,-1 0 0 0 0,1 0-1 0 0,0 0 1 0 0,-1 0 0 0 0,1 0 0 0 0,0 0 0 0 0,-1 0 0 0 0,1 0 0 0 0,-1 0-1 0 0,1 1 1 0 0,0-1 0 0 0,-1 0 0 0 0,1 0 0 0 0,0 0 0 0 0,-1 0-1 0 0,1 0 1 0 0,0 1 0 0 0,-1-1 0 0 0,1 0 0 0 0,0 0 0 0 0,-1 1 0 0 0,1-1-1 0 0,0 0 1 0 0,0 0 0 0 0,-1 1 0 0 0,1-1 0 0 0,0 0 0 0 0,0 1-1 0 0,-1 0 1 0 0,-14 15-22 0 0,13-14 24 0 0,-2 5 20 0 0,-1-1 0 0 0,1 0 0 0 0,0 1 0 0 0,1 0 0 0 0,0 0 0 0 0,0 0 0 0 0,0 0 0 0 0,1 0 0 0 0,0 1-1 0 0,-1 10 1 0 0,3-15-5 0 0,-1 0 0 0 0,1 0 0 0 0,0 0 0 0 0,0 0 0 0 0,0-1 0 0 0,1 1 0 0 0,-1 0 0 0 0,1 0 0 0 0,-1 0 0 0 0,1 0 0 0 0,0 0 0 0 0,0-1 0 0 0,2 4 0 0 0,-2-4-4 0 0,0-1 1 0 0,1 1 0 0 0,-1-1 0 0 0,0 0 0 0 0,1 0 0 0 0,-1 1 0 0 0,1-1 0 0 0,-1 0 0 0 0,1 0 0 0 0,0 0 0 0 0,-1 0-1 0 0,1-1 1 0 0,0 1 0 0 0,0 0 0 0 0,-1-1 0 0 0,1 1 0 0 0,0-1 0 0 0,0 0 0 0 0,0 1 0 0 0,0-1 0 0 0,0 0 0 0 0,2 0-1 0 0,12-1 10 0 0,-1 0 0 0 0,1-1 0 0 0,-1-1 0 0 0,0 0 0 0 0,1-1-1 0 0,18-8 1 0 0,-24 8-22 0 0,-1 0 0 0 0,0 0-1 0 0,1-1 1 0 0,-1 0 0 0 0,-1-1-1 0 0,1 0 1 0 0,-1-1 0 0 0,0 1-1 0 0,-1-2 1 0 0,11-11 0 0 0,-11 7-6 0 0,0 0 0 0 0,-1-1 1 0 0,0 0-1 0 0,-1-1 0 0 0,0 1 0 0 0,4-22 1 0 0,11-30-47 0 0,-35 108 391 0 0,2 1 0 0 0,2 0 0 0 0,2 0-1 0 0,2 1 1 0 0,2 0 0 0 0,2 1 0 0 0,2-1 0 0 0,1 0 0 0 0,3 1 0 0 0,11 56 0 0 0,2-24 25 0 0,3 0 1 0 0,4-2-1 0 0,38 86 0 0 0,-50-137-313 0 0,7 16-64 0 0,-1 1-1 0 0,20 85 1 0 0,-36-122-30 0 0,0-1 1 0 0,0 1-1 0 0,-1 0 1 0 0,1-1-1 0 0,-1 1 1 0 0,-1 8-1 0 0,1-13 36 0 0,0 1-1 0 0,0-1 1 0 0,0 0-1 0 0,-1 1 1 0 0,1-1-1 0 0,0 1 1 0 0,0-1-1 0 0,0 0 1 0 0,-1 1-1 0 0,1-1 1 0 0,0 0-1 0 0,0 1 1 0 0,-1-1-1 0 0,1 0 1 0 0,0 0 0 0 0,0 1-1 0 0,-1-1 1 0 0,1 0-1 0 0,0 0 1 0 0,-1 0-1 0 0,1 1 1 0 0,-1-1-1 0 0,1 0 1 0 0,0 0-1 0 0,-1 0 1 0 0,1 0-1 0 0,0 0 1 0 0,-1 0-1 0 0,0 0 1 0 0,-1 0 8 0 0,1 0 0 0 0,-1 0 0 0 0,0-1 0 0 0,1 1 0 0 0,-1-1 0 0 0,1 0 0 0 0,-1 1 0 0 0,0-1 0 0 0,1 0 0 0 0,-1 0 0 0 0,0-1 0 0 0,-17-11 43 0 0,1-2 1 0 0,0 1 0 0 0,1-2 0 0 0,1 0 0 0 0,0-1 0 0 0,1-1-1 0 0,-15-24 1 0 0,14 16-51 0 0,1-1 0 0 0,1-1 0 0 0,2 0 0 0 0,-18-57 0 0 0,18 38-51 0 0,3-1-1 0 0,2 0 1 0 0,1 0-1 0 0,3-1 1 0 0,2 1 0 0 0,10-90-1 0 0,-7 118 43 0 0,1 0 0 0 0,1 0 0 0 0,1 0 0 0 0,1 0 0 0 0,0 1 1 0 0,2 0-1 0 0,13-25 0 0 0,-18 38 18 0 0,1 0 0 0 0,0 0 1 0 0,0 1-1 0 0,0-1 1 0 0,0 1-1 0 0,1 0 1 0 0,0 1-1 0 0,0-1 0 0 0,0 1 1 0 0,1 0-1 0 0,0 0 1 0 0,-1 0-1 0 0,1 1 1 0 0,1 0-1 0 0,-1 0 0 0 0,0 1 1 0 0,1 0-1 0 0,-1 0 1 0 0,1 0-1 0 0,-1 1 0 0 0,1 0 1 0 0,0 0-1 0 0,0 0 1 0 0,0 1-1 0 0,10 1 1 0 0,-9 1-38 0 0,1 0 0 0 0,-1 0 1 0 0,0 0-1 0 0,0 1 0 0 0,-1 1 1 0 0,1-1-1 0 0,0 1 0 0 0,-1 0 1 0 0,0 1-1 0 0,0 0 0 0 0,0 0 1 0 0,-1 0-1 0 0,0 1 0 0 0,0 0 0 0 0,0 0 1 0 0,-1 1-1 0 0,0 0 0 0 0,7 11 1 0 0,-1 1-439 0 0,-6-12-111 0 0,-1 1 0 0 0,0 0 0 0 0,0-1 0 0 0,2 10 1 0 0,-5-13 270 0 0,0 0 1 0 0,0 0 0 0 0,-1-1-1 0 0,0 1 1 0 0,0 0 0 0 0,0 0 0 0 0,0-1-1 0 0,0 1 1 0 0,-1 0 0 0 0,1 0-1 0 0,-1-1 1 0 0,-3 8 0 0 0,-6 14-1704 0 0,1 1-84 0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52.754"/>
    </inkml:context>
    <inkml:brush xml:id="br0">
      <inkml:brushProperty name="width" value="0.05" units="cm"/>
      <inkml:brushProperty name="height" value="0.05" units="cm"/>
    </inkml:brush>
  </inkml:definitions>
  <inkml:trace contextRef="#ctx0" brushRef="#br0">3 93 8329 0 0,'0'0'-90'0'0,"0"-8"204"0"0,0-22 126 0 0,0 22 3315 0 0,0 2-2816 0 0,-2-35 3543 0 0,2 91-4203 0 0,0-38 18 0 0,0 49 79 0 0,0-6-1007 0 0,0-45 632 0 0,0 1 1 0 0,1 0 0 0 0,2 16-1 0 0,0-8-6 0 0,-2-4-529 0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53.110"/>
    </inkml:context>
    <inkml:brush xml:id="br0">
      <inkml:brushProperty name="width" value="0.05" units="cm"/>
      <inkml:brushProperty name="height" value="0.05" units="cm"/>
    </inkml:brush>
  </inkml:definitions>
  <inkml:trace contextRef="#ctx0" brushRef="#br0">77 362 8629 0 0,'0'0'807'0'0,"-10"-16"-264"0"0,-34-50 124 0 0,34 49 3820 0 0,7 5-4040 0 0,-5-39-114 0 0,6 39 288 0 0,17-9-551 0 0,1 0-61 0 0,0 0 0 0 0,30-27 0 0 0,-35 39-8 0 0,0 0 0 0 0,1 1 0 0 0,0 0-1 0 0,0 1 1 0 0,20-9 0 0 0,-26 14-3 0 0,0-1 0 0 0,0 1 1 0 0,0 0-1 0 0,0 1 0 0 0,0-1 0 0 0,0 1 0 0 0,0 0 0 0 0,0 1 0 0 0,0-1 1 0 0,10 2-1 0 0,6-1-6 0 0,19-3-35 0 0,-29 2 37 0 0,1 0-1 0 0,-1 0 0 0 0,1 1 0 0 0,0 1 0 0 0,-1 0 0 0 0,21 4 1 0 0,-32-5-20 0 0,-1 0 0 0 0,1 1 0 0 0,0-1 0 0 0,0 0 0 0 0,-1 1 0 0 0,1-1 0 0 0,0 0 0 0 0,0 1 0 0 0,-1-1 0 0 0,1 1 0 0 0,0-1 0 0 0,-1 1 0 0 0,1 0 0 0 0,-1-1 0 0 0,1 1 0 0 0,0 0 0 0 0,-1-1 0 0 0,0 1 0 0 0,1 0 0 0 0,-1 0 0 0 0,1-1 0 0 0,-1 1 0 0 0,0 0 0 0 0,0 0 0 0 0,1-1 0 0 0,-1 1 0 0 0,0 0 0 0 0,0 0-1 0 0,0 0 1 0 0,0 0 0 0 0,0 0 0 0 0,0-1 0 0 0,0 1 0 0 0,0 0 0 0 0,0 0 0 0 0,0 0 0 0 0,-1 0 0 0 0,1-1 0 0 0,0 1 0 0 0,-1 0 0 0 0,1 0 0 0 0,0-1 0 0 0,-1 1 0 0 0,0 1 0 0 0,-2 3-477 0 0,0 0 0 0 0,-1 0 0 0 0,1 0 0 0 0,-1 0 0 0 0,-5 4 0 0 0,-5 4-1045 0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53.456"/>
    </inkml:context>
    <inkml:brush xml:id="br0">
      <inkml:brushProperty name="width" value="0.05" units="cm"/>
      <inkml:brushProperty name="height" value="0.05" units="cm"/>
    </inkml:brush>
  </inkml:definitions>
  <inkml:trace contextRef="#ctx0" brushRef="#br0">18 94 11805 0 0,'-1'0'82'0'0,"0"0"0"0"0,1 0 0 0 0,-1 0-1 0 0,0 0 1 0 0,1 0 0 0 0,-1 0 0 0 0,0-1 0 0 0,0 1 0 0 0,1 0-1 0 0,-1 0 1 0 0,0-1 0 0 0,1 1 0 0 0,-1 0 0 0 0,1-1 0 0 0,-1 1-1 0 0,0-1 1 0 0,1 1 0 0 0,-1 0 0 0 0,1-1 0 0 0,-1 0 0 0 0,1 1-1 0 0,-1-1 1 0 0,1 1 0 0 0,-1-1 0 0 0,1 1 0 0 0,0-1-1 0 0,-1 0 1 0 0,1 1 0 0 0,-1-2 0 0 0,4-3 594 0 0,0 0-1 0 0,1 0 1 0 0,-1 1 0 0 0,8-8-1 0 0,-7 7-467 0 0,-1 2-160 0 0,1 0 1 0 0,0 0 0 0 0,0 0-1 0 0,-1 1 1 0 0,2-1 0 0 0,-1 1-1 0 0,0 0 1 0 0,0 0 0 0 0,1 0-1 0 0,-1 1 1 0 0,6-2 0 0 0,56-8-1626 0 0,-49 9 552 0 0,28-1-4495 0 0,-37 2 3813 0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53.798"/>
    </inkml:context>
    <inkml:brush xml:id="br0">
      <inkml:brushProperty name="width" value="0.05" units="cm"/>
      <inkml:brushProperty name="height" value="0.05" units="cm"/>
    </inkml:brush>
  </inkml:definitions>
  <inkml:trace contextRef="#ctx0" brushRef="#br0">49 15 12937 0 0,'-7'-2'115'0'0,"5"2"-44"0"0,0 0-1 0 0,0 0 0 0 0,1-1 0 0 0,-1 1 1 0 0,1-1-1 0 0,-1 1 0 0 0,0-1 0 0 0,1 0 1 0 0,-1 0-1 0 0,1 1 0 0 0,-2-3 0 0 0,2 3-26 0 0,1 0 0 0 0,0-1 0 0 0,-1 1 0 0 0,1 0-1 0 0,0-1 1 0 0,-1 1 0 0 0,1 0 0 0 0,0-1 0 0 0,-1 1 0 0 0,1 0-1 0 0,-1 0 1 0 0,1-1 0 0 0,-1 1 0 0 0,1 0 0 0 0,-1 0 0 0 0,1 0 0 0 0,-1 0-1 0 0,1 0 1 0 0,-1 0 0 0 0,1-1 0 0 0,-1 1 0 0 0,1 0 0 0 0,-1 1-1 0 0,1-1 1 0 0,-1 0 0 0 0,1 0 0 0 0,-1 0 0 0 0,1 0 0 0 0,-1 0-1 0 0,1 0 1 0 0,-1 1 0 0 0,1-1-1 0 0,-1 0 1 0 0,1 1-1 0 0,0-1 0 0 0,0 1 0 0 0,-1-1 1 0 0,1 0-1 0 0,0 1 0 0 0,0-1 0 0 0,0 1 1 0 0,0-1-1 0 0,-1 1 0 0 0,1-1 0 0 0,0 0 1 0 0,0 1-1 0 0,0-1 0 0 0,0 1 0 0 0,0-1 1 0 0,0 1-1 0 0,0-1 0 0 0,0 1 1 0 0,0-1-1 0 0,0 1 0 0 0,1-1 0 0 0,-1 0 1 0 0,0 2-1 0 0,2 2-17 0 0,10 26 91 0 0,-1 0-1 0 0,8 36 0 0 0,-17-54-110 0 0,0-1 1 0 0,-1 1-1 0 0,0 0 0 0 0,-1 0 0 0 0,0-1 0 0 0,-1 1 1 0 0,0 0-1 0 0,-1-1 0 0 0,-5 19 0 0 0,-5 7 21 0 0,5-20 146 0 0,2 0 0 0 0,0 1-1 0 0,0 0 1 0 0,2 0-1 0 0,0 0 1 0 0,0 26 0 0 0,4-41-98 0 0,-1 1 0 0 0,0-1 0 0 0,1 1 1 0 0,0-1-1 0 0,-1 1 0 0 0,2-1 0 0 0,-1 1 1 0 0,0-1-1 0 0,1 0 0 0 0,-1 0 0 0 0,4 6 1 0 0,-3-7-32 0 0,0-1 1 0 0,-1 1-1 0 0,1 0 1 0 0,0-1-1 0 0,0 1 1 0 0,0-1-1 0 0,0 0 1 0 0,0 1 0 0 0,0-1-1 0 0,1 0 1 0 0,-1 0-1 0 0,0 0 1 0 0,1-1-1 0 0,-1 1 1 0 0,0-1-1 0 0,1 1 1 0 0,3-1-1 0 0,18 2-325 0 0,1-2-1 0 0,-1-1 1 0 0,0 0-1 0 0,1-2 0 0 0,-1-1 1 0 0,-1-1-1 0 0,1-1 0 0 0,-1 0 1 0 0,0-2-1 0 0,0-1 0 0 0,34-19 1 0 0,-27 13-1257 0 0,-20 11 251 0 0,1-1 0 0 0,-2-1 0 0 0,18-11 1 0 0,-18 8-369 0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54.152"/>
    </inkml:context>
    <inkml:brush xml:id="br0">
      <inkml:brushProperty name="width" value="0.05" units="cm"/>
      <inkml:brushProperty name="height" value="0.05" units="cm"/>
    </inkml:brush>
  </inkml:definitions>
  <inkml:trace contextRef="#ctx0" brushRef="#br0">20 67 10533 0 0,'-6'-15'397'0'0,"-5"-12"667"0"0,10 26-878 0 0,1 0 0 0 0,-1 0 1 0 0,1 0-1 0 0,0 0 1 0 0,0 0-1 0 0,-1 0 0 0 0,1 0 1 0 0,0 0-1 0 0,0 0 0 0 0,0 0 1 0 0,0 0-1 0 0,0 0 0 0 0,1 0 1 0 0,-1 0-1 0 0,0 0 0 0 0,0 0 1 0 0,1 0-1 0 0,-1 0 0 0 0,1-1 1 0 0,-1 1-160 0 0,0 1 1 0 0,1 0 0 0 0,-1 0-1 0 0,0-1 1 0 0,0 1-1 0 0,1 0 1 0 0,-1 0 0 0 0,0 0-1 0 0,0-1 1 0 0,1 1 0 0 0,-1 0-1 0 0,0 0 1 0 0,1 0-1 0 0,-1 0 1 0 0,0 0 0 0 0,1 0-1 0 0,-1 0 1 0 0,0 0 0 0 0,1-1-1 0 0,-1 1 1 0 0,0 0-1 0 0,1 0 1 0 0,-1 1 0 0 0,0-1-1 0 0,1 0 1 0 0,-1 0-1 0 0,0 0 1 0 0,1 0 0 0 0,-1 0-1 0 0,0 0 1 0 0,1 0 0 0 0,10 10 217 0 0,5 14-253 0 0,-6-5 18 0 0,0 2 1 0 0,-2-1-1 0 0,-1 1 0 0 0,-1 1 0 0 0,0-1 0 0 0,-2 1 0 0 0,0 0 0 0 0,0 27 1 0 0,-2 26 20 0 0,-3-52-352 0 0,1 0 1 0 0,1 0 0 0 0,8 36-1 0 0,-9-57 318 0 0,0-2-229 0 0,0 1 1 0 0,0-1-1 0 0,0 1 1 0 0,0-1-1 0 0,0 1 1 0 0,0-1-1 0 0,0 1 1 0 0,0-1-1 0 0,0 1 1 0 0,1-1-1 0 0,-1 1 1 0 0,0-1-1 0 0,0 1 1 0 0,0-1-1 0 0,1 1 1 0 0,-1-1-1 0 0,0 1 1 0 0,1-1-1 0 0,-1 0 1 0 0,0 1-1 0 0,1-1 1 0 0,-1 1-1 0 0,1-1 1 0 0,-1 0-1 0 0,1 1 1 0 0,-1-1-1 0 0,0 0 1 0 0,1 0-1 0 0,-1 1 1 0 0,1-1-1 0 0,-1 0 1 0 0,2 0-1 0 0,0-1-1015 0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54.493"/>
    </inkml:context>
    <inkml:brush xml:id="br0">
      <inkml:brushProperty name="width" value="0.05" units="cm"/>
      <inkml:brushProperty name="height" value="0.05" units="cm"/>
    </inkml:brush>
  </inkml:definitions>
  <inkml:trace contextRef="#ctx0" brushRef="#br0">101 334 5789 0 0,'-59'-160'1473'0'0,"51"142"-892"0"0,1-1 0 0 0,1 0 1 0 0,0 0-1 0 0,1-1 0 0 0,1 1 0 0 0,-1-27 0 0 0,5 46-543 0 0,0-1-1 0 0,0 0 0 0 0,0 1 0 0 0,0-1 0 0 0,0 1 1 0 0,1-1-1 0 0,-1 0 0 0 0,0 1 0 0 0,0-1 1 0 0,1 1-1 0 0,-1-1 0 0 0,0 1 0 0 0,1-1 0 0 0,-1 1 1 0 0,1-1-1 0 0,-1 1 0 0 0,0-1 0 0 0,1 1 1 0 0,-1-1-1 0 0,1 1 0 0 0,-1 0 0 0 0,1-1 0 0 0,0 1 1 0 0,-1 0-1 0 0,1-1 0 0 0,-1 1 0 0 0,1 0 1 0 0,0 0-1 0 0,-1 0 0 0 0,1 0 0 0 0,-1 0 0 0 0,1-1 1 0 0,0 1-1 0 0,-1 0 0 0 0,1 0 0 0 0,0 0 0 0 0,-1 1 1 0 0,1-1-1 0 0,0 0 0 0 0,-1 0 0 0 0,1 0 1 0 0,0 1-1 0 0,32 8 615 0 0,-30-8-614 0 0,289 123 3316 0 0,-278-118-3182 0 0,-4-2-57 0 0,0 0-1 0 0,0 1 1 0 0,0 0 0 0 0,-1 1 0 0 0,0 0-1 0 0,0 0 1 0 0,0 1 0 0 0,10 10 0 0 0,-19-16-112 0 0,1 0 1 0 0,0 0 0 0 0,-1 0 0 0 0,1 0-1 0 0,-1-1 1 0 0,1 1 0 0 0,-1 0 0 0 0,0 0-1 0 0,1 0 1 0 0,-1 0 0 0 0,0 0 0 0 0,0 0-1 0 0,0 0 1 0 0,1 1 0 0 0,-1-1 0 0 0,0 0-1 0 0,0 0 1 0 0,-1 0 0 0 0,1 0 0 0 0,0 0-1 0 0,0 0 1 0 0,0 0 0 0 0,-1 2 0 0 0,-1-1 1 0 0,1 0-1 0 0,0 0 1 0 0,-1 0 0 0 0,1 0 0 0 0,-1 0 0 0 0,0 0 0 0 0,1-1 0 0 0,-1 1 0 0 0,-4 2 0 0 0,-3 2-29 0 0,0-1 0 0 0,0 0 0 0 0,-16 5 0 0 0,-26 7-1392 0 0,-81 14-1 0 0,79-20-555 0 0,20-6 359 0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55.686"/>
    </inkml:context>
    <inkml:brush xml:id="br0">
      <inkml:brushProperty name="width" value="0.05" units="cm"/>
      <inkml:brushProperty name="height" value="0.05" units="cm"/>
    </inkml:brush>
  </inkml:definitions>
  <inkml:trace contextRef="#ctx0" brushRef="#br0">0 68 6565 0 0,'9'-39'1908'0'0,"7"17"66"0"0,-16 22-1917 0 0,0-1 1 0 0,0 1-1 0 0,1-1 1 0 0,-1 1-1 0 0,0 0 0 0 0,1-1 1 0 0,-1 1-1 0 0,0-1 0 0 0,1 1 1 0 0,-1 0-1 0 0,0 0 1 0 0,1-1-1 0 0,-1 1 0 0 0,1 0 1 0 0,-1 0-1 0 0,0-1 1 0 0,1 1-1 0 0,-1 0 0 0 0,1 0 1 0 0,-1 0-1 0 0,1 0 1 0 0,-1 0-1 0 0,1-1 0 0 0,-1 1 1 0 0,1 0-1 0 0,-1 0 1 0 0,1 0-1 0 0,-1 0 0 0 0,1 1 1 0 0,-1-1-1 0 0,1 0 0 0 0,-1 0 1 0 0,1 0-1 0 0,-1 0 1 0 0,1 0-1 0 0,-1 1 0 0 0,1-1 1 0 0,-1 0-1 0 0,0 0 1 0 0,1 1-1 0 0,-1-1 0 0 0,1 0 1 0 0,-1 1-1 0 0,0-1 1 0 0,1 0-1 0 0,-1 1 0 0 0,0-1 1 0 0,0 1-1 0 0,1-1 1 0 0,0 5 171 0 0,0 0 0 0 0,0 0 1 0 0,-1 0-1 0 0,0 0 1 0 0,0 0-1 0 0,0 0 1 0 0,0 0-1 0 0,-2 8 1 0 0,-1 14 321 0 0,1 8-17 0 0,-1-1-1 0 0,-10 41 1 0 0,7-41-379 0 0,0 1 0 0 0,0 41 0 0 0,7-68-474 0 0,0 1 1 0 0,0-1-1 0 0,0 0 0 0 0,1 0 1 0 0,0 0-1 0 0,1-1 0 0 0,0 1 1 0 0,0 0-1 0 0,1-1 1 0 0,0 0-1 0 0,0 0 0 0 0,0 0 1 0 0,9 9-1 0 0,3-1-1526 0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57.177"/>
    </inkml:context>
    <inkml:brush xml:id="br0">
      <inkml:brushProperty name="width" value="0.05" units="cm"/>
      <inkml:brushProperty name="height" value="0.05" units="cm"/>
    </inkml:brush>
  </inkml:definitions>
  <inkml:trace contextRef="#ctx0" brushRef="#br0">364 372 5849 0 0,'-3'-37'882'0'0,"2"28"-407"0"0,0 0-1 0 0,1 1 0 0 0,1-18 1 0 0,0-21 1197 0 0,-2 25-553 0 0,1 21-1054 0 0,0 1-1 0 0,0-1 1 0 0,0 0-1 0 0,0 0 1 0 0,0 1-1 0 0,0-1 1 0 0,0 0-1 0 0,0 0 1 0 0,-1 1-1 0 0,1-1 1 0 0,0 0-1 0 0,-1 1 1 0 0,1-1-1 0 0,0 0 1 0 0,-1 1 0 0 0,1-1-1 0 0,-1 1 1 0 0,1-1-1 0 0,-1 0 1 0 0,1 1-1 0 0,-1-1 1 0 0,0 1-1 0 0,1 0 1 0 0,-2-1-1 0 0,1 0 13 0 0,-1 0 1 0 0,0 1-1 0 0,0-1 1 0 0,0 1-1 0 0,0-1 0 0 0,1 1 1 0 0,-1 0-1 0 0,0 0 0 0 0,-3 0 1 0 0,-5 1 80 0 0,0 0 0 0 0,1 1 0 0 0,-11 3 1 0 0,16-4-38 0 0,-14 4 76 0 0,0 1 1 0 0,1 0 0 0 0,0 1 0 0 0,0 1 0 0 0,0 1-1 0 0,1 1 1 0 0,0 0 0 0 0,1 1 0 0 0,-20 18 0 0 0,26-20-68 0 0,1-1 1 0 0,0 1 0 0 0,0 1 0 0 0,1 0 0 0 0,0 0 0 0 0,1 0 0 0 0,0 1 0 0 0,1-1 0 0 0,0 2 0 0 0,1-1 0 0 0,0 0 0 0 0,0 1 0 0 0,2 0 0 0 0,-1 0 0 0 0,0 20 0 0 0,2-25-53 0 0,1 1 0 0 0,0 0 0 0 0,1 0 0 0 0,0-1 1 0 0,0 1-1 0 0,0 0 0 0 0,1-1 0 0 0,0 1 0 0 0,5 10 1 0 0,-4-14-59 0 0,-1 1 1 0 0,1-1-1 0 0,-1 0 1 0 0,1-1-1 0 0,0 1 1 0 0,1 0-1 0 0,-1-1 1 0 0,1 0-1 0 0,-1 0 1 0 0,1 0-1 0 0,0 0 1 0 0,0 0-1 0 0,0-1 1 0 0,0 0-1 0 0,1 0 1 0 0,8 3-1 0 0,4 0-138 0 0,1-1-1 0 0,0-1 1 0 0,0-1-1 0 0,0 0 0 0 0,0-2 1 0 0,0 0-1 0 0,0 0 0 0 0,0-2 1 0 0,0 0-1 0 0,19-6 0 0 0,16-6-854 0 0,0-2-1 0 0,51-24 1 0 0,-95 37 900 0 0,-1-1 0 0 0,1 0 1 0 0,-1-1-1 0 0,0 0 1 0 0,0 0-1 0 0,-1 0 0 0 0,1-1 1 0 0,-1-1-1 0 0,-1 1 0 0 0,12-14 1 0 0,-15 16 63 0 0,-1-1 1 0 0,1 1-1 0 0,-1-1 0 0 0,1 1 1 0 0,-2-1-1 0 0,1 0 1 0 0,0 0-1 0 0,-1 0 1 0 0,0 0-1 0 0,0 0 1 0 0,0 0-1 0 0,-1-1 0 0 0,0 1 1 0 0,0 0-1 0 0,0 0 1 0 0,-1 0-1 0 0,1 0 1 0 0,-1-1-1 0 0,-1 1 1 0 0,-2-9-1 0 0,3 12 12 0 0,1 1 0 0 0,0-1 0 0 0,-1 1 0 0 0,1 0 0 0 0,-1-1 0 0 0,1 1-1 0 0,-1 0 1 0 0,0-1 0 0 0,0 1 0 0 0,1 0 0 0 0,-1 0 0 0 0,0 0 0 0 0,0 0 0 0 0,0 0 0 0 0,0 0 0 0 0,0 0 0 0 0,-1 0 0 0 0,1 0 0 0 0,0 0-1 0 0,0 1 1 0 0,0-1 0 0 0,-1 0 0 0 0,1 1 0 0 0,0-1 0 0 0,-1 1 0 0 0,1-1 0 0 0,-1 1 0 0 0,1 0 0 0 0,-3 0 0 0 0,1 0 31 0 0,0 1 0 0 0,0 0 0 0 0,0 0 0 0 0,0 0 0 0 0,0 0 0 0 0,0 1 1 0 0,0-1-1 0 0,1 1 0 0 0,-1-1 0 0 0,0 1 0 0 0,1 0 0 0 0,-5 5 0 0 0,-3 2 158 0 0,0 1-1 0 0,1 0 1 0 0,1 1-1 0 0,-1 0 1 0 0,-9 19-1 0 0,15-25-76 0 0,0 0 0 0 0,0 0 0 0 0,1 0 1 0 0,0 1-1 0 0,0-1 0 0 0,1 1 0 0 0,0 0 0 0 0,0 0 0 0 0,0-1 0 0 0,0 1 1 0 0,1 0-1 0 0,0 0 0 0 0,0 0 0 0 0,1 0 0 0 0,1 8 0 0 0,-1-10-33 0 0,0-1-1 0 0,0 0 0 0 0,1 0 1 0 0,-1 0-1 0 0,1 0 0 0 0,0 0 1 0 0,0 0-1 0 0,0 0 0 0 0,0 0 0 0 0,0-1 1 0 0,1 1-1 0 0,-1-1 0 0 0,1 1 1 0 0,0-1-1 0 0,3 2 0 0 0,0-1-27 0 0,-1 0-1 0 0,1 0 0 0 0,0-1 0 0 0,0 0 1 0 0,0 0-1 0 0,0-1 0 0 0,12 2 0 0 0,-3-1-46 0 0,0-2-1 0 0,-1 0 1 0 0,1-1-1 0 0,0 0 1 0 0,-1-1 0 0 0,22-6-1 0 0,-22 4-68 0 0,-1 0-1 0 0,0-1 1 0 0,-1 0-1 0 0,1-1 1 0 0,-1 0-1 0 0,15-10 1 0 0,-23 13-4 0 0,-1 0 1 0 0,1 0-1 0 0,-1 0 1 0 0,1-1-1 0 0,-1 1 1 0 0,0-1 0 0 0,-1 0-1 0 0,1 1 1 0 0,0-1-1 0 0,-1-1 1 0 0,0 1-1 0 0,0 0 1 0 0,0 0-1 0 0,-1-1 1 0 0,0 1-1 0 0,1-1 1 0 0,-2 1-1 0 0,1-1 1 0 0,0 0 0 0 0,-1 1-1 0 0,0-10 1 0 0,-1 8 16 0 0,0-1 0 0 0,0 0 0 0 0,-1 1 0 0 0,0-1 0 0 0,0 1 0 0 0,-1 0 0 0 0,1 0 0 0 0,-1 0 0 0 0,-1 0 1 0 0,1 0-1 0 0,-1 1 0 0 0,0-1 0 0 0,0 1 0 0 0,-1 0 0 0 0,1 0 0 0 0,-10-7 0 0 0,7 7 36 0 0,1 0-1 0 0,-1 1 1 0 0,0 0-1 0 0,0 0 1 0 0,0 0-1 0 0,0 1 0 0 0,-1 0 1 0 0,0 0-1 0 0,1 1 1 0 0,-1 0-1 0 0,0 0 1 0 0,0 1-1 0 0,-12 0 1 0 0,13 1 4 0 0,0 0 0 0 0,0 1 0 0 0,0 0 0 0 0,0 1-1 0 0,0 0 1 0 0,1 0 0 0 0,-1 0 0 0 0,0 1 0 0 0,1 0 0 0 0,-11 6 0 0 0,14-7 32 0 0,0 0 0 0 0,0 0 0 0 0,0 1 0 0 0,0-1-1 0 0,0 1 1 0 0,0-1 0 0 0,1 1 0 0 0,-1 0 0 0 0,1 0 0 0 0,0 1 0 0 0,0-1 0 0 0,0 0 0 0 0,0 0 0 0 0,1 1 0 0 0,0 0-1 0 0,-1-1 1 0 0,1 1 0 0 0,0-1 0 0 0,1 1 0 0 0,-1 0 0 0 0,0 5 0 0 0,1-7 26 0 0,1 0 0 0 0,-1 0 0 0 0,0 0 0 0 0,1 0 0 0 0,0 0 0 0 0,-1 0 0 0 0,1 0 0 0 0,0 0 0 0 0,0 0 1 0 0,0 0-1 0 0,0-1 0 0 0,0 1 0 0 0,1 0 0 0 0,-1-1 0 0 0,0 1 0 0 0,1 0 0 0 0,-1-1 0 0 0,1 0 0 0 0,0 1 0 0 0,-1-1 0 0 0,1 0 0 0 0,0 0 0 0 0,0 0 0 0 0,0 0 0 0 0,0 0 1 0 0,4 0-1 0 0,0 2 14 0 0,1-2 0 0 0,-1 1 0 0 0,1-1 0 0 0,-1 0 0 0 0,1 0 0 0 0,-1-1 0 0 0,9 0 0 0 0,17-4-36 0 0,0-2-1 0 0,-1-1 0 0 0,1-2 0 0 0,-2 0 0 0 0,0-3 0 0 0,0 0 0 0 0,31-19 0 0 0,-32 13-8 0 0,14-7-14 0 0,-41 24-9 0 0,1 0 0 0 0,-1 0 0 0 0,1 0 0 0 0,-1 0 0 0 0,1 1 0 0 0,0-1 0 0 0,-1 1 1 0 0,1-1-1 0 0,-1 1 0 0 0,1 0 0 0 0,0 0 0 0 0,-1 0 0 0 0,1 1 0 0 0,4 0 0 0 0,-7-1 3 0 0,1 1-1 0 0,0-1 1 0 0,-1 1 0 0 0,1 0 0 0 0,0-1-1 0 0,-1 1 1 0 0,1 0 0 0 0,-1-1-1 0 0,1 1 1 0 0,-1 0 0 0 0,1 0-1 0 0,-1-1 1 0 0,0 1 0 0 0,1 0 0 0 0,-1 0-1 0 0,0 0 1 0 0,0 0 0 0 0,1 0-1 0 0,-1-1 1 0 0,0 1 0 0 0,0 0-1 0 0,0 0 1 0 0,0 0 0 0 0,0 0 0 0 0,-1 1-1 0 0,-2 23-8 0 0,-3-4 30 0 0,0 1 0 0 0,-17 33-1 0 0,20-49-7 0 0,0 0-1 0 0,1 0 1 0 0,0 0-1 0 0,1 0 1 0 0,-2 12-1 0 0,4-21 13 0 0,1-1 1 0 0,0 1-1 0 0,0 0 0 0 0,0 0 1 0 0,0 1-1 0 0,1-1 0 0 0,-1 0 0 0 0,5-3 1 0 0,3-5 25 0 0,4-5-53 0 0,1 1 0 0 0,0 0 0 0 0,1 1-1 0 0,1 1 1 0 0,0 0 0 0 0,0 1 0 0 0,36-17 0 0 0,-50 27-2 0 0,1 1-1 0 0,-1 0 1 0 0,1-1-1 0 0,-1 2 1 0 0,0-1-1 0 0,1 0 1 0 0,0 1-1 0 0,-1-1 1 0 0,1 1-1 0 0,-1 0 1 0 0,1 0-1 0 0,0 0 1 0 0,-1 1-1 0 0,1-1 1 0 0,-1 1-1 0 0,1 0 1 0 0,4 2-1 0 0,-6-2 9 0 0,0 1-1 0 0,1-1 1 0 0,-1 1-1 0 0,0 0 0 0 0,0 0 1 0 0,0 0-1 0 0,0 0 1 0 0,0 0-1 0 0,-1 1 1 0 0,1-1-1 0 0,-1 0 0 0 0,1 1 1 0 0,-1-1-1 0 0,0 1 1 0 0,0-1-1 0 0,0 1 1 0 0,0 0-1 0 0,0 0 0 0 0,-1-1 1 0 0,1 1-1 0 0,-1 0 1 0 0,0 5-1 0 0,1 21 104 0 0,4 37 285 0 0,-4-61-360 0 0,0-1-1 0 0,0 0 1 0 0,0 1 0 0 0,1-1-1 0 0,-1 0 1 0 0,1 0-1 0 0,0 0 1 0 0,0 0-1 0 0,1 0 1 0 0,-1 0 0 0 0,6 5-1 0 0,-6-7-20 0 0,0-1 1 0 0,1 1-1 0 0,-1-1 0 0 0,1 0 0 0 0,-1 0 1 0 0,1 0-1 0 0,-1 0 0 0 0,1 0 0 0 0,0 0 1 0 0,0-1-1 0 0,-1 0 0 0 0,1 1 0 0 0,0-1 1 0 0,0 0-1 0 0,-1 0 0 0 0,1 0 0 0 0,0-1 1 0 0,0 1-1 0 0,-1-1 0 0 0,1 0 0 0 0,5-1 1 0 0,1-1-37 0 0,0-1 0 0 0,0 1 0 0 0,-1-1 0 0 0,1-1 1 0 0,8-5-1 0 0,-3-1-261 0 0,0 0 0 0 0,-1 0 0 0 0,0-1 0 0 0,0-1 0 0 0,-2 0 0 0 0,21-30 0 0 0,-25 32 145 0 0,0 0 0 0 0,-1-1 0 0 0,-1 0 1 0 0,0 0-1 0 0,-1-1 0 0 0,0 1 1 0 0,0-1-1 0 0,-2 0 0 0 0,1 0 0 0 0,-1-16 1 0 0,-1-4 59 0 0,-6-54 0 0 0,3 71 78 0 0,-1 0-1 0 0,0 0 1 0 0,-1 1-1 0 0,-1 0 1 0 0,-10-23 0 0 0,14 35-1 0 0,-1 0 0 0 0,1 0 1 0 0,-1 0-1 0 0,0 0 1 0 0,0 1-1 0 0,0-1 1 0 0,0 1-1 0 0,0-1 1 0 0,0 1-1 0 0,-1 0 1 0 0,1 0-1 0 0,-1 0 1 0 0,0 0-1 0 0,1 0 0 0 0,-1 0 1 0 0,0 1-1 0 0,-3-2 1 0 0,3 3 2 0 0,1 0-1 0 0,0-1 1 0 0,-1 1 0 0 0,1 0-1 0 0,-1 0 1 0 0,1 1 0 0 0,-1-1 0 0 0,1 0-1 0 0,0 1 1 0 0,-1-1 0 0 0,1 1-1 0 0,0 0 1 0 0,-1 0 0 0 0,1 0-1 0 0,0 0 1 0 0,0 0 0 0 0,0 1 0 0 0,0-1-1 0 0,0 0 1 0 0,0 1 0 0 0,0 0-1 0 0,-2 2 1 0 0,-2 3 47 0 0,0-1 1 0 0,1 1-1 0 0,-1 0 0 0 0,2 1 1 0 0,-1-1-1 0 0,1 1 0 0 0,0 0 1 0 0,1 0-1 0 0,0 0 0 0 0,0 1 0 0 0,1-1 1 0 0,0 1-1 0 0,0-1 0 0 0,1 1 1 0 0,0 0-1 0 0,0-1 0 0 0,1 1 1 0 0,1 0-1 0 0,-1 0 0 0 0,3 9 0 0 0,3 17 530 0 0,3-1 0 0 0,0 0-1 0 0,23 52 1 0 0,-30-79-483 0 0,21 49 357 0 0,24 70 572 0 0,-43-110-1249 0 0,0 0 0 0 0,0 0 0 0 0,-2 1 0 0 0,0-1 0 0 0,-1 1 0 0 0,-1 16-1 0 0,-1-29-105 0 0,0 0 0 0 0,0-1 0 0 0,0 0 0 0 0,0 1 0 0 0,0-1 0 0 0,-1 1 0 0 0,1-1-1 0 0,-1 0 1 0 0,0 0 0 0 0,0 0 0 0 0,0 0 0 0 0,-1 0 0 0 0,1-1 0 0 0,-1 1 0 0 0,1-1-1 0 0,-1 1 1 0 0,0-1 0 0 0,0 0 0 0 0,0 0 0 0 0,0 0 0 0 0,0-1 0 0 0,0 1 0 0 0,-1-1-1 0 0,1 0 1 0 0,-1 1 0 0 0,1-2 0 0 0,-1 1 0 0 0,1 0 0 0 0,-1-1 0 0 0,1 1-1 0 0,-1-1 1 0 0,0 0 0 0 0,-5-1 0 0 0,-11-1-940 0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57.519"/>
    </inkml:context>
    <inkml:brush xml:id="br0">
      <inkml:brushProperty name="width" value="0.05" units="cm"/>
      <inkml:brushProperty name="height" value="0.05" units="cm"/>
    </inkml:brush>
  </inkml:definitions>
  <inkml:trace contextRef="#ctx0" brushRef="#br0">1 230 6001 0 0,'3'-13'151'0'0,"0"1"1"0"0,1 0 0 0 0,0 0-1 0 0,1 1 1 0 0,1 0 0 0 0,0-1-1 0 0,0 2 1 0 0,1-1 0 0 0,0 1-1 0 0,1 0 1 0 0,0 0 0 0 0,1 1-1 0 0,0 0 1 0 0,0 1 0 0 0,1 0-1 0 0,0 0 1 0 0,0 1 0 0 0,1 1-1 0 0,0-1 1 0 0,0 2 0 0 0,24-9 0 0 0,-26 10 94 0 0,1 2 0 0 0,0-1 0 0 0,0 1 0 0 0,0 0 0 0 0,1 1 0 0 0,-1 0 0 0 0,0 1 0 0 0,1 0 1 0 0,-1 1-1 0 0,0 0 0 0 0,0 0 0 0 0,11 4 0 0 0,8 4 169 0 0,0 1 0 0 0,46 23-1 0 0,-61-26-556 0 0,-13-7 92 0 0,-1 0 0 0 0,1 0 0 0 0,0 1 0 0 0,-1-1-1 0 0,1 0 1 0 0,0 1 0 0 0,-1-1 0 0 0,1 1 0 0 0,-1-1-1 0 0,1 1 1 0 0,-1-1 0 0 0,1 1 0 0 0,-1-1 0 0 0,0 1 0 0 0,1 0-1 0 0,-1-1 1 0 0,0 1 0 0 0,1 0 0 0 0,-1-1 0 0 0,0 1-1 0 0,0 0 1 0 0,1-1 0 0 0,-1 1 0 0 0,0 0 0 0 0,0-1 0 0 0,0 1-1 0 0,0 0 1 0 0,0 0 0 0 0,0 0 0 0 0,0 8-1211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51.719"/>
    </inkml:context>
    <inkml:brush xml:id="br0">
      <inkml:brushProperty name="width" value="0.05" units="cm"/>
      <inkml:brushProperty name="height" value="0.05" units="cm"/>
    </inkml:brush>
  </inkml:definitions>
  <inkml:trace contextRef="#ctx0" brushRef="#br0">18 69 7165 0 0,'0'0'1228'0'0,"-3"-9"-749"0"0,-7-25 22 0 0,7 25 1000 0 0,2 5-1093 0 0,0-8-20 0 0,6 29-2 0 0,8 37 242 0 0,-4-7-446 0 0,-1 1-1 0 0,-3 0 1 0 0,-1 0-1 0 0,-3 0 0 0 0,-6 58 1 0 0,5-102-273 0 0,-1 4-457 0 0,0 0 0 0 0,0-1 0 0 0,-1 1 0 0 0,1-1 0 0 0,-2 1 0 0 0,1-1 0 0 0,-7 12 0 0 0,7-14-605 0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59.100"/>
    </inkml:context>
    <inkml:brush xml:id="br0">
      <inkml:brushProperty name="width" value="0.05" units="cm"/>
      <inkml:brushProperty name="height" value="0.05" units="cm"/>
    </inkml:brush>
  </inkml:definitions>
  <inkml:trace contextRef="#ctx0" brushRef="#br0">0 335 9501 0 0,'0'0'151'0'0,"0"-17"167"0"0,0-51 158 0 0,0 52 3017 0 0,5-13-2816 0 0,15-87-154 0 0,-13 89-74 0 0,-7 27-444 0 0,0 0 1 0 0,0 0-1 0 0,0 0 0 0 0,0-1 1 0 0,0 1-1 0 0,0 0 0 0 0,0 0 1 0 0,0 0-1 0 0,0 0 0 0 0,0 0 1 0 0,0-1-1 0 0,1 1 0 0 0,-1 0 1 0 0,0 0-1 0 0,0 0 0 0 0,0 0 1 0 0,0 0-1 0 0,0 0 0 0 0,0 0 1 0 0,0-1-1 0 0,0 1 0 0 0,0 0 1 0 0,1 0-1 0 0,-1 0 0 0 0,0 0 1 0 0,0 0-1 0 0,0 0 0 0 0,0 0 1 0 0,0 0-1 0 0,1 0 0 0 0,-1 0 1 0 0,0 0-1 0 0,0 0 0 0 0,0 0 1 0 0,0 0-1 0 0,0 0 0 0 0,1 0 1 0 0,-1 0-1 0 0,0 0 0 0 0,0 0 1 0 0,0 0-1 0 0,0 0 0 0 0,0 0 1 0 0,1 0-1 0 0,-1 0 0 0 0,0 0 0 0 0,0 0 1 0 0,0 0-1 0 0,0 0 0 0 0,0 0 1 0 0,1 1-1 0 0,2 10 296 0 0,2 4-52 0 0,0 0 0 0 0,-2 0 0 0 0,0 1 0 0 0,0-1-1 0 0,-2 1 1 0 0,0 31 0 0 0,0-27-41 0 0,-4 72 543 0 0,1-67-629 0 0,1-1-1 0 0,1 1 1 0 0,1-1 0 0 0,1 0-1 0 0,7 32 1 0 0,1-15-439 0 0,-10-40-5 0 0,7-16-8962 0 0,22-52 8457 0 0,-27 61 722 0 0,-1 1-1 0 0,1-1 1 0 0,-1 0-1 0 0,0 0 1 0 0,0 0-1 0 0,-1 0 1 0 0,1 0-1 0 0,-1 1 0 0 0,-1-1 1 0 0,1 0-1 0 0,-1 0 1 0 0,0 0-1 0 0,-2-6 1 0 0,-1-8-60 0 0,-9-43 213 0 0,-35-104 1 0 0,16 62 7505 0 0,37 102-7159 0 0,15-8-35 0 0,-15 9-51 0 0,9 3-43 0 0,47 7-55 0 0,-54-7-164 0 0,1 1-1 0 0,0 0 1 0 0,-1 1 0 0 0,1 0 0 0 0,-1 0 0 0 0,0 0-1 0 0,13 9 1 0 0,1 1-10 0 0,-4-5-63 0 0,-1 2 0 0 0,17 12 0 0 0,-30-20-128 0 0,-1 0-1 0 0,1 0 0 0 0,0 1 0 0 0,-1-1 1 0 0,1 0-1 0 0,-1 1 0 0 0,0-1 1 0 0,0 1-1 0 0,0 0 0 0 0,0 0 1 0 0,0 0-1 0 0,-1 0 0 0 0,1 0 1 0 0,-1 0-1 0 0,0 0 0 0 0,0 0 1 0 0,0 1-1 0 0,0-1 0 0 0,0 6 1 0 0,-2-5-176 0 0,0-1 0 0 0,0 1 0 0 0,0-1 0 0 0,0 0 0 0 0,-1 0 0 0 0,1 0 0 0 0,-1 0 0 0 0,0 0 0 0 0,0 0 0 0 0,0 0 0 0 0,0 0 0 0 0,-1-1 0 0 0,-3 4 0 0 0,-7 5-878 0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59.429"/>
    </inkml:context>
    <inkml:brush xml:id="br0">
      <inkml:brushProperty name="width" value="0.05" units="cm"/>
      <inkml:brushProperty name="height" value="0.05" units="cm"/>
    </inkml:brush>
  </inkml:definitions>
  <inkml:trace contextRef="#ctx0" brushRef="#br0">1 144 5909 0 0,'3'-3'84'0'0,"1"1"0"0"0,0-1 1 0 0,0 1-1 0 0,0-1 1 0 0,1 1-1 0 0,-1 0 1 0 0,0 1-1 0 0,1-1 1 0 0,-1 1-1 0 0,7-2 0 0 0,0 0 76 0 0,181-47 683 0 0,4-1-1912 0 0,-173 40-55 0 0,-13 6 361 0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1:59.754"/>
    </inkml:context>
    <inkml:brush xml:id="br0">
      <inkml:brushProperty name="width" value="0.05" units="cm"/>
      <inkml:brushProperty name="height" value="0.05" units="cm"/>
    </inkml:brush>
  </inkml:definitions>
  <inkml:trace contextRef="#ctx0" brushRef="#br0">31 151 6065 0 0,'-2'-2'99'0'0,"1"0"1"0"0,-1 0 0 0 0,1 0-1 0 0,0 0 1 0 0,0-1 0 0 0,0 1-1 0 0,0 0 1 0 0,1-1 0 0 0,-1 1-1 0 0,0-1 1 0 0,1 1 0 0 0,-1-4-1 0 0,0-30 1314 0 0,3-6 81 0 0,-2 39-1337 0 0,1 0 1 0 0,-1 1 0 0 0,1-1 0 0 0,-1 1 0 0 0,1-1 0 0 0,0 1 0 0 0,0-1 0 0 0,0 1 0 0 0,0 0 0 0 0,1-1 0 0 0,-1 1 0 0 0,1 0 0 0 0,2-3 0 0 0,-4 5-137 0 0,0-1-1 0 0,0 1 1 0 0,1 0 0 0 0,-1 0-1 0 0,0 0 1 0 0,0 0 0 0 0,0 0 0 0 0,0-1-1 0 0,1 1 1 0 0,-1 0 0 0 0,0 0-1 0 0,0 0 1 0 0,0 0 0 0 0,1 0 0 0 0,-1 0-1 0 0,0 0 1 0 0,0 0 0 0 0,0 0-1 0 0,1 0 1 0 0,-1 0 0 0 0,0 0 0 0 0,0 0-1 0 0,0 0 1 0 0,1 0 0 0 0,-1 0-1 0 0,0 0 1 0 0,0 0 0 0 0,0 0 0 0 0,1 0-1 0 0,-1 0 1 0 0,0 0 0 0 0,0 0 0 0 0,0 1-1 0 0,0-1 1 0 0,1 0 0 0 0,-1 0-1 0 0,0 0 1 0 0,0 0 0 0 0,0 0 0 0 0,0 0-1 0 0,0 1 1 0 0,1-1 0 0 0,3 12 373 0 0,-3 13-154 0 0,-1-24-224 0 0,-1 26 183 0 0,-2 0 0 0 0,-2 0 0 0 0,-8 32 0 0 0,-5 29 293 0 0,15-64-286 0 0,0 1 0 0 0,1 43 1 0 0,3-60-147 0 0,-1-1 0 0 0,1 1-1 0 0,1-1 1 0 0,-1 1 0 0 0,2-1 0 0 0,-1 1 0 0 0,1-1 0 0 0,0 0 0 0 0,0 0 0 0 0,0-1 0 0 0,1 1-1 0 0,0-1 1 0 0,7 8 0 0 0,-9-12-57 0 0,0 0-1 0 0,1 0 1 0 0,-1-1 0 0 0,0 1-1 0 0,1-1 1 0 0,0 0-1 0 0,-1 0 1 0 0,1 0 0 0 0,0 0-1 0 0,-1 0 1 0 0,1 0-1 0 0,0-1 1 0 0,0 1 0 0 0,0-1-1 0 0,-1 0 1 0 0,1 0 0 0 0,0 0-1 0 0,0 0 1 0 0,0-1-1 0 0,0 1 1 0 0,3-1 0 0 0,10-3-429 0 0,1 0 0 0 0,21-9 1 0 0,-28 9 5 0 0,5-2-1120 0 0,-1 0 1 0 0,28-17 0 0 0,-25 11 57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00.113"/>
    </inkml:context>
    <inkml:brush xml:id="br0">
      <inkml:brushProperty name="width" value="0.05" units="cm"/>
      <inkml:brushProperty name="height" value="0.05" units="cm"/>
    </inkml:brush>
  </inkml:definitions>
  <inkml:trace contextRef="#ctx0" brushRef="#br0">64 118 8201 0 0,'-1'0'82'0'0,"0"0"1"0"0,1 1-1 0 0,-1-1 1 0 0,1 0-1 0 0,-1 1 1 0 0,1-1 0 0 0,-1 0-1 0 0,1 1 1 0 0,-1-1-1 0 0,1 1 1 0 0,-1-1-1 0 0,1 1 1 0 0,-1-1-1 0 0,1 1 1 0 0,0-1-1 0 0,-1 1 1 0 0,1 0 0 0 0,0-1-1 0 0,-1 1 1 0 0,1-1-1 0 0,0 1 1 0 0,0 0-1 0 0,0 0 1 0 0,-7 29 2111 0 0,3 30 649 0 0,4-52-2702 0 0,1 0 0 0 0,0-1-1 0 0,1 0 1 0 0,4 13-1 0 0,3 19 22 0 0,15 89 35 0 0,-22-110-189 0 0,0-4 1 0 0,0 0 1 0 0,-1 0 0 0 0,-1 1 0 0 0,-3 25 0 0 0,3-33-45 0 0,3-7-200 0 0,-2 0 209 0 0,-1-1 0 0 0,1 1 0 0 0,-1-1 0 0 0,0 0 0 0 0,1 1 1 0 0,-1-1-1 0 0,0 0 0 0 0,1 1 0 0 0,-1-1 0 0 0,0 0 0 0 0,0 1 0 0 0,1-1 1 0 0,-1 0-1 0 0,0 1 0 0 0,0-1 0 0 0,0-1 0 0 0,0-66-958 0 0,4-134 571 0 0,-2 182 411 0 0,13-97-27 0 0,-12 97 19 0 0,2 0 0 0 0,0 0 0 0 0,13-32 0 0 0,-17 51 14 0 0,-1-1 0 0 0,1 1 0 0 0,-1 0 0 0 0,1-1 0 0 0,-1 1 0 0 0,1-1 0 0 0,0 1-1 0 0,0 0 1 0 0,0-1 0 0 0,0 1 0 0 0,0 0 0 0 0,0 0 0 0 0,0 0 0 0 0,0 0 0 0 0,0 0 0 0 0,0 0 0 0 0,1 0 0 0 0,-1 0 0 0 0,0 0 0 0 0,1 1 0 0 0,-1-1 0 0 0,1 1 0 0 0,-1-1-1 0 0,1 1 1 0 0,2-1 0 0 0,-2 1 16 0 0,0 1-1 0 0,0 0 0 0 0,0 0 0 0 0,0 0 1 0 0,0 0-1 0 0,-1 0 0 0 0,1 0 0 0 0,0 0 1 0 0,0 0-1 0 0,-1 1 0 0 0,1-1 0 0 0,-1 1 1 0 0,1 0-1 0 0,-1-1 0 0 0,0 1 0 0 0,0 0 1 0 0,1 0-1 0 0,0 2 0 0 0,7 10 138 0 0,-1 1 0 0 0,-1 0 0 0 0,0 0 0 0 0,-1 1 0 0 0,0-1 0 0 0,5 29 0 0 0,-9-38-135 0 0,-1-1-1 0 0,-1 1 1 0 0,1-1 0 0 0,-1 1-1 0 0,0 0 1 0 0,0 0-1 0 0,-1-1 1 0 0,1 1-1 0 0,-1-1 1 0 0,-1 1-1 0 0,1-1 1 0 0,-1 1 0 0 0,0-1-1 0 0,0 0 1 0 0,0 1-1 0 0,-1-1 1 0 0,0 0-1 0 0,0-1 1 0 0,0 1 0 0 0,0 0-1 0 0,-1-1 1 0 0,0 0-1 0 0,-5 4 1 0 0,0-1-180 0 0,0 0 1 0 0,-1-1 0 0 0,0-1-1 0 0,-1 0 1 0 0,1 0-1 0 0,-20 6 1 0 0,1-4-1244 0 0,-39 7 0 0 0,30-9-351 0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02.975"/>
    </inkml:context>
    <inkml:brush xml:id="br0">
      <inkml:brushProperty name="width" value="0.05" units="cm"/>
      <inkml:brushProperty name="height" value="0.05" units="cm"/>
    </inkml:brush>
  </inkml:definitions>
  <inkml:trace contextRef="#ctx0" brushRef="#br0">101 65 4696 0 0,'1'0'36'0'0,"-1"0"-1"0"0,0-1 0 0 0,0 1 0 0 0,0-1 1 0 0,0 1-1 0 0,0-1 0 0 0,0 1 0 0 0,0 0 0 0 0,-1-1 1 0 0,1 1-1 0 0,0-1 0 0 0,0 1 0 0 0,0 0 1 0 0,0-1-1 0 0,0 1 0 0 0,-1 0 0 0 0,1-1 0 0 0,0 1 1 0 0,0-1-1 0 0,-1 1 0 0 0,1 0 0 0 0,0 0 1 0 0,0-1-1 0 0,-1 1 0 0 0,1 0 0 0 0,0-1 0 0 0,-1 1 1 0 0,1 0-1 0 0,-1 0 0 0 0,1 0 0 0 0,0 0 0 0 0,-1-1 1 0 0,1 1-1 0 0,0 0 0 0 0,-1 0 0 0 0,0 0 1 0 0,-14-8 563 0 0,14 8-566 0 0,1-1 0 0 0,0 1 0 0 0,-1 0 0 0 0,1-1 0 0 0,0 0 0 0 0,-1 1 0 0 0,1-1 0 0 0,0 1 0 0 0,0-1 0 0 0,-1 1 0 0 0,1-1 0 0 0,0 0 0 0 0,0 1 0 0 0,0-1 0 0 0,0 1 0 0 0,0-1 0 0 0,0 0 0 0 0,0 1 0 0 0,0-1 0 0 0,0 1 0 0 0,0-1 0 0 0,0 0 0 0 0,0 1 0 0 0,0-1-1 0 0,0 1 1 0 0,1-1 0 0 0,-1 0 0 0 0,0 1 0 0 0,1-1 0 0 0,9-20 1585 0 0,-6 14 820 0 0,-5 7-2364 0 0,1 0 0 0 0,0 0 1 0 0,-1 0-1 0 0,1 1 0 0 0,0-1 0 0 0,-1 0 1 0 0,1 0-1 0 0,0 1 0 0 0,-1-1 0 0 0,1 0 1 0 0,0 1-1 0 0,0-1 0 0 0,-1 0 1 0 0,1 0-1 0 0,0 1 0 0 0,0-1 0 0 0,0 1 1 0 0,-1-1-1 0 0,1 0 0 0 0,0 1 1 0 0,0-1-1 0 0,0 0 0 0 0,0 1 0 0 0,0-1 1 0 0,0 1-1 0 0,0-1 0 0 0,0 0 0 0 0,0 1 1 0 0,0-1-1 0 0,0 1 0 0 0,1 10 1819 0 0,0-7-1713 0 0,1 0 1 0 0,-1 0-1 0 0,0 0 1 0 0,0 0-1 0 0,0 0 1 0 0,0 1-1 0 0,-1-1 1 0 0,1 5-1 0 0,0 5 227 0 0,5 30 789 0 0,-3 0 0 0 0,-1 0 0 0 0,-7 68 0 0 0,-28 129 44 0 0,29-218-1308 0 0,-24 97-196 0 0,16-80-2877 0 0,-8 62 0 0 0,17-73-754 0 0,2-20 1771 0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03.335"/>
    </inkml:context>
    <inkml:brush xml:id="br0">
      <inkml:brushProperty name="width" value="0.05" units="cm"/>
      <inkml:brushProperty name="height" value="0.05" units="cm"/>
    </inkml:brush>
  </inkml:definitions>
  <inkml:trace contextRef="#ctx0" brushRef="#br0">37 27 10253 0 0,'-10'-5'11'0'0,"10"5"46"0"0,-1-1-1 0 0,0 1 1 0 0,0-1-1 0 0,0 1 1 0 0,0 0-1 0 0,0-1 1 0 0,0 1-1 0 0,0 0 1 0 0,0-1-1 0 0,0 1 1 0 0,1 0-1 0 0,-1 0 1 0 0,0 0-1 0 0,0 0 1 0 0,0 0-1 0 0,-1 0 1 0 0,1 1 41 0 0,0 0 0 0 0,0 0 0 0 0,0 0 1 0 0,0 0-1 0 0,1 0 0 0 0,-1 0 0 0 0,1 1 0 0 0,-1-1 1 0 0,0 0-1 0 0,1 0 0 0 0,0 0 0 0 0,-1 1 1 0 0,1-1-1 0 0,0 0 0 0 0,0 0 0 0 0,-1 3 1 0 0,1-3 24 0 0,0 1 0 0 0,0 0 0 0 0,0 0 0 0 0,0 0 0 0 0,0-1 0 0 0,0 1 0 0 0,0 0 0 0 0,0 0 0 0 0,1 0 0 0 0,-1 0 0 0 0,1-1 0 0 0,-1 1 0 0 0,1 0 0 0 0,0-1 0 0 0,0 1 0 0 0,0 0 0 0 0,0-1 0 0 0,0 1 0 0 0,0-1 0 0 0,0 1 0 0 0,0-1 0 0 0,1 0 0 0 0,-1 0 0 0 0,0 1 1 0 0,1-1-1 0 0,1 1 0 0 0,5 3-31 0 0,1 0 1 0 0,0-1 0 0 0,-1 0-1 0 0,11 3 1 0 0,9 4-35 0 0,-16-5-272 0 0,0-1 1 0 0,0-1-1 0 0,0 0 0 0 0,1 0 0 0 0,-1-1 1 0 0,1-1-1 0 0,0 0 0 0 0,0-1 0 0 0,16 0 1 0 0,-19-1-132 0 0,-1-1 0 0 0,1 0 0 0 0,-1-1 1 0 0,1 0-1 0 0,-1 0 0 0 0,0-1 0 0 0,0 0 1 0 0,0 0-1 0 0,0-1 0 0 0,-1-1 0 0 0,0 1 1 0 0,0-1-1 0 0,10-8 0 0 0,72-55 137 0 0,-86 65 375 0 0,-1 0 0 0 0,1 0 0 0 0,0 1 0 0 0,0-1 0 0 0,0 1 0 0 0,9-3 0 0 0,15 0 4979 0 0,-28 5-5046 0 0,0 0-1 0 0,0-1 0 0 0,0 1 1 0 0,0 0-1 0 0,0-1 0 0 0,0 1 1 0 0,0 0-1 0 0,0-1 0 0 0,0 1 1 0 0,0 0-1 0 0,0-1 0 0 0,0 1 0 0 0,0 0 1 0 0,0-1-1 0 0,0 1 0 0 0,-1 0 1 0 0,1-1-1 0 0,0 1 0 0 0,0 0 1 0 0,0 0-1 0 0,0-1 0 0 0,-1 1 1 0 0,1 0-1 0 0,0-1 0 0 0,0 1 0 0 0,-1 0 1 0 0,1 0-1 0 0,0 0 0 0 0,0-1 1 0 0,-1 1-1 0 0,1 0 0 0 0,0 0 1 0 0,-1 0-1 0 0,1 0 0 0 0,0-1 1 0 0,-1 1-1 0 0,1 0 0 0 0,0 0 1 0 0,-1 0-1 0 0,1 0 0 0 0,0 0 0 0 0,-1 0 1 0 0,1 0-1 0 0,0 0 0 0 0,-1 0 1 0 0,1 0-1 0 0,0 0 0 0 0,-1 0 1 0 0,1 0-1 0 0,0 1 0 0 0,-1-1 1 0 0,1 0-1 0 0,0 0 0 0 0,-1 0 0 0 0,1 0 1 0 0,0 1-1 0 0,-1-1 0 0 0,1 0 1 0 0,-16 10 496 0 0,0 0-1 0 0,1 0 1 0 0,0 2 0 0 0,-18 17 0 0 0,-6 6-462 0 0,6-9-1563 0 0,0-1 0 0 0,-52 29 0 0 0,44-34-1016 0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09.698"/>
    </inkml:context>
    <inkml:brush xml:id="br0">
      <inkml:brushProperty name="width" value="0.05" units="cm"/>
      <inkml:brushProperty name="height" value="0.05" units="cm"/>
    </inkml:brush>
  </inkml:definitions>
  <inkml:trace contextRef="#ctx0" brushRef="#br0">2477 347 6625 0 0,'3'-8'76'0'0,"-1"0"1"0"0,0 0 0 0 0,0 0 0 0 0,-1 0 0 0 0,0 0 0 0 0,-1-10-1 0 0,0 16 7 0 0,0-1-1 0 0,-1 0 0 0 0,0 1 0 0 0,1-1 0 0 0,-1 1 0 0 0,0-1 0 0 0,0 1 1 0 0,0-1-1 0 0,-1 1 0 0 0,1 0 0 0 0,-1-1 0 0 0,1 1 0 0 0,-1 0 0 0 0,0 0 0 0 0,0 0 1 0 0,0 0-1 0 0,0 1 0 0 0,0-1 0 0 0,0 0 0 0 0,0 1 0 0 0,0-1 0 0 0,-5-1 0 0 0,-8-3 124 0 0,-1 1 0 0 0,1 1-1 0 0,-1 1 1 0 0,0 0 0 0 0,0 0-1 0 0,0 2 1 0 0,-21 0 0 0 0,7 0-13 0 0,-54-1 228 0 0,0 3 0 0 0,0 5 0 0 0,1 3 0 0 0,0 3 0 0 0,-109 32 0 0 0,129-25-22 0 0,0 4-1 0 0,1 2 1 0 0,1 3 0 0 0,2 3 0 0 0,1 2 0 0 0,-103 78-1 0 0,28-2 488 0 0,-174 186-1 0 0,23 21-91 0 0,217-231-383 0 0,-107 179 0 0 0,147-213-251 0 0,1 1 0 0 0,3 0 0 0 0,2 2 0 0 0,3 1-1 0 0,2 0 1 0 0,3 1 0 0 0,-8 67 0 0 0,17-90-49 0 0,2 1 0 0 0,1 0 0 0 0,2 0 0 0 0,1 0 1 0 0,2 0-1 0 0,1-1 0 0 0,2 0 0 0 0,1 0 0 0 0,2 0 1 0 0,1-1-1 0 0,1 0 0 0 0,2-1 0 0 0,26 44 0 0 0,-13-36-52 0 0,2-2 0 0 0,1 0 0 0 0,2-2 0 0 0,1-1 0 0 0,2-2 0 0 0,1-1 0 0 0,59 37-1 0 0,-27-25-29 0 0,2-3 0 0 0,1-3 0 0 0,122 43-1 0 0,-84-44-5 0 0,1-6-1 0 0,2-4 0 0 0,0-5 0 0 0,2-5 1 0 0,192 3-1 0 0,218-24-26 0 0,-2-42 32 0 0,-346 17-30 0 0,226-69-1 0 0,-273 58-33 0 0,-3-6 0 0 0,166-88 0 0 0,-214 93 25 0 0,-1-4 0 0 0,-3-4 0 0 0,-1-2 0 0 0,95-91 0 0 0,-125 100 9 0 0,-2-2 0 0 0,-1-1 0 0 0,-3-2 0 0 0,-2-2 0 0 0,-3-1 0 0 0,-1-2 0 0 0,35-82 0 0 0,-43 72-55 0 0,-2-1 1 0 0,-2-1 0 0 0,-4 0 0 0 0,-3-1-1 0 0,8-125 1 0 0,-18 102-223 0 0,-4 0 0 0 0,-4 1 0 0 0,-35-171 0 0 0,29 206 225 0 0,-2 1-1 0 0,-3 0 1 0 0,-1 1 0 0 0,-4 1-1 0 0,-1 1 1 0 0,-2 1-1 0 0,-3 1 1 0 0,-1 2-1 0 0,-3 0 1 0 0,-1 3-1 0 0,-2 0 1 0 0,-2 2-1 0 0,-2 2 1 0 0,-1 2 0 0 0,-2 1-1 0 0,-1 2 1 0 0,-68-38-1 0 0,53 40-30 0 0,-2 3-1 0 0,-1 2 0 0 0,-2 3 0 0 0,-95-22 1 0 0,77 29-37 0 0,-1 3 0 0 0,0 4 0 0 0,-98 1 0 0 0,56 12-1348 0 0,-1 6 1 0 0,2 5-1 0 0,0 6 1 0 0,-226 68-1 0 0,269-63-332 0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13.313"/>
    </inkml:context>
    <inkml:brush xml:id="br0">
      <inkml:brushProperty name="width" value="0.05" units="cm"/>
      <inkml:brushProperty name="height" value="0.05" units="cm"/>
    </inkml:brush>
  </inkml:definitions>
  <inkml:trace contextRef="#ctx0" brushRef="#br0">11 112 8861 0 0,'-1'-3'123'0'0,"0"0"1"0"0,0 0 0 0 0,1 0-1 0 0,0 0 1 0 0,-1 0 0 0 0,1 1-1 0 0,0-1 1 0 0,1 0 0 0 0,-1 0-1 0 0,1-5 1 0 0,-4-6 1809 0 0,2 13-1722 0 0,0 0 0 0 0,1-1 0 0 0,-1 1 1 0 0,0-1-1 0 0,1 0 0 0 0,0 1 0 0 0,-1-1 1 0 0,1 1-1 0 0,0-1 0 0 0,0-2 0 0 0,0 2-86 0 0,0 1-1 0 0,1-1 0 0 0,-1 0 0 0 0,1 0 1 0 0,0 1-1 0 0,-1-1 0 0 0,1 0 1 0 0,0 1-1 0 0,0-1 0 0 0,0 0 0 0 0,0 1 1 0 0,2-3-1 0 0,-2 4-73 0 0,-1-1-1 0 0,1 1 1 0 0,0-1 0 0 0,-1 1 0 0 0,1 0-1 0 0,0-1 1 0 0,0 1 0 0 0,-1 0 0 0 0,1-1 0 0 0,0 1-1 0 0,0 0 1 0 0,0 0 0 0 0,-1 0 0 0 0,1 0-1 0 0,0 0 1 0 0,0-1 0 0 0,0 1 0 0 0,0 1-1 0 0,-1-1 1 0 0,2 0 0 0 0,1 1 21 0 0,-1 0 1 0 0,0 0-1 0 0,0 0 1 0 0,0 0-1 0 0,0 0 1 0 0,0 1-1 0 0,0-1 1 0 0,0 1-1 0 0,0 0 0 0 0,0-1 1 0 0,-1 1-1 0 0,1 0 1 0 0,0 0-1 0 0,-1 0 1 0 0,0 0-1 0 0,1 0 1 0 0,0 4-1 0 0,9 18 332 0 0,-2 0 0 0 0,-1 0 0 0 0,0 1 0 0 0,-2 0 0 0 0,3 27 0 0 0,7 132 1402 0 0,-14-142-1460 0 0,22 184 51 0 0,-24-226-398 0 0,0 0 0 0 0,0 0 1 0 0,0 0-1 0 0,0 0 0 0 0,0 0 0 0 0,0 0 0 0 0,0-1 0 0 0,0 1 1 0 0,0 0-1 0 0,0 0 0 0 0,1 0 0 0 0,-1 0 0 0 0,0 0 0 0 0,0 0 1 0 0,0 0-1 0 0,0 0 0 0 0,0 0 0 0 0,0-1 0 0 0,0 1 0 0 0,0 0 1 0 0,0 0-1 0 0,0 0 0 0 0,1 0 0 0 0,-1 0 0 0 0,0 0 0 0 0,0 0 1 0 0,0 0-1 0 0,0 0 0 0 0,0 0 0 0 0,0 0 0 0 0,0 0 0 0 0,1 0 0 0 0,-1 0 1 0 0,0 0-1 0 0,0 0 0 0 0,0 0 0 0 0,0 0 0 0 0,0 0 0 0 0,0 0 1 0 0,0 0-1 0 0,1 0 0 0 0,-1 0 0 0 0,0 0 0 0 0,0 0 0 0 0,0 0 1 0 0,0 0-1 0 0,0 0 0 0 0,0 0 0 0 0,0 0 0 0 0,0 1 0 0 0,0-1 1 0 0,1 0-1 0 0,-1 0 0 0 0,0 0 0 0 0,0 0 0 0 0,0 0 0 0 0,0 0 1 0 0,0 0-1 0 0,0 0 0 0 0,0 0 0 0 0,0 1 0 0 0,0-1 0 0 0,0 0 1 0 0,0 0-1 0 0,0 0 0 0 0,0 0 0 0 0,0 0 0 0 0,0 0 0 0 0,10-15-79 0 0,6-19-71 0 0,12-25-72 0 0,-11 25 127 0 0,23-67-1 0 0,-32 65 66 0 0,-1 0-1 0 0,3-49 0 0 0,-1 0-25 0 0,-5 59 32 0 0,-2 5-2 0 0,2 0 0 0 0,0 0 1 0 0,1 1-1 0 0,0-1 0 0 0,17-36 0 0 0,-28 73-444 0 0,1 0 1 0 0,0 0-1 0 0,1 1 1 0 0,1-1 0 0 0,0 1-1 0 0,0 20 1 0 0,3-23-310 0 0,0-1 0 0 0,1 0 0 0 0,0 1-1 0 0,1-1 1 0 0,1 0 0 0 0,0 1 0 0 0,1-2 0 0 0,7 17 0 0 0,-9-25 436 0 0,0-1-1 0 0,1 1 0 0 0,0 0 1 0 0,0-1-1 0 0,0 0 0 0 0,0 0 1 0 0,0 0-1 0 0,0 0 1 0 0,1 0-1 0 0,0 0 0 0 0,7 3 1 0 0,-1 1-543 0 0,6 4-385 0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14.322"/>
    </inkml:context>
    <inkml:brush xml:id="br0">
      <inkml:brushProperty name="width" value="0.05" units="cm"/>
      <inkml:brushProperty name="height" value="0.05" units="cm"/>
    </inkml:brush>
  </inkml:definitions>
  <inkml:trace contextRef="#ctx0" brushRef="#br0">227 394 7905 0 0,'5'-7'61'0'0,"-4"6"137"0"0,0-1 0 0 0,1 1 0 0 0,-1-1 0 0 0,0 1 1 0 0,0-1-1 0 0,0 0 0 0 0,0 0 0 0 0,-1 1 0 0 0,1-1 0 0 0,0 0 1 0 0,-1 0-1 0 0,1 0 0 0 0,-1 0 0 0 0,0 0 0 0 0,0 0 1 0 0,1 0-1 0 0,-1 0 0 0 0,-1-3 0 0 0,-15-61 4226 0 0,16 43-3945 0 0,1 21-460 0 0,-1 1 0 0 0,0-1 0 0 0,1 1 0 0 0,-1-1 0 0 0,0 1 0 0 0,0-1 0 0 0,0 1-1 0 0,0-1 1 0 0,0 0 0 0 0,0 1 0 0 0,-1-1 0 0 0,1 1 0 0 0,0-1 0 0 0,-1 1 0 0 0,1-1 0 0 0,-1 1-1 0 0,0 0 1 0 0,1-1 0 0 0,-1 1 0 0 0,0-1 0 0 0,0 1 0 0 0,0 0 0 0 0,0 0 0 0 0,0 0 0 0 0,-1-2 0 0 0,1 3-1 0 0,0 0 1 0 0,0 0 0 0 0,0 0 0 0 0,0 0 0 0 0,1 0 0 0 0,-1 0 0 0 0,0 0 0 0 0,0 0 0 0 0,0 0 0 0 0,0 0 0 0 0,1 1 0 0 0,-1-1-1 0 0,0 0 1 0 0,0 0 0 0 0,1 1 0 0 0,-1-1 0 0 0,0 1 0 0 0,0-1 0 0 0,1 0 0 0 0,-1 1 0 0 0,0 0 0 0 0,1-1 0 0 0,-2 1 0 0 0,-16 16 231 0 0,16-15-194 0 0,-15 17 228 0 0,1 1-1 0 0,1 0 0 0 0,1 1 1 0 0,-19 34-1 0 0,-34 97 398 0 0,62-141-686 0 0,-5 14 5 0 0,10-25 0 0 0,-1 1 0 0 0,1 0 1 0 0,0-1-1 0 0,0 1 0 0 0,0 0 0 0 0,0-1 0 0 0,0 1 1 0 0,0-1-1 0 0,0 1 0 0 0,0 0 0 0 0,0-1 0 0 0,1 1 0 0 0,-1 0 1 0 0,0-1-1 0 0,0 1 0 0 0,1 0 0 0 0,-1-1 0 0 0,0 1 0 0 0,1-1 1 0 0,-1 1-1 0 0,0-1 0 0 0,1 1 0 0 0,-1-1 0 0 0,1 1 0 0 0,-1-1 1 0 0,1 1-1 0 0,-1-1 0 0 0,1 1 0 0 0,-1-1 0 0 0,1 0 0 0 0,-1 1 1 0 0,1-1-1 0 0,0 0 0 0 0,0 1 0 0 0,2-1 1 0 0,0 0 0 0 0,0-1-1 0 0,-1 1 1 0 0,1 0 0 0 0,0-1-1 0 0,0 1 1 0 0,0-1 0 0 0,-1 0-1 0 0,1 0 1 0 0,4-2 0 0 0,14-4 22 0 0,-10 5-23 0 0,0-1 0 0 0,1 0-1 0 0,-1-1 1 0 0,0 0 0 0 0,-1-1 0 0 0,1 0 0 0 0,-1-1 0 0 0,0 0-1 0 0,0 0 1 0 0,-1-1 0 0 0,0 0 0 0 0,0-1 0 0 0,-1 0 0 0 0,0 0 0 0 0,0-1-1 0 0,-1 0 1 0 0,9-14 0 0 0,32-46-3 0 0,-169 231 3616 0 0,119-160-3594 0 0,0 1 0 0 0,1 0 1 0 0,-1 0-1 0 0,1 0 0 0 0,0 0 0 0 0,0 0 0 0 0,0 0 0 0 0,0 1 0 0 0,0-1 0 0 0,1 0 0 0 0,0 0 0 0 0,-1 1 0 0 0,1-1 0 0 0,0 0 0 0 0,1 0 0 0 0,-1 1 0 0 0,0-1 0 0 0,1 0 0 0 0,1 4 0 0 0,-1-5-20 0 0,-1 0 1 0 0,1 0-1 0 0,0 0 1 0 0,0 0 0 0 0,1 0-1 0 0,-1 0 1 0 0,0 0-1 0 0,1 0 1 0 0,-1 0 0 0 0,1 0-1 0 0,-1-1 1 0 0,1 1-1 0 0,0-1 1 0 0,0 1 0 0 0,0-1-1 0 0,0 0 1 0 0,0 1-1 0 0,0-1 1 0 0,0 0 0 0 0,0 0-1 0 0,0-1 1 0 0,1 1-1 0 0,-1 0 1 0 0,0-1 0 0 0,1 1-1 0 0,4-1 1 0 0,10-1-34 0 0,1 0-1 0 0,0-2 1 0 0,-1 0 0 0 0,0 0 0 0 0,0-2 0 0 0,0 0-1 0 0,0-1 1 0 0,-1-1 0 0 0,1-1 0 0 0,-2 0 0 0 0,1-1-1 0 0,17-13 1 0 0,-20 11-14 0 0,0 0 0 0 0,-1-1-1 0 0,-1-1 1 0 0,1 1 0 0 0,-2-2-1 0 0,0 0 1 0 0,-1 0 0 0 0,0-1-1 0 0,-1 0 1 0 0,-1 0 0 0 0,0-1-1 0 0,-1 1 1 0 0,-1-2 0 0 0,7-30-1 0 0,-3-12-74 0 0,-3 0-1 0 0,-2-113 0 0 0,-4 137 61 0 0,-3 43 74 0 0,0 0 0 0 0,-1 0 0 0 0,-8 13 1 0 0,8-13 3 0 0,-24 42 295 0 0,3 2 1 0 0,1 0 0 0 0,-30 105 0 0 0,49-138-222 0 0,1 0 0 0 0,1 1 1 0 0,0-1-1 0 0,2 1 0 0 0,0 0 1 0 0,3 34-1 0 0,-1-50-99 0 0,0-1 1 0 0,0 1-1 0 0,0-1 1 0 0,0 0-1 0 0,0 0 1 0 0,1 0-1 0 0,-1 0 0 0 0,1 0 1 0 0,0 0-1 0 0,0 0 1 0 0,0 0-1 0 0,0-1 1 0 0,1 1-1 0 0,-1-1 0 0 0,1 1 1 0 0,-1-1-1 0 0,1 0 1 0 0,0 0-1 0 0,0 0 1 0 0,0-1-1 0 0,0 1 1 0 0,0-1-1 0 0,0 1 0 0 0,1-1 1 0 0,-1 0-1 0 0,0 0 1 0 0,1-1-1 0 0,-1 1 1 0 0,0-1-1 0 0,1 1 0 0 0,-1-1 1 0 0,1 0-1 0 0,-1 0 1 0 0,6-2-1 0 0,45-12-633 0 0,-21 4 183 0 0,-28 9 372 0 0,1-1 0 0 0,-1 0 0 0 0,0 0 0 0 0,0-1 0 0 0,0 0 0 0 0,-1 1 0 0 0,1-1 0 0 0,-1-1 0 0 0,1 1 0 0 0,-1-1 0 0 0,0 0 0 0 0,0 0 0 0 0,-1 0 0 0 0,1 0 0 0 0,-1-1 0 0 0,0 1 0 0 0,0-1 0 0 0,3-7 0 0 0,2-7-28 0 0,-1 0 1 0 0,0-1-1 0 0,6-32 0 0 0,-6 21 154 0 0,0-5-47 0 0,0 3-47 0 0,-5 26 204 0 0,-1 10 218 0 0,-11 113 1390 0 0,0-1-953 0 0,10-111-780 0 0,0-1 0 0 0,0 1 1 0 0,0 0-1 0 0,1-1 1 0 0,-1 1-1 0 0,1-1 1 0 0,0 1-1 0 0,0-1 1 0 0,1 1-1 0 0,1 4 1 0 0,-2-6-74 0 0,1-1 0 0 0,-1 1 0 0 0,0-1 0 0 0,0 0 0 0 0,1 1 0 0 0,-1-1 0 0 0,1 0 0 0 0,-1 0 0 0 0,1 0 0 0 0,0 0 0 0 0,-1 0 0 0 0,1 0 0 0 0,0 0 0 0 0,0-1 0 0 0,-1 1 0 0 0,1-1 0 0 0,0 1 0 0 0,0-1 0 0 0,0 0-1 0 0,0 0 1 0 0,-1 0 0 0 0,4 0 0 0 0,3 0-434 0 0,-1-1-1 0 0,0 0 0 0 0,1 0 0 0 0,-1-1 0 0 0,0 0 1 0 0,0 0-1 0 0,0-1 0 0 0,-1 0 0 0 0,1 0 0 0 0,-1 0 1 0 0,1-1-1 0 0,-1 0 0 0 0,0 0 0 0 0,7-7 0 0 0,-5 4-164 0 0,-2 0 0 0 0,1 0 0 0 0,-1 0-1 0 0,0-1 1 0 0,0 0 0 0 0,-1 0 0 0 0,0 0-1 0 0,-1 0 1 0 0,0-1 0 0 0,6-17-1 0 0,-3-2-381 0 0,0 0-1 0 0,4-56 0 0 0,-10 68 960 0 0,0-1 1 0 0,-2 0 0 0 0,0 1-1 0 0,-1-1 1 0 0,0 1-1 0 0,-8-26 1 0 0,9 38 153 0 0,0 0 1 0 0,-1 0 0 0 0,0 1-1 0 0,0-1 1 0 0,0 0-1 0 0,0 1 1 0 0,0-1 0 0 0,-5-4-1 0 0,6 7-20 0 0,0 0-1 0 0,0 0 1 0 0,0 0 0 0 0,-1 0-1 0 0,1 0 1 0 0,0 0-1 0 0,-1 0 1 0 0,1 1-1 0 0,0-1 1 0 0,-1 1 0 0 0,1-1-1 0 0,-1 1 1 0 0,1-1-1 0 0,-1 1 1 0 0,1 0-1 0 0,-1 0 1 0 0,0 0 0 0 0,1 0-1 0 0,-1 0 1 0 0,1 0-1 0 0,-1 0 1 0 0,1 0 0 0 0,-1 1-1 0 0,-2 0 1 0 0,0 0 167 0 0,1 0-1 0 0,-1 0 1 0 0,0 1 0 0 0,0 0 0 0 0,1-1 0 0 0,-1 1 0 0 0,1 0 0 0 0,0 1 0 0 0,-1-1 0 0 0,1 1-1 0 0,0-1 1 0 0,-4 7 0 0 0,4-6 57 0 0,1 1 0 0 0,1-1-1 0 0,-1 1 1 0 0,0 0 0 0 0,1 0-1 0 0,0 0 1 0 0,0 0 0 0 0,0 0-1 0 0,1 0 1 0 0,-1 0 0 0 0,1 0-1 0 0,0 7 1 0 0,-1-9-133 0 0,1-2-346 0 0,-1 0 0 0 0,0 0 0 0 0,1 0 0 0 0,-1 0 0 0 0,1-1 0 0 0,-1 1 0 0 0,0 0 0 0 0,1 1 1 0 0,-1-1-1 0 0,1 0 0 0 0,-1 0 0 0 0,0 0 0 0 0,1 0 0 0 0,-1 0 0 0 0,1 1 0 0 0,-1-1 0 0 0,1 0 0 0 0,-1 0 0 0 0,1 1 0 0 0,-1-1 0 0 0,1 0 0 0 0,-1 1 1 0 0,-3 2-1119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16.062"/>
    </inkml:context>
    <inkml:brush xml:id="br0">
      <inkml:brushProperty name="width" value="0.05" units="cm"/>
      <inkml:brushProperty name="height" value="0.05" units="cm"/>
    </inkml:brush>
  </inkml:definitions>
  <inkml:trace contextRef="#ctx0" brushRef="#br0">269 724 10253 0 0,'1'-2'96'0'0,"0"0"0"0"0,-1 1 0 0 0,1-1 1 0 0,0 0-1 0 0,-1 1 0 0 0,1-1 0 0 0,-1 0 0 0 0,0 0 0 0 0,1 1 1 0 0,-1-4-1 0 0,3-11 1555 0 0,29-43 817 0 0,-28 52-2427 0 0,0 0 1 0 0,-1 0-1 0 0,0-1 0 0 0,0 1 1 0 0,0-1-1 0 0,-1 0 0 0 0,0 0 0 0 0,1-13 1 0 0,-3 18-37 0 0,0 0 0 0 0,0-1 0 0 0,-1 1-1 0 0,1 0 1 0 0,-1-1 0 0 0,1 1 0 0 0,-1 0 0 0 0,0 0 0 0 0,-1 0 0 0 0,1 0 0 0 0,0 0 0 0 0,-1 0 0 0 0,0 0-1 0 0,1 0 1 0 0,-1 1 0 0 0,0-1 0 0 0,-1 1 0 0 0,1-1 0 0 0,0 1 0 0 0,-1 0 0 0 0,1 0 0 0 0,-1 0 0 0 0,-4-3-1 0 0,3 3 31 0 0,0 0-1 0 0,-1-1 0 0 0,1 2 0 0 0,0-1 1 0 0,-1 0-1 0 0,1 1 0 0 0,-1 0 0 0 0,1 0 1 0 0,-1 0-1 0 0,0 1 0 0 0,1-1 0 0 0,-1 1 1 0 0,0 0-1 0 0,-4 1 0 0 0,2 0 64 0 0,0 1 1 0 0,-1 0-1 0 0,1 0 1 0 0,1 0-1 0 0,-1 1 1 0 0,0 0-1 0 0,1 1 0 0 0,-8 4 1 0 0,0 2 135 0 0,1 0 1 0 0,0 1-1 0 0,1 0 0 0 0,1 1 1 0 0,0 1-1 0 0,0 0 0 0 0,-9 15 1 0 0,11-14-61 0 0,1 0 0 0 0,0 1 0 0 0,-7 20 0 0 0,12-28-124 0 0,1 0 1 0 0,0 0-1 0 0,1 0 1 0 0,-1 0-1 0 0,2 1 1 0 0,-1-1-1 0 0,1 0 1 0 0,0 1-1 0 0,1 13 1 0 0,0-20-40 0 0,-1 1 0 0 0,1 0 0 0 0,-1-1 0 0 0,1 1 1 0 0,0 0-1 0 0,0-1 0 0 0,0 1 0 0 0,-1-1 1 0 0,2 0-1 0 0,-1 1 0 0 0,0-1 0 0 0,0 0 1 0 0,0 1-1 0 0,0-1 0 0 0,1 0 0 0 0,-1 0 1 0 0,1 0-1 0 0,-1 0 0 0 0,1 0 0 0 0,-1-1 0 0 0,1 1 1 0 0,-1 0-1 0 0,1-1 0 0 0,0 1 0 0 0,-1-1 1 0 0,1 1-1 0 0,3-1 0 0 0,5 1 2 0 0,1 0-1 0 0,-1-1 1 0 0,18-2 0 0 0,-11 1 0 0 0,-9 1-73 0 0,0-1 1 0 0,0 0 0 0 0,0 0-1 0 0,-1-1 1 0 0,1 0 0 0 0,0 0-1 0 0,-1-1 1 0 0,1 0 0 0 0,-1 0-1 0 0,0-1 1 0 0,0 0 0 0 0,0 0-1 0 0,-1 0 1 0 0,1-1 0 0 0,-1 0-1 0 0,0-1 1 0 0,-1 1 0 0 0,1-1-1 0 0,7-10 1 0 0,-8 7-20 0 0,1 0-1 0 0,-2 0 1 0 0,1 0-1 0 0,-1-1 1 0 0,0 1-1 0 0,-1-1 1 0 0,0 0-1 0 0,-1 0 1 0 0,0 0-1 0 0,-1 0 1 0 0,0-1-1 0 0,0 1 1 0 0,-1 0-1 0 0,-2-18 1 0 0,2 23 74 0 0,-1 0 0 0 0,0 0 0 0 0,0 0 0 0 0,0 0 0 0 0,-1 0 0 0 0,0 1 0 0 0,0-1 0 0 0,0 0 1 0 0,-4-5-1 0 0,5 9 3 0 0,1 0 1 0 0,-1 1-1 0 0,0-1 1 0 0,0 0-1 0 0,1 0 1 0 0,-1 0-1 0 0,0 1 1 0 0,0-1-1 0 0,0 1 1 0 0,0-1-1 0 0,0 0 1 0 0,0 1-1 0 0,0 0 1 0 0,0-1-1 0 0,0 1 1 0 0,0 0-1 0 0,0-1 1 0 0,-2 1-1 0 0,1 0 2 0 0,0 0 0 0 0,1 1 0 0 0,-1-1-1 0 0,0 0 1 0 0,1 1 0 0 0,-1 0 0 0 0,0-1 0 0 0,1 1 0 0 0,-1 0 0 0 0,1 0-1 0 0,-1-1 1 0 0,1 1 0 0 0,0 1 0 0 0,-1-1 0 0 0,-1 2 0 0 0,-4 4 62 0 0,1 0 1 0 0,0 0 0 0 0,1 0-1 0 0,0 0 1 0 0,0 1-1 0 0,1 0 1 0 0,0 0 0 0 0,0 0-1 0 0,-2 10 1 0 0,4-13 23 0 0,0 1-1 0 0,0 0 1 0 0,1 0-1 0 0,0 0 1 0 0,0 0-1 0 0,1 0 1 0 0,0 0-1 0 0,0 0 1 0 0,0 0-1 0 0,1 0 1 0 0,-1 0-1 0 0,2 0 1 0 0,-1 0-1 0 0,3 8 1 0 0,-3-13-78 0 0,-1 0 1 0 0,1 1 0 0 0,-1-1 0 0 0,1 0-1 0 0,0 0 1 0 0,0-1 0 0 0,-1 1-1 0 0,1 0 1 0 0,0 0 0 0 0,0 0 0 0 0,0 0-1 0 0,0-1 1 0 0,0 1 0 0 0,0 0 0 0 0,0-1-1 0 0,0 1 1 0 0,0-1 0 0 0,0 1 0 0 0,0-1-1 0 0,0 0 1 0 0,1 1 0 0 0,1-1 0 0 0,0 1-5 0 0,1-1 0 0 0,-1-1-1 0 0,0 1 1 0 0,1 0 0 0 0,-1-1 0 0 0,0 1 0 0 0,0-1 0 0 0,5-2 0 0 0,3-1-52 0 0,0-1 1 0 0,-1 0 0 0 0,18-12-1 0 0,11-10-655 0 0,65-62 0 0 0,-87 73 555 0 0,-2-1 1 0 0,0 0-1 0 0,-1-2 0 0 0,0 1 1 0 0,20-41-1 0 0,-26 41 107 0 0,-1-1 0 0 0,-1 0 0 0 0,0-1-1 0 0,-2 0 1 0 0,0 0 0 0 0,1-31 0 0 0,-6-122-125 0 0,0 158 151 0 0,1 7 1 0 0,0 6 5 0 0,0-1 0 0 0,0 1 0 0 0,0-1 0 0 0,0 1 1 0 0,0-1-1 0 0,-1 0 0 0 0,0 1 0 0 0,1-1 0 0 0,-1 1 0 0 0,0 0 0 0 0,-1-3 1 0 0,1 4 7 0 0,0 1 1 0 0,1 0-1 0 0,-1 0 1 0 0,1 0 0 0 0,-1 0-1 0 0,0 0 1 0 0,1 0 0 0 0,-1 0-1 0 0,0 0 1 0 0,1 0 0 0 0,-1 0-1 0 0,1 0 1 0 0,-1 0-1 0 0,0 0 1 0 0,1 1 0 0 0,-1-1-1 0 0,1 0 1 0 0,-1 0 0 0 0,1 1-1 0 0,-1-1 1 0 0,1 0 0 0 0,-1 1-1 0 0,1-1 1 0 0,-1 1-1 0 0,1-1 1 0 0,-1 0 0 0 0,1 1-1 0 0,0-1 1 0 0,-1 1 0 0 0,1-1-1 0 0,-1 1 1 0 0,1-1 0 0 0,0 2-1 0 0,-17 18 70 0 0,0 5 150 0 0,1 1 0 0 0,1 1 0 0 0,1 0 0 0 0,1 1 0 0 0,2 1 0 0 0,1-1 0 0 0,1 2 0 0 0,1-1 0 0 0,-6 56 0 0 0,13-75-98 0 0,-6 55 838 0 0,2 0 0 0 0,9 119 0 0 0,-4-183-968 0 0,1 11-177 0 0,1 1 0 0 0,5 16 0 0 0,-6-26 51 0 0,-1-1-1 0 0,1 1 0 0 0,0-1 1 0 0,0 0-1 0 0,0 0 1 0 0,0 1-1 0 0,1-1 0 0 0,-1 0 1 0 0,1 0-1 0 0,-1 0 1 0 0,1 0-1 0 0,0-1 1 0 0,-1 1-1 0 0,1 0 0 0 0,0-1 1 0 0,0 1-1 0 0,0-1 1 0 0,4 2-1 0 0,-5-2-50 0 0,1-1-1 0 0,0 0 1 0 0,0 1 0 0 0,0-1-1 0 0,0 0 1 0 0,0 0 0 0 0,0 0-1 0 0,0 0 1 0 0,0-1 0 0 0,0 1-1 0 0,0 0 1 0 0,-1-1-1 0 0,1 1 1 0 0,0-1 0 0 0,0 0-1 0 0,0 1 1 0 0,-1-1 0 0 0,1 0-1 0 0,0 0 1 0 0,-1 0 0 0 0,1-1-1 0 0,-1 1 1 0 0,1 0 0 0 0,-1-1-1 0 0,0 1 1 0 0,1 0 0 0 0,-1-1-1 0 0,0 1 1 0 0,1-3-1 0 0,5-5-855 0 0,-1-1-1 0 0,-1 0 1 0 0,7-16-1 0 0,-10 23 765 0 0,7-17-551 0 0,2-2 244 0 0,-2 0 0 0 0,0-1 0 0 0,10-46 0 0 0,-19 68 599 0 0,1 0 0 0 0,-1 1 1 0 0,0-1-1 0 0,0 0 1 0 0,0 0-1 0 0,0 1 1 0 0,1-1-1 0 0,-1 0 1 0 0,0 0-1 0 0,1 1 1 0 0,-1-1-1 0 0,1 0 0 0 0,-1 1 1 0 0,1-1-1 0 0,-1 1 1 0 0,1-1-1 0 0,-1 0 1 0 0,1 1-1 0 0,-1-1 1 0 0,1 1-1 0 0,0 0 1 0 0,-1-1-1 0 0,1 1 0 0 0,0-1 1 0 0,-1 1-1 0 0,1 0 1 0 0,0 0-1 0 0,0-1 1 0 0,-1 1-1 0 0,1 0 1 0 0,1 0-1 0 0,28 4 855 0 0,-8-1 101 0 0,-16-3-611 0 0,1-1 0 0 0,0-1 0 0 0,-1 1 0 0 0,0-1 0 0 0,1 0 0 0 0,-1 0 1 0 0,0-1-1 0 0,0 0 0 0 0,0 0 0 0 0,10-8 0 0 0,-15 10-317 0 0,0-1 0 0 0,0 1-1 0 0,0-1 1 0 0,-1 0 0 0 0,1 0 0 0 0,0 1 0 0 0,-1-1 0 0 0,1 0 0 0 0,-1 0 0 0 0,1 0 0 0 0,-1 0-1 0 0,0 0 1 0 0,0 0 0 0 0,0 1 0 0 0,0-1 0 0 0,0 0 0 0 0,0 0 0 0 0,-1 0 0 0 0,1 0-1 0 0,0 0 1 0 0,-2-2 0 0 0,-12-37 652 0 0,14 40-650 0 0,-1 0 0 0 0,1 0 0 0 0,0-1 0 0 0,-1 1-1 0 0,1 0 1 0 0,-1 0 0 0 0,0 0 0 0 0,1 0 0 0 0,-1 0-1 0 0,0 0 1 0 0,1 0 0 0 0,-1 0 0 0 0,0 1 0 0 0,0-1 0 0 0,0 0-1 0 0,0 0 1 0 0,0 1 0 0 0,0-1 0 0 0,0 0 0 0 0,0 1-1 0 0,0-1 1 0 0,0 1 0 0 0,-1-1 0 0 0,0 1 0 0 0,0 0 20 0 0,0 1 0 0 0,0-1 0 0 0,0 1 0 0 0,0 0-1 0 0,0 0 1 0 0,0 0 0 0 0,0 0 0 0 0,0 0 0 0 0,0 0 0 0 0,1 1 0 0 0,-1-1 0 0 0,1 0 0 0 0,-3 3 0 0 0,-6 6 201 0 0,0 0 0 0 0,1 0 0 0 0,0 1 0 0 0,0 0-1 0 0,-11 22 1 0 0,16-25-184 0 0,0 1 0 0 0,0 0 0 0 0,1 0-1 0 0,1 0 1 0 0,-1 1 0 0 0,1-1 0 0 0,1 1-1 0 0,0-1 1 0 0,0 13 0 0 0,1 36 260 0 0,0-57-341 0 0,0-1 1 0 0,1 0 0 0 0,-1 1-1 0 0,0-1 1 0 0,0 1 0 0 0,1-1-1 0 0,-1 0 1 0 0,0 1 0 0 0,1-1-1 0 0,-1 0 1 0 0,1 1 0 0 0,-1-1 0 0 0,0 0-1 0 0,1 0 1 0 0,-1 1 0 0 0,1-1-1 0 0,-1 0 1 0 0,1 0 0 0 0,-1 0-1 0 0,0 0 1 0 0,1 1 0 0 0,-1-1-1 0 0,1 0 1 0 0,-1 0 0 0 0,1 0-1 0 0,-1 0 1 0 0,1 0 0 0 0,-1 0-1 0 0,1 0 1 0 0,-1 0 0 0 0,1-1-1 0 0,19 0-12 0 0,-19 0 10 0 0,12-1-39 0 0,-1 0 0 0 0,0-2 1 0 0,0 1-1 0 0,0-2 0 0 0,-1 1 0 0 0,0-1 0 0 0,20-13 0 0 0,-23 13 12 0 0,-1 0-1 0 0,1-1 0 0 0,-1 1 0 0 0,-1-2 0 0 0,1 1 1 0 0,-1-1-1 0 0,0 0 0 0 0,-1 0 0 0 0,0 0 1 0 0,0-1-1 0 0,6-11 0 0 0,-10 15 22 0 0,0-1 0 0 0,0 1 0 0 0,0-1-1 0 0,-1 1 1 0 0,1-1 0 0 0,-1 1 0 0 0,0-1 0 0 0,0 1 0 0 0,-1-1-1 0 0,1 1 1 0 0,-1-1 0 0 0,0 1 0 0 0,0 0 0 0 0,0-1 0 0 0,-1 1-1 0 0,-2-5 1 0 0,2 17 12 0 0,0-1-1 0 0,-1 1 0 0 0,-6 11 0 0 0,7-14 22 0 0,-1 2 26 0 0,0-1-1 0 0,1 1 0 0 0,0 0 0 0 0,0 0 1 0 0,1 0-1 0 0,0 0 0 0 0,0 0 0 0 0,1 0 1 0 0,-1 0-1 0 0,2 0 0 0 0,-1 0 0 0 0,3 14 1 0 0,-2-20-45 0 0,-1 0-1 0 0,1 0 1 0 0,-1 0 0 0 0,1 1 0 0 0,0-1 0 0 0,-1 0-1 0 0,1 0 1 0 0,0 0 0 0 0,0-1 0 0 0,0 1 0 0 0,0 0 0 0 0,0 0-1 0 0,0 0 1 0 0,0-1 0 0 0,0 1 0 0 0,0 0 0 0 0,0-1-1 0 0,1 1 1 0 0,-1-1 0 0 0,0 0 0 0 0,0 1 0 0 0,1-1-1 0 0,-1 0 1 0 0,0 0 0 0 0,0 1 0 0 0,1-1 0 0 0,-1 0 0 0 0,0 0-1 0 0,0-1 1 0 0,1 1 0 0 0,-1 0 0 0 0,0 0 0 0 0,0 0-1 0 0,1-1 1 0 0,1 0 0 0 0,5-2-32 0 0,1-1 0 0 0,-1 0 1 0 0,0 0-1 0 0,7-5 0 0 0,-6 3-14 0 0,8-5-47 0 0,-1 0 1 0 0,-1-2-1 0 0,0 0 1 0 0,-1 0-1 0 0,17-21 1 0 0,-21 21 43 0 0,-2 0-1 0 0,1 0 1 0 0,-2-1-1 0 0,0 0 1 0 0,0 0-1 0 0,-1-1 1 0 0,-1 0 0 0 0,5-26-1 0 0,-3 9-28 0 0,-3-2-1 0 0,0 1 0 0 0,-2-35 1 0 0,-26 122-72 0 0,13-25 196 0 0,2 0 0 0 0,0 1 0 0 0,-8 57-1 0 0,16-70-78 0 0,0 0 0 0 0,0 0 0 0 0,2 0 0 0 0,0 0 0 0 0,1 0 0 0 0,1 0 0 0 0,0 0 0 0 0,9 26 0 0 0,-2-21-810 0 0,1 0 0 0 0,0 0 0 0 0,21 27 0 0 0,-15-23-1085 0 0,-5-13 45 0 0,-11-13 1790 0 0,-1 0 1 0 0,0 0 0 0 0,1 1-1 0 0,-1-1 1 0 0,0 0 0 0 0,0 0-1 0 0,1 0 1 0 0,-1 0 0 0 0,0 0-1 0 0,1 0 1 0 0,-1 0 0 0 0,0 0-1 0 0,1 0 1 0 0,-1 0 0 0 0,0 0-1 0 0,1 0 1 0 0,-1 0 0 0 0,0 0 0 0 0,0 0-1 0 0,1 0 1 0 0,-1 0 0 0 0,0 0-1 0 0,1-1 1 0 0,-1 1 0 0 0,0 0-1 0 0,1 0 1 0 0,-1 0 0 0 0,0-1 5 0 0,0 0-1 0 0,1 0 1 0 0,-1 1 0 0 0,0-1 0 0 0,0 0 0 0 0,0 0 0 0 0,0 1 0 0 0,0-1 0 0 0,0 0 0 0 0,0 1 0 0 0,0-1-1 0 0,-1 0 1 0 0,1 0 0 0 0,0 1 0 0 0,0-1 0 0 0,-1 0 0 0 0,1 1 0 0 0,0-1 0 0 0,-1 0 0 0 0,1 1 0 0 0,-1-1-1 0 0,1 0 1 0 0,-1 1 0 0 0,1-1 0 0 0,-1 1 0 0 0,1-1 0 0 0,-1 1 0 0 0,1-1 0 0 0,-1 1 0 0 0,0 0 0 0 0,1-1-1 0 0,-1 1 1 0 0,0 0 0 0 0,0-1 0 0 0,-16-13 236 0 0,0 0 0 0 0,2-1 0 0 0,-19-23 0 0 0,16 18 780 0 0,-30-27 0 0 0,38 39-562 0 0,1 0 369 0 0,1 1 0 0 0,-1 0 0 0 0,-1 0 0 0 0,1 1 0 0 0,-21-9 0 0 0,23 13 1892 0 0,21-1-1765 0 0,1-1-822 0 0,0 0 0 0 0,0 1 0 0 0,0 1 0 0 0,0 1 0 0 0,0 0 0 0 0,26 2 0 0 0,-19-1-35 0 0,-22 0-12 0 0,214-7-12 0 0,-185 3 11 0 0,0 0 1 0 0,0-1-1 0 0,-1-2 0 0 0,0-1 0 0 0,36-16 0 0 0,-57 21 3 0 0,0-1 0 0 0,-1 0 0 0 0,1 0 0 0 0,-1 0-1 0 0,1-1 1 0 0,-1 0 0 0 0,-1 0 0 0 0,9-10 0 0 0,-11 12-4 0 0,-1-1 0 0 0,1 1 0 0 0,-1-1 0 0 0,0 1 0 0 0,0-1 0 0 0,0 0 0 0 0,-1 0 0 0 0,1 0 0 0 0,-1 0 0 0 0,0 0 0 0 0,0 0 0 0 0,0 0 0 0 0,-1 0 0 0 0,1-1 0 0 0,-1 1 0 0 0,0 0-1 0 0,-1-7 1 0 0,1 10 4 0 0,0-1 0 0 0,0 1-1 0 0,-1-1 1 0 0,1 1 0 0 0,-1 0-1 0 0,1-1 1 0 0,-1 1 0 0 0,0-1-1 0 0,1 1 1 0 0,-1 0 0 0 0,0 0-1 0 0,0-1 1 0 0,0 1 0 0 0,0 0-1 0 0,0 0 1 0 0,0 0 0 0 0,0 0-1 0 0,0 0 1 0 0,-1 0 0 0 0,1 0-1 0 0,-2 0 1 0 0,1 0 11 0 0,-1 0 0 0 0,0 0 0 0 0,0 0 0 0 0,1 1 0 0 0,-1-1 0 0 0,0 1 0 0 0,0 0 0 0 0,1 0 0 0 0,-1 0 0 0 0,-5 1 0 0 0,-2 1 73 0 0,0 0-1 0 0,0 1 0 0 0,1 0 0 0 0,-1 0 1 0 0,-11 7-1 0 0,1 2 316 0 0,1 0 0 0 0,1 2 1 0 0,0 0-1 0 0,1 1 0 0 0,0 1 0 0 0,2 0 1 0 0,0 1-1 0 0,0 1 0 0 0,2 0 0 0 0,0 1 1 0 0,-18 36-1 0 0,28-49-245 0 0,0 0 1 0 0,1 0 0 0 0,0 0-1 0 0,0 0 1 0 0,0 1-1 0 0,1-1 1 0 0,0 0-1 0 0,0 1 1 0 0,0-1-1 0 0,2 12 1 0 0,-1-14-97 0 0,1 0 0 0 0,0 0 0 0 0,0-1 1 0 0,1 1-1 0 0,-1 0 0 0 0,1-1 1 0 0,0 1-1 0 0,-1-1 0 0 0,2 1 0 0 0,-1-1 1 0 0,0 0-1 0 0,1 0 0 0 0,-1 0 1 0 0,1 0-1 0 0,0 0 0 0 0,0-1 0 0 0,0 0 1 0 0,6 4-1 0 0,0-1-44 0 0,0 0 1 0 0,1 0 0 0 0,0-1-1 0 0,-1-1 1 0 0,2 1-1 0 0,-1-2 1 0 0,0 1-1 0 0,0-2 1 0 0,1 1-1 0 0,-1-1 1 0 0,1-1 0 0 0,-1 0-1 0 0,1 0 1 0 0,0-1-1 0 0,-1-1 1 0 0,15-3-1 0 0,-1 0-182 0 0,-14 3-141 0 0,0 0 1 0 0,0-1 0 0 0,-1 0-1 0 0,1 0 1 0 0,-1-1-1 0 0,18-10 1 0 0,-18 8-213 0 0,-4 4 55 0 0,-1-1 0 0 0,0 0 0 0 0,1 0 0 0 0,-1-1 0 0 0,0 1 0 0 0,-1-1 0 0 0,1 0 0 0 0,-1 0 0 0 0,5-6 0 0 0,-1-7-2155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52.045"/>
    </inkml:context>
    <inkml:brush xml:id="br0">
      <inkml:brushProperty name="width" value="0.05" units="cm"/>
      <inkml:brushProperty name="height" value="0.05" units="cm"/>
    </inkml:brush>
  </inkml:definitions>
  <inkml:trace contextRef="#ctx0" brushRef="#br0">0 289 7325 0 0,'4'-26'-144'0'0,"-4"-5"252"0"0,13-1-156 0 0,-5 0 16 0 0,8 0 0 0 0,0 3 0 0 0,0-1-12 0 0,9 7-4 0 0,1 3 148 0 0,0 5-260 0 0,3 3 160 0 0,1 6-8 0 0,-4 6-16 0 0,5 6-124 0 0,-5 2 16 0 0,-2 6-192 0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17.149"/>
    </inkml:context>
    <inkml:brush xml:id="br0">
      <inkml:brushProperty name="width" value="0.05" units="cm"/>
      <inkml:brushProperty name="height" value="0.05" units="cm"/>
    </inkml:brush>
  </inkml:definitions>
  <inkml:trace contextRef="#ctx0" brushRef="#br0">450 24 7517 0 0,'0'0'-98'0'0,"14"-3"43"0"0,42-9 79 0 0,-41 9 2364 0 0,52-1-821 0 0,-53 3 2633 0 0,-6 1-3621 0 0,34 0 2130 0 0,-36 1-1874 0 0,-8 0-277 0 0,-55 2-75 0 0,8 0-489 0 0,-334 57 9 0 0,229-30-204 0 0,153-29 161 0 0,0-1 1 0 0,0 0 0 0 0,0 1 0 0 0,0-1 0 0 0,0 0 0 0 0,0 0-1 0 0,0 0 1 0 0,0 1 0 0 0,0-1 0 0 0,0 0 0 0 0,0 0 0 0 0,0-1-1 0 0,0 1 1 0 0,0 0 0 0 0,0 0 0 0 0,1 0 0 0 0,-1-1 0 0 0,0 1-1 0 0,0 0 1 0 0,0-1 0 0 0,0 1 0 0 0,0-1 0 0 0,0 1-1 0 0,0-1 1 0 0,1 1 0 0 0,-2-2 0 0 0,2 1-105 0 0,0 0 1 0 0,0 0-1 0 0,1-1 1 0 0,-1 1-1 0 0,0 0 0 0 0,0 0 1 0 0,1 0-1 0 0,-1 0 0 0 0,1 0 1 0 0,-1 0-1 0 0,1 0 1 0 0,0 0-1 0 0,-1 0 0 0 0,1 0 1 0 0,0 0-1 0 0,0 0 1 0 0,-1 0-1 0 0,1 1 0 0 0,0-1 1 0 0,0 0-1 0 0,1 0 0 0 0,2-2-366 0 0,-1 1 0 0 0,0 1-1 0 0,1-1 1 0 0,-1 0-1 0 0,1 1 1 0 0,-1 0-1 0 0,7-2 1 0 0,9-3-1400 0 0,1-3 63 0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17.490"/>
    </inkml:context>
    <inkml:brush xml:id="br0">
      <inkml:brushProperty name="width" value="0.05" units="cm"/>
      <inkml:brushProperty name="height" value="0.05" units="cm"/>
    </inkml:brush>
  </inkml:definitions>
  <inkml:trace contextRef="#ctx0" brushRef="#br0">360 58 7517 0 0,'-57'-17'1554'0'0,"10"9"-418"0"0,18 2-1058 0 0,1 2 0 0 0,-40-1 0 0 0,59 4 23 0 0,0 0 0 0 0,0-1 0 0 0,-13-3 0 0 0,17 3 70 0 0,0 1 0 0 0,0-1 0 0 0,0 1 0 0 0,0 0 0 0 0,0 1 0 0 0,0-1 0 0 0,0 1 0 0 0,0 0 0 0 0,-1 0 0 0 0,1 0 0 0 0,0 1 0 0 0,0 0 0 0 0,-7 2 0 0 0,12-3-104 0 0,-1 0 0 0 0,1 1 0 0 0,0-1 0 0 0,-1 0 0 0 0,1 1 0 0 0,0-1 0 0 0,0 1 1 0 0,-1-1-1 0 0,1 1 0 0 0,0-1 0 0 0,0 0 0 0 0,0 1 0 0 0,0-1 0 0 0,-1 1 0 0 0,1-1 0 0 0,0 1 1 0 0,0-1-1 0 0,0 1 0 0 0,0-1 0 0 0,0 1 0 0 0,0-1 0 0 0,0 1 0 0 0,0-1 0 0 0,0 1 1 0 0,1-1-1 0 0,-1 1 0 0 0,0-1 0 0 0,0 1 0 0 0,0-1 0 0 0,0 1 0 0 0,1-1 0 0 0,-1 1 1 0 0,0-1-1 0 0,0 0 0 0 0,1 1 0 0 0,14 23 1103 0 0,-7-12-601 0 0,2 8-53 0 0,-2 0 0 0 0,-1 0 0 0 0,0 1 0 0 0,7 40 0 0 0,2 87 476 0 0,-12-94-1125 0 0,2 56-2719 0 0,-9-76 1104 0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18.986"/>
    </inkml:context>
    <inkml:brush xml:id="br0">
      <inkml:brushProperty name="width" value="0.05" units="cm"/>
      <inkml:brushProperty name="height" value="0.05" units="cm"/>
    </inkml:brush>
  </inkml:definitions>
  <inkml:trace contextRef="#ctx0" brushRef="#br0">2924 190 6469 0 0,'-5'-12'32'0'0,"4"10"-12"0"0,0-1 1 0 0,0 1-1 0 0,0 0 1 0 0,0 0-1 0 0,0 0 1 0 0,0-1-1 0 0,0 1 1 0 0,-1 0-1 0 0,1 0 1 0 0,-1 1-1 0 0,0-1 1 0 0,0 0-1 0 0,1 0 1 0 0,-1 1-1 0 0,0-1 1 0 0,0 1-1 0 0,0 0 1 0 0,-1 0-1 0 0,1 0 1 0 0,-3-2-1 0 0,-44-14 384 0 0,0 1 0 0 0,0 3 0 0 0,-2 2 0 0 0,1 2 0 0 0,-81-3 0 0 0,23 10 697 0 0,-173 18 0 0 0,-184 62 1135 0 0,7 37-374 0 0,43 13-604 0 0,335-97-961 0 0,2 3-1 0 0,1 3 0 0 0,-77 51 0 0 0,118-63-144 0 0,1 1-1 0 0,1 2 0 0 0,2 1 1 0 0,1 1-1 0 0,-51 65 0 0 0,64-72-89 0 0,2 1 1 0 0,1 1-1 0 0,0 0 0 0 0,2 1 0 0 0,1 0 1 0 0,2 1-1 0 0,0 0 0 0 0,1 0 0 0 0,-8 52 0 0 0,16-62-30 0 0,-1-1 0 0 0,2 0 0 0 0,0 0 0 0 0,1 1-1 0 0,1-1 1 0 0,1 0 0 0 0,0 0 0 0 0,1-1-1 0 0,0 1 1 0 0,9 19 0 0 0,-4-16 3 0 0,1 0 1 0 0,0-1 0 0 0,2-1-1 0 0,0 0 1 0 0,1 0-1 0 0,0-1 1 0 0,20 17-1 0 0,0-4 10 0 0,2-1 0 0 0,1-3 0 0 0,2 0 0 0 0,0-3-1 0 0,1-1 1 0 0,80 30 0 0 0,-8-12-20 0 0,1-6 0 0 0,183 30-1 0 0,239-5 32 0 0,-179-42-40 0 0,1-15 0 0 0,676-87 0 0 0,-318-63 14 0 0,-542 97-57 0 0,-3-7 0 0 0,171-86 0 0 0,-261 106 24 0 0,-2-4 0 0 0,112-83 0 0 0,-149 95-1 0 0,-1-2 0 0 0,-2-1-1 0 0,-2-2 1 0 0,-1-2 0 0 0,57-81 0 0 0,-80 101-3 0 0,-1 0 0 0 0,0 0 0 0 0,-1-1 0 0 0,-1 0 0 0 0,-1-1 0 0 0,-1 0 0 0 0,0 0 0 0 0,-1 0 0 0 0,1-23 0 0 0,-5 32 0 0 0,-1-1-1 0 0,0 1 0 0 0,0-1 0 0 0,-1 1 1 0 0,-1-1-1 0 0,0 1 0 0 0,-1 0 0 0 0,0 0 1 0 0,0 0-1 0 0,-1 0 0 0 0,-1 0 0 0 0,0 1 1 0 0,0 0-1 0 0,-1 0 0 0 0,0 0 0 0 0,-1 1 1 0 0,-15-17-1 0 0,0 4-1 0 0,-2 2 0 0 0,0 0 0 0 0,-1 2 0 0 0,-1 0 0 0 0,-1 2 0 0 0,-45-21 0 0 0,-2 6-11 0 0,-107-30 0 0 0,-19 9-69 0 0,-267-35 0 0 0,-215 18-751 0 0,192 45-1632 0 0,-608 46-1 0 0,836 6-22 0 0,152-12 1005 0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19.846"/>
    </inkml:context>
    <inkml:brush xml:id="br0">
      <inkml:brushProperty name="width" value="0.05" units="cm"/>
      <inkml:brushProperty name="height" value="0.05" units="cm"/>
    </inkml:brush>
  </inkml:definitions>
  <inkml:trace contextRef="#ctx0" brushRef="#br0">199 367 7421 0 0,'2'0'97'0'0,"1"-1"1"0"0,-1 0 0 0 0,1 1-1 0 0,-1 0 1 0 0,1-1 0 0 0,-1 1-1 0 0,0 0 1 0 0,1 0 0 0 0,-1 0-1 0 0,1 1 1 0 0,4 0-1 0 0,8 0 6550 0 0,-10-4-6208 0 0,1-1-353 0 0,1 0 1 0 0,-1-1-1 0 0,0 0 0 0 0,0 0 1 0 0,0 0-1 0 0,-1-1 0 0 0,6-7 0 0 0,-8 10-58 0 0,-1-1 0 0 0,0 1 0 0 0,0-1 0 0 0,-1 0 0 0 0,1 0 1 0 0,-1 1-1 0 0,0-1 0 0 0,0 0 0 0 0,0 0 0 0 0,0 0 0 0 0,-1-1 0 0 0,0 1 0 0 0,0 0 0 0 0,0 0 0 0 0,0 0 0 0 0,0 0 0 0 0,-2-6 0 0 0,1 7-29 0 0,1 0 0 0 0,-1 0 0 0 0,0 0 0 0 0,0 0 1 0 0,0 0-1 0 0,0 0 0 0 0,0 0 0 0 0,-1 1 0 0 0,0-1 0 0 0,1 0 0 0 0,-1 1 1 0 0,0-1-1 0 0,0 1 0 0 0,0 0 0 0 0,0 0 0 0 0,-1 0 0 0 0,1 0 0 0 0,-1 0 0 0 0,1 0 1 0 0,-1 0-1 0 0,-3-1 0 0 0,2 2 3 0 0,1 0 0 0 0,0 1 0 0 0,-1-1 0 0 0,1 1 0 0 0,-1-1 0 0 0,0 1 1 0 0,1 0-1 0 0,-1 0 0 0 0,1 1 0 0 0,-1-1 0 0 0,1 1 0 0 0,-1 0 0 0 0,1 0 0 0 0,0 0 0 0 0,-1 0 0 0 0,1 1 0 0 0,0-1 0 0 0,-5 3 1 0 0,-4 4 76 0 0,1 1 0 0 0,-1-1 0 0 0,1 2 1 0 0,1 0-1 0 0,-1 0 0 0 0,-12 18 1 0 0,9-11 162 0 0,1 2 0 0 0,1 0 1 0 0,-14 31-1 0 0,12-20 245 0 0,-14 52 0 0 0,24-69-386 0 0,1 0 1 0 0,1 1-1 0 0,0-1 0 0 0,1 0 0 0 0,0 1 0 0 0,2 23 1 0 0,-1-35-82 0 0,0 1 1 0 0,1-1-1 0 0,-1 0 1 0 0,1 1-1 0 0,-1-1 1 0 0,1 0 0 0 0,0 1-1 0 0,0-1 1 0 0,0 0-1 0 0,0 0 1 0 0,0 0 0 0 0,0 0-1 0 0,1 0 1 0 0,-1 0-1 0 0,0 0 1 0 0,1 0-1 0 0,0 0 1 0 0,0-1 0 0 0,2 3-1 0 0,-2-3-8 0 0,0 0 0 0 0,0 0 0 0 0,1-1 0 0 0,-1 1 0 0 0,0-1 0 0 0,1 1 0 0 0,-1-1 0 0 0,0 0 0 0 0,1 1 0 0 0,-1-1 0 0 0,0-1 0 0 0,1 1 0 0 0,-1 0 0 0 0,0 0 0 0 0,1-1 0 0 0,1 0 0 0 0,6-3-10 0 0,0 0 0 0 0,0 0 0 0 0,-1-1 0 0 0,0 0-1 0 0,0 0 1 0 0,0-1 0 0 0,11-10 0 0 0,4-6-79 0 0,-1-2-1 0 0,0 0 1 0 0,-2-1-1 0 0,-1-2 1 0 0,-1 0-1 0 0,-1-1 1 0 0,-2 0-1 0 0,0-1 1 0 0,-2-1-1 0 0,-2-1 1 0 0,-1 0-1 0 0,-1-1 1 0 0,-1 1-1 0 0,-2-2 1 0 0,5-55-1 0 0,-4-7-49 0 0,-8 91 138 0 0,-9 28 86 0 0,-50 145 53 0 0,42-114-15 0 0,-16 97 0 0 0,30-127-172 0 0,-3 14 44 0 0,0 60 0 0 0,6-88-244 0 0,1 0 0 0 0,0 0 1 0 0,0 0-1 0 0,1 0 0 0 0,0-1 0 0 0,1 1 0 0 0,1-1 1 0 0,-1 1-1 0 0,2-1 0 0 0,7 14 0 0 0,-11-21-62 0 0,1 0 0 0 0,0-1 0 0 0,0 1 1 0 0,1 0-1 0 0,-1 0 0 0 0,0-1 0 0 0,1 0 0 0 0,-1 1 0 0 0,1-1 0 0 0,0 0 0 0 0,0 0 0 0 0,0-1 0 0 0,0 1 0 0 0,0 0 0 0 0,0-1 0 0 0,1 0 1 0 0,-1 0-1 0 0,0 0 0 0 0,1 0 0 0 0,-1 0 0 0 0,0-1 0 0 0,1 0 0 0 0,-1 1 0 0 0,1-1 0 0 0,4-1 0 0 0,8-3-1152 0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20.710"/>
    </inkml:context>
    <inkml:brush xml:id="br0">
      <inkml:brushProperty name="width" value="0.05" units="cm"/>
      <inkml:brushProperty name="height" value="0.05" units="cm"/>
    </inkml:brush>
  </inkml:definitions>
  <inkml:trace contextRef="#ctx0" brushRef="#br0">18 499 8561 0 0,'1'-7'-20'0'0,"-2"-5"857"0"0,1 12-782 0 0,0 0-1 0 0,-1 0 0 0 0,1 0 0 0 0,0 0 1 0 0,-1 0-1 0 0,1 0 0 0 0,0 0 1 0 0,-1 0-1 0 0,1 0 0 0 0,0 0 0 0 0,0 0 1 0 0,-1 0-1 0 0,1 0 0 0 0,0 0 1 0 0,-1 0-1 0 0,1 1 0 0 0,0-1 1 0 0,0 0-1 0 0,-1 0 0 0 0,1 0 0 0 0,0 1 1 0 0,0-1-1 0 0,0 0 0 0 0,-1 0 1 0 0,1 0-1 0 0,0 1 0 0 0,0-1 0 0 0,0 0 1 0 0,0 0-1 0 0,-1 1 0 0 0,1-1 1 0 0,0 0-1 0 0,0 1 0 0 0,0-1 1 0 0,0 0-1 0 0,0 0 0 0 0,0 1 0 0 0,0-1 1 0 0,-7 16 2106 0 0,4-10-760 0 0,5-10 217 0 0,0 2-1521 0 0,1 0 0 0 0,-1 1 0 0 0,1-1 0 0 0,-1 1 0 0 0,1-1 0 0 0,0 1 0 0 0,-1 0 0 0 0,1 0 0 0 0,0 0 0 0 0,0 1 0 0 0,0-1 0 0 0,0 1 0 0 0,5-1 0 0 0,5-1 81 0 0,-10 1-178 0 0,9-1-2 0 0,-1-1 0 0 0,0-1 0 0 0,0 0 0 0 0,0 0 0 0 0,19-11 0 0 0,-23 10 0 0 0,-1 1 0 0 0,1-1 0 0 0,-1 0 0 0 0,-1-1 0 0 0,1 1 0 0 0,8-13 0 0 0,-11 14-5 0 0,-1 0-1 0 0,1-1 1 0 0,-1 1-1 0 0,0-1 1 0 0,-1 0-1 0 0,1 1 1 0 0,-1-1-1 0 0,0 0 1 0 0,0 0-1 0 0,-1 0 1 0 0,1-10-1 0 0,-1 3-7 0 0,-1 1-1 0 0,0-1 0 0 0,-1 0 0 0 0,0 1 1 0 0,-4-13-1 0 0,4 18 2 0 0,0 0-1 0 0,-1 0 1 0 0,0 0 0 0 0,0 0-1 0 0,0 1 1 0 0,0-1 0 0 0,-1 1 0 0 0,0 0-1 0 0,0 0 1 0 0,-10-9 0 0 0,13 14 11 0 0,0-1-1 0 0,0 0 1 0 0,-1 0 0 0 0,1 1-1 0 0,0-1 1 0 0,-1 1 0 0 0,1-1-1 0 0,0 1 1 0 0,-1-1 0 0 0,1 1-1 0 0,-1 0 1 0 0,1 0 0 0 0,-1 0 0 0 0,1 0-1 0 0,-1 0 1 0 0,1 0 0 0 0,-1 0-1 0 0,1 0 1 0 0,-1 1 0 0 0,1-1-1 0 0,0 0 1 0 0,-1 1 0 0 0,1-1-1 0 0,0 1 1 0 0,-1 0 0 0 0,1-1-1 0 0,0 1 1 0 0,-1 0 0 0 0,1 0-1 0 0,0 0 1 0 0,0 0 0 0 0,0 0 0 0 0,-2 2-1 0 0,-1 2 3 0 0,-1 0 1 0 0,0 0-1 0 0,1 1 0 0 0,0-1 0 0 0,-6 13 1 0 0,1 2 49 0 0,0 0 1 0 0,2 1 0 0 0,0 0 0 0 0,1 0-1 0 0,1 0 1 0 0,1 1 0 0 0,1 0-1 0 0,1 0 1 0 0,1 0 0 0 0,1 0 0 0 0,3 24-1 0 0,-3-42-60 0 0,1 1 0 0 0,0-1-1 0 0,0 1 1 0 0,1-1-1 0 0,-1 0 1 0 0,1 1-1 0 0,0-1 1 0 0,0 0 0 0 0,0 0-1 0 0,0 0 1 0 0,1-1-1 0 0,0 1 1 0 0,0 0-1 0 0,0-1 1 0 0,0 0 0 0 0,0 0-1 0 0,1 0 1 0 0,-1 0-1 0 0,1 0 1 0 0,0-1 0 0 0,0 0-1 0 0,0 1 1 0 0,0-1-1 0 0,6 1 1 0 0,-4-1-162 0 0,-1-1-1 0 0,0 0 1 0 0,1 0 0 0 0,0-1 0 0 0,-1 1-1 0 0,1-1 1 0 0,-1-1 0 0 0,1 1 0 0 0,0-1-1 0 0,-1 0 1 0 0,1 0 0 0 0,-1-1 0 0 0,0 1-1 0 0,1-1 1 0 0,-1 0 0 0 0,0-1 0 0 0,0 1-1 0 0,0-1 1 0 0,6-5 0 0 0,6-5-539 0 0,-1 0-1 0 0,0-2 1 0 0,-1 0 0 0 0,-1 0 0 0 0,-1-2-1 0 0,0 0 1 0 0,-1 0 0 0 0,0-1-1 0 0,-2 0 1 0 0,0-1 0 0 0,-1 0-1 0 0,9-29 1 0 0,-11 22 925 0 0,0 0 0 0 0,-2 0 0 0 0,-1 0 0 0 0,-1-1 0 0 0,-1 0 0 0 0,-1 1 1 0 0,-2-1-1 0 0,0 0 0 0 0,-8-35 0 0 0,3 22 3900 0 0,4 50-3859 0 0,0 3-169 0 0,0-8 19 0 0,1 1-1 0 0,0 0 0 0 0,0-1 1 0 0,0 1-1 0 0,1 7 0 0 0,-2 27 33 0 0,-4 125-11 0 0,5-131-45 0 0,3 39 0 0 0,1-36-31 0 0,-3-20-213 0 0,0 0 1 0 0,2 0-1 0 0,0 0 1 0 0,1 0-1 0 0,1-1 1 0 0,9 27-1 0 0,-12-42 57 0 0,-1 0-1 0 0,0-1 0 0 0,1 1 1 0 0,-1 0-1 0 0,0 0 1 0 0,1 0-1 0 0,-1-1 0 0 0,1 1 1 0 0,-1 0-1 0 0,1-1 0 0 0,0 1 1 0 0,-1 0-1 0 0,1-1 0 0 0,0 1 1 0 0,-1-1-1 0 0,1 1 0 0 0,1 0 1 0 0,-2-1 31 0 0,1 0 1 0 0,-1 0 0 0 0,1 0 0 0 0,-1 0-1 0 0,0 0 1 0 0,1 0 0 0 0,-1 0 0 0 0,1-1-1 0 0,-1 1 1 0 0,0 0 0 0 0,1 0 0 0 0,-1 0-1 0 0,0 0 1 0 0,1 0 0 0 0,-1-1 0 0 0,0 1-1 0 0,1 0 1 0 0,-1 0 0 0 0,0-1 0 0 0,1 1-1 0 0,-1 0 1 0 0,0-1 0 0 0,0 1-1 0 0,1 0 1 0 0,-1-1 0 0 0,0 1 0 0 0,1-3-138 0 0,1 1 0 0 0,-1 0 0 0 0,0-1 0 0 0,0 1 0 0 0,-1-1 0 0 0,1 1 1 0 0,0-1-1 0 0,-1 1 0 0 0,1-5 0 0 0,-2 2 154 0 0,1 0 0 0 0,-1 0 0 0 0,0 0 0 0 0,0 1 0 0 0,0-1 0 0 0,-1 0 0 0 0,0 1 0 0 0,0-1 0 0 0,0 1 0 0 0,0 0 0 0 0,-4-6 1 0 0,-5-5 673 0 0,-22-23 0 0 0,16 19-35 0 0,12 13-149 0 0,-1 0 0 0 0,0 0-1 0 0,-1 0 1 0 0,0 1-1 0 0,0-1 1 0 0,0 2 0 0 0,-10-6-1 0 0,17 10-360 0 0,1 0-1 0 0,-1 0 1 0 0,0 0-1 0 0,0 0 1 0 0,0 1-1 0 0,0-1 1 0 0,1 0-1 0 0,-1 0 1 0 0,0 0-1 0 0,0 1 1 0 0,0-1-1 0 0,0 0 1 0 0,0 0-1 0 0,0 0 1 0 0,1 1-1 0 0,-1-1 1 0 0,0 0-1 0 0,0 0 1 0 0,0 1-1 0 0,0-1 1 0 0,0 0-1 0 0,0 0 1 0 0,0 1-1 0 0,0-1 1 0 0,0 0-1 0 0,0 0 1 0 0,0 0-1 0 0,0 1 1 0 0,0-1-1 0 0,0 0 1 0 0,-1 0-1 0 0,1 1 1 0 0,0-1-1 0 0,0 0 1 0 0,0 0-1 0 0,0 0 1 0 0,0 1-1 0 0,0-1 1 0 0,0 0-1 0 0,-1 0 1 0 0,1 0-1 0 0,0 1 1 0 0,118-20 729 0 0,46 2-701 0 0,-133 12-83 0 0,-1-1 1 0 0,0-2-1 0 0,37-14 1 0 0,-63 20-13 0 0,1 0-1 0 0,-1-1 1 0 0,1 0-1 0 0,-1 0 1 0 0,0 0 0 0 0,0 0-1 0 0,0-1 1 0 0,-1 1-1 0 0,1-1 1 0 0,-1 0 0 0 0,0 0-1 0 0,0 0 1 0 0,0-1 0 0 0,0 1-1 0 0,3-10 1 0 0,-5 11-5 0 0,0 0 0 0 0,0 1 1 0 0,0-1-1 0 0,0 0 0 0 0,-1 0 1 0 0,1 0-1 0 0,-1-1 0 0 0,0 1 1 0 0,0 0-1 0 0,0 0 0 0 0,0 0 1 0 0,0 0-1 0 0,-1 0 0 0 0,0 0 1 0 0,1 0-1 0 0,-1 0 0 0 0,0 0 1 0 0,0 0-1 0 0,-1 1 0 0 0,1-1 1 0 0,-1 0-1 0 0,1 1 0 0 0,-1-1 1 0 0,0 1-1 0 0,0-1 0 0 0,0 1 1 0 0,0 0-1 0 0,-3-2 0 0 0,3 2-2 0 0,-1 0-1 0 0,1 1 1 0 0,-1 0 0 0 0,0 0-1 0 0,1 0 1 0 0,-1 0-1 0 0,0 0 1 0 0,0 0 0 0 0,0 1-1 0 0,0 0 1 0 0,0-1-1 0 0,0 1 1 0 0,1 0-1 0 0,-1 0 1 0 0,0 0 0 0 0,0 1-1 0 0,0-1 1 0 0,0 1-1 0 0,-3 1 1 0 0,2-1 25 0 0,-1 0 0 0 0,1 1 0 0 0,-1 0 0 0 0,1 0 0 0 0,-1 0 0 0 0,1 0 0 0 0,0 1 0 0 0,0-1 0 0 0,0 1 0 0 0,1 0 0 0 0,-5 4 0 0 0,3 0 87 0 0,0 1 1 0 0,0 0 0 0 0,0 0 0 0 0,1 0 0 0 0,1 0 0 0 0,-1 1 0 0 0,1 0-1 0 0,0 0 1 0 0,1 0 0 0 0,0 0 0 0 0,1 0 0 0 0,-1 12 0 0 0,1 3 145 0 0,1 1 1 0 0,1 0-1 0 0,6 33 1 0 0,-6-49-217 0 0,1 0 1 0 0,1 0-1 0 0,0 0 1 0 0,0 0 0 0 0,1-1-1 0 0,0 0 1 0 0,0 1-1 0 0,1-1 1 0 0,10 13 0 0 0,-13-18-139 0 0,0-1 0 0 0,0 1 0 0 0,1-1-1 0 0,-1 0 1 0 0,0 0 0 0 0,1 0 0 0 0,-1 0 0 0 0,1 0 0 0 0,0 0 0 0 0,-1-1 0 0 0,1 1 0 0 0,0-1 0 0 0,0 0 0 0 0,0 0 0 0 0,0 0 0 0 0,0 0 0 0 0,1 0 0 0 0,-1-1 0 0 0,0 1 0 0 0,0-1 0 0 0,0 0 0 0 0,1 0-1 0 0,-1 0 1 0 0,0-1 0 0 0,0 1 0 0 0,0-1 0 0 0,0 1 0 0 0,1-1 0 0 0,-1 0 0 0 0,0 0 0 0 0,3-2 0 0 0,11-7-1305 0 0,2-1-195 0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21.741"/>
    </inkml:context>
    <inkml:brush xml:id="br0">
      <inkml:brushProperty name="width" value="0.05" units="cm"/>
      <inkml:brushProperty name="height" value="0.05" units="cm"/>
    </inkml:brush>
  </inkml:definitions>
  <inkml:trace contextRef="#ctx0" brushRef="#br0">82 101 9465 0 0,'-19'-8'132'0'0,"17"7"25"0"0,-1 0 0 0 0,1-1 0 0 0,-1 1-1 0 0,1 0 1 0 0,-1 0 0 0 0,0 0-1 0 0,0 1 1 0 0,1-1 0 0 0,-1 1 0 0 0,0-1-1 0 0,0 1 1 0 0,0 0 0 0 0,1 0-1 0 0,-1 0 1 0 0,0 0 0 0 0,0 1 0 0 0,0-1-1 0 0,1 1 1 0 0,-1 0 0 0 0,-4 1 0 0 0,6 2 1481 0 0,8 0-851 0 0,6-1-382 0 0,2 2-226 0 0,1 0-1 0 0,-1 2 0 0 0,1-1 1 0 0,-2 2-1 0 0,22 13 0 0 0,-28-15-172 0 0,0 1 0 0 0,0-1 0 0 0,0 1 0 0 0,-1 1-1 0 0,0-1 1 0 0,-1 1 0 0 0,1 0 0 0 0,-1 1 0 0 0,9 17 0 0 0,-13-21-10 0 0,0 0 1 0 0,-1 1 0 0 0,0-1 0 0 0,0 0 0 0 0,0 1 0 0 0,0-1 0 0 0,-1 0 0 0 0,0 1 0 0 0,0-1 0 0 0,0 1 0 0 0,-1-1-1 0 0,-2 10 1 0 0,2-12 2 0 0,1 0-1 0 0,-1 0 0 0 0,0 0 0 0 0,0 0 1 0 0,-1 0-1 0 0,1 0 0 0 0,0-1 1 0 0,-1 1-1 0 0,0 0 0 0 0,1-1 0 0 0,-1 1 1 0 0,0-1-1 0 0,0 0 0 0 0,-1 0 0 0 0,1 0 1 0 0,0 0-1 0 0,-1 0 0 0 0,1 0 1 0 0,-1-1-1 0 0,0 1 0 0 0,1-1 0 0 0,-1 0 1 0 0,0 1-1 0 0,-3-1 0 0 0,5 0 2 0 0,0-1 0 0 0,-1 0 1 0 0,1 0-1 0 0,0 1 0 0 0,0-1 0 0 0,0 0 0 0 0,-1 0 0 0 0,1 0 0 0 0,0-1 0 0 0,0 1 1 0 0,-1 0-1 0 0,1 0 0 0 0,0-1 0 0 0,0 1 0 0 0,0-1 0 0 0,0 1 0 0 0,0-1 0 0 0,0 1 1 0 0,0-1-1 0 0,-1 1 0 0 0,2-1 0 0 0,-1 0 0 0 0,-1-1 0 0 0,0 0 1 0 0,1 1-1 0 0,0-1 1 0 0,0 0-1 0 0,0-1 1 0 0,0 1-1 0 0,0 0 1 0 0,0 0-1 0 0,0 0 1 0 0,1 0-1 0 0,-1-1 1 0 0,0-3-1 0 0,1-6 2 0 0,-1 0-1 0 0,2-1 0 0 0,2-19 0 0 0,-2 27-2 0 0,0-9-94 0 0,2-1 1 0 0,0 1 0 0 0,1 0-1 0 0,0 0 1 0 0,1 1-1 0 0,1 0 1 0 0,0-1 0 0 0,0 2-1 0 0,2-1 1 0 0,-1 1-1 0 0,2 0 1 0 0,-1 1 0 0 0,2 0-1 0 0,-1 0 1 0 0,2 1-1 0 0,-1 0 1 0 0,1 1 0 0 0,1 0-1 0 0,22-13 1 0 0,-28 19-47 0 0,-1 1 0 0 0,1 0 1 0 0,0 0-1 0 0,10-2 0 0 0,-14 4 45 0 0,0-1-1 0 0,0 1 1 0 0,0 0 0 0 0,0 0-1 0 0,0-1 1 0 0,0 1 0 0 0,-1 0-1 0 0,1 1 1 0 0,0-1-1 0 0,0 0 1 0 0,0 0 0 0 0,0 1-1 0 0,0-1 1 0 0,0 1 0 0 0,-1 0-1 0 0,1-1 1 0 0,2 2-1 0 0,-4 1-158 0 0,0 0-1 0 0,1-1 0 0 0,-1 1 1 0 0,0 0-1 0 0,-1-1 0 0 0,1 1 1 0 0,0 0-1 0 0,-1-1 0 0 0,1 1 1 0 0,-1 0-1 0 0,-2 3 0 0 0,1 2-386 0 0,0 1 51 0 0,1-5 207 0 0,0 0 1 0 0,1 0-1 0 0,-1 0 1 0 0,1 0-1 0 0,0 1 1 0 0,0-1 0 0 0,0 6-1 0 0,1-5-92 0 0,2 17 370 0 0,-3-21 133 0 0,0-1 0 0 0,0 1 0 0 0,0-1-1 0 0,0 0 1 0 0,0 1 0 0 0,0-1 0 0 0,0 1 0 0 0,0-1 0 0 0,0 1 0 0 0,1-1 0 0 0,-1 0 0 0 0,0 1 0 0 0,0-1-1 0 0,0 1 1 0 0,1-1 0 0 0,-1 0 0 0 0,0 1 0 0 0,1-1 0 0 0,-1 0 0 0 0,0 0 0 0 0,1 1 0 0 0,-1-1-1 0 0,0 0 1 0 0,1 0 0 0 0,-1 1 0 0 0,1-1 0 0 0,-1 0 0 0 0,1 0 0 0 0,-1 0 0 0 0,0 0 0 0 0,1 1 0 0 0,-1-1-1 0 0,1 0 1 0 0,-1 0 0 0 0,1 0 0 0 0,-1 0 0 0 0,1 0 0 0 0,0 0 0 0 0,0-2 228 0 0,0 1-1 0 0,0-1 1 0 0,0 0 0 0 0,0 1-1 0 0,0-1 1 0 0,0 0 0 0 0,-1 0-1 0 0,1 1 1 0 0,-1-1 0 0 0,1 0-1 0 0,0-3 1 0 0,4-11 1977 0 0,-5 16-2158 0 0,0 0 0 0 0,0 0 0 0 0,0 0 0 0 0,0-1 0 0 0,0 1 0 0 0,1 0 0 0 0,-1 0 0 0 0,0 0 0 0 0,0 0 0 0 0,0 0 0 0 0,0 0 0 0 0,0 0 0 0 0,1 0 0 0 0,-1 0 0 0 0,0 0 0 0 0,0 0 0 0 0,0 0 0 0 0,0 0 0 0 0,1 0 0 0 0,-1 0 0 0 0,0 0 0 0 0,0 0 0 0 0,0 0 0 0 0,0 0 0 0 0,0 0 0 0 0,1 0 0 0 0,-1 0 0 0 0,0 0 0 0 0,0 0 0 0 0,0 0 0 0 0,0 0 0 0 0,1 0 0 0 0,-1 0 0 0 0,0 0 0 0 0,0 0 0 0 0,0 0 0 0 0,0 1 0 0 0,0-1 0 0 0,0 0 0 0 0,0 0 0 0 0,1 0 0 0 0,-1 0 0 0 0,0 0 0 0 0,0 0 0 0 0,0 1 0 0 0,0-1 0 0 0,0 0 0 0 0,0 0 0 0 0,0 0 0 0 0,0 0 0 0 0,0 0 0 0 0,0 1 0 0 0,0-1 0 0 0,0 0 0 0 0,0 0 0 0 0,0 0 0 0 0,0 1 0 0 0,5 17 1068 0 0,0 29-890 0 0,-15 174 84 0 0,10-215-334 0 0,1 10 5 0 0,8-31-116 0 0,76-227-880 0 0,-66 193 949 0 0,-18 46 35 0 0,0 1 0 0 0,0-1 0 0 0,1 0 0 0 0,-1 1 0 0 0,1 0 0 0 0,0-1 0 0 0,0 1 0 0 0,0 0 0 0 0,0 0 0 0 0,0 0 0 0 0,1 0 0 0 0,-1 0 0 0 0,0 0 0 0 0,1 1 0 0 0,3-2 0 0 0,-6 2 3 0 0,1 1-1 0 0,-1 0 1 0 0,1 0 0 0 0,-1 0 0 0 0,1 0 0 0 0,-1 0-1 0 0,1-1 1 0 0,-1 1 0 0 0,1 0 0 0 0,-1 0 0 0 0,1 0-1 0 0,-1 0 1 0 0,1 0 0 0 0,-1 1 0 0 0,1-1 0 0 0,-1 0-1 0 0,0 0 1 0 0,1 0 0 0 0,-1 0 0 0 0,1 0 0 0 0,-1 1-1 0 0,1-1 1 0 0,-1 0 0 0 0,0 0 0 0 0,1 1 0 0 0,-1-1-1 0 0,0 0 1 0 0,1 1 0 0 0,-1-1 0 0 0,4 16-25 0 0,-10 22 30 0 0,5-33-1 0 0,-7 29 34 0 0,2-12-15 0 0,-4 30-1 0 0,10-46-11 0 0,-1 0-1 0 0,1-1 0 0 0,0 1 0 0 0,1 0 0 0 0,-1 0 0 0 0,1-1 0 0 0,0 1 1 0 0,0-1-1 0 0,1 1 0 0 0,3 7 0 0 0,-5-12-5 0 0,0-1-1 0 0,0 1 1 0 0,1 0 0 0 0,-1-1-1 0 0,0 1 1 0 0,0-1 0 0 0,1 1-1 0 0,-1-1 1 0 0,1 0 0 0 0,-1 1-1 0 0,0-1 1 0 0,1 1-1 0 0,-1-1 1 0 0,1 0 0 0 0,-1 1-1 0 0,1-1 1 0 0,-1 0 0 0 0,1 1-1 0 0,-1-1 1 0 0,1 0 0 0 0,-1 0-1 0 0,1 0 1 0 0,-1 1 0 0 0,1-1-1 0 0,0 0 1 0 0,-1 0-1 0 0,1 0 1 0 0,-1 0 0 0 0,1 0-1 0 0,0 0 1 0 0,1-1 0 0 0,0 1 1 0 0,-1-1-1 0 0,1 0 0 0 0,-1 1 1 0 0,1-1-1 0 0,-1 0 1 0 0,1 0-1 0 0,-1 0 0 0 0,1 0 1 0 0,1-2-1 0 0,27-34-16 0 0,-29 36 10 0 0,8-13-2 0 0,0-1-1 0 0,-1 0 0 0 0,-1-1 0 0 0,0 0 0 0 0,-1 0 0 0 0,5-26 0 0 0,-10 39 1 0 0,0 0 1 0 0,0 0-1 0 0,0 1 1 0 0,0-1-1 0 0,1 0 0 0 0,-1 1 1 0 0,1-1-1 0 0,3-3 1 0 0,-5 5 1 0 0,0 1 1 0 0,1 0 0 0 0,-1 0 0 0 0,0-1 0 0 0,1 1 0 0 0,-1 0 0 0 0,0 0 0 0 0,1-1-1 0 0,-1 1 1 0 0,0 0 0 0 0,1 0 0 0 0,-1 0 0 0 0,1 0 0 0 0,-1-1 0 0 0,0 1 0 0 0,1 0-1 0 0,-1 0 1 0 0,1 0 0 0 0,-1 0 0 0 0,0 0 0 0 0,1 0 0 0 0,-1 0 0 0 0,1 0 0 0 0,-1 0-1 0 0,1 0 1 0 0,0 1 0 0 0,0 0-1 0 0,-1-1 0 0 0,1 1 1 0 0,0-1-1 0 0,-1 1 0 0 0,1 0 1 0 0,0 0-1 0 0,-1-1 0 0 0,1 1 1 0 0,-1 0-1 0 0,1 0 0 0 0,-1 0 1 0 0,0 0-1 0 0,1 0 0 0 0,-1-1 1 0 0,1 3-1 0 0,8 25-11 0 0,0 1 212 0 0,16 33 0 0 0,-21-54-153 0 0,-1-1 0 0 0,2 0 0 0 0,-1 0 0 0 0,1 0 0 0 0,0-1 0 0 0,0 1 0 0 0,1-1 0 0 0,-1 0 0 0 0,10 7 0 0 0,-14-13-43 0 0,0 1 1 0 0,1 0 0 0 0,-1-1 0 0 0,0 1 0 0 0,0-1 0 0 0,1 1 0 0 0,-1-1 0 0 0,0 0 0 0 0,0 1 0 0 0,1-1 0 0 0,-1 0 0 0 0,0 0 0 0 0,1 0 0 0 0,-1 0 0 0 0,0 0 0 0 0,1 0 0 0 0,-1 0 0 0 0,0-1 0 0 0,1 1 0 0 0,-1 0 0 0 0,0-1 0 0 0,0 1 0 0 0,1-1 0 0 0,-1 1 0 0 0,0-1 0 0 0,0 0 0 0 0,2-1 0 0 0,3-2 6 0 0,-1-1 0 0 0,1 0 0 0 0,9-11 1 0 0,-4 4-12 0 0,-1 1-1 0 0,0 0-1 0 0,-1-1 1 0 0,0-1 0 0 0,-1 0-1 0 0,0 0 1 0 0,-1 0-1 0 0,-1-1 1 0 0,0 0 0 0 0,-1 0-1 0 0,5-22 1 0 0,-25 84 448 0 0,8-18-91 0 0,-7 38 238 0 0,13-62-575 0 0,1 0 0 0 0,-1 0 0 0 0,1 0 0 0 0,1-1 0 0 0,-1 1 0 0 0,1 0 1 0 0,0 0-1 0 0,0 0 0 0 0,3 7 0 0 0,-3-12-66 0 0,-1 0 0 0 0,0 1 0 0 0,1-1 0 0 0,-1 0 0 0 0,1 1 1 0 0,-1-1-1 0 0,1 0 0 0 0,0 0 0 0 0,-1 0 0 0 0,1 0 0 0 0,0 0 0 0 0,0 0 0 0 0,0 0 0 0 0,0 0 0 0 0,0 0 0 0 0,0 0 0 0 0,0 0 1 0 0,0 0-1 0 0,0-1 0 0 0,1 1 0 0 0,-1 0 0 0 0,0-1 0 0 0,0 1 0 0 0,1-1 0 0 0,-1 1 0 0 0,0-1 0 0 0,1 0 0 0 0,-1 0 1 0 0,0 1-1 0 0,3-1 0 0 0,-2-1-219 0 0,1 0 0 0 0,-1 0 0 0 0,0 0 1 0 0,1 0-1 0 0,-1 0 0 0 0,0-1 0 0 0,0 1 1 0 0,0 0-1 0 0,0-1 0 0 0,0 0 0 0 0,0 1 1 0 0,0-1-1 0 0,-1 0 0 0 0,1 0 0 0 0,2-4 0 0 0,4-7-1277 0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22.069"/>
    </inkml:context>
    <inkml:brush xml:id="br0">
      <inkml:brushProperty name="width" value="0.05" units="cm"/>
      <inkml:brushProperty name="height" value="0.05" units="cm"/>
    </inkml:brush>
  </inkml:definitions>
  <inkml:trace contextRef="#ctx0" brushRef="#br0">69 22 8629 0 0,'-16'-8'100'0'0,"2"-2"96"0"0,2 6 72 0 0,6 4 68 0 0,-2 3 8 0 0,2-6 8 0 0,4 11-4 0 0,-2-7-8 0 0,6 4-88 0 0,0 3-100 0 0,0-3-108 0 0,2 1-216 0 0,-2 0-216 0 0,6 4-212 0 0,-2-5-72 0 0,4 4-280 0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22.416"/>
    </inkml:context>
    <inkml:brush xml:id="br0">
      <inkml:brushProperty name="width" value="0.05" units="cm"/>
      <inkml:brushProperty name="height" value="0.05" units="cm"/>
    </inkml:brush>
  </inkml:definitions>
  <inkml:trace contextRef="#ctx0" brushRef="#br0">1 2 8961 0 0,'11'-1'541'0'0,"-9"0"802"0"0,-5 6 1135 0 0,4-6-2358 0 0,-1 1-1 0 0,0 0 1 0 0,0-1-1 0 0,1 1 0 0 0,-1 0 1 0 0,0 0-1 0 0,1-1 1 0 0,-1 1-1 0 0,0 0 1 0 0,1 0-1 0 0,-1 0 0 0 0,0 0 1 0 0,1-1-1 0 0,-1 1 1 0 0,0 0-1 0 0,1 0 1 0 0,-1 0-1 0 0,0 0 0 0 0,1 0 1 0 0,-1 0-1 0 0,0 0 1 0 0,1 0-1 0 0,-1 0 1 0 0,1 0-1 0 0,-1 0 0 0 0,0 0 1 0 0,1 0-1 0 0,-1 0 1 0 0,0 0-1 0 0,1 1 1 0 0,0-1-1 0 0,11 11 775 0 0,7 20-825 0 0,-15-20-45 0 0,0 1 0 0 0,0 0 0 0 0,-2 0-1 0 0,1 0 1 0 0,-2 1 0 0 0,1-1 0 0 0,-2 15-1 0 0,0-6-20 0 0,-1 0 0 0 0,-1 1-1 0 0,-8 28 1 0 0,10-48-7 0 0,-1 1-26 0 0,1 0 0 0 0,-1 0 0 0 0,0 1 1 0 0,0-1-1 0 0,0 0 0 0 0,-1 0 0 0 0,1 0 0 0 0,-4 4 0 0 0,5-6-117 0 0,0-25-702 0 0,6-9 784 0 0,1 0-1 0 0,2 0 0 0 0,1 1 1 0 0,23-48-1 0 0,-31 75 104 0 0,1 0 0 0 0,0 0-1 0 0,0 0 1 0 0,0 0 0 0 0,0 1 0 0 0,1-1 0 0 0,0 1-1 0 0,-1 0 1 0 0,2 0 0 0 0,7-5 0 0 0,-11 8-7 0 0,0 0 1 0 0,1 0-1 0 0,-1 0 1 0 0,1 1 0 0 0,-1-1-1 0 0,1 1 1 0 0,-1-1-1 0 0,1 1 1 0 0,0-1 0 0 0,-1 1-1 0 0,1 0 1 0 0,-1 0-1 0 0,1 0 1 0 0,0 0 0 0 0,-1 0-1 0 0,4 1 1 0 0,-3-1 0 0 0,0 1 0 0 0,-1 0 0 0 0,1 0 0 0 0,0 0 0 0 0,-1 0 0 0 0,1 0 0 0 0,-1 1 0 0 0,1-1 0 0 0,-1 0 0 0 0,1 1-1 0 0,-1-1 1 0 0,0 1 0 0 0,0-1 0 0 0,0 1 0 0 0,0-1 0 0 0,0 1 0 0 0,1 3 0 0 0,3 7 14 0 0,-1 0 0 0 0,0 0 0 0 0,-1 0-1 0 0,-1 1 1 0 0,0-1 0 0 0,1 14 0 0 0,-2-10-452 0 0,1-1 0 0 0,1 0 0 0 0,6 22 0 0 0,-1-5-4837 0 0,-5-29 3338 0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23.535"/>
    </inkml:context>
    <inkml:brush xml:id="br0">
      <inkml:brushProperty name="width" value="0.05" units="cm"/>
      <inkml:brushProperty name="height" value="0.05" units="cm"/>
    </inkml:brush>
  </inkml:definitions>
  <inkml:trace contextRef="#ctx0" brushRef="#br0">263 433 8297 0 0,'2'-13'132'0'0,"-1"0"0"0"0,0 1 0 0 0,-1-1 0 0 0,0 0 0 0 0,-1 0 0 0 0,-3-12 1 0 0,4 19 295 0 0,-4-19 351 0 0,4 25-691 0 0,0-1-1 0 0,0 0 1 0 0,0 1-1 0 0,0-1 1 0 0,-1 0-1 0 0,1 1 1 0 0,0-1-1 0 0,0 0 1 0 0,-1 1-1 0 0,1-1 1 0 0,0 1-1 0 0,-1-1 1 0 0,1 1 0 0 0,0-1-1 0 0,-1 0 1 0 0,1 1-1 0 0,-1-1 1 0 0,1 1-1 0 0,-1 0 1 0 0,1-1-1 0 0,-1 1 1 0 0,0-1-1 0 0,1 1 1 0 0,-1 0-1 0 0,1 0 1 0 0,-1-1-1 0 0,-1 1 1 0 0,1 0-5 0 0,0-1-1 0 0,0 1 1 0 0,0 0 0 0 0,0 0 0 0 0,0 0-1 0 0,0 0 1 0 0,1 1 0 0 0,-1-1 0 0 0,0 0-1 0 0,0 0 1 0 0,0 1 0 0 0,0-1 0 0 0,0 0-1 0 0,0 1 1 0 0,0-1 0 0 0,0 1 0 0 0,1-1-1 0 0,-1 1 1 0 0,0-1 0 0 0,0 1 0 0 0,0 0-1 0 0,1-1 1 0 0,-1 1 0 0 0,1 0-1 0 0,-1 0 1 0 0,0-1 0 0 0,0 3 0 0 0,1-2-75 0 0,-1 0 1 0 0,1 0 0 0 0,0 0-1 0 0,-1 0 1 0 0,1 0 0 0 0,0 1 0 0 0,0-1-1 0 0,0 0 1 0 0,0 0 0 0 0,0 0-1 0 0,0 0 1 0 0,1 0 0 0 0,-1 2-1 0 0,1 10 191 0 0,-1-13-181 0 0,1 0 0 0 0,-1 0-1 0 0,0 0 1 0 0,0 0 0 0 0,0 0 0 0 0,1 0 0 0 0,-1 0 0 0 0,0-1 0 0 0,0 1 0 0 0,0 0-1 0 0,0 0 1 0 0,0 0 0 0 0,1 0 0 0 0,-1 0 0 0 0,0 0 0 0 0,0 0 0 0 0,0-1 0 0 0,0 1 0 0 0,0 0-1 0 0,0 0 1 0 0,0 0 0 0 0,1 0 0 0 0,-1-1 0 0 0,0 1 0 0 0,0 0 0 0 0,0 0 0 0 0,0 0-1 0 0,0 0 1 0 0,0-1 0 0 0,0 1 0 0 0,0 0 0 0 0,0 0 0 0 0,0 0 0 0 0,0 0 0 0 0,0-1 0 0 0,0 1-1 0 0,0 0 1 0 0,0 0 0 0 0,0 0 0 0 0,0-1 0 0 0,0 1 0 0 0,0 0 0 0 0,0 0 0 0 0,-1 0-1 0 0,1 0 1 0 0,0 0 0 0 0,0-1 0 0 0,0 1 0 0 0,0 0 0 0 0,0 0 0 0 0,0 0 0 0 0,0 0 0 0 0,-1 0-1 0 0,1-1 1 0 0,0 1 0 0 0,0 0 0 0 0,0 0 0 0 0,0 0 0 0 0,-1 0 0 0 0,1 0 0 0 0,0 0-1 0 0,0 0 1 0 0,0 0 0 0 0,0 0 0 0 0,-1 0 0 0 0,1 0 0 0 0,0-1 2 0 0,1 0 0 0 0,-1 1 0 0 0,0-1 0 0 0,0 0 1 0 0,0 1-1 0 0,1-1 0 0 0,-1 0 0 0 0,0 0 0 0 0,0 1 0 0 0,0-1 1 0 0,0 0-1 0 0,0 0 0 0 0,0 1 0 0 0,-1-1 0 0 0,1 0 0 0 0,0 1 0 0 0,0-1 1 0 0,0 0-1 0 0,-1 0 0 0 0,1 1 0 0 0,0-1 0 0 0,-1 1 0 0 0,1-1 1 0 0,-1-1-1 0 0,-10-13-40 0 0,11 15 21 0 0,-4-1-5 0 0,0 0 0 0 0,1 0 0 0 0,-1-1 0 0 0,1 1-1 0 0,0-1 1 0 0,-1 1 0 0 0,1-1 0 0 0,0 0 0 0 0,0-1 0 0 0,0 1 0 0 0,0 0 0 0 0,0-1 0 0 0,-2-2 0 0 0,4 3 4 0 0,-1 0 1 0 0,1 0-1 0 0,-1 1 1 0 0,1-1-1 0 0,-1 0 1 0 0,0 1-1 0 0,0 0 0 0 0,0-1 1 0 0,0 1-1 0 0,-2-1 1 0 0,3 2 16 0 0,0 0 0 0 0,0 0-1 0 0,0 0 1 0 0,0 0 0 0 0,0 0 0 0 0,-1 1 0 0 0,1-1 0 0 0,0 0 0 0 0,0 1 0 0 0,0-1 0 0 0,0 1-1 0 0,0-1 1 0 0,0 1 0 0 0,1-1 0 0 0,-1 1 0 0 0,0 0 0 0 0,0-1 0 0 0,0 1 0 0 0,0 0-1 0 0,1 0 1 0 0,-1-1 0 0 0,0 1 0 0 0,0 2 0 0 0,-27 25 715 0 0,21-23-568 0 0,1 1 1 0 0,0 1-1 0 0,0-1 0 0 0,0 1 0 0 0,-5 8 0 0 0,5-4-69 0 0,0 0 0 0 0,0 0 0 0 0,1 0 0 0 0,0 0-1 0 0,1 1 1 0 0,0 0 0 0 0,1 0 0 0 0,1 0-1 0 0,0 0 1 0 0,0 1 0 0 0,1-1 0 0 0,1 1-1 0 0,1 15 1 0 0,-1-26-84 0 0,0 0-1 0 0,1 0 1 0 0,-1 0-1 0 0,1 1 1 0 0,-1-1-1 0 0,1 0 1 0 0,0 0-1 0 0,0 0 1 0 0,0 0-1 0 0,0 0 1 0 0,1-1-1 0 0,-1 1 1 0 0,3 3-1 0 0,-3-4-5 0 0,0 0 0 0 0,1-1 0 0 0,-1 1 0 0 0,1 0 0 0 0,-1-1 0 0 0,1 1 0 0 0,-1 0 0 0 0,1-1 0 0 0,-1 0 0 0 0,1 1 0 0 0,-1-1 0 0 0,1 0 0 0 0,-1 0 0 0 0,1 0 0 0 0,0 0 0 0 0,-1 0 0 0 0,1 0 0 0 0,-1 0 0 0 0,1-1 0 0 0,-1 1 0 0 0,3-1 0 0 0,5-2-11 0 0,0 0 0 0 0,1 0 0 0 0,-1-1 0 0 0,-1 0 0 0 0,1-1 0 0 0,-1 0 0 0 0,0 0 0 0 0,0-1 0 0 0,0 0 0 0 0,-1-1 0 0 0,0 1 0 0 0,0-1 0 0 0,8-11 0 0 0,-7 7-52 0 0,-1 0 1 0 0,0 0 0 0 0,-1-1 0 0 0,-1 0-1 0 0,1 0 1 0 0,-2 0 0 0 0,0-1 0 0 0,0 1-1 0 0,2-20 1 0 0,-10-6-67 0 0,-8 71 272 0 0,8-4 46 0 0,-1-7 61 0 0,2 1 0 0 0,0-1 0 0 0,2 1 0 0 0,1-1 0 0 0,2 27 0 0 0,-2-47-220 0 0,1 1 1 0 0,-1-1-1 0 0,1 1 1 0 0,0-1-1 0 0,-1 0 1 0 0,1 1-1 0 0,0-1 1 0 0,1 0-1 0 0,-1 0 1 0 0,0 0-1 0 0,0 0 1 0 0,1 0-1 0 0,2 3 1 0 0,-4-5-40 0 0,1 1 0 0 0,0-1 0 0 0,0 0 0 0 0,0 1 0 0 0,0-1 0 0 0,-1 1 0 0 0,1-1 0 0 0,0 0 0 0 0,0 0 0 0 0,0 0 0 0 0,0 1 0 0 0,0-1 0 0 0,0 0 0 0 0,0 0 0 0 0,0 0 0 0 0,0-1 0 0 0,0 1 0 0 0,0 0 0 0 0,0 0 0 0 0,0 0 0 0 0,-1-1 0 0 0,1 1 0 0 0,0 0 0 0 0,0-1 0 0 0,0 1 0 0 0,0-1 0 0 0,0 1 0 0 0,-1-1 0 0 0,1 1 0 0 0,0-1-1 0 0,0 0 1 0 0,-1 1 0 0 0,1-1 0 0 0,-1 0 0 0 0,1 1 0 0 0,0-2 0 0 0,15-13-589 0 0,0 1-1 0 0,36-23 0 0 0,-33 25 166 0 0,-2 0 1 0 0,33-31 0 0 0,-41 34 350 0 0,0 0-1 0 0,0-1 1 0 0,-1 0 0 0 0,-1 0 0 0 0,0-1-1 0 0,0 0 1 0 0,-1 0 0 0 0,0 0 0 0 0,-1-1-1 0 0,0 0 1 0 0,-1 0 0 0 0,5-25 0 0 0,-6 13 63 0 0,0 1 0 0 0,-2 0 0 0 0,-1-1 0 0 0,-1 1 0 0 0,0-1 0 0 0,-2 1 0 0 0,-7-29 0 0 0,10 51 14 0 0,0 0 0 0 0,-1-1 0 0 0,1 1 0 0 0,0 0 0 0 0,-1 0 0 0 0,1 0 0 0 0,0 0 0 0 0,-1 0 0 0 0,1 0-1 0 0,-1 0 1 0 0,0 0 0 0 0,1 0 0 0 0,-1 0 0 0 0,0 0 0 0 0,1 0 0 0 0,-1 1 0 0 0,0-1 0 0 0,0 0 0 0 0,0 0 0 0 0,-1 0 0 0 0,1 1 0 0 0,0 0 1 0 0,0 0 0 0 0,0 0-1 0 0,1 0 1 0 0,-1 0 0 0 0,0 0-1 0 0,0 0 1 0 0,0 0-1 0 0,1 1 1 0 0,-1-1 0 0 0,0 0-1 0 0,1 1 1 0 0,-1-1 0 0 0,0 0-1 0 0,1 1 1 0 0,-1-1 0 0 0,0 1-1 0 0,1-1 1 0 0,-1 1 0 0 0,1-1-1 0 0,-1 1 1 0 0,0 0 0 0 0,-4 6 14 0 0,0-1-1 0 0,1 1 1 0 0,0 0 0 0 0,-6 11 0 0 0,-6 20 166 0 0,2 0 0 0 0,1 1 0 0 0,-12 63 0 0 0,20-72-93 0 0,1 0 0 0 0,1 1 1 0 0,2 0-1 0 0,1 0 0 0 0,5 43 1 0 0,-2-56-427 0 0,1-1 1 0 0,1 0-1 0 0,0 0 1 0 0,1 0-1 0 0,1-1 1 0 0,0 0-1 0 0,14 22 1 0 0,-6-18-2152 0 0,-9-21-196 0 0,-4-11 700 0 0,-2-3 1283 0 0,-1 0 0 0 0,-1 0 0 0 0,0 1 0 0 0,-7-24-1 0 0,4 22 720 0 0,-1 0-1 0 0,-1 0 0 0 0,-14-25 1 0 0,8 22 826 0 0,0 0 1 0 0,-1 1 0 0 0,-1 0 0 0 0,-1 1 0 0 0,-1 1 0 0 0,-26-21 0 0 0,43 37-716 0 0,-1-1-1 0 0,0 1 1 0 0,0-1-1 0 0,0 1 1 0 0,0-1-1 0 0,1 1 0 0 0,-1-1 1 0 0,0 0-1 0 0,1 1 1 0 0,-1-1-1 0 0,0 0 1 0 0,1 0-1 0 0,-1 1 1 0 0,1-1-1 0 0,-1 0 1 0 0,1 0-1 0 0,-1 0 1 0 0,1 0-1 0 0,0 0 1 0 0,-1 1-1 0 0,1-1 1 0 0,0-2-1 0 0,1 3-63 0 0,0-1 1 0 0,0 0-1 0 0,1 0 1 0 0,-1 1-1 0 0,0-1 0 0 0,0 0 1 0 0,1 1-1 0 0,-1-1 0 0 0,0 1 1 0 0,1 0-1 0 0,-1-1 0 0 0,1 1 1 0 0,-1 0-1 0 0,1 0 0 0 0,1 0 1 0 0,90-3-3 0 0,-35 2-58 0 0,119-14 70 0 0,-176 15-73 0 0,0-1-1 0 0,0 1 1 0 0,0 0 0 0 0,0 0-1 0 0,1 0 1 0 0,-1-1 0 0 0,0 1-1 0 0,0 0 1 0 0,0-1 0 0 0,0 1-1 0 0,0-1 1 0 0,0 1 0 0 0,-1-1 0 0 0,1 0-1 0 0,0 1 1 0 0,0-1 0 0 0,0 0-1 0 0,0 0 1 0 0,-1 1 0 0 0,1-1-1 0 0,0 0 1 0 0,-1 0 0 0 0,1 0-1 0 0,-1 0 1 0 0,1 0 0 0 0,-1 0 0 0 0,1-2-1 0 0,0-2 39 0 0,0 0-1 0 0,0 0 1 0 0,-1 1-1 0 0,0-1 1 0 0,0-6-1 0 0,1-14 239 0 0,0 19-174 0 0,-1 4-48 0 0,0 0 0 0 0,0 0-1 0 0,1 0 1 0 0,-1 0 0 0 0,1 0 0 0 0,-1 0 0 0 0,1 0 0 0 0,0 0-1 0 0,-1 1 1 0 0,1-1 0 0 0,0 0 0 0 0,3-2 0 0 0,9 33 586 0 0,-4 19-421 0 0,3 86 0 0 0,-10-93-165 0 0,1 120-1601 0 0,-3-149 768 0 0,7-40-5324 0 0,-3 12 4469 0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23.873"/>
    </inkml:context>
    <inkml:brush xml:id="br0">
      <inkml:brushProperty name="width" value="0.05" units="cm"/>
      <inkml:brushProperty name="height" value="0.05" units="cm"/>
    </inkml:brush>
  </inkml:definitions>
  <inkml:trace contextRef="#ctx0" brushRef="#br0">76 24 9061 0 0,'-10'-10'40'0'0,"2"1"80"0"0,8 5 12 0 0,-8 4-8 0 0,-1 0 4 0 0,-1 1-4 0 0,4 7 8 0 0,0-3 0 0 0,0 4-116 0 0,2 1-160 0 0,0 1-128 0 0,0 4-136 0 0,8-2-136 0 0,-4-3-28 0 0,4 0-156 0 0,0 4-200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53.385"/>
    </inkml:context>
    <inkml:brush xml:id="br0">
      <inkml:brushProperty name="width" value="0.05" units="cm"/>
      <inkml:brushProperty name="height" value="0.05" units="cm"/>
    </inkml:brush>
  </inkml:definitions>
  <inkml:trace contextRef="#ctx0" brushRef="#br0">0 56 5601 0 0,'1'-6'56'0'0,"-1"0"0"0"0,1 1 1 0 0,0-1-1 0 0,1 1 0 0 0,3-11 1 0 0,-5 16-39 0 0,1-1 1 0 0,-1 0 0 0 0,0 0-1 0 0,1 1 1 0 0,-1-1 0 0 0,0 0-1 0 0,1 1 1 0 0,-1-1-1 0 0,1 0 1 0 0,-1 1 0 0 0,1-1-1 0 0,0 1 1 0 0,-1-1 0 0 0,1 1-1 0 0,-1-1 1 0 0,1 1 0 0 0,0-1-1 0 0,0 1 1 0 0,1-1 0 0 0,-2 1 9 0 0,1 1 1 0 0,0-1 0 0 0,0 0 0 0 0,-1 0 0 0 0,1 1 0 0 0,0-1 0 0 0,0 0 0 0 0,-1 1 0 0 0,1-1 0 0 0,0 1 0 0 0,-1-1 0 0 0,1 1 0 0 0,-1-1 0 0 0,1 1 0 0 0,0 0 0 0 0,-1-1 0 0 0,1 1 0 0 0,-1 0 0 0 0,0-1 0 0 0,1 1 0 0 0,-1 0-1 0 0,1 0 1 0 0,-1-1 0 0 0,0 2 0 0 0,9 19 258 0 0,-2 0 1 0 0,-1 1-1 0 0,0 0 0 0 0,-2 0 0 0 0,3 24 0 0 0,1 8 61 0 0,48 433 2443 0 0,-49-408-2501 0 0,29 558 1422 0 0,14 137-288 0 0,28-177-516 0 0,-40-330-611 0 0,0 143-88 0 0,-21 1-168 0 0,-17-396-39 0 0,4 71 12 0 0,0-3-20 0 0,-11 144 0 0 0,-2-160 20 0 0,10-72-206 0 0,0 1 1 0 0,0 0-1 0 0,1 0 1 0 0,0 0-1 0 0,-1 0 1 0 0,5-6-1 0 0,9-22-1306 0 0,-7 4 118 0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24.357"/>
    </inkml:context>
    <inkml:brush xml:id="br0">
      <inkml:brushProperty name="width" value="0.05" units="cm"/>
      <inkml:brushProperty name="height" value="0.05" units="cm"/>
    </inkml:brush>
  </inkml:definitions>
  <inkml:trace contextRef="#ctx0" brushRef="#br0">96 126 8265 0 0,'5'-8'103'0'0,"-3"3"498"0"0,-5 5 806 0 0,-4 1 801 0 0,7-1-2109 0 0,-1-1-1 0 0,1 1 1 0 0,0 0-1 0 0,-1 0 1 0 0,1 0-1 0 0,-1-1 1 0 0,1 1-1 0 0,-1 0 0 0 0,1 0 1 0 0,0-1-1 0 0,-1 1 1 0 0,1 0-1 0 0,-1-1 1 0 0,1 1-1 0 0,0-1 1 0 0,0 1-1 0 0,-1 0 0 0 0,1-1 1 0 0,0 1-1 0 0,0-1 1 0 0,-1 1-1 0 0,1-1 1 0 0,0 1-1 0 0,0-1 0 0 0,0 1 1 0 0,0 0-1 0 0,0-1 1 0 0,0 0-1 0 0,-3-19 1200 0 0,1 9-562 0 0,-1 15 407 0 0,-25 56-32 0 0,18-41-850 0 0,1 0 0 0 0,1 1 0 0 0,-8 26 1 0 0,15-39-244 0 0,-1-1 1 0 0,1 1 0 0 0,0 0-1 0 0,1 0 1 0 0,0 0 0 0 0,0 0 0 0 0,1 0-1 0 0,-1 0 1 0 0,1 0 0 0 0,1 0 0 0 0,-1 0-1 0 0,1-1 1 0 0,1 1 0 0 0,3 8 0 0 0,-4-12-20 0 0,-1 0 1 0 0,1 0 0 0 0,0 0 0 0 0,0 0 0 0 0,0 0 0 0 0,0-1 0 0 0,0 1-1 0 0,0-1 1 0 0,1 1 0 0 0,0-1 0 0 0,-1 0 0 0 0,1 0 0 0 0,0 0 0 0 0,0 0-1 0 0,0-1 1 0 0,0 1 0 0 0,0-1 0 0 0,5 2 0 0 0,-2-2-59 0 0,-1 0 1 0 0,0-1-1 0 0,0 1 1 0 0,1-1-1 0 0,-1-1 1 0 0,1 1-1 0 0,-1-1 1 0 0,0 1-1 0 0,0-1 1 0 0,10-4-1 0 0,-2 0-125 0 0,-1 0 0 0 0,1-1 0 0 0,-1 0 0 0 0,-1-1-1 0 0,1 0 1 0 0,-1-1 0 0 0,0-1 0 0 0,13-13 0 0 0,-19 17 172 0 0,-1 0-1 0 0,1 0 0 0 0,-1-1 1 0 0,0 1-1 0 0,-1-1 1 0 0,0 0-1 0 0,0 0 1 0 0,0 0-1 0 0,0 0 1 0 0,-1-1-1 0 0,0 1 1 0 0,0-1-1 0 0,-1 1 1 0 0,0-1-1 0 0,0 0 1 0 0,-1 0-1 0 0,1 1 1 0 0,-1-1-1 0 0,-1 0 1 0 0,1 0-1 0 0,-1 1 1 0 0,-1-1-1 0 0,1 0 1 0 0,-1 1-1 0 0,0-1 0 0 0,-1 1 1 0 0,1 0-1 0 0,-1 0 1 0 0,0 0-1 0 0,-1 0 1 0 0,-6-9-1 0 0,2 5 10 0 0,1 1 0 0 0,-1-1-1 0 0,-16-12 1 0 0,21 19-1 0 0,-1 0 1 0 0,1 1 0 0 0,-1 0-1 0 0,1-1 1 0 0,-1 1 0 0 0,0 1-1 0 0,0-1 1 0 0,0 1 0 0 0,0-1-1 0 0,0 1 1 0 0,-1 0-1 0 0,1 0 1 0 0,-8 0 0 0 0,9 2 4 0 0,1-1 1 0 0,-1 1-1 0 0,0 0 1 0 0,0 0-1 0 0,1 0 1 0 0,-1 0-1 0 0,0 0 1 0 0,1 0-1 0 0,-1 1 1 0 0,1-1-1 0 0,0 1 1 0 0,0 0 0 0 0,-1 0-1 0 0,1 0 1 0 0,0 0-1 0 0,0 0 1 0 0,1 0-1 0 0,-1 0 1 0 0,0 1-1 0 0,1-1 1 0 0,-1 1-1 0 0,1-1 1 0 0,0 1-1 0 0,-2 5 1 0 0,1-4 17 0 0,1 0 0 0 0,-1 1 1 0 0,1-1-1 0 0,0 0 0 0 0,0 1 0 0 0,0-1 1 0 0,1 1-1 0 0,0 0 0 0 0,0-1 0 0 0,0 1 1 0 0,0-1-1 0 0,1 1 0 0 0,-1-1 0 0 0,1 1 0 0 0,2 3 1 0 0,-2-6-2 0 0,0 0 0 0 0,0-1 0 0 0,0 1 1 0 0,0-1-1 0 0,1 1 0 0 0,-1-1 0 0 0,1 0 1 0 0,-1 0-1 0 0,1 1 0 0 0,-1-1 0 0 0,1 0 1 0 0,0 0-1 0 0,-1-1 0 0 0,1 1 0 0 0,0 0 1 0 0,0 0-1 0 0,-1-1 0 0 0,1 1 0 0 0,0-1 1 0 0,0 0-1 0 0,3 1 0 0 0,7-1 1 0 0,0 1-1 0 0,18-3 1 0 0,-6 1-33 0 0,-17 1 17 0 0,-1 0 0 0 0,1-1 0 0 0,-1 0 0 0 0,1 0 0 0 0,-1 0 0 0 0,1-1 0 0 0,-1 0 0 0 0,0 0 0 0 0,0-1 0 0 0,0 1-1 0 0,9-7 1 0 0,-14 8-4 0 0,0 1-1 0 0,-1-1 1 0 0,1 0-1 0 0,0 1 0 0 0,0-1 1 0 0,-1 1-1 0 0,1-1 1 0 0,0 1-1 0 0,0 0 0 0 0,0-1 1 0 0,0 1-1 0 0,-1 0 0 0 0,1-1 1 0 0,0 1-1 0 0,0 0 1 0 0,0 0-1 0 0,0 0 0 0 0,0 0 1 0 0,0 0-1 0 0,0 0 1 0 0,0 0-1 0 0,0 0 0 0 0,0 0 1 0 0,0 1-1 0 0,-1-1 1 0 0,1 0-1 0 0,0 0 0 0 0,0 1 1 0 0,0-1-1 0 0,0 1 0 0 0,0-1 1 0 0,-1 1-1 0 0,1-1 1 0 0,0 1-1 0 0,-1-1 0 0 0,1 1 1 0 0,0 0-1 0 0,-1-1 1 0 0,1 1-1 0 0,0 0 0 0 0,-1 0 1 0 0,1-1-1 0 0,-1 1 1 0 0,0 0-1 0 0,1 0 0 0 0,-1 0 1 0 0,1 0-1 0 0,-1 0 0 0 0,0-1 1 0 0,0 1-1 0 0,0 0 1 0 0,0 0-1 0 0,1 0 0 0 0,-1 0 1 0 0,0 0-1 0 0,-1 0 1 0 0,1 0-1 0 0,0 0 0 0 0,0 1 1 0 0,0-2 1 0 0,1 1 0 0 0,-1-1 0 0 0,0 1 1 0 0,1-1-1 0 0,-1 1 0 0 0,1-1 0 0 0,-1 0 1 0 0,1 1-1 0 0,-1-1 0 0 0,1 0 0 0 0,0 1 1 0 0,-1-1-1 0 0,1 0 0 0 0,-1 0 0 0 0,1 1 1 0 0,0-1-1 0 0,-1 0 0 0 0,1 0 0 0 0,0 0 1 0 0,-1 0-1 0 0,1 0 0 0 0,-1 0 0 0 0,1 0 1 0 0,0 0-1 0 0,0-1 0 0 0,27 0 29 0 0,-18 1-20 0 0,-5 0-8 0 0,1 0 0 0 0,-1-1 0 0 0,1 1 1 0 0,-1-1-1 0 0,1-1 0 0 0,-1 1 0 0 0,0-1 0 0 0,1 1 1 0 0,-1-1-1 0 0,0-1 0 0 0,0 1 0 0 0,-1-1 0 0 0,1 0 1 0 0,0 0-1 0 0,-1 0 0 0 0,8-8 0 0 0,-5 3 13 0 0,-1 1 0 0 0,0-2 0 0 0,-1 1 0 0 0,0-1 0 0 0,0 0-1 0 0,0 0 1 0 0,-1 0 0 0 0,4-16 0 0 0,-7 23 30 0 0,0-2 106 0 0,0 0-1 0 0,0 0 0 0 0,1 1 0 0 0,-1-1 0 0 0,1 0 0 0 0,0 1 0 0 0,0-1 0 0 0,0 1 0 0 0,6-6 1 0 0,-8 9-101 0 0,0 0 0 0 0,1 0 0 0 0,-1 0 1 0 0,1 1-1 0 0,-1-1 0 0 0,1 0 0 0 0,-1 1 1 0 0,0-1-1 0 0,1 0 0 0 0,-1 1 1 0 0,0-1-1 0 0,1 0 0 0 0,-1 1 0 0 0,0-1 1 0 0,1 1-1 0 0,-1-1 0 0 0,0 0 1 0 0,0 1-1 0 0,0-1 0 0 0,1 1 0 0 0,-1-1 1 0 0,0 1-1 0 0,0-1 0 0 0,0 1 0 0 0,0-1 1 0 0,0 1-1 0 0,0 0 0 0 0,5 18 522 0 0,-2 25 110 0 0,-3 74-1 0 0,-2-77-599 0 0,-22 233-3189 0 0,14-237 1209 0 0,-8-2-453 0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25.105"/>
    </inkml:context>
    <inkml:brush xml:id="br0">
      <inkml:brushProperty name="width" value="0.05" units="cm"/>
      <inkml:brushProperty name="height" value="0.05" units="cm"/>
    </inkml:brush>
  </inkml:definitions>
  <inkml:trace contextRef="#ctx0" brushRef="#br0">1784 331 7229 0 0,'2'-5'39'0'0,"0"0"0"0"0,0-1 1 0 0,0 1-1 0 0,0-1 1 0 0,-1 0-1 0 0,0 0 0 0 0,0 1 1 0 0,-1-1-1 0 0,1 0 1 0 0,-1 0-1 0 0,-1 0 0 0 0,1 0 1 0 0,-1 0-1 0 0,0 1 1 0 0,0-1-1 0 0,0 0 0 0 0,-1 0 1 0 0,0 1-1 0 0,-5-10 0 0 0,3 8 21 0 0,-1 0-1 0 0,0 0 0 0 0,0 1 1 0 0,-1-1-1 0 0,0 1 0 0 0,0 0 1 0 0,0 1-1 0 0,-1-1 0 0 0,0 1 1 0 0,0 1-1 0 0,0-1 0 0 0,0 1 1 0 0,-13-4-1 0 0,1 1 130 0 0,0 1 0 0 0,-1 1-1 0 0,0 1 1 0 0,0 0 0 0 0,0 2 0 0 0,0 0 0 0 0,0 2 0 0 0,-1 0 0 0 0,-31 5-1 0 0,-12 5 799 0 0,-107 30-1 0 0,-415 165 3338 0 0,521-177-3759 0 0,0 2-1 0 0,-86 58 1 0 0,121-68-395 0 0,0 2 0 0 0,1 1 0 0 0,2 2 0 0 0,0 0 0 0 0,2 2 0 0 0,-35 46 0 0 0,41-45-77 0 0,2 0 0 0 0,0 2 0 0 0,2-1 0 0 0,-13 39 0 0 0,22-51-15 0 0,0 1-1 0 0,2 0 0 0 0,0 0 0 0 0,1 0 0 0 0,1 0 1 0 0,1 0-1 0 0,0 1 0 0 0,2-1 0 0 0,2 22 0 0 0,-2-31-27 0 0,1-1-1 0 0,0 0 0 0 0,1 0 1 0 0,0 0-1 0 0,0-1 0 0 0,0 1 0 0 0,1-1 1 0 0,0 0-1 0 0,1 0 0 0 0,6 9 1 0 0,-3-7 4 0 0,1 0 1 0 0,0 0-1 0 0,0-1 1 0 0,1 0 0 0 0,0 0-1 0 0,14 6 1 0 0,5 2 5 0 0,2-2 1 0 0,0-2-1 0 0,0 0 1 0 0,44 9-1 0 0,34 3-31 0 0,208 19 1 0 0,120-25 34 0 0,-11-18-78 0 0,0-19 1 0 0,517-88 0 0 0,-229-59-65 0 0,-555 114 19 0 0,-2-6 0 0 0,202-106 0 0 0,-199 69 56 0 0,-137 79 3 0 0,-1-1 1 0 0,0-1-1 0 0,-2-1 1 0 0,27-32-1 0 0,-41 44-3 0 0,0-1-1 0 0,0 0 1 0 0,-1 0-1 0 0,-1 0 1 0 0,1-1-1 0 0,-1 0 1 0 0,4-13-1 0 0,-7 19 3 0 0,0-1 1 0 0,-1 0-1 0 0,1 0 0 0 0,-1 1 0 0 0,1-1 0 0 0,-1 0 0 0 0,0 0 0 0 0,-1 0 1 0 0,1 1-1 0 0,-1-1 0 0 0,1 0 0 0 0,-1 0 0 0 0,0 1 0 0 0,-1-1 1 0 0,1 1-1 0 0,-1-1 0 0 0,1 1 0 0 0,-1-1 0 0 0,0 1 0 0 0,0 0 1 0 0,-3-3-1 0 0,-4-3-4 0 0,1 1 1 0 0,-1 0-1 0 0,-1 0 0 0 0,1 1 1 0 0,-1 1-1 0 0,-1 0 1 0 0,1 0-1 0 0,-14-5 1 0 0,-96-30-1 0 0,111 38 5 0 0,-698-164-623 0 0,-14 52-632 0 0,76 46 925 0 0,-4 57-160 0 0,566 17-746 0 0,-1 2 0 0 0,1 4 0 0 0,-157 43 0 0 0,178-35-492 0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26.072"/>
    </inkml:context>
    <inkml:brush xml:id="br0">
      <inkml:brushProperty name="width" value="0.05" units="cm"/>
      <inkml:brushProperty name="height" value="0.05" units="cm"/>
    </inkml:brush>
  </inkml:definitions>
  <inkml:trace contextRef="#ctx0" brushRef="#br0">285 282 7133 0 0,'5'-4'248'0'0,"20"-11"1390"0"0,0-1 1 0 0,-1-2 0 0 0,25-23 0 0 0,-43 35-1476 0 0,0 0 0 0 0,-1 0 1 0 0,0 0-1 0 0,0-1 0 0 0,0 0 0 0 0,-1 0 0 0 0,0 0 1 0 0,0-1-1 0 0,-1 1 0 0 0,0-1 0 0 0,0 0 1 0 0,-1 1-1 0 0,0-1 0 0 0,0 0 0 0 0,-1-1 1 0 0,1-12-1 0 0,-2 19-158 0 0,0 0 0 0 0,0 0-1 0 0,0 0 1 0 0,0 0 0 0 0,0 0 0 0 0,-1 0 0 0 0,1 0 0 0 0,-1 0 0 0 0,1 0 0 0 0,-1 0-1 0 0,0 0 1 0 0,1 1 0 0 0,-1-1 0 0 0,0 0 0 0 0,0 0 0 0 0,-1 1 0 0 0,1-1 0 0 0,0 0-1 0 0,-1 1 1 0 0,1-1 0 0 0,0 1 0 0 0,-1 0 0 0 0,0-1 0 0 0,1 1 0 0 0,-1 0 0 0 0,0 0-1 0 0,0 0 1 0 0,1 0 0 0 0,-1 0 0 0 0,0 1 0 0 0,0-1 0 0 0,0 0 0 0 0,0 1 0 0 0,0 0-1 0 0,0-1 1 0 0,0 1 0 0 0,0 0 0 0 0,-4 0 0 0 0,-2 1 45 0 0,0-1-1 0 0,0 1 1 0 0,0 1 0 0 0,0-1-1 0 0,0 2 1 0 0,1-1 0 0 0,-1 1 0 0 0,-11 5-1 0 0,-11 10 244 0 0,1 0 0 0 0,1 2 0 0 0,1 1-1 0 0,0 1 1 0 0,2 1 0 0 0,1 2 0 0 0,1 0 0 0 0,1 2-1 0 0,1 0 1 0 0,1 1 0 0 0,-23 46 0 0 0,39-68-226 0 0,1 1 0 0 0,0 0 0 0 0,0 0 0 0 0,1 0 0 0 0,0 0 0 0 0,0 1 0 0 0,1-1 0 0 0,0 0 1 0 0,0 1-1 0 0,1 10 0 0 0,0-16-49 0 0,0 1 1 0 0,1 0-1 0 0,-1 0 1 0 0,1 0-1 0 0,0-1 1 0 0,0 1-1 0 0,0 0 1 0 0,0 0 0 0 0,0-1-1 0 0,1 1 1 0 0,-1-1-1 0 0,1 0 1 0 0,0 1-1 0 0,0-1 1 0 0,-1 0-1 0 0,1 0 1 0 0,1 0-1 0 0,-1 0 1 0 0,0 0-1 0 0,0 0 1 0 0,1-1 0 0 0,-1 1-1 0 0,1-1 1 0 0,-1 0-1 0 0,1 0 1 0 0,0 0-1 0 0,-1 0 1 0 0,7 1-1 0 0,3 1-15 0 0,1-2 0 0 0,-1 0 1 0 0,1 0-1 0 0,-1-1 0 0 0,1 0 0 0 0,-1-1 0 0 0,1-1 0 0 0,-1 0 0 0 0,0-1 0 0 0,0 0 0 0 0,0-1 0 0 0,13-5 0 0 0,0-2-141 0 0,0-1 0 0 0,-1-1-1 0 0,0-2 1 0 0,31-23 0 0 0,-37 24 14 0 0,-1-1 0 0 0,-1 0 0 0 0,0-2 0 0 0,-1 1 0 0 0,23-33 0 0 0,-31 38 114 0 0,-1-1 1 0 0,0 1 0 0 0,0-1 0 0 0,-1 0 0 0 0,-1 0 0 0 0,0-1 0 0 0,-1 1 0 0 0,0-1 0 0 0,-1 0 0 0 0,0 0 0 0 0,0-16 0 0 0,-3 33 9 0 0,0 0 1 0 0,-1 0-1 0 0,1 0 0 0 0,-1 0 0 0 0,0 0 0 0 0,0-1 0 0 0,-3 5 1 0 0,-3 7-1 0 0,1 1 21 0 0,-47 107 244 0 0,48-105-223 0 0,0 1 0 0 0,1-1 0 0 0,1 1 0 0 0,-3 36 0 0 0,7-51-67 0 0,-1-1 1 0 0,1 1 0 0 0,1 0-1 0 0,-1-1 1 0 0,0 1 0 0 0,1 0 0 0 0,0-1-1 0 0,0 1 1 0 0,0-1 0 0 0,0 1-1 0 0,1-1 1 0 0,-1 0 0 0 0,1 1 0 0 0,0-1-1 0 0,3 4 1 0 0,-3-5-99 0 0,0 0 0 0 0,0 0 0 0 0,1 0 0 0 0,-1 0 0 0 0,1 0 0 0 0,-1-1 0 0 0,1 1 0 0 0,0-1 0 0 0,0 0 0 0 0,0 0 0 0 0,0 0 0 0 0,0 0 0 0 0,0 0 1 0 0,0-1-1 0 0,0 1 0 0 0,0-1 0 0 0,0 0 0 0 0,4 0 0 0 0,17-1-1696 0 0,0-1 1 0 0,0-1 0 0 0,0-1-1 0 0,38-12 1 0 0,-32 5-19 0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26.508"/>
    </inkml:context>
    <inkml:brush xml:id="br0">
      <inkml:brushProperty name="width" value="0.05" units="cm"/>
      <inkml:brushProperty name="height" value="0.05" units="cm"/>
    </inkml:brush>
  </inkml:definitions>
  <inkml:trace contextRef="#ctx0" brushRef="#br0">221 294 9097 0 0,'8'-14'450'0'0,"-2"-1"0"0"0,1 0 0 0 0,6-29-1 0 0,-9 27 880 0 0,-1 0-1 0 0,-1 0 0 0 0,0-25 0 0 0,-2 41-1273 0 0,0 0 0 0 0,0 0 0 0 0,0 0 0 0 0,1 0 0 0 0,-1 0 0 0 0,0 0 0 0 0,-1 0 0 0 0,1 0 0 0 0,0 0 0 0 0,0 0 0 0 0,0 0 0 0 0,-1 0 0 0 0,1 0 0 0 0,0 0 0 0 0,-1 0 0 0 0,1 0-1 0 0,-1 0 1 0 0,1 0 0 0 0,-1 0 0 0 0,1 1 0 0 0,-1-1 0 0 0,0 0 0 0 0,1 0 0 0 0,-1 1 0 0 0,0-1 0 0 0,0 0 0 0 0,0 1 0 0 0,1-1 0 0 0,-1 1 0 0 0,0-1 0 0 0,0 1 0 0 0,0-1 0 0 0,0 1 0 0 0,0 0 0 0 0,0-1 0 0 0,0 1 0 0 0,0 0 0 0 0,0 0 0 0 0,0 0 0 0 0,0 0 0 0 0,0 0 0 0 0,0 0 0 0 0,0 0 0 0 0,0 0 0 0 0,0 0 0 0 0,0 0 0 0 0,0 1 0 0 0,0-1 0 0 0,0 0 0 0 0,0 1 0 0 0,0-1 0 0 0,-1 1 0 0 0,-5 2 66 0 0,1 0-1 0 0,-1 1 1 0 0,1-1 0 0 0,0 1-1 0 0,-12 9 1 0 0,-1 6-12 0 0,0 1 1 0 0,1 1-1 0 0,1 1 0 0 0,1 0 0 0 0,1 2 0 0 0,1-1 1 0 0,1 2-1 0 0,-14 34 0 0 0,22-47-67 0 0,1 0-1 0 0,1 0 1 0 0,0 1 0 0 0,0-1 0 0 0,1 1 0 0 0,1 0-1 0 0,-1 21 1 0 0,3-30-34 0 0,-1 1-1 0 0,0-1 0 0 0,1 0 1 0 0,0 0-1 0 0,0 0 1 0 0,0 0-1 0 0,0 0 1 0 0,1 0-1 0 0,-1 0 1 0 0,1 0-1 0 0,0-1 1 0 0,0 1-1 0 0,1 0 0 0 0,-1-1 1 0 0,1 0-1 0 0,0 1 1 0 0,0-1-1 0 0,0-1 1 0 0,0 1-1 0 0,0 0 1 0 0,0-1-1 0 0,1 1 0 0 0,-1-1 1 0 0,1 0-1 0 0,0 0 1 0 0,6 2-1 0 0,1-1-110 0 0,1 0 0 0 0,0-1 0 0 0,-1 0 0 0 0,1 0 0 0 0,0-2-1 0 0,0 1 1 0 0,0-1 0 0 0,0-1 0 0 0,0-1 0 0 0,0 1 0 0 0,17-6-1 0 0,3-2-1038 0 0,-1-2-1 0 0,57-28 0 0 0,-66 28 255 0 0,-1-1 1 0 0,-1 0-1 0 0,0-2 1 0 0,0 0-1 0 0,28-28 1 0 0,-39 33 654 0 0,0-1 0 0 0,-1 0-1 0 0,0 0 1 0 0,-1-1 0 0 0,0 0 0 0 0,-1 0 0 0 0,0 0 0 0 0,-1-1 0 0 0,0 0 0 0 0,-1 0 0 0 0,0-1 0 0 0,3-15-1 0 0,-4 9 278 0 0,-1 1-1 0 0,-1-1 0 0 0,-2-30 0 0 0,1 41 169 0 0,-1 1 0 0 0,0-1-1 0 0,-1 1 1 0 0,0 0 0 0 0,0 0-1 0 0,0 0 1 0 0,-1 0 0 0 0,0 0-1 0 0,0 0 1 0 0,-1 1 0 0 0,-8-12-1 0 0,6 12 309 0 0,0 1 0 0 0,0 0 0 0 0,0 1 1 0 0,-1-1-1 0 0,0 1 0 0 0,0 1 0 0 0,-14-6 0 0 0,20 9-472 0 0,0 0 0 0 0,1 0 1 0 0,-1 0-1 0 0,0 0 0 0 0,0 0 1 0 0,1 0-1 0 0,-1 0 0 0 0,0 0 1 0 0,1 1-1 0 0,-1-1 0 0 0,0 0 1 0 0,1 1-1 0 0,-1-1 0 0 0,0 0 0 0 0,1 1 1 0 0,-1-1-1 0 0,0 1 0 0 0,1-1 1 0 0,-1 1-1 0 0,1-1 0 0 0,-1 1 1 0 0,1-1-1 0 0,-1 1 0 0 0,1-1 1 0 0,0 1-1 0 0,-1 0 0 0 0,1-1 1 0 0,-1 1-1 0 0,1 0 0 0 0,0 0 0 0 0,0-1 1 0 0,0 1-1 0 0,-1 0 0 0 0,1-1 1 0 0,0 2-1 0 0,-7 31 651 0 0,7-31-644 0 0,-36 187 1866 0 0,29-156-1716 0 0,-2 15 131 0 0,-4 91 0 0 0,16-15-2693 0 0,-4-122 2031 0 0,1 0 0 0 0,0 0 0 0 0,0 1 1 0 0,1-1-1 0 0,-1 0 0 0 0,0 0 0 0 0,1 0 0 0 0,-1 0 0 0 0,1 0 0 0 0,0 1 0 0 0,-1-1 1 0 0,1 0-1 0 0,0-1 0 0 0,0 1 0 0 0,1 0 0 0 0,-1 0 0 0 0,0 0 0 0 0,1-1 0 0 0,-1 1 1 0 0,3 2-1 0 0,3 2-1461 0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26.850"/>
    </inkml:context>
    <inkml:brush xml:id="br0">
      <inkml:brushProperty name="width" value="0.05" units="cm"/>
      <inkml:brushProperty name="height" value="0.05" units="cm"/>
    </inkml:brush>
  </inkml:definitions>
  <inkml:trace contextRef="#ctx0" brushRef="#br0">42 222 8829 0 0,'-6'-8'50'0'0,"5"6"51"0"0,0 1 1 0 0,1 0 0 0 0,-1 0 0 0 0,0 0-1 0 0,0 0 1 0 0,0 0 0 0 0,0 0-1 0 0,0 0 1 0 0,0 0 0 0 0,0 1-1 0 0,0-1 1 0 0,0 0 0 0 0,0 0 0 0 0,-1 1-1 0 0,1-1 1 0 0,0 1 0 0 0,0-1-1 0 0,-1 1 1 0 0,1 0 0 0 0,0-1 0 0 0,-1 1-1 0 0,1 0 1 0 0,-3 0 0 0 0,-3-3 2585 0 0,14-2-2077 0 0,12-3-703 0 0,13 0 114 0 0,1 2-1 0 0,54-5 1 0 0,-32 5-27 0 0,-6 1 1 0 0,82-14-26 0 0,-114 16 28 0 0,0-1 0 0 0,0-1 0 0 0,0-1 0 0 0,0-1 0 0 0,18-10 0 0 0,-34 16 17 0 0,1 1-1 0 0,-1-1 1 0 0,0 0 0 0 0,0 0-1 0 0,0 0 1 0 0,0 0-1 0 0,0 0 1 0 0,0 0 0 0 0,0-1-1 0 0,-1 1 1 0 0,1 0 0 0 0,0 0-1 0 0,-1-1 1 0 0,1 1 0 0 0,-1 0-1 0 0,1-1 1 0 0,-1 1 0 0 0,1-1-1 0 0,-1 1 1 0 0,0 0 0 0 0,0-1-1 0 0,0 1 1 0 0,0-1-1 0 0,0 1 1 0 0,0-1 0 0 0,0 1-1 0 0,0-1 1 0 0,-1 1 0 0 0,1 0-1 0 0,0-1 1 0 0,-1 1 0 0 0,1 0-1 0 0,-1-1 1 0 0,0 1 0 0 0,0-2-1 0 0,-1 0 85 0 0,1 1 1 0 0,-1-1-1 0 0,1 0 0 0 0,-1 1 0 0 0,0-1 0 0 0,0 1 1 0 0,-1-1-1 0 0,1 1 0 0 0,0 0 0 0 0,-1 0 0 0 0,1 0 1 0 0,-1 0-1 0 0,0 0 0 0 0,-5-2 0 0 0,7 4-79 0 0,1 0 0 0 0,-1 0 1 0 0,0 1-1 0 0,1-1 0 0 0,-1 0 0 0 0,0 0 0 0 0,1 1 0 0 0,-1-1 1 0 0,0 0-1 0 0,1 1 0 0 0,-1-1 0 0 0,1 0 0 0 0,-1 1 0 0 0,1-1 0 0 0,-1 1 1 0 0,1-1-1 0 0,-1 1 0 0 0,1-1 0 0 0,-1 1 0 0 0,1 0 0 0 0,0-1 1 0 0,-1 1-1 0 0,1-1 0 0 0,0 1 0 0 0,-1 0 0 0 0,1-1 0 0 0,0 1 0 0 0,0 0 1 0 0,0-1-1 0 0,-1 1 0 0 0,1 0 0 0 0,0 0 0 0 0,0-1 0 0 0,0 2 1 0 0,-3 26 372 0 0,-16 90 402 0 0,-7 36-711 0 0,19-117-89 0 0,4-25-449 0 0,1 0 0 0 0,-1 21 1 0 0,-4-18-4310 0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27.177"/>
    </inkml:context>
    <inkml:brush xml:id="br0">
      <inkml:brushProperty name="width" value="0.05" units="cm"/>
      <inkml:brushProperty name="height" value="0.05" units="cm"/>
    </inkml:brush>
  </inkml:definitions>
  <inkml:trace contextRef="#ctx0" brushRef="#br0">124 13 10217 0 0,'-15'-12'148'0'0,"5"13"144"0"0,-4-1 72 0 0,10 4 20 0 0,-10 9 24 0 0,-2-3-12 0 0,1 2 20 0 0,5-2-4 0 0,2 6-152 0 0,-2-6-128 0 0,6-1-152 0 0,4 0-176 0 0,0-4-220 0 0,-4 1-228 0 0,8-4-288 0 0,4 3-124 0 0,0 1-460 0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27.952"/>
    </inkml:context>
    <inkml:brush xml:id="br0">
      <inkml:brushProperty name="width" value="0.05" units="cm"/>
      <inkml:brushProperty name="height" value="0.05" units="cm"/>
    </inkml:brush>
  </inkml:definitions>
  <inkml:trace contextRef="#ctx0" brushRef="#br0">198 181 8693 0 0,'1'-4'207'0'0,"1"0"0"0"0,-2 0 1 0 0,1 0-1 0 0,0 0 0 0 0,-1 0 0 0 0,0 0 0 0 0,0 0 1 0 0,0 0-1 0 0,0 0 0 0 0,-1 0 0 0 0,0 0 1 0 0,0 0-1 0 0,0 0 0 0 0,0 0 0 0 0,0 0 1 0 0,-1 1-1 0 0,0-1 0 0 0,1 0 0 0 0,-2 1 1 0 0,1-1-1 0 0,0 1 0 0 0,-1 0 0 0 0,-3-4 1 0 0,3 3-10 0 0,1 1 0 0 0,-1 0 0 0 0,0 0 0 0 0,-1 0 1 0 0,1 0-1 0 0,0 1 0 0 0,-5-3 0 0 0,7 4-156 0 0,0 1-1 0 0,-1-1 1 0 0,1 1-1 0 0,0 0 1 0 0,-1-1-1 0 0,1 1 1 0 0,0 0-1 0 0,-1 0 1 0 0,1 0 0 0 0,0 0-1 0 0,-1 0 1 0 0,1 0-1 0 0,0 0 1 0 0,-1 1-1 0 0,1-1 1 0 0,0 0-1 0 0,0 1 1 0 0,-1-1 0 0 0,1 1-1 0 0,0-1 1 0 0,0 1-1 0 0,0 0 1 0 0,0-1-1 0 0,-1 1 1 0 0,1 0-1 0 0,0 0 1 0 0,-1 1 0 0 0,-10 11 119 0 0,1-1 0 0 0,1 1 1 0 0,0 1-1 0 0,1-1 1 0 0,0 2-1 0 0,1-1 1 0 0,1 1-1 0 0,0 1 1 0 0,1-1-1 0 0,1 1 1 0 0,1 0-1 0 0,0 0 1 0 0,0 1-1 0 0,2-1 1 0 0,0 1-1 0 0,1-1 1 0 0,1 22-1 0 0,1-31-135 0 0,0-1 0 0 0,0 0 0 0 0,0 1-1 0 0,1-1 1 0 0,0 0 0 0 0,0 0 0 0 0,0 0-1 0 0,1 0 1 0 0,0 0 0 0 0,0 0 0 0 0,0-1-1 0 0,6 7 1 0 0,-6-9-24 0 0,0 0 1 0 0,0-1-1 0 0,0 1 0 0 0,1-1 0 0 0,-1 1 1 0 0,1-1-1 0 0,-1 0 0 0 0,1 0 0 0 0,0-1 1 0 0,0 1-1 0 0,0-1 0 0 0,0 0 1 0 0,0 0-1 0 0,0 0 0 0 0,0 0 0 0 0,0-1 1 0 0,0 1-1 0 0,0-1 0 0 0,8-1 0 0 0,-3 0-47 0 0,0 0 0 0 0,0-1-1 0 0,0 0 1 0 0,0-1 0 0 0,-1 0-1 0 0,1 0 1 0 0,-1-1-1 0 0,0 0 1 0 0,0 0 0 0 0,0-1-1 0 0,-1 0 1 0 0,1 0 0 0 0,-1-1-1 0 0,-1 0 1 0 0,1 0-1 0 0,-1 0 1 0 0,0-1 0 0 0,0 0-1 0 0,-1 0 1 0 0,0-1 0 0 0,0 0-1 0 0,-1 0 1 0 0,0 0-1 0 0,0 0 1 0 0,-1-1 0 0 0,0 1-1 0 0,0-1 1 0 0,-1 0 0 0 0,0 1-1 0 0,-1-1 1 0 0,0 0-1 0 0,0 0 1 0 0,-1 0 0 0 0,0-1-1 0 0,-2-8 1 0 0,0 2 24 0 0,-1 0 0 0 0,-1 0 0 0 0,0 1 0 0 0,-1-1 0 0 0,-1 1 0 0 0,0 0 0 0 0,-1 0 0 0 0,-1 1 0 0 0,0 0 0 0 0,-16-19 0 0 0,23 31 20 0 0,0 0-1 0 0,-1 1 0 0 0,1-1 0 0 0,-1 1 0 0 0,1-1 1 0 0,-1 1-1 0 0,1-1 0 0 0,-1 1 0 0 0,0 0 1 0 0,0 0-1 0 0,0 0 0 0 0,0 0 0 0 0,0 0 1 0 0,0 0-1 0 0,0 1 0 0 0,0-1 0 0 0,0 0 1 0 0,0 1-1 0 0,0 0 0 0 0,0 0 0 0 0,-4-1 1 0 0,4 2 4 0 0,-1 0 0 0 0,1-1 0 0 0,-1 1 0 0 0,1 0 0 0 0,0 0 1 0 0,-1 1-1 0 0,1-1 0 0 0,0 0 0 0 0,0 1 0 0 0,0-1 1 0 0,0 1-1 0 0,0 0 0 0 0,0 0 0 0 0,0 0 0 0 0,-1 2 0 0 0,-3 4 26 0 0,1-1-1 0 0,1 1 1 0 0,-1 0 0 0 0,1 0-1 0 0,1 0 1 0 0,0 1-1 0 0,0-1 1 0 0,0 1-1 0 0,-1 10 1 0 0,4-14-14 0 0,-1-1 0 0 0,1 0 0 0 0,0 1 0 0 0,0-1 0 0 0,0 1 0 0 0,1-1 0 0 0,0 1-1 0 0,0-1 1 0 0,0 1 0 0 0,0-1 0 0 0,1 0 0 0 0,-1 0 0 0 0,1 0 0 0 0,0 0 0 0 0,4 5 0 0 0,-5-7-8 0 0,1 0 0 0 0,0 0 0 0 0,0 0 0 0 0,0 0 0 0 0,0 0 0 0 0,1-1 0 0 0,-1 1 0 0 0,0-1 0 0 0,1 1 0 0 0,-1-1 0 0 0,1 0 0 0 0,-1 0 0 0 0,1 0-1 0 0,0 0 1 0 0,-1 0 0 0 0,1-1 0 0 0,0 1 0 0 0,0-1 0 0 0,-1 0 0 0 0,1 0 0 0 0,0 0 0 0 0,0 0 0 0 0,0 0 0 0 0,-1-1 0 0 0,5 0 0 0 0,8-4-1 0 0,-1 0 0 0 0,1-1 1 0 0,-1 0-1 0 0,-1-1 0 0 0,1-1 0 0 0,-1 0 1 0 0,19-16-1 0 0,4-1 8 0 0,-18 12-6 0 0,-8 6-18 0 0,0 0-1 0 0,0 1 1 0 0,0 0 0 0 0,1 0 0 0 0,-1 1 0 0 0,14-4-1 0 0,-22 8 10 0 0,1 1 0 0 0,-1 0 0 0 0,0-1 0 0 0,1 1 0 0 0,-1 0 0 0 0,1 0 0 0 0,-1 0 0 0 0,1 0 0 0 0,-1 1 0 0 0,1-1 0 0 0,-1 1 0 0 0,0-1 0 0 0,1 1 0 0 0,3 2 0 0 0,-3-2 5 0 0,-1 1 0 0 0,1 0 0 0 0,-1 0 0 0 0,1 0 0 0 0,-1 1 0 0 0,0-1 0 0 0,0 0 0 0 0,0 1 0 0 0,0 0 0 0 0,-1-1 1 0 0,1 1-1 0 0,0 0 0 0 0,-1 0 0 0 0,1 4 0 0 0,2 3 71 0 0,-1 0 0 0 0,0 0 1 0 0,0 1-1 0 0,-1 0 1 0 0,-1-1-1 0 0,0 1 0 0 0,0 0 1 0 0,-2 11-1 0 0,-2 7 148 0 0,-11 49 0 0 0,14-52-201 0 0,6-37-37 0 0,0 0-1 0 0,0 1 0 0 0,1 0 1 0 0,15-17-1 0 0,9-14-123 0 0,11-25 17 0 0,47-66 7 0 0,-89 132 115 0 0,0 0 0 0 0,0 0 0 0 0,0 0 0 0 0,0 0-1 0 0,0 0 1 0 0,0-1 0 0 0,0 1 0 0 0,0 0-1 0 0,0 0 1 0 0,0 0 0 0 0,0 0 0 0 0,1 0 0 0 0,-1 0-1 0 0,0 0 1 0 0,0-1 0 0 0,0 1 0 0 0,0 0-1 0 0,0 0 1 0 0,0 0 0 0 0,0 0 0 0 0,0 0 0 0 0,0 0-1 0 0,1 0 1 0 0,-1 0 0 0 0,0 0 0 0 0,0 0-1 0 0,0 0 1 0 0,0 0 0 0 0,0 0 0 0 0,0 0 0 0 0,1 0-1 0 0,-1 0 1 0 0,0-1 0 0 0,0 1 0 0 0,0 0-1 0 0,0 1 1 0 0,0-1 0 0 0,0 0 0 0 0,1 0 0 0 0,-1 0-1 0 0,0 0 1 0 0,0 0 0 0 0,0 0 0 0 0,0 0 0 0 0,0 0-1 0 0,0 0 1 0 0,1 0 0 0 0,-1 0 0 0 0,0 0-1 0 0,0 0 1 0 0,0 0 0 0 0,0 0 0 0 0,0 0 0 0 0,0 1-1 0 0,0-1 1 0 0,0 0 0 0 0,0 0 0 0 0,2 11 23 0 0,-6 15 86 0 0,-13 34 204 0 0,6-23 119 0 0,-7 42-1 0 0,17-69-310 0 0,-1 0 1 0 0,2 0 0 0 0,-1 0 0 0 0,1 0-1 0 0,1 0 1 0 0,0 0 0 0 0,0-1-1 0 0,1 1 1 0 0,4 14 0 0 0,-5-22-106 0 0,-1 0 0 0 0,1 1 0 0 0,0-1 0 0 0,0 0 0 0 0,1 0 0 0 0,-1 0 1 0 0,0 0-1 0 0,1 0 0 0 0,-1 0 0 0 0,1 0 0 0 0,-1 0 0 0 0,1 0 0 0 0,0-1 1 0 0,0 1-1 0 0,0-1 0 0 0,0 1 0 0 0,0-1 0 0 0,0 0 0 0 0,4 2 0 0 0,-3-3-9 0 0,0 1-1 0 0,0-1 1 0 0,0 1-1 0 0,1-1 1 0 0,-1 0-1 0 0,0 0 1 0 0,0 0-1 0 0,0-1 1 0 0,0 1-1 0 0,0-1 1 0 0,0 0-1 0 0,0 0 0 0 0,4-1 1 0 0,7-5-4 0 0,0 0 1 0 0,0-1-1 0 0,-1 0 1 0 0,21-18-1 0 0,-17 12 8 0 0,-1 0 1 0 0,0-1-1 0 0,-1 0 0 0 0,24-33 0 0 0,-32 39-10 0 0,-1-1-1 0 0,-1 0 1 0 0,0 0-1 0 0,0 0 1 0 0,-1-1-1 0 0,0 1 1 0 0,-1-1 0 0 0,0 0-1 0 0,-1 0 1 0 0,0 0-1 0 0,0-13 1 0 0,-1 4-2 0 0,0 0-10 0 0,0 0-1 0 0,-5-38 1 0 0,4 58 9 0 0,0 0 1 0 0,0-1 0 0 0,0 1 0 0 0,0 0-1 0 0,0-1 1 0 0,-1 1 0 0 0,1 0 0 0 0,0-1-1 0 0,0 1 1 0 0,0 0 0 0 0,0-1 0 0 0,-1 1-1 0 0,1 0 1 0 0,0 0 0 0 0,0-1 0 0 0,0 1-1 0 0,-1 0 1 0 0,1 0 0 0 0,0-1 0 0 0,0 1-1 0 0,-1 0 1 0 0,1 0 0 0 0,0 0 0 0 0,-1-1-1 0 0,1 1 1 0 0,0 0 0 0 0,-1 0 0 0 0,1 0-1 0 0,0 0 1 0 0,-1 0 0 0 0,1 0 0 0 0,-1 0-1 0 0,-13 4-35 0 0,-8 11 18 0 0,17-9 21 0 0,0 0 0 0 0,0 1 0 0 0,0-1 1 0 0,1 1-1 0 0,0 0 0 0 0,0 0 0 0 0,1 0 0 0 0,0 0 0 0 0,0 1 0 0 0,1-1 0 0 0,-3 12 0 0 0,1 10 7 0 0,-3 51 1 0 0,5-48-2 0 0,2-15-1 0 0,0-1 0 0 0,6 26-1 0 0,-4-32-64 0 0,-1 0 1 0 0,1 0-1 0 0,-1 0 0 0 0,-1 0 0 0 0,0 0 0 0 0,-1 1 0 0 0,0-1 0 0 0,0 0 1 0 0,-5 16-1 0 0,6-25-61 0 0,-1 0-1 0 0,0 0 1 0 0,1 0 0 0 0,-1 0 0 0 0,0 1 0 0 0,0-1 0 0 0,0 0 0 0 0,0 0-1 0 0,0-1 1 0 0,0 1 0 0 0,0 0 0 0 0,0 0 0 0 0,0 0 0 0 0,0-1 0 0 0,-1 1-1 0 0,1-1 1 0 0,0 1 0 0 0,-1-1 0 0 0,1 1 0 0 0,0-1 0 0 0,-1 0 0 0 0,1 1-1 0 0,0-1 1 0 0,-1 0 0 0 0,1 0 0 0 0,-2 0 0 0 0,-6 1-737 0 0,-11 4-1115 0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32.684"/>
    </inkml:context>
    <inkml:brush xml:id="br0">
      <inkml:brushProperty name="width" value="0.05" units="cm"/>
      <inkml:brushProperty name="height" value="0.05" units="cm"/>
    </inkml:brush>
  </inkml:definitions>
  <inkml:trace contextRef="#ctx0" brushRef="#br0">2670 564 6157 0 0,'1'0'18'0'0,"-1"-1"0"0"0,0 1 1 0 0,1 0-1 0 0,0-1 0 0 0,-1 1 0 0 0,1 0 1 0 0,-1 0-1 0 0,1 0 0 0 0,-1-1 1 0 0,1 1-1 0 0,-1 0 0 0 0,1 0 1 0 0,0 0-1 0 0,-1 0 0 0 0,1 0 1 0 0,-1 0-1 0 0,1 0 0 0 0,0 0 1 0 0,-1 0-1 0 0,1 1 0 0 0,-1-1 1 0 0,1 0-1 0 0,-1 0 0 0 0,1 0 0 0 0,-1 1 1 0 0,2 0-1 0 0,-1-1 31 0 0,0 0-1 0 0,0 1 1 0 0,0-1 0 0 0,0 0 0 0 0,0 1-1 0 0,0-1 1 0 0,0 0 0 0 0,0 0-1 0 0,0 0 1 0 0,0 0 0 0 0,0 0-1 0 0,0 0 1 0 0,0 0 0 0 0,0 0-1 0 0,0 0 1 0 0,0-1 0 0 0,0 1-1 0 0,1-1 1 0 0,7-5 582 0 0,-1-1 1 0 0,0 0-1 0 0,0 0 0 0 0,-1 0 0 0 0,12-16 1 0 0,16-17 738 0 0,-19 25-856 0 0,7-6 153 0 0,22-26 1 0 0,-40 41-571 0 0,0-1 0 0 0,0 1 0 0 0,-1-1 0 0 0,0 1 0 0 0,0-1 0 0 0,0 0-1 0 0,-1-1 1 0 0,0 1 0 0 0,3-13 0 0 0,-6 18-86 0 0,0 0 0 0 0,0 0 0 0 0,0 0 0 0 0,0 0 0 0 0,0 0 0 0 0,0 0 0 0 0,-1 0 1 0 0,1 0-1 0 0,-1 0 0 0 0,1 0 0 0 0,-1 0 0 0 0,0 0 0 0 0,1 0 0 0 0,-1 1 0 0 0,0-1 0 0 0,0 0 0 0 0,0 1 0 0 0,-1-1 0 0 0,1 0 0 0 0,0 1 0 0 0,-1-1 0 0 0,1 1 0 0 0,-1 0 0 0 0,1 0 0 0 0,-1-1 1 0 0,0 1-1 0 0,1 0 0 0 0,-1 0 0 0 0,0 0 0 0 0,0 1 0 0 0,-3-2 0 0 0,-6-2-5 0 0,1 1-1 0 0,-1 0 1 0 0,0 1 0 0 0,-16-1 0 0 0,-37-2 36 0 0,-129 8 0 0 0,-66 25 24 0 0,226-23-64 0 0,-692 94-65 0 0,7 31 292 0 0,559-92 241 0 0,-199 73 1 0 0,315-94-243 0 0,-59 33 1 0 0,84-40-147 0 0,0 0 0 0 0,2 2 1 0 0,-1 0-1 0 0,1 1 0 0 0,-25 27 0 0 0,36-35-65 0 0,0 1 0 0 0,1 0 0 0 0,0 1 1 0 0,0-1-1 0 0,0 1 0 0 0,1 0 0 0 0,0 0 0 0 0,1 0 0 0 0,-1 0 0 0 0,-1 8 0 0 0,3-10-11 0 0,1 0 1 0 0,-1 0 0 0 0,1 0-1 0 0,0 0 1 0 0,1 0-1 0 0,-1 0 1 0 0,1 0-1 0 0,0 0 1 0 0,0 0-1 0 0,0 0 1 0 0,1 0-1 0 0,0-1 1 0 0,0 1-1 0 0,0-1 1 0 0,0 1-1 0 0,4 5 1 0 0,4 2 22 0 0,0 0 0 0 0,0-1 0 0 0,1 0 0 0 0,1-1 0 0 0,-1 0 0 0 0,2-1 0 0 0,-1-1 0 0 0,1 1 0 0 0,1-2 0 0 0,24 11 0 0 0,15 2 99 0 0,85 21 1 0 0,-127-38-113 0 0,124 28 160 0 0,142 14-1 0 0,143-5 10 0 0,-389-38-172 0 0,2217 33 133 0 0,-1442-103-182 0 0,-611 39 25 0 0,-2-9-1 0 0,204-67 0 0 0,-123 0 14 0 0,-229 84-2 0 0,-2-3-1 0 0,0-1 0 0 0,72-57 0 0 0,-103 72-3 0 0,0 0-1 0 0,-1-1 1 0 0,-1 0 0 0 0,0-1 0 0 0,-1 0 0 0 0,0-1-1 0 0,0 0 1 0 0,-1 0 0 0 0,7-19 0 0 0,-12 24-4 0 0,0 0 0 0 0,-1 0 1 0 0,0 0-1 0 0,0-1 0 0 0,-1 1 0 0 0,0-1 1 0 0,0 1-1 0 0,-1-1 0 0 0,0 0 1 0 0,-1 1-1 0 0,0-1 0 0 0,0 1 0 0 0,0-1 1 0 0,-1 1-1 0 0,-1 0 0 0 0,0-1 1 0 0,0 1-1 0 0,-4-7 0 0 0,-2-1-16 0 0,-1 1 0 0 0,0 0 0 0 0,-1 1-1 0 0,-1 0 1 0 0,0 1 0 0 0,-1 0 0 0 0,-1 1 0 0 0,1 0-1 0 0,-2 1 1 0 0,0 1 0 0 0,-24-13 0 0 0,-12-3-57 0 0,0 3-1 0 0,-76-23 1 0 0,-5 6-66 0 0,-173-28 1 0 0,-142 3-19 0 0,41 19-591 0 0,-2 17 1 0 0,-512 31-1 0 0,566 30-1134 0 0,261-18-178 0 0,-160 47 1 0 0,196-40 758 0 0,7 2-198 0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33.288"/>
    </inkml:context>
    <inkml:brush xml:id="br0">
      <inkml:brushProperty name="width" value="0.05" units="cm"/>
      <inkml:brushProperty name="height" value="0.05" units="cm"/>
    </inkml:brush>
  </inkml:definitions>
  <inkml:trace contextRef="#ctx0" brushRef="#br0">0 398 8861 0 0,'26'-17'792'0'0,"-22"15"-456"0"0,0 0 0 0 0,0 0 0 0 0,0-1 0 0 0,-1 0 0 0 0,1 1 0 0 0,-1-1 0 0 0,6-6-1 0 0,31-41 3640 0 0,-40 50-3969 0 0,0-1 0 0 0,0 1 1 0 0,0 0-1 0 0,1 0 0 0 0,-1 0 0 0 0,0 0 1 0 0,0 0-1 0 0,0 0 0 0 0,0 0 0 0 0,0 0 1 0 0,0 0-1 0 0,0 0 0 0 0,0 0 1 0 0,0 0-1 0 0,1 0 0 0 0,-1 0 0 0 0,0 0 1 0 0,0 0-1 0 0,0 0 0 0 0,0 0 0 0 0,0 0 1 0 0,0 0-1 0 0,0 0 0 0 0,0 0 0 0 0,1 0 1 0 0,-1 0-1 0 0,0 0 0 0 0,0 0 0 0 0,0 0 1 0 0,0 0-1 0 0,0 0 0 0 0,0 0 1 0 0,0 0-1 0 0,0 0 0 0 0,1 0 0 0 0,-1 0 1 0 0,0 0-1 0 0,0 0 0 0 0,0 0 0 0 0,0 0 1 0 0,0 0-1 0 0,0 1 0 0 0,0-1 0 0 0,0 0 1 0 0,0 0-1 0 0,0 0 0 0 0,0 0 0 0 0,0 0 1 0 0,0 0-1 0 0,0 0 0 0 0,0 0 1 0 0,0 0-1 0 0,1 1 0 0 0,-1-1 0 0 0,0 0 1 0 0,0 0-1 0 0,0 0 0 0 0,2 12 80 0 0,-3 15-106 0 0,-9 21 39 0 0,-23 70 0 0 0,-2 2 7 0 0,25-84-28 0 0,6-26 3 0 0,1 0 1 0 0,1 1-1 0 0,0-1 1 0 0,-2 17 0 0 0,5-34 14 0 0,1 1 0 0 0,-1-1 0 0 0,1 1 0 0 0,0 0 0 0 0,4-9 0 0 0,5-14-8 0 0,102-317-81 0 0,-92 286 58 0 0,29-67-4 0 0,-43 112 42 0 0,0 1 0 0 0,1 0 0 0 0,1 1 0 0 0,0 0 1 0 0,1 1-1 0 0,17-18 0 0 0,-26 29-6 0 0,1-1 0 0 0,-1 1 0 0 0,0 0 0 0 0,1 0 0 0 0,-1 0 0 0 0,1 0-1 0 0,-1 0 1 0 0,1 0 0 0 0,-1 0 0 0 0,1 0 0 0 0,0 1 0 0 0,-1-1 0 0 0,1 1 0 0 0,0-1 0 0 0,-1 1 0 0 0,1 0 0 0 0,0-1 0 0 0,0 1 0 0 0,0 0 0 0 0,-1 0 0 0 0,1 0 0 0 0,0 0 0 0 0,0 1-1 0 0,-1-1 1 0 0,1 0 0 0 0,3 2 0 0 0,-3-1 15 0 0,0 1-1 0 0,1 0 0 0 0,-1-1 1 0 0,0 1-1 0 0,0 0 0 0 0,0 0 1 0 0,-1 0-1 0 0,1 1 0 0 0,0-1 1 0 0,-1 0-1 0 0,1 1 0 0 0,-1-1 1 0 0,0 1-1 0 0,0-1 0 0 0,0 1 1 0 0,1 4-1 0 0,7 32 154 0 0,-1 1-1 0 0,2 60 1 0 0,-8-67-342 0 0,2 0 0 0 0,0 0 0 0 0,2-1 1 0 0,19 56-1 0 0,-16-66-1094 0 0,-2-1-1 0 0,0 1 1 0 0,-1 0 0 0 0,-2 0-1 0 0,4 40 1 0 0,-9-39-349 0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33.799"/>
    </inkml:context>
    <inkml:brush xml:id="br0">
      <inkml:brushProperty name="width" value="0.05" units="cm"/>
      <inkml:brushProperty name="height" value="0.05" units="cm"/>
    </inkml:brush>
  </inkml:definitions>
  <inkml:trace contextRef="#ctx0" brushRef="#br0">132 284 8793 0 0,'-19'-13'631'0'0,"1"0"-1"0"0,1-1 1 0 0,0-1 0 0 0,1-1-1 0 0,-18-22 1 0 0,33 37-483 0 0,0-1 0 0 0,0 1 0 0 0,0 0 0 0 0,0-1 0 0 0,0 1 0 0 0,0-1 0 0 0,0 1 0 0 0,1-1 0 0 0,-1 0 0 0 0,0 1 0 0 0,1-1 0 0 0,-1-3 0 0 0,1 4-111 0 0,0 1-1 0 0,0-1 1 0 0,1 0-1 0 0,-1 1 1 0 0,0-1-1 0 0,0 1 1 0 0,0-1-1 0 0,1 0 1 0 0,-1 1-1 0 0,0-1 1 0 0,1 1-1 0 0,-1-1 1 0 0,0 1-1 0 0,1-1 1 0 0,-1 1-1 0 0,1-1 1 0 0,-1 1-1 0 0,1-1 0 0 0,-1 1 1 0 0,1 0-1 0 0,-1-1 1 0 0,1 1-1 0 0,-1 0 1 0 0,1-1-1 0 0,0 1 1 0 0,-1 0-1 0 0,1 0 1 0 0,-1 0-1 0 0,1 0 1 0 0,0-1-1 0 0,-1 1 1 0 0,1 0-1 0 0,0 0 1 0 0,-1 0-1 0 0,2 0 1 0 0,533-67 296 0 0,-529 66-327 0 0,0 0 0 0 0,1 0 0 0 0,-1-1 0 0 0,0 0 0 0 0,-1 0 0 0 0,9-4-1 0 0,-13 5 0 0 0,0 0 0 0 0,1 0 0 0 0,-1 1 0 0 0,0-1 0 0 0,-1 0 0 0 0,1 0 0 0 0,0 0 0 0 0,0-1 0 0 0,0 1 0 0 0,-1 0 0 0 0,1 0 0 0 0,0 0 0 0 0,-1 0 0 0 0,1-1 0 0 0,-1 1 0 0 0,1 0 0 0 0,-1-1 0 0 0,0 1 0 0 0,0 0 0 0 0,0-1 0 0 0,1 1 0 0 0,-1 0 0 0 0,0-1 0 0 0,-1 1 0 0 0,1 0 0 0 0,0-1 0 0 0,0 1 0 0 0,-1 0 0 0 0,1-1 0 0 0,0 1 0 0 0,-1 0 0 0 0,1 0 0 0 0,-2-3 0 0 0,2 3 13 0 0,-1 1-1 0 0,1-1 1 0 0,0 0 0 0 0,0 1 0 0 0,-1-1 0 0 0,1 0-1 0 0,0 1 1 0 0,-1-1 0 0 0,1 0 0 0 0,0 1-1 0 0,-1-1 1 0 0,1 1 0 0 0,-1-1 0 0 0,1 1 0 0 0,-1-1-1 0 0,1 1 1 0 0,-1-1 0 0 0,0 1 0 0 0,1-1 0 0 0,-2 1-1 0 0,2 0 3 0 0,-1 0-1 0 0,1 0 0 0 0,0 0 1 0 0,-1 1-1 0 0,1-1 0 0 0,-1 0 1 0 0,1 0-1 0 0,0 1 0 0 0,-1-1 1 0 0,1 0-1 0 0,0 1 0 0 0,-1-1 1 0 0,1 0-1 0 0,0 1 0 0 0,-1-1 1 0 0,1 0-1 0 0,0 1 0 0 0,0-1 1 0 0,0 1-1 0 0,-1-1 0 0 0,1 1 1 0 0,0-1-1 0 0,0 1 0 0 0,-10 43 885 0 0,8-30-666 0 0,-12 61 1029 0 0,-6 115 0 0 0,20-184-1243 0 0,0 0 1 0 0,0 0-1 0 0,0 0 1 0 0,1 0-1 0 0,0 0 1 0 0,0 0 0 0 0,0 0-1 0 0,1 0 1 0 0,4 10-1 0 0,-5-14-21 0 0,1 0 0 0 0,-1 0 0 0 0,0 0 0 0 0,1 0 0 0 0,-1 0 0 0 0,1-1 0 0 0,0 1 1 0 0,0 0-1 0 0,0-1 0 0 0,-1 0 0 0 0,1 1 0 0 0,0-1 0 0 0,1 0 0 0 0,-1 0 0 0 0,0 0 0 0 0,0 0 0 0 0,0 0 0 0 0,1-1 0 0 0,-1 1 0 0 0,0-1 0 0 0,1 1 0 0 0,-1-1 0 0 0,0 0 0 0 0,1 0 0 0 0,-1 0 0 0 0,0 0 1 0 0,4-1-1 0 0,4-1-19 0 0,1 0-1 0 0,-1-1 1 0 0,0 0 0 0 0,-1-1 0 0 0,1 0 0 0 0,-1 0 0 0 0,1-1 0 0 0,-1 0 0 0 0,-1-1 0 0 0,1 0 0 0 0,9-9 0 0 0,-3 2-94 0 0,0-2 1 0 0,-1 1-1 0 0,-1-2 0 0 0,21-30 1 0 0,-24 29 81 0 0,-1-1 0 0 0,0 0 1 0 0,-1 0-1 0 0,-1-1 0 0 0,-1 0 0 0 0,0 0 0 0 0,-2 0 1 0 0,0-1-1 0 0,-1 0 0 0 0,-1 0 0 0 0,-1-29 1 0 0,-2 58 106 0 0,0 0 1 0 0,-1-1 0 0 0,0 1 0 0 0,-1-1-1 0 0,-5 12 1 0 0,1 1 84 0 0,-1 3-65 0 0,-24 86 258 0 0,29-96-438 0 0,1 0 0 0 0,1 0 1 0 0,0 0-1 0 0,0 0 0 0 0,2 1 0 0 0,2 16 0 0 0,-2-26-303 0 0,1 0 0 0 0,0 0-1 0 0,0 0 1 0 0,0 0 0 0 0,1 0 0 0 0,-1 0-1 0 0,1-1 1 0 0,0 1 0 0 0,6 6-1 0 0,0 1-2044 0 0,-3-8 449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16.342"/>
    </inkml:context>
    <inkml:brush xml:id="br0">
      <inkml:brushProperty name="width" value="0.05" units="cm"/>
      <inkml:brushProperty name="height" value="0.05" units="cm"/>
    </inkml:brush>
  </inkml:definitions>
  <inkml:trace contextRef="#ctx0" brushRef="#br0">1338 157 8961 0 0,'5'-1'42'0'0,"0"1"0"0"0,0-1 0 0 0,0 0 0 0 0,0 0 0 0 0,0-1 0 0 0,-1 0 0 0 0,1 0 0 0 0,0 0 0 0 0,-1 0 1 0 0,1 0-1 0 0,-1-1 0 0 0,0 0 0 0 0,5-4 0 0 0,2-4 261 0 0,-1 0 1 0 0,0 0 0 0 0,9-14-1 0 0,10-12 764 0 0,-28 36-989 0 0,0 0 1 0 0,1-1-1 0 0,-1 1 1 0 0,0 0-1 0 0,0-1 1 0 0,0 0-1 0 0,0 1 0 0 0,-1-1 1 0 0,1 1-1 0 0,0-1 1 0 0,0-3-1 0 0,-1 5-46 0 0,0 0 0 0 0,0-1-1 0 0,0 1 1 0 0,0-1 0 0 0,0 1 0 0 0,0 0-1 0 0,0-1 1 0 0,0 1 0 0 0,0-1 0 0 0,-1 1-1 0 0,1 0 1 0 0,0-1 0 0 0,0 1 0 0 0,0 0-1 0 0,-1-1 1 0 0,1 1 0 0 0,0 0 0 0 0,0-1-1 0 0,-1 1 1 0 0,1 0 0 0 0,0 0 0 0 0,-1-1-1 0 0,1 1 1 0 0,0 0 0 0 0,-1 0 0 0 0,1-1-1 0 0,0 1 1 0 0,-1 0 0 0 0,1 0 0 0 0,-1 0-1 0 0,1 0 1 0 0,-6-1 99 0 0,1 0-1 0 0,-1 1 1 0 0,1 0 0 0 0,-1 0-1 0 0,1 0 1 0 0,-8 1 0 0 0,-92 15 444 0 0,1 5 0 0 0,1 4 1 0 0,-104 40-1 0 0,125-33-129 0 0,2 5-1 0 0,2 2 1 0 0,-81 55-1 0 0,76-39 218 0 0,3 3 0 0 0,-116 109 0 0 0,169-141-441 0 0,1 0-1 0 0,-33 43 0 0 0,52-59-183 0 0,1-1-1 0 0,0 1 0 0 0,0 0 0 0 0,1 0 1 0 0,0 1-1 0 0,1-1 0 0 0,0 1 1 0 0,0 0-1 0 0,1 1 0 0 0,1-1 0 0 0,0 0 1 0 0,-1 15-1 0 0,4-20-31 0 0,-1-1 0 0 0,1 1 0 0 0,0 0 0 0 0,0-1 0 0 0,1 1 0 0 0,-1-1 0 0 0,1 1 0 0 0,1-1 0 0 0,-1 0 0 0 0,1 0 0 0 0,0 0 0 0 0,0 0 0 0 0,0 0 0 0 0,1-1 0 0 0,-1 1 0 0 0,1-1 0 0 0,0 0 0 0 0,0 0 0 0 0,1-1 0 0 0,-1 1 0 0 0,1-1 0 0 0,0 0 0 0 0,6 3 0 0 0,9 4 4 0 0,1-1-1 0 0,0 0 0 0 0,0-2 0 0 0,35 7 1 0 0,20 1-11 0 0,1-3 0 0 0,112 4 0 0 0,159-20-105 0 0,-109-11-299 0 0,-1-10-1 0 0,-1-11 1 0 0,-3-10-1 0 0,439-146 0 0 0,-588 160 302 0 0,82-42 0 0 0,-139 59 90 0 0,-1 0 0 0 0,0-2 1 0 0,-2-1-1 0 0,0-1 1 0 0,0-1-1 0 0,33-37 0 0 0,-52 50 11 0 0,1-1 0 0 0,-1 0 0 0 0,0-1 0 0 0,-1 0 0 0 0,0 0 0 0 0,-1 0 0 0 0,1 0 0 0 0,-2-1 0 0 0,1 1 0 0 0,-2-1 0 0 0,4-17 0 0 0,-5 20 2 0 0,-1 0-1 0 0,0 1 1 0 0,0-1-1 0 0,-1 1 1 0 0,0-1-1 0 0,0 1 1 0 0,-1 0-1 0 0,1-1 1 0 0,-1 1-1 0 0,0 0 1 0 0,-1 0-1 0 0,0 0 1 0 0,0 0-1 0 0,0 1 1 0 0,-1-1-1 0 0,1 1 1 0 0,-1 0-1 0 0,-1 0 1 0 0,-6-7-1 0 0,-5-2 0 0 0,0 1-1 0 0,-1 1 1 0 0,0 1-1 0 0,-1 0 1 0 0,0 1-1 0 0,-1 0 1 0 0,-39-12-1 0 0,1 5 13 0 0,-89-16-1 0 0,-14 8 10 0 0,-1 7 0 0 0,-1 6 0 0 0,-238 15 0 0 0,249 10-956 0 0,2 6 0 0 0,-229 60 0 0 0,371-77 589 0 0,1 0-1 0 0,-1 0 0 0 0,1 1 0 0 0,-1-1 1 0 0,1 1-1 0 0,0 1 0 0 0,-9 5 1 0 0,2 3-1442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53.803"/>
    </inkml:context>
    <inkml:brush xml:id="br0">
      <inkml:brushProperty name="width" value="0.05" units="cm"/>
      <inkml:brushProperty name="height" value="0.05" units="cm"/>
    </inkml:brush>
  </inkml:definitions>
  <inkml:trace contextRef="#ctx0" brushRef="#br0">17 211 6437 0 0,'-2'0'32'0'0,"1"-1"1"0"0,0 0 0 0 0,0 0-1 0 0,0 0 1 0 0,0 1 0 0 0,0-1 0 0 0,0 0-1 0 0,0-1 1 0 0,0 1 0 0 0,0 0-1 0 0,1 0 1 0 0,-1 0 0 0 0,0 0-1 0 0,1-1 1 0 0,-1 1 0 0 0,1 0 0 0 0,-1-1-1 0 0,1 1 1 0 0,-1-2 0 0 0,2 2-3 0 0,-1 0 1 0 0,0 0-1 0 0,1 0 1 0 0,0 0-1 0 0,-1 0 1 0 0,1 0-1 0 0,-1 0 1 0 0,1 0-1 0 0,0 0 0 0 0,0 1 1 0 0,-1-1-1 0 0,1 0 1 0 0,0 1-1 0 0,0-1 1 0 0,0 0-1 0 0,0 1 1 0 0,0-1-1 0 0,0 1 1 0 0,0-1-1 0 0,0 1 1 0 0,0 0-1 0 0,0-1 1 0 0,0 1-1 0 0,0 0 1 0 0,0 0-1 0 0,0 0 1 0 0,1 0-1 0 0,97-15 424 0 0,178-5-1 0 0,-173 16-285 0 0,910-69 1485 0 0,-512 34-847 0 0,64 20-501 0 0,-542 19-297 0 0,-6 0 4 0 0,0 0-1 0 0,0 1 0 0 0,0 1 0 0 0,0 1 1 0 0,0 0-1 0 0,25 9 0 0 0,-42-12-22 0 0,0 1-1 0 0,0-1 0 0 0,0 0 0 0 0,1 1 0 0 0,-1-1 0 0 0,0 1 1 0 0,0 0-1 0 0,0-1 0 0 0,0 1 0 0 0,0 0 0 0 0,0-1 0 0 0,0 1 1 0 0,-1 0-1 0 0,1 0 0 0 0,0 0 0 0 0,0 0 0 0 0,-1 0 0 0 0,1 0 1 0 0,0 0-1 0 0,-1 0 0 0 0,1 0 0 0 0,-1 0 0 0 0,1 0 0 0 0,-1 0 1 0 0,0 1-1 0 0,1-1 0 0 0,-1 0 0 0 0,0 0 0 0 0,0 0 0 0 0,0 1 1 0 0,0-1-1 0 0,0 0 0 0 0,0 0 0 0 0,0 0 0 0 0,0 1 0 0 0,-1-1 1 0 0,1 0-1 0 0,0 0 0 0 0,-1 0 0 0 0,1 0 0 0 0,-1 0 0 0 0,0 2 1 0 0,-3 4-231 0 0,-1-1 1 0 0,0 1 0 0 0,0-1 0 0 0,0-1 0 0 0,-9 8 0 0 0,5-5-148 0 0,-13 17-656 0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35.260"/>
    </inkml:context>
    <inkml:brush xml:id="br0">
      <inkml:brushProperty name="width" value="0.05" units="cm"/>
      <inkml:brushProperty name="height" value="0.05" units="cm"/>
    </inkml:brush>
  </inkml:definitions>
  <inkml:trace contextRef="#ctx0" brushRef="#br0">143 186 6689 0 0,'0'0'445'0'0,"4"0"-113"0"0,-2 1 196 0 0,1-1 0 0 0,-1 0 0 0 0,1 0 0 0 0,-1 0-1 0 0,1 0 1 0 0,-1 0 0 0 0,1-1 0 0 0,-1 1 0 0 0,1-1 0 0 0,2-1 0 0 0,5-2-815 0 0,-6 2 2603 0 0,0-2-2233 0 0,9-11-45 0 0,-9 11 655 0 0,-4 4-689 0 0,0 0-1 0 0,1-1 0 0 0,-1 1 1 0 0,1 0-1 0 0,-1 0 1 0 0,0 0-1 0 0,1-1 1 0 0,-1 1-1 0 0,0 0 1 0 0,0-1-1 0 0,1 1 1 0 0,-1 0-1 0 0,0-1 0 0 0,0 1 1 0 0,1 0-1 0 0,-1-1 1 0 0,0 1-1 0 0,0 0 1 0 0,0-1-1 0 0,0 1 1 0 0,0-1-1 0 0,1 1 0 0 0,-1 0 1 0 0,0-1-1 0 0,0 0 1 0 0,0 1 16 0 0,0-1 1 0 0,0 1-1 0 0,0-1 1 0 0,0 1-1 0 0,0 0 1 0 0,0-1 0 0 0,0 1-1 0 0,0-1 1 0 0,1 1-1 0 0,-1 0 1 0 0,0-1-1 0 0,0 1 1 0 0,0 0-1 0 0,1-1 1 0 0,-1 1-1 0 0,0 0 1 0 0,1-1-1 0 0,-1 1 1 0 0,0 0-1 0 0,0 0 1 0 0,1-1-1 0 0,-1 1 1 0 0,1 0-1 0 0,-1 0 1 0 0,1-1 0 0 0,0 1-21 0 0,1-1 1 0 0,-1 0-1 0 0,0 0 1 0 0,1 1-1 0 0,-1-1 1 0 0,0 0-1 0 0,1 0 1 0 0,-1 0-1 0 0,0 0 1 0 0,0-1-1 0 0,2-1 1 0 0,0-1 3 0 0,0 2-4 0 0,-1 0 1 0 0,0 0-1 0 0,1 0 0 0 0,-1 0 1 0 0,0-1-1 0 0,-1 1 0 0 0,1 0 0 0 0,0-1 1 0 0,-1 1-1 0 0,1-1 0 0 0,-1 0 0 0 0,0 1 1 0 0,0-1-1 0 0,0 0 0 0 0,0 0 1 0 0,0 0-1 0 0,0 0 0 0 0,-1 0 0 0 0,0 1 1 0 0,0-1-1 0 0,0-4 0 0 0,-1 1-3 0 0,-1 0-1 0 0,0-1 1 0 0,0 1-1 0 0,0 0 0 0 0,-7-10 1 0 0,8 15 8 0 0,0 0-1 0 0,0 0 1 0 0,0 0 0 0 0,0 1-1 0 0,0-1 1 0 0,0 0 0 0 0,0 0 0 0 0,0 0-1 0 0,0 1 1 0 0,-1-1 0 0 0,1 1-1 0 0,0-1 1 0 0,-1 1 0 0 0,1-1 0 0 0,0 1-1 0 0,-1 0 1 0 0,1 0 0 0 0,0 0-1 0 0,-1-1 1 0 0,1 1 0 0 0,0 0 0 0 0,-1 1-1 0 0,1-1 1 0 0,-1 0 0 0 0,1 0-1 0 0,0 1 1 0 0,-1-1 0 0 0,1 1 0 0 0,0-1-1 0 0,0 1 1 0 0,-1-1 0 0 0,1 1-1 0 0,-2 1 1 0 0,-1 0 68 0 0,1-1 184 0 0,-14 5-437 0 0,9 0 2871 0 0,-7 16-2447 0 0,-47 65-31 0 0,46-65-46 0 0,10-7-16 0 0,-18 47 1 0 0,23-59-134 0 0,0-1 0 0 0,0 1 0 0 0,0-1 0 0 0,1 1 0 0 0,-1-1 0 0 0,1 1 0 0 0,-1 0 0 0 0,1-1 0 0 0,0 1 0 0 0,0 0 0 0 0,0-1 0 0 0,1 1 0 0 0,-1-1 0 0 0,0 1 0 0 0,1 0 0 0 0,0-1 0 0 0,1 5 0 0 0,2 5 80 0 0,-3-11-20 0 0,1-1-68 0 0,1 1 1 0 0,-1-1-1 0 0,0 0 0 0 0,1 1 1 0 0,-1-1-1 0 0,1 1 1 0 0,-1 0-1 0 0,4 1 1 0 0,1 1-7 0 0,-6-3-7 0 0,0 0 0 0 0,0 1 0 0 0,0-1 0 0 0,0 0 0 0 0,-1 0 0 0 0,1 0 0 0 0,0 0 0 0 0,0 0 0 0 0,0 0 0 0 0,0 0 0 0 0,0-1 0 0 0,0 1 0 0 0,0 0 0 0 0,0 0 0 0 0,0-1 0 0 0,0 1 0 0 0,0-1 0 0 0,28-11-49 0 0,-1 0 1 0 0,52-34 0 0 0,-77 45 46 0 0,-1 0 0 0 0,1-1 0 0 0,-1 0 0 0 0,1 1 0 0 0,-1-1 0 0 0,0 0 0 0 0,0 0 0 0 0,0 0 0 0 0,0-1 0 0 0,0 1 1 0 0,-1 0-1 0 0,1-1 0 0 0,1-3 0 0 0,2-2-8 0 0,-5 8 8 0 0,0-1 0 0 0,1 0 0 0 0,-1 0 0 0 0,0 1 0 0 0,1-1 0 0 0,-1 0 0 0 0,0 1 0 0 0,0-1 0 0 0,0 0 0 0 0,0 0 0 0 0,0 1 0 0 0,0-1 0 0 0,0 0 0 0 0,0 0 0 0 0,0 1 0 0 0,0-1 0 0 0,0 0 0 0 0,-1-1 0 0 0,1-5 471 0 0,-9 49-197 0 0,-27 134 4 0 0,32-157-171 0 0,1 1-1 0 0,0 0 1 0 0,1 25-1 0 0,2-20 34 0 0,-2 69 382 0 0,-3 51-208 0 0,3-117-282 0 0,-2-1 0 0 0,-1 0 0 0 0,-10 32 0 0 0,14-54-23 0 0,-1 0-1 0 0,0 0 0 0 0,-1 0 1 0 0,1 0-1 0 0,-1-1 0 0 0,0 1 1 0 0,0-1-1 0 0,0 1 0 0 0,0-1 1 0 0,-7 6-1 0 0,8-9-2 0 0,0 0-1 0 0,1 1 1 0 0,-1-1 0 0 0,0 0 0 0 0,0 0 0 0 0,0 0 0 0 0,0 0-1 0 0,0-1 1 0 0,0 1 0 0 0,0 0 0 0 0,-1-1 0 0 0,1 1-1 0 0,0-1 1 0 0,0 0 0 0 0,0 0 0 0 0,-1 0 0 0 0,1 0-1 0 0,0 0 1 0 0,0 0 0 0 0,0-1 0 0 0,0 1 0 0 0,-1-1 0 0 0,1 1-1 0 0,0-1 1 0 0,0 0 0 0 0,0 0 0 0 0,0 0 0 0 0,-2-1-1 0 0,-2-2 1 0 0,0 0 0 0 0,0-1-1 0 0,0 0 1 0 0,1 1-1 0 0,-1-2 1 0 0,1 1 0 0 0,0 0-1 0 0,1-1 1 0 0,0 0-1 0 0,-7-11 1 0 0,6 7-15 0 0,0-1 0 0 0,1 0 0 0 0,1 0 0 0 0,-1 0 0 0 0,1 0 0 0 0,-1-14 0 0 0,2-1-39 0 0,1-1 1 0 0,1 1-1 0 0,1 0 0 0 0,1 0 1 0 0,7-33-1 0 0,-5 37 20 0 0,1 1 0 0 0,1 0 0 0 0,1 0 0 0 0,1 0 0 0 0,18-32 0 0 0,-21 44 18 0 0,0 1 0 0 0,0 0 0 0 0,1 0 0 0 0,1 0 0 0 0,-1 1 0 0 0,1 0 0 0 0,0 0 0 0 0,1 1 0 0 0,0 0 0 0 0,0 0 0 0 0,0 1 0 0 0,0 0 0 0 0,1 0 0 0 0,0 1 0 0 0,12-4 0 0 0,26-5-571 0 0,-28 9-349 0 0,-1-1 1 0 0,31-13-1 0 0,-38 14-135 0 0,0 0 0 0 0,0 1 0 0 0,0 0 0 0 0,14-2 0 0 0,-19 4 363 0 0,12-1-1211 0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37.036"/>
    </inkml:context>
    <inkml:brush xml:id="br0">
      <inkml:brushProperty name="width" value="0.05" units="cm"/>
      <inkml:brushProperty name="height" value="0.05" units="cm"/>
    </inkml:brush>
  </inkml:definitions>
  <inkml:trace contextRef="#ctx0" brushRef="#br0">54 548 7937 0 0,'3'-47'1774'0'0,"-5"15"-56"0"0,-2-11 2368 0 0,4 49-3681 0 0,1 0 0 0 0,-1 0 1 0 0,0 0-1 0 0,0-1 1 0 0,0 1-1 0 0,-1 0 0 0 0,0-1 1 0 0,-2 10-1 0 0,-20 57 701 0 0,7-21-223 0 0,14-41-756 0 0,0 1 0 0 0,0 0 0 0 0,1-1-1 0 0,0 1 1 0 0,2 19 0 0 0,-1-26-122 0 0,0 0 0 0 0,1 0 0 0 0,0 0 0 0 0,-1 0 0 0 0,1-1 0 0 0,0 1 0 0 0,1 0 0 0 0,-1 0 0 0 0,1-1 0 0 0,0 1 0 0 0,0-1 0 0 0,0 1 0 0 0,0-1 0 0 0,0 0 0 0 0,1 0 0 0 0,-1 0 0 0 0,1 0 0 0 0,5 4 0 0 0,-6-6-28 0 0,-1 0 1 0 0,0-1-1 0 0,1 1 1 0 0,-1 0-1 0 0,1-1 1 0 0,-1 1-1 0 0,1-1 1 0 0,0 0-1 0 0,-1 0 1 0 0,1 1-1 0 0,-1-1 1 0 0,1 0-1 0 0,0 0 0 0 0,-1 0 1 0 0,1-1-1 0 0,-1 1 1 0 0,1 0-1 0 0,2-1 1 0 0,-1 0-56 0 0,1-1 1 0 0,-1 0-1 0 0,0 1 1 0 0,1-1-1 0 0,-1 0 1 0 0,0 0-1 0 0,4-5 1 0 0,4-3-203 0 0,-2 0 0 0 0,1-1 1 0 0,7-13-1 0 0,-16 23 267 0 0,14-20-345 0 0,25-45 0 0 0,-35 55 346 0 0,0 0 0 0 0,-1-1 0 0 0,-1 1 0 0 0,0-1 0 0 0,0 1 0 0 0,2-21 0 0 0,-3-73-38 0 0,-2 74-211 0 0,0 31 146 0 0,-2 4-282 0 0,1 0-1 0 0,0 1 1 0 0,1-1-1 0 0,-1 9 1 0 0,0-5 15 0 0,0 0 1 0 0,1 0 0 0 0,0 0-1 0 0,0 0 1 0 0,1 0 0 0 0,0 0-1 0 0,0 0 1 0 0,1-1-1 0 0,0 1 1 0 0,0 0 0 0 0,1-1-1 0 0,0 1 1 0 0,0-1 0 0 0,1 0-1 0 0,0 0 1 0 0,0-1-1 0 0,8 10 1 0 0,-7-10 221 0 0,0-1 0 0 0,1 1 0 0 0,0-1 0 0 0,0 0-1 0 0,0-1 1 0 0,1 1 0 0 0,-1-1 0 0 0,1 0 0 0 0,0-1 0 0 0,0 0 0 0 0,1 0 0 0 0,-1 0 0 0 0,1-1-1 0 0,-1 0 1 0 0,1-1 0 0 0,0 0 0 0 0,10 1 0 0 0,15 1 54 0 0,-24-2 181 0 0,0 0 1 0 0,0-1-1 0 0,1 0 1 0 0,18-2-1 0 0,-27 2 20 0 0,0 0 1 0 0,1-1-1 0 0,-1 1 0 0 0,0-1 0 0 0,0 0 0 0 0,1 1 0 0 0,-1-1 1 0 0,0 0-1 0 0,0 0 0 0 0,0 0 0 0 0,0 0 0 0 0,0 0 0 0 0,0 0 1 0 0,0 0-1 0 0,0 0 0 0 0,0 0 0 0 0,-1 0 0 0 0,1 0 0 0 0,0 0 1 0 0,-1-1-1 0 0,1 1 0 0 0,-1 0 0 0 0,1-1 0 0 0,-1 1 0 0 0,0 0 1 0 0,1-1-1 0 0,-1 1 0 0 0,0 0 0 0 0,0-1 0 0 0,0 1 0 0 0,0-1 1 0 0,0 1-1 0 0,0 0 0 0 0,-1-3 0 0 0,0-7 617 0 0,-1 0 0 0 0,-1 1 0 0 0,-5-17 0 0 0,3 12-140 0 0,2 4-115 0 0,-10-35 780 0 0,12 43-1094 0 0,1 0 0 0 0,-1 0 1 0 0,1 0-1 0 0,0 0 1 0 0,0 0-1 0 0,0 0 1 0 0,0 0-1 0 0,0 1 1 0 0,0-1-1 0 0,1 0 0 0 0,0 0 1 0 0,0-3-1 0 0,14 46 873 0 0,21 84 208 0 0,-36-121-1215 0 0,0 0-1 0 0,0 0 1 0 0,0 0 0 0 0,0 0 0 0 0,0 0-1 0 0,-1 0 1 0 0,1 0 0 0 0,-1 0-1 0 0,0 0 1 0 0,0 0 0 0 0,0 0 0 0 0,0 0-1 0 0,0 0 1 0 0,-3 3 0 0 0,-28 40-26 0 0,16-25 36 0 0,26-42 55 0 0,-6 13-85 0 0,0 0 0 0 0,1 0 0 0 0,8-9 0 0 0,21-19 29 0 0,69-79 22 0 0,-100 112-39 0 0,29-36-35 0 0,-30 36 35 0 0,1 1 0 0 0,-1 0-1 0 0,0-1 1 0 0,1 1 0 0 0,0 0-1 0 0,-1 0 1 0 0,1 1 0 0 0,0-1-1 0 0,0 1 1 0 0,0-1 0 0 0,0 1-1 0 0,4-1 1 0 0,-6 2 7 0 0,0 0 1 0 0,0 0-1 0 0,-1 0 0 0 0,1 0 0 0 0,0 1 1 0 0,0-1-1 0 0,-1 0 0 0 0,1 1 0 0 0,0-1 1 0 0,-1 0-1 0 0,1 1 0 0 0,-1-1 0 0 0,1 1 1 0 0,0-1-1 0 0,-1 1 0 0 0,1-1 0 0 0,-1 1 1 0 0,1 0-1 0 0,-1-1 0 0 0,1 1 0 0 0,-1 0 1 0 0,0-1-1 0 0,1 1 0 0 0,-1 0 0 0 0,0-1 1 0 0,0 1-1 0 0,1 0 0 0 0,-1 0 0 0 0,0-1 1 0 0,0 1-1 0 0,0 0 0 0 0,0 0 0 0 0,0-1 1 0 0,0 1-1 0 0,0 0 0 0 0,0 0 0 0 0,0-1 1 0 0,0 1-1 0 0,-1 1 0 0 0,-4 35 332 0 0,4-34-296 0 0,-1 8 83 0 0,-1 1 0 0 0,0-1 0 0 0,0 0 0 0 0,-1-1 0 0 0,-1 1 0 0 0,1-1 0 0 0,-2 1 0 0 0,0-2 0 0 0,-8 13 0 0 0,-17 20 141 0 0,35-46-263 0 0,1 0 0 0 0,-1 0 0 0 0,1 0 0 0 0,0 1 0 0 0,0 0 0 0 0,6-3 1 0 0,-5 3-16 0 0,-1 0 0 0 0,1-1 0 0 0,-1 0 0 0 0,1 0 1 0 0,-1 0-1 0 0,0 0 0 0 0,-1-1 0 0 0,8-9 1 0 0,-5 3 11 0 0,-2 4-7 0 0,-1-1 0 0 0,1 0 1 0 0,0 1-1 0 0,1 0 0 0 0,0 0 0 0 0,0 1 0 0 0,1 0 0 0 0,-1 0 1 0 0,1 0-1 0 0,11-6 0 0 0,-17 11 4 0 0,-1 1 1 0 0,1 0-1 0 0,0-1 1 0 0,-1 1-1 0 0,1 0 1 0 0,-1 0-1 0 0,1 0 1 0 0,0 0-1 0 0,-1-1 0 0 0,1 1 1 0 0,0 0-1 0 0,-1 0 1 0 0,1 0-1 0 0,0 0 1 0 0,-1 0-1 0 0,1 1 0 0 0,-1-1 1 0 0,1 0-1 0 0,0 0 1 0 0,-1 0-1 0 0,1 1 1 0 0,0-1-1 0 0,-1 0 1 0 0,1 0-1 0 0,0 1 0 0 0,0 0 2 0 0,0 1 1 0 0,0-1-1 0 0,0 0 0 0 0,0 0 0 0 0,0 0 0 0 0,-1 1 0 0 0,1-1 0 0 0,-1 0 0 0 0,1 1 0 0 0,-1-1 0 0 0,1 2 0 0 0,1 6 12 0 0,0 0-1 0 0,-1 0 1 0 0,-1 10 0 0 0,1-10-5 0 0,-1-4-1 0 0,0 1-1 0 0,1 0 1 0 0,0-1-1 0 0,0 1 1 0 0,1-1-1 0 0,0 0 1 0 0,0 1-1 0 0,3 6 1 0 0,-4-11-6 0 0,0 1 1 0 0,0-1 0 0 0,0 0 0 0 0,0 1 0 0 0,0-1-1 0 0,1 0 1 0 0,-1 0 0 0 0,0 0 0 0 0,1 0-1 0 0,-1 0 1 0 0,1 0 0 0 0,-1 0 0 0 0,1 0-1 0 0,-1-1 1 0 0,1 1 0 0 0,0-1 0 0 0,-1 1-1 0 0,1-1 1 0 0,0 1 0 0 0,-1-1 0 0 0,1 0-1 0 0,0 0 1 0 0,-1 0 0 0 0,1 0 0 0 0,0 0-1 0 0,0 0 1 0 0,-1-1 0 0 0,1 1 0 0 0,0 0-1 0 0,-1-1 1 0 0,4-1 0 0 0,27-6 30 0 0,-21 5-35 0 0,-1 0 1 0 0,1 0 0 0 0,-1-1-1 0 0,16-8 1 0 0,-22 9-2 0 0,-1 1 0 0 0,1-1-1 0 0,-1 0 1 0 0,1 0 0 0 0,-1 0 0 0 0,0 0 0 0 0,0 0-1 0 0,-1-1 1 0 0,1 0 0 0 0,-1 1 0 0 0,0-1 0 0 0,0 0-1 0 0,0 0 1 0 0,0 0 0 0 0,1-7 0 0 0,0 3-7 0 0,-1 0 0 0 0,-1 0 1 0 0,0-1-1 0 0,0 1 0 0 0,0-14 1 0 0,-1 18-8 0 0,-1 0 1 0 0,1-1-1 0 0,-1 1 0 0 0,0 0 1 0 0,1 0-1 0 0,-2 0 0 0 0,1 0 1 0 0,0 0-1 0 0,-1 1 1 0 0,0-1-1 0 0,0 0 0 0 0,0 1 1 0 0,-4-6-1 0 0,6 9 15 0 0,-1 0 0 0 0,1-1 0 0 0,-1 1 0 0 0,0 0 0 0 0,1-1 0 0 0,-1 1 0 0 0,0 0 0 0 0,1 0 0 0 0,-1-1 0 0 0,1 1 1 0 0,-1 0-1 0 0,0 0 0 0 0,1 0 0 0 0,-1 0 0 0 0,0 0 0 0 0,0 0 0 0 0,1 0 0 0 0,-1 0 0 0 0,0 0 0 0 0,1 0 0 0 0,-1 0 0 0 0,1 1 0 0 0,-1-1 0 0 0,0 0 0 0 0,1 0 0 0 0,-1 1 0 0 0,0-1 0 0 0,1 0 0 0 0,-1 1 0 0 0,1-1 0 0 0,-1 1 1 0 0,1-1-1 0 0,-1 1 0 0 0,1-1 0 0 0,-1 1 0 0 0,1-1 0 0 0,0 1 0 0 0,-1-1 0 0 0,1 1 0 0 0,-1 1 0 0 0,-16 24 77 0 0,10-12 18 0 0,-26 61 324 0 0,30-67-352 0 0,1 0 1 0 0,0 0-1 0 0,0 0 1 0 0,1 1 0 0 0,0-1-1 0 0,0 0 1 0 0,1 16-1 0 0,0-21-61 0 0,1-1 0 0 0,-1 1-1 0 0,1 0 1 0 0,-1-1 0 0 0,1 1-1 0 0,0-1 1 0 0,0 1 0 0 0,0-1-1 0 0,0 0 1 0 0,0 1 0 0 0,1-1-1 0 0,-1 0 1 0 0,1 0 0 0 0,0 0-1 0 0,-1 0 1 0 0,1 0 0 0 0,0 0-1 0 0,0 0 1 0 0,0-1 0 0 0,0 1-1 0 0,1-1 1 0 0,4 3 0 0 0,-4-3-59 0 0,1 1 1 0 0,0-1 0 0 0,0 0 0 0 0,-1-1-1 0 0,1 1 1 0 0,0-1 0 0 0,0 1 0 0 0,0-1-1 0 0,0 0 1 0 0,0-1 0 0 0,0 1 0 0 0,0-1-1 0 0,-1 0 1 0 0,1 1 0 0 0,5-3 0 0 0,1 0-260 0 0,0-1 1 0 0,0 0 0 0 0,-1-1-1 0 0,1 0 1 0 0,-1-1 0 0 0,0 1-1 0 0,0-2 1 0 0,-1 1-1 0 0,1-1 1 0 0,-2-1 0 0 0,10-9-1 0 0,-8 4 121 0 0,-1 0-1 0 0,0 0 1 0 0,-1-1-1 0 0,0 0 0 0 0,-1 0 1 0 0,7-23-1 0 0,-12 31 247 0 0,1 1-1 0 0,-1 0 0 0 0,0 0 0 0 0,0-1 1 0 0,-1 1-1 0 0,0 0 0 0 0,0-1 0 0 0,0 1 1 0 0,0 0-1 0 0,-1-1 0 0 0,0 1 0 0 0,0 0 1 0 0,-1-1-1 0 0,1 1 0 0 0,-1 0 0 0 0,0 0 1 0 0,0 0-1 0 0,-1 1 0 0 0,0-1 0 0 0,0 0 1 0 0,0 1-1 0 0,-5-6 0 0 0,8 10-48 0 0,0 0 0 0 0,0-1 0 0 0,0 1 1 0 0,0 0-1 0 0,-1-1 0 0 0,1 1 0 0 0,0 0 0 0 0,0 0 0 0 0,0-1 0 0 0,0 1 1 0 0,-1 0-1 0 0,1 0 0 0 0,0-1 0 0 0,0 1 0 0 0,-1 0 0 0 0,1 0 1 0 0,0 0-1 0 0,0 0 0 0 0,-1-1 0 0 0,1 1 0 0 0,0 0 0 0 0,0 0 0 0 0,-1 0 1 0 0,1 0-1 0 0,0 0 0 0 0,-1 0 0 0 0,1 0 0 0 0,0 0 0 0 0,-1 0 0 0 0,1 0 1 0 0,0 0-1 0 0,0 0 0 0 0,-1 0 0 0 0,1 0 0 0 0,0 0 0 0 0,-1 0 1 0 0,1 0-1 0 0,0 0 0 0 0,-1 0 0 0 0,1 1 0 0 0,0-1 0 0 0,0 0 0 0 0,-1 0 1 0 0,1 0-1 0 0,0 0 0 0 0,0 1 0 0 0,-1-1 0 0 0,-1 19 47 0 0,1 4 134 0 0,1 1 405 0 0,3 30 0 0 0,-3-53-585 0 0,0 1 0 0 0,0-1 0 0 0,1 1 0 0 0,-1-1 0 0 0,0 0 0 0 0,1 1 0 0 0,-1-1 0 0 0,0 0 0 0 0,1 1 0 0 0,0-1 0 0 0,-1 0 0 0 0,1 0 0 0 0,0 0-1 0 0,0 0 1 0 0,0 1 0 0 0,-1-1 0 0 0,1 0 0 0 0,0 0 0 0 0,1-1 0 0 0,0 2 0 0 0,0-1 4 0 0,1 0 0 0 0,-1 0 1 0 0,1 0-1 0 0,-1-1 0 0 0,1 1 1 0 0,-1-1-1 0 0,1 0 0 0 0,3 0 0 0 0,18 3 15 0 0,-21-2-14 0 0,0 0 0 0 0,-1 0 1 0 0,0 0-1 0 0,1 0 0 0 0,-1 0 1 0 0,0 1-1 0 0,1-1 0 0 0,-1 1 1 0 0,0 0-1 0 0,0 0 0 0 0,0 0 1 0 0,0-1-1 0 0,-1 2 0 0 0,1-1 1 0 0,-1 0-1 0 0,1 0 0 0 0,-1 0 1 0 0,0 1-1 0 0,2 3 0 0 0,1 5 293 0 0,1 1 0 0 0,4 24 0 0 0,-4-12 262 0 0,0-7-323 0 0,-1-1 1 0 0,2 1-1 0 0,1-1 1 0 0,0 0-1 0 0,16 27 1 0 0,-22-43-242 0 0,-1 1 1 0 0,1 0-1 0 0,0-1 0 0 0,-1 1 1 0 0,1 0-1 0 0,0-1 0 0 0,-1 1 1 0 0,1-1-1 0 0,0 1 1 0 0,0-1-1 0 0,-1 1 0 0 0,1-1 1 0 0,0 0-1 0 0,0 1 1 0 0,0-1-1 0 0,0 0 0 0 0,0 0 1 0 0,0 1-1 0 0,-1-1 0 0 0,1 0 1 0 0,0 0-1 0 0,0 0 1 0 0,0 0-1 0 0,0 0 0 0 0,0-1 1 0 0,0 1-1 0 0,0 0 1 0 0,0 0-1 0 0,-1 0 0 0 0,1-1 1 0 0,0 1-1 0 0,0 0 0 0 0,0-1 1 0 0,0 1-1 0 0,-1-1 1 0 0,1 1-1 0 0,0-1 0 0 0,-1 1 1 0 0,2-2-1 0 0,4-3-2 0 0,0-1 0 0 0,0 0 0 0 0,8-11 0 0 0,-6 7-4 0 0,-3 5 7 0 0,80-96-825 0 0,-72 84 620 0 0,-1-1 0 0 0,-1-1 0 0 0,-1 0 0 0 0,9-23 0 0 0,-6 5 47 0 0,-2 0 0 0 0,-2-1 0 0 0,-2 0-1 0 0,-1 0 1 0 0,-1 0 0 0 0,-3-1 0 0 0,-1 0 0 0 0,-2 0-1 0 0,-9-62 1 0 0,10 100 150 0 0,0 1 1 0 0,0-1-1 0 0,0 1 0 0 0,0-1 0 0 0,0 1 1 0 0,0 0-1 0 0,0-1 0 0 0,0 1 0 0 0,0-1 1 0 0,-1 1-1 0 0,1-1 0 0 0,0 1 0 0 0,0 0 1 0 0,0-1-1 0 0,0 1 0 0 0,-1-1 1 0 0,1 1-1 0 0,0 0 0 0 0,0-1 0 0 0,-1 1 1 0 0,1 0-1 0 0,0-1 0 0 0,-1 1 0 0 0,1 0 1 0 0,0 0-1 0 0,-1-1 0 0 0,1 1 0 0 0,0 0 1 0 0,-1 0-1 0 0,1-1 0 0 0,-1 1 0 0 0,1 0 1 0 0,0 0-1 0 0,-1 0 0 0 0,0 0-4 0 0,0 1 0 0 0,0-1-1 0 0,0 0 1 0 0,0 1 0 0 0,0 0 0 0 0,0-1-1 0 0,0 1 1 0 0,0 0 0 0 0,1-1 0 0 0,-1 1 0 0 0,0 0-1 0 0,1 0 1 0 0,-2 1 0 0 0,-18 32-65 0 0,3 8 299 0 0,3 1 0 0 0,-13 56 0 0 0,16-41-642 0 0,2 0 0 0 0,-1 115 0 0 0,11-154-782 0 0,-2 11-1923 0 0,1-17 1086 0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37.363"/>
    </inkml:context>
    <inkml:brush xml:id="br0">
      <inkml:brushProperty name="width" value="0.05" units="cm"/>
      <inkml:brushProperty name="height" value="0.05" units="cm"/>
    </inkml:brush>
  </inkml:definitions>
  <inkml:trace contextRef="#ctx0" brushRef="#br0">1 251 13385 0 0,'8'-23'164'0'0,"4"4"164"0"0,0-5 128 0 0,25 3 104 0 0,-13-6 28 0 0,0 9 4 0 0,1-2 13 0 0,3 5 7 0 0,-2-4-188 0 0,9 5-152 0 0,-11 0-164 0 0,0 2-244 0 0,1 1-252 0 0,-7 1-268 0 0,-2 6-417 0 0,-10 4-379 0 0,2 6-428 0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38.724"/>
    </inkml:context>
    <inkml:brush xml:id="br0">
      <inkml:brushProperty name="width" value="0.05" units="cm"/>
      <inkml:brushProperty name="height" value="0.05" units="cm"/>
    </inkml:brush>
  </inkml:definitions>
  <inkml:trace contextRef="#ctx0" brushRef="#br0">2671 331 6437 0 0,'0'-11'648'0'0,"0"7"-355"0"0,1-1 0 0 0,-1 1-1 0 0,-1 0 1 0 0,1-1 0 0 0,-1 1 0 0 0,1 0 0 0 0,-3-7 0 0 0,0 5-45 0 0,2 2-152 0 0,-1 0 1 0 0,1 0-1 0 0,-1 1 0 0 0,0-1 0 0 0,0 1 0 0 0,-1-1 0 0 0,1 1 0 0 0,-1 0 1 0 0,1 0-1 0 0,-1 0 0 0 0,0 0 0 0 0,0 0 0 0 0,0 1 0 0 0,-1-1 1 0 0,1 1-1 0 0,-1 0 0 0 0,-3-2 0 0 0,-28-10 59 0 0,0 2-1 0 0,-1 2 1 0 0,0 0 0 0 0,-1 3-1 0 0,-47-4 1 0 0,-35 1 24 0 0,0 5 0 0 0,-146 14 0 0 0,-236 46 553 0 0,-56 46 687 0 0,466-77-1118 0 0,1 5 0 0 0,1 3 0 0 0,-167 86 0 0 0,229-103-259 0 0,1 1 1 0 0,1 1-1 0 0,0 1 1 0 0,2 2-1 0 0,0 0 0 0 0,-30 34 1 0 0,46-44-31 0 0,0 0 1 0 0,0 0-1 0 0,1 0 1 0 0,0 1-1 0 0,0 0 1 0 0,1 0 0 0 0,1 0-1 0 0,-4 16 1 0 0,6-19 6 0 0,1 1 1 0 0,0 0 0 0 0,0 0 0 0 0,1 0 0 0 0,0 0 0 0 0,1 0 0 0 0,-1 0 0 0 0,2 0 0 0 0,-1-1 0 0 0,2 1 0 0 0,-1 0 0 0 0,6 11 0 0 0,-1-4 34 0 0,1-1 0 0 0,1-1 0 0 0,0 0 0 0 0,1 0 0 0 0,0-1 0 0 0,1 0 0 0 0,1 0 0 0 0,0-1 0 0 0,1-1 0 0 0,0 0 0 0 0,16 9 1 0 0,10 5 70 0 0,0-2 0 0 0,82 33 0 0 0,-23-19-96 0 0,3-4 1 0 0,171 33-1 0 0,217-1-55 0 0,432-28 43 0 0,3-67 3 0 0,22-42 31 0 0,-4-61-4 0 0,-727 90 10 0 0,-1-9 0 0 0,-3-9 0 0 0,223-98 0 0 0,-418 152-51 0 0,143-68 98 0 0,-139 64-90 0 0,-1-1-1 0 0,0-1 1 0 0,0 0 0 0 0,-1-1-1 0 0,23-25 1 0 0,-38 36-11 0 0,0 0 0 0 0,-1-1 0 0 0,1 1-1 0 0,-1-1 1 0 0,0 1 0 0 0,1-1 0 0 0,-2 0 0 0 0,1 0 0 0 0,0 0-1 0 0,-1 0 1 0 0,0 0 0 0 0,0 0 0 0 0,0 0 0 0 0,0 0 0 0 0,-1 0-1 0 0,1-1 1 0 0,-1 1 0 0 0,0 0 0 0 0,0 0 0 0 0,-1-1 0 0 0,0-3-1 0 0,-1 1 2 0 0,0 1-1 0 0,-1 0 0 0 0,0-1 0 0 0,0 1 0 0 0,0 0 0 0 0,-1 1 0 0 0,0-1 1 0 0,0 0-1 0 0,0 1 0 0 0,-1 0 0 0 0,1 0 0 0 0,-9-6 0 0 0,-10-7 12 0 0,-1 1 0 0 0,0 1-1 0 0,-2 1 1 0 0,-40-17 0 0 0,-115-38 55 0 0,173 67-70 0 0,-453-123 53 0 0,-13 42-58 0 0,-871-39-26 0 0,-7 148-1410 0 0,1118-5-1688 0 0,-331 70 1 0 0,460-65 1446 0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42.415"/>
    </inkml:context>
    <inkml:brush xml:id="br0">
      <inkml:brushProperty name="width" value="0.05" units="cm"/>
      <inkml:brushProperty name="height" value="0.05" units="cm"/>
    </inkml:brush>
  </inkml:definitions>
  <inkml:trace contextRef="#ctx0" brushRef="#br0">233 484 6249 0 0,'0'0'152'0'0,"-2"-5"46"0"0,-6-14-37 0 0,6 14 1829 0 0,1 0-1544 0 0,-1-1-54 0 0,-2-4-390 0 0,3-1 7246 0 0,-12 30-7170 0 0,-5 5-47 0 0,-1 2 23 0 0,-24 41-1 0 0,32-47-3 0 0,-1-1 0 0 0,0 0 1 0 0,-1-1-1 0 0,-2 0 0 0 0,-25 24 0 0 0,40-41-48 0 0,0-1 0 0 0,0 0 0 0 0,-1 0 0 0 0,1 1-1 0 0,0-1 1 0 0,0 0 0 0 0,-1 0 0 0 0,1 0 0 0 0,0 1 0 0 0,0-1 0 0 0,-1 0 0 0 0,1 0 0 0 0,0 0 0 0 0,0 0 0 0 0,-1 1 0 0 0,1-1-1 0 0,0 0 1 0 0,-1 0 0 0 0,1 0 0 0 0,0 0 0 0 0,-1 0 0 0 0,1 0 0 0 0,0 0 0 0 0,-1 0 0 0 0,1 0 0 0 0,0 0 0 0 0,-1 0 0 0 0,1 0-1 0 0,0 0 1 0 0,-1 0 0 0 0,1 0 0 0 0,0 0 0 0 0,0 0 0 0 0,-1-1 0 0 0,1 1 0 0 0,0 0 0 0 0,-1 0 0 0 0,1 0 0 0 0,0 0-1 0 0,0-1 1 0 0,-1 1 0 0 0,1 0 0 0 0,0 0 0 0 0,0-1 0 0 0,-5-18-42 0 0,8-23-175 0 0,0 24 103 0 0,2 0 0 0 0,0 1 0 0 0,1 0 0 0 0,0 0 1 0 0,2 1-1 0 0,10-19 0 0 0,65-90-96 0 0,1-1 158 0 0,-74 108 44 0 0,53-89-51 0 0,-53 91 52 0 0,1 1 0 0 0,0 1 0 0 0,2 0 0 0 0,21-20 0 0 0,-31 31 25 0 0,1 0 1 0 0,0 0-1 0 0,0 1 1 0 0,1-1-1 0 0,-1 1 1 0 0,0 0-1 0 0,1 0 1 0 0,-1 0-1 0 0,1 1 1 0 0,0 0-1 0 0,-1-1 1 0 0,1 2-1 0 0,0-1 1 0 0,8 0-1 0 0,-10 1 12 0 0,0 1 0 0 0,1-1 0 0 0,-1 1 0 0 0,0 0 0 0 0,0 0 0 0 0,0 0 0 0 0,0 0 0 0 0,0 0 0 0 0,0 1 0 0 0,0-1 0 0 0,0 1 0 0 0,0 0 0 0 0,-1 0 0 0 0,1 0 0 0 0,-1 0 0 0 0,1 0 0 0 0,-1 1 0 0 0,0-1 0 0 0,0 1 0 0 0,0-1 0 0 0,0 1 0 0 0,2 3 0 0 0,3 9 138 0 0,-1-1 1 0 0,0 1 0 0 0,0 0 0 0 0,-2 1 0 0 0,0-1 0 0 0,4 32 0 0 0,-1 101 874 0 0,-6-83-672 0 0,0-40-324 0 0,9 225-3046 0 0,-9-247 2626 0 0,-1-1-1 0 0,0 1 0 0 0,0 0 1 0 0,0 0-1 0 0,0 0 0 0 0,-1 0 1 0 0,1 0-1 0 0,-1 0 0 0 0,1 0 1 0 0,-1-1-1 0 0,0 1 0 0 0,0 0 1 0 0,-1-1-1 0 0,1 1 1 0 0,0 0-1 0 0,-1-1 0 0 0,0 0 1 0 0,1 1-1 0 0,-1-1 0 0 0,0 0 1 0 0,0 0-1 0 0,0 0 0 0 0,-5 4 1 0 0,-1-5-1015 0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44.394"/>
    </inkml:context>
    <inkml:brush xml:id="br0">
      <inkml:brushProperty name="width" value="0.05" units="cm"/>
      <inkml:brushProperty name="height" value="0.05" units="cm"/>
    </inkml:brush>
  </inkml:definitions>
  <inkml:trace contextRef="#ctx0" brushRef="#br0">156 511 6753 0 0,'-14'-13'272'0'0,"-1"0"1"0"0,-17-10-1 0 0,26 19 129 0 0,0 0 1 0 0,0 1-1 0 0,0 0 0 0 0,0 0 1 0 0,0 1-1 0 0,-1 0 1 0 0,1 0-1 0 0,-1 0 0 0 0,-10-1 1 0 0,-4 4 1857 0 0,44-4-1137 0 0,249-32-874 0 0,-183 28-250 0 0,-2-5-1 0 0,121-30 0 0 0,-203 40 8 0 0,0 1-1 0 0,-1-1 1 0 0,1 0-1 0 0,0 0 1 0 0,-1 0-1 0 0,0 0 1 0 0,1-1-1 0 0,6-6 1 0 0,-10 8-3 0 0,0 1 1 0 0,-1-1 0 0 0,1 0 0 0 0,-1 1-1 0 0,1-1 1 0 0,-1 0 0 0 0,0 1 0 0 0,1-1-1 0 0,-1 0 1 0 0,0 0 0 0 0,1 1 0 0 0,-1-1-1 0 0,0 0 1 0 0,0 0 0 0 0,0 0 0 0 0,0 1-1 0 0,0-1 1 0 0,0 0 0 0 0,0 0-1 0 0,0 0 1 0 0,0 0 0 0 0,0-1 0 0 0,-1 0 3 0 0,0 1 1 0 0,0-1-1 0 0,0 0 1 0 0,0 1-1 0 0,0-1 1 0 0,-1 1-1 0 0,1-1 1 0 0,0 1-1 0 0,-1-1 1 0 0,1 1-1 0 0,-1 0 1 0 0,1 0-1 0 0,-1 0 1 0 0,-1-1-1 0 0,1 1 8 0 0,1 0 0 0 0,0 1 1 0 0,-1-1-1 0 0,1 0 0 0 0,-1 1 0 0 0,1-1 0 0 0,-1 1 1 0 0,1-1-1 0 0,-1 1 0 0 0,1 0 0 0 0,-1 0 0 0 0,1-1 0 0 0,-1 1 1 0 0,1 0-1 0 0,-1 1 0 0 0,1-1 0 0 0,-1 0 0 0 0,1 0 0 0 0,-1 1 1 0 0,1-1-1 0 0,-3 1 0 0 0,2 1 24 0 0,-1-1-1 0 0,1 1 1 0 0,-1-1 0 0 0,1 1-1 0 0,0 0 1 0 0,-1 0 0 0 0,1 0-1 0 0,0 1 1 0 0,0-1-1 0 0,-2 4 1 0 0,-1 2 85 0 0,0 0 1 0 0,1 1-1 0 0,0-1 1 0 0,0 1-1 0 0,-4 17 0 0 0,3-2 200 0 0,0 0-1 0 0,2 0 0 0 0,1 42 1 0 0,2-50-236 0 0,1 1 1 0 0,1 0 0 0 0,0-1-1 0 0,1 1 1 0 0,1-1-1 0 0,8 19 1 0 0,-12-34-88 0 0,0 1 1 0 0,0-1-1 0 0,1 0 0 0 0,-1 0 0 0 0,1 0 1 0 0,-1 0-1 0 0,1 0 0 0 0,0 0 1 0 0,-1 0-1 0 0,1 0 0 0 0,0 0 0 0 0,0 0 1 0 0,0 0-1 0 0,0 0 0 0 0,0 0 1 0 0,0-1-1 0 0,0 1 0 0 0,0 0 0 0 0,0-1 1 0 0,0 1-1 0 0,0 0 0 0 0,0-1 0 0 0,0 0 1 0 0,0 1-1 0 0,1-1 0 0 0,-1 0 1 0 0,0 1-1 0 0,0-1 0 0 0,0 0 0 0 0,1 0 1 0 0,-1 0-1 0 0,0 0 0 0 0,0 0 1 0 0,1 0-1 0 0,-1-1 0 0 0,0 1 0 0 0,0 0 1 0 0,0-1-1 0 0,0 1 0 0 0,1-1 1 0 0,-1 1-1 0 0,0-1 0 0 0,0 1 0 0 0,0-1 1 0 0,1 0-1 0 0,6-5-6 0 0,0 0 0 0 0,0-1-1 0 0,0 1 1 0 0,9-13 0 0 0,-8 10-7 0 0,13-14-97 0 0,-2-1 0 0 0,-1-1 0 0 0,25-40 0 0 0,37-87-60 0 0,-78 147 174 0 0,0-2-16 0 0,0 1 1 0 0,1-1 0 0 0,0 1-1 0 0,0 0 1 0 0,0 0 0 0 0,1 1-1 0 0,0-1 1 0 0,10-9 0 0 0,-14 15 10 0 0,-1 0 0 0 0,0 0 0 0 0,0 0 1 0 0,0 0-1 0 0,0 0 0 0 0,0-1 0 0 0,0 1 1 0 0,1 0-1 0 0,-1 0 0 0 0,0 0 1 0 0,0 0-1 0 0,0 0 0 0 0,0 0 0 0 0,1 0 1 0 0,-1 0-1 0 0,0 0 0 0 0,0-1 0 0 0,0 1 1 0 0,0 0-1 0 0,1 0 0 0 0,-1 0 0 0 0,0 0 1 0 0,0 0-1 0 0,0 0 0 0 0,1 0 0 0 0,-1 0 1 0 0,0 0-1 0 0,0 0 0 0 0,0 1 0 0 0,0-1 1 0 0,1 0-1 0 0,-1 0 0 0 0,0 0 0 0 0,0 0 1 0 0,0 0-1 0 0,0 0 0 0 0,1 0 1 0 0,-1 0-1 0 0,0 0 0 0 0,0 1 0 0 0,0-1 1 0 0,1 10-12 0 0,-7 16 17 0 0,5-23-3 0 0,-8 36 32 0 0,4-18 6 0 0,0 0 0 0 0,1 1 1 0 0,-1 35-1 0 0,5-54-36 0 0,0-1 0 0 0,1 1 1 0 0,-1 0-1 0 0,1-1 0 0 0,0 1 0 0 0,0-1 0 0 0,0 1 0 0 0,0-1 1 0 0,0 1-1 0 0,0-1 0 0 0,1 0 0 0 0,-1 0 0 0 0,1 0 1 0 0,-1 0-1 0 0,1 0 0 0 0,0 0 0 0 0,0 0 0 0 0,0 0 1 0 0,0 0-1 0 0,0-1 0 0 0,0 1 0 0 0,1-1 0 0 0,2 1 0 0 0,-2 0-3 0 0,0 0-1 0 0,1-1 0 0 0,-1 0 0 0 0,1 1 1 0 0,-1-1-1 0 0,1-1 0 0 0,0 1 0 0 0,-1 0 1 0 0,1-1-1 0 0,0 0 0 0 0,-1 0 0 0 0,1 0 1 0 0,0 0-1 0 0,-1-1 0 0 0,1 1 0 0 0,4-2 1 0 0,1-2-105 0 0,0 1 0 0 0,-1-2 0 0 0,0 1 0 0 0,1-1 0 0 0,-1 0 0 0 0,-1-1 0 0 0,1 0 0 0 0,-1 0 0 0 0,0 0 0 0 0,-1-1 0 0 0,1 0 0 0 0,-1 0 1 0 0,10-17-1 0 0,-6 5-167 0 0,0 0 0 0 0,-2-1 0 0 0,0 0 0 0 0,-1 0 0 0 0,4-23 0 0 0,7-25-23 0 0,-3 12 173 0 0,12-79 0 0 0,-45 186 272 0 0,-22 48 0 0 0,18-49 123 0 0,-24 91 0 0 0,40-120-318 0 0,2 1 1 0 0,0 0-1 0 0,2 0 1 0 0,0-1-1 0 0,2 1 1 0 0,0 0-1 0 0,4 27 1 0 0,8-5-905 0 0,1 3-1963 0 0,-8-35 766 0 0,-2-12 395 0 0,-2-6 362 0 0,8-21-488 0 0,-1 4 968 0 0,-6 11 759 0 0,-1 0 1 0 0,0 0-1 0 0,-1 0 0 0 0,-1-16 0 0 0,-1 11 1159 0 0,-1 0-1 0 0,-1 0 0 0 0,0 0 0 0 0,-11-26 0 0 0,14 40-932 0 0,-1 0 0 0 0,1-1 0 0 0,0 0 0 0 0,0 1 0 0 0,0-1 0 0 0,1 0 0 0 0,-1 0 0 0 0,1 1 0 0 0,0-1 0 0 0,0 0 0 0 0,0 0 0 0 0,0 1 0 0 0,1-1 0 0 0,0 0 0 0 0,-1 1 0 0 0,1-1 0 0 0,1 0 0 0 0,-1 1 0 0 0,1-1 0 0 0,-1 1 0 0 0,1 0 0 0 0,0-1 0 0 0,0 1 0 0 0,0 0 0 0 0,1 0 0 0 0,-1 0 0 0 0,1 1 0 0 0,-1-1 0 0 0,1 0 0 0 0,0 1 0 0 0,0 0 0 0 0,0 0 0 0 0,0 0 0 0 0,1 0 0 0 0,-1 0 0 0 0,5-1 0 0 0,61-17 343 0 0,-55 18-387 0 0,0-2-1 0 0,1 0 0 0 0,-2-1 0 0 0,1 0 0 0 0,19-11 0 0 0,-29 13 1 0 0,0 0 0 0 0,-1-1 0 0 0,1 1-1 0 0,-1-1 1 0 0,0 0 0 0 0,0 0 0 0 0,0 0 0 0 0,0 0 0 0 0,-1-1 0 0 0,0 1-1 0 0,0-1 1 0 0,3-9 0 0 0,-2 5 300 0 0,0-1 1 0 0,-1 0-1 0 0,0 0 0 0 0,1-19 1 0 0,-10 38 139 0 0,-1 10-282 0 0,-5 43 349 0 0,-67 276 1815 0 0,76-324-2343 0 0,1 0 1 0 0,0 0 0 0 0,1 0 0 0 0,0 1 0 0 0,1-1 0 0 0,2 18 0 0 0,-1-31-13 0 0,0-1 0 0 0,0 1 0 0 0,0 0 0 0 0,0-1 0 0 0,0 1 0 0 0,0-1 0 0 0,0 1 0 0 0,1-1 0 0 0,-1 1 0 0 0,0-1 0 0 0,0 1-1 0 0,1-1 1 0 0,-1 1 0 0 0,0-1 0 0 0,1 1 0 0 0,-1-1 0 0 0,0 1 0 0 0,1-1 0 0 0,-1 1 0 0 0,1-1 0 0 0,-1 0 0 0 0,1 1 0 0 0,-1-1 0 0 0,1 0 0 0 0,-1 0 0 0 0,1 1 0 0 0,-1-1 0 0 0,1 0-1 0 0,0 0 1 0 0,0 1 0 0 0,1-1-1 0 0,-1 0 1 0 0,1-1 0 0 0,-1 1-1 0 0,1 0 1 0 0,-1 0-1 0 0,1-1 1 0 0,-1 1-1 0 0,1-1 1 0 0,-1 1-1 0 0,3-2 1 0 0,5-3-4 0 0,1-1 0 0 0,13-10 1 0 0,-15 10 2 0 0,8-7-1 0 0,-1-1 1 0 0,0 0 0 0 0,-1-1-1 0 0,-1-1 1 0 0,-1 0 0 0 0,12-19-1 0 0,-13 18-1 0 0,1 1 1 0 0,0 0-1 0 0,1 0 0 0 0,1 2 1 0 0,0-1-1 0 0,22-16 0 0 0,-35 31 0 0 0,1-1 1 0 0,-1 0-1 0 0,0 0 0 0 0,0 0 0 0 0,0 0 1 0 0,1 1-1 0 0,-1-1 0 0 0,0 1 0 0 0,1-1 1 0 0,-1 1-1 0 0,1-1 0 0 0,-1 1 0 0 0,0 0 0 0 0,1 0 1 0 0,-1-1-1 0 0,1 1 0 0 0,-1 0 0 0 0,1 0 1 0 0,1 1-1 0 0,-2-1 2 0 0,0 1 1 0 0,0-1 0 0 0,-1 1-1 0 0,1 0 1 0 0,0-1 0 0 0,0 1-1 0 0,-1 0 1 0 0,1-1 0 0 0,-1 1-1 0 0,1 0 1 0 0,-1 0 0 0 0,1 0-1 0 0,-1-1 1 0 0,1 1-1 0 0,-1 0 1 0 0,0 0 0 0 0,1 0-1 0 0,-1 0 1 0 0,0 0 0 0 0,0 0-1 0 0,0 0 1 0 0,0 1 0 0 0,1 4 10 0 0,-1 0 1 0 0,0 0 0 0 0,-1 1-1 0 0,0-1 1 0 0,0 0 0 0 0,0 0 0 0 0,-4 11-1 0 0,3-11 3 0 0,-5 11 1 0 0,2 0 0 0 0,-5 23 0 0 0,9-35-15 0 0,0 0 0 0 0,1 0 0 0 0,-1 1 0 0 0,1-1 0 0 0,1 0-1 0 0,-1 0 1 0 0,1 1 0 0 0,0-1 0 0 0,0 0 0 0 0,0 0 0 0 0,1 0-1 0 0,2 7 1 0 0,-3-10 2 0 0,0-1 0 0 0,1 1 0 0 0,-1-1-1 0 0,0 1 1 0 0,1-1 0 0 0,-1 0 0 0 0,0 1 0 0 0,1-1-1 0 0,0 0 1 0 0,-1 0 0 0 0,1 0 0 0 0,0 0 0 0 0,-1-1-1 0 0,1 1 1 0 0,0 0 0 0 0,0-1 0 0 0,0 1 0 0 0,-1-1 0 0 0,1 1-1 0 0,0-1 1 0 0,0 0 0 0 0,0 0 0 0 0,0 0 0 0 0,0 0-1 0 0,0 0 1 0 0,3-1 0 0 0,7-1 0 0 0,0 0-1 0 0,-1-1 1 0 0,14-5 0 0 0,-18 5-3 0 0,11-3 0 0 0,-1-1 0 0 0,1-1 1 0 0,-2-1-1 0 0,1-1 0 0 0,16-12 1 0 0,-23 15 0 0 0,0-1 1 0 0,0-1-1 0 0,-1 1 1 0 0,0-2-1 0 0,-1 1 1 0 0,0-1-1 0 0,0 0 1 0 0,10-19-1 0 0,-16 24 0 0 0,0 1 0 0 0,-1-1 0 0 0,1 1 1 0 0,-1-1-1 0 0,0 1 0 0 0,0-1 0 0 0,0 0 0 0 0,-1 0 0 0 0,0 1 0 0 0,0-10 0 0 0,0 13 1 0 0,-1-1-1 0 0,1 1 0 0 0,0 0 1 0 0,0 0-1 0 0,-1-1 1 0 0,1 1-1 0 0,-1 0 0 0 0,1 0 1 0 0,-1 0-1 0 0,0-1 1 0 0,0 1-1 0 0,1 0 0 0 0,-1 0 1 0 0,0 0-1 0 0,0 0 1 0 0,0 1-1 0 0,0-1 0 0 0,0 0 1 0 0,0 0-1 0 0,0 0 1 0 0,0 1-1 0 0,0-1 0 0 0,0 1 1 0 0,-1-1-1 0 0,1 1 0 0 0,0-1 1 0 0,0 1-1 0 0,-1 0 1 0 0,1-1-1 0 0,0 1 0 0 0,0 0 1 0 0,-1 0-1 0 0,1 0 1 0 0,0 0-1 0 0,-1 0 0 0 0,1 0 1 0 0,0 0-1 0 0,0 1 1 0 0,-1-1-1 0 0,1 0 0 0 0,0 1 1 0 0,0-1-1 0 0,-2 1 1 0 0,-11 4 0 0 0,-1 1 1 0 0,1 0 0 0 0,0 0-1 0 0,0 2 1 0 0,1 0 0 0 0,0 0-1 0 0,0 1 1 0 0,1 1 0 0 0,-17 16-1 0 0,27-24 1 0 0,0 0-1 0 0,1 0 1 0 0,-1 0-1 0 0,1 0 1 0 0,-1 0-1 0 0,1 0 1 0 0,0 0-1 0 0,0 0 1 0 0,0 0-1 0 0,0 1 1 0 0,0-1-1 0 0,0 0 1 0 0,0 1-1 0 0,1-1 1 0 0,-1 0 0 0 0,1 1-1 0 0,0-1 1 0 0,0 1-1 0 0,0-1 1 0 0,0 1-1 0 0,0-1 1 0 0,0 1-1 0 0,1-1 1 0 0,-1 1-1 0 0,1-1 1 0 0,0 0-1 0 0,0 1 1 0 0,2 3-1 0 0,-1-2 1 0 0,0 0-1 0 0,1-1 1 0 0,0 1-1 0 0,-1-1 1 0 0,1 0 0 0 0,1 1-1 0 0,-1-1 1 0 0,0-1-1 0 0,1 1 1 0 0,-1 0-1 0 0,1-1 1 0 0,0 0 0 0 0,0 0-1 0 0,0 0 1 0 0,7 2-1 0 0,3 0 2 0 0,0-1 1 0 0,0-1-1 0 0,0 0 0 0 0,0 0 0 0 0,29-2 1 0 0,-35 0-2 0 0,0-1 0 0 0,-1 0 0 0 0,1 0 0 0 0,-1-1 0 0 0,1 1-1 0 0,-1-2 1 0 0,0 1 0 0 0,0-1 0 0 0,0 0 0 0 0,0-1 0 0 0,0 1 0 0 0,11-10 0 0 0,-16 12-1 0 0,-1-1-1 0 0,1 1 1 0 0,-1-1 0 0 0,1 0-1 0 0,-1 0 1 0 0,0 1-1 0 0,0-1 1 0 0,0 0-1 0 0,0 0 1 0 0,0 0 0 0 0,0 0-1 0 0,0 0 1 0 0,-1 0-1 0 0,1 0 1 0 0,-1 0 0 0 0,0 0-1 0 0,1 0 1 0 0,-1-1-1 0 0,0 1 1 0 0,0 0-1 0 0,-1-4 1 0 0,0-1-3 0 0,-1 0 0 0 0,0 0 0 0 0,-1 0 0 0 0,-6-13 1 0 0,-1-4-1 0 0,10 23 3 0 0,-1 0 0 0 0,1 0 0 0 0,0 0 0 0 0,-1 0 0 0 0,1 0 0 0 0,0 0 0 0 0,0 1 0 0 0,0-1 0 0 0,0 0 0 0 0,0 0 0 0 0,0 0 0 0 0,0 0 0 0 0,1 0 0 0 0,-1 0 0 0 0,0 0 0 0 0,1 0 0 0 0,-1 0 0 0 0,0 0 0 0 0,1 0 0 0 0,-1 0 0 0 0,1 0 0 0 0,-1 0 1 0 0,1 1-1 0 0,-1-1 0 0 0,1 0 0 0 0,0 0 0 0 0,0 0 0 0 0,0 0-1 0 0,0 0 0 0 0,0 0 1 0 0,0 0-1 0 0,0 0 0 0 0,-1 0 1 0 0,1 0-1 0 0,0 0 0 0 0,-1 0 1 0 0,1 0-1 0 0,-1 0 0 0 0,1-1 0 0 0,-1 1 1 0 0,0 0-1 0 0,1 0 0 0 0,-1 0 1 0 0,0-1-1 0 0,0 1 0 0 0,0 0 1 0 0,0 0-1 0 0,0-1 0 0 0,0 1 1 0 0,-1-2-1 0 0,1 0 1 0 0,-7-44 0 0 0,7 43-1 0 0,0 1 1 0 0,0 0 0 0 0,0-1-1 0 0,0 1 1 0 0,1 0 0 0 0,0 0 0 0 0,-1 0-1 0 0,1-1 1 0 0,0 1 0 0 0,1 0-1 0 0,-1 0 1 0 0,2-3 0 0 0,-3 5 0 0 0,1 1 0 0 0,-1-1-1 0 0,0 1 1 0 0,1-1 0 0 0,-1 0 0 0 0,0 1 0 0 0,0-1-1 0 0,0 1 1 0 0,0-1 0 0 0,1 0 0 0 0,-1 1 0 0 0,0-1-1 0 0,0 0 1 0 0,0 1 0 0 0,0-1 0 0 0,0 1 0 0 0,-1-1 0 0 0,1 0-1 0 0,0 1 1 0 0,0-1 0 0 0,0 1 0 0 0,0-1 0 0 0,-1 0-1 0 0,1 1 1 0 0,0-1 0 0 0,-1 0 0 0 0,1 1 0 0 0,0 0 1 0 0,0 0-1 0 0,-1 0 1 0 0,1-1-1 0 0,0 1 1 0 0,0 0-1 0 0,0 0 0 0 0,0 0 1 0 0,0-1-1 0 0,0 1 1 0 0,0 0-1 0 0,0 0 1 0 0,-1 0-1 0 0,1-1 1 0 0,0 1-1 0 0,0 0 1 0 0,0 0-1 0 0,0 0 0 0 0,0-1 1 0 0,0 1-1 0 0,0 0 1 0 0,0 0-1 0 0,0 0 1 0 0,0-1-1 0 0,1 1 1 0 0,-1 0-1 0 0,0 0 0 0 0,0 0 1 0 0,0-1-1 0 0,0 1 1 0 0,0 0-1 0 0,0 0 1 0 0,0 0-1 0 0,1-1 1 0 0,19-2 3 0 0,-11 3-2 0 0,0 1 0 0 0,1 0-1 0 0,-1 0 1 0 0,0 1 0 0 0,0 0 0 0 0,-1 1-1 0 0,1 0 1 0 0,0 0 0 0 0,-1 1-1 0 0,0 0 1 0 0,0 0 0 0 0,0 1 0 0 0,8 6-1 0 0,1 2-6 0 0,-1 1-1 0 0,0 0 0 0 0,-2 1 1 0 0,22 27-1 0 0,-28-32 2 0 0,0 1 26 0 0,0-1-1 0 0,0 1 0 0 0,10 22 1 0 0,-16-29-18 0 0,-1-1 1 0 0,0 0-1 0 0,0 0 1 0 0,0 1-1 0 0,0-1 1 0 0,0 0-1 0 0,-1 1 1 0 0,0-1 0 0 0,1 1-1 0 0,-1-1 1 0 0,0 0-1 0 0,-1 1 1 0 0,1-1-1 0 0,-1 1 1 0 0,1-1-1 0 0,-1 0 1 0 0,0 1-1 0 0,0-1 1 0 0,-1 0-1 0 0,-1 4 1 0 0,2-5-3 0 0,1-1 0 0 0,-1 1-1 0 0,0-1 1 0 0,0 0 0 0 0,0 1 0 0 0,1-1 0 0 0,-1 0-1 0 0,0 1 1 0 0,-1-1 0 0 0,1 0 0 0 0,0 0 0 0 0,0 0-1 0 0,0 0 1 0 0,-1 0 0 0 0,1 0 0 0 0,0 0 0 0 0,-1-1-1 0 0,1 1 1 0 0,-1 0 0 0 0,1-1 0 0 0,-1 1 0 0 0,1-1-1 0 0,-1 0 1 0 0,0 1 0 0 0,1-1 0 0 0,-1 0 0 0 0,1 0-1 0 0,-1 0 1 0 0,0 0 0 0 0,1 0 0 0 0,-1-1 0 0 0,1 1-1 0 0,-1 0 1 0 0,1-1 0 0 0,-1 1 0 0 0,-2-2 0 0 0,2 1-3 0 0,0-1 1 0 0,0 1 0 0 0,0-1 0 0 0,1 1 0 0 0,-1-1 0 0 0,1 0 0 0 0,-1 0-1 0 0,1 0 1 0 0,-1 1 0 0 0,1-1 0 0 0,0-1 0 0 0,0 1 0 0 0,0 0-1 0 0,0 0 1 0 0,1 0 0 0 0,-1 0 0 0 0,0-1 0 0 0,1 1 0 0 0,0 0-1 0 0,-1-1 1 0 0,1 1 0 0 0,0 0 0 0 0,0-1 0 0 0,0 1 0 0 0,1-3 0 0 0,2-6-6 0 0,0 0 0 0 0,0 0 1 0 0,1 0-1 0 0,0 0 1 0 0,1 1-1 0 0,0 0 0 0 0,13-18 1 0 0,53-63-45 0 0,-63 81 44 0 0,4-4-7 0 0,1 0 1 0 0,0 1 0 0 0,28-22-1 0 0,-37 32 14 0 0,0 0-1 0 0,0 1 1 0 0,0-1-1 0 0,0 1 0 0 0,1-1 1 0 0,-1 1-1 0 0,1 1 1 0 0,-1-1-1 0 0,1 1 1 0 0,0 0-1 0 0,0 0 1 0 0,0 0-1 0 0,-1 0 1 0 0,1 1-1 0 0,0 0 0 0 0,0 0 1 0 0,0 0-1 0 0,0 1 1 0 0,8 2-1 0 0,-11-2 3 0 0,1 0 1 0 0,-1 0-1 0 0,0 1 0 0 0,0-1 1 0 0,0 1-1 0 0,0-1 0 0 0,0 1 0 0 0,0 0 1 0 0,-1 0-1 0 0,1 0 0 0 0,0 0 1 0 0,-1 0-1 0 0,0 0 0 0 0,1 0 0 0 0,-1 1 1 0 0,0-1-1 0 0,0 0 0 0 0,0 1 0 0 0,-1-1 1 0 0,1 1-1 0 0,0 2 0 0 0,2 8 16 0 0,-2 0 1 0 0,2 23-1 0 0,-3-32-17 0 0,0 26-5 0 0,-2 0 1 0 0,-10 50-1 0 0,7-50-42 0 0,4-1-169 0 0,1-27 124 0 0,0-1-1 0 0,0 0 1 0 0,0 1-1 0 0,0-1 1 0 0,0 1-1 0 0,0-1 1 0 0,1 1-1 0 0,-1-1 0 0 0,1 1 1 0 0,-1-1-1 0 0,1 0 1 0 0,0 1-1 0 0,-1-1 1 0 0,1 0-1 0 0,0 0 1 0 0,1 2-1 0 0,-3-14-4666 0 0,5-35 991 0 0,-2 8 2169 0 0,-1 1-1 0 0,-8-68 1 0 0,2 48 2300 0 0,-3-1 914 0 0,5 39 200 0 0,-2-35 0 0 0,5 42-301 0 0,0 4-247 0 0,7 21-1102 0 0,13 51-2904 0 0,-17-53 1546 0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42:44.918"/>
    </inkml:context>
    <inkml:brush xml:id="br0">
      <inkml:brushProperty name="width" value="0.05" units="cm"/>
      <inkml:brushProperty name="height" value="0.05" units="cm"/>
    </inkml:brush>
  </inkml:definitions>
  <inkml:trace contextRef="#ctx0" brushRef="#br0">7 76 10601,'0'0'1720,"6"-3"-1614,18-7-10,-18 7 195,-3-1-228,9-13-15,-9 12 103,3 3-144,25-8-30,37-7 0,-58 15 23,-1 1-1,1 0 0,0 1 1,-1 0-1,1 0 0,-1 1 1,1 0-1,-1 1 0,1 0 1,-1 0-1,14 6 0,-21-7 301,-7 18-232,-17 57-10,17-57 27,-18-1-17,-74 54-27,31-30-3,58-38-25,1 1 0,-1 0 0,-12 10 0,17-11-10,-1 0-1,1 0 1,0 0 0,1 0-1,-1 1 1,1-1-1,0 1 1,0-1 0,-2 6-1,3-6-8,0 0 0,0 0 0,0 0 0,0 1 0,0-1 0,1 0 0,0 0 0,0 0 0,0 1-1,0-1 1,1 0 0,-1 0 0,1 0 0,0 1 0,1-1 0,-1 0 0,1 0 0,-1-1 0,1 1 0,1 0-1,-1-1 1,0 1 0,1-1 0,-1 1 0,4 2 0,1 0-25,0 0 1,0-1-1,1 0 0,0 0 1,-1-1-1,2 0 1,-1 0-1,0-1 0,1 0 1,15 4-1,-16-5-166,2 0-48,-1-1-5431</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45.634"/>
    </inkml:context>
    <inkml:brush xml:id="br0">
      <inkml:brushProperty name="width" value="0.05" units="cm"/>
      <inkml:brushProperty name="height" value="0.05" units="cm"/>
    </inkml:brush>
  </inkml:definitions>
  <inkml:trace contextRef="#ctx0" brushRef="#br0">112 575 8133 0 0,'-78'-20'42'0'0,"63"16"134"0"0,9 1-76 0 0,5 3-97 0 0,0 0-1 0 0,0-1 1 0 0,1 1 0 0 0,-1 0 0 0 0,0-1-1 0 0,0 1 1 0 0,1-1 0 0 0,-1 1 0 0 0,1-1 0 0 0,-1 1-1 0 0,0-1 1 0 0,1 1 0 0 0,-1-1 0 0 0,1 0 0 0 0,-1 1-1 0 0,1-1 1 0 0,-1 0 0 0 0,1 1 0 0 0,-1-2 0 0 0,2 2-3 0 0,-1-1 1 0 0,0 1 0 0 0,0-1 0 0 0,1 1 0 0 0,-1-1 0 0 0,0 1 0 0 0,1-1 0 0 0,-1 1 0 0 0,0 0 0 0 0,1-1 0 0 0,-1 1 0 0 0,1 0 0 0 0,-1-1 0 0 0,1 1 0 0 0,-1 0 0 0 0,0 0 0 0 0,1-1-1 0 0,-1 1 1 0 0,1 0 0 0 0,-1 0 0 0 0,1 0 0 0 0,-1 0 0 0 0,1 0 0 0 0,0 0 0 0 0,19-4 3 0 0,32-2 0 0 0,340-26-18 0 0,-312 21 21 0 0,-66 7-1 0 0,-3 2 31 0 0,1-1 0 0 0,-1-1-1 0 0,0 0 1 0 0,0-1 0 0 0,-1 0-1 0 0,18-11 1 0 0,-26 15-12 0 0,0-1 1 0 0,0 1-1 0 0,0-1 0 0 0,0 0 1 0 0,-1 1-1 0 0,1-1 0 0 0,0 0 0 0 0,-1 0 1 0 0,1 0-1 0 0,-1 0 0 0 0,0-1 1 0 0,0 1-1 0 0,0 0 0 0 0,0-1 1 0 0,1-3-1 0 0,-2 4-1 0 0,0-1 0 0 0,0 1 0 0 0,0 0 1 0 0,-1 0-1 0 0,1 0 0 0 0,-1-1 0 0 0,1 1 0 0 0,-1 0 1 0 0,0 0-1 0 0,0 0 0 0 0,0 0 0 0 0,0 0 0 0 0,0 0 0 0 0,0 0 1 0 0,0 1-1 0 0,-1-1 0 0 0,1 0 0 0 0,-1 0 0 0 0,1 1 1 0 0,-1-1-1 0 0,-2 0 0 0 0,-3-5 46 0 0,0 1 1 0 0,-1 0-1 0 0,0 1 1 0 0,0 0-1 0 0,0 0 1 0 0,0 1-1 0 0,-1 0 1 0 0,0 0-1 0 0,0 1 1 0 0,0 0-1 0 0,0 1 1 0 0,-1 0-1 0 0,1 1 1 0 0,-11-1-1 0 0,14 1-5 0 0,-1 2 0 0 0,1-1 0 0 0,-1 1 0 0 0,1 0 1 0 0,0 0-1 0 0,-1 1 0 0 0,1 0 0 0 0,0 0 0 0 0,0 0 0 0 0,0 1 0 0 0,1 0 0 0 0,-1 0 0 0 0,1 0 1 0 0,-1 1-1 0 0,1-1 0 0 0,0 2 0 0 0,0-1 0 0 0,1 0 0 0 0,-1 1 0 0 0,1 0 0 0 0,-6 8 0 0 0,2-2 90 0 0,1 1 0 0 0,0 0-1 0 0,0 0 1 0 0,1 1-1 0 0,1 0 1 0 0,0 0 0 0 0,-4 21-1 0 0,8-33-133 0 0,1 0-1 0 0,0 0 0 0 0,0 0 1 0 0,0 0-1 0 0,0 0 0 0 0,0 0 1 0 0,0 0-1 0 0,0 0 0 0 0,0 0 1 0 0,0 0-1 0 0,1 0 0 0 0,-1 0 1 0 0,0 0-1 0 0,1 0 0 0 0,-1 0 1 0 0,0 0-1 0 0,1-1 0 0 0,-1 1 1 0 0,1 0-1 0 0,0 0 0 0 0,-1 0 1 0 0,1 0-1 0 0,-1-1 0 0 0,3 2 1 0 0,-1 0-6 0 0,0-1 0 0 0,0 0 0 0 0,0 0 0 0 0,1 0 0 0 0,-1 0 0 0 0,0-1 0 0 0,1 1 0 0 0,-1 0 0 0 0,0-1 1 0 0,4 1-1 0 0,7-1-17 0 0,0 0 0 0 0,0-1 1 0 0,15-2-1 0 0,-22 2 23 0 0,43-2-21 0 0,-28 2 0 0 0,0-1-1 0 0,24-5 1 0 0,-40 6 0 0 0,1 0 0 0 0,-1-1 0 0 0,0 0 0 0 0,0 0 0 0 0,0 0 0 0 0,-1 0-1 0 0,1-1 1 0 0,0 0 0 0 0,-1 0 0 0 0,0 0 0 0 0,0-1 0 0 0,0 1 0 0 0,5-6 0 0 0,-42 46 900 0 0,31-35-832 0 0,0 0 0 0 0,0-1 0 0 0,0 1 0 0 0,0 0 0 0 0,1 1 0 0 0,-1-1 0 0 0,1 0-1 0 0,-1 0 1 0 0,1 1 0 0 0,0-1 0 0 0,0 0 0 0 0,0 1 0 0 0,-2 4 0 0 0,3-5-63 0 0,0 0 0 0 0,0 0 0 0 0,0 0 0 0 0,0-1 0 0 0,0 1 0 0 0,0 0-1 0 0,1 0 1 0 0,-1-1 0 0 0,1 1 0 0 0,-1 0 0 0 0,1-1 0 0 0,-1 1 0 0 0,1 0 0 0 0,0-1 0 0 0,0 1 0 0 0,0-1 0 0 0,0 1 0 0 0,0-1-1 0 0,0 0 1 0 0,0 1 0 0 0,0-1 0 0 0,3 2 0 0 0,-3-2-3 0 0,0 0 0 0 0,1 0 1 0 0,-1-1-1 0 0,1 1 0 0 0,-1 0 0 0 0,1 0 0 0 0,-1-1 0 0 0,1 1 0 0 0,-1-1 0 0 0,1 0 1 0 0,0 1-1 0 0,-1-1 0 0 0,1 0 0 0 0,0 0 0 0 0,-1 0 0 0 0,1 0 0 0 0,-1 0 1 0 0,1 0-1 0 0,0-1 0 0 0,-1 1 0 0 0,4-1 0 0 0,35-18 24 0 0,-21 9-12 0 0,1 0-25 0 0,0 0 0 0 0,0-1 1 0 0,-1-1-1 0 0,-1-1 0 0 0,0-1 1 0 0,0 0-1 0 0,-2-1 0 0 0,0-1 1 0 0,0 0-1 0 0,-2-1 0 0 0,0-1 1 0 0,16-27-1 0 0,-14 17-10 0 0,-1-1 1 0 0,-1 0-1 0 0,-2-1 0 0 0,-1 0 0 0 0,-2-1 0 0 0,0 0 0 0 0,-2-1 1 0 0,4-51-1 0 0,-11 83 19 0 0,1-1 1 0 0,-1 1-1 0 0,0-1 0 0 0,0 1 1 0 0,0-1-1 0 0,0 1 1 0 0,0 0-1 0 0,0-1 0 0 0,0 1 1 0 0,0-1-1 0 0,0 1 0 0 0,0-1 1 0 0,0 1-1 0 0,0-1 1 0 0,0 1-1 0 0,0-1 0 0 0,0 1 1 0 0,-1 0-1 0 0,1-1 1 0 0,0 1-1 0 0,0-1 0 0 0,0 1 1 0 0,-1 0-1 0 0,1-1 1 0 0,-1 1-1 0 0,-6 6-29 0 0,-8 20-1 0 0,3 3 56 0 0,2 0 1 0 0,1 1-1 0 0,0 0 0 0 0,3 0 0 0 0,-4 35 0 0 0,4-4-461 0 0,3 0 0 0 0,7 99-1 0 0,1-38-5043 0 0,-3-99 3978 0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42:45.975"/>
    </inkml:context>
    <inkml:brush xml:id="br0">
      <inkml:brushProperty name="width" value="0.05" units="cm"/>
      <inkml:brushProperty name="height" value="0.05" units="cm"/>
    </inkml:brush>
  </inkml:definitions>
  <inkml:trace contextRef="#ctx0" brushRef="#br0">24 185 12205,'-2'0'28,"0"-1"0,1 1 0,-1-1-1,0 1 1,1-1 0,-1 0 0,1 0 0,-1 0 0,1 0 0,-1 0-1,1 0 1,-2-2 0,1-4 275,14 2-97,89-14-109,206-12-2049,-296 30 1876,-1-1 1,1 0-1,-1-1 0,0 0 1,0-1-1,12-5 0,-20 8 86,1 0 0,-1 0-1,0-1 1,0 1-1,0 0 1,0-1 0,0 1-1,0-1 1,0 0-1,0 0 1,-1 0 0,1 0-1,0 0 1,-1 0-1,0 0 1,1 0-1,-1 0 1,0-1 0,0 1-1,-1 0 1,1-1-1,0 1 1,-1-1 0,1 1-1,-1-1 1,0 1-1,0-1 1,0 1 0,0-1-1,0 1 1,-2-5-1,2 6 39,0 0-1,0 0 0,0 0 1,-1 1-1,1-1 1,0 0-1,-1 0 0,1 0 1,0 1-1,-1-1 0,1 0 1,-1 0-1,1 1 1,-1-1-1,0 0 0,1 1 1,-1-1-1,0 1 0,1-1 1,-1 1-1,0-1 1,0 1-1,0-1 0,1 1 1,-1 0-1,-2-1 0,2 1-10,-1 0-1,1 1 0,-1-1 1,1 0-1,-1 1 0,1-1 1,0 1-1,-1-1 0,1 1 0,0 0 1,-1-1-1,1 1 0,0 0 1,-2 2-1,-2 1 0,1 0-1,-1 1 1,1-1 0,0 1 0,0 0-1,1 1 1,-4 6 0,0 6 146,0 0-1,2 1 1,0-1 0,-3 31 0,1 79-86</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2:46.302"/>
    </inkml:context>
    <inkml:brush xml:id="br0">
      <inkml:brushProperty name="width" value="0.05" units="cm"/>
      <inkml:brushProperty name="height" value="0.05" units="cm"/>
    </inkml:brush>
  </inkml:definitions>
  <inkml:trace contextRef="#ctx0" brushRef="#br0">5 11 8561 0 0,'2'-4'-8'0'0,"0"4"8"0"0,-2-6-16 0 0,2 9 28 0 0,-4 1-76 0 0,2 3-24 0 0,2 3-116 0 0,-2 0-132 0 0,-2-1 20 0 0,0 5-176 0 0,0 3-220 0 0,-2 0-333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54.212"/>
    </inkml:context>
    <inkml:brush xml:id="br0">
      <inkml:brushProperty name="width" value="0.05" units="cm"/>
      <inkml:brushProperty name="height" value="0.05" units="cm"/>
    </inkml:brush>
  </inkml:definitions>
  <inkml:trace contextRef="#ctx0" brushRef="#br0">17 202 7645 0 0,'-16'4'335'0'0,"20"-5"335"0"0,30-7 489 0 0,-22 6-1177 0 0,119-24 361 0 0,179-13 1 0 0,139 17 382 0 0,-422 21-644 0 0,907-16 2595 0 0,-712 15-2219 0 0,295-26 153 0 0,-507 27-634 0 0,43-7 7 0 0,-50 7-63 0 0,0 1-1 0 0,-1-1 1 0 0,1 0-1 0 0,0 0 1 0 0,-1 0-1 0 0,1 0 1 0 0,-1-1-1 0 0,1 1 1 0 0,-1-1-1 0 0,0 1 1 0 0,1-1-1 0 0,-1 0 1 0 0,0 0-1 0 0,3-4 1 0 0,-5 6 15 0 0,0-1 1 0 0,0 0 0 0 0,0 1 0 0 0,0-1-1 0 0,0 1 1 0 0,0-1 0 0 0,0 0 0 0 0,0 1 0 0 0,0-1-1 0 0,0 1 1 0 0,0-1 0 0 0,0 1 0 0 0,-1-1 0 0 0,1 0-1 0 0,0 1 1 0 0,0-1 0 0 0,-1 1 0 0 0,1-1-1 0 0,0 1 1 0 0,-1-1 0 0 0,1 1 0 0 0,-1 0 0 0 0,1-1-1 0 0,-1 1 1 0 0,1-1 0 0 0,0 1 0 0 0,-1 0-1 0 0,1-1 1 0 0,-1 1 0 0 0,-1-1 0 0 0,2 1 6 0 0,-15-11-1234 0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42:46.785"/>
    </inkml:context>
    <inkml:brush xml:id="br0">
      <inkml:brushProperty name="width" value="0.05" units="cm"/>
      <inkml:brushProperty name="height" value="0.05" units="cm"/>
    </inkml:brush>
  </inkml:definitions>
  <inkml:trace contextRef="#ctx0" brushRef="#br0">67 102 7069,'2'0'53,"-1"-1"0,1 0 0,-1 0 0,1 1 0,-1-1 0,0 0 0,1 0 0,-1-1 0,0 1 0,0 0 0,0 0 0,0 0 0,0-1 0,0 1 0,0-1 0,0 1 0,-1-1 0,1 1 0,0-1 0,-1 1 0,1-1 0,-1 1 0,1-4 0,-1 2 135,0 0 0,0 0 0,0 0 0,-1 0-1,1 0 1,-1 0 0,0 0 0,1 0 0,-1 0 0,-1 1 0,0-5 0,1 7-172,1 0 1,0 0 0,0 0 0,-1 0-1,1 0 1,0 0 0,0 0 0,-1 0-1,1 0 1,0 0 0,-1 0 0,1 0 0,0 0-1,0 0 1,-1 0 0,1 0 0,0 0-1,0 0 1,-1 0 0,1 0 0,0 0-1,0 0 1,-1 1 0,1-1 0,0 0-1,0 0 1,0 0 0,-1 0 0,1 0-1,0 1 1,0-1 0,0 0 0,-1 0-1,1 1 1,0-1 0,0 0 0,0 0 0,0 0-1,0 1 1,0-1 0,0 0 0,0 1-1,-1-1 1,1 0 0,0 1 0,-7 12 148,-16 44 422,15-38-379,0 0 1,1 1-1,0-1 1,2 1-1,-3 23 1,8-42-200,-1 0-1,1-1 1,0 1-1,0 0 1,0 0 0,0 0-1,0 0 1,0 0 0,0 0-1,1 0 1,-1 0-1,0 0 1,0 0 0,1 0-1,-1 0 1,1 0 0,-1-1-1,1 1 1,-1 0 0,1 0-1,-1 0 1,1-1-1,0 1 1,-1 0 0,1-1-1,0 1 1,0-1 0,-1 1-1,1-1 1,0 1-1,0-1 1,0 1 0,1-1-1,2 1 14,1 0-1,-1-1 1,1 0-1,-1 1 0,0-2 1,6 0-1,1 0-9,-5 1-10,0-1-1,0 0 0,0-1 0,0 1 1,0-1-1,0 0 0,0-1 1,-1 1-1,1-1 0,-1 0 1,0-1-1,0 1 0,0-1 0,0 0 1,0 0-1,-1-1 0,0 1 1,0-1-1,0 0 0,-1 0 0,1 0 1,-1-1-1,-1 1 0,1-1 1,-1 0-1,0 0 0,0 0 1,0 0-1,-1 0 0,0 0 0,0 0 1,-1 0-1,1 0 0,-1 0 1,-2-12-1,1 9-13,0 1 0,0 0 0,-1 0 0,0 0 0,0 0 0,-1 0 0,0 0-1,0 1 1,-1-1 0,-9-12 0,13 19 7,-1 0 0,1 1 0,-1-1-1,1 0 1,-1 1 0,0-1 0,1 1-1,-1-1 1,0 0 0,0 1 0,0 0-1,1-1 1,-1 1 0,0-1 0,0 1 0,0 0-1,0 0 1,0-1 0,0 1 0,1 0-1,-1 0 1,0 0 0,0 0 0,0 0-1,0 0 1,-2 1 0,1 0-2,0-1-1,0 1 1,0 1 0,0-1 0,1 0-1,-1 0 1,0 1 0,0-1 0,1 1-1,-4 3 1,-1 3 7,0 0 0,0 1 0,1-1 0,-4 12 0,5-13 17,1 0 0,0 1 1,-3 14-1,6-20-11,-1 0 0,1-1-1,0 1 1,0 0 0,0 0 0,0 0 0,0 0 0,0 0 0,0 0 0,1 0 0,-1 0 0,1-1-1,-1 1 1,1 0 0,0 0 0,0-1 0,0 1 0,0 0 0,0-1 0,0 1 0,2 1 0,-3-2-4,1-1 1,0 0-1,0 0 1,-1 1-1,1-1 1,0 0-1,0 0 1,0 0 0,-1 1-1,1-1 1,0 0-1,0 0 1,0-1-1,-1 1 1,1 0-1,0 0 1,0 0 0,-1 0-1,1-1 1,0 1-1,0 0 1,0-1-1,21-10 15,-15 7-8,4-2-1,-1-1-1,1 0 1,-2-1-1,1 0 1,-1 0-1,12-15 1,11-8 7,-14 19-21,-17 12 3,-1 0 0,1-1-1,-1 1 1,1 0-1,-1 0 1,1 0-1,-1 0 1,1 0 0,0 0-1,-1 0 1,1 0-1,-1 0 1,1 0-1,-1 0 1,1 0-1,-1 1 1,1-1 0,-1 0-1,1 0 1,0 1-1,1 1 1,-1 0 0,1 0-1,-1 0 1,1 0-1,-1 0 1,0 1 0,0-1-1,0 0 1,0 1-1,-1-1 1,1 0 0,0 4-1,2 5 28,-1 1-1,-1-1 0,1 18 1,0-37 98,1-1 0,0 1 1,0 0-1,1 0 0,7-12 1,-6 23 155,0 1 0,0-1 0,0 0 1,-1 1-1,1 0 0,5 7 0,1 1-134,0 1 0,0 0-1,-1 1 1,-1 1 0,0-1 0,-1 1 0,12 30-1,-20-44-221,1 0 0,-1 0 0,0 0 0,0 1 0,1-1 0,-1 0 0,0 0 0,0 0 0,0 0 0,0 1 0,0-1 0,0 0 0,0 0 0,-1 0 0,1 0 0,0 0 0,-1 1 0,1-1 0,-1 0 0,1 0 0,-1 0 0,1 0 0,-1 0 0,0 0 0,0 0 0,1-1 0,-1 1 0,0 0 0,-1 1 0,-13 4-1657</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00.355"/>
    </inkml:context>
    <inkml:brush xml:id="br0">
      <inkml:brushProperty name="width" value="0.05" units="cm"/>
      <inkml:brushProperty name="height" value="0.05" units="cm"/>
    </inkml:brush>
  </inkml:definitions>
  <inkml:trace contextRef="#ctx0" brushRef="#br0">929 364 6625 0 0,'2'1'45'0'0,"0"0"0"0"0,0 0 1 0 0,0-1-1 0 0,0 1 0 0 0,0-1 0 0 0,0 1 1 0 0,0-1-1 0 0,0 0 0 0 0,0 0 1 0 0,0 0-1 0 0,0 0 0 0 0,1 0 1 0 0,-1-1-1 0 0,0 1 0 0 0,0 0 0 0 0,0-1 1 0 0,3-1-1 0 0,35-13 1093 0 0,-31 11-769 0 0,0-1-1 0 0,0 0 1 0 0,-1-1 0 0 0,0 0-1 0 0,0-1 1 0 0,0 1 0 0 0,-1-1-1 0 0,8-10 1 0 0,-15 17-353 0 0,0-1 1 0 0,0 1 0 0 0,0 0-1 0 0,0-1 1 0 0,0 1 0 0 0,0 0-1 0 0,0-1 1 0 0,0 1 0 0 0,0 0-1 0 0,0 0 1 0 0,0-1 0 0 0,0 1-1 0 0,0 0 1 0 0,0-1 0 0 0,-1 1 0 0 0,1 0-1 0 0,0 0 1 0 0,0-1 0 0 0,0 1-1 0 0,0 0 1 0 0,-1 0 0 0 0,1-1-1 0 0,0 1 1 0 0,0 0 0 0 0,0 0-1 0 0,-1-1 1 0 0,1 1 0 0 0,0 0-1 0 0,-1 0 1 0 0,1 0 0 0 0,0 0-1 0 0,0 0 1 0 0,-1-1 0 0 0,1 1-1 0 0,0 0 1 0 0,-1 0 0 0 0,1 0-1 0 0,0 0 1 0 0,0 0 0 0 0,-1 0-1 0 0,1 0 1 0 0,0 0 0 0 0,-1 0-1 0 0,1 0 1 0 0,0 0 0 0 0,-1 0-1 0 0,1 0 1 0 0,0 0 0 0 0,-1 0-1 0 0,1 1 1 0 0,-21-1 86 0 0,20 0-85 0 0,-21 2-15 0 0,0 1 1 0 0,0 0 0 0 0,1 2 0 0 0,-36 13 0 0 0,-79 39 64 0 0,61-19 432 0 0,1 2 0 0 0,1 4 0 0 0,3 2 0 0 0,2 4 0 0 0,2 3 0 0 0,-59 62 0 0 0,90-80-229 0 0,3 2 0 0 0,-29 42 0 0 0,45-57-165 0 0,2 2-1 0 0,0 0 1 0 0,2 0-1 0 0,1 1 1 0 0,-10 32-1 0 0,18-48-81 0 0,1 1-1 0 0,0-1 0 0 0,0 1 1 0 0,1 0-1 0 0,1-1 1 0 0,-1 1-1 0 0,2 0 0 0 0,-1 0 1 0 0,1-1-1 0 0,1 1 0 0 0,0-1 1 0 0,0 1-1 0 0,1-1 1 0 0,0 0-1 0 0,6 14 0 0 0,-2-11-7 0 0,1 1-1 0 0,0-1 0 0 0,0-1 1 0 0,1 0-1 0 0,1 0 0 0 0,0 0 1 0 0,0-1-1 0 0,1-1 0 0 0,1 0 1 0 0,11 8-1 0 0,30 15 7 0 0,1-2 0 0 0,2-2 0 0 0,0-3 0 0 0,93 28 0 0 0,250 44 50 0 0,265 1 134 0 0,-590-89-181 0 0,681 49 96 0 0,-534-57-134 0 0,315-39 0 0 0,49-60-46 0 0,-450 66 37 0 0,-3-5 0 0 0,165-71 0 0 0,-238 82 3 0 0,-1-3-1 0 0,-1-3 1 0 0,-2-2-1 0 0,60-48 0 0 0,-84 56 4 0 0,0-1 0 0 0,-1-2 0 0 0,-2-1 0 0 0,-1-1-1 0 0,-2-1 1 0 0,-1-1 0 0 0,33-61 0 0 0,-48 77 16 0 0,-2 1 0 0 0,0-1 0 0 0,-1-1 1 0 0,-1 1-1 0 0,0-1 0 0 0,-2 0 0 0 0,0 0 0 0 0,1-33 0 0 0,-4 37 8 0 0,-1-1 1 0 0,-1 1-1 0 0,0 0 0 0 0,-1-1 0 0 0,0 2 1 0 0,-1-1-1 0 0,-1 0 0 0 0,0 1 0 0 0,-1-1 1 0 0,0 2-1 0 0,-14-22 0 0 0,5 15 5 0 0,0 0-1 0 0,-1 0 1 0 0,-1 2 0 0 0,-1 0-1 0 0,-1 1 1 0 0,0 1 0 0 0,-35-21 0 0 0,6 8 4 0 0,-2 2 1 0 0,-64-23 0 0 0,-33-4-7 0 0,-263-58-1 0 0,-165 15-2 0 0,-478 8-203 0 0,-5 93-67 0 0,1037-5 239 0 0,-563 48-1811 0 0,553-43 1392 0 0,1 1 0 0 0,-1 2 0 0 0,2 1 0 0 0,-37 16 0 0 0,56-20 144 0 0,0 1-1 0 0,-1 0 0 0 0,2 0 0 0 0,-1 1 0 0 0,1 0 0 0 0,-10 11 1 0 0,14-13 26 0 0,0 1 0 0 0,1-1 1 0 0,0 1-1 0 0,0 0 1 0 0,0 0-1 0 0,1 0 1 0 0,0 1-1 0 0,0-1 1 0 0,0 1-1 0 0,1 0 0 0 0,-2 8 1 0 0,-1 20-1313 0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00.870"/>
    </inkml:context>
    <inkml:brush xml:id="br0">
      <inkml:brushProperty name="width" value="0.05" units="cm"/>
      <inkml:brushProperty name="height" value="0.05" units="cm"/>
    </inkml:brush>
  </inkml:definitions>
  <inkml:trace contextRef="#ctx0" brushRef="#br0">120 545 6065 0 0,'3'1'108'0'0,"1"1"1"0"0,-1-1-1 0 0,1 0 1 0 0,-1 0-1 0 0,1-1 1 0 0,0 1-1 0 0,-1-1 1 0 0,1 0-1 0 0,0 0 1 0 0,0 0 0 0 0,-1 0-1 0 0,1-1 1 0 0,0 1-1 0 0,-1-1 1 0 0,1 0-1 0 0,-1 0 1 0 0,7-3-1 0 0,-7 2 98 0 0,0 0 0 0 0,1-1 0 0 0,-1 1 0 0 0,-1-1 0 0 0,1 1 0 0 0,0-1 0 0 0,0 0-1 0 0,-1 0 1 0 0,0-1 0 0 0,0 1 0 0 0,0 0 0 0 0,0-1 0 0 0,0 1 0 0 0,0-1 0 0 0,-1 0 0 0 0,2-7-1 0 0,46-127 2409 0 0,1-1-2503 0 0,-45 120-87 0 0,-1-1 0 0 0,0 0 1 0 0,-1 1-1 0 0,-2-1 0 0 0,0-28 1 0 0,-1 44 0 0 0,0-1 1 0 0,-1 1-1 0 0,0 0 1 0 0,0 0-1 0 0,0-1 1 0 0,0 1-1 0 0,0 0 0 0 0,-1 0 1 0 0,-4-7-1 0 0,6 10-14 0 0,-1 0 0 0 0,0 0 0 0 0,0 0 0 0 0,1 1 0 0 0,-1-1 0 0 0,0 0 0 0 0,0 0 0 0 0,0 1 0 0 0,0-1 0 0 0,0 0 0 0 0,0 1 0 0 0,0-1 0 0 0,-1 1 0 0 0,1-1 0 0 0,0 1 0 0 0,0-1 0 0 0,0 1-1 0 0,0 0 1 0 0,-1 0 0 0 0,1 0 0 0 0,0 0 0 0 0,0 0 0 0 0,-1 0 0 0 0,1 0 0 0 0,0 0 0 0 0,0 0 0 0 0,0 0 0 0 0,-1 1 0 0 0,1-1 0 0 0,0 0 0 0 0,0 1 0 0 0,0-1 0 0 0,0 1 0 0 0,0-1 0 0 0,0 1 0 0 0,0 0 0 0 0,0-1-1 0 0,0 1 1 0 0,-1 1 0 0 0,-6 4 114 0 0,0 1 0 0 0,0 0 0 0 0,1 0 1 0 0,0 1-1 0 0,0 0 0 0 0,-10 16 0 0 0,-31 61 698 0 0,37-64-578 0 0,-92 203 1560 0 0,88-182-1441 0 0,2 0 0 0 0,1 2 0 0 0,-8 67 1 0 0,16-79-327 0 0,1 1 1 0 0,2 0 0 0 0,1-1-1 0 0,1 1 1 0 0,2-1 0 0 0,1 1 0 0 0,2-1-1 0 0,1 0 1 0 0,18 49 0 0 0,-22-74-232 0 0,1 0 0 0 0,-1 0 0 0 0,2 0 0 0 0,-1 0 0 0 0,0-1 0 0 0,10 10 0 0 0,-9-11-751 0 0,1 1 1 0 0,0-1-1 0 0,11 7 1 0 0,-24-19-5064 0 0,-1-1 4214 0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01.823"/>
    </inkml:context>
    <inkml:brush xml:id="br0">
      <inkml:brushProperty name="width" value="0.05" units="cm"/>
      <inkml:brushProperty name="height" value="0.05" units="cm"/>
    </inkml:brush>
  </inkml:definitions>
  <inkml:trace contextRef="#ctx0" brushRef="#br0">1 619 8461 0 0,'4'-4'402'0'0,"0"0"1"0"0,0 0 0 0 0,1 1 0 0 0,0 0-1 0 0,0 0 1 0 0,0 0 0 0 0,8-3-1 0 0,21-4-9 0 0,1 1-1 0 0,59-6 0 0 0,-32 5-351 0 0,-4 3-42 0 0,79 0 1 0 0,-83 6 127 0 0,100-14 1 0 0,-152 15-120 0 0,0 0-1 0 0,-1-1 1 0 0,1 1 0 0 0,-1 0-1 0 0,1-1 1 0 0,-1 1 0 0 0,1-1 0 0 0,-1 1-1 0 0,1-1 1 0 0,-1 0 0 0 0,1 0-1 0 0,-1 0 1 0 0,0 1 0 0 0,0-1 0 0 0,1-1-1 0 0,-1 1 1 0 0,0 0 0 0 0,0 0-1 0 0,0 0 1 0 0,0-1 0 0 0,0 1 0 0 0,0 0-1 0 0,-1-1 1 0 0,1 1 0 0 0,1-3-1 0 0,-2 2 18 0 0,0-1 0 0 0,0 0 0 0 0,0 0 0 0 0,0 0 0 0 0,0 1 0 0 0,-1-1 0 0 0,1 0 0 0 0,-1 0 0 0 0,0 1-1 0 0,0-1 1 0 0,0 0 0 0 0,0 1 0 0 0,-2-4 0 0 0,-5-9 95 0 0,-1 1-1 0 0,-1 1 1 0 0,-21-25-1 0 0,26 33-100 0 0,0 0 0 0 0,0 0-1 0 0,0 1 1 0 0,-1-1 0 0 0,0 1-1 0 0,-9-5 1 0 0,12 7-9 0 0,1 1 1 0 0,-1 0-1 0 0,0 0 1 0 0,0 0-1 0 0,1 1 1 0 0,-1-1-1 0 0,0 1 1 0 0,0-1-1 0 0,0 1 1 0 0,0 0-1 0 0,0 0 0 0 0,0 0 1 0 0,0 1-1 0 0,0-1 1 0 0,1 1-1 0 0,-1-1 1 0 0,0 1-1 0 0,-3 2 1 0 0,-1 0 132 0 0,1 0 1 0 0,0 1-1 0 0,0 0 0 0 0,0 0 1 0 0,0 0-1 0 0,1 1 1 0 0,0 0-1 0 0,0 0 1 0 0,0 0-1 0 0,0 1 1 0 0,1 0-1 0 0,0 0 1 0 0,0 0-1 0 0,-5 12 0 0 0,3-4 106 0 0,1-1 0 0 0,0 1-1 0 0,1 0 1 0 0,1 1-1 0 0,0-1 1 0 0,-1 21-1 0 0,4-32-231 0 0,0 1-1 0 0,0 0 1 0 0,0 0-1 0 0,0-1 1 0 0,1 1-1 0 0,-1 0 0 0 0,1-1 1 0 0,0 1-1 0 0,0 0 1 0 0,1-1-1 0 0,-1 1 1 0 0,1-1-1 0 0,-1 0 0 0 0,1 1 1 0 0,0-1-1 0 0,4 5 1 0 0,-2-4-12 0 0,0 0 1 0 0,1-1 0 0 0,-1 1 0 0 0,1-1-1 0 0,-1 0 1 0 0,1 0 0 0 0,0 0-1 0 0,0-1 1 0 0,0 0 0 0 0,7 2-1 0 0,5 0-51 0 0,0 0 0 0 0,0-1 1 0 0,1-1-1 0 0,-1-1 0 0 0,1 0 0 0 0,19-2 0 0 0,102-14-851 0 0,-122 12 768 0 0,0-1 0 0 0,0 0-1 0 0,-1-1 1 0 0,1-1 0 0 0,-1-1 0 0 0,16-9 0 0 0,-27 13 83 0 0,0-1-1 0 0,0 0 1 0 0,0 0-1 0 0,0 0 1 0 0,-1-1-1 0 0,0 0 1 0 0,0 0-1 0 0,0 0 1 0 0,0 0-1 0 0,-1 0 1 0 0,0-1 0 0 0,0 0-1 0 0,0 1 1 0 0,-1-1-1 0 0,0 0 1 0 0,0 0-1 0 0,0-1 1 0 0,-1 1-1 0 0,1-9 1 0 0,-1 2 10 0 0,0-1-1 0 0,-1 0 1 0 0,-1 0 0 0 0,0 0 0 0 0,-1 1 0 0 0,0-1 0 0 0,-1 1 0 0 0,-6-15-1 0 0,9 25 53 0 0,-2-1-1 0 0,1 1 1 0 0,0 0-1 0 0,-1 0 0 0 0,1 0 1 0 0,-1 0-1 0 0,0 0 1 0 0,0 0-1 0 0,0 1 1 0 0,0-1-1 0 0,0 1 0 0 0,-1-1 1 0 0,-2-2-1 0 0,3 4 14 0 0,0 0-1 0 0,0 0 0 0 0,0 1 1 0 0,0-1-1 0 0,0 0 0 0 0,-1 1 1 0 0,1-1-1 0 0,0 1 0 0 0,0 0 1 0 0,0 0-1 0 0,0 0 0 0 0,-1 0 1 0 0,1 0-1 0 0,0 0 0 0 0,0 1 1 0 0,0-1-1 0 0,0 1 0 0 0,-1-1 1 0 0,1 1-1 0 0,0 0 0 0 0,-2 1 1 0 0,-9 5 35 0 0,0 0 0 0 0,0 1 0 0 0,1 0 0 0 0,0 1 0 0 0,0 0 1 0 0,1 1-1 0 0,0 0 0 0 0,1 1 0 0 0,0 1 0 0 0,1-1 0 0 0,-8 14 0 0 0,15-21-48 0 0,0-1-1 0 0,0 0 1 0 0,0 1 0 0 0,1-1-1 0 0,0 1 1 0 0,0 0 0 0 0,0-1-1 0 0,0 1 1 0 0,0 0 0 0 0,0 5-1 0 0,1-7-12 0 0,1-1 0 0 0,-1 0 0 0 0,0 1 0 0 0,0-1 0 0 0,0 0 0 0 0,1 1 1 0 0,-1-1-1 0 0,1 0 0 0 0,-1 0 0 0 0,1 0 0 0 0,0 1 0 0 0,-1-1 0 0 0,1 0 0 0 0,0 0 0 0 0,0 0 0 0 0,-1 0 0 0 0,1 0 0 0 0,0 0 0 0 0,0 0 0 0 0,0-1 0 0 0,0 1 0 0 0,1 0 0 0 0,-1-1 0 0 0,0 1 0 0 0,0 0 0 0 0,0-1 0 0 0,0 1 0 0 0,1-1 0 0 0,-1 0 1 0 0,0 1-1 0 0,3-1 0 0 0,3 1-4 0 0,0 0 1 0 0,0-1 0 0 0,0 0 0 0 0,0 0 0 0 0,0-1 0 0 0,-1 0-1 0 0,1 0 1 0 0,0 0 0 0 0,11-5 0 0 0,-4 1 8 0 0,0-1 0 0 0,0 0 0 0 0,17-12 0 0 0,-19 13-92 0 0,-11 13 32 0 0,-3 7 178 0 0,2-13-90 0 0,0 1 0 0 0,0 0 1 0 0,0 0-1 0 0,1 0 0 0 0,-1 0 1 0 0,1 0-1 0 0,0-1 0 0 0,0 1 1 0 0,0 0-1 0 0,0 0 1 0 0,0-1-1 0 0,0 1 0 0 0,1-1 1 0 0,-1 1-1 0 0,1-1 0 0 0,0 0 1 0 0,0 1-1 0 0,0-1 0 0 0,3 2 1 0 0,-2-1-21 0 0,1-1 1 0 0,0 0-1 0 0,-1 0 1 0 0,1 0-1 0 0,0 0 1 0 0,0-1-1 0 0,0 0 1 0 0,1 0 0 0 0,-1 0-1 0 0,0 0 1 0 0,8 0-1 0 0,0-1-22 0 0,-1 0 1 0 0,0-1-1 0 0,0-1 0 0 0,0 1 0 0 0,0-2 1 0 0,0 0-1 0 0,0 0 0 0 0,0-1 0 0 0,11-5 1 0 0,-16 5-36 0 0,1 0 0 0 0,-1 0 0 0 0,1-1 0 0 0,-1 0 0 0 0,-1 0 0 0 0,1-1 0 0 0,-1 0 0 0 0,0 1 0 0 0,0-2 0 0 0,0 1 0 0 0,-1-1 0 0 0,0 1 0 0 0,-1-1 0 0 0,1 0 0 0 0,-1 0 0 0 0,-1-1 0 0 0,1 1 0 0 0,2-15 0 0 0,-1-8-214 0 0,0 0 1 0 0,-2-1 0 0 0,-3-46 0 0 0,0 27 283 0 0,3-123-185 0 0,-16 242 339 0 0,-29 196 407 0 0,34-147-446 0 0,9-103-333 0 0,1 0 1 0 0,0-1-1 0 0,1 1 1 0 0,1 0-1 0 0,0-1 1 0 0,5 15-1 0 0,20 25-3545 0 0,-28-53 3542 0 0,1 0 0 0 0,-1 0 0 0 0,1 1-1 0 0,-1-1 1 0 0,1 0 0 0 0,-1 0 0 0 0,1 0 0 0 0,0 0 0 0 0,0 0 0 0 0,0 0 0 0 0,-1 0 0 0 0,1 0 0 0 0,0 0 0 0 0,0-1-1 0 0,0 1 1 0 0,0 0 0 0 0,0 0 0 0 0,2 0 0 0 0,1 2-1139 0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02.291"/>
    </inkml:context>
    <inkml:brush xml:id="br0">
      <inkml:brushProperty name="width" value="0.05" units="cm"/>
      <inkml:brushProperty name="height" value="0.05" units="cm"/>
    </inkml:brush>
  </inkml:definitions>
  <inkml:trace contextRef="#ctx0" brushRef="#br0">41 209 6941 0 0,'-15'-11'246'0'0,"14"10"-39"0"0,-1 0-1 0 0,0 0 1 0 0,0 0-1 0 0,1 0 1 0 0,-1-1-1 0 0,1 1 1 0 0,-1 0-1 0 0,1-1 1 0 0,0 1-1 0 0,-1-1 1 0 0,1 1-1 0 0,0-1 1 0 0,0 0-1 0 0,0 1 1 0 0,0-1-1 0 0,0 0 1 0 0,0 0 0 0 0,0-2-1 0 0,30-3 644 0 0,3-1-782 0 0,-7 3-52 0 0,0-2 0 0 0,46-18 0 0 0,-65 22-8 0 0,0 0 1 0 0,0-1-1 0 0,0 1 1 0 0,0-1-1 0 0,0 0 0 0 0,-1-1 1 0 0,1 1-1 0 0,-1-1 1 0 0,0 0-1 0 0,-1-1 1 0 0,1 1-1 0 0,-1-1 0 0 0,0 0 1 0 0,-1 0-1 0 0,5-10 1 0 0,-1-2 102 0 0,-3 6 854 0 0,-5 30-8 0 0,-2 6-426 0 0,1 0 1 0 0,1 0-1 0 0,3 33 1 0 0,0-39-444 0 0,1-1 1 0 0,1 1-1 0 0,0 0 0 0 0,7 17 1 0 0,-9-29-90 0 0,0-1-1 0 0,0 0 1 0 0,1 0 0 0 0,-1 0 0 0 0,1 0 0 0 0,0 0 0 0 0,0-1 0 0 0,1 1-1 0 0,-1-1 1 0 0,1 0 0 0 0,0 0 0 0 0,0 0 0 0 0,1-1 0 0 0,-1 1 0 0 0,1-1-1 0 0,0 0 1 0 0,7 3 0 0 0,-10-5-81 0 0,1-1 1 0 0,0 0-1 0 0,-1 0 0 0 0,1 0 0 0 0,0 0 1 0 0,-1 0-1 0 0,1 0 0 0 0,-1-1 0 0 0,1 0 1 0 0,-1 1-1 0 0,1-1 0 0 0,-1 0 0 0 0,1 0 1 0 0,-1 0-1 0 0,1 0 0 0 0,-1-1 0 0 0,0 1 1 0 0,0 0-1 0 0,0-1 0 0 0,0 0 0 0 0,0 0 1 0 0,0 1-1 0 0,0-1 0 0 0,2-3 0 0 0,4-5-201 0 0,1-1 0 0 0,-1 1 0 0 0,9-18 0 0 0,-6 4 250 0 0,-1 0 0 0 0,0 0 0 0 0,-2-1 0 0 0,-1 0 1 0 0,-1 0-1 0 0,4-41 0 0 0,-9 56 23 0 0,2-8-35 0 0,-4 15 50 0 0,-2 10 44 0 0,-13 27-9 0 0,9-22-120 0 0,1 0-1 0 0,1 0 0 0 0,0 1 0 0 0,0 0 0 0 0,1 0 0 0 0,1 0 1 0 0,0 0-1 0 0,1 0 0 0 0,0 26 0 0 0,2-32-150 0 0,1 4-1185 0 0,0 0 0 0 0,4 18 1 0 0,-2-22 137 0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02.975"/>
    </inkml:context>
    <inkml:brush xml:id="br0">
      <inkml:brushProperty name="width" value="0.05" units="cm"/>
      <inkml:brushProperty name="height" value="0.05" units="cm"/>
    </inkml:brush>
  </inkml:definitions>
  <inkml:trace contextRef="#ctx0" brushRef="#br0">1 161 7485 0 0,'3'-18'98'0'0,"1"0"-1"0"0,0 0 1 0 0,1 1 0 0 0,9-20 0 0 0,-13 36-79 0 0,0-2 128 0 0,1 0-1 0 0,-1 0 1 0 0,1 0 0 0 0,0 0 0 0 0,0 1-1 0 0,0-1 1 0 0,0 0 0 0 0,1 1 0 0 0,-1 0 0 0 0,6-4-1 0 0,-7 5-81 0 0,0 0 0 0 0,-1 0 0 0 0,1 1 0 0 0,0-1 0 0 0,0 1-1 0 0,1-1 1 0 0,-1 1 0 0 0,0-1 0 0 0,0 1 0 0 0,0-1-1 0 0,0 1 1 0 0,0 0 0 0 0,0 0 0 0 0,0 0 0 0 0,1-1 0 0 0,-1 1-1 0 0,0 0 1 0 0,0 0 0 0 0,0 1 0 0 0,0-1 0 0 0,1 0-1 0 0,-1 0 1 0 0,0 1 0 0 0,0-1 0 0 0,0 0 0 0 0,0 1 0 0 0,0-1-1 0 0,0 1 1 0 0,0 0 0 0 0,0-1 0 0 0,0 1 0 0 0,2 1-1 0 0,0 2 91 0 0,1 1-1 0 0,-1 0 1 0 0,0 0-1 0 0,0 0 1 0 0,-1 0-1 0 0,1 0 1 0 0,-1 1-1 0 0,0-1 1 0 0,1 9-1 0 0,8 52 977 0 0,-10-58-1000 0 0,2 20 146 0 0,-2 1-1 0 0,-1 0 1 0 0,-2 0 0 0 0,-5 34-1 0 0,7-49-367 0 0,6-19-118 0 0,6-22-168 0 0,3-29-225 0 0,-6 19-196 0 0,1 1-1 0 0,2 1 1 0 0,21-43-1 0 0,-33 76 716 0 0,1 1 0 0 0,-1 0 0 0 0,1 0 0 0 0,0-1 0 0 0,0 1 0 0 0,-1 0 0 0 0,1 0 0 0 0,0 0 0 0 0,0 0 0 0 0,0 0 0 0 0,0 0 0 0 0,0 0 0 0 0,0 0-1 0 0,1 0 1 0 0,-1 0 0 0 0,0 0 0 0 0,0 1 0 0 0,1-1 0 0 0,-1 1 0 0 0,0-1 0 0 0,1 1 0 0 0,-1-1 0 0 0,1 1 0 0 0,-1 0 0 0 0,0-1 0 0 0,1 1 0 0 0,-1 0 0 0 0,1 0 0 0 0,-1 0 0 0 0,1 0 0 0 0,-1 1 0 0 0,0-1 0 0 0,3 1 0 0 0,0 1-107 0 0,0-1 0 0 0,0 2 0 0 0,-1-1 0 0 0,1 0 0 0 0,-1 1 0 0 0,1-1 0 0 0,-1 1 0 0 0,0 0 0 0 0,0 0 0 0 0,4 6 0 0 0,-5-5 39 0 0,1 0 0 0 0,-1 0 1 0 0,0 0-1 0 0,-1 0 0 0 0,1 1 0 0 0,-1-1 0 0 0,1 0 1 0 0,-1 1-1 0 0,-1 0 0 0 0,1-1 0 0 0,-1 1 1 0 0,1-1-1 0 0,-2 7 0 0 0,1-5 20 0 0,0-1 1 0 0,1 1 0 0 0,-1-1-1 0 0,1 0 1 0 0,0 1-1 0 0,0-1 1 0 0,1 0-1 0 0,3 8 1 0 0,-1-5 199 0 0,-4-6 73 0 0,1 0 0 0 0,0 0 0 0 0,-1 0 0 0 0,1 0-1 0 0,0-1 1 0 0,0 1 0 0 0,0 0 0 0 0,0-1 0 0 0,1 1 0 0 0,-1-1 0 0 0,0 1 0 0 0,1-1 0 0 0,-1 1 0 0 0,1-1 0 0 0,-1 0 0 0 0,1 0 0 0 0,0 0 0 0 0,-1 0-1 0 0,1 0 1 0 0,0 0 0 0 0,0 0 0 0 0,0-1 0 0 0,-1 1 0 0 0,1 0 0 0 0,3-1 0 0 0,-6 0 74 0 0,0-1 0 0 0,0 1 1 0 0,0-1-1 0 0,0 1 0 0 0,1-1 0 0 0,-1 0 0 0 0,0 1 1 0 0,0-1-1 0 0,0 0 0 0 0,0 0 0 0 0,1 0 0 0 0,-1 0 1 0 0,1 0-1 0 0,-1 1 0 0 0,0-1 0 0 0,1 0 0 0 0,-1-2 1 0 0,0 1-29 0 0,1 1 0 0 0,-1-1 0 0 0,0 1 0 0 0,0 0 0 0 0,0-1 0 0 0,0 1 0 0 0,0 0 1 0 0,0-1-1 0 0,-1 1 0 0 0,1 0 0 0 0,0 0 0 0 0,-3-1 0 0 0,-7-7 1502 0 0,11 9-1659 0 0,0 0 0 0 0,0 0 0 0 0,0 0 0 0 0,-1-1 0 0 0,1 1 0 0 0,0 0 0 0 0,0 0 0 0 0,0-1 1 0 0,0 1-1 0 0,0 0 0 0 0,-1 0 0 0 0,1-1 0 0 0,0 1 0 0 0,0 0 0 0 0,0-1 0 0 0,0 1 0 0 0,0 0 0 0 0,0-1 0 0 0,0 1 0 0 0,0 0 0 0 0,0 0 1 0 0,0-1-1 0 0,0 1 0 0 0,0 0 0 0 0,0-1 0 0 0,0 1 0 0 0,1 0 0 0 0,-1 0 0 0 0,0-1 0 0 0,0 1 0 0 0,0 0 0 0 0,0 0 0 0 0,0-1 1 0 0,1 1-1 0 0,-1 0 0 0 0,0 0 0 0 0,0-1 0 0 0,0 1 0 0 0,1 0 0 0 0,-1 0 0 0 0,0-1 0 0 0,3 1-20 0 0,-1 0 0 0 0,0 0 0 0 0,0 0 0 0 0,0 0 0 0 0,0 0 0 0 0,0 1 0 0 0,0-1 0 0 0,1 1-1 0 0,2 0 1 0 0,14 3-32 0 0,-14-4-9 0 0,-1 0 1 0 0,1 0 0 0 0,0-1 0 0 0,-1 1 0 0 0,1-1 0 0 0,0 0 0 0 0,-1 0 0 0 0,1-1 0 0 0,-1 1 0 0 0,1-1 0 0 0,-1 0 0 0 0,0 0 0 0 0,0-1 0 0 0,0 1 0 0 0,0-1 0 0 0,0 0 0 0 0,-1 0 0 0 0,1 0 0 0 0,-1 0 0 0 0,0-1 0 0 0,0 1 0 0 0,0-1 0 0 0,0 0 0 0 0,0 0 0 0 0,-1 0 0 0 0,0 0 0 0 0,0 0 0 0 0,0-1 0 0 0,2-8 0 0 0,-2 8 20 0 0,-1-1-1 0 0,0 1 1 0 0,0-1-1 0 0,0 1 1 0 0,0-1-1 0 0,-1 0 1 0 0,0 1-1 0 0,0-1 1 0 0,-1 0-1 0 0,0 1 0 0 0,0-1 1 0 0,-2-6-1 0 0,3 9 12 0 0,-1 1-1 0 0,0 0 1 0 0,0 0-1 0 0,0 0 1 0 0,0 0-1 0 0,0 0 1 0 0,0 0-1 0 0,-1 0 1 0 0,1 0-1 0 0,0 1 1 0 0,-1-1-1 0 0,0 0 1 0 0,1 1-1 0 0,-1-1 0 0 0,0 1 1 0 0,0 0-1 0 0,0 0 1 0 0,0-1-1 0 0,0 1 1 0 0,0 0-1 0 0,0 1 1 0 0,0-1-1 0 0,0 0 1 0 0,0 1-1 0 0,-1-1 1 0 0,1 1-1 0 0,0-1 1 0 0,0 1-1 0 0,-1 0 1 0 0,1 0-1 0 0,0 0 0 0 0,0 1 1 0 0,-4-1-1 0 0,1 1 55 0 0,-1 1 1 0 0,1-1-1 0 0,-1 1 0 0 0,1-1 0 0 0,0 2 0 0 0,-1-1 0 0 0,1 0 0 0 0,0 1 0 0 0,1 0 0 0 0,-1 0 0 0 0,0 1 0 0 0,1-1 0 0 0,0 1 0 0 0,0 0 1 0 0,-6 7-1 0 0,4-3 130 0 0,1 1 0 0 0,-1-1 1 0 0,2 2-1 0 0,-1-1 0 0 0,1 0 0 0 0,0 1 1 0 0,-3 17-1 0 0,3-14 43 0 0,1 1 1 0 0,0 0-1 0 0,2 0 0 0 0,-1 0 1 0 0,2 0-1 0 0,0 0 0 0 0,2 16 1 0 0,-2-26-244 0 0,0-1 0 0 0,1 0 0 0 0,0 0 0 0 0,0 1 0 0 0,0-1 1 0 0,0 0-1 0 0,0 0 0 0 0,1 0 0 0 0,0 0 0 0 0,-1 0 0 0 0,1 0 0 0 0,0-1 0 0 0,0 1 1 0 0,0-1-1 0 0,1 1 0 0 0,-1-1 0 0 0,1 0 0 0 0,-1 0 0 0 0,1 0 0 0 0,0 0 0 0 0,0 0 1 0 0,0 0-1 0 0,0-1 0 0 0,0 0 0 0 0,0 1 0 0 0,0-1 0 0 0,0 0 0 0 0,0-1 0 0 0,1 1 1 0 0,-1-1-1 0 0,0 1 0 0 0,1-1 0 0 0,-1 0 0 0 0,0 0 0 0 0,7-1 0 0 0,116-13-4607 0 0,-87 7 2697 0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04.563"/>
    </inkml:context>
    <inkml:brush xml:id="br0">
      <inkml:brushProperty name="width" value="0.05" units="cm"/>
      <inkml:brushProperty name="height" value="0.05" units="cm"/>
    </inkml:brush>
  </inkml:definitions>
  <inkml:trace contextRef="#ctx0" brushRef="#br0">226 252 7037 0 0,'1'-24'423'0'0,"2"-1"1"0"0,9-39 0 0 0,-7 37 130 0 0,0 6 389 0 0,13-32-1 0 0,-6 17 560 0 0,-14 35-761 0 0,-5 5-379 0 0,-7 7 43 0 0,2 0 55 0 0,1 1-1 0 0,0 1 1 0 0,1 0 0 0 0,-14 22-1 0 0,-27 63 1028 0 0,22-41-670 0 0,-64 128 1467 0 0,89-178-2240 0 0,2-1 0 0 0,-1 1 1 0 0,1 0-1 0 0,0 0 0 0 0,0 0 1 0 0,1 0-1 0 0,0 0 0 0 0,0 0 1 0 0,1 0-1 0 0,0 0 0 0 0,1 12 1 0 0,0-16-48 0 0,0 1 1 0 0,0-1 0 0 0,1 1 0 0 0,-1-1-1 0 0,1 1 1 0 0,-1-1 0 0 0,1 0 0 0 0,0 0-1 0 0,0 1 1 0 0,1-2 0 0 0,-1 1 0 0 0,0 0-1 0 0,1 0 1 0 0,0-1 0 0 0,0 1 0 0 0,0-1-1 0 0,0 0 1 0 0,0 0 0 0 0,0 0 0 0 0,0 0 0 0 0,1-1-1 0 0,-1 1 1 0 0,1-1 0 0 0,3 1 0 0 0,5 1-163 0 0,0-1 1 0 0,0 0 0 0 0,0 0-1 0 0,0-1 1 0 0,0-1 0 0 0,0 0 0 0 0,0-1-1 0 0,0 0 1 0 0,0-1 0 0 0,-1 0-1 0 0,1-1 1 0 0,16-6 0 0 0,-4 0-340 0 0,0-1 0 0 0,-1-1-1 0 0,0-1 1 0 0,40-28 0 0 0,-51 31 383 0 0,0-1 1 0 0,0-1-1 0 0,0 0 0 0 0,-2 0 1 0 0,1-1-1 0 0,-1-1 0 0 0,14-25 0 0 0,-13 19 118 0 0,-2-1-1 0 0,-1 0 0 0 0,0 0 0 0 0,-2-1 1 0 0,5-24-1 0 0,-9 28 359 0 0,-4 17 145 0 0,-2 7-110 0 0,-4 11 171 0 0,-1-2 0 0 0,-18 27 0 0 0,-5 8 377 0 0,23-35-585 0 0,0 1 0 0 0,1 0 0 0 0,1 0 0 0 0,1 1 0 0 0,0-1 0 0 0,-4 25 0 0 0,9-38-330 0 0,1 1 0 0 0,-1 0 0 0 0,1-1 0 0 0,0 1 0 0 0,0-1-1 0 0,1 1 1 0 0,-1 0 0 0 0,1-1 0 0 0,0 1 0 0 0,0-1 0 0 0,1 1 0 0 0,-1-1 0 0 0,1 0 0 0 0,0 0-1 0 0,0 1 1 0 0,0-1 0 0 0,1-1 0 0 0,-1 1 0 0 0,1 0 0 0 0,0-1 0 0 0,0 1 0 0 0,0-1-1 0 0,1 0 1 0 0,-1 0 0 0 0,1 0 0 0 0,0 0 0 0 0,0-1 0 0 0,0 1 0 0 0,0-1 0 0 0,0 0 0 0 0,5 1-1 0 0,0 1-108 0 0,0-1 0 0 0,1 0-1 0 0,-1 0 1 0 0,1-1 0 0 0,0-1-1 0 0,-1 1 1 0 0,1-1 0 0 0,0-1-1 0 0,0 0 1 0 0,0-1 0 0 0,0 0-1 0 0,-1 0 1 0 0,1-1 0 0 0,0 0-1 0 0,12-5 1 0 0,-15 5-17 0 0,-1-1-1 0 0,1-1 1 0 0,-1 1 0 0 0,1-1-1 0 0,-1 0 1 0 0,-1-1 0 0 0,1 1-1 0 0,-1-1 1 0 0,1-1 0 0 0,-1 1-1 0 0,-1 0 1 0 0,1-1 0 0 0,-1 0-1 0 0,0 0 1 0 0,0-1-1 0 0,-1 1 1 0 0,0-1 0 0 0,0 1-1 0 0,0-1 1 0 0,-1 0 0 0 0,2-10-1 0 0,-2 5 49 0 0,0 1 0 0 0,-1-1 1 0 0,-1 1-1 0 0,0-1 0 0 0,0 1 0 0 0,-3-13 0 0 0,2 17 50 0 0,0 0 0 0 0,0 1 0 0 0,-1-1 0 0 0,0 0 0 0 0,-1 1 0 0 0,0-1 0 0 0,0 1 0 0 0,0 0 0 0 0,0 0 0 0 0,-1 0 0 0 0,-6-7 0 0 0,9 12 4 0 0,0 0 0 0 0,0 1 0 0 0,0-1 1 0 0,0 1-1 0 0,-1-1 0 0 0,1 1 0 0 0,0-1 1 0 0,0 1-1 0 0,-1-1 0 0 0,1 1 1 0 0,0 0-1 0 0,-1 0 0 0 0,1 0 0 0 0,0 0 1 0 0,-1 0-1 0 0,1 0 0 0 0,0 0 0 0 0,-1 0 1 0 0,1 0-1 0 0,0 1 0 0 0,-1-1 0 0 0,1 1 1 0 0,0-1-1 0 0,0 1 0 0 0,0-1 0 0 0,-1 1 1 0 0,1-1-1 0 0,0 1 0 0 0,0 0 0 0 0,0 0 1 0 0,0 0-1 0 0,0 0 0 0 0,-2 2 0 0 0,1-2 22 0 0,0 1 0 0 0,0 0 0 0 0,0 1 0 0 0,0-1 0 0 0,0 0 0 0 0,0 0 0 0 0,0 1 0 0 0,1-1-1 0 0,-1 1 1 0 0,1 0 0 0 0,0-1 0 0 0,0 1 0 0 0,0 0 0 0 0,-2 5 0 0 0,3-7 1 0 0,0 0 0 0 0,0 0 1 0 0,0 0-1 0 0,1 0 0 0 0,-1 0 0 0 0,0 0 1 0 0,0-1-1 0 0,0 1 0 0 0,1 0 1 0 0,-1 0-1 0 0,1 0 0 0 0,-1 0 0 0 0,0 0 1 0 0,1 0-1 0 0,-1-1 0 0 0,1 1 1 0 0,0 0-1 0 0,-1 0 0 0 0,1-1 0 0 0,0 1 1 0 0,-1 0-1 0 0,1-1 0 0 0,1 1 1 0 0,0 0-7 0 0,0 0 1 0 0,-1 0-1 0 0,1-1 1 0 0,0 1 0 0 0,0 0-1 0 0,0-1 1 0 0,0 0-1 0 0,1 0 1 0 0,-1 0 0 0 0,3 0-1 0 0,6-1-29 0 0,1 0 0 0 0,-1-2 0 0 0,14-3 0 0 0,-16 3 25 0 0,46-18-15 0 0,-46 17 4 0 0,1-1-1 0 0,-1 2 1 0 0,1-1 0 0 0,0 1 0 0 0,0 1 0 0 0,0 0 0 0 0,13-1-1 0 0,-20 3-1 0 0,0 0-1 0 0,0 0 1 0 0,1 0 0 0 0,-1 1-1 0 0,0-1 1 0 0,0 1-1 0 0,1 0 1 0 0,-1 0-1 0 0,0 0 1 0 0,0 0-1 0 0,0 0 1 0 0,0 1-1 0 0,-1 0 1 0 0,1-1-1 0 0,0 1 1 0 0,0 0-1 0 0,2 3 1 0 0,-2-1 19 0 0,-1-1 1 0 0,1 1-1 0 0,-1-1 0 0 0,0 1 1 0 0,0 0-1 0 0,0 0 0 0 0,-1 0 1 0 0,1 0-1 0 0,-1 0 1 0 0,0 0-1 0 0,1 7 0 0 0,0 9 88 0 0,-2 0 0 0 0,0 0 0 0 0,-1 0 0 0 0,-6 32 0 0 0,4-32-74 0 0,2-19-32 0 0,1 0 0 0 0,0 0 0 0 0,0 0 0 0 0,-1 0 0 0 0,1 1 0 0 0,0-1 0 0 0,0 0 0 0 0,0 0 0 0 0,0 0 0 0 0,0 0 0 0 0,0 0 0 0 0,0 0 0 0 0,1 0 0 0 0,-1 0 0 0 0,0 0 0 0 0,1 0 0 0 0,-1 0 0 0 0,0 0 0 0 0,1 0 0 0 0,-1 0 0 0 0,1 0 0 0 0,0 0 0 0 0,-1 0 0 0 0,1-1 0 0 0,0 1 0 0 0,-1 0 0 0 0,2 0 0 0 0,-1 0-5 0 0,1-1-1 0 0,-1 0 1 0 0,1 0-1 0 0,-1 0 1 0 0,1 0 0 0 0,-1 0-1 0 0,1 0 1 0 0,-1 0-1 0 0,1 0 1 0 0,-1-1 0 0 0,0 1-1 0 0,1 0 1 0 0,-1-1-1 0 0,0 0 1 0 0,1 1-1 0 0,1-2 1 0 0,9-5-109 0 0,-1 0 0 0 0,0-1 0 0 0,11-10 0 0 0,-8 4-78 0 0,0-1-1 0 0,-1 0 0 0 0,-1-1 1 0 0,11-19-1 0 0,26-32-59 0 0,-45 63 246 0 0,0 0-1 0 0,1 0 1 0 0,-1 0 0 0 0,1 1-1 0 0,-1-1 1 0 0,1 1 0 0 0,0 0-1 0 0,0 1 1 0 0,0-1 0 0 0,11-3-1 0 0,-14 6 12 0 0,-1 0 0 0 0,1-1 1 0 0,0 1-1 0 0,-1 0 0 0 0,1 0 0 0 0,-1 0 0 0 0,1 0 0 0 0,0 0 0 0 0,-1 0 0 0 0,1 0 0 0 0,-1 0 1 0 0,1 1-1 0 0,-1-1 0 0 0,1 0 0 0 0,-1 1 0 0 0,1 0 0 0 0,-1-1 0 0 0,1 1 0 0 0,-1 0 0 0 0,1 0 1 0 0,-1 0-1 0 0,0 0 0 0 0,0 0 0 0 0,0 0 0 0 0,1 0 0 0 0,-1 0 0 0 0,0 0 0 0 0,0 0 0 0 0,0 1 1 0 0,-1-1-1 0 0,1 0 0 0 0,0 1 0 0 0,0-1 0 0 0,-1 1 0 0 0,1-1 0 0 0,-1 1 0 0 0,1-1 0 0 0,-1 1 1 0 0,0-1-1 0 0,1 1 0 0 0,-1 0 0 0 0,0 2 0 0 0,5 65 782 0 0,-5-54-656 0 0,1-1 1 0 0,0 0 0 0 0,0 0 0 0 0,2 0 0 0 0,0-1 0 0 0,0 1 0 0 0,10 23 0 0 0,-10-31-113 0 0,-2-4-18 0 0,-1-1 0 0 0,1 1-1 0 0,0 0 1 0 0,0-1 0 0 0,0 1 0 0 0,0-1 0 0 0,0 1-1 0 0,0-1 1 0 0,0 1 0 0 0,0-1 0 0 0,0 0-1 0 0,1 0 1 0 0,-1 1 0 0 0,3 0 0 0 0,-2-4-88 0 0,1 0 1 0 0,0-1-1 0 0,-1 1 0 0 0,0-1 0 0 0,1 1 1 0 0,-1-1-1 0 0,0 0 0 0 0,1-4 1 0 0,2 0-165 0 0,-1-1-1 0 0,0 0 1 0 0,-1 0 0 0 0,1 0 0 0 0,-2-1-1 0 0,1 1 1 0 0,-1-1 0 0 0,1-10 0 0 0,-1-7-541 0 0,-1-37 0 0 0,-1 35 538 0 0,-2 47 534 0 0,0 1 0 0 0,-1 0 0 0 0,-8 27 0 0 0,-3 18-179 0 0,13-38-247 0 0,0 7-2369 0 0,0-32 2067 0 0,1 0 1 0 0,-1-1 0 0 0,1 1-1 0 0,-1-1 1 0 0,0 1 0 0 0,1-1-1 0 0,-1 0 1 0 0,0 1 0 0 0,0-1-1 0 0,0 0 1 0 0,-2 2 0 0 0,1-1-945 0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04.924"/>
    </inkml:context>
    <inkml:brush xml:id="br0">
      <inkml:brushProperty name="width" value="0.05" units="cm"/>
      <inkml:brushProperty name="height" value="0.05" units="cm"/>
    </inkml:brush>
  </inkml:definitions>
  <inkml:trace contextRef="#ctx0" brushRef="#br0">5 69 11665 0 0,'-4'-5'116'0'0,"4"2"32"0"0,2-2 28 0 0,4 2-20 0 0,-2-4 4 0 0,0-2 4 0 0,6 4 4 0 0,0-4-4 0 0,5 1-272 0 0,-1 0-212 0 0,-2 7-420 0 0,-4-4-412 0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39.970"/>
    </inkml:context>
    <inkml:brush xml:id="br0">
      <inkml:brushProperty name="width" value="0.05" units="cm"/>
      <inkml:brushProperty name="height" value="0.05" units="cm"/>
    </inkml:brush>
  </inkml:definitions>
  <inkml:trace contextRef="#ctx0" brushRef="#br0">2861 176 4280 0 0,'10'-6'2018'0'0,"-17"6"-2008"0"0,7-1 2 0 0,0 1-1 0 0,0 0 1 0 0,0 0 0 0 0,0 0-1 0 0,0 0 1 0 0,-1 0 0 0 0,1 0-1 0 0,0 0 1 0 0,0 0 0 0 0,0 0-1 0 0,0 0 1 0 0,-1 0-1 0 0,1 0 1 0 0,0 0 0 0 0,0 0-1 0 0,0 0 1 0 0,0 0 0 0 0,0 0-1 0 0,-1 0 1 0 0,1 0 0 0 0,0 0-1 0 0,0 0 1 0 0,0 0 0 0 0,0 0-1 0 0,-1 0 1 0 0,1 0-1 0 0,0 0 1 0 0,0 0 0 0 0,0 0-1 0 0,0 0 1 0 0,0 0 0 0 0,-1 0-1 0 0,1 0 1 0 0,0 1 0 0 0,0-1-1 0 0,0 0 1 0 0,0 0 0 0 0,0 0-1 0 0,0 0 1 0 0,0 0-1 0 0,0 0 1 0 0,0 1 0 0 0,-1-1-1 0 0,1 0 1 0 0,0 0 0 0 0,0 0-1 0 0,0 0 1 0 0,0 0 0 0 0,0 1-1 0 0,0-1 1 0 0,0 0 0 0 0,0 0-1 0 0,0 0 1 0 0,0 0-1 0 0,0 1 1 0 0,0-1 0 0 0,0 0-1 0 0,0 0 1 0 0,0 0 0 0 0,0 0-1 0 0,0 1 1 0 0,1-1 0 0 0,-1 8-161 0 0,0-8 232 0 0,-3 2 810 0 0,-2-5-359 0 0,5 3-480 0 0,0-1 0 0 0,0 1-1 0 0,0 0 1 0 0,0 0 0 0 0,0-1-1 0 0,0 1 1 0 0,0 0 0 0 0,1 0-1 0 0,-1-1 1 0 0,0 1 0 0 0,0 0-1 0 0,0 0 1 0 0,0 0 0 0 0,0-1-1 0 0,0 1 1 0 0,0 0 0 0 0,1 0-1 0 0,-1 0 1 0 0,0-1 0 0 0,0 1-1 0 0,0 0 1 0 0,0 0 0 0 0,1 0-1 0 0,-1 0 1 0 0,0-1 0 0 0,0 1-1 0 0,0 0 1 0 0,1 0 0 0 0,-1 0-1 0 0,0 0 1 0 0,0 0 0 0 0,1 0-1 0 0,-1 0 1 0 0,0 0 0 0 0,1 0-1 0 0,1 0 1383 0 0,-10 5-651 0 0,7 1 286 0 0,0-1-5 0 0,-5-9-277 0 0,6 3-738 0 0,0 1-1 0 0,-1-1 1 0 0,1 0 0 0 0,0 1-1 0 0,0-1 1 0 0,0 1 0 0 0,0-1-1 0 0,-1 1 1 0 0,1-1 0 0 0,0 0-1 0 0,0 1 1 0 0,0-1 0 0 0,0 1-1 0 0,0-1 1 0 0,1 0 0 0 0,-1 1-1 0 0,0-1 1 0 0,0 1 0 0 0,0-1-1 0 0,0 1 1 0 0,1-1 0 0 0,-1 1-1 0 0,0-1 1 0 0,0 0 0 0 0,1 1-1 0 0,0-1 1 0 0,-1 1-45 0 0,0 0-1 0 0,0 0 0 0 0,0 0 1 0 0,0 0-1 0 0,0-1 1 0 0,0 1-1 0 0,1 0 1 0 0,-1 0-1 0 0,0 0 1 0 0,0 0-1 0 0,0 0 1 0 0,0 0-1 0 0,0 0 1 0 0,0 0-1 0 0,0 0 1 0 0,0 0-1 0 0,0 0 1 0 0,0-1-1 0 0,0 1 1 0 0,0 0-1 0 0,0 0 0 0 0,0 0 1 0 0,1 0-1 0 0,-1 0 1 0 0,0 0-1 0 0,0 0 1 0 0,0 0-1 0 0,0-1 1 0 0,0 1-1 0 0,0 0 1 0 0,0 0-1 0 0,0 0 1 0 0,0 0-1 0 0,0 0 1 0 0,0 0-1 0 0,0 0 1 0 0,-1-1-1 0 0,1 1 1 0 0,0 0-1 0 0,0 0 0 0 0,0 0 1 0 0,0 0-1 0 0,0 0 1 0 0,0 0-1 0 0,0 0 1 0 0,0 0-1 0 0,0 0 1 0 0,0-1-1 0 0,0 1 1 0 0,0 0-1 0 0,0 0 1 0 0,0 0-1 0 0,-1 0 1 0 0,1 0-1 0 0,0 0 1 0 0,0 0-1 0 0,0 0 1 0 0,-6-1 99 0 0,8-1-180 0 0,-23-6 993 0 0,18 6-864 0 0,-1 1-96 0 0,-31-14 49 0 0,31 14 116 0 0,0-1-158 0 0,-33-15 46 0 0,33 15 1566 0 0,-19 3-1520 0 0,-111 4-39 0 0,-65 0 6 0 0,-568-9 18 0 0,-356-24 1186 0 0,659 17 359 0 0,447 8-1499 0 0,17 3-86 0 0,0 0 0 0 0,0 0 0 0 0,0 0 0 0 0,0 0 0 0 0,0 0 0 0 0,0 0 0 0 0,0 0 1 0 0,0 0-1 0 0,-1 0 0 0 0,1 0 0 0 0,0 0 0 0 0,0 0 0 0 0,0 0 0 0 0,0 0 0 0 0,0 0 0 0 0,0 0 1 0 0,0 0-1 0 0,0 0 0 0 0,0 0 0 0 0,0 0 0 0 0,0 0 0 0 0,0-1 0 0 0,0 1 0 0 0,0 0 0 0 0,0 0 1 0 0,0 0-1 0 0,0 0 0 0 0,0 0 0 0 0,0 0 0 0 0,0 0 0 0 0,-1 0 0 0 0,1 0 0 0 0,0 0 0 0 0,0 0 1 0 0,0-1-1 0 0,1 1 0 0 0,-1 0 0 0 0,0 0 0 0 0,0 0 0 0 0,0 0 0 0 0,0 0 0 0 0,0 0 0 0 0,0 0 1 0 0,0 0-1 0 0,0 0 0 0 0,0 0 0 0 0,0 0 0 0 0,0-1 0 0 0,0 1 0 0 0,0 0 0 0 0,0 0 0 0 0,0 0 1 0 0,0 0-1 0 0,0 0 0 0 0,0 0 0 0 0,0 0 0 0 0,0 0 0 0 0,0 0 0 0 0,1 0 0 0 0,-1 0 0 0 0,0 0 1 0 0,0 0-1 0 0,0 0 0 0 0,0 0 0 0 0,0 0 0 0 0,0 0 0 0 0,0 0 0 0 0,27-10 257 0 0,-17 7-234 0 0,63-14-1505 0 0,-49 13 529 0 0,0-2 0 0 0,24-8-1 0 0,9-4-4055 0 0,-43 13 3131 0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40.314"/>
    </inkml:context>
    <inkml:brush xml:id="br0">
      <inkml:brushProperty name="width" value="0.05" units="cm"/>
      <inkml:brushProperty name="height" value="0.05" units="cm"/>
    </inkml:brush>
  </inkml:definitions>
  <inkml:trace contextRef="#ctx0" brushRef="#br0">369 124 9333 0 0,'13'-79'2939'0'0,"-12"76"-2799"0"0,-1 1 0 0 0,0 0 0 0 0,0 0 0 0 0,0-1 0 0 0,-1 1 0 0 0,1 0 0 0 0,-1 0 0 0 0,1 0 0 0 0,-1 0 0 0 0,1-1 0 0 0,-1 1 0 0 0,0 0 0 0 0,-2-2 0 0 0,3 3-126 0 0,0 0 0 0 0,-1 1 0 0 0,1-1 1 0 0,0 0-1 0 0,-1 1 0 0 0,1-1 0 0 0,-1 0 1 0 0,1 1-1 0 0,-1-1 0 0 0,1 1 0 0 0,-1-1 1 0 0,1 1-1 0 0,-1-1 0 0 0,0 1 0 0 0,1 0 1 0 0,-1-1-1 0 0,0 1 0 0 0,1 0 0 0 0,-1-1 1 0 0,0 1-1 0 0,1 0 0 0 0,-1 0 0 0 0,0-1 1 0 0,0 1-1 0 0,1 0 0 0 0,-1 0 0 0 0,0 0 1 0 0,0 0-1 0 0,1 0 0 0 0,-1 0 0 0 0,0 0 1 0 0,0 0-1 0 0,1 1 0 0 0,-1-1 0 0 0,0 0 1 0 0,1 0-1 0 0,-1 1 0 0 0,0-1 0 0 0,1 0 1 0 0,-1 1-1 0 0,0-1 0 0 0,-33 28-7 0 0,1 1 0 0 0,2 2 0 0 0,-27 34 0 0 0,36-43 1 0 0,0 0 0 0 0,-1-1 0 0 0,-2-2 0 0 0,0 0 1 0 0,-50 27-1 0 0,89-43 206 0 0,0 0 1 0 0,0 1-1 0 0,-1 1 0 0 0,1 0 1 0 0,-1 0-1 0 0,0 2 1 0 0,14 9-1 0 0,-16-8-208 0 0,0 1 0 0 0,-1 1 0 0 0,16 19 0 0 0,-22-23-257 0 0,1 0 0 0 0,-1 1 0 0 0,0-1-1 0 0,-1 1 1 0 0,1 0 0 0 0,-1 0 0 0 0,-1 0 0 0 0,4 11-1 0 0,-5 5-1088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55.067"/>
    </inkml:context>
    <inkml:brush xml:id="br0">
      <inkml:brushProperty name="width" value="0.05" units="cm"/>
      <inkml:brushProperty name="height" value="0.05" units="cm"/>
    </inkml:brush>
  </inkml:definitions>
  <inkml:trace contextRef="#ctx0" brushRef="#br0">73 46 7101 0 0,'-10'-17'461'0'0,"9"16"-352"0"0,0 0 1 0 0,0 0-1 0 0,0 0 1 0 0,0 0-1 0 0,0-1 1 0 0,0 1-1 0 0,0 0 1 0 0,1 0-1 0 0,-1-1 1 0 0,1 1-1 0 0,-1 0 1 0 0,1-1-1 0 0,-1 1 1 0 0,1-1-1 0 0,0 1 0 0 0,0 0 1 0 0,0-1-1 0 0,-1 1 1 0 0,1-1-1 0 0,1-1 1 0 0,5 48 2293 0 0,-5-5-1301 0 0,-8 55 1 0 0,2-33-497 0 0,-5 335 1436 0 0,-9 107-1325 0 0,16-473-2593 0 0,-10 45 0 0 0,11-69 263 0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41.576"/>
    </inkml:context>
    <inkml:brush xml:id="br0">
      <inkml:brushProperty name="width" value="0.05" units="cm"/>
      <inkml:brushProperty name="height" value="0.05" units="cm"/>
    </inkml:brush>
  </inkml:definitions>
  <inkml:trace contextRef="#ctx0" brushRef="#br0">4968 419 7873 0 0,'1'-9'12'0'0,"0"-1"1"0"0,-1 1 0 0 0,0 0-1 0 0,-1-1 1 0 0,0 1 0 0 0,-4-17-1 0 0,4 20 101 0 0,-1 1-1 0 0,-1 0 1 0 0,1-1 0 0 0,-1 1-1 0 0,0 0 1 0 0,0 0-1 0 0,0 1 1 0 0,-1-1-1 0 0,1 1 1 0 0,-1-1 0 0 0,0 1-1 0 0,-7-5 1 0 0,-12-7 270 0 0,0 0 1 0 0,-1 2-1 0 0,0 1 0 0 0,-2 0 1 0 0,1 2-1 0 0,-43-12 0 0 0,-168-32 755 0 0,215 52-1047 0 0,-203-38 906 0 0,-3 10 1 0 0,-429-2-1 0 0,-87 72-319 0 0,539-16-226 0 0,-326 79 0 0 0,368-57-231 0 0,1 8 0 0 0,4 7-1 0 0,2 6 1 0 0,-201 119 0 0 0,-31 69 740 0 0,324-204-552 0 0,1 2 0 0 0,3 3 1 0 0,-88 107-1 0 0,128-138-297 0 0,2 0 1 0 0,1 2 0 0 0,0 0-1 0 0,2 1 1 0 0,2 0-1 0 0,0 1 1 0 0,2 0 0 0 0,0 1-1 0 0,3 0 1 0 0,0 0 0 0 0,2 1-1 0 0,-3 58 1 0 0,8-88-113 0 0,0 239 193 0 0,2-216-179 0 0,1 1 0 0 0,2-1 0 0 0,0 0 0 0 0,1 0 0 0 0,1-1-1 0 0,2 1 1 0 0,0-2 0 0 0,1 1 0 0 0,20 31 0 0 0,6 0-6 0 0,1-2-1 0 0,59 61 1 0 0,-37-51 43 0 0,2-2-1 0 0,3-3 1 0 0,2-2-1 0 0,3-4 1 0 0,2-2-1 0 0,1-4 1 0 0,3-3 0 0 0,1-3-1 0 0,2-3 1 0 0,138 40-1 0 0,-76-40 64 0 0,2-6 0 0 0,272 20 0 0 0,294-35 35 0 0,-551-14-138 0 0,723-12 189 0 0,-533-12-270 0 0,-250 12 36 0 0,146-39 1 0 0,-200 38 28 0 0,0-2-1 0 0,-1-2 1 0 0,-1-2-1 0 0,-1-1 1 0 0,-1-3 0 0 0,-1-1-1 0 0,0-1 1 0 0,39-37 0 0 0,-20 10 11 0 0,-3-3 0 0 0,-3-2 0 0 0,88-125 0 0 0,-78 94-9 0 0,69-136 1 0 0,-114 191-4 0 0,-1-1 1 0 0,-2 0 0 0 0,-2-1-1 0 0,-1 0 1 0 0,-1 0 0 0 0,-2-1-1 0 0,4-73 1 0 0,-11 29-19 0 0,-14-124-1 0 0,6 151-13 0 0,-3 1-1 0 0,-1 0 0 0 0,-25-65 1 0 0,23 84-24 0 0,-1 1 1 0 0,-36-56 0 0 0,-51-50-113 0 0,56 86 181 0 0,-3 2 0 0 0,-1 2 1 0 0,-75-54-1 0 0,-183-117 163 0 0,301 214-218 0 0,-1 0 0 0 0,0 0 0 0 0,0 1 0 0 0,-1 0 1 0 0,1 0-1 0 0,-1 1 0 0 0,0 0 0 0 0,0 1 0 0 0,-18-3 0 0 0,6 2-1173 0 0,16 2 92 0 0,0 0 1 0 0,0 0-1 0 0,0 1 0 0 0,0-1 0 0 0,0 1 1 0 0,-7 1-1 0 0,4 2-1068 0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42.493"/>
    </inkml:context>
    <inkml:brush xml:id="br0">
      <inkml:brushProperty name="width" value="0.05" units="cm"/>
      <inkml:brushProperty name="height" value="0.05" units="cm"/>
    </inkml:brush>
  </inkml:definitions>
  <inkml:trace contextRef="#ctx0" brushRef="#br0">365 307 9165 0 0,'46'-26'1955'0'0,"-33"20"-1487"0"0,-1 0-1 0 0,0-1 1 0 0,-1-1-1 0 0,0 0 1 0 0,0 0-1 0 0,0-1 1 0 0,-1-1-1 0 0,-1 1 0 0 0,10-13 1 0 0,-14 16-405 0 0,-1 0 1 0 0,1-1 0 0 0,-1 1-1 0 0,-1-1 1 0 0,1 0-1 0 0,-1 0 1 0 0,-1 0-1 0 0,1 0 1 0 0,-1 0-1 0 0,0-1 1 0 0,-1 1 0 0 0,0-1-1 0 0,0 1 1 0 0,0-1-1 0 0,-1 1 1 0 0,0-1-1 0 0,-3-14 1 0 0,3 19-61 0 0,-1 1 0 0 0,1 0 0 0 0,-1 0 0 0 0,0 0 0 0 0,0 0 0 0 0,0 0 0 0 0,0 0 0 0 0,0 0 0 0 0,0 0 0 0 0,0 0 0 0 0,-1 0 0 0 0,1 0-1 0 0,-1 1 1 0 0,1-1 0 0 0,-1 1 0 0 0,0-1 0 0 0,1 1 0 0 0,-4-2 0 0 0,2 1 1 0 0,0 1 0 0 0,0 0 0 0 0,-1 0 0 0 0,1 0 0 0 0,0 0 0 0 0,-1 0 0 0 0,1 1 0 0 0,-1 0 0 0 0,1 0 0 0 0,-7 0 0 0 0,-4 2 14 0 0,0 0-1 0 0,0 2 1 0 0,0-1-1 0 0,-21 10 1 0 0,-3 2 166 0 0,-72 40-1 0 0,97-47-121 0 0,0 0 0 0 0,0 1 1 0 0,1 1-1 0 0,0 0 0 0 0,1 1 0 0 0,0 0 0 0 0,1 0 0 0 0,-14 21 1 0 0,21-28-37 0 0,1 1 0 0 0,-1-1 1 0 0,1 1-1 0 0,0 0 1 0 0,0 0-1 0 0,0 0 0 0 0,1 0 1 0 0,0 0-1 0 0,0 0 1 0 0,0 0-1 0 0,1 1 1 0 0,-1-1-1 0 0,1 0 0 0 0,0 0 1 0 0,1 1-1 0 0,-1-1 1 0 0,1 0-1 0 0,0 0 0 0 0,1 0 1 0 0,-1 0-1 0 0,1 0 1 0 0,0 0-1 0 0,4 7 0 0 0,1-1 79 0 0,0 0-1 0 0,1-1 0 0 0,0 0 0 0 0,1 0 0 0 0,0-1 0 0 0,0 0 0 0 0,1-1 0 0 0,17 12 0 0 0,135 73 711 0 0,-78-48-653 0 0,-83-45-160 0 0,0 0 0 0 0,-1 0 0 0 0,1 1 0 0 0,0-1 0 0 0,-1 0 1 0 0,1 1-1 0 0,0-1 0 0 0,-1 0 0 0 0,1 1 0 0 0,-1-1 0 0 0,1 1 1 0 0,0-1-1 0 0,-1 1 0 0 0,0-1 0 0 0,1 1 0 0 0,-1 0 0 0 0,1-1 1 0 0,-1 1-1 0 0,0 0 0 0 0,1-1 0 0 0,-1 1 0 0 0,0 0 0 0 0,1-1 0 0 0,-1 1 1 0 0,0 0-1 0 0,0-1 0 0 0,0 1 0 0 0,0 0 0 0 0,0 0 0 0 0,0 0 1 0 0,-1 1 0 0 0,1-1 0 0 0,-1 0 0 0 0,0 0 0 0 0,0 0 0 0 0,0 0 0 0 0,0 0 0 0 0,0 0 0 0 0,0 0 0 0 0,0 0 0 0 0,0-1 0 0 0,0 1 0 0 0,0 0 0 0 0,0 0 0 0 0,-3 0 0 0 0,-8 4-5 0 0,1-1 1 0 0,-20 4-1 0 0,29-7-5 0 0,-46 10-123 0 0,-65 6 0 0 0,94-15-99 0 0,0-1 0 0 0,0-1 1 0 0,-1-1-1 0 0,1 0 1 0 0,1-2-1 0 0,-30-6 0 0 0,43 7-71 0 0,-1 0 0 0 0,1 0 0 0 0,0-1 0 0 0,0 1 0 0 0,0-1 0 0 0,0 0-1 0 0,1 0 1 0 0,-1-1 0 0 0,1 1 0 0 0,0-1 0 0 0,0 0 0 0 0,0-1 0 0 0,0 1-1 0 0,1 0 1 0 0,-1-1 0 0 0,1 0 0 0 0,0 0 0 0 0,1 0 0 0 0,-1 0 0 0 0,1 0-1 0 0,0-1 1 0 0,1 1 0 0 0,-1 0 0 0 0,1-1 0 0 0,0 0 0 0 0,0 1 0 0 0,1-1 0 0 0,-1 0-1 0 0,2-10 1 0 0,4-11-1367 0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42.862"/>
    </inkml:context>
    <inkml:brush xml:id="br0">
      <inkml:brushProperty name="width" value="0.05" units="cm"/>
      <inkml:brushProperty name="height" value="0.05" units="cm"/>
    </inkml:brush>
  </inkml:definitions>
  <inkml:trace contextRef="#ctx0" brushRef="#br0">111 36 10321 0 0,'1'-2'112'0'0,"9"-18"605"0"0,-10 19-625 0 0,0 1 0 0 0,1 0 1 0 0,-1 0-1 0 0,0-1 0 0 0,0 1 1 0 0,0 0-1 0 0,1 0 0 0 0,-1-1 1 0 0,0 1-1 0 0,0 0 0 0 0,0-1 1 0 0,0 1-1 0 0,0 0 0 0 0,0-1 1 0 0,0 1-1 0 0,1 0 0 0 0,-1-1 1 0 0,0 1-1 0 0,0 0 0 0 0,0-1 1 0 0,0 1-1 0 0,-1 0 0 0 0,1-1 1 0 0,0 1-1 0 0,0 0 0 0 0,0-1 1 0 0,0 1-1 0 0,0 0 0 0 0,0-1 1 0 0,0 1-1 0 0,-1 0 0 0 0,1-1 1 0 0,0 1-1 0 0,0 0 0 0 0,0 0 1 0 0,-1-1-1 0 0,1 1 0 0 0,0 0 1 0 0,0 0-1 0 0,-1-1 0 0 0,1 1 1 0 0,0 0-1 0 0,-1 0 0 0 0,1 0 1 0 0,-7 31 4237 0 0,3-7-3725 0 0,-9 27 573 0 0,-57 192 713 0 0,63-225-2033 0 0,1 0 0 0 0,-4 23-1 0 0,9-35-449 0 0,0 1-1 0 0,1-1 0 0 0,0 1 0 0 0,0-1 1 0 0,0 1-1 0 0,1-1 0 0 0,0 1 0 0 0,0-1 1 0 0,0 0-1 0 0,4 9 0 0 0,2 2-3146 0 0,0-10 1845 0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43.191"/>
    </inkml:context>
    <inkml:brush xml:id="br0">
      <inkml:brushProperty name="width" value="0.05" units="cm"/>
      <inkml:brushProperty name="height" value="0.05" units="cm"/>
    </inkml:brush>
  </inkml:definitions>
  <inkml:trace contextRef="#ctx0" brushRef="#br0">26 41 10637 0 0,'9'-41'1753'0'0,"-13"42"639"0"0,-2 8-880 0 0,-9 98 1508 0 0,8-46-2302 0 0,6-50-679 0 0,0 0 0 0 0,0 18 1 0 0,1-27-37 0 0,0 1-1 0 0,0-1 1 0 0,1 0 0 0 0,-1 0-1 0 0,0 0 1 0 0,1 0 0 0 0,-1 0-1 0 0,1 0 1 0 0,0 0 0 0 0,0 0 0 0 0,0 0-1 0 0,0 0 1 0 0,0 0 0 0 0,0 0-1 0 0,0-1 1 0 0,1 1 0 0 0,-1 0-1 0 0,0-1 1 0 0,1 1 0 0 0,0-1-1 0 0,2 2 1 0 0,-2-2-9 0 0,1 0-1 0 0,0 0 1 0 0,0-1-1 0 0,0 1 1 0 0,0-1-1 0 0,0 0 1 0 0,0 0-1 0 0,0 0 0 0 0,0 0 1 0 0,0 0-1 0 0,0-1 1 0 0,0 1-1 0 0,0-1 1 0 0,0 0-1 0 0,0 0 1 0 0,-1 0-1 0 0,1 0 1 0 0,0 0-1 0 0,-1-1 1 0 0,5-2-1 0 0,6-4-136 0 0,-2 0 0 0 0,19-17 0 0 0,-18 13 78 0 0,0-1 1 0 0,-1 0-1 0 0,-1 0 0 0 0,0-1 1 0 0,10-17-1 0 0,-3-2 241 0 0,17-42-1 0 0,-31 65-91 0 0,0 3 70 0 0,-4 12-47 0 0,-4 10-9 0 0,-1-1-1 0 0,-11 23 1 0 0,-4 7 94 0 0,-5 17-40 0 0,-18 51 353 0 0,40-101-734 0 0,1 1 0 0 0,1 0 1 0 0,0 0-1 0 0,0 1 1 0 0,1-1-1 0 0,1 0 0 0 0,1 19 1 0 0,0-25-455 0 0,0-1 0 0 0,1 1 0 0 0,0-1 0 0 0,0 0 0 0 0,0 0 0 0 0,0 1 0 0 0,7 8 0 0 0,-2-4-1424 0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43.534"/>
    </inkml:context>
    <inkml:brush xml:id="br0">
      <inkml:brushProperty name="width" value="0.05" units="cm"/>
      <inkml:brushProperty name="height" value="0.05" units="cm"/>
    </inkml:brush>
  </inkml:definitions>
  <inkml:trace contextRef="#ctx0" brushRef="#br0">89 175 15697 0 0,'-3'-3'93'0'0,"0"0"0"0"0,0 0 0 0 0,0-1 0 0 0,1 1 0 0 0,-1-1 0 0 0,1 0 0 0 0,0 0 0 0 0,0 1 0 0 0,0-1 0 0 0,0-1 0 0 0,1 1 0 0 0,0 0-1 0 0,0 0 1 0 0,0-1 0 0 0,0 1 0 0 0,1 0 0 0 0,-1-1 0 0 0,1 1 0 0 0,0-1 0 0 0,1 1 0 0 0,-1 0 0 0 0,1-1 0 0 0,1-4 0 0 0,3-9 305 0 0,-4 13-263 0 0,1-1 0 0 0,-1 1 0 0 0,1 0 0 0 0,0 0 0 0 0,0 0 1 0 0,1 1-1 0 0,-1-1 0 0 0,1 0 0 0 0,4-4 0 0 0,-2 8 15 0 0,-4 8-49 0 0,-5 11 22 0 0,-31 98 492 0 0,20-72-464 0 0,-13 59 1 0 0,22-62-288 0 0,-2 83 0 0 0,8-53-5583 0 0,0-39 207 0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43.861"/>
    </inkml:context>
    <inkml:brush xml:id="br0">
      <inkml:brushProperty name="width" value="0.05" units="cm"/>
      <inkml:brushProperty name="height" value="0.05" units="cm"/>
    </inkml:brush>
  </inkml:definitions>
  <inkml:trace contextRef="#ctx0" brushRef="#br0">1 349 8037 0 0,'14'-52'551'0'0,"-8"29"4828"0"0,-1 26-5318 0 0,0-1 0 0 0,1 0-1 0 0,-1 0 1 0 0,0-1 0 0 0,1 1-1 0 0,-1-1 1 0 0,0-1 0 0 0,1 1-1 0 0,7-1 1 0 0,-5 1-51 0 0,0-1-1 0 0,0 0 1 0 0,0-1 0 0 0,0 0 0 0 0,0-1-1 0 0,0 1 1 0 0,0-1 0 0 0,0-1 0 0 0,-1 1-1 0 0,1-2 1 0 0,-1 1 0 0 0,0-1 0 0 0,0 0-1 0 0,12-9 1 0 0,-15 10 28 0 0,1-2 0 0 0,-1 1 0 0 0,0 0 0 0 0,0-1 0 0 0,0 0 0 0 0,-1 0-1 0 0,0 0 1 0 0,0 0 0 0 0,0-1 0 0 0,0 1 0 0 0,-1-1 0 0 0,0 0 0 0 0,0 1 0 0 0,-1-1 0 0 0,1 0 0 0 0,-1 0-1 0 0,-1 0 1 0 0,1 0 0 0 0,-1 0 0 0 0,0-8 0 0 0,-1 2 100 0 0,0 3 84 0 0,0-1-1 0 0,0 1 1 0 0,1 0-1 0 0,1-1 1 0 0,-1 1-1 0 0,2 0 1 0 0,-1-1-1 0 0,1 1 1 0 0,1 0-1 0 0,5-14 1 0 0,-6 21 377 0 0,-4 12-402 0 0,-5 15-46 0 0,-61 157 763 0 0,54-143-820 0 0,4-6-353 0 0,1 1-1 0 0,2 0 1 0 0,-4 41 0 0 0,14-34-2080 0 0,-1-13-1262 0 0,1-19 1913 0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45.252"/>
    </inkml:context>
    <inkml:brush xml:id="br0">
      <inkml:brushProperty name="width" value="0.05" units="cm"/>
      <inkml:brushProperty name="height" value="0.05" units="cm"/>
    </inkml:brush>
  </inkml:definitions>
  <inkml:trace contextRef="#ctx0" brushRef="#br0">297 300 10321 0 0,'14'-13'1279'0'0,"0"-2"0"0"0,13-17 0 0 0,-20 23-162 0 0,0 0 0 0 0,-1-1 1 0 0,-1 1-1 0 0,1-1 0 0 0,5-16 0 0 0,-10 22-957 0 0,0 1 0 0 0,0-1 0 0 0,0 0 0 0 0,0 0 0 0 0,-1 1 0 0 0,0-1 0 0 0,0 0 0 0 0,0 0 0 0 0,0 0 0 0 0,0 0 0 0 0,-1 1 0 0 0,1-1 0 0 0,-1 0 0 0 0,0 0 0 0 0,-1 1 0 0 0,1-1 0 0 0,0 1 1 0 0,-1-1-1 0 0,-4-5 0 0 0,5 7-162 0 0,0 1 1 0 0,0 0 0 0 0,-1 0 0 0 0,1 1 0 0 0,0-1 0 0 0,-1 0 0 0 0,1 0-1 0 0,-1 1 1 0 0,1-1 0 0 0,-1 1 0 0 0,1-1 0 0 0,-1 1 0 0 0,0-1 0 0 0,1 1 0 0 0,-1 0-1 0 0,1 0 1 0 0,-1 0 0 0 0,0 0 0 0 0,1 0 0 0 0,-1 0 0 0 0,0 1 0 0 0,1-1 0 0 0,-1 0-1 0 0,-1 1 1 0 0,-39 13 15 0 0,23-5-14 0 0,0 1 1 0 0,1 0 0 0 0,0 1-1 0 0,-21 17 1 0 0,32-23-8 0 0,0 1 0 0 0,1 0 1 0 0,-1 1-1 0 0,1 0 0 0 0,0-1 0 0 0,1 2 0 0 0,0-1 1 0 0,0 1-1 0 0,0 0 0 0 0,1 0 0 0 0,0 0 0 0 0,-3 13 1 0 0,6-19 1 0 0,0 0 0 0 0,1 0 0 0 0,0 0 0 0 0,-1 1 0 0 0,1-1 0 0 0,0 0 0 0 0,0 0 0 0 0,0 0 1 0 0,0 0-1 0 0,1 1 0 0 0,-1-1 0 0 0,0 0 0 0 0,1 0 0 0 0,0 0 0 0 0,-1 0 0 0 0,1 0 0 0 0,0 0 1 0 0,0 0-1 0 0,0 0 0 0 0,1 0 0 0 0,1 2 0 0 0,-1-2 3 0 0,1 1 1 0 0,0-1-1 0 0,-1 0 1 0 0,1 0-1 0 0,0-1 1 0 0,1 1-1 0 0,-1-1 1 0 0,0 1-1 0 0,0-1 0 0 0,0 0 1 0 0,1 0-1 0 0,3 0 1 0 0,7 1-22 0 0,0 0 1 0 0,0-2-1 0 0,0 0 1 0 0,0 0-1 0 0,21-4 1 0 0,13-9-233 0 0,-60 16 245 0 0,1 1 0 0 0,0 0 0 0 0,0 1 0 0 0,-16 9-1 0 0,-47 32 214 0 0,58-36-141 0 0,0 1-17 0 0,-1-1 45 0 0,1 0-1 0 0,0 2 1 0 0,0 0 0 0 0,1 1-1 0 0,0 0 1 0 0,-23 30 0 0 0,37-42-76 0 0,0 0-1 0 0,0 0 1 0 0,0 0-1 0 0,0 0 1 0 0,1 1 0 0 0,-1-1-1 0 0,0 0 1 0 0,1 0-1 0 0,-1 1 1 0 0,1-1 0 0 0,0 0-1 0 0,-1 1 1 0 0,1-1 0 0 0,0 1-1 0 0,0-1 1 0 0,0 0-1 0 0,0 1 1 0 0,0-1 0 0 0,0 1-1 0 0,0-1 1 0 0,0 0-1 0 0,1 1 1 0 0,0 1 0 0 0,0-1-2 0 0,0-1 0 0 0,0 1 0 0 0,0-1 0 0 0,1 1 0 0 0,-1-1 0 0 0,0 0 0 0 0,1 0 1 0 0,-1 1-1 0 0,1-1 0 0 0,0 0 0 0 0,-1 0 0 0 0,1-1 0 0 0,0 1 0 0 0,3 1 0 0 0,7 1-41 0 0,0 0 0 0 0,-1-1 0 0 0,1 0-1 0 0,14 0 1 0 0,-10-1-446 0 0,-1 0 0 0 0,1-2-1 0 0,0 1 1 0 0,0-2 0 0 0,0 0 0 0 0,-1-1-1 0 0,1-1 1 0 0,-1 0 0 0 0,0-1 0 0 0,0 0 0 0 0,26-15-1 0 0,-27 12 59 0 0,-1 0-1 0 0,0-1 0 0 0,-1-1 0 0 0,0 0 1 0 0,-1-1-1 0 0,0 0 0 0 0,17-22 0 0 0,-13 11 347 0 0,-1-1 1 0 0,0-1-1 0 0,16-40 0 0 0,-24 49 155 0 0,4-9 624 0 0,23-42 0 0 0,-33 66-681 0 0,0 0-1 0 0,1-1 1 0 0,-1 1 0 0 0,0 0 0 0 0,0-1-1 0 0,0 1 1 0 0,0 0 0 0 0,0-1 0 0 0,0 1-1 0 0,1 0 1 0 0,-1-1 0 0 0,0 1 0 0 0,0 0-1 0 0,1 0 1 0 0,-1-1 0 0 0,0 1 0 0 0,0 0-1 0 0,1 0 1 0 0,-1 0 0 0 0,0-1 0 0 0,1 1-1 0 0,-1 0 1 0 0,0 0 0 0 0,0 0 0 0 0,1 0-1 0 0,-1 0 1 0 0,0-1 0 0 0,1 1 0 0 0,-1 0-1 0 0,1 0 1 0 0,-1 0 0 0 0,0 0 0 0 0,1 0 0 0 0,1 12 379 0 0,-6 20-235 0 0,-58 153 1154 0 0,48-154-1118 0 0,10-22-189 0 0,-1-1 0 0 0,2 1 0 0 0,-1 0 0 0 0,1 0 1 0 0,1 0-1 0 0,0 1 0 0 0,-2 14 0 0 0,4-24-19 0 0,0 1 0 0 0,0-1-1 0 0,0 0 1 0 0,0 0 0 0 0,0 1-1 0 0,0-1 1 0 0,0 0 0 0 0,0 0 0 0 0,1 1-1 0 0,-1-1 1 0 0,0 0 0 0 0,0 0-1 0 0,0 0 1 0 0,0 1 0 0 0,0-1 0 0 0,1 0-1 0 0,-1 0 1 0 0,0 0 0 0 0,0 0-1 0 0,0 0 1 0 0,1 1 0 0 0,-1-1 0 0 0,0 0-1 0 0,0 0 1 0 0,1 0 0 0 0,-1 0-1 0 0,0 0 1 0 0,0 0 0 0 0,0 0-1 0 0,1 0 1 0 0,-1 0 0 0 0,0 0 0 0 0,0 0-1 0 0,1 0 1 0 0,-1 0 0 0 0,0 0-1 0 0,0 0 1 0 0,1 0 0 0 0,-1 0 0 0 0,0 0-1 0 0,0 0 1 0 0,1 0 0 0 0,-1 0-1 0 0,0 0 1 0 0,0-1 0 0 0,0 1 0 0 0,1 0-1 0 0,-1 0 1 0 0,0 0 0 0 0,0 0-1 0 0,0 0 1 0 0,1-1 0 0 0,-1 1 0 0 0,0 0-1 0 0,0 0 1 0 0,0-1 0 0 0,17-11-89 0 0,-14 10 66 0 0,24-21-174 0 0,-2-1 0 0 0,-1-1 0 0 0,-1 0 0 0 0,37-55 1 0 0,-16 22 196 0 0,-5 14 20 0 0,-36 41-17 0 0,0 0 1 0 0,-1 1 0 0 0,1 0 0 0 0,1-1 0 0 0,-1 1 0 0 0,0 0 0 0 0,0 0-1 0 0,1 1 1 0 0,-1-1 0 0 0,1 1 0 0 0,0 0 0 0 0,6-2 0 0 0,-9 3 2 0 0,0 0 1 0 0,0 0 0 0 0,0 0 0 0 0,0 0-1 0 0,0 0 1 0 0,0 0 0 0 0,0 1 0 0 0,0-1-1 0 0,0 0 1 0 0,-1 0 0 0 0,1 1-1 0 0,0-1 1 0 0,0 1 0 0 0,0-1 0 0 0,0 1-1 0 0,-1-1 1 0 0,1 1 0 0 0,0-1-1 0 0,-1 1 1 0 0,1 0 0 0 0,0-1 0 0 0,-1 1-1 0 0,2 1 1 0 0,-1 0 17 0 0,0 0 0 0 0,0 1-1 0 0,0-1 1 0 0,0 0 0 0 0,-1 0-1 0 0,1 1 1 0 0,-1-1 0 0 0,1 1-1 0 0,-1 2 1 0 0,0 3 63 0 0,0-1 0 0 0,0 1 0 0 0,-1 0 0 0 0,-3 14 0 0 0,-15 31 201 0 0,15-43-233 0 0,0 0 0 0 0,0 1-1 0 0,1-1 1 0 0,0 1 0 0 0,0-1 0 0 0,2 1-1 0 0,-1 0 1 0 0,1 0 0 0 0,1 12 0 0 0,0-22-51 0 0,0 0 1 0 0,0 0 0 0 0,0 0-1 0 0,0 0 1 0 0,0 0 0 0 0,1 0-1 0 0,-1 0 1 0 0,0 0 0 0 0,1 0-1 0 0,-1 0 1 0 0,1 0 0 0 0,-1 0 0 0 0,1-1-1 0 0,-1 1 1 0 0,1 0 0 0 0,-1 0-1 0 0,1 0 1 0 0,0-1 0 0 0,0 1-1 0 0,-1 0 1 0 0,1-1 0 0 0,0 1 0 0 0,0-1-1 0 0,0 1 1 0 0,-1-1 0 0 0,2 1-1 0 0,0-1-16 0 0,0 1-1 0 0,0-1 1 0 0,-1 0-1 0 0,1 0 1 0 0,0-1-1 0 0,0 1 1 0 0,-1 0-1 0 0,1 0 1 0 0,0-1-1 0 0,-1 1 1 0 0,1-1-1 0 0,0 1 1 0 0,2-2-1 0 0,3-2-107 0 0,0 0-1 0 0,0-1 1 0 0,-1 1-1 0 0,1-1 0 0 0,6-8 1 0 0,-1-1-90 0 0,0 0 0 0 0,-1-1 0 0 0,-1-1 0 0 0,15-31 0 0 0,-1 3 168 0 0,-15 33 43 0 0,-7 19 54 0 0,-10 23 273 0 0,1-10-85 0 0,-6 14 329 0 0,-10 41 0 0 0,23-74-561 0 0,-1 0 0 0 0,1 0-1 0 0,-1 1 1 0 0,1-1 0 0 0,0 0 0 0 0,0 0-1 0 0,0 1 1 0 0,0-1 0 0 0,1 0 0 0 0,-1 0-1 0 0,0 1 1 0 0,1-1 0 0 0,0 0 0 0 0,-1 0-1 0 0,1 0 1 0 0,0 0 0 0 0,0 0 0 0 0,0 0-1 0 0,2 3 1 0 0,-2-4-29 0 0,1 0 0 0 0,-1 0 0 0 0,0 0 1 0 0,1 0-1 0 0,-1-1 0 0 0,1 1 0 0 0,-1 0 0 0 0,1 0 0 0 0,-1-1 0 0 0,1 1 0 0 0,-1-1 1 0 0,1 0-1 0 0,-1 1 0 0 0,1-1 0 0 0,0 0 0 0 0,-1 0 0 0 0,1 0 0 0 0,0 0 1 0 0,-1 0-1 0 0,1 0 0 0 0,-1-1 0 0 0,1 1 0 0 0,0 0 0 0 0,-1-1 0 0 0,1 1 1 0 0,-1-1-1 0 0,2 0 0 0 0,20-10-516 0 0,-2-1-1 0 0,1-1 1 0 0,-2 0 0 0 0,0-2 0 0 0,0 0 0 0 0,-2-1-1 0 0,23-24 1 0 0,-29 26 481 0 0,0 0 0 0 0,-1 0 0 0 0,-1-1 0 0 0,0 0 0 0 0,-1-1 0 0 0,-1 0 0 0 0,0-1 1 0 0,-1 0-1 0 0,6-24 0 0 0,0-12 300 0 0,11-97 0 0 0,-23 128-117 0 0,-4 21-28 0 0,-3 12 9 0 0,-15 39 766 0 0,3 0 1 0 0,2 1 0 0 0,-18 98-1 0 0,27-89 70 0 0,2 89-1 0 0,13-116-786 0 0,-8-33-68 0 0,0 0-73 0 0,1-1 0 0 0,-1 0 1 0 0,1 0-1 0 0,-1 0 0 0 0,1 1 0 0 0,-1-1 0 0 0,0 0 1 0 0,1 0-1 0 0,-1 0 0 0 0,0 0 0 0 0,0 0 0 0 0,1 0 1 0 0,-1 0-1 0 0,0 0 0 0 0,0 0 0 0 0,0 0 0 0 0,0 1 0 0 0,0-1 1 0 0,-1-2-1 0 0,1-3 55 0 0,4-10-95 0 0,0 1-1 0 0,1-1 1 0 0,0 1-1 0 0,1 0 1 0 0,1 1 0 0 0,0-1-1 0 0,1 1 1 0 0,0 1-1 0 0,15-18 1 0 0,-23 31 10 0 0,1-1-1 0 0,-1 0 1 0 0,1 1 0 0 0,-1-1 0 0 0,1 0 0 0 0,-1 1 0 0 0,1-1 0 0 0,0 1 0 0 0,-1-1 0 0 0,1 1-1 0 0,0-1 1 0 0,0 1 0 0 0,-1-1 0 0 0,1 1 0 0 0,0 0 0 0 0,0 0 0 0 0,0-1 0 0 0,0 1 0 0 0,-1 0-1 0 0,1 0 1 0 0,0 0 0 0 0,0 0 0 0 0,0 0 0 0 0,0 0 0 0 0,0 0 0 0 0,-1 0 0 0 0,1 0 0 0 0,0 0 0 0 0,0 0-1 0 0,0 1 1 0 0,0-1 0 0 0,-1 0 0 0 0,1 1 0 0 0,0-1 0 0 0,0 0 0 0 0,-1 1 0 0 0,1-1 0 0 0,1 2-1 0 0,1 1 7 0 0,1 1-1 0 0,-1 0 0 0 0,0 0 1 0 0,0 0-1 0 0,4 8 0 0 0,3 5 133 0 0,-2-6-21 0 0,30 44 384 0 0,-34-48-397 0 0,0-1 0 0 0,-1 1 1 0 0,0-1-1 0 0,0 1 0 0 0,-1 0 0 0 0,3 13 0 0 0,-5-20-79 0 0,0 1 0 0 0,0-1 0 0 0,0 1 0 0 0,0 0 0 0 0,0-1-1 0 0,0 1 1 0 0,0-1 0 0 0,0 1 0 0 0,0-1 0 0 0,0 1-1 0 0,0-1 1 0 0,0 1 0 0 0,-1 0 0 0 0,1-1 0 0 0,0 1 0 0 0,0-1-1 0 0,-1 0 1 0 0,1 1 0 0 0,0-1 0 0 0,-1 1 0 0 0,1-1 0 0 0,0 1-1 0 0,-1-1 1 0 0,1 0 0 0 0,-1 1 0 0 0,1-1 0 0 0,-1 1-1 0 0,-18 3 155 0 0,-21-8-25 0 0,33 2-448 0 0,0 0 1 0 0,0-1-1 0 0,0 0 1 0 0,0 0-1 0 0,1-1 1 0 0,-1 0-1 0 0,1 0 1 0 0,0 0-1 0 0,0-1 1 0 0,0 1-1 0 0,-9-12 1 0 0,8 9-580 0 0,3 4 338 0 0,0 0 0 0 0,0 1 0 0 0,0-1 0 0 0,-1 1 0 0 0,1 0 0 0 0,-1 0 0 0 0,1 1 0 0 0,-9-3 0 0 0,-3 0-1391 0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45.929"/>
    </inkml:context>
    <inkml:brush xml:id="br0">
      <inkml:brushProperty name="width" value="0.05" units="cm"/>
      <inkml:brushProperty name="height" value="0.05" units="cm"/>
    </inkml:brush>
  </inkml:definitions>
  <inkml:trace contextRef="#ctx0" brushRef="#br0">179 288 5420 0 0,'5'-11'519'0'0,"0"0"0"0"0,-1 0-1 0 0,0-1 1 0 0,-1 0 0 0 0,-1 0-1 0 0,0 1 1 0 0,0-1 0 0 0,0-21-1 0 0,-2 31-277 0 0,0 1 0 0 0,0-1 1 0 0,-1 0-1 0 0,1 1 0 0 0,0-1 0 0 0,0 1 0 0 0,-1-1 0 0 0,1 1 0 0 0,-1-1 0 0 0,1 1 0 0 0,-1-1 0 0 0,0 1 0 0 0,1-1 0 0 0,-1 1 0 0 0,0 0 1 0 0,-7-7 6059 0 0,20 3-1834 0 0,-15 10-4456 0 0,-1-1-1 0 0,1 1 1 0 0,0-1 0 0 0,0 1 0 0 0,1 0 0 0 0,0 0 0 0 0,-1 0 0 0 0,-1 8 0 0 0,-5 9-22 0 0,-152 291 157 0 0,154-301-451 0 0,15-29-71 0 0,11-24-120 0 0,84-220 101 0 0,-87 214 395 0 0,-4 11 6 0 0,27-56-1 0 0,-22 65-63 0 0,-16 27 57 0 0,-1-1-1 0 0,0 1 1 0 0,0 0 0 0 0,0 0 0 0 0,0 0-1 0 0,0 0 1 0 0,1-1 0 0 0,-1 1 0 0 0,0 0 0 0 0,0 0-1 0 0,1 0 1 0 0,-1 0 0 0 0,0 0 0 0 0,0 0-1 0 0,0-1 1 0 0,1 1 0 0 0,-1 0 0 0 0,0 0-1 0 0,0 0 1 0 0,1 0 0 0 0,-1 0 0 0 0,0 0 0 0 0,0 0-1 0 0,1 0 1 0 0,-1 0 0 0 0,0 0 0 0 0,0 0-1 0 0,1 0 1 0 0,-1 0 0 0 0,0 0 0 0 0,0 1-1 0 0,0-1 1 0 0,1 0 0 0 0,3 15-22 0 0,-1 47 67 0 0,-9 85-1 0 0,1-92-1261 0 0,4 1 0 0 0,5 65 0 0 0,6-33-5328 0 0,-6-69 4653 0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46.853"/>
    </inkml:context>
    <inkml:brush xml:id="br0">
      <inkml:brushProperty name="width" value="0.05" units="cm"/>
      <inkml:brushProperty name="height" value="0.05" units="cm"/>
    </inkml:brush>
  </inkml:definitions>
  <inkml:trace contextRef="#ctx0" brushRef="#br0">53 311 10601 0 0,'-7'-16'197'0'0,"1"3"10"0"0,-4-10 786 0 0,1 0 0 0 0,-10-41 1 0 0,19 62-758 0 0,-1 0 0 0 0,1 0 1 0 0,0-1-1 0 0,0 1 1 0 0,0 0-1 0 0,0 0 0 0 0,0 0 1 0 0,0 0-1 0 0,1 0 1 0 0,-1-1-1 0 0,1 1 0 0 0,0 0 1 0 0,-1 0-1 0 0,1 0 1 0 0,0 0-1 0 0,0 1 0 0 0,0-1 1 0 0,1 0-1 0 0,1-2 1 0 0,0 0-86 0 0,1 1 1 0 0,-1 0 0 0 0,1 0 0 0 0,0 0 0 0 0,0 0 0 0 0,0 1-1 0 0,0 0 1 0 0,7-3 0 0 0,4-1-168 0 0,-1 2-1 0 0,1 0 0 0 0,0 1 1 0 0,26-3-1 0 0,-35 5 17 0 0,0 1-1 0 0,0-1 0 0 0,0 1 0 0 0,0 0 1 0 0,0 1-1 0 0,8 1 0 0 0,-12-1 0 0 0,-1-1 0 0 0,0 1-1 0 0,1-1 1 0 0,-1 1 0 0 0,0 0 0 0 0,0 0-1 0 0,0 0 1 0 0,1 0 0 0 0,-1 0 0 0 0,0 0-1 0 0,0 0 1 0 0,0 0 0 0 0,0 0 0 0 0,-1 0-1 0 0,1 0 1 0 0,0 1 0 0 0,0-1 0 0 0,-1 0-1 0 0,1 1 1 0 0,-1-1 0 0 0,1 0 0 0 0,-1 1-1 0 0,0-1 1 0 0,1 1 0 0 0,-1-1 0 0 0,0 1-1 0 0,0-1 1 0 0,0 1 0 0 0,0-1 0 0 0,0 2-1 0 0,0 32 1 0 0,1-12 8 0 0,-1-1 1 0 0,-1 1-1 0 0,0-1 0 0 0,-2 0 1 0 0,-7 29-1 0 0,7-34 6 0 0,5-18 14 0 0,3-10-33 0 0,12-31 240 0 0,1 0 0 0 0,44-73 0 0 0,-57 107-156 0 0,-1 1 0 0 0,2 0 0 0 0,-1-1 0 0 0,1 2 0 0 0,0-1 0 0 0,0 1 0 0 0,12-9 0 0 0,-18 14-72 0 0,0 1 1 0 0,1 0 0 0 0,-1 0 0 0 0,0 0 0 0 0,0-1-1 0 0,1 1 1 0 0,-1 0 0 0 0,0 0 0 0 0,1 0-1 0 0,-1 0 1 0 0,0 0 0 0 0,1 0 0 0 0,-1 0 0 0 0,0 0-1 0 0,1 0 1 0 0,-1 0 0 0 0,0 0 0 0 0,1 0-1 0 0,-1 0 1 0 0,0 0 0 0 0,1 0 0 0 0,-1 0 0 0 0,0 0-1 0 0,0 0 1 0 0,1 0 0 0 0,-1 0 0 0 0,0 0-1 0 0,1 1 1 0 0,-1-1 0 0 0,0 0 0 0 0,0 0 0 0 0,1 1-1 0 0,4 11 218 0 0,-3 19 178 0 0,-2-27-340 0 0,-1 23 289 0 0,-6 31 1 0 0,3-31-234 0 0,0 32 1 0 0,2-39-92 0 0,3 12 28 0 0,0-23-49 0 0,0-7-1 0 0,-1 0 0 0 0,0 0-1 0 0,1 1 1 0 0,-1-1 0 0 0,1 0 0 0 0,0 0-1 0 0,0 1 1 0 0,2 3 0 0 0,-2-5-7 0 0,0-1 1 0 0,-1 1-1 0 0,1-1 0 0 0,0 1 1 0 0,0-1-1 0 0,0 1 1 0 0,0-1-1 0 0,0 1 0 0 0,0-1 1 0 0,0 0-1 0 0,0 1 1 0 0,0-1-1 0 0,0 0 0 0 0,0 0 1 0 0,0 0-1 0 0,0 0 0 0 0,0 0 1 0 0,-1 0-1 0 0,1 0 1 0 0,0 0-1 0 0,0 0 0 0 0,0 0 1 0 0,0-1-1 0 0,0 1 1 0 0,0 0-1 0 0,1-1 0 0 0,6-2-17 0 0,-1 1-1 0 0,0-2 1 0 0,0 1-1 0 0,-1-1 1 0 0,1 0-1 0 0,-1 0 1 0 0,11-9-1 0 0,39-43-6 0 0,-27 25-6 0 0,8-4-23 0 0,67-75 0 0 0,-103 109 56 0 0,-1 1-1 0 0,1-1 0 0 0,0 0 1 0 0,-1 0-1 0 0,1 1 1 0 0,-1-1-1 0 0,0 0 0 0 0,1 0 1 0 0,-1 0-1 0 0,0 1 0 0 0,1-1 1 0 0,-1 0-1 0 0,0 0 0 0 0,0 0 1 0 0,0 0-1 0 0,0 0 0 0 0,0 0 1 0 0,0 0-1 0 0,0 0 0 0 0,0 1 1 0 0,0-1-1 0 0,0 0 0 0 0,0 0 1 0 0,-1 0-1 0 0,1 0 0 0 0,0 0 1 0 0,-1 0-1 0 0,0 0 1 0 0,0-1-2 0 0,-1 0 0 0 0,0 0 0 0 0,1 0 0 0 0,-1 0 0 0 0,0 0 0 0 0,0 1 0 0 0,0-1-1 0 0,-1 1 1 0 0,-3-3 0 0 0,-5-1 20 0 0,0 0 0 0 0,-1 1-1 0 0,-14-3 1 0 0,24 6-21 0 0,0 1 0 0 0,1 0 0 0 0,-1-1 0 0 0,0 1 0 0 0,1 0-1 0 0,-1 0 1 0 0,0 0 0 0 0,1 0 0 0 0,-1 0 0 0 0,0 0 0 0 0,1 1 0 0 0,-1-1 0 0 0,1 0 0 0 0,-1 1-1 0 0,0-1 1 0 0,1 1 0 0 0,-1 0 0 0 0,1-1 0 0 0,-3 3 0 0 0,1 0-1 0 0,-1 0 0 0 0,2 1 1 0 0,-1-1-1 0 0,0 1 0 0 0,1 0 0 0 0,-3 5 0 0 0,5-9 4 0 0,-8 14 33 0 0,0 1-1 0 0,2 0 1 0 0,0 1 0 0 0,0-1 0 0 0,2 1 0 0 0,0 0 0 0 0,1 0 0 0 0,-3 31-1 0 0,6-46-30 0 0,0 0 0 0 0,0 0 0 0 0,0 1 0 0 0,0-1 0 0 0,0 0 0 0 0,0 0 0 0 0,0 0 0 0 0,0 0 0 0 0,1 1 0 0 0,-1-1 0 0 0,0 0 0 0 0,1 0 0 0 0,-1 0-1 0 0,1 0 1 0 0,-1 0 0 0 0,1 0 0 0 0,0 0 0 0 0,-1 0 0 0 0,1 0 0 0 0,0 0 0 0 0,0 0 0 0 0,0 0 0 0 0,-1-1 0 0 0,1 1 0 0 0,0 0 0 0 0,0 0 0 0 0,2 0-1 0 0,-1-1-1 0 0,0 1 0 0 0,0-1-1 0 0,0 0 1 0 0,0 0-1 0 0,1 0 1 0 0,-1 0-1 0 0,0 0 1 0 0,0 0-1 0 0,0 0 1 0 0,0-1-1 0 0,0 1 1 0 0,1-1 0 0 0,2-1-1 0 0,5-3-3 0 0,0 0 0 0 0,-1 0-1 0 0,1-1 1 0 0,-1 0 0 0 0,8-7-1 0 0,-11 7 1 0 0,0 0 0 0 0,-1 0-1 0 0,0 0 1 0 0,0 0-1 0 0,0-1 1 0 0,-1 0 0 0 0,7-15-1 0 0,-2 0-17 0 0,8-32-1 0 0,6-16 2 0 0,-19 63 26 0 0,-2 8 10 0 0,-2 18 36 0 0,-6 30 77 0 0,-27 169 212 0 0,19-114-5333 0 0,8-85 2378 0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48.538"/>
    </inkml:context>
    <inkml:brush xml:id="br0">
      <inkml:brushProperty name="width" value="0.05" units="cm"/>
      <inkml:brushProperty name="height" value="0.05" units="cm"/>
    </inkml:brush>
  </inkml:definitions>
  <inkml:trace contextRef="#ctx0" brushRef="#br0">113 152 8761 0 0,'0'0'206'0'0,"-12"-9"124"0"0,-35-28 119 0 0,35 28 3884 0 0,5-2-3627 0 0,-21-32-6 0 0,27 42-599 0 0,0 0-1 0 0,1 0 1 0 0,-1 0-1 0 0,0 0 0 0 0,1 0 1 0 0,-1 0-1 0 0,1 0 0 0 0,0 0 1 0 0,-1-1-1 0 0,1 1 0 0 0,0 0 1 0 0,0 0-1 0 0,0 0 1 0 0,0-1-1 0 0,0 1 0 0 0,0 0 1 0 0,0 0-1 0 0,0 0 0 0 0,0-1 1 0 0,0 1-1 0 0,1 0 1 0 0,-1 0-1 0 0,1 0 0 0 0,-1 0 1 0 0,1-1-1 0 0,-1 1 0 0 0,1 0 1 0 0,-1 0-1 0 0,1 0 0 0 0,0 0 1 0 0,0 0-1 0 0,0 0 1 0 0,-1 1-1 0 0,1-1 0 0 0,0 0 1 0 0,0 0-1 0 0,0 1 0 0 0,2-2 1 0 0,-2 3 65 0 0,1 0 1 0 0,-1-1-1 0 0,0 1 0 0 0,0 0 1 0 0,0 0-1 0 0,0 0 1 0 0,0 1-1 0 0,0-1 1 0 0,0 0-1 0 0,0 0 0 0 0,0 0 1 0 0,0 1-1 0 0,0 1 1 0 0,14 24 1130 0 0,-1 5-925 0 0,-1 1 1 0 0,-2 1-1 0 0,-2 0 1 0 0,6 37-1 0 0,-6-26-350 0 0,26 73-1 0 0,-33-112-225 0 0,0 0 0 0 0,1-1-1 0 0,-1 0 1 0 0,1 1 0 0 0,0-1 0 0 0,1 0-1 0 0,-1 0 1 0 0,6 4 0 0 0,-8-8-33 0 0,0 0 0 0 0,0 0 0 0 0,1 0 0 0 0,-1 0 0 0 0,0 0 0 0 0,1-1 0 0 0,-1 1 0 0 0,1 0 0 0 0,-1-1 0 0 0,1 1 0 0 0,-1-1 0 0 0,1 0 0 0 0,-1 1 0 0 0,1-1 0 0 0,-1 0 0 0 0,1 0 0 0 0,-1 0 0 0 0,1 0 0 0 0,0 0 0 0 0,-1 0 0 0 0,1-1 0 0 0,-1 1 0 0 0,1 0 0 0 0,-1-1 0 0 0,1 1 0 0 0,-1-1 0 0 0,1 0 1 0 0,-1 1-1 0 0,0-1 0 0 0,1 0 0 0 0,-1 0 0 0 0,0 0 0 0 0,0 0 0 0 0,1 0 0 0 0,0-1 0 0 0,3-4-667 0 0,0 1 0 0 0,0-1 0 0 0,0 0 0 0 0,-1 0 0 0 0,7-11 0 0 0,-4 5-232 0 0,5-8-322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55.469"/>
    </inkml:context>
    <inkml:brush xml:id="br0">
      <inkml:brushProperty name="width" value="0.05" units="cm"/>
      <inkml:brushProperty name="height" value="0.05" units="cm"/>
    </inkml:brush>
  </inkml:definitions>
  <inkml:trace contextRef="#ctx0" brushRef="#br0">290 334 7133 0 0,'-7'-2'119'0'0,"1"0"0"0"0,-1 0 0 0 0,0 1 0 0 0,0 0 0 0 0,1 0 0 0 0,-1 1 0 0 0,0-1 0 0 0,-10 2 0 0 0,12 0-13 0 0,0 1 1 0 0,0-1-1 0 0,0 1 0 0 0,0 0 1 0 0,0 0-1 0 0,0 0 0 0 0,0 1 1 0 0,1 0-1 0 0,0 0 0 0 0,-1 0 1 0 0,-5 6-1 0 0,-1 1-7 0 0,2 1 0 0 0,-1-1 1 0 0,1 1-1 0 0,1 1 0 0 0,0 0 0 0 0,-10 22 0 0 0,-29 82 116 0 0,14-30-68 0 0,33-86-136 0 0,0 0 0 0 0,0 0 0 0 0,-1 0 0 0 0,1 0 0 0 0,0 0 0 0 0,0 0 0 0 0,0 0 0 0 0,0 0-1 0 0,0 0 1 0 0,0 0 0 0 0,0 0 0 0 0,0 0 0 0 0,0 0 0 0 0,0 0 0 0 0,0 0 0 0 0,0 0 0 0 0,0 0 0 0 0,0 0-1 0 0,-1 0 1 0 0,1 0 0 0 0,0 0 0 0 0,0 0 0 0 0,0 0 0 0 0,0 0 0 0 0,0 0 0 0 0,0 0 0 0 0,0 0 0 0 0,0 0 0 0 0,2-16 136 0 0,8-24-50 0 0,3 4-136 0 0,3 1-1 0 0,0 1 1 0 0,2 0 0 0 0,2 1-1 0 0,32-42 1 0 0,19-31 11 0 0,-45 65 78 0 0,1 1 0 0 0,2 2 0 0 0,43-45-1 0 0,-65 77 4 0 0,-1-1 0 0 0,1 1 0 0 0,1 1-1 0 0,-1-1 1 0 0,16-7 0 0 0,-21 12-18 0 0,0 0 0 0 0,0 0 0 0 0,1 1 0 0 0,-1-1 0 0 0,0 0 0 0 0,0 1 0 0 0,0 0 0 0 0,1-1 0 0 0,-1 1 0 0 0,0 0 0 0 0,0 0 0 0 0,1 0 0 0 0,-1 0 0 0 0,0 1 0 0 0,0-1 0 0 0,1 1 0 0 0,-1-1 0 0 0,0 1 0 0 0,0 0 0 0 0,0 0 0 0 0,0 0 0 0 0,0 0 0 0 0,0 0 0 0 0,0 0 0 0 0,0 1 0 0 0,0-1 0 0 0,-1 0 0 0 0,1 1-1 0 0,3 3 1 0 0,-1 1 84 0 0,0-1 0 0 0,0 2 0 0 0,-1-1-1 0 0,0 0 1 0 0,0 1 0 0 0,0-1-1 0 0,-1 1 1 0 0,0 0 0 0 0,2 11 0 0 0,1 9 265 0 0,0 32 0 0 0,-3-32-198 0 0,14 180-112 0 0,-13-150-1758 0 0,-2-31 343 0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48.894"/>
    </inkml:context>
    <inkml:brush xml:id="br0">
      <inkml:brushProperty name="width" value="0.05" units="cm"/>
      <inkml:brushProperty name="height" value="0.05" units="cm"/>
    </inkml:brush>
  </inkml:definitions>
  <inkml:trace contextRef="#ctx0" brushRef="#br0">112 197 7613 0 0,'68'-172'4124'0'0,"-65"162"-3386"0"0,2-4 1883 0 0,-5 22 24 0 0,-2 10-1560 0 0,-1-1 1 0 0,-1 1 0 0 0,-1-1-1 0 0,-10 24 1 0 0,-35 66 728 0 0,0-1-1191 0 0,32-65-545 0 0,7-15-65 0 0,-9 27 0 0 0,18-46-234 0 0,0 0 0 0 0,0 0-1 0 0,1 0 1 0 0,0 0 0 0 0,0 1-1 0 0,1-1 1 0 0,0 0 0 0 0,0 0-1 0 0,2 8 1 0 0,-2-14 98 0 0,0 0 0 0 0,0-1 0 0 0,1 1 1 0 0,-1 0-1 0 0,0 0 0 0 0,0-1 0 0 0,1 1 1 0 0,-1 0-1 0 0,1 0 0 0 0,-1-1 0 0 0,0 1 1 0 0,1-1-1 0 0,0 1 0 0 0,-1 0 0 0 0,1-1 0 0 0,-1 1 1 0 0,1-1-1 0 0,-1 1 0 0 0,1-1 0 0 0,0 1 1 0 0,0-1-1 0 0,-1 0 0 0 0,1 1 0 0 0,1-1 0 0 0,0 1-191 0 0,0-1-1 0 0,0 0 0 0 0,-1 0 0 0 0,1 0 0 0 0,0 0 0 0 0,0 0 0 0 0,0 0 0 0 0,0 0 0 0 0,0-1 0 0 0,2 0 0 0 0,2-1-617 0 0,0 0 1 0 0,-1 0-1 0 0,1-1 0 0 0,-1 0 1 0 0,9-5-1 0 0,16-17-2020 0 0,-17 12 1520 0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49.223"/>
    </inkml:context>
    <inkml:brush xml:id="br0">
      <inkml:brushProperty name="width" value="0.05" units="cm"/>
      <inkml:brushProperty name="height" value="0.05" units="cm"/>
    </inkml:brush>
  </inkml:definitions>
  <inkml:trace contextRef="#ctx0" brushRef="#br0">248 123 9669 0 0,'14'-6'1'0'0,"-4"1"3680"0"0,-18 20 440 0 0,3-8-3635 0 0,1 1-1 0 0,0-1 1 0 0,1 1-1 0 0,0 0 0 0 0,0 0 1 0 0,-2 13-1 0 0,-5 11 64 0 0,-2 5-859 0 0,1 0 0 0 0,-9 60 0 0 0,17-74-1315 0 0,2-14-355 0 0,0 1-1 0 0,0-1 1 0 0,-4 12-1 0 0,3-14 252 0 0</inkml:trace>
  <inkml:trace contextRef="#ctx0" brushRef="#br0" timeOffset="1">187 139 10497 0 0,'-11'-27'1533'0'0,"-11"-42"1"0"0,21 67-1457 0 0,1 1-1 0 0,-1 0 1 0 0,1-1 0 0 0,0 1 0 0 0,-1 0 0 0 0,1 0-1 0 0,0-1 1 0 0,0 1 0 0 0,0 0 0 0 0,0-1-1 0 0,0 1 1 0 0,1 0 0 0 0,-1-1 0 0 0,0 1-1 0 0,1 0 1 0 0,-1-1 0 0 0,0 1 0 0 0,1 0 0 0 0,0 0-1 0 0,-1 0 1 0 0,1-1 0 0 0,0 1 0 0 0,-1 0-1 0 0,1 0 1 0 0,0 0 0 0 0,0 0 0 0 0,0 0 0 0 0,0 0-1 0 0,0 1 1 0 0,0-1 0 0 0,0 0 0 0 0,0 0-1 0 0,0 1 1 0 0,1-1 0 0 0,-1 1 0 0 0,0-1-1 0 0,0 1 1 0 0,1-1 0 0 0,-1 1 0 0 0,0 0 0 0 0,1-1-1 0 0,-1 1 1 0 0,0 0 0 0 0,1 0 0 0 0,-1 0-1 0 0,0 0 1 0 0,1 0 0 0 0,-1 1 0 0 0,0-1-1 0 0,0 0 1 0 0,1 1 0 0 0,-1-1 0 0 0,0 0 0 0 0,2 2-1 0 0,12 9 59 0 0,0 1 0 0 0,0 1-1 0 0,-2 0 1 0 0,0 1 0 0 0,0 1-1 0 0,-1 0 1 0 0,-1 0 0 0 0,10 20-1 0 0,-13-22-40 0 0,-1 0 1 0 0,-1 1-1 0 0,0 0 0 0 0,-1 0 0 0 0,-1 0 0 0 0,0 1 0 0 0,-1 0 0 0 0,0 0 0 0 0,-1-1 0 0 0,0 19 0 0 0,-3-24-68 0 0,1 0-1 0 0,-1 1 0 0 0,-1-1 1 0 0,0 0-1 0 0,0 0 1 0 0,-1 0-1 0 0,0-1 0 0 0,0 1 1 0 0,-1-1-1 0 0,0 1 1 0 0,0-1-1 0 0,-1 0 0 0 0,0-1 1 0 0,-1 1-1 0 0,0-1 1 0 0,0 0-1 0 0,-13 11 1 0 0,7-8-49 0 0,-1 0 1 0 0,0-2 0 0 0,-1 1 0 0 0,0-2 0 0 0,0 0 0 0 0,-28 10 0 0 0,34-14-238 0 0,1-1 1 0 0,-1 0-1 0 0,1 0 1 0 0,-1-1 0 0 0,1 0-1 0 0,-1 0 1 0 0,0-1 0 0 0,1 0-1 0 0,-1 0 1 0 0,0-1-1 0 0,0 0 1 0 0,1 0 0 0 0,-1-1-1 0 0,1 0 1 0 0,0 0 0 0 0,-9-4-1 0 0,13 4-9 0 0,1 1 0 0 0,-1-1 1 0 0,1 0-1 0 0,0 1 0 0 0,-1-1 0 0 0,1 0 0 0 0,0 0 1 0 0,0-1-1 0 0,0 1 0 0 0,0 0 0 0 0,1-1 0 0 0,-1 1 1 0 0,0-1-1 0 0,1 1 0 0 0,-2-4 0 0 0,-1-13-1355 0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49.753"/>
    </inkml:context>
    <inkml:brush xml:id="br0">
      <inkml:brushProperty name="width" value="0.05" units="cm"/>
      <inkml:brushProperty name="height" value="0.05" units="cm"/>
    </inkml:brush>
  </inkml:definitions>
  <inkml:trace contextRef="#ctx0" brushRef="#br0">1 155 10357 0 0,'18'-10'276'0'0,"-16"9"-155"0"0,0-1 1 0 0,1 1-1 0 0,-1-1 1 0 0,1 1-1 0 0,0 0 1 0 0,-1 0-1 0 0,1 0 1 0 0,0 0-1 0 0,0 1 1 0 0,3-1-1 0 0,-4 0 87 0 0,0 1 0 0 0,0 0 0 0 0,-1-1-1 0 0,1 0 1 0 0,0 0 0 0 0,-1 1 0 0 0,1-1 0 0 0,-1 0 0 0 0,1 0-1 0 0,-1 0 1 0 0,3-2 0 0 0,9-6 1966 0 0,1 6 941 0 0,-14 10-565 0 0,-2 14-2061 0 0,0 7-334 0 0,-2 1 1 0 0,0-1-1 0 0,-2 0 1 0 0,-18 50-1 0 0,4-9-26 0 0,-11 67 37 0 0,31-130-288 0 0,2-6-31 0 0,5-12-209 0 0,8-18-348 0 0,1-9 426 0 0,-1 0-1 0 0,-2 0 1 0 0,-2-2-1 0 0,10-70 1 0 0,-20 95 277 0 0,1 0-1 0 0,1 0 1 0 0,1 0-1 0 0,0 1 1 0 0,1-1 0 0 0,1 1-1 0 0,0 1 1 0 0,1-1-1 0 0,1 1 1 0 0,12-18 0 0 0,-20 32 5 0 0,0-1 1 0 0,0 1 0 0 0,0 0 0 0 0,0 0-1 0 0,0 0 1 0 0,0-1 0 0 0,0 1 0 0 0,0 0-1 0 0,1 0 1 0 0,-1 0 0 0 0,0-1-1 0 0,0 1 1 0 0,0 0 0 0 0,0 0 0 0 0,0 0-1 0 0,0 0 1 0 0,1 0 0 0 0,-1-1 0 0 0,0 1-1 0 0,0 0 1 0 0,0 0 0 0 0,0 0 0 0 0,1 0-1 0 0,-1 0 1 0 0,0 0 0 0 0,0 0 0 0 0,0-1-1 0 0,1 1 1 0 0,-1 0 0 0 0,0 0 0 0 0,0 0-1 0 0,1 0 1 0 0,-1 0 0 0 0,0 0 0 0 0,0 0-1 0 0,0 0 1 0 0,1 0 0 0 0,-1 0 0 0 0,0 0-1 0 0,0 0 1 0 0,0 1 0 0 0,1-1 0 0 0,-1 0-1 0 0,0 0 1 0 0,0 0 0 0 0,0 0-1 0 0,1 0 1 0 0,-1 0 0 0 0,0 0 0 0 0,0 0-1 0 0,0 1 1 0 0,0-1 0 0 0,0 0 0 0 0,1 0-1 0 0,-1 0 1 0 0,0 0 0 0 0,0 1 0 0 0,0-1-1 0 0,0 0 1 0 0,2 21-17 0 0,-7 25 34 0 0,0-30 88 0 0,-1 0-1 0 0,-1 0 1 0 0,-9 16-1 0 0,-3 5 648 0 0,19-35-705 0 0,-1 0 1 0 0,0 0-1 0 0,0 1 1 0 0,1-1-1 0 0,-1 0 1 0 0,1 1-1 0 0,0-1 0 0 0,0 0 1 0 0,0 1-1 0 0,0 2 1 0 0,0 4-11 0 0,33-33-30 0 0,31-19-79 0 0,-47 33 50 0 0,-1 0 1 0 0,0-1-1 0 0,25-23 0 0 0,-3-9-30 0 0,-29 32 60 0 0,0 0-1 0 0,1 0 1 0 0,0 1 0 0 0,1 0 0 0 0,0 1 0 0 0,14-9-1 0 0,-24 17 6 0 0,0 1-1 0 0,0-1 0 0 0,0 0 1 0 0,0 1-1 0 0,0-1 0 0 0,0 0 1 0 0,0 1-1 0 0,1-1 0 0 0,-1 1 1 0 0,0 0-1 0 0,0-1 1 0 0,1 1-1 0 0,-1 0 0 0 0,0 0 1 0 0,0 0-1 0 0,1 0 0 0 0,-1 0 1 0 0,0 0-1 0 0,0 0 0 0 0,1 0 1 0 0,-1 1-1 0 0,0-1 0 0 0,0 0 1 0 0,1 1-1 0 0,0 0 0 0 0,0 0 10 0 0,-1 1-1 0 0,0-1 0 0 0,0 0 0 0 0,-1 1 0 0 0,1-1 0 0 0,0 0 1 0 0,0 1-1 0 0,-1-1 0 0 0,1 1 0 0 0,0 0 0 0 0,-1-1 1 0 0,0 1-1 0 0,1-1 0 0 0,-1 1 0 0 0,0 0 0 0 0,0 2 0 0 0,0 6 73 0 0,0 0-1 0 0,-1 1 0 0 0,-1-1 0 0 0,0 0 0 0 0,-3 12 0 0 0,-42 102-294 0 0,19-52-1956 0 0,-5 2-1783 0 0,21-37 1221 0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50.157"/>
    </inkml:context>
    <inkml:brush xml:id="br0">
      <inkml:brushProperty name="width" value="0.05" units="cm"/>
      <inkml:brushProperty name="height" value="0.05" units="cm"/>
    </inkml:brush>
  </inkml:definitions>
  <inkml:trace contextRef="#ctx0" brushRef="#br0">17 68 10565 0 0,'0'0'2114'0'0,"5"-11"-1149"0"0,20-45 10768 0 0,-26 63-11840 0 0,-5 24-49 0 0,5-24-172 0 0,-6 12-386 0 0,-18 53-433 0 0,18-54-457 0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51.743"/>
    </inkml:context>
    <inkml:brush xml:id="br0">
      <inkml:brushProperty name="width" value="0.05" units="cm"/>
      <inkml:brushProperty name="height" value="0.05" units="cm"/>
    </inkml:brush>
  </inkml:definitions>
  <inkml:trace contextRef="#ctx0" brushRef="#br0">154 267 6189 0 0,'1'-7'660'0'0,"1"-1"1"0"0,0 1 0 0 0,0 0 0 0 0,0 0 0 0 0,1 0 0 0 0,0 0 0 0 0,0 1 0 0 0,1-1 0 0 0,7-9 0 0 0,12-28 3951 0 0,-19 36-2828 0 0,-5 15-1060 0 0,-6 16-44 0 0,-66 106 1884 0 0,51-96-2439 0 0,3 0-1 0 0,0 2 0 0 0,2 0 1 0 0,-13 42-1 0 0,27-66-131 0 0,1-1-33 0 0,-2 0 1 0 0,1 1-1 0 0,-11 18 1 0 0,19-41-643 0 0,0 0 0 0 0,-1 0 0 0 0,4-21 0 0 0,-1 5 303 0 0,24-82 72 0 0,71-171 0 0 0,-97 269 314 0 0,17-32 58 0 0,-20 40-48 0 0,0 1 0 0 0,0 0 0 0 0,0 0 0 0 0,0 1 0 0 0,0-1 0 0 0,1 0 0 0 0,-1 1 0 0 0,1-1 0 0 0,0 1 0 0 0,3-3 0 0 0,-5 5-2 0 0,1 0 1 0 0,-1-1 0 0 0,0 1 0 0 0,0 0-1 0 0,1 0 1 0 0,-1 0 0 0 0,0 0-1 0 0,0 0 1 0 0,0 0 0 0 0,1 0 0 0 0,-1 0-1 0 0,0 0 1 0 0,0 1 0 0 0,0-1 0 0 0,1 0-1 0 0,-1 1 1 0 0,0-1 0 0 0,0 1 0 0 0,0 0-1 0 0,0-1 1 0 0,0 1 0 0 0,0 0 0 0 0,0-1-1 0 0,0 1 1 0 0,0 0 0 0 0,0 0 0 0 0,0 0-1 0 0,-1 0 1 0 0,1 0 0 0 0,0 0 0 0 0,-1 0-1 0 0,1 0 1 0 0,-1 0 0 0 0,2 2 0 0 0,2 5 113 0 0,1 1 1 0 0,-2 0 0 0 0,4 11-1 0 0,-5-16-65 0 0,8 31 389 0 0,-2 0-1 0 0,5 43 1 0 0,2 8-29 0 0,-3-26-362 0 0,12 50-883 0 0,-2-38-2836 0 0,-21-69 3196 0 0,0 0 1 0 0,0-1-1 0 0,0 1 1 0 0,0 0-1 0 0,-1 0 1 0 0,0 0 0 0 0,1 0-1 0 0,-1 0 1 0 0,0 0-1 0 0,0-1 1 0 0,-1 1-1 0 0,1 0 1 0 0,-1 0 0 0 0,-1 5-1 0 0,-3 0-1411 0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52.273"/>
    </inkml:context>
    <inkml:brush xml:id="br0">
      <inkml:brushProperty name="width" value="0.05" units="cm"/>
      <inkml:brushProperty name="height" value="0.05" units="cm"/>
    </inkml:brush>
  </inkml:definitions>
  <inkml:trace contextRef="#ctx0" brushRef="#br0">41 284 8165 0 0,'-6'-6'170'0'0,"1"0"0"0"0,1 0 0 0 0,-1 0 0 0 0,1-1 1 0 0,0 1-1 0 0,0-1 0 0 0,-3-9 0 0 0,7 15-101 0 0,0 0 0 0 0,-1 0-1 0 0,1 0 1 0 0,0-1 0 0 0,-1 1 0 0 0,1 0-1 0 0,0 0 1 0 0,0-1 0 0 0,0 1 0 0 0,0 0-1 0 0,0-1 1 0 0,1 1 0 0 0,-1 0 0 0 0,0 0-1 0 0,0 0 1 0 0,1-1 0 0 0,-1 1 0 0 0,1 0 0 0 0,-1 0-1 0 0,2-1 1 0 0,-1 0-36 0 0,0 1-1 0 0,1 0 1 0 0,-1 0-1 0 0,1 0 1 0 0,-1 0 0 0 0,1 0-1 0 0,0 0 1 0 0,-1 1-1 0 0,1-1 1 0 0,0 1-1 0 0,0-1 1 0 0,-1 1 0 0 0,1-1-1 0 0,0 1 1 0 0,0 0-1 0 0,0 0 1 0 0,-1 0-1 0 0,4 0 1 0 0,9 1-19 0 0,1 1-1 0 0,-1 1 1 0 0,0 0 0 0 0,0 0-1 0 0,24 11 1 0 0,-24-8-19 0 0,1-1 1 0 0,-1-1-1 0 0,1 0 1 0 0,0-1-1 0 0,15 1 1 0 0,-24-3-1 0 0,0-1 1 0 0,0 0-1 0 0,0 0 1 0 0,1-1-1 0 0,-1 1 0 0 0,0-1 1 0 0,0 0-1 0 0,0-1 1 0 0,0 0-1 0 0,-1 0 1 0 0,1 0-1 0 0,0 0 1 0 0,-1-1-1 0 0,1 0 1 0 0,-1 0-1 0 0,0-1 1 0 0,0 0-1 0 0,0 1 0 0 0,-1-1 1 0 0,8-8-1 0 0,33-53 211 0 0,-36 51 164 0 0,0 0 0 0 0,0 0 0 0 0,2 1 0 0 0,0 0 0 0 0,0 1 0 0 0,1 0-1 0 0,25-18 1 0 0,-37 30-353 0 0,0-1-1 0 0,1 1 0 0 0,-1 0 0 0 0,0 0 1 0 0,1-1-1 0 0,-1 1 0 0 0,0 0 0 0 0,1 0 1 0 0,-1 0-1 0 0,1 0 0 0 0,-1-1 1 0 0,0 1-1 0 0,1 0 0 0 0,-1 0 0 0 0,1 0 1 0 0,-1 0-1 0 0,1 0 0 0 0,-1 0 0 0 0,0 0 1 0 0,1 0-1 0 0,-1 0 0 0 0,1 0 0 0 0,-1 0 1 0 0,0 1-1 0 0,1-1 0 0 0,-1 0 1 0 0,1 0-1 0 0,-1 0 0 0 0,0 0 0 0 0,1 1 1 0 0,0-1-1 0 0,4 15 439 0 0,-7 28 363 0 0,1-37-627 0 0,-4 44 671 0 0,-7 103 1459 0 0,11-123-1834 0 0,2 0 0 0 0,1 0-1 0 0,6 33 1 0 0,-6-50-359 0 0,1-1 0 0 0,0 1 0 0 0,0 0 0 0 0,1-1 0 0 0,1 1 0 0 0,0-1 0 0 0,1-1 0 0 0,9 16-1 0 0,-15-26-123 0 0,1-1 0 0 0,-1 1 0 0 0,1-1 0 0 0,-1 1 0 0 0,1-1 0 0 0,-1 0 0 0 0,1 1 0 0 0,-1-1 0 0 0,1 0 0 0 0,-1 1 0 0 0,1-1 0 0 0,0 0 0 0 0,-1 1 0 0 0,1-1-1 0 0,-1 0 1 0 0,1 0 0 0 0,0 0 0 0 0,-1 0 0 0 0,1 0 0 0 0,0 1 0 0 0,-1-1 0 0 0,1 0 0 0 0,0-1 0 0 0,-1 1 0 0 0,1 0 0 0 0,0 0 0 0 0,-1 0 0 0 0,1 0 0 0 0,-1 0 0 0 0,1-1-1 0 0,0 1 1 0 0,-1 0 0 0 0,1 0 0 0 0,-1-1 0 0 0,1 1 0 0 0,-1-1 0 0 0,1 1 0 0 0,-1 0 0 0 0,1-1 0 0 0,-1 1 0 0 0,1-1 0 0 0,-1 1 0 0 0,1-2 0 0 0,21-25 8 0 0,-19 22-3 0 0,19-26-13 0 0,-2 0 0 0 0,-1-2 0 0 0,-2 0 0 0 0,-1-1 0 0 0,-2-1 0 0 0,-1 0 0 0 0,-2-1 0 0 0,-1 0 0 0 0,8-59-1 0 0,-13 29 138 0 0,-3 33-416 0 0,-1 26-528 0 0,-1 9-682 0 0,-4 140-8647 0 0,4-124 8766 0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52.834"/>
    </inkml:context>
    <inkml:brush xml:id="br0">
      <inkml:brushProperty name="width" value="0.05" units="cm"/>
      <inkml:brushProperty name="height" value="0.05" units="cm"/>
    </inkml:brush>
  </inkml:definitions>
  <inkml:trace contextRef="#ctx0" brushRef="#br0">215 184 13089 0 0,'3'-5'417'0'0,"-1"-1"-1"0"0,1 0 1 0 0,-2 0-1 0 0,1 0 1 0 0,0 0-1 0 0,0-10 0 0 0,-2 14-233 0 0,2-5 247 0 0,0 0 1 0 0,1 0-1 0 0,-1 0 1 0 0,1 0 0 0 0,5-7-1 0 0,-5 9-313 0 0,0 1 0 0 0,-1-1 1 0 0,0 1-1 0 0,0-1 0 0 0,0 0 0 0 0,-1 1 1 0 0,1-1-1 0 0,-1 0 0 0 0,0 0 0 0 0,0 0 0 0 0,-1-7 1 0 0,0 11-116 0 0,0 0 1 0 0,0 1 0 0 0,0-1-1 0 0,0 0 1 0 0,0 0 0 0 0,0 1-1 0 0,-1-1 1 0 0,1 0 0 0 0,0 1 0 0 0,-1-1-1 0 0,1 0 1 0 0,0 1 0 0 0,-1-1-1 0 0,1 0 1 0 0,-1 1 0 0 0,1-1-1 0 0,-1 1 1 0 0,1-1 0 0 0,-1 1 0 0 0,1-1-1 0 0,-1 1 1 0 0,1-1 0 0 0,-1 1-1 0 0,0 0 1 0 0,1-1 0 0 0,-1 1-1 0 0,0 0 1 0 0,-1-1 0 0 0,0 1-3 0 0,0 0 1 0 0,0 0 0 0 0,0 0 0 0 0,0 0-1 0 0,0 0 1 0 0,0 1 0 0 0,0-1-1 0 0,0 0 1 0 0,0 1 0 0 0,-3 1 0 0 0,-3 2 2 0 0,-1 0 0 0 0,0 1 1 0 0,-12 8-1 0 0,15-8 2 0 0,-1 0 0 0 0,1 0 0 0 0,1 1 1 0 0,-1-1-1 0 0,1 1 0 0 0,-1 1 0 0 0,-7 12 0 0 0,11-15 3 0 0,0 0 0 0 0,0 1 0 0 0,0-1 0 0 0,1 0 0 0 0,0 0 0 0 0,0 1-1 0 0,0-1 1 0 0,0 1 0 0 0,1-1 0 0 0,-1 1 0 0 0,1-1 0 0 0,0 1 0 0 0,0-1-1 0 0,1 1 1 0 0,1 6 0 0 0,-1-9 15 0 0,0 1-1 0 0,0-1 0 0 0,0 0 0 0 0,0 0 1 0 0,0 0-1 0 0,0 0 0 0 0,1-1 1 0 0,-1 1-1 0 0,1 0 0 0 0,0 0 0 0 0,-1-1 1 0 0,1 1-1 0 0,0-1 0 0 0,0 0 1 0 0,0 1-1 0 0,3 1 0 0 0,41 16 344 0 0,-13-6-15 0 0,-21-7-201 0 0,-7-3-76 0 0,0-1-1 0 0,0 0 1 0 0,0 1 0 0 0,0 0 0 0 0,0 0 0 0 0,-1 0-1 0 0,0 1 1 0 0,1 0 0 0 0,5 6 0 0 0,-10-9-80 0 0,0 0 0 0 0,0 0-1 0 0,0 0 1 0 0,0 0 0 0 0,-1-1 0 0 0,1 1 0 0 0,0 0 0 0 0,0 0 0 0 0,0 0 0 0 0,-1 0 0 0 0,1-1 0 0 0,-1 1 0 0 0,1 0 0 0 0,0 0 0 0 0,-1-1 0 0 0,1 1-1 0 0,-1 0 1 0 0,0 0 0 0 0,1-1 0 0 0,-1 1 0 0 0,1-1 0 0 0,-1 1 0 0 0,0-1 0 0 0,0 1 0 0 0,1-1 0 0 0,-1 1 0 0 0,0-1 0 0 0,0 1 0 0 0,-1-1 0 0 0,-26 14-1436 0 0,22-11 682 0 0,-1-2 0 0 0,1 1 0 0 0,-1 0-1 0 0,0-1 1 0 0,0 0 0 0 0,1-1 0 0 0,-1 0 0 0 0,0 0-1 0 0,0 0 1 0 0,0-1 0 0 0,0 0 0 0 0,1 0-1 0 0,-9-3 1 0 0,13 3 578 0 0,0 0 0 0 0,1 0-1 0 0,-1 0 1 0 0,0 0 0 0 0,1 0-1 0 0,-1-1 1 0 0,1 1 0 0 0,-1-1-1 0 0,1 1 1 0 0,0-1 0 0 0,0 1-1 0 0,-1-1 1 0 0,1 0 0 0 0,0 1-1 0 0,1-1 1 0 0,-1 0 0 0 0,0 0-1 0 0,0 0 1 0 0,1 0 0 0 0,-1 0 0 0 0,1 0-1 0 0,0 0 1 0 0,-1 0 0 0 0,1 0-1 0 0,0 0 1 0 0,0 0 0 0 0,0 0-1 0 0,1 0 1 0 0,-1 0 0 0 0,0 0-1 0 0,1 0 1 0 0,0-2 0 0 0,3-8-140 0 0,0-1 1 0 0,1 1 0 0 0,11-22 0 0 0,-9 20 616 0 0,15-42 1703 0 0,-16 38-670 0 0,14-28 1 0 0,8 0 6057 0 0,-29 48-5977 0 0,-3 12 346 0 0,-9 18-356 0 0,-36 48 914 0 0,29-48-1733 0 0,0 1 1 0 0,-16 40-1 0 0,-22 96-2161 0 0,29-53-4871 0 0,25-89 3750 0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55.704"/>
    </inkml:context>
    <inkml:brush xml:id="br0">
      <inkml:brushProperty name="width" value="0.05" units="cm"/>
      <inkml:brushProperty name="height" value="0.05" units="cm"/>
    </inkml:brush>
  </inkml:definitions>
  <inkml:trace contextRef="#ctx0" brushRef="#br0">1220 163 6157 0 0,'0'0'1216'0'0,"5"-4"-700"0"0,22-16 8393 0 0,-54-3-8461 0 0,22 18 421 0 0,-50-3-744 0 0,-173-27-42 0 0,190 29-50 0 0,-60 0 1 0 0,65 5-16 0 0,-588-25 756 0 0,483 15-2494 0 0,131-4-553 0 0,5 12 753 0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56.045"/>
    </inkml:context>
    <inkml:brush xml:id="br0">
      <inkml:brushProperty name="width" value="0.05" units="cm"/>
      <inkml:brushProperty name="height" value="0.05" units="cm"/>
    </inkml:brush>
  </inkml:definitions>
  <inkml:trace contextRef="#ctx0" brushRef="#br0">288 104 8529 0 0,'0'0'1105'0'0,"10"-11"-617"0"0,3-2-268 0 0,28-35 2732 0 0,-27 31-2869 0 0,-14 17-83 0 0,0-1 1 0 0,0 1 0 0 0,1-1-1 0 0,-1 1 1 0 0,0 0 0 0 0,0-1-1 0 0,0 1 1 0 0,0-1-1 0 0,0 1 1 0 0,0 0 0 0 0,0-1-1 0 0,0 1 1 0 0,0-1 0 0 0,0 1-1 0 0,0-1 1 0 0,0 1 0 0 0,0 0-1 0 0,0-1 1 0 0,0 1 0 0 0,0-1-1 0 0,-1 1 1 0 0,1 0 0 0 0,0-1-1 0 0,0 1 1 0 0,0 0 0 0 0,-1-1-1 0 0,1 1 1 0 0,0 0 0 0 0,-1-1-1 0 0,1 1 1 0 0,0 0 0 0 0,0-1-1 0 0,-1 1 1 0 0,1 0 0 0 0,-1 0-1 0 0,1 0 1 0 0,0-1 0 0 0,-1 1-1 0 0,1 0 1 0 0,0 0 0 0 0,-1 0-1 0 0,1 0 1 0 0,-1 0 0 0 0,1-1-1 0 0,-1 1 1 0 0,-3 1-5 0 0,0 0-1 0 0,0 0 0 0 0,0 0 0 0 0,0 0 1 0 0,0 1-1 0 0,0-1 0 0 0,0 1 1 0 0,-7 4-1 0 0,2-1-15 0 0,-168 70 27 0 0,80-37 194 0 0,66-22 3561 0 0,45 3-3237 0 0,43 58-81 0 0,-43-58 268 0 0,18 19-1966 0 0,99 115 32 0 0,-126-148 1022 0 0,0 1 0 0 0,-1-1 1 0 0,1 1-1 0 0,-1 0 0 0 0,0 0 0 0 0,-1 0 0 0 0,4 9 0 0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57.106"/>
    </inkml:context>
    <inkml:brush xml:id="br0">
      <inkml:brushProperty name="width" value="0.05" units="cm"/>
      <inkml:brushProperty name="height" value="0.05" units="cm"/>
    </inkml:brush>
  </inkml:definitions>
  <inkml:trace contextRef="#ctx0" brushRef="#br0">5643 848 8201 0 0,'9'-9'233'0'0,"0"0"0"0"0,0 0 0 0 0,-1-1 0 0 0,-1 0 0 0 0,0 0 0 0 0,0-1 0 0 0,-1 0 0 0 0,7-18 0 0 0,-10 23-128 0 0,-1-1-1 0 0,0 0 1 0 0,-1 0-1 0 0,1-1 0 0 0,-1 1 1 0 0,-1 0-1 0 0,1 0 1 0 0,-1-1-1 0 0,-1 1 1 0 0,1 0-1 0 0,-1 0 1 0 0,0 0-1 0 0,-1-1 0 0 0,0 1 1 0 0,0 0-1 0 0,-4-7 1 0 0,-3-4-12 0 0,-1 0 1 0 0,0 1-1 0 0,-2 1 1 0 0,0 0-1 0 0,-1 0 1 0 0,0 1 0 0 0,-30-25-1 0 0,3 8 41 0 0,-85-52 0 0 0,55 45 31 0 0,-1 4 1 0 0,-1 3-1 0 0,-2 3 1 0 0,-92-23-1 0 0,-317-44 551 0 0,-309 39 167 0 0,-3 83 71 0 0,568-7-391 0 0,1 11 0 0 0,1 9 1 0 0,-225 70-1 0 0,287-58-120 0 0,3 7 0 0 0,2 8 0 0 0,4 5 0 0 0,-250 159 0 0 0,46 28 179 0 0,310-217-570 0 0,1 2 1 0 0,3 1-1 0 0,1 3 1 0 0,3 1-1 0 0,-34 54 1 0 0,62-82-44 0 0,1 1 0 0 0,0-1 0 0 0,2 2 1 0 0,1-1-1 0 0,0 2 0 0 0,2-1 0 0 0,0 0 0 0 0,2 1 1 0 0,0 0-1 0 0,2 0 0 0 0,0 1 0 0 0,2-1 1 0 0,4 43-1 0 0,1-33 13 0 0,2-1-1 0 0,1 0 1 0 0,1 0 0 0 0,1-1 0 0 0,2 0 0 0 0,1-1 0 0 0,2-1-1 0 0,1 0 1 0 0,24 33 0 0 0,5-2 24 0 0,3-3 0 0 0,2-2-1 0 0,3-2 1 0 0,62 48 0 0 0,-29-34-74 0 0,3-4 1 0 0,3-5 0 0 0,167 81-1 0 0,-82-62-1 0 0,226 66-1 0 0,-175-79 55 0 0,3-10-1 0 0,3-9 1 0 0,1-11-1 0 0,370 6 1 0 0,354-77 191 0 0,-12-112-406 0 0,-812 116 180 0 0,-3-5-1 0 0,170-74 1 0 0,-221 76-28 0 0,-3-4 1 0 0,-1-4-1 0 0,-2-3 0 0 0,121-98 0 0 0,-105 66 125 0 0,-3-4 1 0 0,-4-4-1 0 0,-4-4 0 0 0,-4-2 0 0 0,68-111 0 0 0,-123 171-44 0 0,-2-2-1 0 0,-1 0 0 0 0,-2-1 1 0 0,17-57-1 0 0,-28 73-37 0 0,0-1 0 0 0,-1-1-1 0 0,-1 1 1 0 0,-1 0-1 0 0,-2-1 1 0 0,0 1-1 0 0,0-1 1 0 0,-2 1 0 0 0,-9-41-1 0 0,1 26-7 0 0,-1 1-1 0 0,-2 0 1 0 0,-1 1-1 0 0,-2 1 1 0 0,-1 0-1 0 0,-2 1 1 0 0,-26-33-1 0 0,16 27 10 0 0,-3 2 1 0 0,-1 1-1 0 0,-1 2 0 0 0,-2 1 0 0 0,-40-27 0 0 0,13 17 3 0 0,-1 3 1 0 0,-3 3-1 0 0,0 3 1 0 0,-3 3-1 0 0,0 3 0 0 0,-146-35 1 0 0,81 35-770 0 0,-1 6 1 0 0,-1 5 0 0 0,-261 6-1 0 0,355 12-682 0 0,0 2 0 0 0,1 2 0 0 0,-63 16 0 0 0,59-9-602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55.952"/>
    </inkml:context>
    <inkml:brush xml:id="br0">
      <inkml:brushProperty name="width" value="0.05" units="cm"/>
      <inkml:brushProperty name="height" value="0.05" units="cm"/>
    </inkml:brush>
  </inkml:definitions>
  <inkml:trace contextRef="#ctx0" brushRef="#br0">207 233 7165 0 0,'-5'-24'124'0'0,"-18"-77"887"0"0,19 88-594 0 0,-1 0 0 0 0,0 0 0 0 0,0 1-1 0 0,-2 0 1 0 0,-10-17 0 0 0,16 28-368 0 0,1 0-1 0 0,-1 0 1 0 0,0 0-1 0 0,1 0 1 0 0,-1 0-1 0 0,0 0 1 0 0,0 0 0 0 0,0 0-1 0 0,0 0 1 0 0,0 0-1 0 0,0 1 1 0 0,0-1-1 0 0,0 0 1 0 0,0 1 0 0 0,0-1-1 0 0,0 1 1 0 0,0 0-1 0 0,0-1 1 0 0,-1 1 0 0 0,-1-1-1 0 0,2 1-16 0 0,0 1 0 0 0,0-1 0 0 0,0 0 0 0 0,0 1 0 0 0,0-1 0 0 0,0 1 0 0 0,0-1-1 0 0,0 1 1 0 0,0-1 0 0 0,0 1 0 0 0,0 0 0 0 0,0-1 0 0 0,0 1 0 0 0,1 0 0 0 0,-1 0 0 0 0,0 0 0 0 0,1 0 0 0 0,-2 1 0 0 0,-2 5 37 0 0,0 1 1 0 0,1 0 0 0 0,-1 0 0 0 0,-2 14 0 0 0,-7 32 59 0 0,2-1 0 0 0,3 1 0 0 0,-1 68-1 0 0,10 167 285 0 0,3-108-242 0 0,-23 316 83 0 0,2-155-237 0 0,15-287-649 0 0,1 0-1 0 0,4 1 1 0 0,13 82-1 0 0,-14-128 267 0 0,1-1 1 0 0,0 1-1 0 0,0-1 1 0 0,1 0-1 0 0,0 1 0 0 0,1-2 1 0 0,8 13-1 0 0,2-1-717 0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39:58.498"/>
    </inkml:context>
    <inkml:brush xml:id="br0">
      <inkml:brushProperty name="width" value="0.05" units="cm"/>
      <inkml:brushProperty name="height" value="0.05" units="cm"/>
    </inkml:brush>
  </inkml:definitions>
  <inkml:trace contextRef="#ctx0" brushRef="#br0">184 234 7969 0 0,'-7'-11'529'0'0,"0"0"1"0"0,0-1 0 0 0,1 0 0 0 0,0 0 0 0 0,1-1-1 0 0,1 0 1 0 0,-5-21 0 0 0,2 10 1336 0 0,7 24-1800 0 0,-1-1-1 0 0,1 1 0 0 0,0-1 1 0 0,0 1-1 0 0,0-1 0 0 0,-1 0 1 0 0,1 1-1 0 0,0-1 0 0 0,0 1 0 0 0,0-1 1 0 0,0 0-1 0 0,0 1 0 0 0,0-1 1 0 0,0 1-1 0 0,0-1 0 0 0,0 0 1 0 0,0 1-1 0 0,0-1 0 0 0,1 1 1 0 0,-1-1-1 0 0,0 0 0 0 0,0 1 1 0 0,1-1-1 0 0,-1 1 0 0 0,0-1 1 0 0,0 1-1 0 0,1-1 0 0 0,-1 1 1 0 0,1-1-1 0 0,-1 1 0 0 0,0 0 1 0 0,1-1-1 0 0,-1 1 0 0 0,1-1 0 0 0,-1 1 1 0 0,2-1-1 0 0,-2 1-12 0 0,1 0 0 0 0,0 0 0 0 0,0 0 0 0 0,0 0 0 0 0,0 0 0 0 0,0 1 0 0 0,-1-1 1 0 0,1 0-1 0 0,0 0 0 0 0,0 0 0 0 0,0 1 0 0 0,0-1 0 0 0,-1 0 0 0 0,1 1 0 0 0,0-1 0 0 0,0 1 0 0 0,-1-1 0 0 0,1 1 0 0 0,0-1 0 0 0,-1 1 0 0 0,1 0 0 0 0,-1-1 0 0 0,1 1 0 0 0,0 1 0 0 0,7 9 187 0 0,-1 0 1 0 0,-1 1-1 0 0,0-1 0 0 0,-1 2 0 0 0,8 21 0 0 0,11 69 308 0 0,-18-78-403 0 0,17 122 363 0 0,-15-86-253 0 0,19 75 0 0 0,-23-122-229 0 0,1 1 1 0 0,0-1-1 0 0,1 0 0 0 0,1-1 0 0 0,0 0 1 0 0,9 13-1 0 0,-15-24-2 0 0,0-1 1 0 0,1 1-1 0 0,-1-1 0 0 0,0 1 1 0 0,1-1-1 0 0,-1 1 1 0 0,0-1-1 0 0,1 0 0 0 0,0 0 1 0 0,-1 0-1 0 0,1 0 0 0 0,0 0 1 0 0,-1 0-1 0 0,1 0 1 0 0,0-1-1 0 0,0 1 0 0 0,0 0 1 0 0,0-1-1 0 0,0 0 0 0 0,0 1 1 0 0,2-1-1 0 0,-1 0 8 0 0,-1-1 1 0 0,1 1-1 0 0,-1-1 0 0 0,1 0 1 0 0,-1 0-1 0 0,0 0 0 0 0,1 0 0 0 0,-1 0 1 0 0,0-1-1 0 0,0 1 0 0 0,0-1 1 0 0,0 1-1 0 0,0-1 0 0 0,2-2 1 0 0,4-4 1 0 0,-1-2 1 0 0,0 1 0 0 0,0 0-1 0 0,-1-1 1 0 0,10-21 0 0 0,-8 13-141 0 0,-1-1 0 0 0,0 0 1 0 0,-2 0-1 0 0,0 0 1 0 0,-1-1-1 0 0,2-20 0 0 0,-3 0-618 0 0,-3 40 706 0 0,0 0 0 0 0,0 1 0 0 0,0-1 0 0 0,-1 0-1 0 0,1 0 1 0 0,0 0 0 0 0,0 0 0 0 0,0 0 0 0 0,-1 0 0 0 0,1 1-1 0 0,0-1 1 0 0,0 0 0 0 0,-1 0 0 0 0,1 0 0 0 0,0 0 0 0 0,0 0-1 0 0,-1 0 1 0 0,1 0 0 0 0,0 0 0 0 0,0 0 0 0 0,-1 0 0 0 0,1 0-1 0 0,0 0 1 0 0,0 0 0 0 0,-1-1 0 0 0,1 1 0 0 0,0 0 0 0 0,0 0-1 0 0,-1 0 1 0 0,1 0 0 0 0,0 0 0 0 0,0 0 0 0 0,0-1-1 0 0,-1 1 1 0 0,1 0 0 0 0,0 0 0 0 0,0 0 0 0 0,-5-3-41 0 0,3 1 69 0 0,0-1 0 0 0,0 1 1 0 0,0 0-1 0 0,1-1 0 0 0,-1 1 1 0 0,1-1-1 0 0,-2-4 0 0 0,-3-4-17 0 0,4 8 5 0 0,1 0-1 0 0,0 0 1 0 0,0 0-1 0 0,0-1 1 0 0,0 1-1 0 0,0 0 0 0 0,1-1 1 0 0,0 1-1 0 0,-1-7 1 0 0,4-36 26 0 0,-1 29-15 0 0,-1-12-24 0 0,0 0 0 0 0,-2 1 0 0 0,-1-1 1 0 0,-1 0-1 0 0,-1 1 0 0 0,-2 0 0 0 0,-1 0 1 0 0,-19-48-1 0 0,25 74 14 0 0,0-1 1 0 0,0 1-1 0 0,0-1 1 0 0,0 1-1 0 0,-1-1 1 0 0,1 1-1 0 0,-1 0 1 0 0,0 0-1 0 0,1 0 1 0 0,-1 0-1 0 0,0 0 1 0 0,0 0-1 0 0,0 0 1 0 0,-1 0-1 0 0,1 1 1 0 0,0-1-1 0 0,-1 1 1 0 0,1 0-1 0 0,-1 0 1 0 0,-3-2-1 0 0,2 3 1 0 0,1 0 0 0 0,-1 0 0 0 0,1 0 0 0 0,-1 0 1 0 0,1 0-1 0 0,-1 1 0 0 0,1 0 0 0 0,0-1 0 0 0,-1 1 0 0 0,1 1 0 0 0,0-1 0 0 0,0 0 0 0 0,-1 1 0 0 0,1-1 0 0 0,0 1 0 0 0,-3 2 1 0 0,-8 7 24 0 0,0 0 1 0 0,0 1 0 0 0,1 0-1 0 0,1 1 1 0 0,-20 26 0 0 0,-45 79 267 0 0,76-117-290 0 0,-29 50 458 0 0,-27 64 0 0 0,46-90-199 0 0,2 1-1 0 0,0 0 0 0 0,2 1 1 0 0,-7 48-1 0 0,12-66-188 0 0,1 0 1 0 0,1 0-1 0 0,0 0 0 0 0,0 0 0 0 0,1 1 0 0 0,0-1 1 0 0,1 0-1 0 0,2 9 0 0 0,-2-14-45 0 0,-1-1 0 0 0,1 1 0 0 0,0-1 1 0 0,0 1-1 0 0,0-1 0 0 0,1 0 0 0 0,-1 0 0 0 0,1 0 0 0 0,-1 0 0 0 0,1 0 1 0 0,0-1-1 0 0,0 1 0 0 0,0-1 0 0 0,1 0 0 0 0,-1 1 0 0 0,0-2 0 0 0,1 1 1 0 0,0 0-1 0 0,-1-1 0 0 0,1 1 0 0 0,4 0 0 0 0,9 1 0 0 0,0 0 1 0 0,0 0-1 0 0,1-2 0 0 0,-1 0 0 0 0,0-1 0 0 0,1-1 0 0 0,-1-1 1 0 0,0 0-1 0 0,1-1 0 0 0,29-10 0 0 0,-12 2-172 0 0,-1-2 0 0 0,-1-2 1 0 0,0 0-1 0 0,35-24 0 0 0,-56 31-13 0 0,0 1 1 0 0,-1-1 0 0 0,0-1-1 0 0,0 0 1 0 0,-1-1 0 0 0,0 0-1 0 0,-1 0 1 0 0,0-1-1 0 0,-1-1 1 0 0,0 1 0 0 0,-1-1-1 0 0,0 0 1 0 0,-1-1 0 0 0,0 1-1 0 0,-1-1 1 0 0,-1-1 0 0 0,0 1-1 0 0,0-1 1 0 0,-1 1-1 0 0,-1-1 1 0 0,-1 0 0 0 0,0 0-1 0 0,0 0 1 0 0,-2 0 0 0 0,1 0-1 0 0,-2 0 1 0 0,-4-20-1 0 0,3 21 74 0 0,-1 0 0 0 0,0 0 0 0 0,0 1 0 0 0,-9-17 0 0 0,11 26 65 0 0,0-1 1 0 0,0 0-1 0 0,-1 1 0 0 0,1 0 1 0 0,-1-1-1 0 0,1 1 1 0 0,-1 0-1 0 0,0 0 0 0 0,0 1 1 0 0,-1-1-1 0 0,1 1 1 0 0,-1-1-1 0 0,1 1 0 0 0,-1 0 1 0 0,0 0-1 0 0,1 1 1 0 0,-1-1-1 0 0,-6-1 0 0 0,7 3 12 0 0,0 0 1 0 0,0 0-1 0 0,0 0 0 0 0,0 1 0 0 0,0-1 0 0 0,-1 1 0 0 0,1 0 0 0 0,0 0 0 0 0,0 0 0 0 0,0 0 0 0 0,1 0 0 0 0,-1 1 1 0 0,0-1-1 0 0,0 1 0 0 0,1 0 0 0 0,-1 0 0 0 0,1 0 0 0 0,-1 0 0 0 0,1 0 0 0 0,-4 5 0 0 0,-3 4 59 0 0,1-1-1 0 0,0 1 0 0 0,-10 19 1 0 0,9-12 127 0 0,1 1 1 0 0,0 1-1 0 0,2-1 0 0 0,0 1 1 0 0,1 0-1 0 0,1 0 1 0 0,1 1-1 0 0,1-1 0 0 0,1 1 1 0 0,0-1-1 0 0,4 32 1 0 0,1-18 131 0 0,2-1 1 0 0,0 0 0 0 0,3 0 0 0 0,0-1 0 0 0,2 0-1 0 0,19 38 1 0 0,-15-40-340 0 0,2-1 0 0 0,1-1 1 0 0,30 38-1 0 0,-26-41-2049 0 0,39 36 1 0 0,-43-43 153 0 0,-5-3-329 0 0</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00.025"/>
    </inkml:context>
    <inkml:brush xml:id="br0">
      <inkml:brushProperty name="width" value="0.05" units="cm"/>
      <inkml:brushProperty name="height" value="0.05" units="cm"/>
    </inkml:brush>
  </inkml:definitions>
  <inkml:trace contextRef="#ctx0" brushRef="#br0">55 271 9977 0 0,'3'-6'42'0'0,"-1"2"67"0"0,-1 1-1 0 0,1-1 1 0 0,-1 0-1 0 0,0 0 1 0 0,0 0 0 0 0,1-4-1 0 0,-2 7-52 0 0,0 0 1 0 0,0 0-1 0 0,0 1 0 0 0,0-1 1 0 0,0 0-1 0 0,-1 1 0 0 0,1-1 0 0 0,0 0 1 0 0,0 0-1 0 0,-1 1 0 0 0,1-1 0 0 0,0 0 1 0 0,-1 1-1 0 0,1-1 0 0 0,0 1 1 0 0,-1-1-1 0 0,1 0 0 0 0,-1 1 0 0 0,1-1 1 0 0,-1 1-1 0 0,1-1 0 0 0,-1 1 0 0 0,0 0 1 0 0,1-1-1 0 0,-1 1 0 0 0,0 0 0 0 0,1-1 1 0 0,-1 1-1 0 0,0 0 0 0 0,1 0 1 0 0,-1-1-1 0 0,0 1 0 0 0,0 0 0 0 0,1 0 1 0 0,-1 0-1 0 0,0 0 0 0 0,1 0 0 0 0,-1 0 1 0 0,0 0-1 0 0,0 0 0 0 0,0 1 1 0 0,-1-1 27 0 0,1 0 0 0 0,0 0 0 0 0,0 0 1 0 0,-1 1-1 0 0,1-1 0 0 0,0 0 0 0 0,0 1 1 0 0,0-1-1 0 0,0 1 0 0 0,0-1 0 0 0,0 1 1 0 0,0 0-1 0 0,0-1 0 0 0,0 1 0 0 0,0 0 1 0 0,0 0-1 0 0,0 0 0 0 0,0 0 0 0 0,0 0 1 0 0,1 0-1 0 0,-1 0 0 0 0,0 0 0 0 0,1 0 1 0 0,-1 0-1 0 0,1 0 0 0 0,-1 0 0 0 0,0 2 1 0 0,-7 37 889 0 0,5-23-615 0 0,-1 7-1 0 0,2 0 0 0 0,0 0 0 0 0,2 0 0 0 0,0-1 0 0 0,2 1 0 0 0,4 26 0 0 0,-5-45-331 0 0,0-1 0 0 0,0 0-1 0 0,0 0 1 0 0,0 1 0 0 0,0-1 0 0 0,1 0 0 0 0,0 0-1 0 0,0-1 1 0 0,0 1 0 0 0,0 0 0 0 0,1-1 0 0 0,-1 1-1 0 0,1-1 1 0 0,0 0 0 0 0,5 5 0 0 0,-6-7-26 0 0,0 1-1 0 0,0-1 1 0 0,0 0 0 0 0,0 0-1 0 0,0 0 1 0 0,0 0 0 0 0,1 0-1 0 0,-1-1 1 0 0,0 1 0 0 0,1-1-1 0 0,-1 1 1 0 0,1-1 0 0 0,-1 0-1 0 0,0 0 1 0 0,1 0 0 0 0,-1 0 0 0 0,1 0-1 0 0,-1-1 1 0 0,0 1 0 0 0,1-1-1 0 0,-1 1 1 0 0,0-1 0 0 0,1 0-1 0 0,-1 0 1 0 0,0 0 0 0 0,0 0-1 0 0,0 0 1 0 0,4-3 0 0 0,5-4-105 0 0,-1 0 0 0 0,1-1-1 0 0,-1 0 1 0 0,-1 0 0 0 0,0-1 0 0 0,0 0 0 0 0,-1-1 0 0 0,0 0 0 0 0,-1 0-1 0 0,0 0 1 0 0,-1-1 0 0 0,0 0 0 0 0,-1-1 0 0 0,6-20 0 0 0,-8 16 98 0 0,0 0 1 0 0,-2 0-1 0 0,0 0 1 0 0,-1-1 0 0 0,-1 1-1 0 0,0 0 1 0 0,-7-29-1 0 0,3 57 14 0 0,1 0 0 0 0,0 1-1 0 0,-4 20 1 0 0,6-3 289 0 0,1-1 1 0 0,4 53-1 0 0,-2-68-215 0 0,1-1-1 0 0,0-1 1 0 0,1 1-1 0 0,1 0 1 0 0,0-1-1 0 0,0 1 1 0 0,1-1-1 0 0,0 0 1 0 0,10 14-1 0 0,-13-23-79 0 0,-1 1-1 0 0,1-1 0 0 0,1 0 0 0 0,-1 1 0 0 0,0-1 0 0 0,0 0 0 0 0,1 0 0 0 0,-1-1 0 0 0,1 1 0 0 0,-1 0 0 0 0,1-1 0 0 0,0 0 0 0 0,0 1 0 0 0,0-1 0 0 0,0 0 0 0 0,0 0 0 0 0,6 0 0 0 0,-4 0-30 0 0,0-1 1 0 0,0-1 0 0 0,0 1-1 0 0,0-1 1 0 0,0 0-1 0 0,0 0 1 0 0,0 0 0 0 0,0 0-1 0 0,0-1 1 0 0,4-2 0 0 0,7-4-190 0 0,-1-1 0 0 0,-1 0 1 0 0,0-1-1 0 0,0 0 1 0 0,17-18-1 0 0,-13 11-13 0 0,-1-1 1 0 0,-1 0-1 0 0,-1-1 0 0 0,0-1 1 0 0,19-34-1 0 0,-30 47 201 0 0,-1-1 1 0 0,1 1-1 0 0,-1-1 0 0 0,-1 1 1 0 0,1-1-1 0 0,-1 0 0 0 0,0 0 1 0 0,-1 0-1 0 0,0 0 1 0 0,0 0-1 0 0,-1 0 0 0 0,0 0 1 0 0,-1 0-1 0 0,1-1 1 0 0,-2 1-1 0 0,1 0 0 0 0,-1 1 1 0 0,0-1-1 0 0,-1 0 0 0 0,-5-12 1 0 0,8 19 26 0 0,-1 0 0 0 0,0 0 0 0 0,1-1 1 0 0,-1 1-1 0 0,0 0 0 0 0,1 1 0 0 0,-1-1 0 0 0,0 0 0 0 0,0 0 1 0 0,0 0-1 0 0,0 0 0 0 0,0 1 0 0 0,0-1 0 0 0,0 0 1 0 0,0 1-1 0 0,0-1 0 0 0,0 1 0 0 0,0-1 0 0 0,0 1 1 0 0,-1 0-1 0 0,1-1 0 0 0,0 1 0 0 0,-2 0 0 0 0,1 0 2 0 0,-1 0 0 0 0,1 1 0 0 0,0-1 0 0 0,-1 1-1 0 0,1-1 1 0 0,0 1 0 0 0,-1 0 0 0 0,1 0 0 0 0,0 0 0 0 0,0 0 0 0 0,-3 2-1 0 0,-4 4 25 0 0,-1 0 0 0 0,1 1 0 0 0,-14 14 1 0 0,23-21-22 0 0,-9 8 102 0 0,1 0-1 0 0,0 1 1 0 0,0 0-1 0 0,1 0 1 0 0,-7 15-1 0 0,11-19-1 0 0,1-1 0 0 0,0 1 0 0 0,0-1-1 0 0,1 1 1 0 0,0 0 0 0 0,0 0 0 0 0,0-1 0 0 0,1 1-1 0 0,0 0 1 0 0,0 0 0 0 0,0 0 0 0 0,1 0 0 0 0,1 8-1 0 0,1 0 123 0 0,0-1 0 0 0,1 0 0 0 0,1-1 0 0 0,0 1 0 0 0,12 22 0 0 0,-14-30-207 0 0,1 0 0 0 0,0 0-1 0 0,-1-1 1 0 0,2 1 0 0 0,-1-1 0 0 0,0 0 0 0 0,1 0 0 0 0,0 0-1 0 0,0-1 1 0 0,0 0 0 0 0,0 0 0 0 0,0 0 0 0 0,1 0 0 0 0,0-1-1 0 0,8 3 1 0 0,-5-3-185 0 0,1 0 0 0 0,-1-1 0 0 0,1 0 0 0 0,0-1 0 0 0,-1 0 0 0 0,1 0 0 0 0,0-1 0 0 0,-1 0 0 0 0,1-1 0 0 0,-1 0 0 0 0,12-4 0 0 0,10-6-2421 0 0,57-28 0 0 0,-63 27 1224 0 0,-21 11 1149 0 0,1 0 1 0 0,-1-1 0 0 0,0 0 0 0 0,-1 0-1 0 0,1 0 1 0 0,0 0 0 0 0,-1 0-1 0 0,0-1 1 0 0,0 1 0 0 0,0-1 0 0 0,0 0-1 0 0,0 0 1 0 0,-1 0 0 0 0,4-7-1 0 0,-4 4 99 0 0,1-1 0 0 0,-1 0 0 0 0,0 1 0 0 0,-1-1 0 0 0,0 0 0 0 0,0 0 0 0 0,0 0 1 0 0,-2-9-1 0 0,0-3 435 0 0,-2 0 0 0 0,0 0 0 0 0,-2 0 0 0 0,0 1 0 0 0,-1-1 0 0 0,-9-18 0 0 0,11 29 174 0 0,0 0 0 0 0,0 1 0 0 0,-10-13 1 0 0,13 20-400 0 0,1 0 0 0 0,-1 0 0 0 0,0 0 0 0 0,0 0 0 0 0,0 0 0 0 0,0 0 0 0 0,0 0 0 0 0,0 1 0 0 0,0-1 0 0 0,0 0 0 0 0,-1 1 0 0 0,1-1 0 0 0,0 1 0 0 0,0-1 0 0 0,-2 0 0 0 0,2 1-36 0 0,0 0 0 0 0,1 1 1 0 0,-1-1-1 0 0,0 0 0 0 0,0 0 0 0 0,0 1 1 0 0,1-1-1 0 0,-1 0 0 0 0,0 1 0 0 0,0-1 0 0 0,1 1 1 0 0,-1-1-1 0 0,1 1 0 0 0,-1-1 0 0 0,0 1 1 0 0,1-1-1 0 0,-1 1 0 0 0,1 0 0 0 0,-1-1 1 0 0,1 1-1 0 0,-1 0 0 0 0,1-1 0 0 0,0 1 0 0 0,-1 0 1 0 0,1 0-1 0 0,0-1 0 0 0,-1 2 0 0 0,0 3 36 0 0,0-1-1 0 0,0 0 0 0 0,0 1 0 0 0,0-1 1 0 0,1 0-1 0 0,0 1 0 0 0,0-1 0 0 0,0 1 0 0 0,0-1 1 0 0,1 1-1 0 0,0-1 0 0 0,1 6 0 0 0,20 54 947 0 0,-18-56-872 0 0,6 15 447 0 0,28 43 0 0 0,-1-2-224 0 0,-34-58-386 0 0,0 0 0 0 0,1 0-1 0 0,0 0 1 0 0,-1-1 0 0 0,2 1-1 0 0,-1-1 1 0 0,6 5 0 0 0,-10-10-3 0 0,-28-26-638 0 0,15 14 387 0 0,2 1 0 0 0,-1-2 0 0 0,-18-26 1 0 0,26 33 213 0 0,1 0 1 0 0,0-1-1 0 0,0 1 1 0 0,0-1-1 0 0,1 1 0 0 0,0-1 1 0 0,0 0-1 0 0,1 0 1 0 0,0 0-1 0 0,0 0 1 0 0,1 0-1 0 0,0-10 1 0 0,1 10-6 0 0,0 1 1 0 0,0-1-1 0 0,1 0 1 0 0,0 1-1 0 0,0-1 0 0 0,0 1 1 0 0,1-1-1 0 0,0 1 1 0 0,0 0-1 0 0,1 0 1 0 0,0 1-1 0 0,0-1 0 0 0,0 1 1 0 0,0-1-1 0 0,1 1 1 0 0,0 1-1 0 0,0-1 1 0 0,1 1-1 0 0,-1 0 0 0 0,1 0 1 0 0,0 0-1 0 0,0 1 1 0 0,0 0-1 0 0,8-3 1 0 0,-7 3 93 0 0,-1 1 1 0 0,1 0 0 0 0,0 0 0 0 0,0 0 0 0 0,0 1-1 0 0,0 0 1 0 0,1 0 0 0 0,-1 1 0 0 0,0 0-1 0 0,0 0 1 0 0,0 1 0 0 0,1 0 0 0 0,-1 0 0 0 0,0 1-1 0 0,0 0 1 0 0,0 0 0 0 0,-1 0 0 0 0,1 1 0 0 0,-1 0-1 0 0,1 0 1 0 0,-1 1 0 0 0,0 0 0 0 0,7 5 0 0 0,-10-6 53 0 0,0 0 1 0 0,0 0 0 0 0,0 0 0 0 0,0 1-1 0 0,-1-1 1 0 0,1 1 0 0 0,-1-1 0 0 0,0 1-1 0 0,0 0 1 0 0,0-1 0 0 0,-1 1 0 0 0,1 0 0 0 0,-1 0-1 0 0,0 1 1 0 0,0-1 0 0 0,0 5 0 0 0,-1 3 63 0 0,0 1 0 0 0,-1-1 1 0 0,0 1-1 0 0,-4 13 0 0 0,4-20-176 0 0,1-5 8 0 0,-1-1 1 0 0,1 0-1 0 0,0 1 1 0 0,0-1-1 0 0,0 1 0 0 0,0-1 1 0 0,0 0-1 0 0,0 1 0 0 0,-1-1 1 0 0,1 1-1 0 0,0-1 0 0 0,0 0 1 0 0,0 1-1 0 0,0-1 1 0 0,1 1-1 0 0,-1-1 0 0 0,0 1 1 0 0,0-1-1 0 0,0 0 0 0 0,0 1 1 0 0,0-1-1 0 0,0 1 0 0 0,1-1 1 0 0,-1 0-1 0 0,0 1 1 0 0,0-1-1 0 0,1 0 0 0 0,-1 1 1 0 0,0-1-1 0 0,0 0 0 0 0,1 1 1 0 0,-1-1-1 0 0,0 0 0 0 0,1 0 1 0 0,-1 1-1 0 0,0-1 0 0 0,1 0 1 0 0,0 0-1 0 0,0 0 0 0 0,1 0 0 0 0,-1 0 0 0 0,1 0 0 0 0,-1-1 0 0 0,1 1 0 0 0,-1-1 0 0 0,1 1 0 0 0,-1-1-1 0 0,0 0 1 0 0,1 1 0 0 0,1-2 0 0 0,4-3-68 0 0,0-1 0 0 0,0 1 0 0 0,8-9-1 0 0,4-8-210 0 0,-2-1 0 0 0,0-1 0 0 0,-2 0 0 0 0,0-2 0 0 0,-2 1 0 0 0,-1-2 0 0 0,-1 0 0 0 0,10-39 0 0 0,-18 56 452 0 0,-5 9 5 0 0,-7 17 180 0 0,-13 31 262 0 0,10-14-220 0 0,2 0-1 0 0,-7 43 1 0 0,14-56-167 0 0,1-1 0 0 0,1 1 1 0 0,1-1-1 0 0,1 1 0 0 0,4 31 0 0 0,1-24 188 0 0,1 0 0 0 0,1-1 0 0 0,18 42 0 0 0,44 70 780 0 0,-39-81-1046 0 0,-14-27-86 0 0,-12-23-54 0 0,0 1 1 0 0,-1 0 0 0 0,0 0-1 0 0,0 1 1 0 0,-1-1 0 0 0,5 18-1 0 0,-8-25-19 0 0,0 0 0 0 0,0 0 1 0 0,0 0-1 0 0,0 1 0 0 0,0-1 0 0 0,0 0 0 0 0,0 0 0 0 0,0 0 0 0 0,0 0 1 0 0,0 0-1 0 0,-1 0 0 0 0,1 0 0 0 0,0 0 0 0 0,-1 0 0 0 0,1 0 0 0 0,-1 0 1 0 0,1 0-1 0 0,-1 0 0 0 0,0-1 0 0 0,1 1 0 0 0,-1 0 0 0 0,0 0 0 0 0,-1 0 1 0 0,0 1 5 0 0,0-1 0 0 0,0 1 0 0 0,0-1-1 0 0,-1 0 1 0 0,1 0 0 0 0,0 0 0 0 0,-1 0 0 0 0,1-1 0 0 0,-5 1 0 0 0,-2 1 10 0 0,-1-2-1 0 0,0 1 1 0 0,1-1-1 0 0,-15-2 1 0 0,1-1-21 0 0,1-1 1 0 0,-1-1 0 0 0,1-1-1 0 0,0-1 1 0 0,-33-15 0 0 0,44 16-3 0 0,1 0 0 0 0,0 0 0 0 0,0-1 0 0 0,0 0 0 0 0,1 0 0 0 0,0-1 0 0 0,1-1 0 0 0,-1 0 0 0 0,2 0 0 0 0,-1 0 0 0 0,1-1 0 0 0,-10-18 0 0 0,11 14-11 0 0,0 0 1 0 0,0 0 0 0 0,2-1-1 0 0,0 1 1 0 0,0-1 0 0 0,1 0 0 0 0,1 0-1 0 0,1 0 1 0 0,0 0 0 0 0,1 0 0 0 0,0-1-1 0 0,1 1 1 0 0,1 0 0 0 0,0 0 0 0 0,1 0-1 0 0,1 1 1 0 0,11-28 0 0 0,-10 29 7 0 0,1 1 0 0 0,0 1 0 0 0,1-1 0 0 0,0 1 0 0 0,1 1 0 0 0,0-1 0 0 0,1 1 0 0 0,0 1 0 0 0,0 0 0 0 0,1 0 0 0 0,1 0 0 0 0,-1 1 0 0 0,1 1 0 0 0,0 0 1 0 0,1 1-1 0 0,0 0 0 0 0,0 0 0 0 0,0 1 0 0 0,1 1 0 0 0,23-5 0 0 0,-23 7 12 0 0,0 0-1 0 0,-1 1 1 0 0,1 1 0 0 0,0 0 0 0 0,0 1-1 0 0,-1 0 1 0 0,1 1 0 0 0,-1 1 0 0 0,18 5 0 0 0,5 4-1738 0 0,61 33 0 0 0,-86-40 1100 0 0,-5-2-89 0 0,1 0 0 0 0,-1 0 0 0 0,0 1-1 0 0,6 5 1 0 0,0 0-1353 0 0,0 1-254 0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01.710"/>
    </inkml:context>
    <inkml:brush xml:id="br0">
      <inkml:brushProperty name="width" value="0.05" units="cm"/>
      <inkml:brushProperty name="height" value="0.05" units="cm"/>
    </inkml:brush>
  </inkml:definitions>
  <inkml:trace contextRef="#ctx0" brushRef="#br0">22 299 12461 0 0,'-6'-28'273'0'0,"6"24"-90"0"0,0 0 1 0 0,-1 0-1 0 0,0-1 0 0 0,0 1 0 0 0,0 0 0 0 0,0 1 1 0 0,0-1-1 0 0,-1 0 0 0 0,0 0 0 0 0,-4-6 0 0 0,8 12-48 0 0,0 1 0 0 0,0-1-1 0 0,0 1 1 0 0,0 0 0 0 0,-1-1-1 0 0,1 1 1 0 0,-1 0 0 0 0,0 0-1 0 0,0 0 1 0 0,1 6 0 0 0,6 37 368 0 0,-4-14-7 0 0,2-1 103 0 0,1 45 0 0 0,-7-57-429 0 0,2 1 0 0 0,0-1 0 0 0,1 1 0 0 0,1-1 0 0 0,0 0 0 0 0,15 35 0 0 0,-18-51-163 0 0,1 0 0 0 0,0 0 0 0 0,0 0 0 0 0,0 0 0 0 0,0 0 0 0 0,0-1-1 0 0,5 5 1 0 0,-7-7-5 0 0,0 0-1 0 0,0 0 1 0 0,0 0-1 0 0,1 0 1 0 0,-1 1 0 0 0,0-1-1 0 0,0 0 1 0 0,0 0-1 0 0,1 0 1 0 0,-1 0-1 0 0,0 0 1 0 0,0 0-1 0 0,1 0 1 0 0,-1 1 0 0 0,0-1-1 0 0,1 0 1 0 0,-1 0-1 0 0,0 0 1 0 0,0 0-1 0 0,1 0 1 0 0,-1 0-1 0 0,0 0 1 0 0,0-1 0 0 0,1 1-1 0 0,-1 0 1 0 0,0 0-1 0 0,0 0 1 0 0,1 0-1 0 0,-1 0 1 0 0,0 0-1 0 0,0 0 1 0 0,1 0 0 0 0,-1-1-1 0 0,0 1 1 0 0,1-1 3 0 0,-1 0 0 0 0,1 0 0 0 0,-1-1 1 0 0,1 1-1 0 0,-1 0 0 0 0,0 0 0 0 0,1 0 1 0 0,-1-1-1 0 0,0 1 0 0 0,0 0 0 0 0,0 0 1 0 0,0-3-1 0 0,-2-20-1 0 0,-1 0 0 0 0,-1 0 0 0 0,-1 1 1 0 0,-1-1-1 0 0,-2 1 0 0 0,-10-24 0 0 0,4 10-7 0 0,-8-41-1 0 0,14 44 37 0 0,-6-71 0 0 0,14 94 5 0 0,-1-1 0 0 0,1 1 0 0 0,1 0 0 0 0,0-1 0 0 0,1 1 0 0 0,0 0 0 0 0,1 0 0 0 0,0 0 0 0 0,1 0 0 0 0,6-14 0 0 0,-9 23-27 0 0,1-1 0 0 0,-1 1-1 0 0,0-1 1 0 0,1 1 0 0 0,0 0 0 0 0,0-1 0 0 0,-1 1 0 0 0,1 0 0 0 0,0 0 0 0 0,1 0-1 0 0,-1 0 1 0 0,0 1 0 0 0,0-1 0 0 0,1 1 0 0 0,-1-1 0 0 0,1 1 0 0 0,0 0-1 0 0,-1 0 1 0 0,1 0 0 0 0,0 0 0 0 0,-1 1 0 0 0,1-1 0 0 0,0 1 0 0 0,0-1-1 0 0,0 1 1 0 0,-1 0 0 0 0,1 0 0 0 0,0 0 0 0 0,0 0 0 0 0,0 1 0 0 0,0-1 0 0 0,-1 1-1 0 0,1 0 1 0 0,0 0 0 0 0,3 2 0 0 0,4 1-17 0 0,-1 1 0 0 0,0 1 0 0 0,0 0 0 0 0,-1 0 0 0 0,0 0 0 0 0,0 1 0 0 0,0 0 0 0 0,8 12 0 0 0,-3-5 21 0 0,-1 1 1 0 0,-1 1 0 0 0,-1 0 0 0 0,0 0 0 0 0,-1 1 0 0 0,10 25 0 0 0,-16-36-17 0 0,-1 0 0 0 0,-1 1 0 0 0,1 0 1 0 0,-1-1-1 0 0,0 1 0 0 0,0 0 1 0 0,-1-1-1 0 0,0 1 0 0 0,0 0 1 0 0,-1 0-1 0 0,1-1 0 0 0,-1 1 1 0 0,-1 0-1 0 0,0-1 0 0 0,0 1 1 0 0,0-1-1 0 0,0 1 0 0 0,-1-1 1 0 0,0 0-1 0 0,-1 0 0 0 0,-4 7 1 0 0,-9 8 4 0 0,0 0 1 0 0,-2-1 0 0 0,-35 30 0 0 0,47-45 52 0 0,10-8 19 0 0,13-5-8 0 0,-8 6 20 0 0,-1 1 1 0 0,1 1-1 0 0,-1 0 0 0 0,1 0 1 0 0,-1 0-1 0 0,0 1 1 0 0,1 0-1 0 0,-1 0 1 0 0,0 1-1 0 0,1 0 1 0 0,6 3-1 0 0,-4-1 53 0 0,-1 0 1 0 0,0 0-1 0 0,0 1 0 0 0,-1 0 0 0 0,0 1 0 0 0,1 0 0 0 0,12 12 0 0 0,-18-14-113 0 0,0-1-1 0 0,0 1 0 0 0,0 0 1 0 0,0 0-1 0 0,-1 0 0 0 0,1 0 0 0 0,-1 1 1 0 0,0-1-1 0 0,0 1 0 0 0,-1-1 1 0 0,1 1-1 0 0,-1 0 0 0 0,0-1 0 0 0,0 1 1 0 0,-1 0-1 0 0,1 0 0 0 0,-1 0 0 0 0,0 0 1 0 0,-1-1-1 0 0,1 1 0 0 0,-1 0 1 0 0,-2 8-1 0 0,1-7-31 0 0,0 0 1 0 0,-1 1-1 0 0,1-1 1 0 0,-2 0-1 0 0,1 0 1 0 0,-1-1-1 0 0,1 1 1 0 0,-2-1-1 0 0,1 0 0 0 0,0 0 1 0 0,-1 0-1 0 0,0 0 1 0 0,0-1-1 0 0,-1 0 1 0 0,-8 6-1 0 0,11-9-105 0 0,1 1 1 0 0,-1-1-1 0 0,0 1 0 0 0,0-1 1 0 0,1 0-1 0 0,-1 0 0 0 0,0 0 1 0 0,0 0-1 0 0,0 0 0 0 0,0-1 1 0 0,0 0-1 0 0,0 1 0 0 0,0-1 1 0 0,0 0-1 0 0,-4-1 0 0 0,4 0-4 0 0,0 0 0 0 0,1 0-1 0 0,-1 0 1 0 0,0-1 0 0 0,1 0 0 0 0,-1 1-1 0 0,1-1 1 0 0,0 0 0 0 0,-1 0 0 0 0,1 0-1 0 0,0 0 1 0 0,0 0 0 0 0,1-1 0 0 0,-1 1-1 0 0,0-1 1 0 0,-1-2 0 0 0,1 2 94 0 0,0-1-1 0 0,0 0 1 0 0,0 1 0 0 0,0-1-1 0 0,0 0 1 0 0,1 0 0 0 0,0 0-1 0 0,0 0 1 0 0,0 0 0 0 0,0 0-1 0 0,1 0 1 0 0,-1-1 0 0 0,1 1-1 0 0,0 0 1 0 0,0 0 0 0 0,1 0 0 0 0,-1-1-1 0 0,1 1 1 0 0,0 0 0 0 0,0 0-1 0 0,1 0 1 0 0,-1 0 0 0 0,1 0-1 0 0,-1 1 1 0 0,1-1 0 0 0,1 0-1 0 0,-1 1 1 0 0,4-5 0 0 0,5-5 35 0 0,0 1 0 0 0,0 0 1 0 0,1 1-1 0 0,1 0 0 0 0,0 1 1 0 0,0 0-1 0 0,1 1 1 0 0,0 1-1 0 0,1 0 0 0 0,24-9 1 0 0,-29 14 117 0 0,0 0 1 0 0,0 0 0 0 0,1 1-1 0 0,-1 0 1 0 0,0 1-1 0 0,1 0 1 0 0,-1 0 0 0 0,1 2-1 0 0,-1-1 1 0 0,1 1 0 0 0,-1 1-1 0 0,1 0 1 0 0,-1 0 0 0 0,0 1-1 0 0,0 0 1 0 0,0 1 0 0 0,14 7-1 0 0,-3 0 278 0 0,0 2-1 0 0,-1 0 0 0 0,22 19 1 0 0,-37-29-407 0 0,0 2 0 0 0,-1-1 0 0 0,1 0 1 0 0,-1 1-1 0 0,-1 0 0 0 0,1 0 0 0 0,-1 0 0 0 0,1 0 1 0 0,-1 1-1 0 0,-1-1 0 0 0,1 1 0 0 0,-1 0 0 0 0,0 0 0 0 0,0 0 1 0 0,-1 0-1 0 0,0 0 0 0 0,1 10 0 0 0,-2-14-11 0 0,-1 0 0 0 0,1-1-1 0 0,-1 1 1 0 0,1-1 0 0 0,-1 1 0 0 0,1-1-1 0 0,-1 1 1 0 0,0-1 0 0 0,0 1 0 0 0,0-1-1 0 0,1 0 1 0 0,-2 1 0 0 0,1-1 0 0 0,0 0-1 0 0,0 0 1 0 0,0 0 0 0 0,0 0 0 0 0,-1 0-1 0 0,1 0 1 0 0,0 0 0 0 0,-1 0 0 0 0,1 0-1 0 0,-1-1 1 0 0,1 1 0 0 0,-1-1 0 0 0,0 1-1 0 0,1-1 1 0 0,-1 1 0 0 0,1-1 0 0 0,-3 0-1 0 0,-7 2-69 0 0,0 0 0 0 0,0-1 0 0 0,-13-1 0 0 0,21 0 52 0 0,-7 0-17 0 0,-1-1 0 0 0,1 0 0 0 0,-1-1 0 0 0,1 0 0 0 0,-1 0 0 0 0,1-1 0 0 0,0-1 0 0 0,-17-7-1 0 0,25 10 33 0 0,0-1 0 0 0,-1 1 0 0 0,1 0 0 0 0,0-1 0 0 0,-1 1 0 0 0,1-1 0 0 0,0 0 0 0 0,0 0-1 0 0,1 1 1 0 0,-1-1 0 0 0,0-1 0 0 0,0 1 0 0 0,1 0 0 0 0,-1 0 0 0 0,1-1 0 0 0,0 1 0 0 0,0 0-1 0 0,0-1 1 0 0,0 1 0 0 0,0-1 0 0 0,1 0 0 0 0,-1 1 0 0 0,1-1 0 0 0,-1 0 0 0 0,1 1 0 0 0,0-1-1 0 0,0 0 1 0 0,0 1 0 0 0,0-1 0 0 0,1 0 0 0 0,-1 1 0 0 0,1-1 0 0 0,0 1 0 0 0,-1-1 0 0 0,1 0 0 0 0,0 1-1 0 0,1 0 1 0 0,-1-1 0 0 0,2-2 0 0 0,5-7-42 0 0,0 0-1 0 0,1 1 0 0 0,0 0 1 0 0,1 1-1 0 0,0 0 1 0 0,1 1-1 0 0,0 0 1 0 0,0 0-1 0 0,1 1 1 0 0,0 1-1 0 0,0 0 0 0 0,1 0 1 0 0,-1 1-1 0 0,2 1 1 0 0,-1 0-1 0 0,1 1 1 0 0,-1 0-1 0 0,1 1 1 0 0,0 1-1 0 0,0 0 1 0 0,0 1-1 0 0,1 1 0 0 0,-1 0 1 0 0,15 2-1 0 0,-28-2 71 0 0,1 0 1 0 0,-1 0-1 0 0,1 0 0 0 0,-1 1 0 0 0,1-1 0 0 0,-1 1 0 0 0,0-1 0 0 0,1 0 0 0 0,-1 1 1 0 0,1 0-1 0 0,-1-1 0 0 0,0 1 0 0 0,0 0 0 0 0,1 0 0 0 0,-1 0 0 0 0,0 0 0 0 0,0 0 0 0 0,0 0 1 0 0,0 0-1 0 0,0 0 0 0 0,0 0 0 0 0,0 1 0 0 0,0-1 0 0 0,-1 0 0 0 0,1 1 0 0 0,0-1 1 0 0,-1 0-1 0 0,1 1 0 0 0,-1-1 0 0 0,1 2 0 0 0,-1 1 50 0 0,0 0 0 0 0,-1-1 0 0 0,1 1 0 0 0,-1-1 0 0 0,0 1 0 0 0,0 0 0 0 0,0-1 0 0 0,0 0 0 0 0,0 1 0 0 0,-1-1 0 0 0,-3 5 0 0 0,1-2-44 0 0,1 1 0 0 0,0-1 0 0 0,0 0-1 0 0,0 1 1 0 0,1 0 0 0 0,-3 9 0 0 0,5-14-21 0 0,0 0 0 0 0,0 1 0 0 0,0-1 0 0 0,0 0 0 0 0,0 1 0 0 0,1-1 0 0 0,-1 0 0 0 0,1 0 0 0 0,-1 1 0 0 0,1-1 0 0 0,0 0 0 0 0,0 0 0 0 0,0 0 0 0 0,0 0 0 0 0,0 0 0 0 0,0 0 0 0 0,1 0 0 0 0,-1 0 0 0 0,1 0 0 0 0,-1-1 0 0 0,1 1 0 0 0,0-1 0 0 0,2 3 0 0 0,5 3 25 0 0,0 0 0 0 0,0 0 0 0 0,1-1 0 0 0,0 0 0 0 0,0-1 0 0 0,1 0 0 0 0,-1-1-1 0 0,15 4 1 0 0,-20-7-63 0 0,-1 0 0 0 0,1 0 0 0 0,0-1 0 0 0,-1 1 0 0 0,1-1-1 0 0,0 0 1 0 0,-1-1 0 0 0,1 1 0 0 0,-1-1 0 0 0,1 0 0 0 0,-1 0 0 0 0,1-1-1 0 0,-1 1 1 0 0,1-1 0 0 0,-1 0 0 0 0,0 0 0 0 0,0 0 0 0 0,0-1 0 0 0,0 1-1 0 0,0-1 1 0 0,-1 0 0 0 0,1 0 0 0 0,2-4 0 0 0,0 1-133 0 0,-1 0 0 0 0,0 0 1 0 0,0 0-1 0 0,0-1 0 0 0,-1 0 1 0 0,0 0-1 0 0,0 0 0 0 0,-1 0 1 0 0,5-15-1 0 0,-7 18 139 0 0,-1 0 0 0 0,1-1 0 0 0,-1 1 0 0 0,1-1 0 0 0,-1 1 0 0 0,0-1 0 0 0,-1 0-1 0 0,1 1 1 0 0,-1-1 0 0 0,0 1 0 0 0,0 0 0 0 0,0-1 0 0 0,-1 1 0 0 0,0 0 0 0 0,1 0 0 0 0,-2 0 0 0 0,1 0 0 0 0,0 0 0 0 0,-4-4 0 0 0,1 1 13 0 0,-1 1 1 0 0,0-1 0 0 0,0 1-1 0 0,-1 0 1 0 0,0 1 0 0 0,0-1 0 0 0,0 2-1 0 0,-1-1 1 0 0,0 1 0 0 0,-8-4 0 0 0,11 6 11 0 0,-1-1 0 0 0,1 2 0 0 0,-1-1 0 0 0,0 1 1 0 0,0-1-1 0 0,1 2 0 0 0,-1-1 0 0 0,0 1 0 0 0,0-1 0 0 0,0 2 1 0 0,0-1-1 0 0,0 1 0 0 0,0 0 0 0 0,1 0 0 0 0,-1 0 1 0 0,-6 3-1 0 0,11-4 8 0 0,0 1 0 0 0,0-1 0 0 0,-1 0-1 0 0,1 1 1 0 0,0-1 0 0 0,0 1 0 0 0,0-1 0 0 0,0 1 0 0 0,0 0 0 0 0,0-1 0 0 0,0 1 0 0 0,0 0 0 0 0,0 0 0 0 0,1 0 0 0 0,-1 0-1 0 0,0-1 1 0 0,0 1 0 0 0,1 0 0 0 0,-1 0 0 0 0,0 1 0 0 0,1-1 0 0 0,-1 0 0 0 0,1 0 0 0 0,0 0 0 0 0,-1 0 0 0 0,1 0 0 0 0,0 0-1 0 0,0 1 1 0 0,0-1 0 0 0,-1 0 0 0 0,1 0 0 0 0,0 0 0 0 0,1 1 0 0 0,-1-1 0 0 0,0 0 0 0 0,0 0 0 0 0,0 0 0 0 0,1 1-1 0 0,-1-1 1 0 0,1 0 0 0 0,-1 0 0 0 0,1 0 0 0 0,-1 0 0 0 0,1 0 0 0 0,0 1 0 0 0,2 2 35 0 0,-1-1 0 0 0,1 1 0 0 0,0-1 0 0 0,0 0 0 0 0,1 0 1 0 0,-1 0-1 0 0,1-1 0 0 0,-1 1 0 0 0,1-1 0 0 0,0 0 0 0 0,5 3 0 0 0,5-1-8 0 0,1 0 0 0 0,-1-1 0 0 0,0 0 0 0 0,1-1-1 0 0,-1-1 1 0 0,27 0 0 0 0,0-4-36 0 0,46-8 0 0 0,-70 9-1 0 0,41-10 4 0 0,-55 11 5 0 0,1 0 1 0 0,0 0 0 0 0,0-1-1 0 0,-1 1 1 0 0,1-1 0 0 0,-1 0-1 0 0,1 0 1 0 0,-1 0 0 0 0,0-1 0 0 0,0 1-1 0 0,5-6 1 0 0,-7 7-6 0 0,-1 0 0 0 0,0 1 0 0 0,1-1 0 0 0,-1 0 0 0 0,0 0-1 0 0,0 0 1 0 0,0 0 0 0 0,1 0 0 0 0,-1 0 0 0 0,0 0 0 0 0,0 0 0 0 0,-1 0 0 0 0,1 0 0 0 0,0 0 0 0 0,0 0 0 0 0,0 0-1 0 0,-1 0 1 0 0,1 0 0 0 0,0 0 0 0 0,-1 0 0 0 0,1 0 0 0 0,-1 0 0 0 0,1 0 0 0 0,-1 1 0 0 0,-1-3 0 0 0,2 3 0 0 0,0 0 0 0 0,0-1 0 0 0,0 1 0 0 0,0-1 0 0 0,-1 1 1 0 0,1 0-1 0 0,0-1 0 0 0,0 1 0 0 0,0 0 0 0 0,-1-1 0 0 0,1 1 0 0 0,0 0 1 0 0,-1-1-1 0 0,1 1 0 0 0,0 0 0 0 0,-1 0 0 0 0,1-1 0 0 0,0 1 0 0 0,-1 0 1 0 0,1 0-1 0 0,-1 0 0 0 0,1-1 0 0 0,0 1 0 0 0,-1 0 0 0 0,1 0 0 0 0,-1 0 1 0 0,1 0-1 0 0,0 0 0 0 0,-1 0 0 0 0,1 0 0 0 0,-1 0 0 0 0,1 0 0 0 0,-1 0 1 0 0,1 0-1 0 0,0 0 0 0 0,-1 0 0 0 0,1 0 0 0 0,-1 0 0 0 0,1 1 1 0 0,0-1-1 0 0,-1 0 0 0 0,1 0 0 0 0,0 0 0 0 0,-1 1 0 0 0,1-1 0 0 0,-1 0 1 0 0,1 0-1 0 0,0 1 0 0 0,0-1 0 0 0,-1 0 0 0 0,1 1 0 0 0,-25 46 633 0 0,19-37-512 0 0,0 0-1 0 0,1 0 0 0 0,0 1 1 0 0,0-1-1 0 0,1 1 1 0 0,1 0-1 0 0,0 1 1 0 0,0-1-1 0 0,-1 18 0 0 0,4-28-116 0 0,-1 0-1 0 0,1 0 0 0 0,0 0 0 0 0,0 0 0 0 0,0 0 0 0 0,0 0 0 0 0,1-1 1 0 0,-1 1-1 0 0,0 0 0 0 0,0 0 0 0 0,1 0 0 0 0,-1 0 0 0 0,0 0 0 0 0,1 0 0 0 0,-1 0 1 0 0,1-1-1 0 0,-1 1 0 0 0,1 0 0 0 0,-1 0 0 0 0,1-1 0 0 0,0 1 0 0 0,-1 0 1 0 0,1-1-1 0 0,0 1 0 0 0,0 0 0 0 0,1 0 0 0 0,-1-1 0 0 0,0 0 0 0 0,1 0-1 0 0,-1 0 1 0 0,0 0 0 0 0,1 0 0 0 0,-1 0 0 0 0,0 0 0 0 0,1 0-1 0 0,-1 0 1 0 0,0 0 0 0 0,0-1 0 0 0,1 1 0 0 0,-1-1 0 0 0,2 0-1 0 0,8-4 10 0 0,-1-1 1 0 0,-1 0-1 0 0,14-11 0 0 0,-14 10 13 0 0,12-8-45 0 0,24-16-66 0 0,-42 29 74 0 0,-1 0 0 0 0,1 1 0 0 0,0-1 0 0 0,0 1 0 0 0,0 0 0 0 0,1 0 0 0 0,-1 1-1 0 0,0-1 1 0 0,0 0 0 0 0,1 1 0 0 0,-1 0 0 0 0,6 0 0 0 0,-7 0 13 0 0,0 1-1 0 0,-1-1 0 0 0,1 1 0 0 0,-1 0 0 0 0,1-1 0 0 0,-1 1 1 0 0,1 0-1 0 0,-1 0 0 0 0,0 0 0 0 0,1 0 0 0 0,-1 0 0 0 0,0 0 1 0 0,0 1-1 0 0,0-1 0 0 0,0 0 0 0 0,0 0 0 0 0,0 1 0 0 0,0-1 1 0 0,0 1-1 0 0,0 1 0 0 0,14 37 136 0 0,-6-12 51 0 0,-6-22-151 0 0,0 0 1 0 0,0 0-1 0 0,1 0 1 0 0,0-1-1 0 0,0 0 1 0 0,0 1-1 0 0,1-2 1 0 0,0 1 0 0 0,5 4-1 0 0,-8-7-31 0 0,0-1 0 0 0,0 0 0 0 0,0 0 0 0 0,0 1 0 0 0,0-1 0 0 0,1-1 0 0 0,-1 1 0 0 0,0 0 0 0 0,1 0 0 0 0,-1-1 0 0 0,0 1 0 0 0,1-1 0 0 0,-1 0-1 0 0,1 0 1 0 0,-1 0 0 0 0,0 0 0 0 0,1 0 0 0 0,-1-1 0 0 0,1 1 0 0 0,-1-1 0 0 0,0 1 0 0 0,1-1 0 0 0,-1 0 0 0 0,0 0 0 0 0,0 0 0 0 0,0 0 0 0 0,0 0 0 0 0,3-2 0 0 0,16-12 22 0 0,-1 0 0 0 0,-1 0 0 0 0,31-34 0 0 0,-45 43-26 0 0,0 0 0 0 0,0 1-1 0 0,-1-2 1 0 0,1 1-1 0 0,-2 0 1 0 0,1-1-1 0 0,-1 0 1 0 0,0 0 0 0 0,0 0-1 0 0,-1 0 1 0 0,0 0-1 0 0,0-1 1 0 0,-1 1-1 0 0,1-1 1 0 0,-2 1 0 0 0,1-15-1 0 0,-2 19-1 0 0,1 0 0 0 0,-1-1 1 0 0,1 1-1 0 0,-1 0 0 0 0,0 0 0 0 0,0-1 0 0 0,-1 1 0 0 0,1 0 1 0 0,-1 0-1 0 0,1 0 0 0 0,-1 1 0 0 0,0-1 0 0 0,0 0 0 0 0,0 1 1 0 0,0-1-1 0 0,-4-2 0 0 0,3 2-22 0 0,-1 1 0 0 0,0-1 1 0 0,0 1-1 0 0,-1 0 0 0 0,1 0 1 0 0,0 0-1 0 0,-1 1 0 0 0,1-1 0 0 0,-1 1 1 0 0,-6-1-1 0 0,-9 1-214 0 0,0 0 0 0 0,0 1 0 0 0,0 2 0 0 0,-28 4 1 0 0,32-4-31 0 0,-272 51-5094 0 0,195-34 3222 0 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04.311"/>
    </inkml:context>
    <inkml:brush xml:id="br0">
      <inkml:brushProperty name="width" value="0.05" units="cm"/>
      <inkml:brushProperty name="height" value="0.05" units="cm"/>
    </inkml:brush>
  </inkml:definitions>
  <inkml:trace contextRef="#ctx0" brushRef="#br0">383 150 9401 0 0,'3'-2'69'0'0,"-1"0"1"0"0,0 0-1 0 0,0 0 0 0 0,1 0 0 0 0,-1-1 1 0 0,-1 1-1 0 0,1-1 0 0 0,0 1 1 0 0,-1-1-1 0 0,1 0 0 0 0,1-3 1 0 0,-3 4 29 0 0,0 0-1 0 0,0 0 1 0 0,0 0 0 0 0,0 0 0 0 0,0 0 0 0 0,0 0 0 0 0,0 0-1 0 0,-1 1 1 0 0,1-1 0 0 0,-1 0 0 0 0,1 0 0 0 0,-1 0-1 0 0,0 0 1 0 0,0 1 0 0 0,0-1 0 0 0,0 0 0 0 0,0 1 0 0 0,-2-4-1 0 0,-2-2 237 0 0,-1 0-1 0 0,1 0 1 0 0,-1 1-1 0 0,0-1 0 0 0,-1 1 1 0 0,1 0-1 0 0,-13-8 0 0 0,17 14-296 0 0,0 0 0 0 0,0-1-1 0 0,0 1 1 0 0,0 0-1 0 0,0 0 1 0 0,0 0 0 0 0,0 0-1 0 0,1 0 1 0 0,-1 0-1 0 0,0 1 1 0 0,0-1 0 0 0,0 1-1 0 0,0-1 1 0 0,0 1-1 0 0,1 0 1 0 0,-1-1 0 0 0,0 1-1 0 0,-3 2 1 0 0,-30 22 508 0 0,31-21-463 0 0,-19 16 434 0 0,0 2-1 0 0,1 1 0 0 0,1 0 1 0 0,-19 29-1 0 0,-61 110 1903 0 0,97-154-2288 0 0,0 0 0 0 0,0 1 0 0 0,1-1 1 0 0,0 0-1 0 0,0 1 0 0 0,1 0 0 0 0,0 0 0 0 0,1-1 1 0 0,-1 19-1 0 0,2-23-101 0 0,0 0 1 0 0,1 0 0 0 0,-1 0-1 0 0,1 0 1 0 0,0 0-1 0 0,0 0 1 0 0,1 0 0 0 0,-1-1-1 0 0,1 1 1 0 0,0 0 0 0 0,0-1-1 0 0,0 1 1 0 0,0-1-1 0 0,1 0 1 0 0,-1 0 0 0 0,1 0-1 0 0,0 0 1 0 0,0 0 0 0 0,0 0-1 0 0,0-1 1 0 0,1 0 0 0 0,-1 1-1 0 0,8 2 1 0 0,5 2-6 0 0,0-1 0 0 0,0 0 1 0 0,1-1-1 0 0,-1-1 0 0 0,1-1 0 0 0,0 0 1 0 0,0-1-1 0 0,28-1 0 0 0,-20-2-146 0 0,-1-1 1 0 0,0 0-1 0 0,0-2 0 0 0,0-1 1 0 0,34-11-1 0 0,-45 10-13 0 0,0 1-1 0 0,0-2 0 0 0,0 0 1 0 0,-1 0-1 0 0,0-1 1 0 0,-1-1-1 0 0,0 0 1 0 0,0 0-1 0 0,-1-1 1 0 0,0-1-1 0 0,-1 1 1 0 0,0-2-1 0 0,0 1 1 0 0,-1-1-1 0 0,-1 0 0 0 0,0-1 1 0 0,-1 0-1 0 0,5-14 1 0 0,-9 20 124 0 0,0-1 0 0 0,-1 1 0 0 0,0-1 1 0 0,0 1-1 0 0,-1-1 0 0 0,0 1 0 0 0,0-1 1 0 0,-1 1-1 0 0,0-1 0 0 0,0 1 0 0 0,-1 0 0 0 0,0-1 1 0 0,-5-12-1 0 0,-1 2-1 0 0,0-1 0 0 0,-1 1 0 0 0,-23-32 0 0 0,23 39 13 0 0,0-1-1 0 0,0 1 1 0 0,-1 1-1 0 0,-1 0 1 0 0,0 0-1 0 0,0 1 1 0 0,-1 1-1 0 0,0 0 1 0 0,0 0-1 0 0,-26-11 1 0 0,31 16-70 0 0,0 1 1 0 0,0-1-1 0 0,-1 1 1 0 0,1 1-1 0 0,0-1 1 0 0,-1 1-1 0 0,1 1 1 0 0,-1-1 0 0 0,1 1-1 0 0,-1 1 1 0 0,1-1-1 0 0,-1 1 1 0 0,1 1-1 0 0,-1-1 1 0 0,1 1-1 0 0,0 0 1 0 0,0 1 0 0 0,0 0-1 0 0,0 0 1 0 0,0 0-1 0 0,1 1 1 0 0,-10 7-1 0 0,13-10-88 0 0,1 1-1 0 0,0-1 1 0 0,0 1 0 0 0,0 0-1 0 0,1 0 1 0 0,-1 0-1 0 0,0-1 1 0 0,1 2-1 0 0,-1-1 1 0 0,1 0-1 0 0,0 0 1 0 0,0 0-1 0 0,-1 1 1 0 0,1-1 0 0 0,1 0-1 0 0,-1 1 1 0 0,0-1-1 0 0,1 1 1 0 0,-1-1-1 0 0,1 1 1 0 0,0-1-1 0 0,0 1 1 0 0,0-1-1 0 0,0 1 1 0 0,0-1 0 0 0,0 1-1 0 0,1-1 1 0 0,-1 1-1 0 0,1-1 1 0 0,0 1-1 0 0,0-1 1 0 0,0 1-1 0 0,0-1 1 0 0,0 0-1 0 0,0 0 1 0 0,0 0 0 0 0,1 1-1 0 0,-1-1 1 0 0,1 0-1 0 0,0-1 1 0 0,0 1-1 0 0,0 0 1 0 0,2 1-1 0 0,11 9-1126 0 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04.792"/>
    </inkml:context>
    <inkml:brush xml:id="br0">
      <inkml:brushProperty name="width" value="0.05" units="cm"/>
      <inkml:brushProperty name="height" value="0.05" units="cm"/>
    </inkml:brush>
  </inkml:definitions>
  <inkml:trace contextRef="#ctx0" brushRef="#br0">0 182 12937 0 0,'15'-92'2311'0'0,"-15"91"-2212"0"0,0-1 0 0 0,1 1-1 0 0,-1 0 1 0 0,0 0 0 0 0,0-1 0 0 0,1 1-1 0 0,-1 0 1 0 0,0 0 0 0 0,1 0 0 0 0,-1-1-1 0 0,1 1 1 0 0,0 0 0 0 0,-1 0-1 0 0,1 0 1 0 0,0 0 0 0 0,0 0 0 0 0,0 0-1 0 0,-1 0 1 0 0,1 1 0 0 0,0-1 0 0 0,0 0-1 0 0,0 0 1 0 0,0 1 0 0 0,1-1 0 0 0,-1 0-1 0 0,0 1 1 0 0,0-1 0 0 0,0 1 0 0 0,0 0-1 0 0,1-1 1 0 0,-1 1 0 0 0,0 0 0 0 0,0 0-1 0 0,1 0 1 0 0,-1 0 0 0 0,2 0 0 0 0,-1 0-14 0 0,-1 0 1 0 0,1 0 0 0 0,0 0-1 0 0,-1 1 1 0 0,1-1 0 0 0,0 1-1 0 0,-1-1 1 0 0,1 1-1 0 0,0 0 1 0 0,-1 0 0 0 0,1 0-1 0 0,-1 0 1 0 0,0 0 0 0 0,1 0-1 0 0,-1 0 1 0 0,0 0 0 0 0,1 0-1 0 0,-1 0 1 0 0,0 1 0 0 0,0-1-1 0 0,0 1 1 0 0,0-1 0 0 0,0 1-1 0 0,-1-1 1 0 0,2 4 0 0 0,12 53 1241 0 0,11 102 0 0 0,-7-33-1276 0 0,-15-112-41 0 0,0 1 1 0 0,2-1-1 0 0,11 29 0 0 0,-15-41-153 0 0,1 1-1 0 0,0-1 0 0 0,-1 1 0 0 0,1-1 0 0 0,0 0 0 0 0,0 0 1 0 0,1 1-1 0 0,-1-2 0 0 0,1 1 0 0 0,0 0 0 0 0,-1 0 0 0 0,1-1 1 0 0,0 0-1 0 0,0 1 0 0 0,1-1 0 0 0,-1 0 0 0 0,0-1 0 0 0,1 1 1 0 0,-1-1-1 0 0,1 1 0 0 0,0-1 0 0 0,3 1 0 0 0,-5-2-101 0 0,0 0 0 0 0,0-1 0 0 0,0 1 0 0 0,0 0 0 0 0,0-1 0 0 0,0 1 0 0 0,0-1 0 0 0,0 0 0 0 0,0 0 0 0 0,-1 0 0 0 0,1 0 0 0 0,0 0 0 0 0,0 0 0 0 0,-1 0 0 0 0,1 0 0 0 0,-1 0 0 0 0,3-4 0 0 0,24-31-1534 0 0,-17 21 1208 0 0,1-2 442 0 0,-1 0 1 0 0,-1-1-1 0 0,-1-1 0 0 0,0 0 0 0 0,-1 0 0 0 0,-1 0 0 0 0,-1-1 1 0 0,6-34-1 0 0,-6 20 527 0 0,0-47 1 0 0,-5 56 259 0 0,1 1-1 0 0,0 0 1 0 0,2 0 0 0 0,12-43 0 0 0,-4 47 340 0 0,-4 10-304 0 0,-8 10-670 0 0,0 0 0 0 0,1 0-1 0 0,-1 0 1 0 0,0 0 0 0 0,0 0 0 0 0,0-1 0 0 0,0 1 0 0 0,0 0 0 0 0,0 0-1 0 0,1 0 1 0 0,-1 0 0 0 0,0 0 0 0 0,0 0 0 0 0,0 0 0 0 0,0 0 0 0 0,1 0-1 0 0,-1 0 1 0 0,0 0 0 0 0,0 0 0 0 0,0 0 0 0 0,0 0 0 0 0,1 0 0 0 0,-1 0-1 0 0,0 0 1 0 0,0 0 0 0 0,0 0 0 0 0,0 0 0 0 0,1 0 0 0 0,-1 0 0 0 0,0 0-1 0 0,0 0 1 0 0,0 0 0 0 0,0 0 0 0 0,0 0 0 0 0,1 0 0 0 0,-1 0 0 0 0,0 1-1 0 0,0-1 1 0 0,0 0 0 0 0,0 0 0 0 0,1 0 0 0 0,-2 3 46 0 0,1-1 1 0 0,-1 1 0 0 0,1-1 0 0 0,-1 0-1 0 0,0 1 1 0 0,0-1 0 0 0,0 0-1 0 0,0 0 1 0 0,0 0 0 0 0,0 0-1 0 0,-3 3 1 0 0,0 2 74 0 0,-26 57 507 0 0,2 1-1 0 0,3 1 0 0 0,-19 82 1 0 0,28-91-3241 0 0,15-53 1987 0 0,0 0 0 0 0,1 0 0 0 0,-1 0 0 0 0,1 0 0 0 0,0 0 0 0 0,1 0 1 0 0,-1 0-1 0 0,2 6 0 0 0,1-1-1722 0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0:05.289"/>
    </inkml:context>
    <inkml:brush xml:id="br0">
      <inkml:brushProperty name="width" value="0.05" units="cm"/>
      <inkml:brushProperty name="height" value="0.05" units="cm"/>
    </inkml:brush>
  </inkml:definitions>
  <inkml:trace contextRef="#ctx0" brushRef="#br0">195 288 14681 0 0,'0'0'43'0'0,"0"-1"-1"0"0,0 1 0 0 0,0-1 0 0 0,0 1 0 0 0,0-1 1 0 0,0 1-1 0 0,0-1 0 0 0,0 1 0 0 0,0 0 0 0 0,0-1 0 0 0,0 1 1 0 0,0-1-1 0 0,0 1 0 0 0,0-1 0 0 0,0 1 0 0 0,-1 0 1 0 0,1-1-1 0 0,0 1 0 0 0,0-1 0 0 0,-1 1 0 0 0,1 0 1 0 0,0-1-1 0 0,0 1 0 0 0,-1-1 0 0 0,1 1 0 0 0,0 0 1 0 0,-1 0-1 0 0,1-1 0 0 0,0 1 0 0 0,-1 0 0 0 0,0-1 1 0 0,-5-3 865 0 0,6 4-886 0 0,0 0 0 0 0,0 0 0 0 0,0 0 0 0 0,0 0 0 0 0,0 0-1 0 0,0-1 1 0 0,0 1 0 0 0,0 0 0 0 0,0 0 0 0 0,0 0 0 0 0,0 0 0 0 0,0-1-1 0 0,0 1 1 0 0,0 0 0 0 0,0 0 0 0 0,0 0 0 0 0,0 0 0 0 0,0-1 0 0 0,0 1-1 0 0,0 0 1 0 0,0 0 0 0 0,0 0 0 0 0,0 0 0 0 0,0-1 0 0 0,0 1 0 0 0,0 0-1 0 0,0 0 1 0 0,0 0 0 0 0,0 0 0 0 0,0 0 0 0 0,1 0 0 0 0,-1-1 0 0 0,0 1-1 0 0,0 0 1 0 0,0 0 0 0 0,0 0 0 0 0,0 0 0 0 0,1 0 0 0 0,-1 0 0 0 0,0 0-1 0 0,0 0 1 0 0,0 0-8 0 0,1 0-1 0 0,-1 0 1 0 0,0 0-1 0 0,0 0 1 0 0,1 0-1 0 0,-1 0 1 0 0,0 0-1 0 0,0 0 1 0 0,0 0-1 0 0,1 0 1 0 0,-1 1-1 0 0,0-1 1 0 0,0 0-1 0 0,0 0 1 0 0,0 0-1 0 0,1 0 0 0 0,-1 1 1 0 0,0-1-1 0 0,0 0 1 0 0,0 0-1 0 0,0 0 1 0 0,0 0-1 0 0,1 1 1 0 0,-1-1-1 0 0,0 0 1 0 0,0 0-1 0 0,0 1 1 0 0,0-1-1 0 0,0 0 1 0 0,0 0-1 0 0,0 0 1 0 0,0 1-1 0 0,0-1 1 0 0,0 0-1 0 0,0 0 1 0 0,0 1-1 0 0,0-1 1 0 0,0 0-1 0 0,0 0 1 0 0,0 1-1 0 0,0-1 1 0 0,-1 0-1 0 0,1 0 1 0 0,0 0-1 0 0,0 1 0 0 0,0-1 1 0 0,0 0-1 0 0,0 0 1 0 0,-1 1-1 0 0,-7 36-74 0 0,-2 0-1 0 0,-2-1 0 0 0,-1 0 0 0 0,-20 37 1 0 0,-22 60-250 0 0,51-122-80 0 0,2-9 163 0 0,1 1 1 0 0,0-1-1 0 0,0 0 0 0 0,0 0 0 0 0,0 1 0 0 0,0-1 0 0 0,1 1 1 0 0,-1-1-1 0 0,1 1 0 0 0,-1-1 0 0 0,1 1 0 0 0,0-1 0 0 0,0 5 1 0 0,1-6 169 0 0,-1-1-1 0 0,1 0 1 0 0,-1 0 0 0 0,1 0 0 0 0,-1 0 0 0 0,0 0 0 0 0,1 0 0 0 0,-1 0 0 0 0,1 0 0 0 0,-1-1 0 0 0,1 1 0 0 0,-1 0 0 0 0,1 0 0 0 0,-1 0-1 0 0,1 0 1 0 0,-1-1 0 0 0,0 1 0 0 0,1 0 0 0 0,-1 0 0 0 0,1-1 0 0 0,-1 1 0 0 0,0 0 0 0 0,1-1 0 0 0,-1 1 0 0 0,0 0 0 0 0,1-1 0 0 0,-1 1-1 0 0,0 0 1 0 0,0-1 0 0 0,1 1 0 0 0,-1-1 0 0 0,0 0 0 0 0,11-13-345 0 0,-3-2 443 0 0,0-1 0 0 0,-1 1 1 0 0,-1-1-1 0 0,-1 0 0 0 0,0 0 0 0 0,3-26 0 0 0,2-108 2108 0 0,-9 108-1273 0 0,2 1-1 0 0,11-64 1 0 0,8 27 395 0 0,-19 71-1111 0 0,0 0 0 0 0,1 0 1 0 0,0 0-1 0 0,1 0 0 0 0,-1 1 0 0 0,2-1 1 0 0,6-7-1 0 0,-10 13-119 0 0,0 0-1 0 0,0 0 1 0 0,0 0 0 0 0,0 1 0 0 0,1-1 0 0 0,-1 1-1 0 0,0 0 1 0 0,1-1 0 0 0,-1 1 0 0 0,1 0 0 0 0,-1 1-1 0 0,1-1 1 0 0,0 0 0 0 0,-1 1 0 0 0,1-1 0 0 0,0 1-1 0 0,2 0 1 0 0,1 0 51 0 0,-1 1 0 0 0,1-1 0 0 0,-1 1 0 0 0,1 1 0 0 0,-1-1 0 0 0,1 1 0 0 0,9 4 1 0 0,-1 2 156 0 0,0 0 0 0 0,0 0 1 0 0,-1 2-1 0 0,22 19 1 0 0,-19-14 6 0 0,0 1 1 0 0,-1 0-1 0 0,-1 2 1 0 0,22 34 0 0 0,-32-45-196 0 0,0 0 1 0 0,-1 0 0 0 0,0 0-1 0 0,0 1 1 0 0,-1-1 0 0 0,0 1 0 0 0,1 12-1 0 0,-2-15-28 0 0,-1-1 0 0 0,0 0-1 0 0,0 1 1 0 0,-1-1-1 0 0,1 1 1 0 0,-1-1 0 0 0,0 0-1 0 0,0 0 1 0 0,-1 1 0 0 0,1-1-1 0 0,-1 0 1 0 0,0 0 0 0 0,0 0-1 0 0,-4 5 1 0 0,1-3-8 0 0,-1 0 1 0 0,0 0-1 0 0,0 0 1 0 0,0-1-1 0 0,0 0 1 0 0,-1-1-1 0 0,0 1 1 0 0,0-1-1 0 0,0-1 1 0 0,-1 1-1 0 0,1-1 1 0 0,-16 4-1 0 0,-9 1-304 0 0,-59 7-1 0 0,81-14 162 0 0,-26 2-1230 0 0,0-2 1 0 0,0-1-1 0 0,1-2 0 0 0,-44-8 1 0 0,37 2-1429 0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46.484"/>
    </inkml:context>
    <inkml:brush xml:id="br0">
      <inkml:brushProperty name="width" value="0.05" units="cm"/>
      <inkml:brushProperty name="height" value="0.05" units="cm"/>
    </inkml:brush>
  </inkml:definitions>
  <inkml:trace contextRef="#ctx0" brushRef="#br0">1 36 5573 0 0,'5'-6'174'0'0,"1"1"1"0"0,1 0-1 0 0,-1 0 1 0 0,12-6-1 0 0,-13 8 2 0 0,-4 2-102 0 0,32 17 474 0 0,-32-16-550 0 0,0 1 0 0 0,0 0 0 0 0,0-1 1 0 0,0 1-1 0 0,0 0 0 0 0,0-1 0 0 0,0 1 0 0 0,0 0 0 0 0,0 0 0 0 0,0 0 0 0 0,0 0 0 0 0,-1 0 0 0 0,1 0 0 0 0,0 0 0 0 0,-1 0 0 0 0,1 0 0 0 0,-1 0 0 0 0,1 0 0 0 0,-1 0 0 0 0,1 1 0 0 0,-1-1 1 0 0,0 0-1 0 0,0 0 0 0 0,1 1 0 0 0,-1-1 0 0 0,0 2 0 0 0,-1 1-257 0 0,1 1 1 0 0,-1-1 0 0 0,1 0-1 0 0,-1 0 1 0 0,0 0-1 0 0,-3 5 1 0 0,4-7-304 0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47.625"/>
    </inkml:context>
    <inkml:brush xml:id="br0">
      <inkml:brushProperty name="width" value="0.05" units="cm"/>
      <inkml:brushProperty name="height" value="0.05" units="cm"/>
    </inkml:brush>
  </inkml:definitions>
  <inkml:trace contextRef="#ctx0" brushRef="#br0">83 72 8793 0 0,'1'-55'976'0'0,"-1"54"-878"0"0,0 1 0 0 0,0-1 0 0 0,0 0 0 0 0,0 0 0 0 0,0 1 0 0 0,0-1 0 0 0,0 0 0 0 0,0 1 0 0 0,0-1 1 0 0,-1 0-1 0 0,1 0 0 0 0,0 1 0 0 0,0-1 0 0 0,-1 0 0 0 0,1 1 0 0 0,0-1 0 0 0,-1 0 0 0 0,1 1 0 0 0,-1-1 0 0 0,1 1 0 0 0,-1-1 0 0 0,0 0 0 0 0,-4 2 1484 0 0,3 11-1205 0 0,0 14-197 0 0,-1-1-1 0 0,-1 1 0 0 0,-1-1 1 0 0,-16 48-1 0 0,10-39-123 0 0,-10 60 0 0 0,20-85-33 0 0,0 1 1 0 0,0-1-1 0 0,1 0 0 0 0,0 1 1 0 0,1-1-1 0 0,0 0 0 0 0,4 16 1 0 0,-4-20-163 0 0,1-1 0 0 0,0 1 1 0 0,0-1-1 0 0,0 1 1 0 0,0-1-1 0 0,1 0 0 0 0,0 0 1 0 0,0 0-1 0 0,0 0 1 0 0,0-1-1 0 0,1 1 0 0 0,-1-1 1 0 0,1 0-1 0 0,0 0 1 0 0,0 0-1 0 0,6 3 1 0 0,1-2-953 0 0,4-4-100 0 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47.968"/>
    </inkml:context>
    <inkml:brush xml:id="br0">
      <inkml:brushProperty name="width" value="0.05" units="cm"/>
      <inkml:brushProperty name="height" value="0.05" units="cm"/>
    </inkml:brush>
  </inkml:definitions>
  <inkml:trace contextRef="#ctx0" brushRef="#br0">108 62 8265 0 0,'-27'-62'2071'0'0,"14"121"290"0"0,-1 52-1517 0 0,-37 139-1 0 0,50-245-1495 0 0,0 0 0 0 0,1 0-1 0 0,-1 0 1 0 0,1 0 0 0 0,1 9 0 0 0,1-13-854 0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48.309"/>
    </inkml:context>
    <inkml:brush xml:id="br0">
      <inkml:brushProperty name="width" value="0.05" units="cm"/>
      <inkml:brushProperty name="height" value="0.05" units="cm"/>
    </inkml:brush>
  </inkml:definitions>
  <inkml:trace contextRef="#ctx0" brushRef="#br0">325 2 8229 0 0,'2'-2'485'0'0,"2"7"-98"0"0,4 7 194 0 0,16 74 2015 0 0,29 130-182 0 0,-52-206-2397 0 0,1-1-1 0 0,-1 1 1 0 0,-1-1 0 0 0,0 1-1 0 0,0-1 1 0 0,-1 1-1 0 0,0-1 1 0 0,-1 1 0 0 0,0-1-1 0 0,0 1 1 0 0,-1-1 0 0 0,0 0-1 0 0,-1 0 1 0 0,0-1 0 0 0,0 1-1 0 0,-1-1 1 0 0,0 0 0 0 0,-1 0-1 0 0,0 0 1 0 0,0-1-1 0 0,0 0 1 0 0,-1 0 0 0 0,-8 7-1 0 0,-2-1-132 0 0,-1 0-1 0 0,0-1 1 0 0,-1-1-1 0 0,-35 16 0 0 0,17-13-822 0 0,-66 18-1 0 0,32-14-476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56.309"/>
    </inkml:context>
    <inkml:brush xml:id="br0">
      <inkml:brushProperty name="width" value="0.05" units="cm"/>
      <inkml:brushProperty name="height" value="0.05" units="cm"/>
    </inkml:brush>
  </inkml:definitions>
  <inkml:trace contextRef="#ctx0" brushRef="#br0">17 191 7517 0 0,'-1'0'60'0'0,"0"0"0"0"0,0-1 0 0 0,1 1 0 0 0,-1 0 0 0 0,0 0 1 0 0,0 0-1 0 0,1 0 0 0 0,-1-1 0 0 0,0 1 0 0 0,0 0 0 0 0,1 0 0 0 0,-1-1 1 0 0,0 1-1 0 0,1-1 0 0 0,-1 1 0 0 0,1-1 0 0 0,-1 1 0 0 0,1-1 0 0 0,-1 1 1 0 0,1-1-1 0 0,-1 1 0 0 0,1-1 0 0 0,-1 0 0 0 0,1 0 7 0 0,0 0-1 0 0,0 1 1 0 0,0-1-1 0 0,0 0 0 0 0,1 1 1 0 0,-1-1-1 0 0,0 1 1 0 0,0-1-1 0 0,1 1 1 0 0,-1-1-1 0 0,0 0 1 0 0,1 1-1 0 0,-1-1 1 0 0,1 1-1 0 0,-1 0 1 0 0,1-1-1 0 0,-1 1 1 0 0,1-1-1 0 0,-1 1 1 0 0,2-1-1 0 0,32-16 991 0 0,-9 9-883 0 0,1 2 1 0 0,-1 0-1 0 0,30-2 1 0 0,80 0 21 0 0,-85 6-118 0 0,521-6 66 0 0,191-13-330 0 0,-723 18-406 0 0,0-2 0 0 0,-1-1 0 0 0,0-2 0 0 0,67-23 0 0 0,-76 15-340 0 0,-28 15 871 0 0,-1 0 0 0 0,1 1 0 0 0,0-1 0 0 0,-1 0 0 0 0,1 0 0 0 0,-1 0 0 0 0,1 1 0 0 0,-1-1 0 0 0,1 0-1 0 0,-1 0 1 0 0,0 0 0 0 0,1 0 0 0 0,-1 0 0 0 0,0 0 0 0 0,0 0 0 0 0,0-1 0 0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49.010"/>
    </inkml:context>
    <inkml:brush xml:id="br0">
      <inkml:brushProperty name="width" value="0.05" units="cm"/>
      <inkml:brushProperty name="height" value="0.05" units="cm"/>
    </inkml:brush>
  </inkml:definitions>
  <inkml:trace contextRef="#ctx0" brushRef="#br0">23 41 8201 0 0,'74'-41'2655'0'0,"-92"98"-287"0"0,-5 19-1310 0 0,8-28-465 0 0,1 1-1 0 0,-9 63 1 0 0,21-98-543 0 0,1 0 0 0 0,0 1 0 0 0,1-1 0 0 0,1 0 1 0 0,0 0-1 0 0,0 0 0 0 0,2 0 0 0 0,0 0 0 0 0,0 0 1 0 0,2-1-1 0 0,-1 1 0 0 0,13 22 0 0 0,-13-29-85 0 0,1 0 0 0 0,0 0-1 0 0,0-1 1 0 0,1 1 0 0 0,-1-1 0 0 0,1-1-1 0 0,1 1 1 0 0,-1-1 0 0 0,1 0 0 0 0,0 0-1 0 0,0-1 1 0 0,0 0 0 0 0,1 0 0 0 0,-1-1-1 0 0,12 4 1 0 0,-10-5-427 0 0,0 0 0 0 0,0 0 0 0 0,0-1 0 0 0,0 0 0 0 0,0-1-1 0 0,0 1 1 0 0,0-2 0 0 0,15-1 0 0 0,-7-3-1074 0 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49.355"/>
    </inkml:context>
    <inkml:brush xml:id="br0">
      <inkml:brushProperty name="width" value="0.05" units="cm"/>
      <inkml:brushProperty name="height" value="0.05" units="cm"/>
    </inkml:brush>
  </inkml:definitions>
  <inkml:trace contextRef="#ctx0" brushRef="#br0">33 97 9877 0 0,'-21'-38'1217'0'0,"10"13"2844"0"0,11 25-3982 0 0,0-1 1 0 0,0 0-1 0 0,-1 1 1 0 0,1-1-1 0 0,0 0 1 0 0,0 1-1 0 0,0-1 1 0 0,0 1-1 0 0,0-1 1 0 0,0 0-1 0 0,1 1 1 0 0,-1-1-1 0 0,0 1 1 0 0,0-1-1 0 0,0 0 1 0 0,1 1-1 0 0,-1-1 1 0 0,0 1-1 0 0,0-1 1 0 0,1 1 0 0 0,-1-1-1 0 0,0 0 1 0 0,1 1-1 0 0,-1 0 1 0 0,1-1-1 0 0,-1 1 1 0 0,1-1-1 0 0,-1 1 1 0 0,1 0-1 0 0,-1-1 1 0 0,1 1-1 0 0,-1 0 1 0 0,1-1-1 0 0,-1 1 1 0 0,1 0-1 0 0,0 0 1 0 0,-1-1-1 0 0,2 1 1 0 0,29-6-168 0 0,-25 5 287 0 0,8-2-204 0 0,0 1 0 0 0,0 1 1 0 0,0 0-1 0 0,0 1 0 0 0,0 0 0 0 0,0 1 0 0 0,0 1 1 0 0,0 0-1 0 0,0 1 0 0 0,0 1 0 0 0,-1 0 0 0 0,1 0 0 0 0,15 9 1 0 0,-28-12 3 0 0,1 0 0 0 0,0 0 1 0 0,0 0-1 0 0,-1 0 0 0 0,1 0 0 0 0,-1 0 1 0 0,1 1-1 0 0,-1-1 0 0 0,1 1 1 0 0,-1-1-1 0 0,0 1 0 0 0,0-1 1 0 0,0 1-1 0 0,0 0 0 0 0,0 0 0 0 0,0 0 1 0 0,0-1-1 0 0,-1 1 0 0 0,1 0 1 0 0,-1 0-1 0 0,1 0 0 0 0,0 3 0 0 0,-2-2 0 0 0,1 1 0 0 0,-1-1 0 0 0,1 0 0 0 0,-1 0 0 0 0,0 0 0 0 0,0 0-1 0 0,0 1 1 0 0,-1-1 0 0 0,1-1 0 0 0,-1 1 0 0 0,1 0 0 0 0,-4 4-1 0 0,-6 5-2 0 0,1 0 0 0 0,-2-1-1 0 0,0 0 1 0 0,-18 13-1 0 0,8-9 9 0 0,-1-2 0 0 0,-44 20-1 0 0,-2 1 6 0 0,57-24 21 0 0,12-10-28 0 0,0 0 0 0 0,0 1 0 0 0,0-1 0 0 0,0 0 0 0 0,0 0-1 0 0,0 0 1 0 0,0 0 0 0 0,0 1 0 0 0,0-1 0 0 0,0 0 0 0 0,0 0-1 0 0,0 0 1 0 0,0 1 0 0 0,0-1 0 0 0,0 0 0 0 0,0 0-1 0 0,0 0 1 0 0,0 0 0 0 0,0 1 0 0 0,1-1 0 0 0,-1 0 0 0 0,0 0-1 0 0,0 0 1 0 0,0 0 0 0 0,0 0 0 0 0,0 1 0 0 0,0-1 0 0 0,1 0-1 0 0,-1 0 1 0 0,0 0 0 0 0,0 0 0 0 0,0 0 0 0 0,0 0 0 0 0,1 0-1 0 0,-1 0 1 0 0,0 0 0 0 0,0 0 0 0 0,0 0 0 0 0,1 1-1 0 0,29 2 142 0 0,-14-2-143 0 0,38 8-62 0 0,65 8 226 0 0,-104-16-552 0 0,0-1 0 0 0,0 0 1 0 0,0-1-1 0 0,-1 0 0 0 0,27-6 0 0 0,-34 5-258 0 0,-1 0 0 0 0,0-1 0 0 0,0 1 0 0 0,-1-1 0 0 0,8-5-1 0 0,0-2-898 0 0</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49.711"/>
    </inkml:context>
    <inkml:brush xml:id="br0">
      <inkml:brushProperty name="width" value="0.05" units="cm"/>
      <inkml:brushProperty name="height" value="0.05" units="cm"/>
    </inkml:brush>
  </inkml:definitions>
  <inkml:trace contextRef="#ctx0" brushRef="#br0">118 24 11341 0 0,'3'-18'481'0'0,"-1"12"926"0"0,-1 18 76 0 0,2 3-1025 0 0,1-1 0 0 0,1 0 0 0 0,-1-1 0 0 0,2 1 1 0 0,0-1-1 0 0,1 0 0 0 0,9 13 0 0 0,2 8 197 0 0,-15-29-569 0 0,22 43 770 0 0,31 85-1 0 0,-51-119-814 0 0,-1 1-1 0 0,0-1 0 0 0,-1 1 0 0 0,0-1 0 0 0,-2 1 1 0 0,0 0-1 0 0,0 0 0 0 0,-1 0 0 0 0,-1 0 1 0 0,-1 0-1 0 0,-3 17 0 0 0,1-22-136 0 0,0 0 0 0 0,0 1-1 0 0,-1-2 1 0 0,0 1 0 0 0,-1-1 0 0 0,0 1 0 0 0,0-1-1 0 0,-1-1 1 0 0,0 0 0 0 0,-1 0 0 0 0,-13 11 0 0 0,-1-1-589 0 0,-2 0 1 0 0,0-2 0 0 0,-32 16 0 0 0,-26 6-1308 0 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12.083"/>
    </inkml:context>
    <inkml:brush xml:id="br0">
      <inkml:brushProperty name="width" value="0.05" units="cm"/>
      <inkml:brushProperty name="height" value="0.05" units="cm"/>
    </inkml:brush>
  </inkml:definitions>
  <inkml:trace contextRef="#ctx0" brushRef="#br0">364 335 5300 0 0,'-4'-56'886'0'0,"2"0"0"0"0,3 0 0 0 0,16-110 0 0 0,-26 238 2874 0 0,-11 65-1711 0 0,-4 182 0 0 0,-70 902 2850 0 0,-71-45-1519 0 0,107-686-2821 0 0,53-392-489 0 0,5 0 1 0 0,25 196-1 0 0,-19-255-108 0 0,3 1 0 0 0,17 51 0 0 0,-21-77-174 0 0,0-1 1 0 0,1 1-1 0 0,1-1 0 0 0,0 0 1 0 0,1 0-1 0 0,0-1 0 0 0,1 0 1 0 0,0-1-1 0 0,19 18 0 0 0,-28-29 151 0 0,1 1 0 0 0,0 0 0 0 0,-1-1 0 0 0,1 1-1 0 0,0-1 1 0 0,-1 0 0 0 0,1 1 0 0 0,0-1 0 0 0,-1 1 0 0 0,1-1 0 0 0,0 0-1 0 0,0 0 1 0 0,-1 1 0 0 0,1-1 0 0 0,0 0 0 0 0,0 0 0 0 0,0 0-1 0 0,-1 0 1 0 0,1 0 0 0 0,0 0 0 0 0,0 0 0 0 0,0 0 0 0 0,-1 0 0 0 0,1 0-1 0 0,0-1 1 0 0,0 1 0 0 0,0 0 0 0 0,-1 0 0 0 0,1-1 0 0 0,0 1-1 0 0,-1-1 1 0 0,1 1 0 0 0,0 0 0 0 0,-1-1 0 0 0,1 0 0 0 0,0 1 0 0 0,0-2-1 0 0,1 1-147 0 0,-1-1-1 0 0,0 0 1 0 0,1 0-1 0 0,-1 0 0 0 0,0-1 1 0 0,0 1-1 0 0,0 0 1 0 0,-1 0-1 0 0,1 0 0 0 0,0-1 1 0 0,-1 1-1 0 0,1-3 1 0 0,-1-15-1459 0 0,0-1 1 0 0,-5-27-1 0 0,4 36 1208 0 0,-3-34-1628 0 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12.642"/>
    </inkml:context>
    <inkml:brush xml:id="br0">
      <inkml:brushProperty name="width" value="0.05" units="cm"/>
      <inkml:brushProperty name="height" value="0.05" units="cm"/>
    </inkml:brush>
  </inkml:definitions>
  <inkml:trace contextRef="#ctx0" brushRef="#br0">1768 15 6345 0 0,'-8'-6'5896'0'0,"-8"3"-5472"0"0,-1 0-1 0 0,1 2 1 0 0,0 0-1 0 0,0 0 0 0 0,-1 2 1 0 0,-27 3-1 0 0,-16 1 47 0 0,-195 2 562 0 0,-308 13 495 0 0,2 31-387 0 0,522-46-1095 0 0,-83 16-37 0 0,105-15-219 0 0,33-4-271 0 0,30-5-600 0 0,154-22-7130 0 0,-179 22 6885 0 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12.998"/>
    </inkml:context>
    <inkml:brush xml:id="br0">
      <inkml:brushProperty name="width" value="0.05" units="cm"/>
      <inkml:brushProperty name="height" value="0.05" units="cm"/>
    </inkml:brush>
  </inkml:definitions>
  <inkml:trace contextRef="#ctx0" brushRef="#br0">618 127 8229 0 0,'-1'-15'835'0'0,"0"0"0"0"0,0-1 0 0 0,2 1 0 0 0,0 0 0 0 0,4-25 0 0 0,-5 40-795 0 0,0-1 1 0 0,1 1 0 0 0,-1 0 0 0 0,0-1 0 0 0,0 1 0 0 0,0 0-1 0 0,0-1 1 0 0,0 1 0 0 0,0-1 0 0 0,0 1 0 0 0,0 0 0 0 0,0-1 0 0 0,0 1-1 0 0,0 0 1 0 0,0-1 0 0 0,0 1 0 0 0,0 0 0 0 0,0-1 0 0 0,-1 1 0 0 0,1 0-1 0 0,0-1 1 0 0,0 1 0 0 0,0 0 0 0 0,0-1 0 0 0,-1 1 0 0 0,1 0-1 0 0,0 0 1 0 0,0-1 0 0 0,-1 1 0 0 0,1 0 0 0 0,-1-1 0 0 0,-10 6 428 0 0,-20 21-631 0 0,20-15 261 0 0,-63 46-221 0 0,-1-4 0 0 0,-3-3 0 0 0,-2-3 0 0 0,-2-4 1 0 0,-89 33-1 0 0,170-76 126 0 0,1 0 0 0 0,0 0 0 0 0,0 0 0 0 0,0 0 0 0 0,-1 0 1 0 0,1 0-1 0 0,0 0 0 0 0,0 0 0 0 0,0 0 0 0 0,-1 0 0 0 0,1 0 1 0 0,0 0-1 0 0,0 0 0 0 0,0 0 0 0 0,-1 0 0 0 0,1 0 0 0 0,0 1 0 0 0,0-1 1 0 0,0 0-1 0 0,0 0 0 0 0,-1 0 0 0 0,1 0 0 0 0,0 0 0 0 0,0 1 1 0 0,0-1-1 0 0,0 0 0 0 0,0 0 0 0 0,0 0 0 0 0,0 0 0 0 0,0 1 1 0 0,-1-1-1 0 0,1 0 0 0 0,0 0 0 0 0,0 0 0 0 0,0 1 0 0 0,0-1 0 0 0,0 0 1 0 0,0 0-1 0 0,0 0 0 0 0,0 1 0 0 0,0-1 0 0 0,10 5 220 0 0,31 4 259 0 0,-22-5-234 0 0,14 5-31 0 0,-2 1 0 0 0,1 2 0 0 0,-1 1 0 0 0,-1 1 0 0 0,29 20 0 0 0,-39-21-306 0 0,0 0 0 0 0,-2 2 0 0 0,0 1 1 0 0,0 0-1 0 0,-2 1 0 0 0,0 1 1 0 0,26 38-1 0 0,-22-18-797 0 0,-9 4-438 0 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17.449"/>
    </inkml:context>
    <inkml:brush xml:id="br0">
      <inkml:brushProperty name="width" value="0.05" units="cm"/>
      <inkml:brushProperty name="height" value="0.05" units="cm"/>
    </inkml:brush>
  </inkml:definitions>
  <inkml:trace contextRef="#ctx0" brushRef="#br0">3149 292 5420 0 0,'2'-2'25'0'0,"1"0"0"0"0,-1-1-1 0 0,0 1 1 0 0,0 0-1 0 0,0-1 1 0 0,-1 0-1 0 0,2-2 1 0 0,-2 4 1 0 0,-1 0 1 0 0,1 0 0 0 0,-1 0-1 0 0,0 0 1 0 0,0 0-1 0 0,0 0 1 0 0,1 0-1 0 0,-1 0 1 0 0,0 0 0 0 0,0-1-1 0 0,-1 1 1 0 0,1 0-1 0 0,0 0 1 0 0,0 0-1 0 0,0 0 1 0 0,-1 0 0 0 0,1 0-1 0 0,0 0 1 0 0,-1 0-1 0 0,1 0 1 0 0,-1 0-1 0 0,0-1 1 0 0,0 1 28 0 0,0-1 0 0 0,1 1 0 0 0,-1-1 1 0 0,1 0-1 0 0,-1 1 0 0 0,1-1 0 0 0,0 0 0 0 0,-1 1 1 0 0,1-1-1 0 0,0 0 0 0 0,0 0 0 0 0,0 1 0 0 0,1-1 1 0 0,-1 0-1 0 0,0 0 0 0 0,1 1 0 0 0,-1-1 0 0 0,1 0 1 0 0,-1 1-1 0 0,1-1 0 0 0,0 1 0 0 0,0-1 0 0 0,0 1 1 0 0,0-1-1 0 0,1-1 0 0 0,5-7 335 0 0,1 0 0 0 0,16-14 0 0 0,-8 7 275 0 0,20-17 3840 0 0,-33 29-4161 0 0,8-15-49 0 0,-8 16 374 0 0,-15-7-597 0 0,5 6-67 0 0,1 0-1 0 0,-1 0 0 0 0,0 1 1 0 0,0-1-1 0 0,-1 2 0 0 0,1-1 1 0 0,-1 1-1 0 0,0 0 0 0 0,0 0 0 0 0,-9-1 1 0 0,-31-4 22 0 0,-95-4 0 0 0,125 11-21 0 0,1 0 0 0 0,0 2 0 0 0,-1 0 0 0 0,1 0 0 0 0,-20 6 0 0 0,12-2 5 0 0,-350 95 632 0 0,8 35 262 0 0,-320 178 743 0 0,466-189-1102 0 0,-333 244 0 0 0,528-348-543 0 0,-83 62 57 0 0,-125 124 1 0 0,199-170-24 0 0,2 2 1 0 0,-40 60-1 0 0,55-70-9 0 0,1 1 0 0 0,2 1-1 0 0,0 0 1 0 0,-15 51 0 0 0,23-59-13 0 0,2 0 0 0 0,0 1 0 0 0,2 0 0 0 0,0 0-1 0 0,1 0 1 0 0,2 0 0 0 0,0 0 0 0 0,1 0 0 0 0,2 0 0 0 0,0 0-1 0 0,1-1 1 0 0,2 1 0 0 0,0-1 0 0 0,1 0 0 0 0,1-1 0 0 0,2 1-1 0 0,0-2 1 0 0,1 1 0 0 0,23 32 0 0 0,-10-22-5 0 0,2 0 0 0 0,1-2 0 0 0,1-1 0 0 0,1-1 0 0 0,38 26 0 0 0,4-4 18 0 0,98 51 0 0 0,-76-54-19 0 0,1-4 1 0 0,2-5-1 0 0,2-3 0 0 0,1-5 0 0 0,2-4 1 0 0,113 12-1 0 0,-24-16 9 0 0,0-8 0 0 0,267-17 0 0 0,-165-17-21 0 0,-1-13 0 0 0,-2-12 0 0 0,-2-13-1 0 0,-3-13 1 0 0,414-161 0 0 0,-480 138-13 0 0,274-163 1 0 0,-238 90-23 0 0,-202 127 29 0 0,-1-2 1 0 0,69-77 0 0 0,-105 103 4 0 0,-1-1 0 0 0,0-1 0 0 0,-1 0 0 0 0,-1-1 0 0 0,-1 0 0 0 0,-1 0 0 0 0,-1-2 0 0 0,-1 1 0 0 0,9-35 0 0 0,-14 40-6 0 0,0 0-1 0 0,-1 0 1 0 0,-1-1-1 0 0,-1 1 1 0 0,0 0-1 0 0,-1-1 1 0 0,-1 1-1 0 0,0 0 1 0 0,-1 0-1 0 0,-1 0 1 0 0,-1 0 0 0 0,0 1-1 0 0,-1 0 1 0 0,-8-16-1 0 0,0 7-7 0 0,-1 0 0 0 0,-1 1 0 0 0,-1 1 0 0 0,-1 1 0 0 0,-1 1 0 0 0,0 0 0 0 0,-2 1 0 0 0,-27-19 0 0 0,-9-1-3 0 0,-1 2 1 0 0,-72-34 0 0 0,18 19 19 0 0,-2 6 1 0 0,-2 4-1 0 0,-152-33 1 0 0,-369-45-246 0 0,480 94 114 0 0,-318-39-625 0 0,383 58-55 0 0,0 4-1 0 0,0 4 0 0 0,-107 15 1 0 0,164-11-186 0 0,0 2 0 0 0,-45 14 0 0 0,21 4-1026 0 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19.459"/>
    </inkml:context>
    <inkml:brush xml:id="br0">
      <inkml:brushProperty name="width" value="0.05" units="cm"/>
      <inkml:brushProperty name="height" value="0.05" units="cm"/>
    </inkml:brush>
  </inkml:definitions>
  <inkml:trace contextRef="#ctx0" brushRef="#br0">214 511 7421 0 0,'-6'-30'413'0'0,"-12"-72"1937"0"0,17 91-1892 0 0,0 1 1 0 0,1-1 0 0 0,1 0-1 0 0,-1 0 1 0 0,2 0-1 0 0,0 0 1 0 0,3-12 0 0 0,2 53 852 0 0,-5 4-835 0 0,-2 1 0 0 0,-2-1 0 0 0,-9 53 1 0 0,3-46-227 0 0,-3 0 1 0 0,-1-1 0 0 0,-2-1 0 0 0,-34 69-1 0 0,-50 97 329 0 0,95-198-389 0 0,4-9-68 0 0,9-22-39 0 0,17-36-227 0 0,7-12-140 0 0,-2-2 1 0 0,-4-2-1 0 0,30-122 1 0 0,-51 161 255 0 0,4-21-14 0 0,2 0-1 0 0,2 0 1 0 0,32-73-1 0 0,-40 117 33 0 0,0 0-1 0 0,1 1 1 0 0,0 1 0 0 0,1-1-1 0 0,19-20 1 0 0,-24 29 4 0 0,0 1 1 0 0,0-1 0 0 0,0 1-1 0 0,1 0 1 0 0,-1 0-1 0 0,1 1 1 0 0,-1-1 0 0 0,1 1-1 0 0,6-2 1 0 0,-8 3 0 0 0,0 1 1 0 0,0-1-1 0 0,-1 1 0 0 0,1 0 1 0 0,0 0-1 0 0,0 0 0 0 0,0 0 0 0 0,0 0 1 0 0,0 0-1 0 0,0 1 0 0 0,0 0 1 0 0,0-1-1 0 0,0 1 0 0 0,0 0 1 0 0,-1 0-1 0 0,1 1 0 0 0,3 1 1 0 0,-1 1 8 0 0,1 1 1 0 0,-1-1-1 0 0,0 1 1 0 0,0 0-1 0 0,0 0 1 0 0,-1 1 0 0 0,0 0-1 0 0,0-1 1 0 0,0 1-1 0 0,-1 1 1 0 0,0-1-1 0 0,0 0 1 0 0,0 1-1 0 0,-1 0 1 0 0,2 10 0 0 0,3 12 79 0 0,-2 1 1 0 0,2 37-1 0 0,-6-58-64 0 0,2 51 346 0 0,-9 118 0 0 0,-24 58 655 0 0,11-101-729 0 0,18-133-286 0 0,1 0 0 0 0,0 1 0 0 0,0-1 0 0 0,0 0 0 0 0,0 0 0 0 0,0 0 0 0 0,0 1 0 0 0,1-1 1 0 0,-1 0-1 0 0,0 0 0 0 0,2 3 0 0 0,-2-5-4 0 0,0 1 0 0 0,1-1 1 0 0,-1 0-1 0 0,0 0 0 0 0,0 0 1 0 0,0 1-1 0 0,1-1 0 0 0,-1 0 0 0 0,0 0 1 0 0,0 1-1 0 0,1-1 0 0 0,-1 0 0 0 0,0 0 1 0 0,1 0-1 0 0,-1 0 0 0 0,0 0 1 0 0,0 0-1 0 0,1 1 0 0 0,-1-1 0 0 0,0 0 1 0 0,1 0-1 0 0,-1 0 0 0 0,0 0 0 0 0,1 0 1 0 0,-1 0-1 0 0,0 0 0 0 0,1 0 1 0 0,13-9 4 0 0,-3-3-53 0 0,0 0 0 0 0,-1-1-1 0 0,0 0 1 0 0,-1-1 0 0 0,-1 0-1 0 0,0 0 1 0 0,-1-1 0 0 0,8-21-1 0 0,-8 15-7 0 0,-1 0-1 0 0,-1 0 0 0 0,-1 0 1 0 0,-1-1-1 0 0,0 0 0 0 0,-2 1 0 0 0,-1-1 1 0 0,0 0-1 0 0,-2 0 0 0 0,0 1 1 0 0,-1-1-1 0 0,-11-35 0 0 0,13 55 50 0 0,1 0-1 0 0,-1 0 1 0 0,1 0 0 0 0,-1 0-1 0 0,0 0 1 0 0,0 1 0 0 0,0-1-1 0 0,0 0 1 0 0,0 0 0 0 0,0 1-1 0 0,-1-1 1 0 0,1 1-1 0 0,0-1 1 0 0,-1 1 0 0 0,1 0-1 0 0,-1-1 1 0 0,1 1 0 0 0,-1 0-1 0 0,0 0 1 0 0,0 0 0 0 0,1 0-1 0 0,-1 0 1 0 0,0 1 0 0 0,0-1-1 0 0,-2 0 1 0 0,0 1-1 0 0,1 0 1 0 0,-1 1 0 0 0,1-1-1 0 0,0 1 1 0 0,-1 0 0 0 0,1 0-1 0 0,0 0 1 0 0,0 0 0 0 0,-1 1-1 0 0,1-1 1 0 0,0 1 0 0 0,0 0-1 0 0,-4 3 1 0 0,-30 24 105 0 0,1 2 1 0 0,-56 60-1 0 0,46-43 79 0 0,29-30-34 0 0,-25 31 0 0 0,37-42-119 0 0,1 0 1 0 0,-1 0-1 0 0,1 1 1 0 0,0-1-1 0 0,1 1 1 0 0,0 0-1 0 0,0-1 1 0 0,-2 14-1 0 0,4-16-18 0 0,0 0 1 0 0,0 1-1 0 0,1-1 0 0 0,0 0 1 0 0,0 1-1 0 0,1-1 0 0 0,1 7 1 0 0,-2-11-9 0 0,1-1 0 0 0,-1 0 1 0 0,1 1-1 0 0,0-1 0 0 0,-1 0 1 0 0,1 1-1 0 0,0-1 0 0 0,-1 0 1 0 0,1 0-1 0 0,0 0 0 0 0,0 0 0 0 0,-1 0 1 0 0,1 0-1 0 0,0 0 0 0 0,-1 0 1 0 0,1 0-1 0 0,0 0 0 0 0,0 0 0 0 0,-1 0 1 0 0,1 0-1 0 0,0-1 0 0 0,-1 1 1 0 0,1 0-1 0 0,0 0 0 0 0,0-1 1 0 0,22-10-3 0 0,-18 9 0 0 0,32-16 12 0 0,-1-2-1 0 0,-1-1 0 0 0,-1-1 0 0 0,59-53 0 0 0,-60 44-23 0 0,-11 10 4 0 0,0 1-1 0 0,1 1 0 0 0,32-20 0 0 0,-49 35 10 0 0,1 1-1 0 0,-1-1 1 0 0,1 1-1 0 0,-1 0 1 0 0,1 1-1 0 0,0 0 1 0 0,0 0-1 0 0,0 0 0 0 0,0 1 1 0 0,0 0-1 0 0,0 0 1 0 0,1 1-1 0 0,-1 0 1 0 0,0 0-1 0 0,0 1 0 0 0,0 0 1 0 0,1 0-1 0 0,11 4 1 0 0,-11-1 9 0 0,0 0 0 0 0,-1 0 0 0 0,1 1 0 0 0,-1 0 1 0 0,0 0-1 0 0,0 1 0 0 0,0 0 0 0 0,-1 0 0 0 0,0 0 0 0 0,0 1 1 0 0,-1 0-1 0 0,0 0 0 0 0,0 0 0 0 0,0 1 0 0 0,-1 0 1 0 0,0 0-1 0 0,-1 0 0 0 0,0 0 0 0 0,0 0 0 0 0,2 13 0 0 0,-2-10 5 0 0,-1 1-1 0 0,0-1 0 0 0,0 1 0 0 0,-2-1 0 0 0,1 1 1 0 0,-1 0-1 0 0,-1-1 0 0 0,0 1 0 0 0,-1-1 0 0 0,0 1 1 0 0,-1-1-1 0 0,0 0 0 0 0,-1 0 0 0 0,-9 20 1 0 0,10-26-12 0 0,1-1 1 0 0,-1 1-1 0 0,1-1 1 0 0,-1 0-1 0 0,0 0 1 0 0,-1 0-1 0 0,1-1 1 0 0,-1 1-1 0 0,0-1 1 0 0,0 0-1 0 0,0 0 1 0 0,0 0-1 0 0,0 0 1 0 0,0-1-1 0 0,-1 0 1 0 0,-6 3 0 0 0,10-5-7 0 0,1 0 1 0 0,0 0-1 0 0,-1 0 0 0 0,1 0 1 0 0,-1 0-1 0 0,1 0 1 0 0,0 0-1 0 0,-1 0 1 0 0,1 0-1 0 0,-1 0 1 0 0,1 0-1 0 0,0 0 1 0 0,-1 0-1 0 0,1-1 1 0 0,-1 1-1 0 0,1 0 1 0 0,0 0-1 0 0,-1 0 1 0 0,1-1-1 0 0,0 1 1 0 0,-1 0-1 0 0,1 0 1 0 0,0-1-1 0 0,0 1 1 0 0,-1 0-1 0 0,1-1 1 0 0,0 1-1 0 0,0 0 1 0 0,-1-1-1 0 0,1 1 1 0 0,0 0-1 0 0,0-1 1 0 0,0 1-1 0 0,-1-1 1 0 0,0-19-242 0 0,8-20-214 0 0,5 5 252 0 0,1 1 0 0 0,2 0-1 0 0,23-39 1 0 0,5-11 139 0 0,-40 78 65 0 0,16-37-1 0 0,2 0 0 0 0,44-64 0 0 0,-62 104 3 0 0,0-1-1 0 0,-1 1 1 0 0,1 0 0 0 0,1 0 0 0 0,-1 0 0 0 0,0 0 0 0 0,1 1-1 0 0,-1-1 1 0 0,6-1 0 0 0,-9 3 2 0 0,1 1 1 0 0,0 0-1 0 0,-1 0 1 0 0,1-1-1 0 0,-1 1 0 0 0,1 0 1 0 0,0 0-1 0 0,-1 0 1 0 0,1 0-1 0 0,0 0 1 0 0,-1 0-1 0 0,1 0 0 0 0,0 0 1 0 0,-1 0-1 0 0,1 0 1 0 0,0 0-1 0 0,-1 1 0 0 0,1-1 1 0 0,0 0-1 0 0,-1 0 1 0 0,1 1-1 0 0,-1-1 1 0 0,1 0-1 0 0,0 1 0 0 0,0 0 7 0 0,0 1-1 0 0,0-1 1 0 0,0 0 0 0 0,0 1-1 0 0,-1-1 1 0 0,1 1-1 0 0,0-1 1 0 0,-1 1-1 0 0,1-1 1 0 0,-1 1-1 0 0,0 0 1 0 0,0-1-1 0 0,1 1 1 0 0,-1-1-1 0 0,0 3 1 0 0,-1 19 182 0 0,0 0-1 0 0,-2 1 1 0 0,0-1-1 0 0,-1 0 1 0 0,-11 32-1 0 0,6-24 18 0 0,2 0 0 0 0,-4 34-1 0 0,10-53-158 0 0,-1 45 220 0 0,2-53-247 0 0,0 0-1 0 0,1 0 0 0 0,0-1 1 0 0,0 1-1 0 0,0 0 1 0 0,0 0-1 0 0,1 0 0 0 0,-1-1 1 0 0,1 1-1 0 0,0-1 1 0 0,4 7-1 0 0,-5-9-11 0 0,0 0 0 0 0,0 0-1 0 0,1 0 1 0 0,-1-1 0 0 0,0 1 0 0 0,0 0-1 0 0,0 0 1 0 0,1-1 0 0 0,-1 1 0 0 0,0-1 0 0 0,1 1-1 0 0,-1-1 1 0 0,1 1 0 0 0,-1-1 0 0 0,0 0 0 0 0,1 0-1 0 0,-1 0 1 0 0,1 0 0 0 0,-1 0 0 0 0,1 0 0 0 0,-1 0-1 0 0,0 0 1 0 0,1 0 0 0 0,-1-1 0 0 0,3 0 0 0 0,4-2 13 0 0,0 0 0 0 0,0 0 0 0 0,9-7 0 0 0,-9 6-9 0 0,10-7-14 0 0,0 0 0 0 0,-1-1 0 0 0,-1 0 1 0 0,0-2-1 0 0,-1 0 0 0 0,0 0 0 0 0,24-33 1 0 0,-25 29-21 0 0,-1-2 1 0 0,-1 0 0 0 0,0-1 0 0 0,-2 0-1 0 0,0-1 1 0 0,11-39 0 0 0,-18 48 15 0 0,-1 1 0 0 0,0-1 0 0 0,-1 0 0 0 0,-1 1 0 0 0,0-14 0 0 0,-11-66-35 0 0,5 38 25 0 0,2-55-24 0 0,-1 145-98 0 0,3-29 209 0 0,5-31-52 0 0,-1 11-28 0 0,-1 10 6 0 0,0 1-1 0 0,-1-1 1 0 0,1 0-1 0 0,-1 1 1 0 0,1-1-1 0 0,-1 0 1 0 0,0 0-1 0 0,0 0 1 0 0,-1 1-1 0 0,1-1 0 0 0,-1-3 1 0 0,-10 35-133 0 0,-14 51 162 0 0,7-25 19 0 0,-16 87-1 0 0,29-109-42 0 0,-10 80 78 0 0,14-100-67 0 0,1 1 1 0 0,0 0-1 0 0,1 0 1 0 0,1-1-1 0 0,0 1 1 0 0,5 14-1 0 0,-5-22-11 0 0,0-1-1 0 0,1 1 0 0 0,-1-1 1 0 0,1 0-1 0 0,1 0 0 0 0,-1 0 0 0 0,1 0 1 0 0,0-1-1 0 0,0 0 0 0 0,0 0 1 0 0,0 0-1 0 0,1 0 0 0 0,0 0 1 0 0,0-1-1 0 0,0 0 0 0 0,0 0 1 0 0,0 0-1 0 0,1-1 0 0 0,-1 0 1 0 0,1 0-1 0 0,-1 0 0 0 0,1 0 0 0 0,0-1 1 0 0,0 0-1 0 0,0-1 0 0 0,0 1 1 0 0,6-1-1 0 0,-6 0-2 0 0,-1 0-1 0 0,0 0 0 0 0,0-1 1 0 0,1 0-1 0 0,-1 1 1 0 0,0-2-1 0 0,0 1 1 0 0,0-1-1 0 0,0 0 1 0 0,0 0-1 0 0,-1 0 1 0 0,1 0-1 0 0,0-1 1 0 0,-1 0-1 0 0,0 0 1 0 0,0 0-1 0 0,0-1 1 0 0,0 1-1 0 0,0-1 0 0 0,0 0 1 0 0,-1 0-1 0 0,0 0 1 0 0,0 0-1 0 0,0-1 1 0 0,-1 1-1 0 0,1-1 1 0 0,-1 0-1 0 0,0 0 1 0 0,0 0-1 0 0,2-10 1 0 0,-1-5-7 0 0,-1 0-1 0 0,-1 0 1 0 0,-1 0 0 0 0,-3-28 0 0 0,-16-80 170 0 0,7 58 597 0 0,8 54-159 0 0,4 16-590 0 0,0 0-1 0 0,-1 0 0 0 0,1 0 1 0 0,0 0-1 0 0,0 0 0 0 0,0 0 1 0 0,0 0-1 0 0,0 0 0 0 0,0 0 1 0 0,-1 0-1 0 0,1 0 0 0 0,0 0 1 0 0,0 0-1 0 0,0 0 1 0 0,0 0-1 0 0,0 0 0 0 0,0 0 1 0 0,0 0-1 0 0,-1 0 0 0 0,1 0 1 0 0,0 0-1 0 0,0 0 0 0 0,0 0 1 0 0,0 0-1 0 0,0 0 0 0 0,0 1 1 0 0,0-1-1 0 0,0 0 1 0 0,0 0-1 0 0,-1 0 0 0 0,1 0 1 0 0,0 0-1 0 0,0 0 0 0 0,0 0 1 0 0,0 0-1 0 0,0 1 0 0 0,0-1 1 0 0,0 0-1 0 0,0 0 1 0 0,0 0-1 0 0,0 0 0 0 0,0 0 1 0 0,0 0-1 0 0,0 1 0 0 0,0-1 1 0 0,0 0-1 0 0,0 0 0 0 0,0 0 1 0 0,0 0-1 0 0,0 0 0 0 0,0 1 1 0 0,-5 29 378 0 0,4-23-476 0 0,-1 13 127 0 0,0-1-1 0 0,2 0 1 0 0,0 1 0 0 0,1-1-1 0 0,1 1 1 0 0,7 33-1 0 0,-6-44-15 0 0,-1-1-1 0 0,2 1 1 0 0,-1-1-1 0 0,1 0 1 0 0,0 0-1 0 0,0 0 1 0 0,9 10-1 0 0,-9-13-16 0 0,0-1 1 0 0,0 0-1 0 0,0 0 0 0 0,0-1 0 0 0,1 1 1 0 0,-1-1-1 0 0,1 0 0 0 0,0 0 0 0 0,0-1 1 0 0,0 1-1 0 0,0-1 0 0 0,10 3 1 0 0,-8-4-26 0 0,1 0 1 0 0,-1 0 0 0 0,0-1 0 0 0,0 0-1 0 0,0 0 1 0 0,0 0 0 0 0,0-1 0 0 0,0 0-1 0 0,0-1 1 0 0,0 0 0 0 0,0 0 0 0 0,0 0-1 0 0,-1-1 1 0 0,1 0 0 0 0,-1 0 0 0 0,0-1-1 0 0,1 1 1 0 0,-2-1 0 0 0,1-1 0 0 0,0 1-1 0 0,5-7 1 0 0,-8 7 9 0 0,0-1-1 0 0,0 0 1 0 0,-1 0-1 0 0,1 0 1 0 0,-1-1-1 0 0,0 1 1 0 0,-1-1-1 0 0,1 1 1 0 0,0-9-1 0 0,3-54-90 0 0,-4 52 73 0 0,0-30-29 0 0,3-44 5 0 0,-3 83 16 0 0,-3 11 11 0 0,-3 13-3 0 0,-54 515 1869 0 0,46-453-1589 0 0,-25 86-1 0 0,-15-9-1440 0 0,50-150 849 0 0,-4 13-722 0 0,13-41-8493 0 0,-2 8 7451 0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19.787"/>
    </inkml:context>
    <inkml:brush xml:id="br0">
      <inkml:brushProperty name="width" value="0.05" units="cm"/>
      <inkml:brushProperty name="height" value="0.05" units="cm"/>
    </inkml:brush>
  </inkml:definitions>
  <inkml:trace contextRef="#ctx0" brushRef="#br0">124 34 10081 0 0,'-1'-3'104'0'0,"-1"1"0"0"0,1-1 1 0 0,-1 0-1 0 0,0 1 0 0 0,1-1 0 0 0,-1 1 0 0 0,0 0 1 0 0,-1-1-1 0 0,1 1 0 0 0,0 0 0 0 0,-3-2 0 0 0,4 4-40 0 0,1-1 0 0 0,-1 1 0 0 0,0 0-1 0 0,1 0 1 0 0,-1-1 0 0 0,1 1 0 0 0,-1 0 0 0 0,0 0-1 0 0,1 0 1 0 0,-1 0 0 0 0,0 0 0 0 0,1 0 0 0 0,-1 0-1 0 0,0 0 1 0 0,1 0 0 0 0,-1 0 0 0 0,1 0-1 0 0,-1 0 1 0 0,0 0 0 0 0,1 0 0 0 0,-1 1 0 0 0,0-1-1 0 0,0 1 27 0 0,0 0 0 0 0,0 0-1 0 0,0-1 1 0 0,0 1 0 0 0,0 0-1 0 0,0 0 1 0 0,1 1 0 0 0,-1-1 0 0 0,0 0-1 0 0,1 0 1 0 0,-1 0 0 0 0,0 0-1 0 0,1 1 1 0 0,0-1 0 0 0,-1 2-1 0 0,-9 40 2237 0 0,-9 81 0 0 0,2-7-1391 0 0,8-69-847 0 0,1 0-1 0 0,3 0 1 0 0,2 1-1 0 0,5 84 1 0 0,0-123-434 0 0,0 0 0 0 0,1 0 0 0 0,1-1 0 0 0,-1 1 0 0 0,11 17 0 0 0,-10-19-452 0 0,1 2-361 0 0,-4-10 1061 0 0,-1 1-1 0 0,1-1 1 0 0,-1 1 0 0 0,1-1 0 0 0,-1 1 0 0 0,0 0-1 0 0,0-1 1 0 0,1 1 0 0 0,-1 0 0 0 0,0-1-1 0 0,0 1 1 0 0,1-1 0 0 0,-1 1 0 0 0,0 0 0 0 0,0-1-1 0 0,0 1 1 0 0,0 0 0 0 0,0-1 0 0 0,0 1 0 0 0,0 0-1 0 0,0-1 1 0 0,-1 1 0 0 0,1 0 0 0 0,0-1-1 0 0,0 1 1 0 0,0 0 0 0 0,-1-1 0 0 0,1 1 0 0 0,0-1-1 0 0,-1 1 1 0 0,1 0 0 0 0,0-1 0 0 0,-1 1 0 0 0,1-1-1 0 0,-2 1 1 0 0,-5 16-3880 0 0,2-15 2616 0 0</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20.130"/>
    </inkml:context>
    <inkml:brush xml:id="br0">
      <inkml:brushProperty name="width" value="0.05" units="cm"/>
      <inkml:brushProperty name="height" value="0.05" units="cm"/>
    </inkml:brush>
  </inkml:definitions>
  <inkml:trace contextRef="#ctx0" brushRef="#br0">1 136 9533 0 0,'7'-8'1090'0'0,"-7"9"-1001"0"0,0 0 0 0 0,0-1 0 0 0,0 1 0 0 0,1 0 0 0 0,-1 0 0 0 0,0-1 0 0 0,0 1 0 0 0,0 0 1 0 0,1 0-1 0 0,-1-1 0 0 0,0 1 0 0 0,1 0 0 0 0,-1-1 0 0 0,0 1 0 0 0,1 0 0 0 0,-1-1 0 0 0,1 1 0 0 0,0 0 1 0 0,-1-1-1 0 0,1 1 0 0 0,-1-1 0 0 0,1 1 0 0 0,0-1 0 0 0,-1 0 0 0 0,1 1 0 0 0,0-1 0 0 0,-1 0 0 0 0,2 1 1 0 0,5 3-2 0 0,1-1 1 0 0,-1 0 0 0 0,1-1 0 0 0,-1 0 0 0 0,1 0 0 0 0,0 0-1 0 0,0-1 1 0 0,0 0 0 0 0,16-1 0 0 0,0 0-100 0 0,0-2 0 0 0,27-5 0 0 0,-24 2 7 0 0,-1-1-1 0 0,-1-1 1 0 0,43-18 0 0 0,-60 21 9 0 0,0 0 0 0 0,1 0 0 0 0,-2-1 0 0 0,1 1 0 0 0,-1-2 1 0 0,1 1-1 0 0,-1-1 0 0 0,-1 0 0 0 0,1-1 0 0 0,-1 0 0 0 0,0 0 0 0 0,-1 0 1 0 0,0 0-1 0 0,7-14 0 0 0,-12 21 11 0 0,1 0 1 0 0,-1-1-1 0 0,0 1 0 0 0,0 0 1 0 0,1-1-1 0 0,-1 1 0 0 0,0-1 0 0 0,0 1 1 0 0,0 0-1 0 0,0-1 0 0 0,0 1 1 0 0,0-1-1 0 0,1 1 0 0 0,-1 0 1 0 0,0-1-1 0 0,0 1 0 0 0,0-1 1 0 0,0 1-1 0 0,-1 0 0 0 0,1-1 1 0 0,0 1-1 0 0,0-1 0 0 0,0 1 0 0 0,0 0 1 0 0,0-1-1 0 0,0 1 0 0 0,-1-1 1 0 0,1 1-1 0 0,0 0 0 0 0,0-1 1 0 0,0 1-1 0 0,-1 0 0 0 0,1-1 1 0 0,0 1-1 0 0,-1 0 0 0 0,1 0 1 0 0,-1-1-1 0 0,1 1 6 0 0,-1 0 1 0 0,1 0-1 0 0,-1 0 0 0 0,1 0 0 0 0,-1 0 1 0 0,1 1-1 0 0,-1-1 0 0 0,1 0 1 0 0,-1 0-1 0 0,1 0 0 0 0,-1 1 1 0 0,1-1-1 0 0,-1 0 0 0 0,1 1 1 0 0,-1-1-1 0 0,1 0 0 0 0,-1 1 1 0 0,1-1-1 0 0,0 0 0 0 0,-1 1 1 0 0,1-1-1 0 0,0 1 0 0 0,-1-1 1 0 0,1 1-1 0 0,0-1 0 0 0,0 1 0 0 0,0-1 1 0 0,-1 1-1 0 0,1 0 0 0 0,-14 38 246 0 0,1 1 0 0 0,-9 48-1 0 0,19-74-248 0 0,-3 20 29 0 0,-4 59 1 0 0,10-81-367 0 0,0-1 0 0 0,1 1 0 0 0,3 16 0 0 0,1 3-2148 0 0,0-16-184 0 0,-2-11 997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56.822"/>
    </inkml:context>
    <inkml:brush xml:id="br0">
      <inkml:brushProperty name="width" value="0.05" units="cm"/>
      <inkml:brushProperty name="height" value="0.05" units="cm"/>
    </inkml:brush>
  </inkml:definitions>
  <inkml:trace contextRef="#ctx0" brushRef="#br0">137 57 8201 0 0,'-15'-2'130'0'0,"0"0"1"0"0,-1-1 0 0 0,1-1-1 0 0,1 0 1 0 0,-1-1 0 0 0,1-1 0 0 0,-18-9-1 0 0,32 15-117 0 0,0 0 0 0 0,0 0-1 0 0,1 0 1 0 0,-1 0 0 0 0,0 0 0 0 0,0 0-1 0 0,1-1 1 0 0,-1 1 0 0 0,0 0 0 0 0,0 0 0 0 0,1 0-1 0 0,-1 0 1 0 0,0 0 0 0 0,0 0 0 0 0,1-1-1 0 0,-1 1 1 0 0,0 0 0 0 0,0 0 0 0 0,0 0-1 0 0,0-1 1 0 0,1 1 0 0 0,-1 0 0 0 0,0 0-1 0 0,0-1 1 0 0,0 1 0 0 0,0 0 0 0 0,0 0-1 0 0,0-1 1 0 0,0 1 0 0 0,1 0 0 0 0,-1 0-1 0 0,0-1 1 0 0,0 1 0 0 0,0 0 0 0 0,0 0-1 0 0,0-1 1 0 0,0 1 0 0 0,0 0 0 0 0,0-1-1 0 0,0 1 1 0 0,-1 0 0 0 0,1 0 0 0 0,0-1-1 0 0,0 1 1 0 0,0 0 0 0 0,0 0 0 0 0,0-1-1 0 0,0 1 1 0 0,-1 0 0 0 0,1 0 0 0 0,0 0 0 0 0,0-1-1 0 0,0 1 1 0 0,0 0 0 0 0,-1 0 0 0 0,1 0-1 0 0,0-1 1 0 0,0 1 0 0 0,-1 0 0 0 0,1 0-1 0 0,0 0 1 0 0,0 0 0 0 0,-1 0 0 0 0,1 0-1 0 0,0 0 1 0 0,0-1 0 0 0,-1 1 0 0 0,23-3 287 0 0,378 7 51 0 0,-237 2-346 0 0,2286 30 257 0 0,-2391-36-243 0 0,336-14 112 0 0,-389 12-141 0 0,-6 0-9 0 0,-15-2-41 0 0,-23-2-74 0 0,-39-1-173 0 0,0 3 0 0 0,0 4 0 0 0,0 3 0 0 0,-79 14 0 0 0,155-17 302 0 0,-51 12-51 0 0,49-11 55 0 0,1 1 1 0 0,-1-1-1 0 0,0 1 0 0 0,1-1 1 0 0,-1 1-1 0 0,1 0 0 0 0,0 1 1 0 0,-1-1-1 0 0,1 1 0 0 0,0-1 1 0 0,-3 4-1 0 0,6-5 1 0 0,-1 0 0 0 0,1 0 0 0 0,-1 0-1 0 0,1 0 1 0 0,0 0 0 0 0,0 0 0 0 0,-1 1 0 0 0,1-1 0 0 0,0 0 0 0 0,0 0 0 0 0,0 0 0 0 0,0 0 0 0 0,0 0 0 0 0,0 0-1 0 0,1 0 1 0 0,-1 0 0 0 0,0 0 0 0 0,0 0 0 0 0,1 0 0 0 0,-1 0 0 0 0,1 0 0 0 0,-1 0 0 0 0,1 0 0 0 0,-1 0-1 0 0,2 1 1 0 0,20 28 22 0 0,-13-18 72 0 0,-3-2 17 0 0,0 1 0 0 0,-1 0 0 0 0,0 0 0 0 0,-1 0 1 0 0,0 1-1 0 0,0 0 0 0 0,-2 0 0 0 0,1 0 0 0 0,0 14 1 0 0,0 18 277 0 0,-3 52 0 0 0,-1-72-283 0 0,-4 139 468 0 0,4 341 226 0 0,31-163-592 0 0,-13-162-133 0 0,-13-88-27 0 0,-35-119 43 0 0,23 22-94 0 0,0 0-1 0 0,-1 0 1 0 0,0 0-1 0 0,0 1 1 0 0,0 0 0 0 0,0 1-1 0 0,-1 0 1 0 0,-18-5 0 0 0,-6 1-17 0 0,-44-6 1 0 0,-51 3-1 0 0,-142 4 0 0 0,110 6-156 0 0,-298-2-2218 0 0,394 3 1614 0 0,-12 2-316 0 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20.475"/>
    </inkml:context>
    <inkml:brush xml:id="br0">
      <inkml:brushProperty name="width" value="0.05" units="cm"/>
      <inkml:brushProperty name="height" value="0.05" units="cm"/>
    </inkml:brush>
  </inkml:definitions>
  <inkml:trace contextRef="#ctx0" brushRef="#br0">71 0 7037 0 0,'-10'0'-140'0'0,"0"4"152"0"0,0-8-156 0 0,4 12 72 0 0,-7 2-96 0 0,3-3-112 0 0,-2 7-260 0 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20.815"/>
    </inkml:context>
    <inkml:brush xml:id="br0">
      <inkml:brushProperty name="width" value="0.05" units="cm"/>
      <inkml:brushProperty name="height" value="0.05" units="cm"/>
    </inkml:brush>
  </inkml:definitions>
  <inkml:trace contextRef="#ctx0" brushRef="#br0">313 101 8461 0 0,'6'-4'247'0'0,"0"0"0"0"0,0-1 0 0 0,-1 0 0 0 0,0 0 0 0 0,0 0-1 0 0,0 0 1 0 0,7-11 0 0 0,-12 15-139 0 0,1 0-1 0 0,0-1 0 0 0,0 1 0 0 0,-1 0 0 0 0,1 0 0 0 0,-1 0 0 0 0,1 0 1 0 0,-1-1-1 0 0,1 1 0 0 0,-1 0 0 0 0,0 0 0 0 0,1-1 0 0 0,-1 1 1 0 0,0 0-1 0 0,0-1 0 0 0,0 1 0 0 0,0 0 0 0 0,0-1 0 0 0,0 1 0 0 0,-1 0 1 0 0,1 0-1 0 0,0-1 0 0 0,-1 1 0 0 0,1 0 0 0 0,0 0 0 0 0,-1-1 1 0 0,0 1-1 0 0,1 0 0 0 0,-1 0 0 0 0,0 0 0 0 0,0 0 0 0 0,1 0 0 0 0,-1 0 1 0 0,0 0-1 0 0,0 0 0 0 0,0 0 0 0 0,0 0 0 0 0,0 1 0 0 0,0-1 1 0 0,0 0-1 0 0,-1 1 0 0 0,1-1 0 0 0,0 1 0 0 0,0-1 0 0 0,-1 1 0 0 0,1-1 1 0 0,0 1-1 0 0,0 0 0 0 0,-3 0 0 0 0,1-1-2 0 0,0 1 0 0 0,-1-1 0 0 0,1 1 0 0 0,0 0 0 0 0,0 0 0 0 0,-1 1 0 0 0,1-1 0 0 0,0 1 0 0 0,-1-1 0 0 0,1 1 0 0 0,0 0 0 0 0,0 1 0 0 0,-6 2 0 0 0,-39 25 532 0 0,35-20-468 0 0,-12 8 182 0 0,1 1-1 0 0,1 1 1 0 0,0 1-1 0 0,2 0 1 0 0,0 2-1 0 0,1 1 0 0 0,-21 33 1 0 0,37-49-178 0 0,0-1 1 0 0,0 1-1 0 0,1 0 1 0 0,0 0-1 0 0,0 1 1 0 0,1-1-1 0 0,0 1 0 0 0,0-1 1 0 0,-1 13-1 0 0,3-17-130 0 0,0 1 0 0 0,0-1 0 0 0,0 0 0 0 0,1 0 0 0 0,-1 0 0 0 0,1 0 0 0 0,0 0 0 0 0,-1 0 0 0 0,2 0 0 0 0,-1 0 0 0 0,0 0 0 0 0,0-1 0 0 0,1 1 0 0 0,0 0 0 0 0,-1-1 0 0 0,1 1 0 0 0,0-1 0 0 0,0 1 0 0 0,0-1 0 0 0,1 0 0 0 0,-1 0 0 0 0,0 0 0 0 0,1 0 1 0 0,0-1-1 0 0,-1 1 0 0 0,6 2 0 0 0,6 2-121 0 0,1-1 1 0 0,-1-1-1 0 0,1 0 0 0 0,0-1 1 0 0,0 0-1 0 0,0-2 1 0 0,1 1-1 0 0,26-3 1 0 0,-2-2-1359 0 0,0-1 0 0 0,42-12 0 0 0,-48 8-586 0 0,-5-4-339 0 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21.282"/>
    </inkml:context>
    <inkml:brush xml:id="br0">
      <inkml:brushProperty name="width" value="0.05" units="cm"/>
      <inkml:brushProperty name="height" value="0.05" units="cm"/>
    </inkml:brush>
  </inkml:definitions>
  <inkml:trace contextRef="#ctx0" brushRef="#br0">21 208 7101 0 0,'15'-21'678'0'0,"0"-1"1"0"0,-1-1 0 0 0,-2 0 0 0 0,13-31-1 0 0,-13 30 378 0 0,-9 19-582 0 0,0 0 1 0 0,0-1-1 0 0,-1 0 0 0 0,0 1 1 0 0,3-9-1 0 0,-6 14-422 0 0,1 0 0 0 0,0 1 0 0 0,0-1-1 0 0,0 0 1 0 0,0 0 0 0 0,0 0 0 0 0,0 0 0 0 0,0 1 0 0 0,0-1-1 0 0,-1 0 1 0 0,1 0 0 0 0,0 0 0 0 0,0 0 0 0 0,0 0 0 0 0,0 0 0 0 0,-1 1-1 0 0,1-1 1 0 0,0 0 0 0 0,0 0 0 0 0,0 0 0 0 0,-1 0 0 0 0,1 0-1 0 0,0 0 1 0 0,0 0 0 0 0,0 0 0 0 0,-1 0 0 0 0,1 0 0 0 0,0 0 0 0 0,0 0-1 0 0,0 0 1 0 0,-1 0 0 0 0,1 0 0 0 0,0 0 0 0 0,0 0 0 0 0,0 0 0 0 0,-1 0-1 0 0,1 0 1 0 0,0 0 0 0 0,0 0 0 0 0,0-1 0 0 0,0 1 0 0 0,-1 0-1 0 0,1 0 1 0 0,0 0 0 0 0,0 0 0 0 0,0 0 0 0 0,0 0 0 0 0,-1-1 0 0 0,1 1-1 0 0,0 0 1 0 0,-2 14 288 0 0,-1 0-1 0 0,0 0 0 0 0,-1 0 0 0 0,0 0 1 0 0,-1 0-1 0 0,-10 18 0 0 0,-3 10 106 0 0,0 3-25 0 0,-18 56 328 0 0,32-88-649 0 0,1 0-1 0 0,0 1 1 0 0,1-1-1 0 0,1 1 1 0 0,0 22-1 0 0,1-33-82 0 0,0 0 0 0 0,0 0-1 0 0,0 0 1 0 0,1 0-1 0 0,-1 0 1 0 0,1 0 0 0 0,0 0-1 0 0,0 0 1 0 0,0 0 0 0 0,0-1-1 0 0,0 1 1 0 0,1 0-1 0 0,-1-1 1 0 0,1 1 0 0 0,0-1-1 0 0,0 1 1 0 0,0-1-1 0 0,0 0 1 0 0,0 0 0 0 0,0 0-1 0 0,1 0 1 0 0,-1 0 0 0 0,1 0-1 0 0,-1-1 1 0 0,1 1-1 0 0,4 1 1 0 0,-2-2-19 0 0,1 0-1 0 0,0 1 1 0 0,0-2-1 0 0,0 1 1 0 0,-1-1-1 0 0,1 0 1 0 0,0 0-1 0 0,0 0 1 0 0,0-1-1 0 0,0 0 1 0 0,0 0-1 0 0,9-4 1 0 0,1 0-74 0 0,0-1 0 0 0,-1 0-1 0 0,1-1 1 0 0,-1-1 0 0 0,-1 0 0 0 0,1-1 0 0 0,-1-1 0 0 0,-1 0-1 0 0,0-1 1 0 0,-1 0 0 0 0,0-1 0 0 0,0 0 0 0 0,-1-1-1 0 0,-1-1 1 0 0,0 1 0 0 0,-1-1 0 0 0,-1-1 0 0 0,0 0 0 0 0,-1 0-1 0 0,10-29 1 0 0,-7 7 40 0 0,-2 0-1 0 0,6-75 1 0 0,-14 112 34 0 0,1-1 1 0 0,-1 1 0 0 0,0 0 0 0 0,0 0 0 0 0,0-1 0 0 0,0 1-1 0 0,0-1 1 0 0,0 1 0 0 0,0 0 0 0 0,0-1 0 0 0,0 1 0 0 0,0 0 0 0 0,0-1-1 0 0,0 1 1 0 0,0 0 0 0 0,0-1 0 0 0,0 1 0 0 0,0 0 0 0 0,0-1 0 0 0,0 1-1 0 0,0 0 1 0 0,0-1 0 0 0,-1 1 0 0 0,1 0 0 0 0,0-1 0 0 0,0 1 0 0 0,0 0-1 0 0,-1 0 1 0 0,1-1 0 0 0,0 1 0 0 0,0 0 0 0 0,-1 0 0 0 0,1-1 0 0 0,-10 10-18 0 0,-14 31 101 0 0,20-32-33 0 0,-23 36 189 0 0,-24 43 154 0 0,45-75-283 0 0,1-1 0 0 0,0 1 0 0 0,1 0 0 0 0,0 1 0 0 0,-3 21 0 0 0,7-32-86 0 0,0 0 1 0 0,-1 1-1 0 0,1-1 1 0 0,0 0-1 0 0,0 1 1 0 0,1-1 0 0 0,-1 0-1 0 0,0 1 1 0 0,1-1-1 0 0,-1 0 1 0 0,1 0-1 0 0,0 1 1 0 0,0-1 0 0 0,0 0-1 0 0,0 0 1 0 0,0 0-1 0 0,0 0 1 0 0,1 0-1 0 0,2 3 1 0 0,-2-3-8 0 0,1 0 1 0 0,0 0-1 0 0,0 0 1 0 0,0 0-1 0 0,0 0 1 0 0,0-1-1 0 0,0 0 1 0 0,0 1-1 0 0,1-1 1 0 0,-1-1-1 0 0,0 1 1 0 0,5 0-1 0 0,5 0-1 0 0,0 0 0 0 0,0-1 0 0 0,0-1 0 0 0,-1 0-1 0 0,1-1 1 0 0,14-3 0 0 0,-6 0-15 0 0,-2-1 1 0 0,1-1-1 0 0,-1-1 0 0 0,0 0 1 0 0,0-1-1 0 0,32-23 0 0 0,-41 25 1 0 0,0-1 0 0 0,0 0 0 0 0,-1-1 0 0 0,0 0-1 0 0,-1-1 1 0 0,0 0 0 0 0,0 0 0 0 0,-1-1 0 0 0,0 0 0 0 0,-1 0 0 0 0,0 0 0 0 0,5-17-1 0 0,-9 24-6 0 0,3-12-7 0 0,-5 16 12 0 0,0 0 1 0 0,1 0-1 0 0,-1 0 1 0 0,0-1-1 0 0,0 1 1 0 0,0 0-1 0 0,0 0 1 0 0,0 0-1 0 0,0 0 1 0 0,0 0-1 0 0,0-1 0 0 0,0 1 1 0 0,1 0-1 0 0,-1 0 1 0 0,0 0-1 0 0,0-1 1 0 0,0 1-1 0 0,0 0 1 0 0,0 0-1 0 0,0 0 1 0 0,0 0-1 0 0,0-1 1 0 0,0 1-1 0 0,0 0 1 0 0,0 0-1 0 0,0 0 1 0 0,-1 0-1 0 0,1-1 1 0 0,0 1-1 0 0,0 0 1 0 0,0 0-1 0 0,0 0 1 0 0,0 0-1 0 0,0-1 1 0 0,0 1-1 0 0,0 0 1 0 0,0 0-1 0 0,-1 0 1 0 0,1 0-1 0 0,0 0 1 0 0,0 0-1 0 0,0-1 0 0 0,0 1 1 0 0,0 0-1 0 0,-1 0 1 0 0,1 0-1 0 0,0 0 1 0 0,0 0-1 0 0,0 0 1 0 0,0 0-1 0 0,-1 0 1 0 0,1 0-1 0 0,-2 2-9 0 0,1 0 0 0 0,0 0-1 0 0,0 0 1 0 0,-1 0-1 0 0,1 0 1 0 0,1 1-1 0 0,-1-1 1 0 0,0 0 0 0 0,0 5-1 0 0,-2 1 10 0 0,0 1 91 0 0,-1 0 1 0 0,2 1 0 0 0,-1-1-1 0 0,1 1 1 0 0,0 0 0 0 0,1-1 0 0 0,0 1-1 0 0,1 0 1 0 0,0 0 0 0 0,1 0-1 0 0,0 0 1 0 0,2 9 0 0 0,-2-15-81 0 0,-1-1 0 0 0,1 1 1 0 0,-1-1-1 0 0,0 1 0 0 0,0-1 0 0 0,0 1 1 0 0,-1-1-1 0 0,1 1 0 0 0,-1-1 0 0 0,0 0 1 0 0,0 1-1 0 0,0-1 0 0 0,0 0 1 0 0,-1 1-1 0 0,1-1 0 0 0,-1 0 0 0 0,0 0 1 0 0,1 0-1 0 0,-2 0 0 0 0,1-1 0 0 0,0 1 1 0 0,0-1-1 0 0,-1 1 0 0 0,0-1 1 0 0,-2 3-1 0 0,-2-1-127 0 0,0 1 1 0 0,0-1-1 0 0,0-1 1 0 0,0 1-1 0 0,-1-1 0 0 0,1 0 1 0 0,-1-1-1 0 0,0 0 1 0 0,-15 2-1 0 0,22-4 46 0 0,0 0-1 0 0,0 0 1 0 0,0 0-1 0 0,0-1 1 0 0,0 1-1 0 0,0 0 1 0 0,0-1-1 0 0,1 1 1 0 0,-1-1-1 0 0,0 1 1 0 0,0-1-1 0 0,0 1 1 0 0,1-1-1 0 0,-1 0 1 0 0,0 1-1 0 0,0-1 1 0 0,1 0-1 0 0,-1 0 1 0 0,1 1-1 0 0,-1-1 1 0 0,1 0-1 0 0,-1 0 1 0 0,1 0-1 0 0,-1 0 1 0 0,1 0-1 0 0,0 0 1 0 0,-1 0-1 0 0,1 0 1 0 0,0-1-1 0 0,-6-29-2851 0 0,6 14 1330 0 0,-1 10 915 0 0,1 0-1 0 0,0 0 1 0 0,1 0-1 0 0,-1 1 0 0 0,1-1 1 0 0,1 0-1 0 0,1-7 0 0 0,6-3-1331 0 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21.655"/>
    </inkml:context>
    <inkml:brush xml:id="br0">
      <inkml:brushProperty name="width" value="0.05" units="cm"/>
      <inkml:brushProperty name="height" value="0.05" units="cm"/>
    </inkml:brush>
  </inkml:definitions>
  <inkml:trace contextRef="#ctx0" brushRef="#br0">64 238 7777 0 0,'7'12'234'0'0,"-4"-8"333"0"0,-5-4 437 0 0,-5 0 547 0 0,7 0-1511 0 0,0 0-1 0 0,-1 0 0 0 0,1 1 0 0 0,0-1 0 0 0,0 0 0 0 0,0 0 0 0 0,0 0 0 0 0,-1 0 0 0 0,1 0 0 0 0,0 0 0 0 0,0 0 1 0 0,0 0-1 0 0,-1 0 0 0 0,1 0 0 0 0,0 0 0 0 0,0 0 0 0 0,0 0 0 0 0,-1 0 0 0 0,1 0 0 0 0,0 0 0 0 0,0 0 0 0 0,0 0 1 0 0,0 0-1 0 0,-1 0 0 0 0,1 0 0 0 0,0 0 0 0 0,0-1 0 0 0,0 1 0 0 0,-1 0 0 0 0,1 0 0 0 0,0 0 0 0 0,0 0 0 0 0,0 0 0 0 0,0 0 1 0 0,0-1-1 0 0,0 1 0 0 0,-1 0 0 0 0,1 0 0 0 0,0 0 0 0 0,0 0 0 0 0,0 0 0 0 0,0-1 0 0 0,0 1 0 0 0,0 0 0 0 0,0 0 1 0 0,0 0-1 0 0,0-1 0 0 0,0 1 0 0 0,0 0 0 0 0,0 0 0 0 0,0 0 0 0 0,0-1 0 0 0,-7-5 2720 0 0,7 6-2697 0 0,0 0 1 0 0,0 1-1 0 0,0-1 0 0 0,0 0 1 0 0,-1 0-1 0 0,1 0 0 0 0,0 0 1 0 0,0 0-1 0 0,0 1 0 0 0,0-1 1 0 0,0 0-1 0 0,0 0 0 0 0,0 0 1 0 0,0 0-1 0 0,0 1 0 0 0,0-1 1 0 0,-1 0-1 0 0,1 0 0 0 0,0 0 1 0 0,0 1-1 0 0,0-1 0 0 0,0 0 1 0 0,0 0-1 0 0,0 0 1 0 0,1 1-1 0 0,-1-1 0 0 0,0 0 1 0 0,0 0-1 0 0,0 0 0 0 0,0 1 1 0 0,0-1-1 0 0,0 0 0 0 0,0 0 1 0 0,0 0-1 0 0,0 0 0 0 0,0 1 1 0 0,1-1-1 0 0,-1 0 0 0 0,0 0 1 0 0,0 0-1 0 0,0 0 0 0 0,0 0 1 0 0,1 1-1 0 0,0 1 3 0 0,1 0 0 0 0,-1 0 1 0 0,1-1-1 0 0,-1 1 0 0 0,1 0 0 0 0,0 0 0 0 0,0-1 0 0 0,0 1 1 0 0,0-1-1 0 0,0 0 0 0 0,0 0 0 0 0,1 0 0 0 0,-1 0 0 0 0,0 0 0 0 0,1 0 1 0 0,3 1-1 0 0,36 4 1073 0 0,-36-6-1066 0 0,-2 0-79 0 0,0 0 1 0 0,0 0 0 0 0,0 0 0 0 0,0 0-1 0 0,0-1 1 0 0,0 0 0 0 0,0 0 0 0 0,0 0-1 0 0,0 0 1 0 0,0-1 0 0 0,-1 1 0 0 0,6-4-1 0 0,0-1-31 0 0,0 0-1 0 0,14-14 0 0 0,-17 15 30 0 0,2-3-55 0 0,1-1 1 0 0,-2 0-1 0 0,1-1 1 0 0,-1 1-1 0 0,-1-1 1 0 0,6-12-1 0 0,-10 19-56 0 0,-4-7-56 0 0,-1-4 162 0 0,0 0 0 0 0,-2 0 1 0 0,0 0-1 0 0,0 1 1 0 0,-1 0-1 0 0,-1 0 1 0 0,0 1-1 0 0,-9-12 0 0 0,15 23 14 0 0,1 0 0 0 0,-1 0 0 0 0,1 1-1 0 0,-1-1 1 0 0,0 0 0 0 0,1 1 0 0 0,-1-1-1 0 0,0 0 1 0 0,1 1 0 0 0,-1-1-1 0 0,0 1 1 0 0,0-1 0 0 0,0 1 0 0 0,1-1-1 0 0,-1 1 1 0 0,0 0 0 0 0,0 0-1 0 0,0-1 1 0 0,0 1 0 0 0,0 0 0 0 0,0 0-1 0 0,1 0 1 0 0,-1 0 0 0 0,0 0-1 0 0,0 0 1 0 0,0 0 0 0 0,0 0 0 0 0,-2 1-1 0 0,-14 12 10 0 0,12-8-7 0 0,-16 14 5 0 0,1 1 1 0 0,1 1-1 0 0,0 0 0 0 0,2 2 1 0 0,0 0-1 0 0,-17 34 0 0 0,27-44 4 0 0,0 0 0 0 0,2 0 0 0 0,-1 0-1 0 0,2 1 1 0 0,-1 0 0 0 0,2 0-1 0 0,0 0 1 0 0,1 1 0 0 0,-1 21-1 0 0,3-32-169 0 0,12 0-4140 0 0,35 9 2449 0 0,-35-10-264 0 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24.794"/>
    </inkml:context>
    <inkml:brush xml:id="br0">
      <inkml:brushProperty name="width" value="0.05" units="cm"/>
      <inkml:brushProperty name="height" value="0.05" units="cm"/>
    </inkml:brush>
  </inkml:definitions>
  <inkml:trace contextRef="#ctx0" brushRef="#br0">82 239 6813 0 0,'2'-16'829'0'0,"0"0"0"0"0,1 0 1 0 0,7-23-1 0 0,-5 18 106 0 0,0-1-72 0 0,11-37 1308 0 0,-14 54-1883 0 0,0-1 1 0 0,1 0 0 0 0,-1 1 0 0 0,1 0-1 0 0,0 0 1 0 0,0 0 0 0 0,7-8 0 0 0,-10 14-271 0 0,1-1 0 0 0,-1 0 0 0 0,0 1 0 0 0,1-1 0 0 0,-1 1 1 0 0,0-1-1 0 0,0 0 0 0 0,1 1 0 0 0,-1-1 0 0 0,0 1 0 0 0,0-1 0 0 0,0 1 1 0 0,0-1-1 0 0,0 1 0 0 0,0-1 0 0 0,1 1 0 0 0,-1-1 0 0 0,0 1 0 0 0,0-1 0 0 0,0 1 1 0 0,-1-1-1 0 0,1 1 0 0 0,0-1 0 0 0,0 1 0 0 0,0-1 0 0 0,0 1 0 0 0,-1 21 111 0 0,-16 85 516 0 0,-55 187-1 0 0,52-228-798 0 0,-15 57 149 0 0,32-105-1060 0 0,0 0 1 0 0,0 1-1 0 0,2 0 0 0 0,1 31 0 0 0,0-49 993 0 0,0 0-138 0 0,0 0 0 0 0,0 0 1 0 0,0 0-1 0 0,0 0 0 0 0,0 0 0 0 0,1 0 1 0 0,-1 0-1 0 0,0 0 0 0 0,1 1 0 0 0,-1-1 0 0 0,1 0 1 0 0,-1 0-1 0 0,1 1 0 0 0,3 0-1477 0 0</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25.259"/>
    </inkml:context>
    <inkml:brush xml:id="br0">
      <inkml:brushProperty name="width" value="0.05" units="cm"/>
      <inkml:brushProperty name="height" value="0.05" units="cm"/>
    </inkml:brush>
  </inkml:definitions>
  <inkml:trace contextRef="#ctx0" brushRef="#br0">44 279 7581 0 0,'-14'-50'290'0'0,"5"19"1085"0"0,-11-63 0 0 0,19 91-1303 0 0,1 0 0 0 0,0 1 0 0 0,0-1 0 0 0,1 0 0 0 0,-1 0 0 0 0,0 0 0 0 0,1 0 0 0 0,0 1 0 0 0,0-1 0 0 0,0 0 0 0 0,0 1 0 0 0,0-1 0 0 0,0 0 0 0 0,1 1 0 0 0,-1-1 0 0 0,1 1 0 0 0,0 0 0 0 0,0 0 0 0 0,-1-1 0 0 0,2 1 0 0 0,-1 1 0 0 0,0-1 0 0 0,0 0 0 0 0,0 0 0 0 0,1 1 0 0 0,-1-1 0 0 0,1 1 0 0 0,0 0 0 0 0,4-2 0 0 0,8-2-44 0 0,-1 1 1 0 0,1 0-1 0 0,0 1 0 0 0,19-2 0 0 0,-27 4 9 0 0,135-10 174 0 0,218 10 1 0 0,-231 4-194 0 0,487 41-78 0 0,-522-26 53 0 0,-82-16 6 0 0,-1 2-1 0 0,1 0 1 0 0,-1 0-1 0 0,0 1 1 0 0,19 12 0 0 0,-27-15 14 0 0,0 0 1 0 0,-1 1-1 0 0,1-1 1 0 0,-1 1-1 0 0,1-1 1 0 0,-1 1-1 0 0,0 0 1 0 0,0 0 0 0 0,0 0-1 0 0,0 0 1 0 0,-1 1-1 0 0,1-1 1 0 0,-1 0-1 0 0,0 1 1 0 0,0-1-1 0 0,0 1 1 0 0,0-1-1 0 0,-1 1 1 0 0,1-1 0 0 0,-1 1-1 0 0,0 0 1 0 0,0-1-1 0 0,-1 1 1 0 0,1-1-1 0 0,0 1 1 0 0,-1-1-1 0 0,-2 6 1 0 0,-2 8 149 0 0,-1 0 0 0 0,-1 0 1 0 0,0-1-1 0 0,-12 19 0 0 0,17-33-146 0 0,-126 216 1029 0 0,-42 77-270 0 0,163-281-767 0 0,-10 19 38 0 0,-1-1 0 0 0,-30 41 1 0 0,45-70-52 0 0,1 0 1 0 0,-1-1 0 0 0,1 1 0 0 0,-1-1-1 0 0,0 0 1 0 0,0 0 0 0 0,0 0 0 0 0,0 0 0 0 0,0 0-1 0 0,0-1 1 0 0,-1 1 0 0 0,1-1 0 0 0,-1 0-1 0 0,1 0 1 0 0,-1 0 0 0 0,1-1 0 0 0,-1 1 0 0 0,1-1-1 0 0,-1 0 1 0 0,0 0 0 0 0,1 0 0 0 0,-7-1-1 0 0,-6-2-240 0 0,1-1 0 0 0,-1-1 0 0 0,-28-11 0 0 0,7 2-308 0 0,-67-23-780 0 0,43 14 744 0 0,-1 3 0 0 0,-98-19-1 0 0,-55 16-154 0 0,172 21 250 0 0,0 2 0 0 0,0 2 0 0 0,-45 7 0 0 0,44-5-1919 0 0,41-2 1390 0 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25.885"/>
    </inkml:context>
    <inkml:brush xml:id="br0">
      <inkml:brushProperty name="width" value="0.05" units="cm"/>
      <inkml:brushProperty name="height" value="0.05" units="cm"/>
    </inkml:brush>
  </inkml:definitions>
  <inkml:trace contextRef="#ctx0" brushRef="#br0">139 359 8629 0 0,'-32'-5'756'0'0,"31"5"-679"0"0,0-1 0 0 0,0 1 0 0 0,0 0-1 0 0,0-1 1 0 0,0 1 0 0 0,0 0 0 0 0,0-1 0 0 0,0 1-1 0 0,0-1 1 0 0,0 0 0 0 0,1 1 0 0 0,-1-1-1 0 0,0 0 1 0 0,0 1 0 0 0,1-1 0 0 0,-1 0 0 0 0,0 0-1 0 0,1 1 1 0 0,-1-1 0 0 0,1 0 0 0 0,-1 0-1 0 0,1 0 1 0 0,-1 0 0 0 0,1 0 0 0 0,0 0 0 0 0,-1-1-1 0 0,4 66 177 0 0,0-32-237 0 0,-3 37 1 0 0,-1-60-6 0 0,0 0 0 0 0,0 0 0 0 0,-1 0 0 0 0,0-1 0 0 0,0 1 0 0 0,-1-1 0 0 0,0 1-1 0 0,-8 14 1 0 0,10-22 707 0 0,-4-1-619 0 0,-14-2-3 0 0,14 0-60 0 0,-1-11-10 0 0,-18-48-6 0 0,22 55-20 0 0,1 1 0 0 0,0 0 1 0 0,0 0-1 0 0,0-1 1 0 0,1 1-1 0 0,0 0 1 0 0,0-1-1 0 0,0 1 0 0 0,1-1 1 0 0,-1 1-1 0 0,1 0 1 0 0,1-1-1 0 0,-1 1 1 0 0,4-8-1 0 0,1-8-6 0 0,6-23 2 0 0,2 1 0 0 0,2 0 0 0 0,1 1-1 0 0,3 1 1 0 0,31-51 0 0 0,-43 81 5 0 0,-1 0 1 0 0,1 1-1 0 0,1 0 1 0 0,0 1-1 0 0,18-15 1 0 0,-24 21-3 0 0,0 0 1 0 0,1 1-1 0 0,-1-1 1 0 0,1 1-1 0 0,-1 0 1 0 0,1 0-1 0 0,0 0 1 0 0,0 1-1 0 0,0-1 1 0 0,0 1-1 0 0,1 0 0 0 0,-1 0 1 0 0,0 0-1 0 0,0 1 1 0 0,1-1-1 0 0,-1 1 1 0 0,0 0-1 0 0,0 1 1 0 0,1-1-1 0 0,-1 1 1 0 0,5 0-1 0 0,-7 0 1 0 0,1 1-1 0 0,-1-1 0 0 0,1 0 1 0 0,-1 0-1 0 0,1 1 0 0 0,-1 0 1 0 0,0-1-1 0 0,0 1 1 0 0,0 0-1 0 0,0 0 0 0 0,0 0 1 0 0,0 0-1 0 0,-1 1 0 0 0,1-1 1 0 0,-1 0-1 0 0,2 3 1 0 0,-1 0 0 0 0,0 1 0 0 0,0-1 0 0 0,-1 0 0 0 0,0 0 1 0 0,0 1-1 0 0,0-1 0 0 0,0 10 0 0 0,-2 1 6 0 0,0 0-1 0 0,-1-1 0 0 0,0 1 1 0 0,-9 26-1 0 0,3-19 9 0 0,-1 0-1 0 0,-1-1 0 0 0,-1-1 1 0 0,-1 1-1 0 0,-16 20 0 0 0,27-40 532 0 0,17-6-482 0 0,48-13-45 0 0,-61 16-5 0 0,-1 0 1 0 0,1 1-1 0 0,0-1 0 0 0,-1 0 1 0 0,1 1-1 0 0,0 0 0 0 0,-1 0 0 0 0,1 0 1 0 0,0 0-1 0 0,0 0 0 0 0,-1 0 0 0 0,1 1 1 0 0,0-1-1 0 0,-1 1 0 0 0,1 0 0 0 0,-1 0 1 0 0,1 0-1 0 0,-1 0 0 0 0,1 0 0 0 0,-1 0 1 0 0,1 1-1 0 0,-1-1 0 0 0,0 1 0 0 0,0 0 1 0 0,0-1-1 0 0,0 1 0 0 0,3 4 0 0 0,4 3 86 0 0,-7-7 335 0 0,-8 53-161 0 0,-17-42-211 0 0,0 1-57 0 0,-5 4-19 0 0,-2-2-1 0 0,0-1 1 0 0,-35 12-1 0 0,55-24-119 0 0,-1-1-1 0 0,1 0 0 0 0,0 0 0 0 0,-1-1 1 0 0,-15-1-1 0 0,-15 3-1335 0 0,10-2-932 0 0,18-1 744 0 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26.320"/>
    </inkml:context>
    <inkml:brush xml:id="br0">
      <inkml:brushProperty name="width" value="0.05" units="cm"/>
      <inkml:brushProperty name="height" value="0.05" units="cm"/>
    </inkml:brush>
  </inkml:definitions>
  <inkml:trace contextRef="#ctx0" brushRef="#br0">99 42 6845 0 0,'8'-4'130'0'0,"26"-12"38"0"0,-26 12 1594 0 0,-4 1-1428 0 0,9-9-31 0 0,-10 9 867 0 0,-9 8-911 0 0,-12 7-119 0 0,0 2 1 0 0,1 0-1 0 0,1 0 0 0 0,0 2 1 0 0,-18 22-1 0 0,29-31-118 0 0,0 0-1 0 0,1 0 1 0 0,-1 0-1 0 0,1 0 1 0 0,1 1-1 0 0,-1-1 1 0 0,1 1 0 0 0,1 0-1 0 0,0 0 1 0 0,0 0-1 0 0,0 0 1 0 0,1 0-1 0 0,0 1 1 0 0,0-1-1 0 0,1 0 1 0 0,1 1-1 0 0,-1-1 1 0 0,3 10-1 0 0,-1-9 2 0 0,0 0 0 0 0,1-1 0 0 0,0 1-1 0 0,0-1 1 0 0,1 0 0 0 0,0 0 0 0 0,1 0-1 0 0,0-1 1 0 0,0 1 0 0 0,0-1 0 0 0,1 0-1 0 0,9 8 1 0 0,-6-8 44 0 0,0 0 0 0 0,1 0 0 0 0,0 0-1 0 0,0-2 1 0 0,1 1 0 0 0,-1-1 0 0 0,1-1 0 0 0,16 5-1 0 0,14 0 149 0 0,1-2-1 0 0,-1-2 1 0 0,1-1-1 0 0,52-3 1 0 0,-44 0-163 0 0,211-7-31 0 0,-68 1-29 0 0,-187 5-99 0 0,2-1-1032 0 0,0-2 837 0 0,6 0 62 0 0,1 2-3822 0 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43:26.914"/>
    </inkml:context>
    <inkml:brush xml:id="br0">
      <inkml:brushProperty name="width" value="0.05" units="cm"/>
      <inkml:brushProperty name="height" value="0.05" units="cm"/>
    </inkml:brush>
  </inkml:definitions>
  <inkml:trace contextRef="#ctx0" brushRef="#br0">1045 318 7613,'0'-8'-38,"1"-2"-73,-1 1 0,-1 0 0,-2-13 0,2 19 119,0 0-1,0-1 1,0 1-1,-1 0 1,1 0 0,-1 0-1,1 0 1,-1 0-1,0 0 1,-1 1-1,1-1 1,-5-3-1,-6-6 167,-2 2-1,0 0 0,0 1 0,-1 0 1,0 1-1,0 1 0,-1 1 0,1 0 1,-2 1-1,1 1 0,-25-4 0,20 6 28,0 0 0,0 2 0,0 0 0,0 1 0,0 2 0,0 0 0,1 1-1,-40 13 1,23-2 69,0 2 0,2 2 0,0 1-1,-58 44 1,44-23 103,1 1 0,-55 63 1,90-90-305,2 1 1,0 0-1,1 1 1,1 0-1,0 1 1,1 0-1,1 1 1,1-1-1,1 1 1,0 1-1,-4 30 1,8-40-31,1-1 1,1 1 0,0-1 0,0 1-1,0-1 1,1 1 0,1-1-1,0 1 1,0-1 0,1 0-1,0 0 1,0 0 0,1 0 0,0 0-1,1-1 1,0 0 0,0 0-1,1 0 1,0-1 0,0 1 0,1-1-1,0-1 1,0 0 0,1 0-1,-1 0 1,10 5 0,11 3 15,0 0 0,1-2 0,0-1-1,1-1 1,56 10 0,-5-8 8,84 3-1,-93-12-56,1-3 0,0-4 0,-1-2 0,0-4 1,78-20-1,-103 17-22,0-2 1,0-2-1,-2-2 0,0-2 1,-1-2-1,-1-1 1,-2-3-1,56-46 0,-72 51 2,0-2-1,-2 0 0,-1-2 0,-1 0 0,27-46 1,-38 57 5,-2-1-1,0-1 1,-1 0 0,-1 0 0,0 0 0,-1-1 0,-1 1 0,-1-1 0,0 0 0,-1 0 0,-2-36-1,-1 44 6,0 0-1,-1 0 0,0 0 0,-1 0 0,0 1 0,-1-1 0,0 1 0,0 0 1,-1 0-1,0 0 0,0 0 0,-10-10 0,4 7 1,0 1 0,0 1 0,-1 0 0,0 1 0,-1 0 0,0 1 0,-20-10 0,-9 1-4,-1 1 1,-1 2 0,-1 2-1,-64-9 1,-1 5-632,0 5 1,-148 3 0,160 14-1614,-110 20 0,140-12 653</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43:27.565"/>
    </inkml:context>
    <inkml:brush xml:id="br0">
      <inkml:brushProperty name="width" value="0.05" units="cm"/>
      <inkml:brushProperty name="height" value="0.05" units="cm"/>
    </inkml:brush>
  </inkml:definitions>
  <inkml:trace contextRef="#ctx0" brushRef="#br0">0 109 9365,'0'-5'119,"0"0"1,1 1 0,-1-1-1,1 0 1,0 0-1,0 1 1,0-1-1,1 0 1,0 1-1,2-7 1,-2 9-33,-1 0-1,1 0 1,0 0 0,-1 0 0,1 1 0,0-1-1,0 0 1,0 1 0,0-1 0,0 1 0,1 0-1,-1 0 1,0 0 0,1 0 0,-1 0-1,1 0 1,-1 0 0,1 1 0,-1 0 0,1-1-1,3 1 1,62-6 671,34-2-32,-30 9-627,121-4-1327,-143-1-590,-50 4 1784,-1 0-1,1 0 0,0 0 0,0 0 1,-1 0-1,1 0 0,0 0 1,0 0-1,-1 0 0,1 0 0,0 1 1,0-1-1,-1 0 0,1 0 1,0 0-1,0 0 0,0 0 0,-1 1 1,1-1-1,0 0 0,0 0 0,0 0 1,0 1-1,-1-1 0,1 0 1,0 0-1,0 0 0,0 1 0,0-1 1,0 0-1,0 0 0,0 1 1,0-1-1,0 0 0,0 0 0,0 1 1,0-1-1,0 0 0,0 0 1,0 1-1,0-1 0,0 0 0,0 0 1,0 1-1,0-1 0,0 0 0,0 0 1,0 1-1,0-1 0,0 0 1,1 0-1,-1 1 0,0-1 0,0 0 1,0 0-1,0 0 0,1 0 1,-1 1-1,0-1 0,0 0 0,1 0 1,-1 0-1,0 0 0,0 0 1,1 1-1,-30-1-528,0 0 1,-43-6-1,-12-1 1029,71 6-297,5 0 87,-1 1 1,1 0-1,-1 0 1,1 0-1,-1 1 0,1 1 1,0-1-1,-1 2 1,-7 2-1,14-4-155,-1 1 1,1 0-1,0 0 0,0 0 0,0 0 0,0 0 0,1 0 1,-1 0-1,1 1 0,-1-1 0,1 0 0,0 1 1,-1 0-1,2-1 0,-1 1 0,-1 5 0,-7 47 760,8-45-744,-2 48 261,6 78 0,-2 18-2208,-1-114 637</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57.286"/>
    </inkml:context>
    <inkml:brush xml:id="br0">
      <inkml:brushProperty name="width" value="0.05" units="cm"/>
      <inkml:brushProperty name="height" value="0.05" units="cm"/>
    </inkml:brush>
  </inkml:definitions>
  <inkml:trace contextRef="#ctx0" brushRef="#br0">217 203 7101 0 0,'-108'-16'767'0'0,"96"14"-573"0"0,1-1-1 0 0,-1 0 0 0 0,1-1 1 0 0,0-1-1 0 0,0 0 0 0 0,-20-12 1 0 0,30 17-185 0 0,1 0 1 0 0,-1 0 0 0 0,1-1 0 0 0,-1 1-1 0 0,1 0 1 0 0,-1-1 0 0 0,1 1 0 0 0,-1 0-1 0 0,1-1 1 0 0,0 1 0 0 0,-1-1 0 0 0,1 1-1 0 0,-1-1 1 0 0,1 1 0 0 0,0-1 0 0 0,-1 1-1 0 0,1-1 1 0 0,0 1 0 0 0,0-1 0 0 0,0 1-1 0 0,-1-1 1 0 0,1 0 0 0 0,0 1 0 0 0,0-1-1 0 0,0 1 1 0 0,0-1 0 0 0,0 0 0 0 0,0 0-1 0 0,0 0 1 0 0,1 1-1 0 0,0-1 1 0 0,-1 0 0 0 0,1 0-1 0 0,0 1 1 0 0,-1-1-1 0 0,1 1 1 0 0,0-1-1 0 0,0 1 1 0 0,-1-1-1 0 0,1 1 1 0 0,0-1 0 0 0,0 1-1 0 0,0 0 1 0 0,0-1-1 0 0,1 1 1 0 0,47-8 92 0 0,-39 7-95 0 0,187-15-23 0 0,22-3-279 0 0,-214 18 274 0 0,35-8-114 0 0,-39 9 126 0 0,1-1 1 0 0,-1 1-1 0 0,1-1 0 0 0,-1 1 1 0 0,1-1-1 0 0,-1 0 1 0 0,0 1-1 0 0,1-1 0 0 0,-1 0 1 0 0,0 0-1 0 0,0 0 1 0 0,0 0-1 0 0,1 0 0 0 0,-1 0 1 0 0,0 0-1 0 0,0 0 1 0 0,-1-1-1 0 0,1 1 0 0 0,0 0 1 0 0,0-1-1 0 0,0-1 0 0 0,-1 2 6 0 0,0 0 0 0 0,0-1-1 0 0,0 1 1 0 0,-1 0 0 0 0,1-1-1 0 0,-1 1 1 0 0,1 0 0 0 0,-1 0-1 0 0,1-1 1 0 0,-1 1-1 0 0,0 0 1 0 0,1 0 0 0 0,-1 0-1 0 0,0 0 1 0 0,0 0 0 0 0,0 0-1 0 0,0 0 1 0 0,0 0-1 0 0,0 0 1 0 0,0 0 0 0 0,0 1-1 0 0,0-1 1 0 0,0 0 0 0 0,-1 1-1 0 0,1-1 1 0 0,0 1-1 0 0,0-1 1 0 0,-3 0 0 0 0,-38-10-19 0 0,28 9 23 0 0,4-1 67 0 0,-1 2 1 0 0,1 0-1 0 0,0 0 0 0 0,0 1 0 0 0,-15 1 0 0 0,23-1-30 0 0,-1 1-1 0 0,0 0 1 0 0,0-1-1 0 0,1 1 1 0 0,-1 0-1 0 0,0 1 1 0 0,1-1-1 0 0,-1 0 1 0 0,1 1 0 0 0,0-1-1 0 0,-1 1 1 0 0,1 0-1 0 0,0 0 1 0 0,0 0-1 0 0,0 0 1 0 0,0 0-1 0 0,0 0 1 0 0,1 1-1 0 0,-1-1 1 0 0,1 0-1 0 0,-1 1 1 0 0,1-1-1 0 0,0 1 1 0 0,-1 3-1 0 0,-2 7 83 0 0,0 0 0 0 0,2 0 0 0 0,-1 0 0 0 0,2 1 0 0 0,-1-1 0 0 0,2 26 0 0 0,14 83 164 0 0,-6-69-240 0 0,21 261-479 0 0,-25-282-858 0 0,9 40 1 0 0,-11-63 787 0 0,-1 4-573 0 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30.912"/>
    </inkml:context>
    <inkml:brush xml:id="br0">
      <inkml:brushProperty name="width" value="0.05" units="cm"/>
      <inkml:brushProperty name="height" value="0.05" units="cm"/>
    </inkml:brush>
  </inkml:definitions>
  <inkml:trace contextRef="#ctx0" brushRef="#br0">12 272 7293 0 0,'-6'-13'227'0'0,"6"12"-166"0"0,-1 1-1 0 0,1-1 0 0 0,-1 0 1 0 0,1 1-1 0 0,-1-1 0 0 0,1 0 1 0 0,-1 0-1 0 0,1 1 0 0 0,0-1 1 0 0,-1 0-1 0 0,1 0 0 0 0,0 0 1 0 0,0 0-1 0 0,-1 1 0 0 0,1-1 1 0 0,0 0-1 0 0,0 0 0 0 0,0 0 1 0 0,0 0-1 0 0,0 0 0 0 0,0 1 1 0 0,1-1-1 0 0,-1 0 0 0 0,0-1 1 0 0,5-3 291 0 0,3-6 1597 0 0,-8 11-1860 0 0,1 0 1 0 0,-1 0 0 0 0,0 0 0 0 0,0-1-1 0 0,0 1 1 0 0,0 0 0 0 0,0 0 0 0 0,0-1 0 0 0,1 1-1 0 0,-1 0 1 0 0,0 0 0 0 0,0-1 0 0 0,0 1-1 0 0,0 0 1 0 0,0-1 0 0 0,0 1 0 0 0,0 0-1 0 0,0 0 1 0 0,0-1 0 0 0,0 1 0 0 0,0 0-1 0 0,0 0 1 0 0,-1-1 0 0 0,1 1 0 0 0,0 0 0 0 0,0 0-1 0 0,0-1 1 0 0,0 1 0 0 0,0 0 0 0 0,0 0-1 0 0,-1-1 1 0 0,1 1 0 0 0,0 0 0 0 0,0 0-1 0 0,0 0 1 0 0,-1-1 0 0 0,0 1 593 0 0,2 9-360 0 0,1 1-1 0 0,-1-1 1 0 0,1 1 0 0 0,1-1 0 0 0,7 18-1 0 0,3 10 133 0 0,65 228 206 0 0,-67-236-667 0 0,-10-27 5 0 0,0 0-1 0 0,0 0 1 0 0,0-1-1 0 0,0 1 1 0 0,0 0-1 0 0,0-1 1 0 0,0 1-1 0 0,0-1 1 0 0,1 1-1 0 0,-1-1 1 0 0,0 0-1 0 0,1 1 1 0 0,2 1-1 0 0,-3-4 4 0 0,-1 1-1 0 0,1-1 1 0 0,-1 1 0 0 0,1 0-1 0 0,-1-1 1 0 0,1 1-1 0 0,-1-1 1 0 0,0 1 0 0 0,1-1-1 0 0,-1 1 1 0 0,1-1 0 0 0,-1 1-1 0 0,0-1 1 0 0,1 0-1 0 0,-1 1 1 0 0,0-1 0 0 0,0 1-1 0 0,0-1 1 0 0,1 0 0 0 0,-1 1-1 0 0,0-1 1 0 0,0-1-1 0 0,5-22 46 0 0,-4 18-40 0 0,3-13-12 0 0,-1 0 0 0 0,-1 0 0 0 0,-1-1 0 0 0,-1 1 0 0 0,-1 0 0 0 0,-5-34 0 0 0,-32-115-4 0 0,32 147 3 0 0,-16-50-13 0 0,-32-73 0 0 0,46 129 40 0 0,3 4-8 0 0,19 16-33 0 0,82 40-48 0 0,-39-21 59 0 0,49 20 13 0 0,-67-30 4 0 0,-1 2 0 0 0,67 38 1 0 0,-100-51-12 0 0,0 1 0 0 0,-1-1 0 0 0,1 1 0 0 0,-1 0 1 0 0,0 0-1 0 0,0 0 0 0 0,0 1 0 0 0,0-1 0 0 0,3 7 1 0 0,-6-9 1 0 0,0-1 1 0 0,0 1 0 0 0,-1 0 0 0 0,1 0 0 0 0,-1 0 0 0 0,1-1-1 0 0,-1 1 1 0 0,0 0 0 0 0,0 0 0 0 0,0 0 0 0 0,0 0 0 0 0,0 0-1 0 0,0 0 1 0 0,0-1 0 0 0,0 1 0 0 0,-1 0 0 0 0,1 0 0 0 0,-1 0 0 0 0,0-1-1 0 0,1 1 1 0 0,-1 0 0 0 0,0 0 0 0 0,0-1 0 0 0,0 1 0 0 0,0-1-1 0 0,0 1 1 0 0,0-1 0 0 0,-1 1 0 0 0,1-1 0 0 0,0 0 0 0 0,-3 2-1 0 0,-7 6 5 0 0,-1 0 0 0 0,-1-1-1 0 0,0 0 1 0 0,0-1 0 0 0,0-1-1 0 0,-1 0 1 0 0,-23 7-1 0 0,-3-2-8 0 0,-60 9-1 0 0,87-18 11 0 0,3-1 14 0 0,22 4-8 0 0,110 28-2 0 0,58 21 2 0 0,-175-52-13 0 0,0 0-1 0 0,0 0 1 0 0,0 1-1 0 0,7 5 1 0 0,-11-8 2 0 0,-1 0 0 0 0,1 1 0 0 0,-1-1 1 0 0,1 0-1 0 0,-1 1 0 0 0,0-1 0 0 0,1 1 1 0 0,-1-1-1 0 0,1 1 0 0 0,-1-1 0 0 0,0 1 1 0 0,1-1-1 0 0,-1 1 0 0 0,0-1 0 0 0,0 1 1 0 0,1 0-1 0 0,-1-1 0 0 0,0 1 0 0 0,0-1 0 0 0,0 1 1 0 0,0 0-1 0 0,0-1 0 0 0,0 1 0 0 0,0-1 1 0 0,0 1-1 0 0,0 0 0 0 0,0-1 0 0 0,0 1 1 0 0,0-1-1 0 0,0 1 0 0 0,0 0 0 0 0,-1-1 1 0 0,1 1-1 0 0,0-1 0 0 0,0 1 0 0 0,-1-1 0 0 0,1 1 1 0 0,0-1-1 0 0,-1 1 0 0 0,1-1 0 0 0,0 1 1 0 0,-1-1-1 0 0,1 1 0 0 0,-1-1 0 0 0,1 0 1 0 0,-1 1-1 0 0,1-1 0 0 0,-1 0 0 0 0,1 1 1 0 0,-1-1-1 0 0,0 0 0 0 0,1 0 0 0 0,-1 1 0 0 0,0-1 1 0 0,-27 13-44 0 0,0-2 0 0 0,-1 0 0 0 0,0-2 1 0 0,-52 9-1 0 0,13-2-821 0 0,65-15 787 0 0,-2 0-346 0 0,0 1 0 0 0,0-1 0 0 0,-1 0 0 0 0,1-1-1 0 0,0 1 1 0 0,-1-1 0 0 0,-4 0 0 0 0,9 0 375 0 0,1 0-1 0 0,0 0 1 0 0,0-1-1 0 0,0 1 1 0 0,-1 0 0 0 0,1 0-1 0 0,0 0 1 0 0,0 0 0 0 0,-1 0-1 0 0,1 0 1 0 0,0 0-1 0 0,0 0 1 0 0,0-1 0 0 0,0 1-1 0 0,-1 0 1 0 0,1 0 0 0 0,0 0-1 0 0,0 0 1 0 0,0-1-1 0 0,0 1 1 0 0,-1 0 0 0 0,1 0-1 0 0,0 0 1 0 0,0-1 0 0 0,0 1-1 0 0,0 0 1 0 0,0 0 0 0 0,0 0-1 0 0,0-1 1 0 0,0 1-1 0 0,0 0 1 0 0,0 0 0 0 0,0-1-1 0 0,0 1 1 0 0,0 0 0 0 0,0 0-1 0 0,0-1 1 0 0,0 1-1 0 0,0 0 1 0 0,0 0 0 0 0,0 0-1 0 0,0-1 1 0 0,0 1 0 0 0,0 0-1 0 0,0 0 1 0 0,0-1-1 0 0,1 1 1 0 0,-1 0 0 0 0,0 0-1 0 0,0 0 1 0 0,0 0 0 0 0,0-1-1 0 0,1 1 1 0 0,-1 0-1 0 0,0 0 1 0 0,0 0 0 0 0,1-1-1 0 0,4-8-1572 0 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31.256"/>
    </inkml:context>
    <inkml:brush xml:id="br0">
      <inkml:brushProperty name="width" value="0.05" units="cm"/>
      <inkml:brushProperty name="height" value="0.05" units="cm"/>
    </inkml:brush>
  </inkml:definitions>
  <inkml:trace contextRef="#ctx0" brushRef="#br0">54 74 7613 0 0,'-9'-21'177'0'0,"-6"-11"553"0"0,15 30-593 0 0,-1 1-1 0 0,0-1 0 0 0,0 1 1 0 0,0 0-1 0 0,0-1 0 0 0,0 1 1 0 0,0 0-1 0 0,0 0 0 0 0,0 0 1 0 0,0 0-1 0 0,0 0 1 0 0,-1 0-1 0 0,1 0 0 0 0,0 0 1 0 0,-1 1-1 0 0,-1-2 0 0 0,3 2-69 0 0,0 0-1 0 0,-1 0 1 0 0,1 0 0 0 0,0 0-1 0 0,-1 0 1 0 0,1 0-1 0 0,0 0 1 0 0,0 0 0 0 0,-1 0-1 0 0,1 0 1 0 0,0 0-1 0 0,-1 0 1 0 0,1 0 0 0 0,0 0-1 0 0,-1 0 1 0 0,1 0-1 0 0,0 0 1 0 0,0 0-1 0 0,-1 1 1 0 0,1-1 0 0 0,0 0-1 0 0,-1 0 1 0 0,1 0-1 0 0,0 0 1 0 0,0 1 0 0 0,-1-1-1 0 0,1 0 1 0 0,0 0-1 0 0,0 0 1 0 0,0 1-1 0 0,-1-1 1 0 0,1 0 0 0 0,0 0-1 0 0,0 1 1 0 0,-1 13 1065 0 0,8 10-293 0 0,6 1-597 0 0,-1 0-1 0 0,-2 1 1 0 0,0 0 0 0 0,-2 1 0 0 0,-1 0-1 0 0,-1 0 1 0 0,4 40 0 0 0,-7-13-157 0 0,3 24-3137 0 0,-6-67-1777 0 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31.599"/>
    </inkml:context>
    <inkml:brush xml:id="br0">
      <inkml:brushProperty name="width" value="0.05" units="cm"/>
      <inkml:brushProperty name="height" value="0.05" units="cm"/>
    </inkml:brush>
  </inkml:definitions>
  <inkml:trace contextRef="#ctx0" brushRef="#br0">114 243 6345 0 0,'-111'-231'4465'0'0,"111"231"-4417"0"0,0 0 0 0 0,-1-1 1 0 0,1 1-1 0 0,0 0 1 0 0,0-1-1 0 0,0 1 0 0 0,-1 0 1 0 0,1-1-1 0 0,0 1 1 0 0,0-1-1 0 0,0 1 0 0 0,0 0 1 0 0,0-1-1 0 0,0 1 1 0 0,0-1-1 0 0,0 1 0 0 0,0 0 1 0 0,0-1-1 0 0,0 1 1 0 0,0 0-1 0 0,0-1 0 0 0,0 1 1 0 0,0-1-1 0 0,0 1 1 0 0,0 0-1 0 0,1-1 0 0 0,-1 1 1 0 0,0-1-1 0 0,11 2 562 0 0,20 16-495 0 0,-26-14-62 0 0,45 24 81 0 0,5 2 30 0 0,-1 2 0 0 0,49 39 0 0 0,-99-67-165 0 0,0 0 1 0 0,0 0-1 0 0,-1 0 0 0 0,1 1 0 0 0,-1-1 1 0 0,0 1-1 0 0,0 0 0 0 0,-1 0 0 0 0,1 0 1 0 0,-1 0-1 0 0,3 6 0 0 0,-4-8 3 0 0,-1 1 0 0 0,0-1 0 0 0,1 0 0 0 0,-1 0 0 0 0,0 0 1 0 0,0 0-1 0 0,0 1 0 0 0,-1-1 0 0 0,1 0 0 0 0,0 0 0 0 0,-1 0 0 0 0,0 0 0 0 0,1 0 0 0 0,-1 0 0 0 0,0 0 0 0 0,0 0 0 0 0,0 0 0 0 0,0 0 0 0 0,0 0 0 0 0,-1 0 0 0 0,1-1 1 0 0,0 1-1 0 0,-1 0 0 0 0,0-1 0 0 0,1 1 0 0 0,-1-1 0 0 0,-2 1 0 0 0,-10 10 24 0 0,-2-2 1 0 0,0 0 0 0 0,0-1-1 0 0,-34 14 1 0 0,-72 18-129 0 0,110-38-38 0 0,8-1-63 0 0,1 0 0 0 0,-1-1 0 0 0,0 0 0 0 0,0 0-1 0 0,1 0 1 0 0,-1-1 0 0 0,0 1 0 0 0,0-1 0 0 0,0 0 0 0 0,-7 0-1 0 0,35-13-3619 0 0,-9 10 2597 0 0</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32.178"/>
    </inkml:context>
    <inkml:brush xml:id="br0">
      <inkml:brushProperty name="width" value="0.05" units="cm"/>
      <inkml:brushProperty name="height" value="0.05" units="cm"/>
    </inkml:brush>
  </inkml:definitions>
  <inkml:trace contextRef="#ctx0" brushRef="#br0">253 189 7805 0 0,'6'-13'92'0'0,"15"-41"329"0"0,-21 51-281 0 0,1 0 0 0 0,0 1 0 0 0,0-1 0 0 0,-1 0 0 0 0,0 0 0 0 0,1 0 1 0 0,-1 0-1 0 0,0 0 0 0 0,-1 0 0 0 0,1 0 0 0 0,0 1 0 0 0,-1-1 0 0 0,0 0 0 0 0,1 0 1 0 0,-3-4-1 0 0,2 6-51 0 0,0 0 0 0 0,0 1 0 0 0,0-1 1 0 0,0 1-1 0 0,1-1 0 0 0,-1 1 0 0 0,0-1 1 0 0,0 1-1 0 0,0 0 0 0 0,0 0 0 0 0,0-1 1 0 0,0 1-1 0 0,0 0 0 0 0,-1 0 0 0 0,1 0 1 0 0,0 0-1 0 0,0 0 0 0 0,0 0 0 0 0,0 0 1 0 0,0 1-1 0 0,0-1 0 0 0,0 0 0 0 0,0 0 0 0 0,0 1 1 0 0,-1 0-1 0 0,-27 12 568 0 0,12-3-567 0 0,0 2 1 0 0,0 0 0 0 0,1 1 0 0 0,1 1-1 0 0,0 0 1 0 0,1 1 0 0 0,1 0-1 0 0,-14 21 1 0 0,18-22-71 0 0,0 1-1 0 0,0 0 1 0 0,1 1 0 0 0,1 0-1 0 0,1 1 1 0 0,0-1 0 0 0,2 1-1 0 0,-1 0 1 0 0,-2 33-1 0 0,6-41-1 0 0,1 0 0 0 0,0-1-1 0 0,1 1 1 0 0,0 0 0 0 0,0-1-1 0 0,1 1 1 0 0,0-1 0 0 0,6 16 0 0 0,-6-19-8 0 0,1 0 1 0 0,-1 0-1 0 0,1 0 1 0 0,0 0-1 0 0,1-1 1 0 0,-1 0-1 0 0,1 1 1 0 0,-1-1-1 0 0,1 0 1 0 0,0-1 0 0 0,1 1-1 0 0,-1-1 1 0 0,1 0-1 0 0,8 5 1 0 0,-8-6-58 0 0,0 0 0 0 0,1 0 0 0 0,-1-1 0 0 0,1 1 0 0 0,-1-1 1 0 0,1 0-1 0 0,-1-1 0 0 0,1 0 0 0 0,-1 1 0 0 0,1-2 0 0 0,7 0 1 0 0,-7 0-236 0 0,0 0 0 0 0,0 0 0 0 0,-1-1 0 0 0,1 0 0 0 0,0 0 0 0 0,-1 0 0 0 0,1-1 0 0 0,-1 0 0 0 0,0 0 0 0 0,1 0 0 0 0,-2-1 0 0 0,1 1 0 0 0,0-1 0 0 0,-1 0 0 0 0,0-1 0 0 0,1 1 0 0 0,-2-1 0 0 0,1 0 0 0 0,-1 0 0 0 0,1 0 0 0 0,-1 0 0 0 0,-1-1 0 0 0,1 1 0 0 0,-1-1 0 0 0,0 0 0 0 0,2-10 0 0 0,-3 12 251 0 0,-1 0 1 0 0,0 0-1 0 0,-1 1 0 0 0,1-1 0 0 0,-1 0 0 0 0,1 0 0 0 0,-1 0 0 0 0,-1 0 0 0 0,1 0 0 0 0,0 1 1 0 0,-1-1-1 0 0,0 0 0 0 0,1 1 0 0 0,-2-1 0 0 0,1 1 0 0 0,0 0 0 0 0,-1 0 0 0 0,1 0 0 0 0,-5-4 1 0 0,-6-5 416 0 0,0 1 1 0 0,-30-20-1 0 0,43 31-385 0 0,-6-4 217 0 0,-33-19 853 0 0,37 22-895 0 0,0 0 1 0 0,-1 0 0 0 0,1 0-1 0 0,0 0 1 0 0,-1 0-1 0 0,1 1 1 0 0,-1-1-1 0 0,1 1 1 0 0,-1 0-1 0 0,1 0 1 0 0,-1 0-1 0 0,1 0 1 0 0,-1 0-1 0 0,-3 1 1 0 0,34 6 365 0 0,-6-5-974 0 0,-1 0 0 0 0,0-2 0 0 0,1-1 0 0 0,-1 0 0 0 0,0-2 0 0 0,0 0 0 0 0,40-13 0 0 0,-52 13 200 0 0,-1 0 0 0 0,0-1-1 0 0,0 0 1 0 0,0-1 0 0 0,0 0 0 0 0,-1 0-1 0 0,0 0 1 0 0,0-1 0 0 0,8-9 0 0 0,-11 10 164 0 0,1-1 1 0 0,-1 1-1 0 0,-1-1 1 0 0,1 0 0 0 0,-1-1-1 0 0,0 1 1 0 0,0 0-1 0 0,-1-1 1 0 0,0 0 0 0 0,0 1-1 0 0,-1-1 1 0 0,1 0 0 0 0,-1-9-1 0 0,8-105 4991 0 0,-9 192-2590 0 0,1 38-377 0 0,-15 117 0 0 0,11-203-1920 0 0,-4 42 238 0 0,7-59-392 0 0,0 1 1 0 0,0-1 0 0 0,1 0 0 0 0,0 0 0 0 0,0 0 0 0 0,1 0 0 0 0,-1 0 0 0 0,4 7 0 0 0,-5-12 45 0 0,0-1 0 0 0,0 0 0 0 0,0 0 0 0 0,0 0 1 0 0,0 1-1 0 0,0-1 0 0 0,0 0 0 0 0,1 0 0 0 0,-1 0 1 0 0,0 1-1 0 0,0-1 0 0 0,0 0 0 0 0,0 0 0 0 0,0 0 0 0 0,0 1 1 0 0,1-1-1 0 0,-1 0 0 0 0,0 0 0 0 0,0 0 0 0 0,0 0 1 0 0,0 0-1 0 0,1 0 0 0 0,-1 1 0 0 0,0-1 0 0 0,0 0 0 0 0,0 0 1 0 0,0 0-1 0 0,1 0 0 0 0,-1 0 0 0 0,0 0 0 0 0,0 0 1 0 0,1 0-1 0 0,-1 0 0 0 0,0 0 0 0 0,0 0 0 0 0,0 0 0 0 0,1 0 1 0 0,-1 0-1 0 0,5-8-2242 0 0,-1-12-459 0 0,8-58-794 0 0,4 1 3560 0 0,13-87 3132 0 0,-27 142-2801 0 0,0-4 215 0 0,1-1 0 0 0,1 1 0 0 0,2 0 0 0 0,14-43 0 0 0,-19 65-410 0 0,1 0 1 0 0,0 1-1 0 0,0-1 1 0 0,0 1-1 0 0,1-1 0 0 0,-1 1 1 0 0,1 0-1 0 0,0 0 1 0 0,3-3-1 0 0,-5 5-94 0 0,0 1 0 0 0,-1-1 0 0 0,1 0 0 0 0,0 1 0 0 0,0-1 0 0 0,0 1 0 0 0,0-1 0 0 0,0 1 0 0 0,0 0 0 0 0,0-1 1 0 0,0 1-1 0 0,1 0 0 0 0,-1 0 0 0 0,0 0 0 0 0,0 0 0 0 0,0 0 0 0 0,0 0 0 0 0,0 0 0 0 0,0 0 0 0 0,0 0 0 0 0,0 0 0 0 0,0 1 0 0 0,0-1 0 0 0,0 0 0 0 0,1 1 0 0 0,-1-1 0 0 0,-1 1 0 0 0,1-1 0 0 0,0 1 0 0 0,0-1 0 0 0,0 1 0 0 0,0 0 0 0 0,0-1 0 0 0,0 1 0 0 0,1 1 0 0 0,83 102-479 0 0,-23-30-3110 0 0,-51-62 2537 0 0,-1 1-127 0 0</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32.520"/>
    </inkml:context>
    <inkml:brush xml:id="br0">
      <inkml:brushProperty name="width" value="0.05" units="cm"/>
      <inkml:brushProperty name="height" value="0.05" units="cm"/>
    </inkml:brush>
  </inkml:definitions>
  <inkml:trace contextRef="#ctx0" brushRef="#br0">51 18 8593 0 0,'-5'1'37'0'0,"1"0"1"0"0,-1 1 0 0 0,1-1-1 0 0,0 1 1 0 0,-1 0-1 0 0,1 1 1 0 0,0-1-1 0 0,0 1 1 0 0,0-1 0 0 0,-3 5-1 0 0,7-7 15 0 0,0 1-1 0 0,0-1 1 0 0,0 1 0 0 0,-1 0-1 0 0,1-1 1 0 0,0 1-1 0 0,0-1 1 0 0,0 1-1 0 0,0 0 1 0 0,1-1 0 0 0,-1 1-1 0 0,0-1 1 0 0,0 1-1 0 0,0-1 1 0 0,0 1 0 0 0,1 0-1 0 0,-1-1 1 0 0,0 1-1 0 0,0-1 1 0 0,1 1 0 0 0,-1-1-1 0 0,0 1 1 0 0,1-1-1 0 0,-1 1 1 0 0,1-1 0 0 0,-1 0-1 0 0,1 1 1 0 0,-1-1-1 0 0,1 1 1 0 0,-1-1-1 0 0,1 0 1 0 0,-1 0 0 0 0,1 1-1 0 0,-1-1 1 0 0,1 0-1 0 0,-1 0 1 0 0,2 1 0 0 0,21 8 1017 0 0,-3-6-973 0 0,-1-1 0 0 0,1-1 0 0 0,-1-1 0 0 0,1-1 0 0 0,25-4 0 0 0,-6-2-1039 0 0,61-19 0 0 0,-90 23 487 0 0,0-1 1 0 0,-1 0-1 0 0,16-9 0 0 0,-5-1-758 0 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32.863"/>
    </inkml:context>
    <inkml:brush xml:id="br0">
      <inkml:brushProperty name="width" value="0.05" units="cm"/>
      <inkml:brushProperty name="height" value="0.05" units="cm"/>
    </inkml:brush>
  </inkml:definitions>
  <inkml:trace contextRef="#ctx0" brushRef="#br0">497 182 9569 0 0,'-1'-1'16'0'0,"1"0"0"0"0,-1 1 0 0 0,1-1 0 0 0,-1 0 0 0 0,1-1 0 0 0,0 1 0 0 0,0 0 0 0 0,-1 0 0 0 0,1 0 0 0 0,0 0 0 0 0,0 0 0 0 0,0 0 0 0 0,0 0 0 0 0,0 0 0 0 0,0 0 0 0 0,1 0 0 0 0,-1 0 0 0 0,0 0 0 0 0,0 0 0 0 0,1 0 0 0 0,-1 0 0 0 0,2-2 0 0 0,-1 2 26 0 0,-1 1-1 0 0,1-1 1 0 0,0 1-1 0 0,0-1 1 0 0,0 1-1 0 0,0-1 1 0 0,0 1-1 0 0,0-1 1 0 0,0 1-1 0 0,0 0 1 0 0,0 0 0 0 0,0 0-1 0 0,0 0 1 0 0,0-1-1 0 0,0 1 1 0 0,0 1-1 0 0,0-1 1 0 0,2 0-1 0 0,4 1 185 0 0,0 1-1 0 0,0 0 1 0 0,-1 0-1 0 0,1 0 1 0 0,0 1 0 0 0,6 4-1 0 0,463 273 6173 0 0,-297-160-5647 0 0,-91-59-1635 0 0,100 53 0 0 0,-177-108 152 0 0,-1-1 0 0 0,1 0-1 0 0,0-1 1 0 0,0 0 0 0 0,0 0-1 0 0,0-1 1 0 0,18 2 0 0 0,-9-6-1207 0 0</inkml:trace>
  <inkml:trace contextRef="#ctx0" brushRef="#br0" timeOffset="1">1934 14 11593 0 0,'-4'-2'53'0'0,"-1"0"-1"0"0,0 0 1 0 0,-1 0-1 0 0,1 1 1 0 0,0-1-1 0 0,0 1 1 0 0,-1 1-1 0 0,1-1 1 0 0,-1 1-1 0 0,1 0 1 0 0,0 0-1 0 0,-1 0 1 0 0,1 1-1 0 0,-1 0 1 0 0,1 0-1 0 0,-7 3 1 0 0,-7 3 248 0 0,0 0 0 0 0,0 2 0 0 0,-18 12 0 0 0,7-5 84 0 0,-303 197 3722 0 0,235-145-3081 0 0,-490 318 2237 0 0,184-145-5292 0 0,263-167 91 0 0,-9-6-701 0 0</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34.846"/>
    </inkml:context>
    <inkml:brush xml:id="br0">
      <inkml:brushProperty name="width" value="0.05" units="cm"/>
      <inkml:brushProperty name="height" value="0.05" units="cm"/>
    </inkml:brush>
  </inkml:definitions>
  <inkml:trace contextRef="#ctx0" brushRef="#br0">1922 62 6501 0 0,'8'9'2693'0'0,"-7"-9"-2632"0"0,-1-1 1 0 0,0 1 0 0 0,0-1-1 0 0,0 1 1 0 0,0-1 0 0 0,-13-13 11673 0 0,18 17-11524 0 0,-3-2 75 0 0,0 0 0 0 0,0 0 0 0 0,1-1 0 0 0,-1 1 0 0 0,0 0 0 0 0,0-1 0 0 0,0 0 0 0 0,4 1 0 0 0,18-5-75 0 0,-20 3 175 0 0,-15 1 1966 0 0,-91 10-2313 0 0,-410 27 91 0 0,-831-1-230 0 0,1337-36-9 0 0,22-5-5537 0 0,49-17 4488 0 0,-19 7-117 0 0,82-25-161 0 0,-90 27-527 0 0,2 3 1 0 0,57-10-1 0 0,-40 9-874 0 0,-34 7 1305 0 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35.190"/>
    </inkml:context>
    <inkml:brush xml:id="br0">
      <inkml:brushProperty name="width" value="0.05" units="cm"/>
      <inkml:brushProperty name="height" value="0.05" units="cm"/>
    </inkml:brush>
  </inkml:definitions>
  <inkml:trace contextRef="#ctx0" brushRef="#br0">705 139 7197 0 0,'0'0'573'0'0,"-14"-10"-181"0"0,-3-2-227 0 0,7 5 86 0 0,0-1 1 0 0,0 0-1 0 0,-12-12 4190 0 0,9 7-3616 0 0,-38-36-44 0 0,38 37 2433 0 0,-11 26-3144 0 0,-236 157-12 0 0,217-141-55 0 0,-122 89 34 0 0,164-117-27 0 0,-8 5-18 0 0,1 0 0 0 0,-14 15 0 0 0,21-21 19 0 0,-1 1 0 0 0,1 0 1 0 0,-1 1-1 0 0,1-1 1 0 0,0 0-1 0 0,0 0 1 0 0,0 0-1 0 0,-1 4 1 0 0,2-5 3 0 0,0 0 0 0 0,0-1 0 0 0,-1 1 0 0 0,1 0 0 0 0,0 0 0 0 0,0 0-1 0 0,1 0 1 0 0,-1-1 0 0 0,0 1 0 0 0,0 0 0 0 0,0 0 0 0 0,0 0 0 0 0,1 0 0 0 0,-1-1 0 0 0,0 1 0 0 0,1 0 0 0 0,-1 0 0 0 0,1-1 0 0 0,-1 1 0 0 0,1 0 0 0 0,-1-1 0 0 0,1 1 0 0 0,-1 0 0 0 0,2 0 0 0 0,4 4 87 0 0,1 0 0 0 0,0-1 0 0 0,1 0 0 0 0,-1 0-1 0 0,1 0 1 0 0,-1-1 0 0 0,1 0 0 0 0,14 2 0 0 0,73 11 282 0 0,-45-9-322 0 0,8 2-172 0 0,-22-4-700 0 0,-1 1 0 0 0,36 12 0 0 0,-68-17 631 0 0,-1 0 0 0 0,1 0-1 0 0,-1 0 1 0 0,1 1-1 0 0,-1-1 1 0 0,1 1 0 0 0,-1 0-1 0 0,0-1 1 0 0,0 1-1 0 0,0 0 1 0 0,0 0 0 0 0,0 0-1 0 0,0 1 1 0 0,-1-1-1 0 0,2 3 1 0 0,8 10-1734 0 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38.485"/>
    </inkml:context>
    <inkml:brush xml:id="br0">
      <inkml:brushProperty name="width" value="0.05" units="cm"/>
      <inkml:brushProperty name="height" value="0.05" units="cm"/>
    </inkml:brush>
  </inkml:definitions>
  <inkml:trace contextRef="#ctx0" brushRef="#br0">4238 237 6221 0 0,'-28'-28'186'0'0,"21"21"-65"0"0,0 0 0 0 0,0 0 1 0 0,0 1-1 0 0,-10-7 0 0 0,15 12-74 0 0,1-1 0 0 0,-1 0 0 0 0,0 0-1 0 0,0 0 1 0 0,1 0 0 0 0,-1 0 0 0 0,1 0 0 0 0,0 0-1 0 0,0 0 1 0 0,0-1 0 0 0,0 1 0 0 0,0 0 0 0 0,0-1-1 0 0,0 1 1 0 0,1-1 0 0 0,0 1 0 0 0,-1-1 0 0 0,1 1-1 0 0,0-1 1 0 0,0 1 0 0 0,0-4 0 0 0,0 2 24 0 0,0 0 0 0 0,-1 0 0 0 0,1 0 0 0 0,-1 0 0 0 0,0 0 0 0 0,0 0 1 0 0,-1 0-1 0 0,1 0 0 0 0,-1 0 0 0 0,0 1 0 0 0,0-1 0 0 0,0 1 0 0 0,0-1 0 0 0,-1 1 0 0 0,1 0 1 0 0,-1 0-1 0 0,0 0 0 0 0,0 0 0 0 0,0 1 0 0 0,0-1 0 0 0,-1 1 0 0 0,1 0 0 0 0,-1-1 0 0 0,1 2 1 0 0,-1-1-1 0 0,0 0 0 0 0,-5-1 0 0 0,-9-3 122 0 0,0 1 1 0 0,-1 1-1 0 0,0 1 1 0 0,-33-3-1 0 0,-28 3 455 0 0,-111 8-1 0 0,-83 23 200 0 0,182-17-642 0 0,-676 96 1147 0 0,600-76-998 0 0,-214 46 431 0 0,237-38-505 0 0,2 5 0 0 0,-245 114-1 0 0,13 48 400 0 0,266-136-412 0 0,-129 108 0 0 0,167-117-141 0 0,2 2 1 0 0,3 4-1 0 0,3 2 1 0 0,-63 91-1 0 0,99-121-38 0 0,2 1 1 0 0,2 1-1 0 0,1 1 0 0 0,3 1 0 0 0,1 1 1 0 0,2 1-1 0 0,2 0 0 0 0,2 1 0 0 0,2 0 1 0 0,-4 55-1 0 0,12-70-51 0 0,2 1 1 0 0,1 0 0 0 0,2-1-1 0 0,1 1 1 0 0,1-1 0 0 0,2 0-1 0 0,1 0 1 0 0,1-1 0 0 0,2 0-1 0 0,1-1 1 0 0,1 0 0 0 0,2-1 0 0 0,1 0-1 0 0,1-2 1 0 0,35 44 0 0 0,-11-26 37 0 0,1-3 1 0 0,2-1-1 0 0,2-2 1 0 0,2-2 0 0 0,1-3-1 0 0,2-1 1 0 0,92 42-1 0 0,-14-20 35 0 0,3-5 0 0 0,155 37 0 0 0,714 109 699 0 0,17-107-617 0 0,-168-93-91 0 0,-655-11-120 0 0,-1-8-1 0 0,257-67 1 0 0,-352 64 30 0 0,-2-5 0 0 0,-1-3-1 0 0,146-78 1 0 0,-180 77-11 0 0,-1-1-1 0 0,-2-4 1 0 0,-2-2-1 0 0,-2-3 0 0 0,-2-2 1 0 0,48-55-1 0 0,-39 25-50 0 0,61-100-1 0 0,-72 102 25 0 0,-19 27 0 0 0,-1-3 0 0 0,-2 0-1 0 0,-3-1 1 0 0,29-87 0 0 0,-45 109-6 0 0,-2-1-1 0 0,-1 0 1 0 0,-1-1 0 0 0,-2 0 0 0 0,-1 0 0 0 0,-1 0 0 0 0,-3 0-1 0 0,0 0 1 0 0,-10-56 0 0 0,-1 39-5 0 0,-2 1-1 0 0,-2 0 1 0 0,-3 1-1 0 0,-38-72 1 0 0,10 38 98 0 0,-91-121 1 0 0,89 139-31 0 0,-4 3 1 0 0,-2 2-1 0 0,-2 2 1 0 0,-3 3 0 0 0,-3 2-1 0 0,-1 4 1 0 0,-3 2-1 0 0,-1 3 1 0 0,-120-55 0 0 0,78 52-29 0 0,-204-55 0 0 0,-129 15-213 0 0,331 72-545 0 0,-210 3-1 0 0,243 15-453 0 0,0 4 1 0 0,0 2-1 0 0,-113 32 0 0 0,98-16-644 0 0,4 2-311 0 0</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39.688"/>
    </inkml:context>
    <inkml:brush xml:id="br0">
      <inkml:brushProperty name="width" value="0.05" units="cm"/>
      <inkml:brushProperty name="height" value="0.05" units="cm"/>
    </inkml:brush>
  </inkml:definitions>
  <inkml:trace contextRef="#ctx0" brushRef="#br0">340 342 9805 0 0,'1'-1'98'0'0,"0"0"1"0"0,0 1-1 0 0,0-1 0 0 0,-1 0 1 0 0,1 0-1 0 0,0 0 1 0 0,0-1-1 0 0,0 1 0 0 0,-1 0 1 0 0,1 0-1 0 0,-1 0 0 0 0,1 0 1 0 0,-1-1-1 0 0,1 1 1 0 0,-1 0-1 0 0,0-1 0 0 0,1 1 1 0 0,-1 0-1 0 0,0-1 1 0 0,0 1-1 0 0,0 0 0 0 0,0-1 1 0 0,0 1-1 0 0,-1-3 0 0 0,-10-19 4328 0 0,9 45-3975 0 0,0 1-1 0 0,-1-1 0 0 0,-2 0 1 0 0,0 0-1 0 0,-1 0 1 0 0,-13 31-1 0 0,-65 123 318 0 0,81-172-731 0 0,-89 151 560 0 0,-11 21-384 0 0,102-174-214 0 0,-14 30 57 0 0,15-32-58 0 0,1 0 1 0 0,-1 0-1 0 0,0 0 1 0 0,0 0-1 0 0,0 0 1 0 0,0 0-1 0 0,0 0 1 0 0,0 0-1 0 0,0 0 0 0 0,0 0 1 0 0,0 0-1 0 0,0 0 1 0 0,0 0-1 0 0,0 0 1 0 0,0 0-1 0 0,0 1 1 0 0,0-1-1 0 0,0 0 1 0 0,0 0-1 0 0,0 0 1 0 0,1 0-1 0 0,-1 0 0 0 0,0 0 1 0 0,0 0-1 0 0,0 0 1 0 0,0 0-1 0 0,0 0 1 0 0,0 0-1 0 0,0 0 1 0 0,0 0-1 0 0,0 0 1 0 0,0 0-1 0 0,0 0 0 0 0,0 1 1 0 0,0-1-1 0 0,0 0 1 0 0,0 0-1 0 0,0 0 1 0 0,12-17-244 0 0,33-56-30 0 0,-3-2 0 0 0,-3-1 0 0 0,-4-3 0 0 0,27-85 0 0 0,-34 84 243 0 0,91-230 55 0 0,-106 284 50 0 0,16-25 1 0 0,-25 45-55 0 0,0-1 0 0 0,0 1 1 0 0,1 0-1 0 0,0 1 0 0 0,0-1 1 0 0,1 1-1 0 0,-1 0 0 0 0,1 0 1 0 0,9-4-1 0 0,-13 7-12 0 0,0 1 0 0 0,1 0 0 0 0,0 0 0 0 0,-1 0 0 0 0,1 0 0 0 0,-1 1 0 0 0,1-1 0 0 0,0 1 0 0 0,-1 0 0 0 0,1-1 0 0 0,0 1 0 0 0,0 0 0 0 0,-1 1 0 0 0,1-1 0 0 0,0 0 0 0 0,-1 1 0 0 0,1 0 0 0 0,2 0 0 0 0,-1 1 22 0 0,0 0-1 0 0,0 0 0 0 0,0 1 1 0 0,0-1-1 0 0,0 1 0 0 0,-1 0 1 0 0,1 0-1 0 0,-1 0 1 0 0,6 8-1 0 0,-1 0 91 0 0,0 2 0 0 0,-1-1 0 0 0,0 1 0 0 0,-1 0 0 0 0,8 24 0 0 0,6 27 747 0 0,18 118 1 0 0,-9 69 165 0 0,-26-160-1087 0 0,2 10-1089 0 0,4-59-868 0 0,-7-34 867 0 0,0 0 0 0 0,0 0 0 0 0,-1 1 0 0 0,1 10 0 0 0,0-4-1262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57.640"/>
    </inkml:context>
    <inkml:brush xml:id="br0">
      <inkml:brushProperty name="width" value="0.05" units="cm"/>
      <inkml:brushProperty name="height" value="0.05" units="cm"/>
    </inkml:brush>
  </inkml:definitions>
  <inkml:trace contextRef="#ctx0" brushRef="#br0">2 66 7873 0 0,'-2'-12'737'0'0,"7"10"352"0"0,14 16 721 0 0,-6-5-1919 0 0,0 1 166 0 0,1 0 0 0 0,-1 0 0 0 0,18 21 0 0 0,-26-25-56 0 0,0-1 0 0 0,-1 1 0 0 0,1 0-1 0 0,-2 0 1 0 0,1 1 0 0 0,-1-1-1 0 0,0 1 1 0 0,0 0 0 0 0,0 0 0 0 0,2 13-1 0 0,-5-17 3 0 0,0 0 0 0 0,0 0 0 0 0,0 0 0 0 0,-1 0 0 0 0,1 0-1 0 0,-1-1 1 0 0,1 1 0 0 0,-1 0 0 0 0,0 0 0 0 0,0-1 0 0 0,-1 1-1 0 0,1 0 1 0 0,0-1 0 0 0,-1 1 0 0 0,0-1 0 0 0,1 0 0 0 0,-1 1-1 0 0,0-1 1 0 0,0 0 0 0 0,0 0 0 0 0,-1 0 0 0 0,1-1-1 0 0,0 1 1 0 0,-1 0 0 0 0,1-1 0 0 0,-1 1 0 0 0,1-1 0 0 0,-1 0-1 0 0,-5 1 1 0 0,5 0 15 0 0,0-1-1 0 0,0 0 0 0 0,0 0 1 0 0,0 0-1 0 0,0-1 0 0 0,0 1 1 0 0,0-1-1 0 0,-1 1 0 0 0,1-1 1 0 0,0 0-1 0 0,0 0 1 0 0,0-1-1 0 0,0 1 0 0 0,-1-1 1 0 0,1 1-1 0 0,0-1 0 0 0,0 0 1 0 0,0 0-1 0 0,0-1 0 0 0,0 1 1 0 0,1-1-1 0 0,-1 1 0 0 0,0-1 1 0 0,1 0-1 0 0,-1 0 0 0 0,1 0 1 0 0,-3-3-1 0 0,3 3 7 0 0,1 0 0 0 0,1 0 0 0 0,-1-1 0 0 0,0 1 0 0 0,0-1 0 0 0,1 1 0 0 0,-1 0 0 0 0,1-1-1 0 0,0 1 1 0 0,0-1 0 0 0,0 1 0 0 0,0-1 0 0 0,0 1 0 0 0,1-1 0 0 0,-1 1 0 0 0,1-1 0 0 0,-1 1 0 0 0,1 0 0 0 0,0-1 0 0 0,2-3 0 0 0,3-7-3 0 0,0 0 1 0 0,12-16-1 0 0,-14 23-21 0 0,6-11-1 0 0,2 1 0 0 0,-1 0 0 0 0,2 1 0 0 0,0 1 0 0 0,1 0 1 0 0,0 1-1 0 0,1 0 0 0 0,21-13 0 0 0,-33 24 2 0 0,0 0 1 0 0,0 1 0 0 0,1-1-1 0 0,-1 1 1 0 0,0 0-1 0 0,0 0 1 0 0,1 0 0 0 0,-1 1-1 0 0,1-1 1 0 0,-1 1 0 0 0,5 0-1 0 0,-6 0 0 0 0,-1 0-1 0 0,0 0 1 0 0,1 0-1 0 0,-1 0 1 0 0,0 1-1 0 0,0-1 1 0 0,1 0 0 0 0,-1 1-1 0 0,0-1 1 0 0,0 1-1 0 0,0 0 1 0 0,1-1-1 0 0,-1 1 1 0 0,0 0-1 0 0,0-1 1 0 0,0 1-1 0 0,0 0 1 0 0,0 0 0 0 0,0 0-1 0 0,-1 0 1 0 0,1 0-1 0 0,0 0 1 0 0,0 0-1 0 0,-1 0 1 0 0,1 1-1 0 0,0-1 1 0 0,-1 0-1 0 0,1 0 1 0 0,-1 0 0 0 0,0 1-1 0 0,1-1 1 0 0,-1 2-1 0 0,1 4-169 0 0,-1 0 0 0 0,0 1-1 0 0,0-1 1 0 0,0 1 0 0 0,-1-1-1 0 0,0 0 1 0 0,-1 1 0 0 0,1-1 0 0 0,-2 0-1 0 0,1 0 1 0 0,-5 10 0 0 0,-3 8-922 0 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40.051"/>
    </inkml:context>
    <inkml:brush xml:id="br0">
      <inkml:brushProperty name="width" value="0.05" units="cm"/>
      <inkml:brushProperty name="height" value="0.05" units="cm"/>
    </inkml:brush>
  </inkml:definitions>
  <inkml:trace contextRef="#ctx0" brushRef="#br0">87 266 12497 0 0,'-10'-2'125'0'0,"-1"-1"264"0"0,1-1 1 0 0,-17-7 0 0 0,25 10-285 0 0,0 0 1 0 0,0 0 0 0 0,1 0-1 0 0,-1 0 1 0 0,0-1-1 0 0,0 1 1 0 0,1 0 0 0 0,-1-1-1 0 0,1 1 1 0 0,-1-1 0 0 0,1 0-1 0 0,0 1 1 0 0,0-1-1 0 0,0 0 1 0 0,0 0 0 0 0,0 0-1 0 0,0 0 1 0 0,0 1 0 0 0,0-1-1 0 0,0-3 1 0 0,1 3-22 0 0,0 1 0 0 0,0 0 0 0 0,0 0 0 0 0,1-1 0 0 0,-1 1 0 0 0,0 0 0 0 0,1 0 0 0 0,-1-1 0 0 0,0 1 0 0 0,1 0-1 0 0,0 0 1 0 0,-1 0 0 0 0,1 0 0 0 0,0 0 0 0 0,-1 0 0 0 0,1 0 0 0 0,0 0 0 0 0,0 0 0 0 0,0 0 0 0 0,0 0 0 0 0,0 0 0 0 0,0 0 0 0 0,0 1 0 0 0,0-1 0 0 0,2 0 0 0 0,35-14 497 0 0,-28 12-372 0 0,284-79 719 0 0,-124 40-1603 0 0,-125 30-1164 0 0,0 2 0 0 0,83-7 1 0 0,-99 16-68 0 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40.404"/>
    </inkml:context>
    <inkml:brush xml:id="br0">
      <inkml:brushProperty name="width" value="0.05" units="cm"/>
      <inkml:brushProperty name="height" value="0.05" units="cm"/>
    </inkml:brush>
  </inkml:definitions>
  <inkml:trace contextRef="#ctx0" brushRef="#br0">27 202 9165 0 0,'0'0'429'0'0,"13"-33"15"0"0,44-98 165 0 0,-50 112-42 0 0,2 1-1204 0 0,-6 19 2394 0 0,-1 9 3188 0 0,7 62-4817 0 0,-8-50-97 0 0,0-1 0 0 0,-2 1 0 0 0,0-1 0 0 0,-8 35 0 0 0,3-15-11 0 0,-55 300 271 0 0,12-167 71 0 0,47-171 1645 0 0,13 7-1874 0 0,32 30-55 0 0,-42-39-80 0 0,0 0 1 0 0,-1-1 0 0 0,1 1-1 0 0,0 0 1 0 0,0-1-1 0 0,0 1 1 0 0,0-1 0 0 0,0 1-1 0 0,0-1 1 0 0,0 1 0 0 0,0-1-1 0 0,0 1 1 0 0,0-1 0 0 0,2 0-1 0 0,40 0-63 0 0,157-10-179 0 0,-188 9 179 0 0,0 0 0 0 0,0-2 0 0 0,21-5 1 0 0,-29 6 11 0 0,0 0 0 0 0,0 0 0 0 0,-1 0 0 0 0,1 0 0 0 0,-1 0 0 0 0,5-4 0 0 0,7-6-220 0 0,80-61-3040 0 0,-65 49 1104 0 0,-28 22 1789 0 0,0 1 187 0 0,-1 1 1 0 0,0-1 0 0 0,0 0-1 0 0,0 0 1 0 0,0 0 0 0 0,0 0-1 0 0,0 0 1 0 0,0 0 0 0 0,-1 0-1 0 0,1 0 1 0 0,1-2 0 0 0</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40.732"/>
    </inkml:context>
    <inkml:brush xml:id="br0">
      <inkml:brushProperty name="width" value="0.05" units="cm"/>
      <inkml:brushProperty name="height" value="0.05" units="cm"/>
    </inkml:brush>
  </inkml:definitions>
  <inkml:trace contextRef="#ctx0" brushRef="#br0">0 626 11273 0 0,'7'-9'143'0'0,"21"-26"133"0"0,-20 27 3722 0 0,-11 2-3194 0 0,-6-19-90 0 0,6 19 1401 0 0,4 23-2089 0 0,1 29 0 0 0,-4 57-1 0 0,-5-36 47 0 0,-13 219 194 0 0,20-282-274 0 0,0 1 1 0 0,-1 1 1 0 0,1-1-1 0 0,1 0 1 0 0,-1 1-1 0 0,1-1 1 0 0,0 0-1 0 0,0 1 0 0 0,0-1 1 0 0,1 0-1 0 0,-1 0 1 0 0,4 6-1 0 0,-5-11 0 0 0,1 0 1 0 0,-1 0-1 0 0,0 1 0 0 0,0-1 1 0 0,0 0-1 0 0,0 0 0 0 0,1 0 1 0 0,-1 1-1 0 0,0-1 0 0 0,0 0 1 0 0,1 0-1 0 0,-1 0 0 0 0,0 0 0 0 0,0 0 1 0 0,1 0-1 0 0,-1 0 0 0 0,0 1 1 0 0,0-1-1 0 0,1 0 0 0 0,-1 0 1 0 0,0 0-1 0 0,0 0 0 0 0,1 0 1 0 0,-1 0-1 0 0,0 0 0 0 0,1 0 1 0 0,-1 0-1 0 0,0-1 0 0 0,0 1 0 0 0,1 0 1 0 0,-1 0-1 0 0,0 0 0 0 0,0 0 1 0 0,1 0-1 0 0,-1 0 0 0 0,0-1 1 0 0,8-10-244 0 0,3-22-193 0 0,-10 27 347 0 0,13-49-311 0 0,-2-1 0 0 0,-2 0 0 0 0,-3 0 0 0 0,-1-66 0 0 0,-8 13 425 0 0,-19-132 0 0 0,16 199 80 0 0,-10-103 486 0 0,14 126-324 0 0,1-1 0 0 0,1 0-1 0 0,1 1 1 0 0,0-1 0 0 0,7-22-1 0 0,-8 39-225 0 0,-1 0 0 0 0,1 0 0 0 0,0 0 0 0 0,0 1 0 0 0,1-1 0 0 0,-1 0 0 0 0,0 0 0 0 0,1 1 0 0 0,0-1-1 0 0,-1 1 1 0 0,1 0 0 0 0,0-1 0 0 0,0 1 0 0 0,1 0 0 0 0,-1 0 0 0 0,0 0 0 0 0,1 0 0 0 0,-1 1 0 0 0,1-1 0 0 0,-1 1-1 0 0,1-1 1 0 0,0 1 0 0 0,0 0 0 0 0,0 0 0 0 0,-1 0 0 0 0,1 0 0 0 0,0 1 0 0 0,0-1 0 0 0,0 1 0 0 0,0 0 0 0 0,0 0-1 0 0,0 0 1 0 0,0 0 0 0 0,6 1 0 0 0,10 2 7 0 0,-1 0 0 0 0,0 1 0 0 0,0 1 0 0 0,0 0 0 0 0,0 1 0 0 0,18 10 0 0 0,9 7 150 0 0,43 30 1 0 0,-67-40-28 0 0,1 2 0 0 0,-2 0 0 0 0,0 1 0 0 0,-1 1 0 0 0,0 1 0 0 0,-2 1 0 0 0,29 38 0 0 0,-43-52-124 0 0,0 1 0 0 0,0-1 0 0 0,-1 0 0 0 0,1 1 0 0 0,-1 0 0 0 0,0-1 0 0 0,-1 1 0 0 0,0 0 0 0 0,1 0 0 0 0,-2 0 0 0 0,1 11 0 0 0,-1-12-29 0 0,-1 0 0 0 0,0-1 0 0 0,0 1-1 0 0,0 0 1 0 0,0-1 0 0 0,-1 1-1 0 0,0-1 1 0 0,0 0 0 0 0,0 0-1 0 0,0 0 1 0 0,-1 0 0 0 0,1 0 0 0 0,-1 0-1 0 0,0 0 1 0 0,-7 6 0 0 0,-4 2-95 0 0,-1-1 0 0 0,0 0 0 0 0,-1-1 0 0 0,0-1 0 0 0,0 0 0 0 0,-1-1 0 0 0,0-1 1 0 0,-22 7-1 0 0,-24 3-1318 0 0,-66 10 1 0 0,51-12-576 0 0,12 0-69 0 0,3-1-337 0 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41.572"/>
    </inkml:context>
    <inkml:brush xml:id="br0">
      <inkml:brushProperty name="width" value="0.05" units="cm"/>
      <inkml:brushProperty name="height" value="0.05" units="cm"/>
    </inkml:brush>
  </inkml:definitions>
  <inkml:trace contextRef="#ctx0" brushRef="#br0">288 154 9097 0 0,'7'-28'392'0'0,"-6"24"-205"0"0,0-1-1 0 0,1 0 1 0 0,-1 1 0 0 0,-1-1 0 0 0,1 0-1 0 0,-1 0 1 0 0,0-8 0 0 0,-2-7 688 0 0,3 17-628 0 0,-1-1 0 0 0,0 1 0 0 0,-1-1 0 0 0,1 1-1 0 0,0-1 1 0 0,-1 1 0 0 0,0 0 0 0 0,0-1 0 0 0,0 1 0 0 0,0 0-1 0 0,-1 0 1 0 0,1-1 0 0 0,-1 1 0 0 0,0 0 0 0 0,-4-5-1 0 0,5 8-201 0 0,0-1-1 0 0,0 1 1 0 0,0 0-1 0 0,0 0 1 0 0,0-1-1 0 0,0 1 0 0 0,-1 0 1 0 0,1 0-1 0 0,0 0 1 0 0,0 0-1 0 0,0 0 0 0 0,0 1 1 0 0,0-1-1 0 0,0 0 1 0 0,0 0-1 0 0,-1 1 0 0 0,1-1 1 0 0,0 1-1 0 0,0-1 1 0 0,0 1-1 0 0,0-1 1 0 0,0 1-1 0 0,1 0 0 0 0,-1-1 1 0 0,0 1-1 0 0,0 0 1 0 0,0 0-1 0 0,0-1 0 0 0,0 2 1 0 0,-28 28 343 0 0,27-28-329 0 0,-28 37 312 0 0,1 2-1 0 0,2 1 1 0 0,3 0-1 0 0,-38 88 1 0 0,52-107-346 0 0,1 1 0 0 0,1 0-1 0 0,-7 36 1 0 0,13-51-40 0 0,1 0 0 0 0,0 1 0 0 0,0-1 0 0 0,1 0 0 0 0,0 0 0 0 0,1 1 0 0 0,0-1 0 0 0,0 0-1 0 0,1 0 1 0 0,0 0 0 0 0,1 0 0 0 0,6 15 0 0 0,-6-20-111 0 0,-1-1-1 0 0,0 0 0 0 0,1-1 1 0 0,0 1-1 0 0,0 0 0 0 0,0-1 1 0 0,0 1-1 0 0,0-1 1 0 0,0 0-1 0 0,1 0 0 0 0,-1 0 1 0 0,7 2-1 0 0,47 14-3413 0 0,-32-14 1712 0 0</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41.929"/>
    </inkml:context>
    <inkml:brush xml:id="br0">
      <inkml:brushProperty name="width" value="0.05" units="cm"/>
      <inkml:brushProperty name="height" value="0.05" units="cm"/>
    </inkml:brush>
  </inkml:definitions>
  <inkml:trace contextRef="#ctx0" brushRef="#br0">138 178 10637 0 0,'-7'-22'684'0'0,"-9"-38"0"0"0,9 34 255 0 0,6 24-723 0 0,-1-1 0 0 0,1 0 0 0 0,0 0 1 0 0,0-1-1 0 0,0 1 0 0 0,0 0 0 0 0,1 0 0 0 0,-1 0 1 0 0,1-1-1 0 0,0 1 0 0 0,0 0 0 0 0,0 0 0 0 0,0-1 1 0 0,1 1-1 0 0,-1 0 0 0 0,1 0 0 0 0,2-5 1 0 0,-3 7-186 0 0,1 0 1 0 0,0 0-1 0 0,0 1 1 0 0,0-1-1 0 0,0 0 1 0 0,0 1-1 0 0,0-1 1 0 0,0 1-1 0 0,1-1 1 0 0,-1 1-1 0 0,0 0 1 0 0,0-1 0 0 0,0 1-1 0 0,0 0 1 0 0,0 0-1 0 0,1 0 1 0 0,-1 0-1 0 0,0 0 1 0 0,0 0-1 0 0,0 0 1 0 0,1 0-1 0 0,-1 0 1 0 0,0 1-1 0 0,0-1 1 0 0,0 0 0 0 0,2 1-1 0 0,30 12 17 0 0,-31-12-39 0 0,6 2-8 0 0,-1 1 0 0 0,-1 0-1 0 0,1 0 1 0 0,0 0 0 0 0,-1 1-1 0 0,0 0 1 0 0,0 0 0 0 0,-1 1-1 0 0,1-1 1 0 0,-1 1 0 0 0,0 1-1 0 0,4 6 1 0 0,-7-9 1 0 0,1 1-1 0 0,-1 0 1 0 0,0 0 0 0 0,-1 0-1 0 0,1 1 1 0 0,-1-1 0 0 0,0 0-1 0 0,-1 0 1 0 0,1 1 0 0 0,-1-1-1 0 0,0 0 1 0 0,0 1-1 0 0,0-1 1 0 0,-1 0 0 0 0,0 1-1 0 0,0-1 1 0 0,0 0 0 0 0,-4 8-1 0 0,-1 1 3 0 0,-1-1 0 0 0,0 1-1 0 0,-1-1 1 0 0,0-1-1 0 0,-1 1 1 0 0,-1-2 0 0 0,0 1-1 0 0,0-1 1 0 0,-1-1 0 0 0,0 0-1 0 0,-1 0 1 0 0,0-1-1 0 0,-1-1 1 0 0,0 0 0 0 0,0 0-1 0 0,-1-2 1 0 0,-26 10 0 0 0,17-10-12 0 0,22-6 10 0 0,0 1 0 0 0,0-1 0 0 0,0 0 0 0 0,0 0 0 0 0,-1 0 0 0 0,1 0 0 0 0,0 0 0 0 0,0 0 0 0 0,0 0 0 0 0,0 0 0 0 0,0 0 0 0 0,0 0 1 0 0,0 0-1 0 0,0-1 0 0 0,0 1 0 0 0,0 0 0 0 0,-2-2 0 0 0,3 2-1 0 0,0-1 1 0 0,0 1-1 0 0,0-1 0 0 0,0 1 1 0 0,0-1-1 0 0,0 1 0 0 0,0-1 1 0 0,0 1-1 0 0,0-1 0 0 0,0 1 1 0 0,0-1-1 0 0,0 0 0 0 0,1 1 1 0 0,-1 0-1 0 0,0-1 0 0 0,0 1 1 0 0,1-1-1 0 0,-1 1 0 0 0,0-1 1 0 0,1 1-1 0 0,-1-1 0 0 0,0 1 0 0 0,1 0 1 0 0,-1-1-1 0 0,1 1 0 0 0,-1 0 1 0 0,0-1-1 0 0,2 1 0 0 0,16-13 28 0 0,-11 9-11 0 0,3-4-14 0 0,1 2 0 0 0,0 0 0 0 0,0 0-1 0 0,0 1 1 0 0,1 0 0 0 0,0 1 0 0 0,0 0 0 0 0,0 1 0 0 0,0 1 0 0 0,0 0 0 0 0,1 0 0 0 0,13 1 0 0 0,-8 0 1 0 0,-1 2 0 0 0,1 0-1 0 0,-1 1 1 0 0,0 1 0 0 0,1 0-1 0 0,-1 1 1 0 0,-1 1 0 0 0,21 9 0 0 0,-34-13-150 0 0,-1 0-1 0 0,1 0 1 0 0,-1 1 0 0 0,0-1 0 0 0,1 1 0 0 0,-1 0 0 0 0,0 0 0 0 0,0 0 0 0 0,0 0 0 0 0,0 0 0 0 0,0 0-1 0 0,2 4 1 0 0,-4-5 39 0 0,1 0 1 0 0,0 1-1 0 0,-1-1 0 0 0,1 1 0 0 0,-1-1 0 0 0,0 1 0 0 0,1-1 0 0 0,-1 1 0 0 0,0-1 0 0 0,0 1 1 0 0,0-1-1 0 0,0 1 0 0 0,0 0 0 0 0,0-1 0 0 0,-1 1 0 0 0,1-1 0 0 0,0 1 0 0 0,-1-1 0 0 0,1 1 0 0 0,-1-1 1 0 0,0 0-1 0 0,1 1 0 0 0,-2 1 0 0 0,-1 10-2766 0 0,1-9 1191 0 0</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42.259"/>
    </inkml:context>
    <inkml:brush xml:id="br0">
      <inkml:brushProperty name="width" value="0.05" units="cm"/>
      <inkml:brushProperty name="height" value="0.05" units="cm"/>
    </inkml:brush>
  </inkml:definitions>
  <inkml:trace contextRef="#ctx0" brushRef="#br0">182 165 9945 0 0,'29'-97'1717'0'0,"-25"73"-817"0"0,-4 22-695 0 0,0-1 1 0 0,1 0 0 0 0,-1 0-1 0 0,0 0 1 0 0,1 0-1 0 0,0 0 1 0 0,0 1 0 0 0,0-1-1 0 0,0 0 1 0 0,0 1-1 0 0,0-1 1 0 0,1 1-1 0 0,2-4 1 0 0,-4 5-140 0 0,1 1 0 0 0,-1 0 1 0 0,1 0-1 0 0,-1-1 0 0 0,1 1 0 0 0,0 0 0 0 0,-1 0 1 0 0,1 0-1 0 0,-1-1 0 0 0,1 1 0 0 0,-1 0 0 0 0,1 0 1 0 0,0 0-1 0 0,-1 0 0 0 0,1 0 0 0 0,-1 0 1 0 0,1 0-1 0 0,-1 0 0 0 0,1 0 0 0 0,0 1 0 0 0,-1-1 1 0 0,1 0-1 0 0,-1 0 0 0 0,1 0 0 0 0,-1 1 0 0 0,1-1 1 0 0,-1 0-1 0 0,1 1 0 0 0,-1-1 0 0 0,1 0 0 0 0,-1 1 1 0 0,0-1-1 0 0,1 1 0 0 0,-1-1 0 0 0,1 0 0 0 0,-1 1 1 0 0,0-1-1 0 0,1 1 0 0 0,-1-1 0 0 0,0 1 0 0 0,0 0 1 0 0,1-1-1 0 0,-1 1 0 0 0,13 26 1138 0 0,-6 0-580 0 0,-2 0 0 0 0,-1 1 0 0 0,-1-1 0 0 0,-1 36 1 0 0,0-28-229 0 0,-1 11-96 0 0,-1 0 0 0 0,-7 50 0 0 0,5-77-503 0 0,-2 1 0 0 0,0-1-1 0 0,-1-1 1 0 0,-1 1-1 0 0,0-1 1 0 0,-2 0 0 0 0,-15 28-1 0 0,12-32-423 0 0,0 0-1 0 0,-1-1 0 0 0,0 0 1 0 0,-1-1-1 0 0,-1-1 0 0 0,0 0 1 0 0,0-1-1 0 0,-1 0 0 0 0,-31 14 1 0 0,-14 1-1863 0 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43.675"/>
    </inkml:context>
    <inkml:brush xml:id="br0">
      <inkml:brushProperty name="width" value="0.05" units="cm"/>
      <inkml:brushProperty name="height" value="0.05" units="cm"/>
    </inkml:brush>
  </inkml:definitions>
  <inkml:trace contextRef="#ctx0" brushRef="#br0">645 0 7325 0 0,'0'0'7694'0'0,"4"2"-7251"0"0,0 0-205 0 0,-3-1-26 0 0,1 0 0 0 0,-1 0 0 0 0,0 0 0 0 0,1-1-1 0 0,-1 1 1 0 0,1-1 0 0 0,-1 1 0 0 0,1-1 0 0 0,-1 1 0 0 0,1-1 0 0 0,2 1 0 0 0,5 24 183 0 0,25 81-26 0 0,-33-104-352 0 0,0 0 0 0 0,-1-1 0 0 0,1 1 0 0 0,-1 0-1 0 0,1 0 1 0 0,-1 0 0 0 0,0 0 0 0 0,0 0 0 0 0,0 0 0 0 0,0 0 0 0 0,0 0 0 0 0,0 1-1 0 0,0-1 1 0 0,-1 0 0 0 0,1-1 0 0 0,-1 1 0 0 0,1 0 0 0 0,-2 3 0 0 0,-1-2 714 0 0,-115 31-5158 0 0,-476 135 2120 0 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54.453"/>
    </inkml:context>
    <inkml:brush xml:id="br0">
      <inkml:brushProperty name="width" value="0.05" units="cm"/>
      <inkml:brushProperty name="height" value="0.05" units="cm"/>
    </inkml:brush>
  </inkml:definitions>
  <inkml:trace contextRef="#ctx0" brushRef="#br0">812 8 6689 0 0,'1'0'32'0'0,"-1"1"1"0"0,1-1 0 0 0,-1 0-1 0 0,1 0 1 0 0,-1 1-1 0 0,0-1 1 0 0,1 0 0 0 0,-1 1-1 0 0,0-1 1 0 0,1 0 0 0 0,-1 1-1 0 0,0-1 1 0 0,1 0-1 0 0,-1 1 1 0 0,0-1 0 0 0,0 1-1 0 0,1-1 1 0 0,-1 0 0 0 0,0 1-1 0 0,0-1 1 0 0,0 1-1 0 0,0-1 1 0 0,1 1 0 0 0,-1-1-1 0 0,0 1 1 0 0,0-1 0 0 0,0 1-1 0 0,0-1 1 0 0,0 1 0 0 0,0-1-1 0 0,0 1 1 0 0,-1-1-1 0 0,1 1 1 0 0,0-1 425 0 0,-11-17 2406 0 0,5 16-2683 0 0,0-1 0 0 0,0 2-1 0 0,-1-1 1 0 0,1 1 0 0 0,0 0-1 0 0,0 0 1 0 0,-1 1-1 0 0,1 0 1 0 0,0 0 0 0 0,-7 2-1 0 0,-9 1 93 0 0,-164 13 1371 0 0,-156 22-427 0 0,320-35-1242 0 0,-13 2-89 0 0,1 1 1 0 0,-44 16-1 0 0,71-18 78 0 0,1-1-719 0 0</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56.579"/>
    </inkml:context>
    <inkml:brush xml:id="br0">
      <inkml:brushProperty name="width" value="0.05" units="cm"/>
      <inkml:brushProperty name="height" value="0.05" units="cm"/>
    </inkml:brush>
  </inkml:definitions>
  <inkml:trace contextRef="#ctx0" brushRef="#br0">483 178 6565 0 0,'-2'-4'143'0'0,"1"1"0"0"0,-1-1-1 0 0,1 0 1 0 0,0 0 0 0 0,0 1 0 0 0,0-1 0 0 0,1 0 0 0 0,-1 0 0 0 0,1 0 0 0 0,0 0 0 0 0,0 0 0 0 0,1-6 0 0 0,0-1 582 0 0,-1 9-565 0 0,0-1 0 0 0,1 1 0 0 0,0-1 0 0 0,-1 1 0 0 0,1 0 0 0 0,0 0 0 0 0,0-1 0 0 0,0 1 0 0 0,0 0 0 0 0,1 0 0 0 0,-1 0 0 0 0,1 0 0 0 0,-1 0 0 0 0,1 0 0 0 0,0 1 0 0 0,-1-1 0 0 0,1 0 0 0 0,0 1 0 0 0,3-2 0 0 0,-2 1 55 0 0,-1 0 0 0 0,0 0 0 0 0,1 0 0 0 0,-1 0 1 0 0,0-1-1 0 0,0 1 0 0 0,0-1 0 0 0,0 1 0 0 0,0-1 0 0 0,-1 0 0 0 0,2-3 0 0 0,2-3 372 0 0,3-8 64 0 0,-8 14-503 0 0,-5 8-194 0 0,-15 28-18 0 0,20-33 56 0 0,0 0-1 0 0,0 0 1 0 0,0 1 0 0 0,0-1-1 0 0,0 0 1 0 0,1 0 0 0 0,-1 0-1 0 0,0 0 1 0 0,0 0 0 0 0,0 0 0 0 0,0 1-1 0 0,0-1 1 0 0,0 0 0 0 0,0 0-1 0 0,0 0 1 0 0,0 0 0 0 0,0 1-1 0 0,1-1 1 0 0,-1 0 0 0 0,0 0 0 0 0,0 0-1 0 0,0 0 1 0 0,0 1 0 0 0,0-1-1 0 0,0 0 1 0 0,0 0 0 0 0,0 0-1 0 0,0 0 1 0 0,0 1 0 0 0,0-1 0 0 0,-1 0-1 0 0,1 0 1 0 0,0 0 0 0 0,0 0-1 0 0,0 1 1 0 0,0-1 0 0 0,0 0 0 0 0,0 0-1 0 0,0 0 1 0 0,0 0 0 0 0,0 0-1 0 0,-1 1 1 0 0,1-1 0 0 0,0 0-1 0 0,0 0 1 0 0,-11 16-702 0 0,2-2 5 0 0,8-14 699 0 0,-41 9-923 0 0,19-6 743 0 0,-43 11 0 0 0,0 0 348 0 0,16-6 95 0 0,-17 4 665 0 0,-114 3 0 0 0,249-32 396 0 0,121-15-609 0 0,250-37-779 0 0,-337 55 39 0 0,114-10 13 0 0,-202 23 38 0 0,0 0-287 0 0,-29 8-198 0 0,-43 12-440 0 0,-1-3-1 0 0,-94 14 1 0 0,-16 3 535 0 0,174-24 777 0 0,-2 0-1 0 0,1 1 1 0 0,-2-1 0 0 0,4 14-1 0 0,-4 3-284 0 0,-1-1 0 0 0,-1 1-1 0 0,-1-1 1 0 0,-1 1-1 0 0,-1-1 1 0 0,-10 36-1 0 0,-6 4-186 0 0,-32 74 0 0 0,12-20-1972 0 0,32-105 1136 0 0,-2 4-991 0 0,9-17 1821 0 0,0-1 0 0 0,0 0 0 0 0,0 1 1 0 0,0-1-1 0 0,0 1 0 0 0,0-1 0 0 0,0 1 0 0 0,0-1 0 0 0,0 1 0 0 0,0-1 0 0 0,0 1 0 0 0,0-1 0 0 0,1 1 0 0 0,-1-1 1 0 0,0 1-1 0 0,0-1 0 0 0,0 0 0 0 0,1 1 0 0 0,-1-1 0 0 0,0 1 0 0 0,1-1 0 0 0,-1 0 0 0 0,0 1 0 0 0,1-1 0 0 0,-1 0 1 0 0,0 1-1 0 0,1-1 0 0 0,-1 0 0 0 0,0 0 0 0 0,1 1 0 0 0,-1-1 0 0 0,1 0 0 0 0,7 4-1036 0 0,-3 0-43 0 0</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57.358"/>
    </inkml:context>
    <inkml:brush xml:id="br0">
      <inkml:brushProperty name="width" value="0.05" units="cm"/>
      <inkml:brushProperty name="height" value="0.05" units="cm"/>
    </inkml:brush>
  </inkml:definitions>
  <inkml:trace contextRef="#ctx0" brushRef="#br0">178 442 9229 0 0,'18'-55'298'0'0,"-9"29"408"0"0,7-32-1 0 0,-15 54-477 0 0,0-1 0 0 0,-1 1-1 0 0,0-1 1 0 0,0 0-1 0 0,0 1 1 0 0,-1-1 0 0 0,0 1-1 0 0,1-1 1 0 0,-1 1 0 0 0,-1 0-1 0 0,1-1 1 0 0,-1 1 0 0 0,0 0-1 0 0,0 0 1 0 0,-4-7-1 0 0,5 9-181 0 0,0 1 0 0 0,-1-1-1 0 0,1 1 1 0 0,0-1-1 0 0,-1 1 1 0 0,1 0-1 0 0,-1-1 1 0 0,1 1 0 0 0,-1 0-1 0 0,1 0 1 0 0,-1 0-1 0 0,0 1 1 0 0,0-1 0 0 0,1 0-1 0 0,-1 1 1 0 0,0-1-1 0 0,0 1 1 0 0,0-1-1 0 0,0 1 1 0 0,1 0 0 0 0,-1 0-1 0 0,0 0 1 0 0,0 0-1 0 0,0 0 1 0 0,0 0 0 0 0,0 0-1 0 0,0 1 1 0 0,0-1-1 0 0,1 1 1 0 0,-1-1-1 0 0,0 1 1 0 0,0 0 0 0 0,1 0-1 0 0,-1 0 1 0 0,0 0-1 0 0,1 0 1 0 0,-1 0 0 0 0,-1 2-1 0 0,-11 8-42 0 0,1 2-1 0 0,1-1 1 0 0,1 1 0 0 0,-1 1-1 0 0,2 0 1 0 0,0 1-1 0 0,1 0 1 0 0,0 0 0 0 0,-6 18-1 0 0,-5 21 9 0 0,19-53-10 0 0,1 0 0 0 0,0-1 0 0 0,-1 1 0 0 0,1 0 1 0 0,0 0-1 0 0,0-1 0 0 0,0 1 0 0 0,-1 0 0 0 0,1 0 0 0 0,0-1 1 0 0,0 1-1 0 0,0 0 0 0 0,0 0 0 0 0,1 0 0 0 0,-1-1 0 0 0,0 1 1 0 0,0 0-1 0 0,0 0 0 0 0,1-1 0 0 0,-1 1 0 0 0,0 0 0 0 0,0-1 1 0 0,1 1-1 0 0,-1 0 0 0 0,1-1 0 0 0,-1 1 0 0 0,2 1 0 0 0,-1-2 1 0 0,0 0-1 0 0,0 1 0 0 0,0-1 0 0 0,1 1 1 0 0,-1-1-1 0 0,0 0 0 0 0,0 0 0 0 0,0 0 0 0 0,1 0 1 0 0,-1 0-1 0 0,0 0 0 0 0,0 0 0 0 0,1 0 1 0 0,-1 0-1 0 0,1-1 0 0 0,6-1-1 0 0,-1 0 0 0 0,1-1 0 0 0,-1 0-1 0 0,8-5 1 0 0,-4 2-7 0 0,0-1-1 0 0,0 0 0 0 0,-1-1 1 0 0,0 0-1 0 0,0-1 1 0 0,-1 0-1 0 0,16-20 1 0 0,-20 23-24 0 0,-8 16 102 0 0,-4 8 232 0 0,3 2-111 0 0,1 0-1 0 0,1 1 1 0 0,1-1 0 0 0,0 1-1 0 0,3 21 1 0 0,-2-40-206 0 0,0-1-1 0 0,0 0 1 0 0,0 0-1 0 0,0 1 1 0 0,0-1-1 0 0,1 0 1 0 0,-1 0 0 0 0,0 1-1 0 0,1-1 1 0 0,-1 0-1 0 0,1 0 1 0 0,-1 0 0 0 0,1 0-1 0 0,0 1 1 0 0,-1-1-1 0 0,1 0 1 0 0,0 0-1 0 0,0 0 1 0 0,0 0 0 0 0,-1-1-1 0 0,1 1 1 0 0,0 0-1 0 0,0 0 1 0 0,0-1 0 0 0,1 1-1 0 0,-1 0 1 0 0,0-1-1 0 0,0 1 1 0 0,0-1-1 0 0,0 1 1 0 0,3 0 0 0 0,8 2-667 0 0,-11-3 639 0 0,-1 0-1 0 0,1 1 1 0 0,0-1-1 0 0,-1 0 1 0 0,1 0 0 0 0,0 1-1 0 0,-1-1 1 0 0,1 0-1 0 0,0 0 1 0 0,-1 0 0 0 0,1 0-1 0 0,0 0 1 0 0,-1 0-1 0 0,1 0 1 0 0,0 0-1 0 0,-1 0 1 0 0,1 0 0 0 0,0 0-1 0 0,-1-1 1 0 0,1 1-1 0 0,-1 0 1 0 0,1 0 0 0 0,0-1-1 0 0,0 1 1 0 0,16-7-1202 0 0,-14 6 837 0 0,1 0-1 0 0,-1-1 1 0 0,1 1 0 0 0,-1-1-1 0 0,0 0 1 0 0,1 0 0 0 0,3-3-1 0 0,4-6-439 0 0,-4 4-24 0 0,1 0 0 0 0,11-17 0 0 0,-15 19 470 0 0,0 0-1 0 0,0 0 1 0 0,1 0 0 0 0,9-7-1 0 0,10-11-625 0 0,1-8-126 0 0,38-61-1 0 0,-55 78 1547 0 0,-1 0 0 0 0,0 0 0 0 0,-1-1 0 0 0,-1-1 0 0 0,0 1 0 0 0,-1 0 0 0 0,3-22 0 0 0,-4 8 714 0 0,6-82 2427 0 0,-6 92-1979 0 0,-4 33-145 0 0,-8 29-663 0 0,-18 54 0 0 0,2-12-127 0 0,-16 54 245 0 0,4-16-626 0 0,31-93-245 0 0,5-28 5 0 0,1-1 0 0 0,0 1 0 0 0,0 0 1 0 0,0 0-1 0 0,0-1 0 0 0,0 1 0 0 0,0 0 0 0 0,0 0 0 0 0,1-1 0 0 0,-1 1 1 0 0,1 0-1 0 0,-1-1 0 0 0,1 1 0 0 0,0 2 0 0 0,0-4-3 0 0,0 0 1 0 0,-1 0-1 0 0,1 0 0 0 0,-1 0 0 0 0,1 0 1 0 0,-1 0-1 0 0,1 0 0 0 0,0 0 0 0 0,-1 0 1 0 0,1 0-1 0 0,-1 0 0 0 0,1 0 0 0 0,0 0 0 0 0,-1 0 1 0 0,1 0-1 0 0,-1-1 0 0 0,1 1 0 0 0,-1 0 1 0 0,1 0-1 0 0,-1-1 0 0 0,1 1 0 0 0,-1 0 1 0 0,1-1-1 0 0,-1 1 0 0 0,1-1 0 0 0,13-10-141 0 0,4-7-10 0 0,-1-2 1 0 0,-1 0-1 0 0,-1-1 1 0 0,-1 0-1 0 0,0-1 1 0 0,14-34-1 0 0,-12 24 121 0 0,2 0 0 0 0,26-34 0 0 0,-41 62 30 0 0,0 0-1 0 0,0 1 1 0 0,1-1 0 0 0,-1 1-1 0 0,1 0 1 0 0,0 0-1 0 0,0 0 1 0 0,0 1-1 0 0,0-1 1 0 0,5-1-1 0 0,-8 3 7 0 0,0 1 0 0 0,0 0 0 0 0,0 0 0 0 0,0-1 0 0 0,0 1 0 0 0,0 0 0 0 0,0 0 0 0 0,0 0 0 0 0,0 0 0 0 0,0 0 0 0 0,0 0 0 0 0,0 0 0 0 0,-1 1 0 0 0,1-1 0 0 0,0 0 0 0 0,0 0 0 0 0,0 1 0 0 0,0-1 0 0 0,0 1 0 0 0,2 0 0 0 0,-2 0 10 0 0,0 1 0 0 0,0-1-1 0 0,0 0 1 0 0,0 1-1 0 0,0 0 1 0 0,0-1 0 0 0,0 1-1 0 0,0-1 1 0 0,0 1-1 0 0,-1 0 1 0 0,1-1 0 0 0,-1 1-1 0 0,0 0 1 0 0,1 0-1 0 0,-1 3 1 0 0,1 10 93 0 0,0 0 0 0 0,-2 0 0 0 0,0 0 0 0 0,0 0 0 0 0,-2 0 0 0 0,-7 27 0 0 0,0-10-32 0 0,-1-1-1 0 0,-17 32 1 0 0,24-55-71 0 0,0 1-1 0 0,-1-1 0 0 0,-10 13 0 0 0,14-19-8 0 0,-1 0-1 0 0,0 0 1 0 0,0 0 0 0 0,0 0-1 0 0,0 0 1 0 0,0-1 0 0 0,0 1-1 0 0,0-1 1 0 0,-1 0 0 0 0,1 1-1 0 0,0-1 1 0 0,-1 0 0 0 0,1 0-1 0 0,-1-1 1 0 0,0 1 0 0 0,1 0-1 0 0,-1-1 1 0 0,-3 0 0 0 0,6-2-288 0 0,0-1 0 0 0,0 0 1 0 0,0 0-1 0 0,0 0 0 0 0,1 1 1 0 0,-1-1-1 0 0,3-5 0 0 0,10-26-1357 0 0,1 1 49 0 0,2 1 1 0 0,1 0 0 0 0,28-37 0 0 0,-35 53 1105 0 0,16-25-360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12.876"/>
    </inkml:context>
    <inkml:brush xml:id="br0">
      <inkml:brushProperty name="width" value="0.05" units="cm"/>
      <inkml:brushProperty name="height" value="0.05" units="cm"/>
    </inkml:brush>
  </inkml:definitions>
  <inkml:trace contextRef="#ctx0" brushRef="#br0">17 163 6157 0 0,'-8'-52'770'0'0,"5"39"-356"0"0,1 1 0 0 0,0-1 0 0 0,1 1 0 0 0,0-1 0 0 0,2-15 1 0 0,-1 27-348 0 0,0 0 1 0 0,-1 0 0 0 0,1 0 0 0 0,0 1 0 0 0,0-1 0 0 0,0 0 0 0 0,1 0 0 0 0,-1 0 0 0 0,0 0 0 0 0,0 0 0 0 0,0 0 0 0 0,1 1 0 0 0,-1-1 0 0 0,0 0 0 0 0,1 0 0 0 0,-1 0 0 0 0,1 1 0 0 0,-1-1 0 0 0,1 0 0 0 0,-1 1 0 0 0,1-1 0 0 0,0 0 0 0 0,1 1 66 0 0,-1 1 0 0 0,1 0 0 0 0,-1 0 0 0 0,0 0 1 0 0,1 0-1 0 0,-1 0 0 0 0,0 0 0 0 0,1 1 1 0 0,-1-1-1 0 0,0 0 0 0 0,1 3 0 0 0,62 73 1480 0 0,92 103 357 0 0,-84-97-1286 0 0,-3 3-1 0 0,-4 3 0 0 0,-4 2 1 0 0,-4 3-1 0 0,78 177 1 0 0,-46-63-33 0 0,116 241 1139 0 0,-27-153-1500 0 0,-174-290-190 0 0,6 7-633 0 0,-7-14-94 0 0,0-8-221 0 0,1-99-6874 0 0,-3 78 5852 0 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57.703"/>
    </inkml:context>
    <inkml:brush xml:id="br0">
      <inkml:brushProperty name="width" value="0.05" units="cm"/>
      <inkml:brushProperty name="height" value="0.05" units="cm"/>
    </inkml:brush>
  </inkml:definitions>
  <inkml:trace contextRef="#ctx0" brushRef="#br0">28 33 7421 0 0,'4'-5'39'0'0,"0"0"0"0"0,0 1 0 0 0,0 0 0 0 0,0 0 0 0 0,10-7 0 0 0,-16 13 238 0 0,0-1 1 0 0,1 1-1 0 0,-1-1 1 0 0,1 1-1 0 0,0 0 1 0 0,-1 0-1 0 0,1 0 1 0 0,0 0-1 0 0,0 0 1 0 0,0 0-1 0 0,0 0 1 0 0,0 2-1 0 0,-11 32 1270 0 0,11-34-1433 0 0,-8 26 793 0 0,4-14-351 0 0,1 0 0 0 0,0 0 0 0 0,0 1 0 0 0,2 0 0 0 0,-2 28 0 0 0,6-15-277 0 0,0 0 0 0 0,8 31 1 0 0,2 12-261 0 0,-6-38-1045 0 0,1-1 0 0 0,1 1 0 0 0,14 32 0 0 0,-22-64 819 0 0,1 1 0 0 0,0-1 0 0 0,-1 1 0 0 0,1-1 1 0 0,0 1-1 0 0,0-1 0 0 0,0 0 0 0 0,0 1 0 0 0,0-1 0 0 0,0 0 1 0 0,0 0-1 0 0,0 0 0 0 0,0 0 0 0 0,1 0 0 0 0,-1 0 1 0 0,0 0-1 0 0,1 0 0 0 0,-1 0 0 0 0,1-1 0 0 0,-1 1 0 0 0,1-1 1 0 0,-1 1-1 0 0,1-1 0 0 0,-1 1 0 0 0,1-1 0 0 0,0 0 0 0 0,-1 0 1 0 0,1 0-1 0 0,2 0 0 0 0,10 1-1038 0 0</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58.029"/>
    </inkml:context>
    <inkml:brush xml:id="br0">
      <inkml:brushProperty name="width" value="0.05" units="cm"/>
      <inkml:brushProperty name="height" value="0.05" units="cm"/>
    </inkml:brush>
  </inkml:definitions>
  <inkml:trace contextRef="#ctx0" brushRef="#br0">279 274 9129 0 0,'1'-1'26'0'0,"-1"1"-3"0"0,0-1 0 0 0,1 1 0 0 0,-1-1 0 0 0,0 1 0 0 0,0-1 0 0 0,1 0 0 0 0,-1 1 0 0 0,1-1 1 0 0,-1 1-1 0 0,0-1 0 0 0,1 1 0 0 0,-1 0 0 0 0,1-1 0 0 0,-1 1 0 0 0,1-1 0 0 0,-1 1 0 0 0,1 0 0 0 0,-1-1 1 0 0,1 1-1 0 0,0 0 0 0 0,-1 0 0 0 0,1 0 0 0 0,-1-1 0 0 0,1 1 0 0 0,0 0 0 0 0,-1 0 0 0 0,1 0 0 0 0,0 0 1 0 0,-1 0-1 0 0,1 0 0 0 0,-1 0 0 0 0,2 0 0 0 0,-2 1 12 0 0,0-1 1 0 0,0 0-1 0 0,0 0 1 0 0,0 1-1 0 0,0-1 1 0 0,0 0-1 0 0,0 0 1 0 0,0 1-1 0 0,0-1 0 0 0,-1 0 1 0 0,1 0-1 0 0,0 1 1 0 0,0-1-1 0 0,0 0 1 0 0,0 0-1 0 0,0 1 1 0 0,0-1-1 0 0,-1 0 1 0 0,1 0-1 0 0,0 0 1 0 0,0 1-1 0 0,0-1 0 0 0,-1 0 1 0 0,1 0-1 0 0,0 0 1 0 0,0 0-1 0 0,0 0 1 0 0,-1 1-1 0 0,1-1 1 0 0,0 0-1 0 0,0 0 1 0 0,-1 0-1 0 0,1 0 0 0 0,0 0 1 0 0,0 0-1 0 0,-1 0 1 0 0,1 0-1 0 0,0 0 1 0 0,-1 0-1 0 0,-15 5 1245 0 0,14-4-863 0 0,0 0-301 0 0,1-1 1 0 0,0 1 0 0 0,0-1-1 0 0,0 0 1 0 0,-1 1-1 0 0,1-1 1 0 0,0 0 0 0 0,0 0-1 0 0,-1 0 1 0 0,1 0-1 0 0,0 0 1 0 0,-1 0-1 0 0,1 0 1 0 0,0 0 0 0 0,0 0-1 0 0,-1-1 1 0 0,1 1-1 0 0,0 0 1 0 0,0-1-1 0 0,0 1 1 0 0,0-1 0 0 0,-2-1-1 0 0,1 0 67 0 0,0 0-1 0 0,0 0 1 0 0,0-1 0 0 0,0 1-1 0 0,0-1 1 0 0,1 0-1 0 0,-3-4 1 0 0,2 3-18 0 0,2 3-154 0 0,0 1 0 0 0,0-1 0 0 0,0 1 0 0 0,0-1 0 0 0,0 1 1 0 0,0-1-1 0 0,0 1 0 0 0,0-1 0 0 0,1 1 0 0 0,-1-1 0 0 0,0 1 0 0 0,0-1 0 0 0,0 1 0 0 0,1-1 0 0 0,-1 1 1 0 0,0-1-1 0 0,1 1 0 0 0,-1-1 0 0 0,0 1 0 0 0,1 0 0 0 0,-1-1 0 0 0,1 1 0 0 0,-1 0 0 0 0,1-1 0 0 0,-1 1 1 0 0,0 0-1 0 0,2-1 0 0 0,18-12-7 0 0,-11 8 24 0 0,1-3-11 0 0,0 2-26 0 0,-1-2-1 0 0,0 1 0 0 0,-1-1 0 0 0,9-9 1 0 0,-14 13-3 0 0,-1 1 0 0 0,0-1 0 0 0,0 1 1 0 0,0-1-1 0 0,0 0 0 0 0,0 1 1 0 0,-1-1-1 0 0,0 0 0 0 0,0 0 0 0 0,0 0 1 0 0,0 0-1 0 0,0 0 0 0 0,-1 0 0 0 0,0-1 1 0 0,0-6-1 0 0,0 6-12 0 0,-1-1 1 0 0,0 0 0 0 0,0 1-1 0 0,0-1 1 0 0,0 1-1 0 0,-1-1 1 0 0,0 1-1 0 0,0 0 1 0 0,0 0-1 0 0,-5-7 1 0 0,5 10 14 0 0,1 0 1 0 0,-1 0-1 0 0,0 0 1 0 0,0 0-1 0 0,0 0 0 0 0,0 1 1 0 0,-1-1-1 0 0,1 1 1 0 0,0-1-1 0 0,-1 1 1 0 0,1 0-1 0 0,-1 0 1 0 0,1 0-1 0 0,-1 0 1 0 0,1 0-1 0 0,-1 1 0 0 0,0-1 1 0 0,1 1-1 0 0,-1 0 1 0 0,0 0-1 0 0,0 0 1 0 0,1 0-1 0 0,-5 1 1 0 0,-4 0-7 0 0,1 2 0 0 0,0-1 0 0 0,0 1 0 0 0,0 1 0 0 0,0 0 0 0 0,1 0 0 0 0,-1 1 0 0 0,1 0 0 0 0,0 0 0 0 0,-12 12 0 0 0,3-3 33 0 0,0 2 0 0 0,2 0-1 0 0,-26 32 1 0 0,36-40 37 0 0,0 0 1 0 0,1 1-1 0 0,0 0 0 0 0,0 0 0 0 0,1 0 0 0 0,0 0 1 0 0,0 1-1 0 0,1 0 0 0 0,-3 14 0 0 0,5-19-19 0 0,1 0 1 0 0,-1 0-1 0 0,1-1 0 0 0,0 1 0 0 0,1 0 0 0 0,-1 0 1 0 0,1 0-1 0 0,0 0 0 0 0,0-1 0 0 0,0 1 0 0 0,1 0 0 0 0,-1-1 1 0 0,1 1-1 0 0,0-1 0 0 0,1 0 0 0 0,-1 1 0 0 0,1-1 0 0 0,0 0 1 0 0,0 0-1 0 0,0-1 0 0 0,0 1 0 0 0,5 3 0 0 0,0-1-41 0 0,0 0 0 0 0,1 0 0 0 0,-1-1 0 0 0,1 0 0 0 0,19 7 0 0 0,54 13-1770 0 0,-45-15-356 0 0,-20-6 507 0 0,-2 0-189 0 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58.948"/>
    </inkml:context>
    <inkml:brush xml:id="br0">
      <inkml:brushProperty name="width" value="0.05" units="cm"/>
      <inkml:brushProperty name="height" value="0.05" units="cm"/>
    </inkml:brush>
  </inkml:definitions>
  <inkml:trace contextRef="#ctx0" brushRef="#br0">343 321 7777 0 0,'-2'-5'145'0'0,"0"0"0"0"0,1 0-1 0 0,0 0 1 0 0,-1 0 0 0 0,2 0 0 0 0,-1 0 0 0 0,0 0 0 0 0,1 0 0 0 0,0-1 0 0 0,0 1 0 0 0,1 0 0 0 0,0 0 0 0 0,0 0 0 0 0,0 0-1 0 0,2-6 1 0 0,-2 7 150 0 0,1-1 0 0 0,-1 0-1 0 0,0 0 1 0 0,-1 0-1 0 0,1 0 1 0 0,-1-1-1 0 0,0 1 1 0 0,0 0 0 0 0,-1 0-1 0 0,1 0 1 0 0,-1 0-1 0 0,0 0 1 0 0,-1 0-1 0 0,-3-9 1 0 0,5 14-280 0 0,-2-5 143 0 0,0 0 0 0 0,-1 1-1 0 0,0-1 1 0 0,0 1 0 0 0,0 0-1 0 0,0 0 1 0 0,-1 0 0 0 0,0 0-1 0 0,0 0 1 0 0,0 1 0 0 0,0 0-1 0 0,0 0 1 0 0,-1 0 0 0 0,1 0 0 0 0,-8-2-1 0 0,10 4-118 0 0,-1 1-1 0 0,1 0 0 0 0,0 0 1 0 0,-1 1-1 0 0,1-1 0 0 0,0 1 0 0 0,0-1 1 0 0,-1 1-1 0 0,1-1 0 0 0,0 1 1 0 0,0 0-1 0 0,0 0 0 0 0,0 0 1 0 0,0 0-1 0 0,0 1 0 0 0,0-1 1 0 0,0 1-1 0 0,-1 1 0 0 0,-32 30 432 0 0,9 0-183 0 0,0 1 1 0 0,3 1 0 0 0,0 2 0 0 0,3 0-1 0 0,1 1 1 0 0,-21 58 0 0 0,36-85-261 0 0,1 0 0 0 0,0 0 0 0 0,1 0 0 0 0,0 0 1 0 0,0 0-1 0 0,1 21 0 0 0,1-29-30 0 0,0-1 0 0 0,0 0 0 0 0,0 1 0 0 0,1-1 0 0 0,-1 1 0 0 0,1-1 0 0 0,-1 0 0 0 0,1 1 0 0 0,0-1 0 0 0,0 0 0 0 0,0 0 0 0 0,0 0 0 0 0,1 1 0 0 0,-1-1 0 0 0,0 0 0 0 0,1-1 0 0 0,0 1 0 0 0,-1 0 0 0 0,1 0 0 0 0,0-1 0 0 0,0 1 0 0 0,0-1 0 0 0,0 1 0 0 0,0-1 0 0 0,0 0 0 0 0,0 0 0 0 0,1 0 0 0 0,-1 0 0 0 0,0 0 0 0 0,0-1 0 0 0,1 1 0 0 0,-1-1 0 0 0,1 1 0 0 0,-1-1 0 0 0,1 0 0 0 0,-1 0 1 0 0,4 0-1 0 0,6-1-125 0 0,1 0 0 0 0,0-1 0 0 0,-1-1 1 0 0,1 0-1 0 0,-1 0 0 0 0,0-1 0 0 0,13-7 1 0 0,80-44-1180 0 0,-77 39 949 0 0,-2-1 0 0 0,-1-1 0 0 0,0-1 0 0 0,-1-2-1 0 0,25-26 1 0 0,-35 30 288 0 0,0 0-1 0 0,-1-1 1 0 0,0 0-1 0 0,-2-1 1 0 0,0 0-1 0 0,-1-1 1 0 0,-1 0-1 0 0,7-25 1 0 0,41-142 48 0 0,-86 279 576 0 0,13-45 212 0 0,-19 96-1 0 0,32-122-593 0 0,-4 36 108 0 0,7-52-273 0 0,0-1-1 0 0,1 1 0 0 0,-1-1 1 0 0,1 1-1 0 0,0-1 1 0 0,0 0-1 0 0,0 1 1 0 0,0-1-1 0 0,1 0 1 0 0,3 7-1 0 0,-4-10-5 0 0,0 0-1 0 0,0 0 1 0 0,0 0 0 0 0,0-1-1 0 0,0 1 1 0 0,0 0 0 0 0,0 0-1 0 0,0-1 1 0 0,0 1 0 0 0,0-1-1 0 0,1 1 1 0 0,-1-1 0 0 0,0 1-1 0 0,0-1 1 0 0,1 0 0 0 0,-1 1-1 0 0,0-1 1 0 0,1 0 0 0 0,-1 0-1 0 0,0 0 1 0 0,0 0 0 0 0,1 0-1 0 0,-1 0 1 0 0,0-1 0 0 0,1 1-1 0 0,-1 0 1 0 0,2-2 0 0 0,41-15-38 0 0,-32 12 42 0 0,-10 4-3 0 0,1 0-1 0 0,0 0 1 0 0,-1 0-1 0 0,1 0 1 0 0,0 0-1 0 0,0 1 1 0 0,0 0-1 0 0,-1-1 1 0 0,1 1-1 0 0,0 0 1 0 0,0 0-1 0 0,0 1 1 0 0,0-1-1 0 0,0 0 1 0 0,-1 1-1 0 0,6 1 1 0 0,-2 1-4 0 0,0 1 0 0 0,0-1-1 0 0,0 1 1 0 0,-1 1 0 0 0,8 5 0 0 0,-8-5 3 0 0,-2-3 1 0 0,0 0 0 0 0,-1 0 0 0 0,1 0 0 0 0,0-1 0 0 0,1 1 0 0 0,-1-1 1 0 0,0 0-1 0 0,0 0 0 0 0,0 0 0 0 0,1 0 0 0 0,-1 0 0 0 0,1-1 0 0 0,-1 1 0 0 0,4-1 1 0 0,-1 0-1 0 0,0-1 1 0 0,1 0-1 0 0,-1 0 1 0 0,0 0 0 0 0,0-1-1 0 0,0 1 1 0 0,7-4 0 0 0,1-2 0 0 0,0 0 0 0 0,-1-1 0 0 0,0-1 0 0 0,0 1 0 0 0,17-18 0 0 0,-22 19-5 0 0,-1-1 1 0 0,-1 1-1 0 0,1-2 1 0 0,-1 1-1 0 0,-1-1 0 0 0,1 1 1 0 0,-1-1-1 0 0,-1-1 1 0 0,4-11-1 0 0,-5 15 2 0 0,-1-1 1 0 0,0 0-1 0 0,-1 0 0 0 0,0 0 1 0 0,0 0-1 0 0,0 0 0 0 0,-1 0 0 0 0,0 0 1 0 0,-1 0-1 0 0,1 0 0 0 0,-1 0 1 0 0,-1 0-1 0 0,1 0 0 0 0,-4-8 1 0 0,5 13-3 0 0,-1 1 0 0 0,0-1 1 0 0,1 0-1 0 0,-1 1 1 0 0,0-1-1 0 0,0 1 0 0 0,0-1 1 0 0,0 1-1 0 0,0-1 1 0 0,0 1-1 0 0,-1 0 0 0 0,1 0 1 0 0,0 0-1 0 0,-1-1 1 0 0,1 1-1 0 0,-1 0 0 0 0,1 1 1 0 0,-1-1-1 0 0,1 0 1 0 0,-1 0-1 0 0,-3 0 0 0 0,3 0 0 0 0,-1 1-1 0 0,0 0 1 0 0,1 0-1 0 0,-1 0 0 0 0,0 1 1 0 0,1-1-1 0 0,-1 1 0 0 0,0-1 1 0 0,1 1-1 0 0,-1 0 1 0 0,1 0-1 0 0,-1 0 0 0 0,-1 2 1 0 0,-7 3-5 0 0,2 0 0 0 0,-1 1 0 0 0,1 1 0 0 0,0 0 0 0 0,-11 12 0 0 0,8-6 55 0 0,2 0 0 0 0,0 1 0 0 0,0 1 0 0 0,2-1 0 0 0,0 1 0 0 0,0 1 0 0 0,2-1 0 0 0,0 1 0 0 0,1 0 0 0 0,0 1 0 0 0,2-1 0 0 0,-3 30 0 0 0,6-44-30 0 0,-1-1-1 0 0,1 1 1 0 0,0-1 0 0 0,0 1 0 0 0,0-1 0 0 0,0 1 0 0 0,1-1 0 0 0,-1 1 0 0 0,1-1 0 0 0,-1 1 0 0 0,1-1 0 0 0,0 0-1 0 0,0 1 1 0 0,0-1 0 0 0,0 0 0 0 0,0 0 0 0 0,1 0 0 0 0,-1 0 0 0 0,1 0 0 0 0,-1 0 0 0 0,1 0 0 0 0,0 0 0 0 0,2 1-1 0 0,-2-2-36 0 0,1 1 0 0 0,0-2 0 0 0,-1 1 0 0 0,1 0 0 0 0,0 0 0 0 0,0-1 0 0 0,0 1-1 0 0,-1-1 1 0 0,1 0 0 0 0,0 0 0 0 0,0 0 0 0 0,0 0 0 0 0,0-1 0 0 0,-1 1 0 0 0,1-1 0 0 0,0 0-1 0 0,0 1 1 0 0,-1-1 0 0 0,6-3 0 0 0,6-2-371 0 0,0 0-1 0 0,0-1 0 0 0,0-1 1 0 0,-1 0-1 0 0,0-1 1 0 0,-1 0-1 0 0,0-1 1 0 0,0-1-1 0 0,-1 0 1 0 0,17-22-1 0 0,-23 25 402 0 0,-1 0-1 0 0,0-1 1 0 0,0 1 0 0 0,-1-1-1 0 0,0 0 1 0 0,-1-1-1 0 0,1 1 1 0 0,-2 0-1 0 0,0 0 1 0 0,0-1-1 0 0,0-10 1 0 0,6 78 2729 0 0,-6-25-2441 0 0,-1-19-160 0 0,1 0 0 0 0,1-1 0 0 0,-1 1 0 0 0,5 13 0 0 0,-4-22-305 0 0,-1-1 0 0 0,1 0 0 0 0,0 0 0 0 0,0 1 1 0 0,1-1-1 0 0,-1-1 0 0 0,1 1 0 0 0,0 0 0 0 0,-1-1 1 0 0,2 1-1 0 0,-1-1 0 0 0,0 0 0 0 0,1 0 0 0 0,-1 0 0 0 0,1-1 1 0 0,5 4-1 0 0,-3-3-431 0 0,-4-2 314 0 0,0 1 0 0 0,-1-1 0 0 0,1 0 0 0 0,-1 0 0 0 0,1-1 0 0 0,0 1 0 0 0,0 0 0 0 0,0 0 0 0 0,0-1 0 0 0,-1 1 0 0 0,1-1 0 0 0,0 0 1 0 0,0 1-1 0 0,0-1 0 0 0,0 0 0 0 0,0 0 0 0 0,0 0 0 0 0,0 0 0 0 0,0-1 0 0 0,0 1 0 0 0,0-1 0 0 0,2 0 0 0 0,4-2-1066 0 0</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59.323"/>
    </inkml:context>
    <inkml:brush xml:id="br0">
      <inkml:brushProperty name="width" value="0.05" units="cm"/>
      <inkml:brushProperty name="height" value="0.05" units="cm"/>
    </inkml:brush>
  </inkml:definitions>
  <inkml:trace contextRef="#ctx0" brushRef="#br0">9 304 8201 0 0,'-3'-34'724'0'0,"1"-40"0"0"0,2 62-314 0 0,1 0 0 0 0,0 1 0 0 0,1-1 1 0 0,1 0-1 0 0,0 1 0 0 0,0 0 0 0 0,6-12 0 0 0,-9 23-378 0 0,0-1-1 0 0,0 0 1 0 0,0 1 0 0 0,0-1 0 0 0,1 0 0 0 0,-1 1 0 0 0,0-1-1 0 0,1 1 1 0 0,-1-1 0 0 0,1 0 0 0 0,-1 1 0 0 0,0-1-1 0 0,1 1 1 0 0,-1 0 0 0 0,1-1 0 0 0,-1 1 0 0 0,1-1-1 0 0,-1 1 1 0 0,1 0 0 0 0,0-1 0 0 0,-1 1 0 0 0,1 0 0 0 0,0-1-1 0 0,0 1 1 0 0,0 0 1 0 0,-1 0 0 0 0,1 1 0 0 0,-1-1 0 0 0,1 0 0 0 0,-1 1-1 0 0,1-1 1 0 0,-1 1 0 0 0,1-1 0 0 0,-1 0 0 0 0,1 1 0 0 0,-1-1 0 0 0,1 1 0 0 0,-1-1-1 0 0,0 1 1 0 0,1 0 0 0 0,-1-1 0 0 0,0 1 0 0 0,0-1 0 0 0,1 1 0 0 0,-1 0 0 0 0,2 4 91 0 0,-1 0 0 0 0,1 0 0 0 0,-1 1 1 0 0,0-1-1 0 0,0 8 0 0 0,-5 58 750 0 0,-3 1-1 0 0,-17 79 0 0 0,9-66-764 0 0,11-50-163 0 0,4-34-3 0 0,0 0-1 0 0,0 1 1 0 0,1-1 0 0 0,-1 1 0 0 0,0-1 0 0 0,0 1 0 0 0,1-1 0 0 0,-1 0 0 0 0,1 1 0 0 0,-1-1 0 0 0,1 0 0 0 0,-1 1 0 0 0,1-1 0 0 0,0 0 0 0 0,0 0 0 0 0,0 1 0 0 0,0-1 0 0 0,-1 0 0 0 0,2 0 0 0 0,0 1 0 0 0,-1-2-21 0 0,-1 0-1 0 0,1 1 0 0 0,0-1 0 0 0,-1 0 1 0 0,1 0-1 0 0,0 0 0 0 0,-1 0 1 0 0,1 0-1 0 0,0 0 0 0 0,-1 0 1 0 0,1 0-1 0 0,0 0 0 0 0,-1 0 1 0 0,1-1-1 0 0,0 1 0 0 0,-1 0 1 0 0,1 0-1 0 0,-1-1 0 0 0,1 1 1 0 0,0 0-1 0 0,-1-1 0 0 0,1 1 1 0 0,-1 0-1 0 0,1-1 0 0 0,-1 1 1 0 0,1-1-1 0 0,-1 1 0 0 0,1-1 0 0 0,-1 1 1 0 0,1-1-1 0 0,14-20-2001 0 0,-12 16 1665 0 0,18-27-425 0 0,-1 0-1 0 0,-2-2 0 0 0,20-49 1 0 0,25-112 1449 0 0,-61 188-570 0 0,2-14 198 0 0,2 1 0 0 0,1-1 0 0 0,0 1-1 0 0,1 0 1 0 0,16-26 0 0 0,-24 45-215 0 0,0 1-1 0 0,0 0 1 0 0,0-1 0 0 0,1 1 0 0 0,-1 0-1 0 0,0-1 1 0 0,0 1 0 0 0,0 0 0 0 0,1-1-1 0 0,-1 1 1 0 0,0 0 0 0 0,0-1 0 0 0,1 1 0 0 0,-1 0-1 0 0,0-1 1 0 0,1 1 0 0 0,-1 0 0 0 0,0 0-1 0 0,1 0 1 0 0,-1-1 0 0 0,1 1 0 0 0,-1 0-1 0 0,0 0 1 0 0,1 0 0 0 0,-1 0 0 0 0,1 0-1 0 0,0 0 1 0 0,0 10 472 0 0,-6 20 51 0 0,-11 19-249 0 0,0 1-1028 0 0,-14 71 0 0 0,30-120 674 0 0,0-1 0 0 0,0 0 1 0 0,0 1-1 0 0,0-1 0 0 0,0 0 0 0 0,0 0 1 0 0,0 1-1 0 0,0-1 0 0 0,0 0 0 0 0,0 1 0 0 0,0-1 1 0 0,0 0-1 0 0,0 1 0 0 0,0-1 0 0 0,0 0 1 0 0,0 0-1 0 0,0 1 0 0 0,1-1 0 0 0,-1 0 0 0 0,0 1 1 0 0,0-1-1 0 0,0 0 0 0 0,0 0 0 0 0,1 1 1 0 0,-1-1-1 0 0,0 0 0 0 0,0 0 0 0 0,0 0 0 0 0,1 1 1 0 0,-1-1-1 0 0,0 0 0 0 0,0 0 0 0 0,1 0 1 0 0,-1 0-1 0 0,0 0 0 0 0,0 1 0 0 0,1-1 0 0 0,-1 0 1 0 0,0 0-1 0 0,1 0 0 0 0,-1 0 0 0 0,0 0 1 0 0,0 0-1 0 0,1 0 0 0 0,-1 0 0 0 0,0 0 0 0 0,1 0 1 0 0,-1 0-1 0 0,17-5-1881 0 0,-5-3 938 0 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3:59.665"/>
    </inkml:context>
    <inkml:brush xml:id="br0">
      <inkml:brushProperty name="width" value="0.05" units="cm"/>
      <inkml:brushProperty name="height" value="0.05" units="cm"/>
    </inkml:brush>
  </inkml:definitions>
  <inkml:trace contextRef="#ctx0" brushRef="#br0">178 166 8561 0 0,'6'-29'311'0'0,"-2"0"0"0"0,-1 0 0 0 0,0-50 0 0 0,-6 114 126 0 0,-3 0 0 0 0,0 0 0 0 0,-2 0 0 0 0,-14 35 0 0 0,12-35-307 0 0,-41 113-139 0 0,32-99-800 0 0,2 1 0 0 0,2 1 0 0 0,-14 86 0 0 0,26-114 344 0 0,1-13 236 0 0,1 0-1 0 0,0 1 1 0 0,1-1-1 0 0,0 14 1 0 0,0-24 230 0 0,0 0 0 0 0,0 0 1 0 0,0 0-1 0 0,0 0 1 0 0,0 1-1 0 0,0-1 0 0 0,0 0 1 0 0,0 0-1 0 0,0 0 1 0 0,0 0-1 0 0,0 0 0 0 0,0 1 1 0 0,0-1-1 0 0,0 0 1 0 0,0 0-1 0 0,0 0 0 0 0,0 0 1 0 0,0 0-1 0 0,0 1 0 0 0,0-1 1 0 0,0 0-1 0 0,0 0 1 0 0,0 0-1 0 0,0 0 0 0 0,0 0 1 0 0,0 1-1 0 0,0-1 1 0 0,0 0-1 0 0,1 0 0 0 0,-1 0 1 0 0,0 0-1 0 0,0 0 1 0 0,0 0-1 0 0,0 0 0 0 0,0 1 1 0 0,0-1-1 0 0,0 0 1 0 0,1 0-1 0 0,-1 0 0 0 0,0 0 1 0 0,0 0-1 0 0,0 0 1 0 0,0 0-1 0 0,0 0 0 0 0,1 0 1 0 0,-1 0-1 0 0,0 0 0 0 0,0 0 1 0 0,0 0-1 0 0,0 0 1 0 0,0 0-1 0 0,1 0 0 0 0,-1 0 1 0 0,0 0-1 0 0,0 0 1 0 0,0 0-1 0 0,0 0 0 0 0,0 0 1 0 0,1 0-1 0 0,-1 0 1 0 0,0 0-1 0 0,0 0 0 0 0,0-1 1 0 0,0 1-1 0 0,0 0 1 0 0,0 0-1 0 0,1 0 0 0 0,8-15 341 0 0,5-21 369 0 0,-2-4 0 0 0,1 0 0 0 0,2 2 1 0 0,1-1-1 0 0,3 2 0 0 0,42-66 0 0 0,-53 92-682 0 0,0 1 0 0 0,1 0 1 0 0,0 1-1 0 0,1 0 0 0 0,0 0 0 0 0,0 1 0 0 0,0 0 0 0 0,1 1 0 0 0,1 0 1 0 0,-1 1-1 0 0,1 0 0 0 0,0 1 0 0 0,0 1 0 0 0,0-1 0 0 0,1 2 0 0 0,0 0 1 0 0,0 0-1 0 0,0 1 0 0 0,0 1 0 0 0,21 0 0 0 0,-28 2-229 0 0,-1 0-1 0 0,1 0 0 0 0,0 0 0 0 0,-1 1 1 0 0,1-1-1 0 0,-1 1 0 0 0,0 1 1 0 0,0-1-1 0 0,0 1 0 0 0,0 0 1 0 0,6 5-1 0 0,6 6-1275 0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4:00.353"/>
    </inkml:context>
    <inkml:brush xml:id="br0">
      <inkml:brushProperty name="width" value="0.05" units="cm"/>
      <inkml:brushProperty name="height" value="0.05" units="cm"/>
    </inkml:brush>
  </inkml:definitions>
  <inkml:trace contextRef="#ctx0" brushRef="#br0">97 294 4192 0 0,'0'-9'354'0'0,"-1"8"-236"0"0,1-1-1 0 0,0 1 1 0 0,0-1 0 0 0,-1 1-1 0 0,1-1 1 0 0,0 0 0 0 0,0 1 0 0 0,1-1-1 0 0,-1 1 1 0 0,0-1 0 0 0,0 0 0 0 0,1 1-1 0 0,-1-1 1 0 0,1 1 0 0 0,-1-1 0 0 0,1 1-1 0 0,0 0 1 0 0,0-1 0 0 0,1-1 0 0 0,2-28 3475 0 0,-1 19-3359 0 0,0-1 0 0 0,-1 1 0 0 0,0-1 0 0 0,-1 0 0 0 0,0 1 0 0 0,-1-1 0 0 0,-1 0 0 0 0,0 0 0 0 0,0 0 0 0 0,-1 1 0 0 0,-1-1 0 0 0,-1 1 0 0 0,-7-20 0 0 0,10 30-206 0 0,0 0-1 0 0,-1 0 1 0 0,1 1 0 0 0,0-1-1 0 0,-1 1 1 0 0,0-1 0 0 0,1 1-1 0 0,-1-1 1 0 0,0 1 0 0 0,0 0-1 0 0,0 0 1 0 0,1 0 0 0 0,-1 0-1 0 0,0 0 1 0 0,-1 0 0 0 0,1 0-1 0 0,-2 0 1 0 0,2 1-4 0 0,0-1 0 0 0,1 1 0 0 0,-1 0 0 0 0,0-1 0 0 0,0 1 0 0 0,1 0 0 0 0,-1 0 0 0 0,0 0 1 0 0,0 1-1 0 0,1-1 0 0 0,-1 0 0 0 0,0 0 0 0 0,0 1 0 0 0,1 0 0 0 0,-1-1 0 0 0,1 1 0 0 0,-1 0 0 0 0,0-1 0 0 0,1 1 0 0 0,-1 0 0 0 0,1 0 0 0 0,-2 2 0 0 0,2-2 0 0 0,1-1-1 0 0,-1 1 0 0 0,1 0 0 0 0,0 0 0 0 0,-1 0 1 0 0,1 0-1 0 0,0 0 0 0 0,0 0 0 0 0,-1 0 0 0 0,1 0 0 0 0,0 0 1 0 0,0 0-1 0 0,0 0 0 0 0,0 0 0 0 0,0 0 0 0 0,0 0 1 0 0,1 0-1 0 0,-1 0 0 0 0,0 0 0 0 0,0 0 0 0 0,1 0 1 0 0,-1 0-1 0 0,1 0 0 0 0,-1 0 0 0 0,1 0 0 0 0,0 1 1 0 0,16 21 426 0 0,-16-21-413 0 0,14 15 262 0 0,2-1-1 0 0,-1 0 1 0 0,2-1 0 0 0,30 20 0 0 0,82 40 318 0 0,-7-5-207 0 0,-113-63-364 0 0,1 0 1 0 0,-1 1-1 0 0,14 16 0 0 0,-21-22-39 0 0,0 1 1 0 0,0 0-1 0 0,-1 0 1 0 0,0 1-1 0 0,0-1 1 0 0,0 0-1 0 0,0 1 1 0 0,0-1-1 0 0,0 1 0 0 0,-1 0 1 0 0,0-1-1 0 0,0 1 1 0 0,0 0-1 0 0,0 0 1 0 0,0 0-1 0 0,-1 4 1 0 0,0-5-3 0 0,-1-1 1 0 0,0 0 0 0 0,0 1 0 0 0,0-1-1 0 0,0 0 1 0 0,0 0 0 0 0,0 0-1 0 0,0 1 1 0 0,-1-1 0 0 0,1-1-1 0 0,-1 1 1 0 0,0 0 0 0 0,1 0-1 0 0,-1 0 1 0 0,0-1 0 0 0,0 1 0 0 0,0-1-1 0 0,-4 2 1 0 0,-3 3 14 0 0,0-2 0 0 0,-1 1 0 0 0,-11 3 0 0 0,0-1-67 0 0,-1-1 0 0 0,0-1 0 0 0,-1 0-1 0 0,-42 2 1 0 0,51-7-148 0 0,1 0 0 0 0,0-1-1 0 0,0-1 1 0 0,0 1 0 0 0,0-2 0 0 0,0 0 0 0 0,0-1-1 0 0,1 0 1 0 0,-1-1 0 0 0,-11-6 0 0 0,9 3-1146 0 0,-27-19 0 0 0,37 23 864 0 0,1 0-1 0 0,-1-1 1 0 0,1 1-1 0 0,-1-1 1 0 0,1 0-1 0 0,1 0 1 0 0,-1-1 0 0 0,-4-7-1 0 0,0-5-1159 0 0</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4:00.728"/>
    </inkml:context>
    <inkml:brush xml:id="br0">
      <inkml:brushProperty name="width" value="0.05" units="cm"/>
      <inkml:brushProperty name="height" value="0.05" units="cm"/>
    </inkml:brush>
  </inkml:definitions>
  <inkml:trace contextRef="#ctx0" brushRef="#br0">0 331 8893 0 0,'2'-12'1738'0'0,"0"0"1"0"0,1 0-1 0 0,5-14 1 0 0,-8 26-1726 0 0,0-1 0 0 0,1 1 0 0 0,-1 0 0 0 0,0 0 1 0 0,1 0-1 0 0,-1 0 0 0 0,0 0 0 0 0,1-1 0 0 0,-1 1 0 0 0,1 0 0 0 0,-1 0 1 0 0,0 0-1 0 0,1 0 0 0 0,-1 0 0 0 0,0 0 0 0 0,1 0 0 0 0,-1 0 0 0 0,1 0 1 0 0,-1 1-1 0 0,0-1 0 0 0,1 0 0 0 0,-1 0 0 0 0,0 0 0 0 0,1 0 0 0 0,-1 0 1 0 0,0 1-1 0 0,1-1 0 0 0,-1 0 0 0 0,0 0 0 0 0,1 1 0 0 0,-1-1 0 0 0,0 0 1 0 0,0 0-1 0 0,1 1 0 0 0,-1-1 0 0 0,0 0 0 0 0,0 1 0 0 0,0-1 0 0 0,1 1 1 0 0,12 12-24 0 0,-1 6 13 0 0,-1 1 0 0 0,0 1-1 0 0,-2 0 1 0 0,0 0-1 0 0,11 44 1 0 0,-17-53-151 0 0,-2 1 1 0 0,1 0-1 0 0,-1 12 1 0 0,-1-13-81 0 0,1 0 0 0 0,0-1 1 0 0,4 18-1 0 0,-5-28 136 0 0,0 0 0 0 0,0 0-1 0 0,0 0 1 0 0,0 0 0 0 0,0 0 0 0 0,0 0-1 0 0,0 0 1 0 0,0 0 0 0 0,0 0 0 0 0,-1 0-1 0 0,1 1 1 0 0,0-1 0 0 0,-1 0 0 0 0,1-1 0 0 0,-1 1-1 0 0,1 0 1 0 0,-1 0 0 0 0,1 0 0 0 0,-1 0-1 0 0,0 0 1 0 0,1 0 0 0 0,-1-1 0 0 0,0 1-1 0 0,0 0 1 0 0,0-1 0 0 0,1 1 0 0 0,-1 0 0 0 0,0-1-1 0 0,0 1 1 0 0,-2 0 0 0 0,2 0-53 0 0,-1-1 1 0 0,1 1-1 0 0,0-1 1 0 0,-1 1-1 0 0,1-1 1 0 0,0 0-1 0 0,-1 1 1 0 0,1-1 0 0 0,0 0-1 0 0,-1 0 1 0 0,1 0-1 0 0,-1 0 1 0 0,1 0-1 0 0,0 0 1 0 0,-1-1-1 0 0,1 1 1 0 0,-1 0-1 0 0,1-1 1 0 0,0 1-1 0 0,-1-1 1 0 0,1 1-1 0 0,0-1 1 0 0,-3-1-1 0 0,2-1 2 0 0,-1 1-1 0 0,1-1 0 0 0,0 0 0 0 0,0 1 1 0 0,0-1-1 0 0,0 0 0 0 0,0 0 0 0 0,1-1 1 0 0,-1 1-1 0 0,1 0 0 0 0,0 0 0 0 0,-1-6 1 0 0,-4-44-508 0 0,2 9 644 0 0,0 16 216 0 0,1-1-1 0 0,2 1 1 0 0,1-32-1 0 0,1 16 116 0 0,-1 20-118 0 0,0-11 431 0 0,5-53 0 0 0,-4 79-479 0 0,1 1-1 0 0,0-1 0 0 0,0 1 0 0 0,0 0 0 0 0,1 0 0 0 0,0 0 0 0 0,0 0 0 0 0,1 1 1 0 0,0-1-1 0 0,1 1 0 0 0,8-11 0 0 0,-11 16-98 0 0,0 0 0 0 0,0 0 0 0 0,1 0 0 0 0,-1 0 0 0 0,0 1 0 0 0,1-1 0 0 0,-1 1 0 0 0,1-1 0 0 0,0 1 0 0 0,-1 0 0 0 0,1 0 0 0 0,0 0 0 0 0,0 0 0 0 0,0 1 0 0 0,-1-1 0 0 0,1 1 0 0 0,3 0 0 0 0,0 0-4 0 0,-1 0 0 0 0,0 1 0 0 0,0 0 1 0 0,1 0-1 0 0,-1 0 0 0 0,0 1 0 0 0,0 0 1 0 0,9 4-1 0 0,-2 1-79 0 0,-1 0 0 0 0,0 1-1 0 0,0 0 1 0 0,0 1 0 0 0,-1 0 0 0 0,15 17 0 0 0,-18-16-241 0 0,1 1 0 0 0,-2 1-1 0 0,1 0 1 0 0,-1-1 0 0 0,5 18-1 0 0,2 3-593 0 0,-2-1-184 0 0,-7 0-281 0 0</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4:01.088"/>
    </inkml:context>
    <inkml:brush xml:id="br0">
      <inkml:brushProperty name="width" value="0.05" units="cm"/>
      <inkml:brushProperty name="height" value="0.05" units="cm"/>
    </inkml:brush>
  </inkml:definitions>
  <inkml:trace contextRef="#ctx0" brushRef="#br0">5 237 9977 0 0,'-1'-1'47'0'0,"0"0"0"0"0,1 0-1 0 0,-1 0 1 0 0,1-1 0 0 0,0 1 0 0 0,-1 0 0 0 0,1 0 0 0 0,0 0-1 0 0,0-1 1 0 0,0 1 0 0 0,0 0 0 0 0,0 0 0 0 0,0-1 0 0 0,0 1-1 0 0,0 0 1 0 0,0 0 0 0 0,1-1 0 0 0,-1 1 0 0 0,0 0 0 0 0,1 0 0 0 0,-1 0-1 0 0,1 0 1 0 0,-1 0 0 0 0,1 0 0 0 0,0-1 0 0 0,-1 1 0 0 0,1 1-1 0 0,0-1 1 0 0,0 0 0 0 0,0 0 0 0 0,0 0 0 0 0,0 0 0 0 0,1-1-1 0 0,8-6 521 0 0,-1 0-1 0 0,18-10 1 0 0,-13 8-64 0 0,45-29 863 0 0,80-41 0 0 0,-123 71-1368 0 0,-6 4-140 0 0,0 0 1 0 0,21-6-1 0 0,-28 10-71 0 0,1 0 1 0 0,0 0-1 0 0,0 0 0 0 0,0 1 0 0 0,0-1 0 0 0,0 1 1 0 0,0 0-1 0 0,0 0 0 0 0,0 1 0 0 0,7 1 1 0 0,4-1-1340 0 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44:01.902"/>
    </inkml:context>
    <inkml:brush xml:id="br0">
      <inkml:brushProperty name="width" value="0.05" units="cm"/>
      <inkml:brushProperty name="height" value="0.05" units="cm"/>
    </inkml:brush>
  </inkml:definitions>
  <inkml:trace contextRef="#ctx0" brushRef="#br0">20 168 8429,'-3'-3'154,"1"-1"1,-1 0 0,1 0 0,1 0-1,-1 0 1,0 0 0,1 0-1,0 0 1,0 0 0,0-1 0,1 1-1,-1 0 1,1-1 0,0 1-1,0 0 1,1-1 0,-1 1-1,1 0 1,0 0 0,0-1 0,0 1-1,1 0 1,-1 0 0,1 0-1,0 0 1,0 1 0,1-1-1,-1 0 1,4-3 0,-6 7-124,1-1 1,-1 1 0,0 0-1,0 0 1,0-1-1,0 1 1,1 0-1,-1 0 1,0 0 0,0-1-1,1 1 1,-1 0-1,0 0 1,0 0-1,1 0 1,-1 0 0,0-1-1,0 1 1,1 0-1,-1 0 1,0 0-1,1 0 1,-1 0 0,0 0-1,0 0 1,1 0-1,-1 0 1,0 0-1,1 0 1,-1 0 0,0 0-1,1 0 1,-1 1-1,0-1 1,0 0-1,1 0 1,-1 0 0,0 0-1,0 0 1,1 1-1,-1-1 1,0 0-1,0 0 1,1 1 0,6 16 709,-2 24 9,5 115 1423,10 113-320,-19-255-1807,1 0-1,1 0 0,1-1 1,0 1-1,0-1 0,14 25 1,-16-32-38,1-1 1,0 0 0,1 0-1,-1-1 1,1 1 0,0-1-1,0 1 1,0-1 0,1 0-1,-1-1 1,1 1 0,0-1-1,0 0 1,0 0 0,1 0 0,-1-1-1,0 0 1,1 0 0,7 1-1,-10-3-3,1 0 0,0 0 0,-1 0 0,1-1 0,-1 0-1,1 1 1,-1-1 0,1-1 0,-1 1 0,0 0 0,1-1 0,-1 1-1,0-1 1,0 0 0,0 0 0,0-1 0,-1 1 0,1 0 0,0-1 0,3-5-1,6-6-21,-1-1 0,15-27 0,-25 39 15,17-30-38,-2-1-1,-1 0 1,12-43 0,22-111-64,-7 21-26,-41 160-72,1 1 0,0 0 1,1 0-1,-1 0 0,1 0 0,0 0 0,1 1 0,-1-1 1,1 1-1,0 0 0,8-7 0,-12 12 158,0-1 1,0 1-1,0 0 0,0 0 1,1 0-1,-1 0 0,0-1 0,0 1 1,0 0-1,0 0 0,1 0 1,-1 0-1,0 0 0,0 0 1,1 0-1,-1 0 0,0 0 1,0 0-1,0 0 0,1 0 1,-1 0-1,0 0 0,0 0 1,1 0-1,-1 0 0,0 0 1,0 0-1,0 0 0,1 0 0,-1 0 1,0 0-1,0 0 0,0 0 1,1 0-1,-1 0 0,0 1 1,0-1-1,0 0 0,0 0 1,1 0-1,-1 0 0,0 0 1,0 1-1,0-1 0,0 13-1451,-7 15-434,-2 16-667,4-20 1200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44:02.369"/>
    </inkml:context>
    <inkml:brush xml:id="br0">
      <inkml:brushProperty name="width" value="0.05" units="cm"/>
      <inkml:brushProperty name="height" value="0.05" units="cm"/>
    </inkml:brush>
  </inkml:definitions>
  <inkml:trace contextRef="#ctx0" brushRef="#br0">27 106 7517,'-1'0'33,"-1"0"1,1 0-1,0-1 1,0 1 0,0 0-1,-1-1 1,1 1-1,0-1 1,0 1-1,0-1 1,0 1 0,0-1-1,0 0 1,0 1-1,0-1 1,0 0-1,0 0 1,1 0-1,-1 0 1,0 0 0,1 0-1,-1 0 1,0 0-1,1 0 1,-1-1-1,1 0 97,-1 0 0,1 0 0,0 0 0,0 0 0,0 0 0,0 1-1,0-1 1,1 0 0,-1 0 0,1 0 0,-1 0 0,1 1 0,-1-1-1,1 0 1,0 1 0,1-3 0,7-10 857,-7 11-686,1 0 0,-1 0 0,0 0 0,-1-1 0,1 1 0,-1-1 0,1 1 0,-1-1 0,0 1 0,1-5 0,-2 13-47,1 139 3484,1-81-3284,18 101 0,-10-101-291,-6-33-116,9 33 0,-5-29-20,-5-18-8,1-1-1,10 24 1,-39-78 106,-20-32-138,40 62-127,0 0-1,1 0 0,0-1 1,0 1-1,1-1 0,-2-12 0,5 18-51,0 0-1,0-1 1,0 1-1,0 0 1,1-1-1,0 1 1,0 0-1,0 0 0,2-5 1,3-13-1935,-5 20 126,2 1-950,0 1 1326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16.947"/>
    </inkml:context>
    <inkml:brush xml:id="br0">
      <inkml:brushProperty name="width" value="0.05" units="cm"/>
      <inkml:brushProperty name="height" value="0.05" units="cm"/>
    </inkml:brush>
  </inkml:definitions>
  <inkml:trace contextRef="#ctx0" brushRef="#br0">1184 110 9297 0 0,'2'-1'64'0'0,"0"0"1"0"0,0-1 0 0 0,0 1-1 0 0,0 0 1 0 0,0-1 0 0 0,0 1-1 0 0,-1-1 1 0 0,1 1-1 0 0,0-1 1 0 0,-1 0 0 0 0,1 0-1 0 0,-1 0 1 0 0,0 0-1 0 0,0 0 1 0 0,0 0 0 0 0,0 0-1 0 0,1-2 1 0 0,-1-1 122 0 0,0 0 0 0 0,0 0 0 0 0,-1 0-1 0 0,1 1 1 0 0,-1-1 0 0 0,0 0 0 0 0,-1-5 0 0 0,0 8-151 0 0,1 0 1 0 0,-1 1-1 0 0,1-1 0 0 0,-1 0 1 0 0,1 1-1 0 0,-1-1 0 0 0,0 1 0 0 0,0-1 1 0 0,0 1-1 0 0,0-1 0 0 0,0 1 0 0 0,0 0 1 0 0,0 0-1 0 0,0-1 0 0 0,0 1 1 0 0,-1 0-1 0 0,1 0 0 0 0,-1 0 0 0 0,1 0 1 0 0,-1 0-1 0 0,1 1 0 0 0,-1-1 1 0 0,1 0-1 0 0,-1 1 0 0 0,1-1 0 0 0,-1 1 1 0 0,0-1-1 0 0,0 1 0 0 0,1 0 1 0 0,-1 0-1 0 0,0 0 0 0 0,-1 0 0 0 0,-9-1 68 0 0,1 1-1 0 0,-1 1 0 0 0,-17 2 1 0 0,23-2-21 0 0,-50 9 476 0 0,1 2 1 0 0,0 2-1 0 0,1 3 0 0 0,-82 37 1 0 0,68-21 149 0 0,1 3 0 0 0,-119 86-1 0 0,129-78-132 0 0,-96 98 0 0 0,119-105-404 0 0,2 2-1 0 0,1 0 1 0 0,-40 71 0 0 0,63-96-128 0 0,1 0 0 0 0,1 0 0 0 0,0 1 0 0 0,1-1 0 0 0,0 1 0 0 0,1 1-1 0 0,-3 29 1 0 0,6-37-6 0 0,1 1-1 0 0,0-1 0 0 0,1 1 1 0 0,0-1-1 0 0,0 1 0 0 0,1-1 0 0 0,0 0 1 0 0,0 1-1 0 0,1-1 0 0 0,0 0 0 0 0,0 0 1 0 0,1-1-1 0 0,0 1 0 0 0,0-1 0 0 0,1 0 1 0 0,6 7-1 0 0,3 1 45 0 0,0-1 1 0 0,2 0-1 0 0,-1-1 0 0 0,2-1 1 0 0,-1-1-1 0 0,1 0 0 0 0,1-1 1 0 0,0-1-1 0 0,32 11 0 0 0,6-1 17 0 0,0-3 0 0 0,64 10 0 0 0,11-6-84 0 0,0-6-1 0 0,0-5 1 0 0,156-10-1 0 0,393-74 11 0 0,-260-8-7 0 0,-333 60-17 0 0,0-4 1 0 0,142-65-1 0 0,-202 79-28 0 0,-1-1-1 0 0,0-2 0 0 0,-1 0 0 0 0,-1-2 0 0 0,-1 0 1 0 0,38-40-1 0 0,-53 50-8 0 0,0-1 0 0 0,-1-1 0 0 0,0 1 0 0 0,-1-1 0 0 0,0-1 1 0 0,0 1-1 0 0,-1-1 0 0 0,0 0 0 0 0,-1 0 0 0 0,0 0 0 0 0,-1-1 0 0 0,0 1 0 0 0,-1-1 1 0 0,0 0-1 0 0,-1 0 0 0 0,-1 1 0 0 0,1-1 0 0 0,-2 0 0 0 0,-3-21 0 0 0,1 17-20 0 0,-1-1 1 0 0,-1 1-1 0 0,-1 1 0 0 0,0-1 0 0 0,-1 1 0 0 0,-1 0 0 0 0,0 1 0 0 0,-1-1 1 0 0,-18-21-1 0 0,12 20 3 0 0,0 0 0 0 0,-1 2 0 0 0,-1-1 0 0 0,0 2 0 0 0,-1 0 0 0 0,-32-17 0 0 0,7 10-5 0 0,0 2 1 0 0,-2 1 0 0 0,0 3-1 0 0,-1 1 1 0 0,0 3-1 0 0,-58-6 1 0 0,-334-11-185 0 0,-1 34 198 0 0,409-7 45 0 0,-57 2-410 0 0,1 4 0 0 0,-1 4 1 0 0,-155 38-1 0 0,239-48 294 0 0,0 1 0 0 0,0 0 0 0 0,0 1 0 0 0,0-1 1 0 0,0 0-1 0 0,0 1 0 0 0,0 0 0 0 0,-4 3 0 0 0,6-4 79 0 0,1-1 0 0 0,0 0-1 0 0,-1 0 1 0 0,1 1-1 0 0,0-1 1 0 0,0 1-1 0 0,-1-1 1 0 0,1 0 0 0 0,0 1-1 0 0,0-1 1 0 0,0 1-1 0 0,0-1 1 0 0,-1 0 0 0 0,1 1-1 0 0,0-1 1 0 0,0 1-1 0 0,0-1 1 0 0,0 0 0 0 0,0 1-1 0 0,0-1 1 0 0,0 1-1 0 0,0-1 1 0 0,0 1-1 0 0,1-1 1 0 0,-1 1 0 0 0,0 0-25 0 0,1 0 1 0 0,0 0-1 0 0,0 0 1 0 0,-1 0-1 0 0,1 0 1 0 0,0 0 0 0 0,0-1-1 0 0,0 1 1 0 0,0 0-1 0 0,0 0 1 0 0,0-1-1 0 0,0 1 1 0 0,1 0-1 0 0,18 9-780 0 0,1-1 0 0 0,0-1 0 0 0,39 9 0 0 0,70 7-1494 0 0,-43-11 884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13.279"/>
    </inkml:context>
    <inkml:brush xml:id="br0">
      <inkml:brushProperty name="width" value="0.05" units="cm"/>
      <inkml:brushProperty name="height" value="0.05" units="cm"/>
    </inkml:brush>
  </inkml:definitions>
  <inkml:trace contextRef="#ctx0" brushRef="#br0">1451 32 9265 0 0,'1'-25'838'0'0,"-4"19"194"0"0,-6 15 79 0 0,-11 22-331 0 0,-2-1 0 0 0,-1-1 0 0 0,-2-2 0 0 0,-37 35 0 0 0,13-15-70 0 0,-368 404 4165 0 0,400-431-4711 0 0,-201 247 1639 0 0,85-93-1173 0 0,-61 87 147 0 0,136-176-515 0 0,-53 105 0 0 0,23-5-13 0 0,88-184-245 0 0,-1 1-1 0 0,1-1 1 0 0,0 1 0 0 0,-1-1 0 0 0,1 1 0 0 0,0-1 0 0 0,0 1 0 0 0,0 0-1 0 0,0-1 1 0 0,0 1 0 0 0,1 1 0 0 0,2 0 3 0 0,5-12-71 0 0,4-19-1393 0 0,0-1-1 0 0,14-56 1 0 0,-18 47-700 0 0,-5 0-451 0 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44:02.746"/>
    </inkml:context>
    <inkml:brush xml:id="br0">
      <inkml:brushProperty name="width" value="0.05" units="cm"/>
      <inkml:brushProperty name="height" value="0.05" units="cm"/>
    </inkml:brush>
  </inkml:definitions>
  <inkml:trace contextRef="#ctx0" brushRef="#br0">163 76 12497,'-5'-1'94,"-21"-8"497,25 9-522,1 0-1,-1-1 1,0 1 0,1 0 0,-1-1-1,1 1 1,-1-1 0,0 1 0,1-1-1,-1 1 1,1-1 0,0 1 0,-1-1-1,1 1 1,-1-1 0,1 0 0,0 1-1,-1-1 1,1 0 0,0 1 0,0-1-1,0 0 1,-1 1 0,1-1 0,0 0-1,0 1 1,0-1 0,0 0 0,0 0 0,0 1-1,0-1 1,1-1 0,0 1 66,1 0 0,-1 0 0,0 0 1,1 1-1,-1-1 0,1 0 0,-1 1 1,1-1-1,0 1 0,-1-1 0,1 1 1,0 0-1,-1-1 0,1 1 0,0 0 1,3 1-1,3-2 89,229-35-1302,-232 36 776,1-1 1,-1 1-1,1 0 0,-1 0 0,1 1 1,-1 0-1,0 0 0,1 0 0,-1 0 1,6 3-1,-9-3 130,0 0-1,0 0 1,0 0-1,0 1 1,-1-1 0,1 0-1,0 1 1,-1-1 0,1 1-1,-1-1 1,0 1-1,1 0 1,-1-1 0,0 1-1,0 0 1,0 0 0,0 0-1,0 0 1,-1 0-1,1 0 1,-1 0 0,1 0-1,-1 0 1,0 1 0,1-1-1,-1 0 1,0 0-1,-1 3 1,-3 20-1140,-5 0-45</inkml:trace>
  <inkml:trace contextRef="#ctx0" brushRef="#br0" timeOffset="1">142 443 7969,'-124'84'2198,"109"-78"-930,15-6-1228,0-1 0,0 1 0,0 0 0,0 0 0,0 0 1,0 0-1,0 0 0,0 0 0,0 0 0,0 0 0,0 0 0,0 0 1,0-1-1,0 1 0,0 0 0,0 0 0,0 0 0,0 0 0,0 0 1,0 0-1,0 0 0,0 0 0,0 0 0,-1 0 0,1 0 0,0-1 0,0 1 1,0 0-1,0 0 0,0 0 0,0 0 0,0 0 0,0 0 0,0 0 1,0 0-1,0 0 0,0 0 0,-1 0 0,1 0 0,0 0 0,0 0 1,0 0-1,0 0 0,0 0 0,0 0 0,0 0 0,7-4 445,0 0 0,0 0 0,0-1-1,-1 0 1,0 0 0,6-7 0,1 1-271,-1 1 0,1 0 0,25-14 0,-2 1-135,-4 4-364,1 1-1,1 1 0,1 2 1,0 1-1,66-15 0,-87 25-283,0 2-1,1-1 1,15 1 0,-1 0-1017</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4:03.639"/>
    </inkml:context>
    <inkml:brush xml:id="br0">
      <inkml:brushProperty name="width" value="0.05" units="cm"/>
      <inkml:brushProperty name="height" value="0.05" units="cm"/>
    </inkml:brush>
  </inkml:definitions>
  <inkml:trace contextRef="#ctx0" brushRef="#br0">910 173 5817 0 0,'1'-55'384'0'0,"-1"-37"858"0"0,0 91-1206 0 0,0 0 1 0 0,0-1 0 0 0,0 1-1 0 0,0 0 1 0 0,0-1 0 0 0,0 1 0 0 0,-1 0-1 0 0,1 0 1 0 0,-1-1 0 0 0,1 1-1 0 0,-1 0 1 0 0,1 0 0 0 0,-1 0 0 0 0,0-1-1 0 0,0 1 1 0 0,1 0 0 0 0,-3-1-1 0 0,2 1-10 0 0,1 1-1 0 0,-1 0 0 0 0,0-1 0 0 0,0 1 1 0 0,1 0-1 0 0,-1 0 0 0 0,0 0 0 0 0,0 0 1 0 0,1-1-1 0 0,-1 1 0 0 0,0 0 1 0 0,0 0-1 0 0,1 1 0 0 0,-1-1 0 0 0,0 0 1 0 0,0 0-1 0 0,1 0 0 0 0,-1 0 0 0 0,0 1 1 0 0,0-1-1 0 0,1 0 0 0 0,-2 1 0 0 0,-1 1 45 0 0,-1 0 0 0 0,1 1-1 0 0,0-1 1 0 0,0 1-1 0 0,0 0 1 0 0,0 0-1 0 0,0 0 1 0 0,0 0 0 0 0,-2 5-1 0 0,-17 33 372 0 0,1 1-1 0 0,3 1 1 0 0,-14 47 0 0 0,7-19 31 0 0,-219 655 2815 0 0,237-704-3218 0 0,-233 810 2320 0 0,64 16-763 0 0,117-320-1234 0 0,52-387-1060 0 0,22 247-1 0 0,-6-325-862 0 0,3 0 0 0 0,23 73 0 0 0,-32-125 982 0 0,1-1 1 0 0,0 0-1 0 0,0 0 1 0 0,12 17-1 0 0,2-2-1003 0 0</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4:04.236"/>
    </inkml:context>
    <inkml:brush xml:id="br0">
      <inkml:brushProperty name="width" value="0.05" units="cm"/>
      <inkml:brushProperty name="height" value="0.05" units="cm"/>
    </inkml:brush>
  </inkml:definitions>
  <inkml:trace contextRef="#ctx0" brushRef="#br0">1261 23 6881 0 0,'10'-14'-95'0'0,"-4"5"408"0"0,-14 14 710 0 0,6-1-844 0 0,-1 0 1 0 0,1 0-1 0 0,0 0 0 0 0,0 1 1 0 0,1-1-1 0 0,-1 0 0 0 0,1 1 1 0 0,0-1-1 0 0,0 1 0 0 0,0 0 1 0 0,1-1-1 0 0,-1 6 0 0 0,-2 12 304 0 0,-237 1119 8053 0 0,26-354-5354 0 0,47-194-1544 0 0,30-83-926 0 0,-30-12-388 0 0,-46 37-194 0 0,108-275-2233 0 0,102-249 1101 0 0,12-32-5650 0 0,-4 2 4160 0 0</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4:38.332"/>
    </inkml:context>
    <inkml:brush xml:id="br0">
      <inkml:brushProperty name="width" value="0.05" units="cm"/>
      <inkml:brushProperty name="height" value="0.05" units="cm"/>
    </inkml:brush>
  </inkml:definitions>
  <inkml:trace contextRef="#ctx0" brushRef="#br0">595 33 9805 0 0,'0'0'7220'0'0,"0"-6"-6989"0"0,0-9-124 0 0,0 3 2284 0 0,-18 17-2300 0 0,-197 61 93 0 0,204-62-128 0 0,0 1 0 0 0,1 1 0 0 0,0-1 0 0 0,0 1 0 0 0,0 1 0 0 0,1 0 0 0 0,0 0 0 0 0,0 1 0 0 0,-12 13 0 0 0,10-9 44 0 0,-13 14 183 0 0,2 1 1 0 0,0 1 0 0 0,-26 47 0 0 0,-41 98 424 0 0,83-159-684 0 0,0-1 0 0 0,1 1-1 0 0,0 1 1 0 0,1-1 0 0 0,1 0 0 0 0,-3 22-1 0 0,6-32-23 0 0,0 0-1 0 0,0 0 0 0 0,0-1 0 0 0,0 1 1 0 0,0 0-1 0 0,1 0 0 0 0,0-1 0 0 0,0 1 0 0 0,0 0 1 0 0,0-1-1 0 0,0 1 0 0 0,1-1 0 0 0,-1 1 1 0 0,1-1-1 0 0,0 0 0 0 0,0 0 0 0 0,0 0 1 0 0,1 0-1 0 0,-1 0 0 0 0,1 0 0 0 0,0-1 1 0 0,-1 1-1 0 0,1-1 0 0 0,0 1 0 0 0,0-1 0 0 0,1 0 1 0 0,-1-1-1 0 0,0 1 0 0 0,7 2 0 0 0,2-1-159 0 0,-1 0-1 0 0,1 0 1 0 0,0-1-1 0 0,0-1 0 0 0,0 0 1 0 0,0-1-1 0 0,0 0 1 0 0,0-1-1 0 0,-1 0 0 0 0,1-1 1 0 0,21-6-1 0 0,-11 1-625 0 0,0 0 1 0 0,0-2-1 0 0,-1-1 0 0 0,0 0 1 0 0,22-16-1 0 0,0-4-1263 0 0</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4:38.693"/>
    </inkml:context>
    <inkml:brush xml:id="br0">
      <inkml:brushProperty name="width" value="0.05" units="cm"/>
      <inkml:brushProperty name="height" value="0.05" units="cm"/>
    </inkml:brush>
  </inkml:definitions>
  <inkml:trace contextRef="#ctx0" brushRef="#br0">84 46 16578 0 0,'-1'0'31'0'0,"1"-1"0"0"0,0 1 0 0 0,0-1 0 0 0,0 1 0 0 0,-1-1 0 0 0,1 1 0 0 0,0-1 0 0 0,0 1 1 0 0,0-1-1 0 0,0 1 0 0 0,0-1 0 0 0,0 1 0 0 0,0-1 0 0 0,0 0 0 0 0,0 1 0 0 0,0-1 1 0 0,0 1-1 0 0,0-1 0 0 0,1 1 0 0 0,-1-1 0 0 0,0 1 0 0 0,0-1 0 0 0,1 1 0 0 0,-1-1 1 0 0,0 1-1 0 0,0-1 0 0 0,1 1 0 0 0,-1 0 0 0 0,0-1 0 0 0,1 1 0 0 0,0-1 0 0 0,0 0 65 0 0,0-1-1 0 0,0 1 0 0 0,0-1 0 0 0,-1 1 0 0 0,1-1 0 0 0,0 1 0 0 0,-1-1 1 0 0,1 1-1 0 0,-1-1 0 0 0,1 0 0 0 0,-1-2 0 0 0,4-3 430 0 0,-2 6 190 0 0,-2 8 1157 0 0,-2 21-1772 0 0,1-21-64 0 0,-9 38-515 0 0,-32 140 62 0 0,13-69-1586 0 0,18-49-2239 0 0,7-42 508 0 0,3-19 1943 0 0</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4:39.021"/>
    </inkml:context>
    <inkml:brush xml:id="br0">
      <inkml:brushProperty name="width" value="0.05" units="cm"/>
      <inkml:brushProperty name="height" value="0.05" units="cm"/>
    </inkml:brush>
  </inkml:definitions>
  <inkml:trace contextRef="#ctx0" brushRef="#br0">89 50 12461 0 0,'-3'-12'71'0'0,"-1"-3"364"0"0,4 14-417 0 0,0 1 0 0 0,0 0 1 0 0,0 0-1 0 0,0-1 0 0 0,0 1 0 0 0,0 0 0 0 0,0-1 0 0 0,1 1 1 0 0,-1 0-1 0 0,0 0 0 0 0,0-1 0 0 0,0 1 0 0 0,0 0 0 0 0,0 0 1 0 0,0-1-1 0 0,1 1 0 0 0,-1 0 0 0 0,0 0 0 0 0,0 0 0 0 0,0-1 1 0 0,1 1-1 0 0,-1 0 0 0 0,0 0 0 0 0,0 0 0 0 0,0 0 0 0 0,1-1 1 0 0,-1 1-1 0 0,0 0 0 0 0,1 0 0 0 0,-1 0 0 0 0,0 0 0 0 0,0 0 1 0 0,1 0-1 0 0,-1 0 0 0 0,0 0 0 0 0,1 0 0 0 0,26-8 3218 0 0,-5 5-3157 0 0,1 0 0 0 0,0 2 1 0 0,0 0-1 0 0,0 2 0 0 0,0 0 0 0 0,0 2 1 0 0,26 5-1 0 0,-28-4-66 0 0,0 0 1 0 0,1 2-1 0 0,-2 0 0 0 0,33 15 0 0 0,-48-19-11 0 0,0 0-1 0 0,0 1 0 0 0,-1 0 0 0 0,1 0 0 0 0,-1 0 1 0 0,0 0-1 0 0,0 0 0 0 0,0 1 0 0 0,0 0 0 0 0,0 0 0 0 0,-1 0 1 0 0,0 0-1 0 0,0 1 0 0 0,0-1 0 0 0,0 1 0 0 0,-1 0 0 0 0,0-1 1 0 0,0 1-1 0 0,0 0 0 0 0,0 1 0 0 0,-1-1 0 0 0,0 0 1 0 0,0 0-1 0 0,0 9 0 0 0,-1-5 8 0 0,-1 1 0 0 0,0-1 0 0 0,-1 0 0 0 0,0 0 0 0 0,0 0 0 0 0,-1 0 0 0 0,0-1 0 0 0,0 1 0 0 0,-7 10 0 0 0,2-5 7 0 0,-1 0 1 0 0,0 0-1 0 0,-1-1 0 0 0,-20 19 0 0 0,-4-2 28 0 0,-1-1-1 0 0,-70 44 1 0 0,53-38-37 0 0,18-12-362 0 0,0-1-1 0 0,-59 26 0 0 0,91-47 195 0 0,0 0 1 0 0,0-1-1 0 0,0 1 1 0 0,0-1-1 0 0,0 1 1 0 0,0-1-1 0 0,0 0 1 0 0,0 1-1 0 0,0-1 1 0 0,0-1-1 0 0,0 1 1 0 0,0 0-1 0 0,0 0 1 0 0,0-1-1 0 0,0 1 1 0 0,0-1-1 0 0,0 1 1 0 0,0-1-1 0 0,0 0 1 0 0,0 0-1 0 0,0 0 1 0 0,0 0-1 0 0,1 0 1 0 0,-4-3 0 0 0,-2-8-1342 0 0</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4:39.347"/>
    </inkml:context>
    <inkml:brush xml:id="br0">
      <inkml:brushProperty name="width" value="0.05" units="cm"/>
      <inkml:brushProperty name="height" value="0.05" units="cm"/>
    </inkml:brush>
  </inkml:definitions>
  <inkml:trace contextRef="#ctx0" brushRef="#br0">599 175 14717 0 0,'10'-5'275'0'0,"-1"0"0"0"0,1-1 0 0 0,-2 0-1 0 0,1 0 1 0 0,-1-1 0 0 0,0 0-1 0 0,0-1 1 0 0,11-13 0 0 0,-6 7 579 0 0,-7 7-448 0 0,23-26 1159 0 0,-27 31-1426 0 0,0-1 0 0 0,-1 1-1 0 0,1-1 1 0 0,-1 0 0 0 0,0 1-1 0 0,0-1 1 0 0,0 0 0 0 0,0 0-1 0 0,0 0 1 0 0,0 0 0 0 0,0-6-1 0 0,-1 9-131 0 0,-1-1-1 0 0,1 1 0 0 0,0-1 0 0 0,0 1 0 0 0,0-1 0 0 0,0 1 1 0 0,-1-1-1 0 0,1 1 0 0 0,0-1 0 0 0,0 1 0 0 0,-1-1 0 0 0,1 1 1 0 0,0 0-1 0 0,-1-1 0 0 0,1 1 0 0 0,-1-1 0 0 0,1 1 0 0 0,0 0 1 0 0,-1-1-1 0 0,1 1 0 0 0,-1 0 0 0 0,1 0 0 0 0,-1-1 1 0 0,1 1-1 0 0,-1 0 0 0 0,1 0 0 0 0,-1 0 0 0 0,1 0 0 0 0,-1 0 1 0 0,0 0-1 0 0,1 0 0 0 0,-1 0 0 0 0,1 0 0 0 0,-1 0 0 0 0,1 0 1 0 0,-1 0-1 0 0,1 0 0 0 0,-1 0 0 0 0,1 0 0 0 0,-1 0 1 0 0,1 0-1 0 0,-1 1 0 0 0,1-1 0 0 0,-1 0 0 0 0,1 0 0 0 0,-1 1 1 0 0,-27 11-63 0 0,26-11 73 0 0,-259 142-100 0 0,253-138 82 0 0,0-1-3 0 0,0 1 1 0 0,1 0 0 0 0,-1 1-1 0 0,1 0 1 0 0,1 0 0 0 0,-1 0-1 0 0,1 1 1 0 0,0 0 0 0 0,-9 13-1 0 0,14-17 5 0 0,-1 0 0 0 0,0 0 0 0 0,1 0-1 0 0,0 0 1 0 0,0 1 0 0 0,0-1 0 0 0,0 1-1 0 0,1-1 1 0 0,-1 0 0 0 0,1 1 0 0 0,0-1 0 0 0,0 1-1 0 0,0-1 1 0 0,0 1 0 0 0,1-1 0 0 0,-1 1-1 0 0,1-1 1 0 0,0 0 0 0 0,0 1 0 0 0,0-1-1 0 0,1 0 1 0 0,-1 0 0 0 0,1 1 0 0 0,0-1-1 0 0,-1-1 1 0 0,1 1 0 0 0,1 0 0 0 0,1 2-1 0 0,2 2 12 0 0,0-1 0 0 0,1 0 0 0 0,0 0 0 0 0,0-1-1 0 0,0 0 1 0 0,1 0 0 0 0,-1 0 0 0 0,13 4 0 0 0,9 3 111 0 0,34 8 0 0 0,8 3 214 0 0,-70-23-324 0 0,0 0 0 0 0,-1 0-1 0 0,1 1 1 0 0,0-1-1 0 0,0 0 1 0 0,0 1 0 0 0,-1-1-1 0 0,1 1 1 0 0,0-1-1 0 0,-1 1 1 0 0,1-1 0 0 0,0 1-1 0 0,-1-1 1 0 0,1 1 0 0 0,-1-1-1 0 0,1 1 1 0 0,0 0-1 0 0,-1 0 1 0 0,0-1 0 0 0,1 1-1 0 0,-1 0 1 0 0,1 0-1 0 0,-1-1 1 0 0,0 1 0 0 0,1 2-1 0 0,-1-2-1 0 0,-1 0 0 0 0,1 0 0 0 0,0 0 0 0 0,-1 0 0 0 0,1 0 0 0 0,-1 0 0 0 0,1 0 0 0 0,-1 0 0 0 0,0 0 0 0 0,1 0 0 0 0,-1 0 0 0 0,0 0 0 0 0,0 0 0 0 0,1 0 0 0 0,-1-1 0 0 0,-2 2 0 0 0,-6 4 22 0 0,0 0 0 0 0,0 0 0 0 0,-13 5 0 0 0,17-9-25 0 0,-229 95-1843 0 0,-10-27-3553 0 0,169-53 2952 0 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4:42.020"/>
    </inkml:context>
    <inkml:brush xml:id="br0">
      <inkml:brushProperty name="width" value="0.05" units="cm"/>
      <inkml:brushProperty name="height" value="0.05" units="cm"/>
    </inkml:brush>
  </inkml:definitions>
  <inkml:trace contextRef="#ctx0" brushRef="#br0">97 398 6721 0 0,'1'-14'49'0'0,"0"0"0"0"0,0 0 0 0 0,2 0 0 0 0,0 0 0 0 0,0 0 0 0 0,1 1 0 0 0,1 0 0 0 0,0 0 0 0 0,1 0 0 0 0,0 0 0 0 0,10-14 0 0 0,-12 22 321 0 0,-1 0 0 0 0,0 0 0 0 0,0-1-1 0 0,0 1 1 0 0,-1-1 0 0 0,0 1-1 0 0,0-1 1 0 0,1-9 725 0 0,-9 25 928 0 0,6-10-1983 0 0,-1-1 1 0 0,1 1 0 0 0,0 0 0 0 0,0 0 0 0 0,-1-1-1 0 0,1 1 1 0 0,0 0 0 0 0,0-1 0 0 0,0 1 0 0 0,-1 0-1 0 0,1-1 1 0 0,0 1 0 0 0,0-1 0 0 0,0 1 0 0 0,0 0-1 0 0,0-1 1 0 0,0 1 0 0 0,0 0 0 0 0,0-1 0 0 0,0 1-1 0 0,0-1 1 0 0,0 1 0 0 0,0 0 0 0 0,0-1 0 0 0,0 1-1 0 0,0-1 1 0 0,0 1 0 0 0,0 0 0 0 0,1-1 0 0 0,-1 1-1 0 0,4-27 256 0 0,0 1-204 0 0,5-26 544 0 0,-14-5 1217 0 0,5 56-1706 0 0,0 25 74 0 0,2 35-191 0 0,0-33-11 0 0,-2 0 0 0 0,-1 0-1 0 0,-5 38 1 0 0,-5-18-461 0 0,-3 0-1 0 0,-1-1 1 0 0,-31 63-1 0 0,38-93-362 0 0,0-1-1 0 0,-1 0 0 0 0,-13 14 1 0 0,9-11-246 0 0,-1-2-347 0 0,-3-4-19 0 0</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4:42.395"/>
    </inkml:context>
    <inkml:brush xml:id="br0">
      <inkml:brushProperty name="width" value="0.05" units="cm"/>
      <inkml:brushProperty name="height" value="0.05" units="cm"/>
    </inkml:brush>
  </inkml:definitions>
  <inkml:trace contextRef="#ctx0" brushRef="#br0">26 450 9805 0 0,'-6'-43'741'0'0,"6"43"-661"0"0,0 0 0 0 0,-1 0 0 0 0,1-1 0 0 0,0 1 0 0 0,-1 0 0 0 0,1 0 0 0 0,0-1 0 0 0,-1 1 0 0 0,1 0 0 0 0,0 0 0 0 0,-1 0 0 0 0,1 0 0 0 0,0 0 1 0 0,-1-1-1 0 0,1 1 0 0 0,0 0 0 0 0,-1 0 0 0 0,1 0 0 0 0,0 0 0 0 0,-1 0 0 0 0,1 0 0 0 0,-1 0 0 0 0,1 0 0 0 0,0 0 0 0 0,-1 0 0 0 0,1 1 0 0 0,0-1 0 0 0,-1 0 1 0 0,1 0-1 0 0,0 0 0 0 0,-1 0 0 0 0,1 0 0 0 0,0 1 0 0 0,-1-1 0 0 0,1 0 0 0 0,0 0 0 0 0,-1 1 0 0 0,1-1 0 0 0,0 0 0 0 0,0 0 0 0 0,-1 1 0 0 0,-4 4 1345 0 0,7-6-230 0 0,60 17-595 0 0,-41-15-603 0 0,-1-1 1 0 0,0 0-1 0 0,1-2 0 0 0,-1 0 0 0 0,0-1 0 0 0,0-1 0 0 0,0-1 0 0 0,-1-1 0 0 0,20-8 1 0 0,-34 12-27 0 0,-1 0 0 0 0,1 0 0 0 0,-1-1 1 0 0,0 1-1 0 0,0-1 0 0 0,0 0 0 0 0,0 0 1 0 0,0-1-1 0 0,-1 1 0 0 0,1-1 0 0 0,-1 1 1 0 0,0-1-1 0 0,0 0 0 0 0,0 0 0 0 0,3-8 1 0 0,-2 3 24 0 0,-2 1 1 0 0,1-1 0 0 0,-1 1 0 0 0,0-1-1 0 0,-1 0 1 0 0,0 0 0 0 0,0 0-1 0 0,-1-9 1 0 0,-12-122 82 0 0,2 33 1173 0 0,6 169-1244 0 0,-2 0-1 0 0,-22 90 1 0 0,13-77-5 0 0,5-29-9 0 0,6-28-165 0 0,0 0 0 0 0,1 0 0 0 0,0 1 0 0 0,2 0 0 0 0,1 35 0 0 0,0-52 6 0 0,0-1 0 0 0,1 1-1 0 0,-1 0 1 0 0,1 0 0 0 0,-1-1 0 0 0,1 1 0 0 0,0-1-1 0 0,-1 1 1 0 0,1 0 0 0 0,0-1 0 0 0,0 1 0 0 0,0-1 0 0 0,0 0-1 0 0,0 1 1 0 0,0-1 0 0 0,2 2 0 0 0,-2-3 31 0 0,0 1 1 0 0,0-1 0 0 0,0 1 0 0 0,0-1-1 0 0,-1 1 1 0 0,1-1 0 0 0,0 0-1 0 0,0 0 1 0 0,0 1 0 0 0,0-1-1 0 0,0 0 1 0 0,0 0 0 0 0,0 0 0 0 0,0 0-1 0 0,0 0 1 0 0,0 0 0 0 0,0 0-1 0 0,-1 0 1 0 0,1-1 0 0 0,0 1-1 0 0,0 0 1 0 0,0-1 0 0 0,0 1-1 0 0,0 0 1 0 0,0-1 0 0 0,-1 1 0 0 0,1-1-1 0 0,1 0 1 0 0,6-5-1427 0 0</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4:42.770"/>
    </inkml:context>
    <inkml:brush xml:id="br0">
      <inkml:brushProperty name="width" value="0.05" units="cm"/>
      <inkml:brushProperty name="height" value="0.05" units="cm"/>
    </inkml:brush>
  </inkml:definitions>
  <inkml:trace contextRef="#ctx0" brushRef="#br0">146 209 8629 0 0,'2'-4'33'0'0,"-2"1"12"0"0,1 0 0 0 0,0 1 0 0 0,0-1 1 0 0,0 0-1 0 0,0 1 0 0 0,1-1 0 0 0,-1 1 0 0 0,1 0 0 0 0,-1-1 1 0 0,1 1-1 0 0,0 0 0 0 0,0 0 0 0 0,0 0 0 0 0,0 0 1 0 0,0 0-1 0 0,1 0 0 0 0,-1 1 0 0 0,0-1 0 0 0,5-1 1 0 0,-6 2-11 0 0,-1 1 1 0 0,0 0 0 0 0,1 0-1 0 0,-1 0 1 0 0,0 0 0 0 0,1 0 0 0 0,-1 0-1 0 0,0 1 1 0 0,1-1 0 0 0,-1 0-1 0 0,0 0 1 0 0,1 0 0 0 0,-1 0-1 0 0,0 0 1 0 0,1 0 0 0 0,-1 1 0 0 0,0-1-1 0 0,0 0 1 0 0,1 0 0 0 0,-1 0-1 0 0,0 1 1 0 0,0-1 0 0 0,1 0 0 0 0,-1 0-1 0 0,0 1 1 0 0,0-1 0 0 0,0 0-1 0 0,1 0 1 0 0,-1 1 0 0 0,0-1 0 0 0,0 0-1 0 0,0 1 1 0 0,0-1 0 0 0,4 18 1017 0 0,-8 18 344 0 0,-10 4-715 0 0,-3 0-1 0 0,-1-1 1 0 0,-34 53 0 0 0,34-61-618 0 0,-49 69 60 0 0,62-92-107 0 0,3-5-5 0 0,5-7-9 0 0,22-25 35 0 0,-1-1 0 0 0,-2-1 0 0 0,33-62 0 0 0,38-109-254 0 0,-41 81 208 0 0,-49 116 2 0 0,15-29-17 0 0,-18 32 21 0 0,1 1 0 0 0,0-1 0 0 0,0 1 0 0 0,0-1 0 0 0,0 1 0 0 0,0 0 0 0 0,0 0 0 0 0,1-1 0 0 0,-1 1 0 0 0,0 0 0 0 0,1 0 0 0 0,-1 0 0 0 0,1 0 1 0 0,-1 1-1 0 0,1-1 0 0 0,-1 0 0 0 0,4 0 0 0 0,-4 1 1 0 0,0 0 1 0 0,0 1 0 0 0,0-1-1 0 0,0 1 1 0 0,0-1 0 0 0,1 1-1 0 0,-1 0 1 0 0,0-1-1 0 0,0 1 1 0 0,-1 0 0 0 0,1 0-1 0 0,0 0 1 0 0,0 0-1 0 0,0 0 1 0 0,0 0 0 0 0,-1 0-1 0 0,1 0 1 0 0,0 0 0 0 0,-1 0-1 0 0,1 0 1 0 0,-1 0-1 0 0,1 0 1 0 0,-1 0 0 0 0,0 1-1 0 0,1-1 1 0 0,-1 0-1 0 0,0 0 1 0 0,0 2 0 0 0,6 39 19 0 0,-6-41-19 0 0,1 53 44 0 0,-3 0-1 0 0,-11 79 1 0 0,-3 59-113 0 0,16-163-87 0 0,-1-13-233 0 0,1 1 1 0 0,4 25-1 0 0,-4-38 75 0 0,1 0-1 0 0,-1 0 1 0 0,0 0-1 0 0,0 0 1 0 0,0 0-1 0 0,0 0 1 0 0,-1 0-1 0 0,0 0 1 0 0,1 0-1 0 0,-3 6 1 0 0,3-10 283 0 0,0 0 1 0 0,0 0 0 0 0,0 0 0 0 0,0 0-1 0 0,0 0 1 0 0,0 1 0 0 0,0-1-1 0 0,0 0 1 0 0,0 0 0 0 0,0 0 0 0 0,0 0-1 0 0,0 0 1 0 0,0 0 0 0 0,0 0 0 0 0,0 1-1 0 0,0-1 1 0 0,0 0 0 0 0,0 0-1 0 0,0 0 1 0 0,0 0 0 0 0,0 0 0 0 0,0 0-1 0 0,0 0 1 0 0,0 1 0 0 0,0-1-1 0 0,0 0 1 0 0,-1 0 0 0 0,1 0 0 0 0,0 0-1 0 0,0 0 1 0 0,0 0 0 0 0,0 0 0 0 0,0 0-1 0 0,0 0 1 0 0,0 0 0 0 0,0 0-1 0 0,0 1 1 0 0,0-1 0 0 0,-1 0 0 0 0,1 0-1 0 0,0 0 1 0 0,0 0 0 0 0,0 0-1 0 0,0 0 1 0 0,0 0 0 0 0,0 0 0 0 0,0 0-1 0 0,-1 0 1 0 0,1 0 0 0 0,0 0 0 0 0,0 0-1 0 0,0 0 1 0 0,0 0 0 0 0,0 0-1 0 0,0 0 1 0 0,0 0 0 0 0,0 0 0 0 0,-1 0-1 0 0,1 0 1 0 0,0 0 0 0 0,0-1 0 0 0,-1 1-413 0 0,-3-1-846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22.476"/>
    </inkml:context>
    <inkml:brush xml:id="br0">
      <inkml:brushProperty name="width" value="0.05" units="cm"/>
      <inkml:brushProperty name="height" value="0.05" units="cm"/>
    </inkml:brush>
  </inkml:definitions>
  <inkml:trace contextRef="#ctx0" brushRef="#br0">105 188 8037 0 0,'-36'-48'1523'0'0,"30"34"-260"0"0,5 11-267 0 0,3 9-312 0 0,12 72 1508 0 0,-5-39-1728 0 0,-2 0-1 0 0,-1 1 1 0 0,0 52-1 0 0,-14 121-258 0 0,6-112-285 0 0,3-73-383 0 0,6-73-1067 0 0,0 15 1181 0 0,-4-4 257 0 0,0 0 1 0 0,-3 0-1 0 0,-5-56 0 0 0,-29-100-178 0 0,-9 51 476 0 0,12 48-68 0 0,31 89-128 0 0,-1 0-1 0 0,0 0 0 0 0,0 0 1 0 0,1-1-1 0 0,0 1 0 0 0,-1 0 1 0 0,1 0-1 0 0,0-1 0 0 0,0 1 1 0 0,0 0-1 0 0,0-1 0 0 0,1 1 1 0 0,-1 0-1 0 0,1 0 1 0 0,-1-1-1 0 0,1 1 0 0 0,0 0 1 0 0,-1 0-1 0 0,1 0 0 0 0,0 0 1 0 0,1 0-1 0 0,0-2 0 0 0,1 2-1 0 0,-1 0 0 0 0,1 0 0 0 0,-1 0 0 0 0,1 1 0 0 0,0-1 0 0 0,-1 1 0 0 0,1-1 0 0 0,0 1-1 0 0,0 0 1 0 0,0 0 0 0 0,0 1 0 0 0,0-1 0 0 0,0 1 0 0 0,0-1 0 0 0,5 1 0 0 0,17-1 40 0 0,0 2-1 0 0,0 0 1 0 0,0 2 0 0 0,-1 1 0 0 0,1 1 0 0 0,-1 1 0 0 0,0 1 0 0 0,-1 1 0 0 0,1 1 0 0 0,-2 1-1 0 0,1 1 1 0 0,-1 0 0 0 0,-1 2 0 0 0,-1 1 0 0 0,1 1 0 0 0,29 28 0 0 0,-48-41-39 0 0,-1-1 0 0 0,1 1 0 0 0,0 0 1 0 0,-1 0-1 0 0,1 0 0 0 0,-1 0 0 0 0,1 0 1 0 0,-1 0-1 0 0,0 1 0 0 0,0-1 0 0 0,0 0 0 0 0,0 1 1 0 0,-1-1-1 0 0,1 1 0 0 0,0 3 0 0 0,-1-4-5 0 0,0 0 0 0 0,-1-1-1 0 0,1 1 1 0 0,-1 0 0 0 0,1-1-1 0 0,-1 1 1 0 0,0-1 0 0 0,1 1-1 0 0,-1-1 1 0 0,0 1 0 0 0,0-1-1 0 0,0 1 1 0 0,0-1 0 0 0,0 0-1 0 0,-1 0 1 0 0,1 1 0 0 0,0-1-1 0 0,-1 0 1 0 0,1 0 0 0 0,0 0-1 0 0,-1 0 1 0 0,-2 0 0 0 0,-26 17 3 0 0,0-1 0 0 0,-2-2 1 0 0,0-1-1 0 0,-63 18 0 0 0,63-23-5 0 0,32-9-2 0 0,0 0 0 0 0,0 0 0 0 0,-1 0 0 0 0,1 0 0 0 0,0 0 0 0 0,0 0 0 0 0,0 0 0 0 0,0 0 0 0 0,0 0 0 0 0,0 0 0 0 0,0 0 0 0 0,0 0 0 0 0,0 0 0 0 0,0 0 0 0 0,-1 0 0 0 0,1 0 0 0 0,0 0 0 0 0,0 0 0 0 0,0 0 1 0 0,0 0-1 0 0,0 0 0 0 0,0 0 0 0 0,0 1 0 0 0,0-1 0 0 0,0 0 0 0 0,0 0 0 0 0,0 0 0 0 0,0 0 0 0 0,-1 0 0 0 0,1 0 0 0 0,0 0 0 0 0,0 0 0 0 0,0 0 0 0 0,0 0 0 0 0,0 0 0 0 0,0 0 0 0 0,0 1 0 0 0,0-1 0 0 0,0 0 0 0 0,0 0 0 0 0,0 0 0 0 0,0 0 0 0 0,0 0 1 0 0,0 0-1 0 0,0 0 0 0 0,0 0 0 0 0,0 0 0 0 0,0 0 0 0 0,0 1 0 0 0,0-1 0 0 0,0 0 0 0 0,0 0 0 0 0,0 0 0 0 0,0 0 0 0 0,0 0 0 0 0,0 0 0 0 0,1 0 0 0 0,-1 0 0 0 0,0 0 0 0 0,0 0 0 0 0,0 0 0 0 0,0 1 0 0 0,0-1 0 0 0,0 0 0 0 0,0 0 0 0 0,0 0 0 0 0,0 0 1 0 0,0 0-1 0 0,0 0 0 0 0,18 1 15 0 0,10 0-5 0 0,0 0-1 0 0,-1 2 1 0 0,1 1 0 0 0,-1 1 0 0 0,0 1-1 0 0,44 17 1 0 0,-59-19 5 0 0,0 2 1 0 0,0-1-1 0 0,-1 1 0 0 0,0 1 0 0 0,0 0 0 0 0,0 1 1 0 0,-1 0-1 0 0,0 1 0 0 0,-1 0 0 0 0,0 0 0 0 0,0 1 1 0 0,-1 0-1 0 0,0 0 0 0 0,-1 1 0 0 0,0 0 0 0 0,7 17 0 0 0,-12-24-13 0 0,-1-1 1 0 0,0 0-1 0 0,0 1 0 0 0,0-1 0 0 0,0 1 0 0 0,-1-1 0 0 0,1 1 0 0 0,-1-1 0 0 0,0 1 0 0 0,0-1 0 0 0,0 1 0 0 0,0 0 0 0 0,-1-1 0 0 0,1 1 0 0 0,-1-1 0 0 0,0 0 0 0 0,-2 7 0 0 0,0-6 3 0 0,1 0 1 0 0,-1 0-1 0 0,0 0 0 0 0,0 0 0 0 0,0-1 1 0 0,-1 1-1 0 0,1-1 0 0 0,-1 0 0 0 0,0 0 1 0 0,0 0-1 0 0,-6 4 0 0 0,-9 2 13 0 0,-1 0-1 0 0,0-2 1 0 0,0 0 0 0 0,-34 7-1 0 0,52-14-17 0 0,-64 15-48 0 0,-128 11 0 0 0,189-26-30 0 0,0 1-1 0 0,0-1 1 0 0,1-1-1 0 0,-1 1 1 0 0,0-1-1 0 0,0 1 1 0 0,-8-4-1 0 0,12 4 26 0 0,0-1-1 0 0,0 1 0 0 0,1 0 0 0 0,-1-1 0 0 0,0 1 1 0 0,1-1-1 0 0,-1 1 0 0 0,0-1 0 0 0,1 1 0 0 0,-1-1 1 0 0,1 0-1 0 0,-1 1 0 0 0,1-1 0 0 0,-1 0 0 0 0,1 1 1 0 0,-1-1-1 0 0,1 0 0 0 0,0 0 0 0 0,-1-1 0 0 0,1 1-66 0 0,0-1-1 0 0,0 0 0 0 0,0 1 0 0 0,0-1 1 0 0,0 1-1 0 0,0-1 0 0 0,1 1 0 0 0,-1-1 0 0 0,0 1 1 0 0,1-1-1 0 0,0 1 0 0 0,-1-1 0 0 0,1 1 1 0 0,1-2-1 0 0,26-34-2257 0 0,-9 17 951 0 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4:43.393"/>
    </inkml:context>
    <inkml:brush xml:id="br0">
      <inkml:brushProperty name="width" value="0.05" units="cm"/>
      <inkml:brushProperty name="height" value="0.05" units="cm"/>
    </inkml:brush>
  </inkml:definitions>
  <inkml:trace contextRef="#ctx0" brushRef="#br0">48 429 8165 0 0,'-17'-27'111'0'0,"15"23"54"0"0,-1 0 0 0 0,1 0 0 0 0,0 1 1 0 0,-1-1-1 0 0,0 1 0 0 0,0-1 0 0 0,0 1 1 0 0,-5-5-1 0 0,7 8-140 0 0,1 0 1 0 0,0 0-1 0 0,0 0 1 0 0,0-1-1 0 0,0 1 1 0 0,0 0-1 0 0,0 0 1 0 0,0 0-1 0 0,0 0 1 0 0,0-1-1 0 0,0 1 1 0 0,0 0 0 0 0,0 0-1 0 0,0 0 1 0 0,0-1-1 0 0,0 1 1 0 0,0 0-1 0 0,0 0 1 0 0,0 0-1 0 0,0 0 1 0 0,0-1-1 0 0,0 1 1 0 0,0 0-1 0 0,0 0 1 0 0,0 0-1 0 0,0 0 1 0 0,1-1-1 0 0,-1 1 1 0 0,0 0-1 0 0,0 0 1 0 0,0 0-1 0 0,0 0 1 0 0,0 0-1 0 0,0 0 1 0 0,1-1-1 0 0,-1 1 1 0 0,0 0-1 0 0,0 0 1 0 0,0 0-1 0 0,0 0 1 0 0,0 0-1 0 0,1 0 1 0 0,-1 0-1 0 0,0 0 1 0 0,0 0-1 0 0,1 0 1 0 0,16-10 454 0 0,25-7-472 0 0,-38 15-1 0 0,31-12-402 0 0,206-91-4016 0 0,-241 105 4411 0 0,34-22 73 0 0,-33 21-18 0 0,1 0 0 0 0,-1 0 0 0 0,0-1 0 0 0,1 1 0 0 0,-1-1-1 0 0,0 1 1 0 0,0-1 0 0 0,0 1 0 0 0,-1-1 0 0 0,1 0-1 0 0,0 0 1 0 0,-1 1 0 0 0,1-1 0 0 0,-1 0 0 0 0,1 0 0 0 0,-1 0-1 0 0,0 1 1 0 0,0-3 0 0 0,1-8 276 0 0,-1 5 2420 0 0,-5 18-476 0 0,4-8-2025 0 0,0 1-1 0 0,0 0 1 0 0,0 0-1 0 0,0 0 0 0 0,0 0 1 0 0,1 0-1 0 0,0 0 1 0 0,0 0-1 0 0,0 1 1 0 0,0-1-1 0 0,1 0 1 0 0,1 6-1 0 0,-1-2-159 0 0,0 1 0 0 0,0-1-1 0 0,-1 1 1 0 0,-1 0 0 0 0,1-1-1 0 0,-1 1 1 0 0,-1-1 0 0 0,1 1 0 0 0,-1-1-1 0 0,-5 11 1 0 0,1-2-70 0 0,-2-1 0 0 0,0 1 0 0 0,-20 27 1 0 0,27-43-32 0 0,1 0 1 0 0,-1 0 0 0 0,0 0-1 0 0,1 0 1 0 0,-1 0 0 0 0,0 0-1 0 0,1 0 1 0 0,-1 0 0 0 0,1 1 0 0 0,0-1-1 0 0,-1 0 1 0 0,1 0 0 0 0,0 2-1 0 0,1-3-2 0 0,-1 0-1 0 0,1 0 1 0 0,-1-1-1 0 0,1 1 0 0 0,-1 0 1 0 0,1 0-1 0 0,0-1 1 0 0,-1 1-1 0 0,1 0 0 0 0,-1-1 1 0 0,1 1-1 0 0,-1-1 1 0 0,0 1-1 0 0,1 0 0 0 0,-1-1 1 0 0,1 1-1 0 0,-1-1 1 0 0,0 1-1 0 0,1-1 0 0 0,-1 0 1 0 0,0 1-1 0 0,0-1 1 0 0,1 1-1 0 0,-1-1 0 0 0,0 1 1 0 0,0-2-1 0 0,122-231-158 0 0,-98 183 155 0 0,8-5-2 0 0,-29 52 21 0 0,-1-1 0 0 0,1 0 0 0 0,0 0 0 0 0,0 1 1 0 0,1 0-1 0 0,-1-1 0 0 0,1 1 0 0 0,-1 1 0 0 0,1-1 0 0 0,0 0 0 0 0,5-1 0 0 0,-8 4 4 0 0,0 0 0 0 0,0 0 0 0 0,1 0 0 0 0,-1 0 0 0 0,0 0 0 0 0,0 0 0 0 0,1 0 0 0 0,-1 0 0 0 0,0 1 0 0 0,0-1 0 0 0,0 0 0 0 0,0 1 0 0 0,1-1 0 0 0,-1 1 0 0 0,0 0 0 0 0,0-1 0 0 0,0 1 0 0 0,0 0 0 0 0,0 0 0 0 0,0-1 0 0 0,0 1 0 0 0,-1 0 0 0 0,1 0 0 0 0,0 0 0 0 0,0 0 1 0 0,-1 0-1 0 0,1 0 0 0 0,0 0 0 0 0,-1 1 0 0 0,0-1 0 0 0,1 0 0 0 0,-1 0 0 0 0,1 2 0 0 0,2 4 43 0 0,-1-1 0 0 0,0 1 0 0 0,0 0 0 0 0,1 11 0 0 0,1 28 171 0 0,-3 1 0 0 0,-5 65 1 0 0,3-91-224 0 0,1-20 4 0 0,0 0 0 0 0,0 0 1 0 0,0 0-1 0 0,0 0 0 0 0,0-1 0 0 0,0 1 1 0 0,1 0-1 0 0,-1 0 0 0 0,0 0 0 0 0,0 0 1 0 0,1-1-1 0 0,-1 1 0 0 0,0 0 0 0 0,1 0 1 0 0,-1-1-1 0 0,1 1 0 0 0,-1 0 0 0 0,1-1 0 0 0,-1 1 1 0 0,2 1-1 0 0,-2-2 3 0 0,1-1 0 0 0,0 1 0 0 0,-1 0 1 0 0,1 0-1 0 0,-1 0 0 0 0,1-1 0 0 0,-1 1 0 0 0,1 0 1 0 0,0 0-1 0 0,-1-1 0 0 0,1 1 0 0 0,-1 0 0 0 0,1-1 0 0 0,-1 1 1 0 0,0-1-1 0 0,1 1 0 0 0,-1-1 0 0 0,1 1 0 0 0,-1-1 0 0 0,0 1 1 0 0,1-1-1 0 0,-1 0 0 0 0,11-17 26 0 0,-7 11-20 0 0,11-18-14 0 0,-1-1 0 0 0,-1 0-1 0 0,-1-1 1 0 0,-1-1 0 0 0,-2 0 0 0 0,-1 0-1 0 0,-1-1 1 0 0,5-43 0 0 0,-11 51-60 0 0,-4 22-39 0 0,-2 11-48 0 0,-15 53-2689 0 0,16-49 719 0 0,3-8 769 0 0,3-2-79 0 0</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4:43.783"/>
    </inkml:context>
    <inkml:brush xml:id="br0">
      <inkml:brushProperty name="width" value="0.05" units="cm"/>
      <inkml:brushProperty name="height" value="0.05" units="cm"/>
    </inkml:brush>
  </inkml:definitions>
  <inkml:trace contextRef="#ctx0" brushRef="#br0">133 250 10393 0 0,'-10'38'4497'0'0,"-12"46"-2349"0"0,16-60-2085 0 0,-1-1 0 0 0,0 0 0 0 0,-16 33 1 0 0,5-15-31 0 0,-22 43-973 0 0,71-190-2391 0 0,-18 54 3144 0 0,15-58 162 0 0,16-58 237 0 0,-34 136 42 0 0,2 1 0 0 0,0 0 0 0 0,20-31 0 0 0,-31 60-215 0 0,0 0 1 0 0,0 0 0 0 0,1-1-1 0 0,-1 2 1 0 0,1-1 0 0 0,-1 0-1 0 0,1 0 1 0 0,0 0 0 0 0,-1 1-1 0 0,1-1 1 0 0,0 1 0 0 0,0-1-1 0 0,0 1 1 0 0,0 0 0 0 0,1 0-1 0 0,-1 0 1 0 0,0 0 0 0 0,3-1 0 0 0,-3 2-12 0 0,0 0 1 0 0,-1 0 0 0 0,1 1 0 0 0,0-1 0 0 0,0 0 0 0 0,-1 1 0 0 0,1-1 0 0 0,0 1-1 0 0,-1-1 1 0 0,1 1 0 0 0,-1 0 0 0 0,1 0 0 0 0,-1 0 0 0 0,1 0 0 0 0,-1 0 0 0 0,1 0 0 0 0,-1 0-1 0 0,0 0 1 0 0,0 1 0 0 0,0-1 0 0 0,0 0 0 0 0,1 1 0 0 0,-2-1 0 0 0,1 1 0 0 0,1 2-1 0 0,5 8 71 0 0,0 1 0 0 0,-2 1-1 0 0,1-1 1 0 0,-2 1 0 0 0,5 19-1 0 0,8 72 44 0 0,-6-1-95 0 0,17 129-3248 0 0,-24-191 612 0 0,-4-27 1094 0 0</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4:44.127"/>
    </inkml:context>
    <inkml:brush xml:id="br0">
      <inkml:brushProperty name="width" value="0.05" units="cm"/>
      <inkml:brushProperty name="height" value="0.05" units="cm"/>
    </inkml:brush>
  </inkml:definitions>
  <inkml:trace contextRef="#ctx0" brushRef="#br0">12 124 9841 0 0,'-4'-14'164'0'0,"3"10"-24"0"0,-1 1 0 0 0,1 0 0 0 0,0-1 0 0 0,0 1 0 0 0,1-1 0 0 0,-1 0 1 0 0,1 1-1 0 0,-1-1 0 0 0,1 0 0 0 0,0 1 0 0 0,1-1 0 0 0,-1 0 0 0 0,1 1 0 0 0,-1-1 0 0 0,3-4 0 0 0,-2 7-3 0 0,1 0-1 0 0,-1 1 0 0 0,1-1 1 0 0,0 1-1 0 0,-1-1 0 0 0,1 1 1 0 0,0-1-1 0 0,-1 1 0 0 0,1 0 1 0 0,0 0-1 0 0,-1 0 0 0 0,1 0 1 0 0,0 0-1 0 0,-1 1 0 0 0,4 0 1 0 0,11-1 281 0 0,153-30-1585 0 0,-124 22-448 0 0,-11 1 156 0 0</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4:44.706"/>
    </inkml:context>
    <inkml:brush xml:id="br0">
      <inkml:brushProperty name="width" value="0.05" units="cm"/>
      <inkml:brushProperty name="height" value="0.05" units="cm"/>
    </inkml:brush>
  </inkml:definitions>
  <inkml:trace contextRef="#ctx0" brushRef="#br0">20 206 11557 0 0,'-5'-16'316'0'0,"-7"-31"1483"0"0,11 44-1558 0 0,1 1 0 0 0,-1-1 0 0 0,1 1 0 0 0,0-1 0 0 0,0 0 0 0 0,0 1 0 0 0,0-1 0 0 0,1 0 0 0 0,-1 1 0 0 0,1-1 0 0 0,0 1 0 0 0,0-1 0 0 0,-1 0 0 0 0,3-2 0 0 0,-3 5-223 0 0,0-1-1 0 0,0 1 1 0 0,0 0 0 0 0,1 0-1 0 0,-1-1 1 0 0,0 1 0 0 0,0 0-1 0 0,0 0 1 0 0,0-1 0 0 0,1 1 0 0 0,-1 0-1 0 0,0 0 1 0 0,0 0 0 0 0,0-1-1 0 0,1 1 1 0 0,-1 0 0 0 0,0 0-1 0 0,0 0 1 0 0,1 0 0 0 0,-1-1-1 0 0,0 1 1 0 0,0 0 0 0 0,1 0-1 0 0,-1 0 1 0 0,0 0 0 0 0,0 0 0 0 0,1 0-1 0 0,-1 0 1 0 0,0 0 0 0 0,1 0-1 0 0,-1 0 1 0 0,0 0 0 0 0,0 0-1 0 0,1 0 1 0 0,-1 0 0 0 0,0 0-1 0 0,1 0 1 0 0,-1 0 0 0 0,0 1 0 0 0,0-1-1 0 0,1 0 1 0 0,8 14 383 0 0,0 19 38 0 0,-9-32-423 0 0,6 23 323 0 0,2 11 267 0 0,-1 1 1 0 0,-1-1 0 0 0,0 42-1 0 0,-6 13 321 0 0,0-86-898 0 0,1 38 123 0 0,-1-40-150 0 0,1 1-1 0 0,-1-1 1 0 0,0 1 0 0 0,1-1 0 0 0,-1 1 0 0 0,1-1-1 0 0,0 1 1 0 0,0-1 0 0 0,0 0 0 0 0,0 0 0 0 0,0 1-1 0 0,1-1 1 0 0,1 2 0 0 0,-3-4 0 0 0,1 0 1 0 0,-1 1-1 0 0,0-1 0 0 0,1 0 0 0 0,-1 0 1 0 0,1 0-1 0 0,-1 0 0 0 0,1 0 0 0 0,-1 0 1 0 0,1 0-1 0 0,-1 0 0 0 0,1 0 0 0 0,-1-1 0 0 0,1 1 1 0 0,-1 0-1 0 0,0 0 0 0 0,1 0 0 0 0,-1 0 1 0 0,1-1-1 0 0,-1 1 0 0 0,1 0 0 0 0,-1 0 1 0 0,0-1-1 0 0,1 1 0 0 0,-1 0 0 0 0,0-1 1 0 0,1 1-1 0 0,-1 0 0 0 0,0-1 0 0 0,0 1 1 0 0,1-1-1 0 0,-1 1 0 0 0,0-1 0 0 0,14-18 22 0 0,-10 12-16 0 0,25-35-48 0 0,-1-1 0 0 0,-2-1 0 0 0,-3-1 1 0 0,-1-1-1 0 0,21-66 0 0 0,-28 60-115 0 0,-11 31-319 0 0,2 1-1 0 0,1 0 0 0 0,10-22 0 0 0,-14 39-1464 0 0,-4 18-2191 0 0,-6 18 4 0 0,5-23 2739 0 0,1-1-165 0 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4:45.188"/>
    </inkml:context>
    <inkml:brush xml:id="br0">
      <inkml:brushProperty name="width" value="0.05" units="cm"/>
      <inkml:brushProperty name="height" value="0.05" units="cm"/>
    </inkml:brush>
  </inkml:definitions>
  <inkml:trace contextRef="#ctx0" brushRef="#br0">327 58 10113 0 0,'17'-22'2200'0'0,"-18"21"-1961"0"0,1 0-1 0 0,-1 0 0 0 0,1 0 1 0 0,-1-1-1 0 0,1 1 1 0 0,-1 0-1 0 0,1 0 1 0 0,0 0-1 0 0,0-1 1 0 0,0 1-1 0 0,0 0 0 0 0,0 0 1 0 0,0-1-1 0 0,0 1 1 0 0,0 0-1 0 0,0 0 1 0 0,0-1-1 0 0,1 1 1 0 0,-1 0-1 0 0,1-2 0 0 0,4-6 1734 0 0,-5 9-1946 0 0,0 0 0 0 0,0 0 0 0 0,1 0 0 0 0,-1 0-1 0 0,0 0 1 0 0,0 0 0 0 0,0 0 0 0 0,0 0-1 0 0,0 0 1 0 0,0 0 0 0 0,1 0 0 0 0,-1 0 0 0 0,0 0-1 0 0,0 1 1 0 0,0-1 0 0 0,0 0 0 0 0,0 0-1 0 0,0 0 1 0 0,0 0 0 0 0,0 0 0 0 0,1 0 0 0 0,-1 0-1 0 0,0 0 1 0 0,0 0 0 0 0,0 0 0 0 0,0 1-1 0 0,0-1 1 0 0,0 0 0 0 0,0 0 0 0 0,0 0 0 0 0,0 0-1 0 0,0 0 1 0 0,0 0 0 0 0,0 0 0 0 0,0 1-1 0 0,0-1 1 0 0,0 0 0 0 0,0 0 0 0 0,0 0 0 0 0,0 0-1 0 0,0 0 1 0 0,0 0 0 0 0,0 1 0 0 0,0-1 0 0 0,0 0-1 0 0,0 0 1 0 0,0 0 0 0 0,0 0 0 0 0,0 0-1 0 0,0 0 1 0 0,0 0 0 0 0,0 1 0 0 0,0-1 0 0 0,0 0-1 0 0,0 0 1 0 0,0 0 0 0 0,-1 3-66 0 0,0 0 1 0 0,-1-1-1 0 0,1 1 0 0 0,0 0 1 0 0,-1-1-1 0 0,0 1 0 0 0,1-1 1 0 0,-1 0-1 0 0,0 0 1 0 0,0 1-1 0 0,-1-1 0 0 0,-3 2 1 0 0,-13 17-100 0 0,15-17 127 0 0,-1 1 0 0 0,1 0 0 0 0,-1-1 0 0 0,-1 0 0 0 0,1 0 0 0 0,-1 0 0 0 0,1-1 0 0 0,-1 0 1 0 0,-7 3-1 0 0,-6 4-2 0 0,-9 5 24 0 0,0 1-1 0 0,0 2 0 0 0,2 1 1 0 0,0 1-1 0 0,-27 27 1 0 0,52-46 1 0 0,0 0-1 0 0,0 0 1 0 0,0 0 0 0 0,0 0-1 0 0,0 0 1 0 0,0 1 0 0 0,0-1 0 0 0,1 0-1 0 0,-1 1 1 0 0,0-1 0 0 0,1 0-1 0 0,-1 1 1 0 0,1-1 0 0 0,0 1 0 0 0,-1-1-1 0 0,1 1 1 0 0,0-1 0 0 0,0 0-1 0 0,0 1 1 0 0,0 2 0 0 0,0-3 14 0 0,1 0-1 0 0,-1 0 1 0 0,1 0 0 0 0,0 0 0 0 0,-1 0 0 0 0,1 0-1 0 0,0 0 1 0 0,0 0 0 0 0,0 0 0 0 0,0 0 0 0 0,0 0-1 0 0,0 0 1 0 0,0 0 0 0 0,0-1 0 0 0,0 1 0 0 0,0 0-1 0 0,0-1 1 0 0,2 1 0 0 0,6 2 105 0 0,-1 0 0 0 0,1-1 0 0 0,0 0 0 0 0,0-1 1 0 0,10 1-1 0 0,96-1 611 0 0,-88-2-685 0 0,0 1-1 0 0,0 0 1 0 0,0 3-1 0 0,0 0 0 0 0,42 11 1 0 0,-67-14-52 0 0,0 1 0 0 0,-1-1 1 0 0,1 1-1 0 0,0 0 0 0 0,0-1 0 0 0,-1 1 1 0 0,1 0-1 0 0,0 0 0 0 0,-1 1 1 0 0,1-1-1 0 0,-1 0 0 0 0,0 0 0 0 0,1 1 1 0 0,-1-1-1 0 0,2 3 0 0 0,-3-3 0 0 0,0 0-1 0 0,1 0 0 0 0,-1 0 0 0 0,0 0 1 0 0,0 0-1 0 0,0-1 0 0 0,0 1 1 0 0,0 0-1 0 0,0 0 0 0 0,0 0 0 0 0,0 0 1 0 0,0 0-1 0 0,0 0 0 0 0,0 0 0 0 0,-1 0 1 0 0,1 0-1 0 0,0 0 0 0 0,-1 0 0 0 0,1 0 1 0 0,-1 0-1 0 0,1 0 0 0 0,-1-1 1 0 0,1 1-1 0 0,-1 0 0 0 0,0 0 0 0 0,1-1 1 0 0,-1 1-1 0 0,0 0 0 0 0,0 0 0 0 0,-19 15-47 0 0,-1 0 0 0 0,0-2 0 0 0,-1-1 0 0 0,-1 0 0 0 0,0-1 0 0 0,-32 10 0 0 0,42-16-247 0 0,0-2 0 0 0,0 0-1 0 0,0 0 1 0 0,0-1 0 0 0,0-1 0 0 0,-1 0 0 0 0,1-1 0 0 0,-1-1 0 0 0,1 0 0 0 0,-1-1 0 0 0,1 0-1 0 0,-21-5 1 0 0,28 4-188 0 0,1 0-1 0 0,0 0 0 0 0,0-1 0 0 0,0 0 0 0 0,0 0 0 0 0,0 0 1 0 0,0-1-1 0 0,1 1 0 0 0,0-1 0 0 0,0 0 0 0 0,-6-8 1 0 0,10 12 362 0 0,-1-1 0 0 0,1 0 1 0 0,-1 1-1 0 0,1-1 1 0 0,0 0-1 0 0,-1 0 1 0 0,1 1-1 0 0,0-1 0 0 0,0 0 1 0 0,0 0-1 0 0,0 1 1 0 0,0-1-1 0 0,0 0 0 0 0,0 0 1 0 0,0 0-1 0 0,0 1 1 0 0,0-1-1 0 0,0 0 1 0 0,0 0-1 0 0,0 0 0 0 0,1-1 1 0 0,0-1-298 0 0,1-9-1197 0 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4:45.951"/>
    </inkml:context>
    <inkml:brush xml:id="br0">
      <inkml:brushProperty name="width" value="0.05" units="cm"/>
      <inkml:brushProperty name="height" value="0.05" units="cm"/>
    </inkml:brush>
  </inkml:definitions>
  <inkml:trace contextRef="#ctx0" brushRef="#br0">150 27 11841 0 0,'1'-1'70'0'0,"24"-15"785"0"0,-14 6 4257 0 0,-36 49-2838 0 0,24-38-2252 0 0,-6 7 54 0 0,1-1 1 0 0,0 2-1 0 0,1-1 1 0 0,-1 0-1 0 0,2 1 1 0 0,-1 0-1 0 0,-3 11 1 0 0,5-11-61 0 0,2-7-13 0 0,1-6 56 0 0,11-26 120 0 0,-10 34-245 0 0,-1-4 64 0 0,0 0 0 0 0,1 0 1 0 0,-1 0-1 0 0,0 0 0 0 0,0 0 1 0 0,1 0-1 0 0,-1 0 1 0 0,0-1-1 0 0,1 1 0 0 0,-1 0 1 0 0,0 0-1 0 0,0 0 1 0 0,1 0-1 0 0,-1 0 0 0 0,0 0 1 0 0,0-1-1 0 0,0 1 0 0 0,1 0 1 0 0,-1 0-1 0 0,0 0 1 0 0,0-1-1 0 0,0 1 0 0 0,1 0 1 0 0,-1 0-1 0 0,0-1 0 0 0,0 1 1 0 0,0 0-1 0 0,0 0 1 0 0,0-1-1 0 0,5-4 88 0 0,1-7 1023 0 0,8-5-983 0 0,-11 13 674 0 0,-7 43-743 0 0,-12 124-44 0 0,14-145-10 0 0,0 0 1 0 0,-1 0-1 0 0,-7 20 0 0 0,4-18 3 0 0,-18 57-170 0 0,-45 100 1 0 0,54-132-965 0 0,10-19-4799 0 0,5-34 3516 0 0</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4:46.623"/>
    </inkml:context>
    <inkml:brush xml:id="br0">
      <inkml:brushProperty name="width" value="0.05" units="cm"/>
      <inkml:brushProperty name="height" value="0.05" units="cm"/>
    </inkml:brush>
  </inkml:definitions>
  <inkml:trace contextRef="#ctx0" brushRef="#br0">125 376 14449 0 0,'-31'-1'950'0'0,"31"1"-927"0"0,0 0-1 0 0,0 0 1 0 0,0 0 0 0 0,0 0-1 0 0,0 0 1 0 0,-1 0-1 0 0,1 0 1 0 0,0 0-1 0 0,0 0 1 0 0,0 0-1 0 0,0-1 1 0 0,0 1-1 0 0,0 0 1 0 0,0 0-1 0 0,0 0 1 0 0,0 0 0 0 0,0 0-1 0 0,0 0 1 0 0,0 0-1 0 0,0 0 1 0 0,1-1-1 0 0,-1 1 1 0 0,0 0-1 0 0,0 0 1 0 0,0 0-1 0 0,0 0 1 0 0,0 0-1 0 0,0 0 1 0 0,0 0 0 0 0,0 0-1 0 0,0 0 1 0 0,0 0-1 0 0,0 0 1 0 0,0-1-1 0 0,0 1 1 0 0,-7-1 3428 0 0,8 7-3090 0 0,-1-1-1 0 0,1 1 1 0 0,-1-1 0 0 0,0 1 0 0 0,0 0 0 0 0,-1-1-1 0 0,-1 9 1 0 0,0-1-143 0 0,-4 26 6 0 0,-2 0 0 0 0,-2-1 0 0 0,-1 1 1 0 0,-2-2-1 0 0,-23 46 0 0 0,49-115-217 0 0,87-389-421 0 0,-94 397 427 0 0,0 1 0 0 0,2 0 0 0 0,0 1 1 0 0,1-1-1 0 0,24-37 0 0 0,-28 53-9 0 0,0-1 0 0 0,1 1 0 0 0,-1 0 0 0 0,2 1 0 0 0,-1 0 0 0 0,1 0 0 0 0,0 0 0 0 0,9-5 0 0 0,-10 8 4 0 0,-1 0 0 0 0,1 0 0 0 0,-1 1-1 0 0,1 0 1 0 0,0 0 0 0 0,0 1 0 0 0,0-1 0 0 0,0 1-1 0 0,0 1 1 0 0,0-1 0 0 0,0 1 0 0 0,0 0-1 0 0,8 1 1 0 0,-9 0-13 0 0,-1-1 0 0 0,0 1 1 0 0,0-1-1 0 0,0 1 0 0 0,0 0 0 0 0,0 1 0 0 0,-1-1 0 0 0,1 1 0 0 0,0 0 1 0 0,-1 0-1 0 0,1 0 0 0 0,-1 0 0 0 0,1 0 0 0 0,-1 1 0 0 0,0 0 0 0 0,0 0 0 0 0,0-1 1 0 0,-1 2-1 0 0,1-1 0 0 0,-1 0 0 0 0,1 0 0 0 0,-1 1 0 0 0,0 0 0 0 0,0-1 1 0 0,-1 1-1 0 0,1 0 0 0 0,-1 0 0 0 0,0 0 0 0 0,0 0 0 0 0,0 0 0 0 0,0 0 0 0 0,-1 0 1 0 0,1 8-1 0 0,-2 0 13 0 0,1 1 1 0 0,-2-1-1 0 0,0 1 0 0 0,0-1 1 0 0,-1 0-1 0 0,0 0 1 0 0,-1 0-1 0 0,-1 0 0 0 0,-11 21 1 0 0,-2-3 27 0 0,-2 0 1 0 0,-2-2-1 0 0,0 0 1 0 0,-49 45 0 0 0,42-45-49 0 0,5-5-43 0 0,19-18 9 0 0,8-7-13 0 0,3-4 60 0 0,2-1 0 0 0,-1 2 0 0 0,1-1 0 0 0,-1 1 0 0 0,1 0 0 0 0,1 1 0 0 0,-1 0 0 0 0,1 0 0 0 0,13-3 0 0 0,-14 5 9 0 0,1 0 1 0 0,0 0-1 0 0,0 2 1 0 0,0-1 0 0 0,0 1-1 0 0,0 0 1 0 0,-1 1 0 0 0,1 0-1 0 0,0 0 1 0 0,0 1 0 0 0,11 3-1 0 0,-17-4-7 0 0,-1 0-1 0 0,1 0 1 0 0,0 0-1 0 0,-1 1 0 0 0,1-1 1 0 0,-1 1-1 0 0,1-1 1 0 0,-1 1-1 0 0,0 0 1 0 0,1 0-1 0 0,-1 0 1 0 0,0 0-1 0 0,0 0 0 0 0,-1 0 1 0 0,1 0-1 0 0,0 1 1 0 0,-1-1-1 0 0,1 1 1 0 0,-1 0-1 0 0,0-1 1 0 0,0 1-1 0 0,0 0 0 0 0,0-1 1 0 0,0 1-1 0 0,-1 0 1 0 0,1 0-1 0 0,-1 0 1 0 0,0 0-1 0 0,0 0 1 0 0,0 0-1 0 0,0 0 0 0 0,0-1 1 0 0,-1 1-1 0 0,1 0 1 0 0,-1 0-1 0 0,0 0 1 0 0,-1 4-1 0 0,-1 0 2 0 0,0-1 0 0 0,-1 1-1 0 0,1-1 1 0 0,-1 1 0 0 0,0-1 0 0 0,-1 0-1 0 0,0 0 1 0 0,1-1 0 0 0,-2 0-1 0 0,1 0 1 0 0,-1 0 0 0 0,-7 5 0 0 0,-7 3-1 0 0,0 0 0 0 0,-31 13 1 0 0,33-16-190 0 0,-1-1 0 0 0,-1-2 0 0 0,1 1 1 0 0,-1-2-1 0 0,-38 6 0 0 0,55-11-76 0 0,1-1 0 0 0,-1-1 0 0 0,0 1 0 0 0,0 0 0 0 0,0-1 0 0 0,1 1 0 0 0,-1-1 0 0 0,0 0 0 0 0,1 0 0 0 0,-1 0 0 0 0,1 0 0 0 0,-1 0 0 0 0,1-1 0 0 0,-1 1 0 0 0,1-1 0 0 0,0 0 0 0 0,0 1 0 0 0,-1-1 0 0 0,2 0 0 0 0,-1 0 0 0 0,0-1 0 0 0,0 1 0 0 0,0 0 0 0 0,1 0 0 0 0,0-1 0 0 0,-1 1-1 0 0,1-1 1 0 0,0 1 0 0 0,0-1 0 0 0,0 0 0 0 0,0 0 0 0 0,1 1 0 0 0,-1-1 0 0 0,1 0 0 0 0,0 0 0 0 0,0 1 0 0 0,0-6 0 0 0,3-13-1856 0 0</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4:47.028"/>
    </inkml:context>
    <inkml:brush xml:id="br0">
      <inkml:brushProperty name="width" value="0.05" units="cm"/>
      <inkml:brushProperty name="height" value="0.05" units="cm"/>
    </inkml:brush>
  </inkml:definitions>
  <inkml:trace contextRef="#ctx0" brushRef="#br0">132 192 12681 0 0,'11'-4'1159'0'0,"-18"11"1555"0"0,2-4-2188 0 0,1 0 0 0 0,1 0-1 0 0,-1 1 1 0 0,0-1-1 0 0,-2 6 1 0 0,-13 26-98 0 0,2 2 0 0 0,1 1 0 0 0,3 0 0 0 0,1 0 0 0 0,1 1 1 0 0,2 1-1 0 0,-3 45 0 0 0,11-30-1126 0 0,15-76-1570 0 0,20-91 539 0 0,56-224 1543 0 0,-84 318 223 0 0,0 1 0 0 0,1 1 0 0 0,1-1 1 0 0,1 1-1 0 0,0 1 0 0 0,18-24 0 0 0,-26 37-17 0 0,0 1-1 0 0,0 0 0 0 0,0 0 1 0 0,0 0-1 0 0,0-1 0 0 0,1 1 0 0 0,-1 0 1 0 0,0 0-1 0 0,0 1 0 0 0,1-1 1 0 0,-1 0-1 0 0,0 0 0 0 0,1 1 1 0 0,-1-1-1 0 0,1 1 0 0 0,-1-1 1 0 0,1 1-1 0 0,-1-1 0 0 0,1 1 0 0 0,-1 0 1 0 0,1 0-1 0 0,-1 0 0 0 0,1 0 1 0 0,0 0-1 0 0,-1 0 0 0 0,1 0 1 0 0,-1 1-1 0 0,1-1 0 0 0,-1 0 0 0 0,3 2 1 0 0,-2 0 20 0 0,1-1 0 0 0,-1 1 0 0 0,0 0 1 0 0,0 0-1 0 0,0 0 0 0 0,0 1 0 0 0,0-1 1 0 0,0 0-1 0 0,-1 1 0 0 0,1 0 0 0 0,-1-1 1 0 0,0 1-1 0 0,1 0 0 0 0,-1-1 0 0 0,1 6 0 0 0,1 5 38 0 0,0 1-1 0 0,-1 0 0 0 0,-1 0 0 0 0,0 0 0 0 0,-1 16 0 0 0,-9 71 103 0 0,1-33-102 0 0,7-50-142 0 0,-2 19 127 0 0,1 53 1 0 0,3-78-364 0 0,0 0 0 0 0,1 0 0 0 0,1-1 0 0 0,-1 1 0 0 0,2-1 0 0 0,0 0 0 0 0,0 0 0 0 0,10 18 0 0 0,-11-24-171 0 0,-2-3 107 0 0,1 0-1 0 0,-1 1 1 0 0,1-1-1 0 0,-1 1 0 0 0,0-1 1 0 0,0 1-1 0 0,0-1 1 0 0,0 1-1 0 0,-1-1 0 0 0,1 1 1 0 0,-1 0-1 0 0,1-1 1 0 0,-1 5-1 0 0,-2 0-1377 0 0</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4:47.434"/>
    </inkml:context>
    <inkml:brush xml:id="br0">
      <inkml:brushProperty name="width" value="0.05" units="cm"/>
      <inkml:brushProperty name="height" value="0.05" units="cm"/>
    </inkml:brush>
  </inkml:definitions>
  <inkml:trace contextRef="#ctx0" brushRef="#br0">49 543 10533 0 0,'-13'-11'174'0'0,"10"9"-14"0"0,1-1 0 0 0,-1 1 0 0 0,0 0 0 0 0,1 0 0 0 0,-1 0 0 0 0,0 1 0 0 0,-3-2 0 0 0,5 3-100 0 0,1 0 0 0 0,-1 0 0 0 0,1 0 0 0 0,-1-1 0 0 0,1 1 0 0 0,0 0 0 0 0,-1 0 0 0 0,1 0 0 0 0,-1 0 0 0 0,1 0 0 0 0,0 0 0 0 0,-1-1 0 0 0,1 1 0 0 0,0 0 0 0 0,-1 0 0 0 0,1-1-1 0 0,0 1 1 0 0,-1 0 0 0 0,1 0 0 0 0,0-1 0 0 0,-1 1 0 0 0,1 0 0 0 0,0-1 0 0 0,0 1 0 0 0,-1 0 0 0 0,1-1 0 0 0,0 1 0 0 0,0-1 0 0 0,0 1 0 0 0,0 0 0 0 0,-1-1 0 0 0,1 1 0 0 0,0-1 0 0 0,0 1 0 0 0,0 0 0 0 0,0-1 0 0 0,0 1 0 0 0,0-1 0 0 0,0 1 0 0 0,0-1 0 0 0,1-1 25 0 0,0 1 0 0 0,0 0 0 0 0,0-1 1 0 0,1 1-1 0 0,-1 0 0 0 0,0 0 0 0 0,0 0 1 0 0,1 0-1 0 0,-1 0 0 0 0,3-2 0 0 0,44-20 89 0 0,41-12-356 0 0,-5 3-1334 0 0,84-47-1 0 0,26-23-501 0 0,-192 101 2018 0 0,17-8-47 0 0,0-2 0 0 0,17-12 0 0 0,-32 21 154 0 0,0-1 0 0 0,0 0-1 0 0,-1-1 1 0 0,1 1 0 0 0,-1 0 0 0 0,1-1 0 0 0,-1 0 0 0 0,-1 0 0 0 0,1 0-1 0 0,0 0 1 0 0,-1 0 0 0 0,0-1 0 0 0,0 1 0 0 0,3-10 0 0 0,-5 6 553 0 0,1 0 0 0 0,-1-1 0 0 0,-1 1 0 0 0,1-1 0 0 0,-2 1 0 0 0,-1-9 0 0 0,-1-8 640 0 0,4 24-1287 0 0,0 1 1 0 0,0-1-1 0 0,-1 0 0 0 0,1 1 1 0 0,0-1-1 0 0,0 0 1 0 0,0 1-1 0 0,-1-1 1 0 0,1 0-1 0 0,0 1 1 0 0,0-1-1 0 0,-1 1 0 0 0,1-1 1 0 0,-1 0-1 0 0,1 1 1 0 0,-1-1-1 0 0,1 1 1 0 0,-1-1-1 0 0,1 1 1 0 0,-1-1-1 0 0,1 1 1 0 0,-1 0-1 0 0,1-1 0 0 0,-1 1 1 0 0,-1-1-1 0 0,1 1 31 0 0,-1 0-1 0 0,1-1 1 0 0,-1 1-1 0 0,1 0 1 0 0,-1 0 0 0 0,1 0-1 0 0,-1 1 1 0 0,1-1-1 0 0,-1 0 1 0 0,1 0-1 0 0,-3 2 1 0 0,-5 1 177 0 0,-1 1 0 0 0,2 1 0 0 0,-10 5 0 0 0,10-5-156 0 0,-6 3-56 0 0,0 0-1 0 0,1 2 1 0 0,1-1 0 0 0,0 2-1 0 0,0-1 1 0 0,1 2 0 0 0,0 0-1 0 0,1 0 1 0 0,0 1 0 0 0,-15 25-1 0 0,24-35 52 0 0,0-1 0 0 0,0 1 0 0 0,1-1 0 0 0,-1 1-1 0 0,1-1 1 0 0,-1 1 0 0 0,1-1 0 0 0,0 1-1 0 0,0-1 1 0 0,0 1 0 0 0,0-1 0 0 0,0 1 0 0 0,1-1-1 0 0,-1 1 1 0 0,1-1 0 0 0,0 1 0 0 0,-1-1-1 0 0,1 1 1 0 0,0-1 0 0 0,1 0 0 0 0,-1 1 0 0 0,0-1-1 0 0,1 0 1 0 0,-1 0 0 0 0,1 0 0 0 0,-1 0 0 0 0,1 0-1 0 0,0-1 1 0 0,0 1 0 0 0,0 0 0 0 0,3 1-1 0 0,8 6 362 0 0,0-1-1 0 0,0 0 0 0 0,1-1 1 0 0,15 6-1 0 0,-15-7-257 0 0,-9-3-93 0 0,10 3 103 0 0,0 1 1 0 0,-1 1-1 0 0,0 0 1 0 0,19 15-1 0 0,-31-21-157 0 0,1 1 0 0 0,-1-1 0 0 0,0 1 0 0 0,1-1-1 0 0,-1 1 1 0 0,0 0 0 0 0,-1-1 0 0 0,1 1 0 0 0,0 0-1 0 0,-1 0 1 0 0,0 1 0 0 0,2 3 0 0 0,-3-5-23 0 0,1 0 0 0 0,-1 1 0 0 0,0-1 0 0 0,0 0 0 0 0,0 1 1 0 0,-1-1-1 0 0,1 0 0 0 0,-1 1 0 0 0,1-1 0 0 0,-1 0 0 0 0,0 1 0 0 0,1-1 1 0 0,-1 0-1 0 0,0 0 0 0 0,0 0 0 0 0,-1 0 0 0 0,1 0 0 0 0,0 0 0 0 0,-4 3 1 0 0,-2 3-123 0 0,0-1 0 0 0,-1 0-1 0 0,0 0 1 0 0,0 0 0 0 0,-1-1 0 0 0,0-1 0 0 0,-16 9 0 0 0,-7 0-1057 0 0,-35 10-1 0 0,28-11-121 0 0,-24 9-916 0 0,-2-3-491 0 0</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4:49.077"/>
    </inkml:context>
    <inkml:brush xml:id="br0">
      <inkml:brushProperty name="width" value="0.05" units="cm"/>
      <inkml:brushProperty name="height" value="0.05" units="cm"/>
    </inkml:brush>
  </inkml:definitions>
  <inkml:trace contextRef="#ctx0" brushRef="#br0">129 180 12569 0 0,'-27'-63'2308'0'0,"27"63"-2281"0"0,-1-1 0 0 0,1 1 0 0 0,0 0 1 0 0,0 0-1 0 0,0 0 0 0 0,0-1 1 0 0,0 1-1 0 0,-1 0 0 0 0,1 0 0 0 0,0 0 1 0 0,0-1-1 0 0,0 1 0 0 0,0 0 0 0 0,0 0 1 0 0,0-1-1 0 0,0 1 0 0 0,0 0 0 0 0,0 0 1 0 0,0-1-1 0 0,0 1 0 0 0,0 0 0 0 0,0 0 1 0 0,0 0-1 0 0,0-1 0 0 0,0 1 0 0 0,0 0 1 0 0,0 0-1 0 0,0-1 0 0 0,1 1 0 0 0,-1 0 1 0 0,0 0-1 0 0,0 0 0 0 0,0-1 1 0 0,0 1-1 0 0,0 0 0 0 0,0 0 0 0 0,1 0 1 0 0,-1 0-1 0 0,0-1 0 0 0,0 1 0 0 0,0 0 1 0 0,1 0-1 0 0,-1 0 0 0 0,0 0 0 0 0,1 0 1 0 0,-1 0-10 0 0,1 0 0 0 0,-1 0 0 0 0,0 0 0 0 0,1 0 0 0 0,-1 1 0 0 0,1-1 0 0 0,-1 0 0 0 0,1 0 0 0 0,-1 1 0 0 0,0-1 0 0 0,1 0 0 0 0,-1 1 0 0 0,0-1 0 0 0,1 1 0 0 0,-1-1 0 0 0,0 0 0 0 0,0 1 0 0 0,1-1 0 0 0,-1 1 0 0 0,0-1 0 0 0,0 1 1 0 0,8 22-10 0 0,-1 0 1 0 0,-2 0-1 0 0,0 1 1 0 0,-1 0-1 0 0,-2-1 1 0 0,0 1-1 0 0,-2 0 1 0 0,0 0-1 0 0,-2 0 1 0 0,-1 0-1 0 0,-1 0 1 0 0,-12 42 0 0 0,8-37-10 0 0,-21 67 3 0 0,24-83-5 0 0,0-1-1 0 0,-1 0 0 0 0,0 0 0 0 0,-1 0 0 0 0,-10 12 0 0 0,6-14 8 0 0,10-9-12 0 0,1-1 0 0 0,0 0 1 0 0,0 0-1 0 0,-1 0 0 0 0,1 0 1 0 0,0 0-1 0 0,0 0 0 0 0,0 0 1 0 0,-1 0-1 0 0,1 0 0 0 0,0 0 1 0 0,0 0-1 0 0,-1 0 0 0 0,1 0 1 0 0,0-1-1 0 0,0 1 0 0 0,-1 0 1 0 0,1 0-1 0 0,0 0 0 0 0,0 0 0 0 0,0 0 1 0 0,-1 0-1 0 0,1-1 0 0 0,0 1 1 0 0,0 0-1 0 0,0 0 0 0 0,0 0 1 0 0,-1 0-1 0 0,1-1 0 0 0,0 1 1 0 0,0 0-1 0 0,0 0 0 0 0,-5-27-718 0 0,2 7 340 0 0,0 7 229 0 0,0-1 0 0 0,2-1 0 0 0,-1 1 0 0 0,2 0 0 0 0,0 0 1 0 0,4-28-1 0 0,22-84 240 0 0,-17 89-46 0 0,-1 5 29 0 0,30-109 314 0 0,-33 125-331 0 0,2 1-1 0 0,-1-1 1 0 0,2 1-1 0 0,0 1 1 0 0,1-1-1 0 0,16-19 1 0 0,-21 29-42 0 0,0 0-1 0 0,0 1 1 0 0,1 0-1 0 0,-1 0 1 0 0,1 1-1 0 0,0-1 1 0 0,0 1-1 0 0,1 0 1 0 0,-1 0-1 0 0,0 0 1 0 0,10-2 0 0 0,-11 4 1 0 0,-1 0 1 0 0,1 1-1 0 0,0 0 1 0 0,-1-1 0 0 0,1 1-1 0 0,0 0 1 0 0,-1 1 0 0 0,1-1-1 0 0,-1 1 1 0 0,1-1-1 0 0,-1 1 1 0 0,1 0 0 0 0,-1 1-1 0 0,1-1 1 0 0,-1 0 0 0 0,0 1-1 0 0,0 0 1 0 0,0 0-1 0 0,0 0 1 0 0,4 4 0 0 0,0 0 26 0 0,-1 0 1 0 0,1 1 0 0 0,-2 0-1 0 0,1 1 1 0 0,-1-1-1 0 0,0 1 1 0 0,-1 0 0 0 0,0 0-1 0 0,0 0 1 0 0,-1 1 0 0 0,0 0-1 0 0,0-1 1 0 0,-1 1-1 0 0,0 0 1 0 0,0 0 0 0 0,-1 0-1 0 0,0 14 1 0 0,-1-7-21 0 0,-1-1 1 0 0,0 0-1 0 0,-1 1 1 0 0,0-1-1 0 0,-1 0 0 0 0,-1 0 1 0 0,-1 0-1 0 0,0 0 1 0 0,-12 22-1 0 0,9-20 5 0 0,-1-1-1 0 0,-1 0 1 0 0,-1-1-1 0 0,0 0 1 0 0,-1 0-1 0 0,0-1 1 0 0,-1-1 0 0 0,-1 0-1 0 0,0-1 1 0 0,-1-1-1 0 0,-31 20 1 0 0,36-25 20 0 0,9-5 12 0 0,-1 0 0 0 0,0 1-1 0 0,0-1 1 0 0,0 0 0 0 0,0 0 0 0 0,0 0 0 0 0,0 0 0 0 0,-1-1 0 0 0,1 1 0 0 0,0-1-1 0 0,-3 1 1 0 0,15-9 663 0 0,13-1-599 0 0,-8 7-109 0 0,1 0 1 0 0,-1 1-1 0 0,0 1 1 0 0,0 0-1 0 0,1 2 1 0 0,-1-1-1 0 0,0 2 0 0 0,0 0 1 0 0,0 1-1 0 0,-1 0 1 0 0,1 1-1 0 0,-1 1 1 0 0,0 0-1 0 0,0 1 0 0 0,-1 0 1 0 0,21 16-1 0 0,-28-18 11 0 0,0 0-1 0 0,0 0 1 0 0,-1 0-1 0 0,1 1 1 0 0,-1 0 0 0 0,4 7-1 0 0,-7-10-224 0 0,0 0-1 0 0,0 1 1 0 0,-1-1 0 0 0,0 0-1 0 0,1 0 1 0 0,0 6 0 0 0,-2-7-182 0 0,1 0 0 0 0,-1 0 0 0 0,0 0 1 0 0,0-1-1 0 0,0 1 0 0 0,0 0 0 0 0,-1 0 0 0 0,1 0 0 0 0,0-1 1 0 0,-1 1-1 0 0,1 0 0 0 0,-1-1 0 0 0,-1 4 0 0 0,1-3-1383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22.834"/>
    </inkml:context>
    <inkml:brush xml:id="br0">
      <inkml:brushProperty name="width" value="0.05" units="cm"/>
      <inkml:brushProperty name="height" value="0.05" units="cm"/>
    </inkml:brush>
  </inkml:definitions>
  <inkml:trace contextRef="#ctx0" brushRef="#br0">2 31 7581 0 0,'0'-9'344'0'0,"-1"-11"1608"0"0,2 18-657 0 0,1 13 5 0 0,5 13-496 0 0,0 0 0 0 0,15 33 0 0 0,-13-38-736 0 0,-2 1 1 0 0,0 0-1 0 0,-1 0 0 0 0,6 37 0 0 0,-8 48-4 0 0,-4-72-639 0 0,1-1 0 0 0,11 63 0 0 0,-8-75-322 0 0,-3-13 168 0 0,0 0 0 0 0,1 0 0 0 0,0-1 1 0 0,3 8-1 0 0,-4-9-313 0 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4:49.467"/>
    </inkml:context>
    <inkml:brush xml:id="br0">
      <inkml:brushProperty name="width" value="0.05" units="cm"/>
      <inkml:brushProperty name="height" value="0.05" units="cm"/>
    </inkml:brush>
  </inkml:definitions>
  <inkml:trace contextRef="#ctx0" brushRef="#br0">42 232 13497 0 0,'7'-17'682'0'0,"-6"11"224"0"0,-2 6 226 0 0,1 1-1028 0 0,0 0 0 0 0,0-1 0 0 0,0 1 0 0 0,0 0 0 0 0,0 0 0 0 0,0-1 0 0 0,0 1 0 0 0,0 0 0 0 0,0 0 0 0 0,1-1 0 0 0,-1 1 0 0 0,0 0 0 0 0,1-1 0 0 0,-1 1 0 0 0,0 0 0 0 0,1-1 0 0 0,-1 1 0 0 0,1 0 0 0 0,3 6 209 0 0,-4-2-181 0 0,0 1 1 0 0,0 0 0 0 0,-1-1 0 0 0,1 1 0 0 0,-4 10 0 0 0,0 4 146 0 0,-11 122 737 0 0,-14 76-842 0 0,26-196-163 0 0,3-14-132 0 0,1-11-362 0 0,18-45-447 0 0,1-25 509 0 0,18-120 0 0 0,-26 118 449 0 0,32-110 1 0 0,-40 173-27 0 0,1 0 1 0 0,0 0 0 0 0,0 0 0 0 0,12-18-1 0 0,-15 27 4 0 0,0 1-1 0 0,0-1 1 0 0,0 1 0 0 0,0 0-1 0 0,0 0 1 0 0,1 0-1 0 0,-1 0 1 0 0,1 0 0 0 0,-1 0-1 0 0,1 1 1 0 0,2-2-1 0 0,-3 2 6 0 0,0 1 0 0 0,0-1 0 0 0,0 1-1 0 0,-1 0 1 0 0,1-1 0 0 0,0 1 0 0 0,0 0-1 0 0,0 0 1 0 0,0 0 0 0 0,0 1-1 0 0,0-1 1 0 0,-1 0 0 0 0,1 1 0 0 0,0-1-1 0 0,0 1 1 0 0,0 0 0 0 0,-1-1 0 0 0,1 1-1 0 0,2 2 1 0 0,-1-1 14 0 0,1 0 1 0 0,-1 1-1 0 0,0 0 0 0 0,-1 0 0 0 0,1 0 1 0 0,0 0-1 0 0,-1 0 0 0 0,0 0 1 0 0,0 1-1 0 0,0-1 0 0 0,0 1 0 0 0,0 0 1 0 0,2 7-1 0 0,0 4 93 0 0,6 32 1 0 0,-5-12-29 0 0,-2-1 0 0 0,-3 64 0 0 0,-15 71-90 0 0,5-65-634 0 0,7-83-921 0 0,-7 35 0 0 0,9-54 1295 0 0,0 1 0 0 0,0-1-1 0 0,0 1 1 0 0,0-1 0 0 0,0 1 0 0 0,0-1-1 0 0,0 0 1 0 0,-1 0 0 0 0,0 1 0 0 0,1-1-1 0 0,-1 0 1 0 0,0-1 0 0 0,0 1-1 0 0,0 0 1 0 0,0 0 0 0 0,-3 1 0 0 0,-10 4-1523 0 0</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4:50.014"/>
    </inkml:context>
    <inkml:brush xml:id="br0">
      <inkml:brushProperty name="width" value="0.05" units="cm"/>
      <inkml:brushProperty name="height" value="0.05" units="cm"/>
    </inkml:brush>
  </inkml:definitions>
  <inkml:trace contextRef="#ctx0" brushRef="#br0">43 599 9401 0 0,'-5'-11'142'0'0,"2"6"-11"0"0,1 1 0 0 0,0-1 0 0 0,1 0 1 0 0,-1 0-1 0 0,0-6 0 0 0,2 10 4 0 0,0-1-1 0 0,-1 1 1 0 0,1 0 0 0 0,0 0 0 0 0,-1 0 0 0 0,1 0 0 0 0,-1 0 0 0 0,1-1 0 0 0,-1 1 0 0 0,0 0-1 0 0,1 0 1 0 0,-1 0 0 0 0,0 0 0 0 0,0 1 0 0 0,0-1 0 0 0,0 0 0 0 0,0 0 0 0 0,0 0 0 0 0,0 1 0 0 0,0-1-1 0 0,0 0 1 0 0,0 1 0 0 0,0-1 0 0 0,0 1 0 0 0,0-1 0 0 0,-3 1 0 0 0,2 0 2173 0 0,21 2-2066 0 0,33-6-754 0 0,-1-1 0 0 0,0-3 1 0 0,63-18-1 0 0,-17 4-1192 0 0,-4 5-227 0 0,-43 9 707 0 0,0-2 1 0 0,-1-2-1 0 0,64-25 0 0 0,-112 37 1217 0 0,5-2-22 0 0,1-1 0 0 0,-1 0-1 0 0,-1-1 1 0 0,11-6 0 0 0,-16 9 61 0 0,1 1 1 0 0,0-1 0 0 0,-1 1-1 0 0,1-1 1 0 0,0 1 0 0 0,-1-1-1 0 0,1 0 1 0 0,-1 1 0 0 0,1-1-1 0 0,-1 0 1 0 0,0 1 0 0 0,1-1-1 0 0,-1 0 1 0 0,0 0 0 0 0,1 1-1 0 0,-1-1 1 0 0,0 0-1 0 0,0 0 1 0 0,0 0 0 0 0,1 0-1 0 0,-1 1 1 0 0,0-1 0 0 0,0 0-1 0 0,0 0 1 0 0,0 0 0 0 0,-1 0-1 0 0,1 1 1 0 0,0-1 0 0 0,0 0-1 0 0,0 0 1 0 0,-1 0 0 0 0,1 1-1 0 0,0-1 1 0 0,-1 0 0 0 0,1 0-1 0 0,-1 1 1 0 0,1-1 0 0 0,-1 0-1 0 0,1 1 1 0 0,-1-1 0 0 0,0 0-1 0 0,1 1 1 0 0,-1-1 0 0 0,1 1-1 0 0,-1-1 1 0 0,0 1 0 0 0,-1-1-1 0 0,-8-5 550 0 0,-1 1-1 0 0,1 0 1 0 0,-1 1-1 0 0,0 0 0 0 0,-1 1 1 0 0,1 0-1 0 0,-1 0 0 0 0,-18 0 1 0 0,-8-4 923 0 0,25 4-920 0 0,-22-4 709 0 0,33 6-1168 0 0,0 1 0 0 0,0 0-1 0 0,0 0 1 0 0,0 0-1 0 0,0 0 1 0 0,-1 0-1 0 0,1 0 1 0 0,0 0 0 0 0,0 1-1 0 0,0-1 1 0 0,0 1-1 0 0,-3 1 1 0 0,4-1-75 0 0,0 0-1 0 0,1 0 1 0 0,-1 0 0 0 0,0 1 0 0 0,0-1 0 0 0,1 0-1 0 0,-1 1 1 0 0,1-1 0 0 0,-1 0 0 0 0,1 1-1 0 0,-1-1 1 0 0,1 1 0 0 0,0-1 0 0 0,0 1 0 0 0,0-1-1 0 0,0 1 1 0 0,0-1 0 0 0,0 1 0 0 0,0 2-1 0 0,6 32 240 0 0,-5-31-204 0 0,6 34 220 0 0,0-5-111 0 0,3 35 0 0 0,-5-8-113 0 0,-1-26-62 0 0,-1 46 1 0 0,-3-27-31 0 0,1-29 16 0 0,-6 46-1 0 0,-1-17-870 0 0,-8-107-2852 0 0,14 27 3247 0 0,0 0 0 0 0,2 0 0 0 0,7-40 0 0 0,24-77 382 0 0,-12 59 77 0 0,25-94 437 0 0,-35 141-133 0 0,3 0 0 0 0,30-59 0 0 0,-39 86-199 0 0,1 1 1 0 0,0 0-1 0 0,1 0 0 0 0,0 0 1 0 0,1 1-1 0 0,0 0 1 0 0,10-9-1 0 0,-16 15-59 0 0,1 0-1 0 0,-1 0 1 0 0,1 1 0 0 0,0-1-1 0 0,-1 0 1 0 0,1 1 0 0 0,0 0-1 0 0,0 0 1 0 0,0 0 0 0 0,0 0-1 0 0,0 0 1 0 0,0 0 0 0 0,0 1-1 0 0,0-1 1 0 0,0 1 0 0 0,0 0-1 0 0,0 0 1 0 0,0 0 0 0 0,0 1-1 0 0,0-1 1 0 0,0 1 0 0 0,0-1-1 0 0,0 1 1 0 0,0 0 0 0 0,0 0-1 0 0,0 1 1 0 0,0-1 0 0 0,0 0-1 0 0,-1 1 1 0 0,5 2 0 0 0,-1 2 6 0 0,-1-1 0 0 0,1 1 0 0 0,-1 0 0 0 0,-1 0 0 0 0,1 1 0 0 0,-1-1 0 0 0,0 1 0 0 0,0 0 1 0 0,-1 0-1 0 0,0 0 0 0 0,0 1 0 0 0,0-1 0 0 0,-1 1 0 0 0,0 0 0 0 0,-1-1 0 0 0,0 1 1 0 0,0 0-1 0 0,-1 8 0 0 0,0 4-17 0 0,-1 1 1 0 0,0-1-1 0 0,-2 0 1 0 0,0-1-1 0 0,-12 38 1 0 0,7-37-194 0 0,0 0 0 0 0,-1 0 0 0 0,-2-1 0 0 0,0 0 0 0 0,0-1 0 0 0,-2 0 0 0 0,-23 25 0 0 0,2-7-1512 0 0,-2-2 0 0 0,-48 35-1 0 0,49-42-75 0 0</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4:50.668"/>
    </inkml:context>
    <inkml:brush xml:id="br0">
      <inkml:brushProperty name="width" value="0.05" units="cm"/>
      <inkml:brushProperty name="height" value="0.05" units="cm"/>
    </inkml:brush>
  </inkml:definitions>
  <inkml:trace contextRef="#ctx0" brushRef="#br0">85 326 12169 0 0,'0'-5'15'0'0,"-3"-34"1524"0"0,0 18-473 0 0,2 20-921 0 0,1 0-1 0 0,-1-1 1 0 0,1 1 0 0 0,-1-1 0 0 0,1 1-1 0 0,0 0 1 0 0,0-1 0 0 0,0 1 0 0 0,0-1-1 0 0,0 1 1 0 0,0-1 0 0 0,0 1 0 0 0,0-1 0 0 0,0 1-1 0 0,1-1 1 0 0,-1 1 0 0 0,1 0 0 0 0,-1-1-1 0 0,1 1 1 0 0,-1 0 0 0 0,2-3 0 0 0,6 37 156 0 0,-3-5-289 0 0,0 1 0 0 0,-1 42 0 0 0,-2-35 10 0 0,-2 75 52 0 0,-2-79-209 0 0,1 0 0 0 0,3 0 0 0 0,6 46 1 0 0,-5-69 236 0 0,5 14-2516 0 0,-10-19 483 0 0,-7-9-154 0 0,7 3 1863 0 0,0-1-1 0 0,0 0 0 0 0,0 1 0 0 0,0-1 1 0 0,1 0-1 0 0,-1 0 0 0 0,1 0 0 0 0,0 0 1 0 0,0 0-1 0 0,0 0 0 0 0,-1-6 0 0 0,-5-39-604 0 0,7 42 748 0 0,-10-59 617 0 0,-19-65 1 0 0,-5-23 2231 0 0,28 114-1703 0 0,2 0 1 0 0,2-59 0 0 0,2 85-800 0 0,1 1-1 0 0,0 0 1 0 0,5-19 0 0 0,-5 28-238 0 0,-1 1 0 0 0,1-1-1 0 0,0 1 1 0 0,0-1 0 0 0,0 1 0 0 0,1-1 0 0 0,-1 1-1 0 0,0-1 1 0 0,1 1 0 0 0,0 0 0 0 0,-1 0 0 0 0,1 0-1 0 0,0 0 1 0 0,0 0 0 0 0,0 0 0 0 0,1 1 0 0 0,-1-1-1 0 0,0 1 1 0 0,1-1 0 0 0,-1 1 0 0 0,4-2 0 0 0,6 1-135 0 0,1 0 1 0 0,0 0 0 0 0,-1 1 0 0 0,1 1 0 0 0,0 0 0 0 0,0 1 0 0 0,-1 0 0 0 0,1 1 0 0 0,-1 0 0 0 0,1 1 0 0 0,-1 1 0 0 0,0 0 0 0 0,0 0 0 0 0,0 1 0 0 0,-1 1 0 0 0,0 0 0 0 0,16 11 0 0 0,-24-15-67 0 0,-1 0 0 0 0,0 1 1 0 0,0-1-1 0 0,0 1 0 0 0,-1-1 1 0 0,1 1-1 0 0,0 0 1 0 0,-1 0-1 0 0,0 0 0 0 0,1 0 1 0 0,-1 0-1 0 0,-1 0 0 0 0,1 0 1 0 0,0 0-1 0 0,0 4 0 0 0,6 20-1635 0 0,-5-23 1550 0 0,-1 0 0 0 0,0-1 0 0 0,0 1 0 0 0,0 0-1 0 0,0-1 1 0 0,-1 1 0 0 0,1 0 0 0 0,-1 0 0 0 0,-1 7 0 0 0,-4 11-1042 0 0</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44:50.996"/>
    </inkml:context>
    <inkml:brush xml:id="br0">
      <inkml:brushProperty name="width" value="0.05" units="cm"/>
      <inkml:brushProperty name="height" value="0.05" units="cm"/>
    </inkml:brush>
  </inkml:definitions>
  <inkml:trace contextRef="#ctx0" brushRef="#br0">88 79 7681,'-6'5'70,"-33"23"531,38-27-403,-1 0 0,0 0 0,0 0 0,0 0 0,0 0 0,0-1 0,0 1 0,0-1 0,0 1 0,0-1 0,0 0 0,0 0 0,0 0 0,0 0 0,0 0 0,0 0 0,0-1 0,0 1 0,-4-2 0,18-2 4394,19-7-3623,66-22-475,-86 29-662,0-1 1,-1 0-1,0 0 0,14-10 1,-13 8-47,-3 2-51,-5 2-135,1 1 0,0 0 0,-1 0 0,1 0-1,0 0 1,0 1 0,0-1 0,1 1 0,-1 0 0,7-1-1,9-1-1330</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4:51.323"/>
    </inkml:context>
    <inkml:brush xml:id="br0">
      <inkml:brushProperty name="width" value="0.05" units="cm"/>
      <inkml:brushProperty name="height" value="0.05" units="cm"/>
    </inkml:brush>
    <inkml:context xml:id="ctx1">
      <inkml:inkSource xml:id="inkSrc1">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1" timeString="2024-02-12T07:44:51.324"/>
    </inkml:context>
  </inkml:definitions>
  <inkml:trace contextRef="#ctx0" brushRef="#br0">272 102 10673 0 0,'18'-26'660'0'0,"-15"24"-438"0"0,-1-1 0 0 0,1-1-1 0 0,-1 1 1 0 0,0 0 0 0 0,0-1-1 0 0,0 1 1 0 0,0-1 0 0 0,1-4 0 0 0,12-34 5887 0 0,-18 43-5694 0 0,0 1 0 0 0,-1-1 0 0 0,1-1 0 0 0,-1 1 0 0 0,1 0 0 0 0,-7-1 0 0 0,0 2-55 0 0,1-1-329 0 0,1 2-1 0 0,0-1 1 0 0,0 2 0 0 0,0-1 0 0 0,0 1 0 0 0,1 0 0 0 0,-1 0-1 0 0,-6 6 1 0 0,-54 45-15 0 0,65-52-5 0 0,-13 10 9 0 0,1 1-1 0 0,1 1 1 0 0,1 0 0 0 0,0 1 0 0 0,1 0 0 0 0,0 1 0 0 0,2 0 0 0 0,-12 25-1 0 0,20-39-17 0 0,1 1 0 0 0,-1 0 0 0 0,1-1 0 0 0,0 1 0 0 0,0 0 0 0 0,0 0-1 0 0,1-1 1 0 0,0 1 0 0 0,-1 0 0 0 0,1 0 0 0 0,0 0 0 0 0,1 0 0 0 0,-1-1-1 0 0,1 1 1 0 0,0 0 0 0 0,0 0 0 0 0,0-1 0 0 0,0 1 0 0 0,0 0-1 0 0,1-1 1 0 0,0 1 0 0 0,0-1 0 0 0,0 0 0 0 0,0 0 0 0 0,0 1 0 0 0,1-2-1 0 0,-1 1 1 0 0,1 0 0 0 0,0 0 0 0 0,0-1 0 0 0,0 1 0 0 0,0-1 0 0 0,0 0-1 0 0,0 0 1 0 0,5 2 0 0 0,3 2-207 0 0,-1 0 0 0 0,1 0 0 0 0,0-1 0 0 0,1 0 1 0 0,-1-1-1 0 0,1-1 0 0 0,0 0 0 0 0,0 0 0 0 0,0-1 0 0 0,0-1 0 0 0,0 0 0 0 0,0 0 0 0 0,1-1 0 0 0,-1-1 0 0 0,0 0 0 0 0,16-4 0 0 0,142-37-8255 0 0,-148 36 6289 0 0</inkml:trace>
  <inkml:trace contextRef="#ctx1" brushRef="#br0">167 323 11485,'-22'5'320,"19"-4"-127,0 0-1,0 0 1,0-1 0,-1 1-1,1-1 1,0 1 0,-1-1-1,1 0 1,0-1-1,0 1 1,-1 0 0,-3-2-1,-7 1 1932,24 1 208,14-1-1808,12-2-208,6-9-692,0-2 1,0-1-1,54-30 0,-38 20-2278,-37 8 603</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7:44:53.653"/>
    </inkml:context>
    <inkml:brush xml:id="br0">
      <inkml:brushProperty name="width" value="0.05" units="cm"/>
      <inkml:brushProperty name="height" value="0.05" units="cm"/>
    </inkml:brush>
  </inkml:definitions>
  <inkml:trace contextRef="#ctx0" brushRef="#br0">889 297 6721 0 0,'-1'-4'10'0'0,"-1"0"1"0"0,0 0 0 0 0,0 0 0 0 0,0 0-1 0 0,-1 0 1 0 0,0 1 0 0 0,-3-5-1 0 0,2 4 54 0 0,1 0 0 0 0,0 0 0 0 0,0-1 0 0 0,0 1 0 0 0,1-1 0 0 0,-3-5 0 0 0,4 4 99 0 0,-1 0-1 0 0,1 0 1 0 0,1 0 0 0 0,-1 0 0 0 0,1 0-1 0 0,0 0 1 0 0,0 0 0 0 0,1 0-1 0 0,0 0 1 0 0,0-1 0 0 0,0 1-1 0 0,3-6 1 0 0,2-4 210 0 0,0 0 1 0 0,1 0-1 0 0,12-20 0 0 0,-16 32-354 0 0,1 0 0 0 0,-1 0 0 0 0,1 1 0 0 0,-1 0 0 0 0,1-1-1 0 0,0 1 1 0 0,0 1 0 0 0,1-1 0 0 0,-1 1 0 0 0,0-1 0 0 0,1 1 0 0 0,5-2-1 0 0,0 1-7 0 0,-1 0 0 0 0,1 0 0 0 0,-1 1 0 0 0,1 0 0 0 0,15 0 0 0 0,-13 2-9 0 0,0 1 0 0 0,0 1-1 0 0,-1 0 1 0 0,1 0 0 0 0,-1 2 0 0 0,1-1 0 0 0,-1 1 0 0 0,0 1-1 0 0,0 0 1 0 0,-1 0 0 0 0,1 1 0 0 0,-1 1 0 0 0,-1 0-1 0 0,1 0 1 0 0,-1 1 0 0 0,10 10 0 0 0,4 7 0 0 0,0 0 1 0 0,-2 2 0 0 0,-1 1-1 0 0,25 44 1 0 0,-24-35 0 0 0,-2 0-1 0 0,-1 2 0 0 0,-2 0 1 0 0,-2 1-1 0 0,14 64 1 0 0,-23-78 7 0 0,-1 1 0 0 0,-2 0-1 0 0,0 0 1 0 0,-2 0 0 0 0,-1 0 0 0 0,-1-1 0 0 0,-2 1 0 0 0,0 0 0 0 0,-15 46-1 0 0,6-38 87 0 0,-1-1 0 0 0,-1-1-1 0 0,-40 62 1 0 0,-76 83 386 0 0,110-151-411 0 0,-47 57 93 0 0,-55 76 65 0 0,85-101-139 0 0,2 1 0 0 0,2 2 0 0 0,-42 111 0 0 0,72-161-83 0 0,-15 41 31 0 0,2 1 0 0 0,-15 86 1 0 0,29-123-20 0 0,1 0 0 0 0,1 0-1 0 0,1 1 1 0 0,0-1 0 0 0,2 0 0 0 0,0 0 0 0 0,0 0 0 0 0,2 0 0 0 0,0-1 0 0 0,1 1 0 0 0,0-1 0 0 0,15 29 0 0 0,-8-26 13 0 0,0-1 0 0 0,0 0 0 0 0,2-1 0 0 0,0 0 0 0 0,1-1 0 0 0,0-1 0 0 0,2 0 0 0 0,0-1 0 0 0,0-1 1 0 0,1-1-1 0 0,1 0 0 0 0,0-1 0 0 0,21 8 0 0 0,79 29-31 0 0,-74-32-8 0 0,62 33 0 0 0,-102-47 7 0 0,0 0 1 0 0,-1 1 0 0 0,0 0 0 0 0,0 0 0 0 0,0 0-1 0 0,0 0 1 0 0,0 1 0 0 0,-1-1 0 0 0,1 1 0 0 0,-1 0-1 0 0,0 0 1 0 0,5 9 0 0 0,-7-10-1 0 0,0 1 1 0 0,0 0-1 0 0,0-1 0 0 0,-1 1 0 0 0,1 0 1 0 0,-1-1-1 0 0,0 1 0 0 0,0 0 1 0 0,0-1-1 0 0,-1 1 0 0 0,1 0 1 0 0,-1-1-1 0 0,0 1 0 0 0,0 0 0 0 0,0-1 1 0 0,-1 1-1 0 0,1-1 0 0 0,-3 4 1 0 0,-19 34 59 0 0,-1-2 1 0 0,-58 72 0 0 0,59-82-7 0 0,-570 799 2218 0 0,572-793-2157 0 0,0 1-1 0 0,3 1 0 0 0,1 1 0 0 0,-16 54 0 0 0,26-66-40 0 0,1-1 0 0 0,1 1 0 0 0,1 1 0 0 0,2-1 0 0 0,0 0 0 0 0,2 1 0 0 0,6 50 0 0 0,2-33 21 0 0,3 0-1 0 0,1-1 0 0 0,2 0 1 0 0,1-1-1 0 0,33 60 0 0 0,1-15 213 0 0,83 113 0 0 0,-131-198-301 0 0,26 34 222 0 0,-2 1 1 0 0,30 60 0 0 0,-53-93-205 0 0,-1-1-1 0 0,1 1 0 0 0,-1-1 1 0 0,1 1-1 0 0,-1 0 0 0 0,0 0 1 0 0,-1-1-1 0 0,1 1 0 0 0,-1 0 1 0 0,1 0-1 0 0,-1 0 0 0 0,0 0 1 0 0,-1 0-1 0 0,1 0 0 0 0,-1 0 1 0 0,1 0-1 0 0,-1-1 0 0 0,-1 1 1 0 0,1 0-1 0 0,0 0 0 0 0,-1-1 1 0 0,0 1-1 0 0,1-1 0 0 0,-2 0 1 0 0,1 1-1 0 0,0-1 0 0 0,-1 0 1 0 0,1 0-1 0 0,-1 0 0 0 0,-5 4 1 0 0,-4 2-5 0 0,0-1 0 0 0,-1 0 1 0 0,1-1-1 0 0,-2 0 0 0 0,1-1 1 0 0,-1 0-1 0 0,0-1 0 0 0,-18 4 1 0 0,-119 18-473 0 0,149-27 445 0 0,-425 44-4568 0 0,302-35 2406 0 0</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49:43.292"/>
    </inkml:context>
    <inkml:brush xml:id="br0">
      <inkml:brushProperty name="width" value="0.05" units="cm"/>
      <inkml:brushProperty name="height" value="0.05" units="cm"/>
      <inkml:brushProperty name="color" value="#FF0066"/>
    </inkml:brush>
  </inkml:definitions>
  <inkml:trace contextRef="#ctx0" brushRef="#br0">1 35 24575,'2'0'0,"8"-3"0,3-4 0,6 0 0,8 1 0,7 1 0,11 1 0,7 3 0,3 0 0,-3 0 0,-5 1 0,-8 1 0,-10-1-8191</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49:46.516"/>
    </inkml:context>
    <inkml:brush xml:id="br0">
      <inkml:brushProperty name="width" value="0.05" units="cm"/>
      <inkml:brushProperty name="height" value="0.05" units="cm"/>
      <inkml:brushProperty name="color" value="#FF0066"/>
    </inkml:brush>
  </inkml:definitions>
  <inkml:trace contextRef="#ctx0" brushRef="#br0">234 1 24575,'-1'5'0,"0"1"0,0-1 0,-1 1 0,1-1 0,-1 1 0,-1-1 0,-3 8 0,-3 6 0,-158 392 0,155-381 0,-16 57 0,28-86 0,0 0 0,0-1 0,-1 1 0,1 0 0,0 0 0,0 0 0,0 0 0,0 0 0,0-1 0,1 1 0,-1 0 0,0 0 0,0 0 0,1 0 0,-1-1 0,0 1 0,1 0 0,-1 0 0,0-1 0,1 1 0,-1 0 0,1 0 0,0-1 0,-1 1 0,1-1 0,-1 1 0,1 0 0,0-1 0,0 1 0,-1-1 0,1 0 0,0 1 0,0-1 0,-1 0 0,3 1 0,2 0 0,0 1 0,1-1 0,-1-1 0,10 1 0,-8-1 0,59 0 0,-1-3 0,117-21 0,-163 22 0,-16 1 0,1 1 0,-1-1 0,1 0 0,-1 0 0,1 0 0,-1 0 0,0 0 0,0-1 0,0 1 0,0-1 0,0 0 0,4-3 0,-6 3 0,1 0 0,-1 0 0,1 0 0,-1 0 0,0-1 0,0 1 0,0 0 0,0-1 0,0 1 0,0-1 0,-1 1 0,1-1 0,-1 0 0,0 1 0,0-1 0,0-4 0,-2-21 0,0 0 0,-2 0 0,-14-49 0,-34-82 0,25 82 0,26 75 2,-7-22-458,0 2 1,-22-42-1,17 44-6370</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49:47.748"/>
    </inkml:context>
    <inkml:brush xml:id="br0">
      <inkml:brushProperty name="width" value="0.05" units="cm"/>
      <inkml:brushProperty name="height" value="0.05" units="cm"/>
      <inkml:brushProperty name="color" value="#FF0066"/>
    </inkml:brush>
  </inkml:definitions>
  <inkml:trace contextRef="#ctx0" brushRef="#br0">172 0 24575,'-5'7'0,"0"1"0,0-1 0,1 1 0,0 0 0,0 0 0,-3 11 0,1-3 0,-4 13 0,1 0 0,-7 41 0,11-41 0,-2 0 0,-18 45 0,6-33 0,9-19 0,0 0 0,-10 36 0,20-57 0,0 0 0,-1 1 0,1-1 0,0 0 0,0 0 0,0 0 0,1 1 0,-1-1 0,0 0 0,0 0 0,1 0 0,-1 0 0,0 1 0,1-1 0,-1 0 0,1 0 0,0 0 0,-1 0 0,1 0 0,0 0 0,0 0 0,-1 0 0,1-1 0,0 1 0,0 0 0,0 0 0,0-1 0,0 1 0,0-1 0,0 1 0,0 0 0,0-1 0,1 0 0,-1 1 0,0-1 0,0 0 0,0 0 0,1 1 0,1-1 0,8 1 0,1 0 0,-1 0 0,16-2 0,-13 1 0,14 0 0,172-5 0,-199 5 0,1 0 0,0 0 0,-1 0 0,1 0 0,-1 0 0,1-1 0,-1 1 0,1 0 0,-1-1 0,1 0 0,-1 1 0,1-1 0,-1 0 0,1 1 0,-1-1 0,0 0 0,0 0 0,1 0 0,-1 0 0,0-1 0,0 1 0,0 0 0,0 0 0,0-1 0,-1 1 0,1 0 0,0-1 0,0 1 0,-1-1 0,1 1 0,-1-1 0,0 1 0,1-1 0,-1 1 0,0-1 0,0 0 0,0 1 0,0-1 0,0 1 0,0-1 0,0 1 0,-1-1 0,0-2 0,-2-7 0,0 1 0,-1-1 0,0 1 0,-10-18 0,12 26 0,-63-106 327,-17-34-2019,72 120-5134</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49:48.791"/>
    </inkml:context>
    <inkml:brush xml:id="br0">
      <inkml:brushProperty name="width" value="0.05" units="cm"/>
      <inkml:brushProperty name="height" value="0.05" units="cm"/>
      <inkml:brushProperty name="color" value="#FF0066"/>
    </inkml:brush>
  </inkml:definitions>
  <inkml:trace contextRef="#ctx0" brushRef="#br0">147 1 24575,'-1'31'0,"-1"0"0,-1 0 0,-2 0 0,-15 49 0,-52 113 0,62-166 0,2 0 0,1 0 0,-5 42 0,8-44 0,3-22 0,1 0 0,-1 0 0,1 0 0,0 0 0,0 0 0,0-1 0,0 1 0,0 0 0,1 0 0,0 0 0,0 3 0,0-5 0,0 0 0,0 1 0,0-1 0,0 0 0,0 0 0,0 0 0,0 0 0,0 0 0,0 0 0,1 0 0,-1 0 0,0 0 0,1 0 0,-1-1 0,0 1 0,1-1 0,-1 1 0,1-1 0,-1 1 0,1-1 0,0 0 0,-1 0 0,2 0 0,15 1 0,0 0 0,0-1 0,27-5 0,-34 4 0,1-1 0,-1-1 0,0 0 0,0-1 0,-1 0 0,19-9 0,-27 12 0,0-1 0,0 0 0,0 1 0,0-1 0,0 0 0,0 0 0,0 0 0,0 0 0,-1-1 0,1 1 0,-1 0 0,0-1 0,0 1 0,0 0 0,2-6 0,-2 3 0,0 0 0,0-1 0,-1 1 0,0 0 0,0-1 0,0 1 0,-2-9 0,-1-2 0,-2-1 0,1 1 0,-2-1 0,-8-15 0,-63-162 286,29 68-1937,40 108-5175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23.188"/>
    </inkml:context>
    <inkml:brush xml:id="br0">
      <inkml:brushProperty name="width" value="0.05" units="cm"/>
      <inkml:brushProperty name="height" value="0.05" units="cm"/>
    </inkml:brush>
  </inkml:definitions>
  <inkml:trace contextRef="#ctx0" brushRef="#br0">37 53 8429 0 0,'-3'-3'-14'0'0,"0"0"0"0"0,0 0 0 0 0,1 0 0 0 0,-1 0 0 0 0,1-1-1 0 0,-1 1 1 0 0,1-1 0 0 0,0 1 0 0 0,1-1 0 0 0,-1 0 0 0 0,1 0 0 0 0,-2-7 0 0 0,29 13 874 0 0,-19-2-663 0 0,0 0 1 0 0,1 1 0 0 0,-1 0 0 0 0,0 0 0 0 0,0 1 0 0 0,11 3 0 0 0,43 19 686 0 0,-57-23-830 0 0,202 93 1732 0 0,-193-88-1704 0 0,0 0 0 0 0,-1 1 0 0 0,0 1 1 0 0,0-1-1 0 0,-1 2 0 0 0,0 0 0 0 0,0 0 0 0 0,9 12 1 0 0,-14-14-54 0 0,-2-1 1 0 0,1 1-1 0 0,-1 0 0 0 0,1 0 1 0 0,-2 0-1 0 0,1 1 1 0 0,-1-1-1 0 0,0 1 0 0 0,-1 0 1 0 0,0-1-1 0 0,0 1 1 0 0,-1 1-1 0 0,0-1 0 0 0,0 0 1 0 0,-1 11-1 0 0,0-9-10 0 0,-1 0 0 0 0,-1 0 1 0 0,0 0-1 0 0,0 0 0 0 0,-1 0 0 0 0,0-1 0 0 0,0 1 0 0 0,-1-1 0 0 0,0 0 0 0 0,-1 0 0 0 0,0 0 0 0 0,-1 0 0 0 0,0-1 1 0 0,0 0-1 0 0,-13 12 0 0 0,7-9-4 0 0,-1 0 0 0 0,0-1 0 0 0,-1 0 0 0 0,0-1 0 0 0,-1-1 0 0 0,0 0 0 0 0,0-1 1 0 0,-28 8-1 0 0,27-10-72 0 0,-20 7-153 0 0,-44 8 0 0 0,69-18-108 0 0,-1 0 0 0 0,0-1 1 0 0,0-1-1 0 0,0 0 0 0 0,1 0 1 0 0,-1-1-1 0 0,0-1 0 0 0,-11-2 0 0 0,19 3 124 0 0,1 0-1 0 0,0 0 0 0 0,0 0 0 0 0,0-1 1 0 0,0 1-1 0 0,0-1 0 0 0,0 0 0 0 0,1 0 0 0 0,-1 0 1 0 0,0 0-1 0 0,1 0 0 0 0,0-1 0 0 0,-1 1 1 0 0,-2-5-1 0 0,-1-6-1081 0 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7:49:50.361"/>
    </inkml:context>
    <inkml:brush xml:id="br0">
      <inkml:brushProperty name="width" value="0.05" units="cm"/>
      <inkml:brushProperty name="height" value="0.05" units="cm"/>
      <inkml:brushProperty name="color" value="#FF0066"/>
    </inkml:brush>
  </inkml:definitions>
  <inkml:trace contextRef="#ctx0" brushRef="#br0">233 1 24575,'1'1'0,"0"0"0,0 0 0,0 0 0,-1 1 0,1-1 0,0 0 0,-1 0 0,1 1 0,-1-1 0,1 1 0,-1-1 0,1 0 0,-1 1 0,0-1 0,0 1 0,0-1 0,0 1 0,0 0 0,0 17 0,0-1 0,-1 0 0,-1 0 0,-1 0 0,-1 0 0,-9 29 0,-46 103 0,52-134 0,-74 133 0,11-24 0,70-124 0,0-1 0,-1 1 0,1-1 0,0 1 0,0-1 0,0 1 0,-1 0 0,1-1 0,0 1 0,0-1 0,0 1 0,0-1 0,0 1 0,0 0 0,0-1 0,0 1 0,0-1 0,0 1 0,1-1 0,-1 1 0,0-1 0,0 1 0,1 0 0,-1-1 0,0 1 0,0-1 0,1 1 0,0 0 0,0 0 0,0 0 0,1-1 0,-1 1 0,0 0 0,0-1 0,0 1 0,1-1 0,-1 1 0,0-1 0,3 1 0,41 2 0,-38-3 0,11 0 0,0 0 0,0-1 0,-1-1 0,1-1 0,21-5 0,-32 6 0,-1-1 0,1 0 0,-1 0 0,0 0 0,0-1 0,0 1 0,0-2 0,0 1 0,-1 0 0,0-1 0,0 0 0,0-1 0,-1 1 0,1-1 0,-1 1 0,4-9 0,-2 0 0,0-1 0,0 1 0,-2-1 0,0 0 0,0 0 0,-2-1 0,2-23 0,-3 4 0,-1 0 0,-6-43 0,1 50 0,0 0 0,-2 1 0,-2 0 0,-22-51 0,22 54-1365,2 2-5461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23.517"/>
    </inkml:context>
    <inkml:brush xml:id="br0">
      <inkml:brushProperty name="width" value="0.05" units="cm"/>
      <inkml:brushProperty name="height" value="0.05" units="cm"/>
    </inkml:brush>
  </inkml:definitions>
  <inkml:trace contextRef="#ctx0" brushRef="#br0">324 96 8101 0 0,'2'0'20'0'0,"0"-1"1"0"0,-1 1 0 0 0,1-1-1 0 0,0 0 1 0 0,-1 0 0 0 0,1 0-1 0 0,-1 0 1 0 0,1 0 0 0 0,-1 0-1 0 0,0 0 1 0 0,2-2 0 0 0,-3 3 15 0 0,1-1 0 0 0,-1 1 0 0 0,0-1 0 0 0,1 0 0 0 0,-1 1 0 0 0,0-1 0 0 0,1 0 0 0 0,-1 1 0 0 0,0-1 0 0 0,0 1 0 0 0,0-1 0 0 0,0 0 0 0 0,0 0 0 0 0,0 1 0 0 0,0-1 0 0 0,0 0 0 0 0,0 1 0 0 0,0-1 0 0 0,0 0 0 0 0,-1 0 0 0 0,0-3 118 0 0,-1 1-1 0 0,0 0 0 0 0,0 0 0 0 0,0-1 0 0 0,-1 1 1 0 0,1 1-1 0 0,-1-1 0 0 0,-4-4 0 0 0,2 3-8 0 0,0 0-1 0 0,0 1 0 0 0,-1-1 0 0 0,0 1 0 0 0,1 0 1 0 0,-1 0-1 0 0,0 0 0 0 0,0 1 0 0 0,-1 0 0 0 0,1 1 1 0 0,0-1-1 0 0,-1 1 0 0 0,-11-1 0 0 0,11 2-75 0 0,-1 0 0 0 0,0 0 0 0 0,0 0-1 0 0,1 1 1 0 0,-1 1 0 0 0,0-1 0 0 0,1 1-1 0 0,-1 0 1 0 0,1 1 0 0 0,0 0 0 0 0,-9 4 0 0 0,7-1 19 0 0,0 1-1 0 0,0 0 1 0 0,1 0 0 0 0,0 1 0 0 0,0 0 0 0 0,1 1 0 0 0,0 0 0 0 0,0 0 0 0 0,1 0 0 0 0,0 1 0 0 0,1 0 0 0 0,-7 15 0 0 0,7-11 43 0 0,-1 1-1 0 0,2 0 0 0 0,0 0 1 0 0,1 0-1 0 0,0 0 0 0 0,2 1 1 0 0,-1-1-1 0 0,2 24 0 0 0,1-24-65 0 0,1-1-1 0 0,0 0 0 0 0,1 0 0 0 0,0 0 0 0 0,1 0 0 0 0,10 23 0 0 0,-11-31-120 0 0,0-1-1 0 0,1 1 1 0 0,-1-1 0 0 0,1 1-1 0 0,0-1 1 0 0,0-1-1 0 0,1 1 1 0 0,-1 0 0 0 0,1-1-1 0 0,0 0 1 0 0,0 0 0 0 0,1-1-1 0 0,-1 1 1 0 0,1-1-1 0 0,0 0 1 0 0,-1-1 0 0 0,9 3-1 0 0,1 0-629 0 0,1-1 0 0 0,-1 0-1 0 0,1-1 1 0 0,0-1 0 0 0,0 0-1 0 0,28-2 1 0 0,-14 0-596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23.907"/>
    </inkml:context>
    <inkml:brush xml:id="br0">
      <inkml:brushProperty name="width" value="0.05" units="cm"/>
      <inkml:brushProperty name="height" value="0.05" units="cm"/>
    </inkml:brush>
  </inkml:definitions>
  <inkml:trace contextRef="#ctx0" brushRef="#br0">71 166 7165 0 0,'-9'-1'63'0'0,"4"1"67"0"0,1-1 0 0 0,-1 1 1 0 0,0-1-1 0 0,0 1 0 0 0,0 1 0 0 0,0-1 1 0 0,1 1-1 0 0,-1 0 0 0 0,0 0 1 0 0,-8 3-1 0 0,13-3-100 0 0,0-1 1 0 0,0 0 0 0 0,0 1 0 0 0,0-1-1 0 0,1 0 1 0 0,-1 1 0 0 0,0-1-1 0 0,0 0 1 0 0,1 1 0 0 0,-1-1-1 0 0,0 0 1 0 0,0 0 0 0 0,1 1 0 0 0,-1-1-1 0 0,0 0 1 0 0,1 0 0 0 0,-1 0-1 0 0,0 1 1 0 0,1-1 0 0 0,-1 0-1 0 0,0 0 1 0 0,1 0 0 0 0,-1 0 0 0 0,0 0-1 0 0,1 0 1 0 0,-1 0 0 0 0,1 0-1 0 0,-1 0 1 0 0,0 0 0 0 0,1 0-1 0 0,-1 0 1 0 0,1 0 0 0 0,18 4 291 0 0,54 2-331 0 0,0-4 0 0 0,1-2 1 0 0,-1-4-1 0 0,76-15 0 0 0,-135 18-274 0 0,34-8-1174 0 0,-45 8 1354 0 0,-1 1 0 0 0,0-1-1 0 0,0 1 1 0 0,1-1-1 0 0,-1 0 1 0 0,0 0 0 0 0,0 0-1 0 0,0-1 1 0 0,0 1-1 0 0,0 0 1 0 0,0-1 0 0 0,0 1-1 0 0,0-1 1 0 0,-1 0-1 0 0,3-2 1 0 0,-40-31 656 0 0,30 29-330 0 0,0 0 0 0 0,1-1-1 0 0,0 1 1 0 0,0-1 0 0 0,0 0 0 0 0,1 0 0 0 0,0-1 0 0 0,1 1 0 0 0,0-1 0 0 0,-4-14 0 0 0,14 42 1246 0 0,3 22-713 0 0,-7 2-304 0 0,-3-1-1 0 0,-1 0 1 0 0,-11 63-1 0 0,6-56-345 0 0,2 0 0 0 0,2 57-1 0 0,7-87 111 0 0,-1 2-4313 0 0,0-25 3743 0 0,-4 3 302 0 0,1-1-17 0 0,0-1 1 0 0,0 1 0 0 0,0 0 0 0 0,0 0-1 0 0,0 0 1 0 0,1 0 0 0 0,-1 0 0 0 0,0 0-1 0 0,1 0 1 0 0,-1 0 0 0 0,3-1 0 0 0,0-17-142 0 0,15-64 52 0 0,-16 71 123 0 0,-2 0-1 0 0,1 0 0 0 0,-2 0 0 0 0,0 0 0 0 0,-2-20 0 0 0,0 7 3 0 0,-20-175-4 0 0,17 170 39 0 0,5 25 145 0 0,0-3-124 0 0,0 0-1 0 0,1 0 1 0 0,0-1-1 0 0,2-7 1 0 0,0 1 0 0 0,-1 2 151 0 0,9 11-104 0 0,11-1-66 0 0,0 1 0 0 0,0 2 0 0 0,0 0 0 0 0,41 6 0 0 0,-54-4-3 0 0,0 0-1 0 0,0 1 0 0 0,0 0 0 0 0,0 0 0 0 0,0 1 1 0 0,-1 0-1 0 0,1 1 0 0 0,11 8 0 0 0,7 3-54 0 0,103 45-1993 0 0,-119-56 1226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24.252"/>
    </inkml:context>
    <inkml:brush xml:id="br0">
      <inkml:brushProperty name="width" value="0.05" units="cm"/>
      <inkml:brushProperty name="height" value="0.05" units="cm"/>
    </inkml:brush>
  </inkml:definitions>
  <inkml:trace contextRef="#ctx0" brushRef="#br0">48 26 5849 0 0,'-48'23'1029'0'0,"48"-19"-283"0"0,8-2-354 0 0,11-1-18 0 0,-18-1-289 0 0,60 0 410 0 0,-1-4-1 0 0,86-15 1 0 0,-91 10-739 0 0,34-8-1224 0 0,-63 10 698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24.608"/>
    </inkml:context>
    <inkml:brush xml:id="br0">
      <inkml:brushProperty name="width" value="0.05" units="cm"/>
      <inkml:brushProperty name="height" value="0.05" units="cm"/>
    </inkml:brush>
  </inkml:definitions>
  <inkml:trace contextRef="#ctx0" brushRef="#br0">86 1 10637 0 0,'-4'0'17'0'0,"-4"-1"98"0"0,-1 1 0 0 0,0 1 0 0 0,0 0 0 0 0,0 0 0 0 0,1 0 1 0 0,-12 5-1 0 0,19-6-91 0 0,1 0 0 0 0,-1 0 0 0 0,1 0 0 0 0,-1 0 0 0 0,1 1 0 0 0,-1-1 0 0 0,1 0 0 0 0,-1 0 0 0 0,1 1 0 0 0,-1-1 0 0 0,1 0 0 0 0,0 1 0 0 0,-1-1 0 0 0,1 1 0 0 0,0-1 0 0 0,-1 0 0 0 0,1 1 0 0 0,0-1 0 0 0,-1 1 0 0 0,1-1 0 0 0,0 1 0 0 0,0-1 0 0 0,0 1 1 0 0,-1-1-1 0 0,1 1 0 0 0,0-1 0 0 0,0 1 0 0 0,0-1 0 0 0,0 1 0 0 0,0-1 0 0 0,0 1 0 0 0,0 0 0 0 0,1 1 39 0 0,-1 0 0 0 0,1 0-1 0 0,0 0 1 0 0,0-1 0 0 0,-1 1 0 0 0,1 0 0 0 0,0-1 0 0 0,1 1 0 0 0,1 2-1 0 0,4 3 288 0 0,0 0-1 0 0,15 11 0 0 0,8 3 420 0 0,2-2 1 0 0,51 24 0 0 0,73 21 509 0 0,1 0-283 0 0,-153-63-980 0 0,615 294 3003 0 0,-569-269-2833 0 0,434 244 1555 0 0,-213-84-1389 0 0,-18 21-471 0 0,-231-180-738 0 0,-20-24 184 0 0,-3-3-135 0 0,-12-16-1117 0 0,-18-17-1556 0 0,9 12 1591 0 0,0-6-119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24.935"/>
    </inkml:context>
    <inkml:brush xml:id="br0">
      <inkml:brushProperty name="width" value="0.05" units="cm"/>
      <inkml:brushProperty name="height" value="0.05" units="cm"/>
    </inkml:brush>
  </inkml:definitions>
  <inkml:trace contextRef="#ctx0" brushRef="#br0">1710 0 12313 0 0,'-15'8'435'0'0,"0"0"-1"0"0,-1-2 1 0 0,-27 8-1 0 0,26-9 100 0 0,0 0-1 0 0,1 1 0 0 0,0 1 0 0 0,-27 16 1 0 0,-58 44 1329 0 0,76-50-1520 0 0,-278 209 2957 0 0,132-96-1988 0 0,90-66-834 0 0,4 3-1 0 0,-90 98 1 0 0,-109 177 658 0 0,54-50 28 0 0,221-291-1161 0 0,-12 15 53 0 0,-1 0 0 0 0,2 1 1 0 0,0 1-1 0 0,1-1 0 0 0,-13 32 1 0 0,23-45 34 0 0,3-4-49 0 0,6-9-74 0 0,8-14-305 0 0,37-97-3928 0 0,-40 90 2111 0 0,-6 3-463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27.712"/>
    </inkml:context>
    <inkml:brush xml:id="br0">
      <inkml:brushProperty name="width" value="0.05" units="cm"/>
      <inkml:brushProperty name="height" value="0.05" units="cm"/>
    </inkml:brush>
  </inkml:definitions>
  <inkml:trace contextRef="#ctx0" brushRef="#br0">15 389 6249 0 0,'-3'-7'201'0'0,"1"1"1"0"0,0-1-1 0 0,0 1 1 0 0,0-1-1 0 0,1 0 1 0 0,0 1-1 0 0,0-1 1 0 0,1 0-1 0 0,0 0 1 0 0,0 0-1 0 0,2-13 1 0 0,1 4 485 0 0,0 0 0 0 0,1 0 1 0 0,12-28-1 0 0,-13 36-378 0 0,0-1 0 0 0,1 1 0 0 0,0 0 0 0 0,1 0 1 0 0,-1 0-1 0 0,2 1 0 0 0,-1-1 0 0 0,1 1 0 0 0,0 1 1 0 0,13-12-1 0 0,-19 20-220 0 0,1-1 0 0 0,-1 1 1 0 0,0 0-1 0 0,1 0 0 0 0,-1 0 0 0 0,0 0 1 0 0,0-1-1 0 0,0 1 0 0 0,0 0 1 0 0,-1 0-1 0 0,1 0 0 0 0,0 0 0 0 0,-2 2 1 0 0,-5 41 255 0 0,-7 57-17 0 0,7-42-276 0 0,-27 194-67 0 0,29-163 43 0 0,4-67-7 0 0,2-33-11 0 0,1 1 1 0 0,-1-1-1 0 0,2 0 1 0 0,4-12 0 0 0,6-21-46 0 0,-3-6-5 0 0,-3 15-10 0 0,5-52 0 0 0,-8 12 11 0 0,21-216-76 0 0,-24 282 112 0 0,0 1 0 0 0,0-1-1 0 0,1 1 1 0 0,0 0 0 0 0,0-1 0 0 0,1 1 0 0 0,0 0-1 0 0,4-8 1 0 0,-5 13 2 0 0,-1-1-1 0 0,0 1 1 0 0,0-1 0 0 0,1 1-1 0 0,-1-1 1 0 0,1 1 0 0 0,-1 0-1 0 0,1 0 1 0 0,0 0 0 0 0,-1 0-1 0 0,1 0 1 0 0,0 0 0 0 0,0 0-1 0 0,-1 0 1 0 0,1 1 0 0 0,0-1-1 0 0,0 1 1 0 0,0 0 0 0 0,0-1-1 0 0,0 1 1 0 0,0 0 0 0 0,0 0-1 0 0,0 0 1 0 0,0 0 0 0 0,0 0-1 0 0,0 1 1 0 0,0-1 0 0 0,0 1-1 0 0,0-1 1 0 0,-1 1 0 0 0,4 1-1 0 0,10 6 4 0 0,1 1 0 0 0,-1 1 0 0 0,0 0 0 0 0,-1 1 0 0 0,0 0 1 0 0,20 23-1 0 0,-13-13 31 0 0,-12-12-30 0 0,-1 0 1 0 0,-1 1 0 0 0,0 0 0 0 0,0 0 0 0 0,-1 1 0 0 0,-1 0 0 0 0,1 0 0 0 0,-2 0 0 0 0,7 24 0 0 0,-2-11-10 0 0,-8-21 10 0 0,-1 0 0 0 0,1 0 1 0 0,-1 0-1 0 0,1 0 0 0 0,-1-1 1 0 0,0 1-1 0 0,0 0 0 0 0,0 0 0 0 0,0 0 1 0 0,-1 0-1 0 0,1 0 0 0 0,-1 0 0 0 0,0 0 1 0 0,0-1-1 0 0,0 1 0 0 0,0 0 1 0 0,0 0-1 0 0,-1-1 0 0 0,1 1 0 0 0,-1-1 1 0 0,1 1-1 0 0,-1-1 0 0 0,0 0 1 0 0,0 0-1 0 0,0 0 0 0 0,0 0 0 0 0,-1 0 1 0 0,1 0-1 0 0,0 0 0 0 0,-5 1 1 0 0,-2 3-6 0 0,-1 0 0 0 0,0-1 1 0 0,-1-1-1 0 0,1 0 0 0 0,-1 0 1 0 0,-17 3-1 0 0,-133 11-41 0 0,194-15 49 0 0,1 2 1 0 0,-2 1-1 0 0,1 2 0 0 0,45 16 1 0 0,-58-16-7 0 0,0 0 1 0 0,-1 2 0 0 0,0 0-1 0 0,0 1 1 0 0,-1 1-1 0 0,0 1 1 0 0,29 28-1 0 0,-46-40 1 0 0,0 0-1 0 0,0-1 1 0 0,0 1-1 0 0,0 0 1 0 0,0 0-1 0 0,0 0 0 0 0,0 1 1 0 0,-1-1-1 0 0,1 0 1 0 0,0 0-1 0 0,-1 0 1 0 0,1 1-1 0 0,-1-1 1 0 0,1 0-1 0 0,-1 0 1 0 0,0 1-1 0 0,1-1 1 0 0,-1 0-1 0 0,0 1 1 0 0,0-1-1 0 0,0 0 1 0 0,0 1-1 0 0,0-1 0 0 0,0 0 1 0 0,-1 1-1 0 0,1-1 1 0 0,0 0-1 0 0,-1 1 1 0 0,1-1-1 0 0,0 0 1 0 0,-1 0-1 0 0,0 1 1 0 0,1-1-1 0 0,-1 0 1 0 0,0 0-1 0 0,0 0 1 0 0,1 0-1 0 0,-1 0 1 0 0,0 0-1 0 0,0 0 0 0 0,0 0 1 0 0,0 0-1 0 0,0 0 1 0 0,-1-1-1 0 0,1 1 1 0 0,0 0-1 0 0,-2 0 1 0 0,-7 4 11 0 0,1 0 0 0 0,-1-1 0 0 0,1-1 0 0 0,-20 5 0 0 0,-24 3-73 0 0,0-3 0 0 0,0-2 1 0 0,0-2-1 0 0,-1-3 0 0 0,-55-5 1 0 0,104 3-51 0 0,1 1 1 0 0,-1-1 0 0 0,1 0-1 0 0,0 0 1 0 0,-1 0 0 0 0,1 0 0 0 0,0-1-1 0 0,-6-3 1 0 0,9 4 36 0 0,0 1 0 0 0,0-1 0 0 0,0 0-1 0 0,0 0 1 0 0,0 0 0 0 0,0 1 0 0 0,0-1 0 0 0,0 0-1 0 0,0 0 1 0 0,1 0 0 0 0,-1-1 0 0 0,0 1 0 0 0,1 0 0 0 0,-1 0-1 0 0,1 0 1 0 0,-1 0 0 0 0,1-1 0 0 0,-1 1 0 0 0,1 0-1 0 0,0 0 1 0 0,0-1 0 0 0,0 1 0 0 0,0 0 0 0 0,0 0 0 0 0,0-1-1 0 0,0 1 1 0 0,0 0 0 0 0,0 0 0 0 0,1-1 0 0 0,-1 1-1 0 0,0 0 1 0 0,1 0 0 0 0,0-2 0 0 0,4-8-537 0 0,1 1-1 0 0,0-1 1 0 0,0 1-1 0 0,1 1 1 0 0,1 0 0 0 0,15-16-1 0 0,4 1-607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17.510"/>
    </inkml:context>
    <inkml:brush xml:id="br0">
      <inkml:brushProperty name="width" value="0.05" units="cm"/>
      <inkml:brushProperty name="height" value="0.05" units="cm"/>
    </inkml:brush>
  </inkml:definitions>
  <inkml:trace contextRef="#ctx0" brushRef="#br0">1070 71 7873 0 0,'-5'3'250'0'0,"6"-10"257"0"0,2-8 109 0 0,4-9 3485 0 0,-13 19-3886 0 0,-20-13-16 0 0,20 13 605 0 0,-44 9-620 0 0,-157 16-3 0 0,192-19-143 0 0,1 1 0 0 0,-1 0 0 0 0,1 1-1 0 0,0 1 1 0 0,0 0 0 0 0,-24 11 0 0 0,12-3 31 0 0,-28 11 90 0 0,1 3 0 0 0,0 3 0 0 0,-68 50 0 0 0,86-54-53 0 0,2 2 0 0 0,0 2-1 0 0,3 1 1 0 0,-44 53 0 0 0,54-58-47 0 0,2 2 0 0 0,1 0 0 0 0,1 1 0 0 0,1 0 0 0 0,2 1 0 0 0,-19 56 0 0 0,29-73-44 0 0,0 0 0 0 0,0 0 0 0 0,1 0 0 0 0,1 0 0 0 0,0 0 0 0 0,0 0 1 0 0,1 1-1 0 0,1-1 0 0 0,0 0 0 0 0,1 0 0 0 0,0 0 0 0 0,1 0 0 0 0,0 0 1 0 0,1 0-1 0 0,0-1 0 0 0,1 0 0 0 0,1 0 0 0 0,-1 0 0 0 0,2 0 0 0 0,-1-1 1 0 0,1 0-1 0 0,1 0 0 0 0,0-1 0 0 0,16 15 0 0 0,0-5 14 0 0,0-2 0 0 0,1 0-1 0 0,0-2 1 0 0,2-1 0 0 0,0-1 0 0 0,47 16-1 0 0,-3-7 26 0 0,111 19-1 0 0,-29-17-13 0 0,261 6 0 0 0,156-49-60 0 0,-78-42-30 0 0,-379 39 19 0 0,0-6-1 0 0,138-52 1 0 0,-193 57-10 0 0,92-51 0 0 0,-128 62 31 0 0,-2-1 0 0 0,0-1 0 0 0,0-1 0 0 0,-2-1 0 0 0,0 0 1 0 0,0-2-1 0 0,19-25 0 0 0,-31 35 4 0 0,-1 0-1 0 0,0-1 1 0 0,0 0 0 0 0,0 0 0 0 0,-2 0-1 0 0,1 0 1 0 0,-1-1 0 0 0,0 0-1 0 0,-1 1 1 0 0,0-1 0 0 0,-1 0 0 0 0,0 0-1 0 0,0 0 1 0 0,-1 0 0 0 0,0 0 0 0 0,-3-16-1 0 0,0 14 2 0 0,0 0 0 0 0,-1-1 0 0 0,0 1 0 0 0,-1 1 0 0 0,0-1-1 0 0,-1 1 1 0 0,0 0 0 0 0,-1 0 0 0 0,0 0 0 0 0,0 1 0 0 0,-2 0 0 0 0,-14-13 0 0 0,-6-3-8 0 0,-1 2 0 0 0,-1 2 1 0 0,-1 0-1 0 0,0 3 0 0 0,-2 0 0 0 0,-1 2 1 0 0,0 2-1 0 0,-44-13 0 0 0,-24-2-71 0 0,-178-27 0 0 0,82 32-16 0 0,-200 0-1 0 0,300 24-32 0 0,0 5-1 0 0,0 3 1 0 0,-120 27 0 0 0,177-26-87 0 0,34-7-60 0 0,23 15-3605 0 0,48 48 2947 0 0,-48-48-69 0 0,49-2-1188 0 0,257 55 852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28.055"/>
    </inkml:context>
    <inkml:brush xml:id="br0">
      <inkml:brushProperty name="width" value="0.05" units="cm"/>
      <inkml:brushProperty name="height" value="0.05" units="cm"/>
    </inkml:brush>
  </inkml:definitions>
  <inkml:trace contextRef="#ctx0" brushRef="#br0">69 57 8929 0 0,'-12'-8'-74'0'0,"1"0"552"0"0,1 0-1 0 0,0 0 1 0 0,-15-17 0 0 0,29 32 115 0 0,0 0 1 0 0,-1 0-1 0 0,0 1 1 0 0,0-1-1 0 0,3 12 1 0 0,13 56 133 0 0,-13-51-272 0 0,2 8-94 0 0,-2 1-1 0 0,4 50 0 0 0,-10-64-309 0 0,0 0-1 0 0,-1 1 1 0 0,-1-1 0 0 0,-1 0-1 0 0,-8 31 1 0 0,4-27-85 0 0,3-12-310 0 0,0 1 0 0 0,1-1 0 0 0,1 1 0 0 0,-2 22-1 0 0,3-32-70 0 0,1 0-1 0 0,0 0 0 0 0,-1 0 0 0 0,1-1 0 0 0,-1 1 0 0 0,0 0 1 0 0,1 0-1 0 0,-1-1 0 0 0,0 1 0 0 0,0 0 0 0 0,0-1 0 0 0,-2 3 1 0 0,6-6-958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28.629"/>
    </inkml:context>
    <inkml:brush xml:id="br0">
      <inkml:brushProperty name="width" value="0.05" units="cm"/>
      <inkml:brushProperty name="height" value="0.05" units="cm"/>
    </inkml:brush>
  </inkml:definitions>
  <inkml:trace contextRef="#ctx0" brushRef="#br0">110 50 8229 0 0,'-5'-7'-15'0'0,"-4"-4"705"0"0,8 11-630 0 0,0 0-1 0 0,1 0 1 0 0,-1 0-1 0 0,1 0 1 0 0,-1 0-1 0 0,1 0 1 0 0,-1 1-1 0 0,1-1 1 0 0,-1 0-1 0 0,1 0 1 0 0,-1 0-1 0 0,1 1 0 0 0,-1-1 1 0 0,1 0-1 0 0,-1 1 1 0 0,1-1-1 0 0,-1 0 1 0 0,1 1-1 0 0,0-1 1 0 0,-1 1-1 0 0,1-1 1 0 0,0 1-1 0 0,-1-1 1 0 0,1 1-1 0 0,0-1 1 0 0,-1 1-1 0 0,1 0 1 0 0,-4 7 435 0 0,0-1 0 0 0,1 1 0 0 0,-3 12 0 0 0,-3 7 220 0 0,-1 0-210 0 0,1 1-1 0 0,2 1 1 0 0,-7 52-1 0 0,2 89 188 0 0,12-161-660 0 0,-2 16 8 0 0,1-15-26 0 0,0-1-1 0 0,0 1 1 0 0,1 0 0 0 0,1-1 0 0 0,-1 1 0 0 0,2-1 0 0 0,-1 1 0 0 0,1-1 0 0 0,4 12-1 0 0,-6-20-13 0 0,0-1 0 0 0,1 0-1 0 0,-1 0 1 0 0,0 0 0 0 0,0 1-1 0 0,0-1 1 0 0,0 0 0 0 0,0 0-1 0 0,0 0 1 0 0,0 1 0 0 0,1-1-1 0 0,-1 0 1 0 0,0 0 0 0 0,0 0-1 0 0,0 1 1 0 0,0-1 0 0 0,1 0-1 0 0,-1 0 1 0 0,0 0 0 0 0,0 0-1 0 0,0 0 1 0 0,1 0 0 0 0,-1 0-1 0 0,0 1 1 0 0,0-1 0 0 0,0 0-1 0 0,1 0 1 0 0,-1 0 0 0 0,0 0-1 0 0,0 0 1 0 0,1 0 0 0 0,-1 0-1 0 0,0 0 1 0 0,0 0 0 0 0,1 0-1 0 0,-1 0 1 0 0,0 0 0 0 0,0 0-1 0 0,0 0 1 0 0,1-1 0 0 0,-1 1-1 0 0,0 0 1 0 0,1 0 0 0 0,9-12-24 0 0,4-16-6 0 0,6-33-101 0 0,16-84 0 0 0,-1 1 63 0 0,-26 115 58 0 0,1 1-1 0 0,26-51 1 0 0,-34 75 4 0 0,0 0 1 0 0,1 0-1 0 0,0 1 0 0 0,-1-1 0 0 0,1 1 1 0 0,1 0-1 0 0,-1-1 0 0 0,0 2 0 0 0,1-1 0 0 0,-1 0 1 0 0,8-4-1 0 0,-10 7 3 0 0,0-1 1 0 0,1 1-1 0 0,-1 0 1 0 0,0-1-1 0 0,0 1 1 0 0,0 0-1 0 0,0 0 1 0 0,0 0-1 0 0,0 0 1 0 0,0 0-1 0 0,0 0 1 0 0,1 0-1 0 0,-1 0 1 0 0,0 0-1 0 0,0 0 1 0 0,0 1-1 0 0,0-1 1 0 0,0 0-1 0 0,2 2 1 0 0,-1-1 1 0 0,-1 0 0 0 0,0 0 0 0 0,1 1 1 0 0,-1-1-1 0 0,0 0 0 0 0,0 1 1 0 0,0 0-1 0 0,0-1 0 0 0,0 1 1 0 0,0-1-1 0 0,0 1 0 0 0,0 0 1 0 0,-1 0-1 0 0,1-1 0 0 0,-1 1 0 0 0,1 2 1 0 0,3 14 6 0 0,-2 0-1 0 0,0 0 1 0 0,0 1 0 0 0,-3 34 0 0 0,-15 75 105 0 0,7-66-35 0 0,-17 76 173 0 0,52-174-370 0 0,7-50-245 0 0,26-109 0 0 0,-53 169 362 0 0,-2 9 0 0 0,0 0 0 0 0,1 0 0 0 0,0 1 0 0 0,2-1 0 0 0,0 1 0 0 0,17-29 0 0 0,-23 44 4 0 0,0 0 0 0 0,-1 0 0 0 0,1 0-1 0 0,0 0 1 0 0,0 0 0 0 0,0 0 0 0 0,0 0 0 0 0,0 0 0 0 0,0 1 0 0 0,0-1 0 0 0,0 0 0 0 0,0 0 0 0 0,0 1 0 0 0,0-1 0 0 0,0 1 0 0 0,1-1-1 0 0,-1 1 1 0 0,0 0 0 0 0,0-1 0 0 0,1 1 0 0 0,-1 0 0 0 0,3 0 0 0 0,-3 0 0 0 0,1 0 0 0 0,-1 1 0 0 0,0 0 0 0 0,0-1 0 0 0,1 1 0 0 0,-1 0 0 0 0,0-1 0 0 0,0 1 0 0 0,0 0 0 0 0,1 0 0 0 0,-1 0 0 0 0,0 0 0 0 0,0 0 0 0 0,-1 1 1 0 0,1-1-1 0 0,1 2 0 0 0,3 6 2 0 0,-1-1 1 0 0,0 1 0 0 0,-1-1 0 0 0,5 19 0 0 0,-4 4 59 0 0,0 0 0 0 0,-2 1 0 0 0,-1-1 1 0 0,-4 34-1 0 0,1 8 265 0 0,4 104-59 0 0,0-170-846 0 0,2-8-1690 0 0,6-10-1754 0 0,-9 10 3986 0 0,3-4-1459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29.077"/>
    </inkml:context>
    <inkml:brush xml:id="br0">
      <inkml:brushProperty name="width" value="0.05" units="cm"/>
      <inkml:brushProperty name="height" value="0.05" units="cm"/>
    </inkml:brush>
  </inkml:definitions>
  <inkml:trace contextRef="#ctx0" brushRef="#br0">162 202 8101 0 0,'1'-1'138'0'0,"0"0"1"0"0,0 0 0 0 0,-1-1-1 0 0,1 1 1 0 0,-1 0-1 0 0,1-1 1 0 0,-1 1 0 0 0,1-1-1 0 0,-1 1 1 0 0,0-1 0 0 0,0 1-1 0 0,1 0 1 0 0,-1-1-1 0 0,0 1 1 0 0,-1-3 0 0 0,1 4-95 0 0,0 0 0 0 0,0 0 1 0 0,0 0-1 0 0,0 0 0 0 0,0 0 0 0 0,0 0 1 0 0,0 0-1 0 0,0-1 0 0 0,0 1 1 0 0,0 0-1 0 0,0 0 0 0 0,0 0 0 0 0,0 0 1 0 0,0 0-1 0 0,0 0 0 0 0,0 0 1 0 0,0 0-1 0 0,0 0 0 0 0,-1 0 1 0 0,1 0-1 0 0,0 0 0 0 0,0 0 0 0 0,0 0 1 0 0,0 0-1 0 0,0 0 0 0 0,0 0 1 0 0,0 0-1 0 0,0 0 0 0 0,0 0 0 0 0,0 0 1 0 0,0 0-1 0 0,0 0 0 0 0,-1 0 1 0 0,1 0-1 0 0,0 0 0 0 0,0 0 0 0 0,0 0 1 0 0,0 0-1 0 0,0 0 0 0 0,0 0 1 0 0,0 0-1 0 0,0 0 0 0 0,0 0 0 0 0,0 0 1 0 0,0 0-1 0 0,0 0 0 0 0,0 0 1 0 0,0 0-1 0 0,-1 0 0 0 0,1 0 1 0 0,0 0-1 0 0,0 0 0 0 0,0 1 0 0 0,0-1 1 0 0,0 0-1 0 0,0 0 0 0 0,0 0 1 0 0,0 0-1 0 0,0 0 0 0 0,0 0 0 0 0,0 0 1 0 0,0 0-1 0 0,0 0 0 0 0,0 0 1 0 0,0 0-1 0 0,0 0 0 0 0,0 1 0 0 0,-4 15 1443 0 0,3-6-1195 0 0,0 0 0 0 0,1 0 0 0 0,3 18 0 0 0,-1 16-2 0 0,-21 168 48 0 0,6-88-313 0 0,12-102-9 0 0,2-19 11 0 0,1-14-8 0 0,14-80-152 0 0,3-34 2 0 0,-13 50 129 0 0,3-1 0 0 0,33-129 0 0 0,-40 199-2 0 0,0 0 1 0 0,0 0-1 0 0,1 0 0 0 0,0 0 0 0 0,0 0 1 0 0,0 1-1 0 0,1-1 0 0 0,7-8 0 0 0,-10 13 5 0 0,1-1-1 0 0,-1 1 0 0 0,1 0 0 0 0,-1 0 0 0 0,1 0 0 0 0,-1 0 0 0 0,1 0 1 0 0,0 0-1 0 0,-1 1 0 0 0,1-1 0 0 0,0 1 0 0 0,0-1 0 0 0,-1 1 0 0 0,1-1 1 0 0,0 1-1 0 0,0 0 0 0 0,0 0 0 0 0,0 0 0 0 0,-1 0 0 0 0,1 0 0 0 0,0 0 1 0 0,0 0-1 0 0,0 1 0 0 0,0-1 0 0 0,-1 1 0 0 0,1-1 0 0 0,0 1 1 0 0,-1 0-1 0 0,1 0 0 0 0,0 0 0 0 0,-1 0 0 0 0,1 0 0 0 0,-1 0 0 0 0,3 2 1 0 0,3 4 6 0 0,0-1 0 0 0,-1 1 0 0 0,1 0 0 0 0,-2 0 1 0 0,1 0-1 0 0,-1 1 0 0 0,6 12 0 0 0,1 3 36 0 0,11 35-1 0 0,-16-40-9 0 0,-2-1 0 0 0,0 1 0 0 0,-1 0 0 0 0,-1 0 0 0 0,0 0 1 0 0,-1 20-1 0 0,-2-31-25 0 0,0-1 1 0 0,0 1-1 0 0,-1-1 1 0 0,0 1-1 0 0,-1-1 0 0 0,1 0 1 0 0,-1 0-1 0 0,0 0 1 0 0,-1 0-1 0 0,1 0 1 0 0,-1 0-1 0 0,0 0 1 0 0,-1-1-1 0 0,1 1 1 0 0,-1-1-1 0 0,0 0 1 0 0,-1 0-1 0 0,1-1 1 0 0,-1 1-1 0 0,-9 6 1 0 0,2-4-141 0 0,0 0 0 0 0,0-1 1 0 0,-1 0-1 0 0,0-1 1 0 0,0 0-1 0 0,0-1 0 0 0,0-1 1 0 0,-20 3-1 0 0,7-3-816 0 0,0-1 0 0 0,0-2 0 0 0,-39-3 0 0 0,49 1-228 0 0,-29-9 1 0 0,41 10 991 0 0,-29-8-1213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29.417"/>
    </inkml:context>
    <inkml:brush xml:id="br0">
      <inkml:brushProperty name="width" value="0.05" units="cm"/>
      <inkml:brushProperty name="height" value="0.05" units="cm"/>
    </inkml:brush>
  </inkml:definitions>
  <inkml:trace contextRef="#ctx0" brushRef="#br0">71 8 10709 0 0,'-66'0'784'0'0,"66"0"-765"0"0,0 0 0 0 0,0 0 0 0 0,-1 0 0 0 0,1 0 0 0 0,0 0 1 0 0,0 0-1 0 0,0 0 0 0 0,0 0 0 0 0,0 0 0 0 0,0 0 0 0 0,-1 0 0 0 0,1 0 0 0 0,0 0 0 0 0,0 0 0 0 0,0 0 0 0 0,0 0 1 0 0,0 0-1 0 0,0 0 0 0 0,-1 0 0 0 0,1 0 0 0 0,0 0 0 0 0,0 0 0 0 0,0 0 0 0 0,0 0 0 0 0,0 0 0 0 0,0 0 0 0 0,0 0 0 0 0,-1 0 1 0 0,1 0-1 0 0,0 0 0 0 0,0 0 0 0 0,0 0 0 0 0,0-1 0 0 0,0 1 0 0 0,0 0 0 0 0,0 0 0 0 0,0 0 0 0 0,0 0 0 0 0,0 0 1 0 0,0 0-1 0 0,0 0 0 0 0,-1-1 0 0 0,1 1 0 0 0,0 0 0 0 0,0 0 0 0 0,0 0 0 0 0,0 0 0 0 0,0 0 0 0 0,0 0 0 0 0,0-1 1 0 0,0 1-1 0 0,0 0 0 0 0,0 0 0 0 0,0 0 0 0 0,0 0 0 0 0,0 0 0 0 0,1 0 0 0 0,-1-1 0 0 0,0 1 0 0 0,0 0 0 0 0,0 0 0 0 0,0 0 1 0 0,0 0-1 0 0,0 0 0 0 0,0 0 0 0 0,11-3 914 0 0,25 8-223 0 0,0 1-1 0 0,0 2 1 0 0,-1 2 0 0 0,37 15 0 0 0,137 67 560 0 0,-153-65-823 0 0,428 208 2615 0 0,-16-8-1220 0 0,-430-209-1778 0 0,41 19 42 0 0,-1 2 0 0 0,99 68 0 0 0,-152-85-99 0 0,-25-22-11 0 0,1 1 1 0 0,-1-1-1 0 0,1 1 0 0 0,-1-1 0 0 0,0 1 0 0 0,1-1 0 0 0,-1 1 0 0 0,0-1 0 0 0,0 1 0 0 0,1-1 1 0 0,-1 1-1 0 0,0-1 0 0 0,0 1 0 0 0,0 0 0 0 0,1-1 0 0 0,-1 1 0 0 0,0 0 0 0 0,0 0 0 0 0,-1 0-7 0 0,1-1 0 0 0,0 0 0 0 0,-1 1 0 0 0,1-1 0 0 0,0 1 1 0 0,-1-1-1 0 0,1 0 0 0 0,-1 1 0 0 0,1-1 0 0 0,-1 0 0 0 0,1 0 0 0 0,-1 1 0 0 0,1-1 0 0 0,-1 0 0 0 0,1 0 0 0 0,-1 0 0 0 0,1 0 0 0 0,-1 0 0 0 0,0 0 0 0 0,1 0 0 0 0,-1 0 0 0 0,1 0 0 0 0,-1 0 0 0 0,1 0 0 0 0,-1 0 0 0 0,0 0 0 0 0,-6 0-249 0 0,0-1 1 0 0,-1 0-1 0 0,1 0 1 0 0,0-1-1 0 0,0 0 0 0 0,0 0 1 0 0,1-1-1 0 0,-9-4 1 0 0,-51-32-3137 0 0,42 24 1938 0 0,-4-5-562 0 0,3-4-204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29.777"/>
    </inkml:context>
    <inkml:brush xml:id="br0">
      <inkml:brushProperty name="width" value="0.05" units="cm"/>
      <inkml:brushProperty name="height" value="0.05" units="cm"/>
    </inkml:brush>
  </inkml:definitions>
  <inkml:trace contextRef="#ctx0" brushRef="#br0">2599 65 12901 0 0,'-18'-10'541'0'0,"1"1"0"0"0,-2 1 0 0 0,1 1 0 0 0,-1 0 0 0 0,0 1 1 0 0,0 2-1 0 0,0 0 0 0 0,-34-3 0 0 0,11 5 37 0 0,-1 1 0 0 0,1 2 0 0 0,-43 8 0 0 0,8 3 412 0 0,-120 36 0 0 0,-71 41 500 0 0,124-34-849 0 0,2 7 0 0 0,-220 130 0 0 0,-7 21-22 0 0,-18-32 140 0 0,148-91-529 0 0,256-99-623 0 0,1 0-1 0 0,-1-1 0 0 0,0 0 1 0 0,-1-2-1 0 0,16-13 0 0 0,82-77-5322 0 0,-91 82 3638 0 0,-2 3-213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39.111"/>
    </inkml:context>
    <inkml:brush xml:id="br0">
      <inkml:brushProperty name="width" value="0.05" units="cm"/>
      <inkml:brushProperty name="height" value="0.05" units="cm"/>
    </inkml:brush>
  </inkml:definitions>
  <inkml:trace contextRef="#ctx0" brushRef="#br0">172 37 5757 0 0,'-25'-15'1777'0'0,"25"15"-1724"0"0,-1 0 0 0 0,1 0 0 0 0,-1 0 0 0 0,1-1 0 0 0,-1 1 0 0 0,1 0 0 0 0,-1 0 0 0 0,1-1 0 0 0,0 1 0 0 0,-1-1 0 0 0,1 1 0 0 0,0 0-1 0 0,-1-1 1 0 0,1 1 0 0 0,0-1 0 0 0,-1 1 0 0 0,1-1 0 0 0,0 1 0 0 0,0-1 0 0 0,-1 1 0 0 0,1-1 0 0 0,0 1 0 0 0,0-1 0 0 0,0 1 0 0 0,0-1 0 0 0,0 1 0 0 0,0-1 0 0 0,0 1 0 0 0,0-1 0 0 0,0 1 0 0 0,0-1 0 0 0,0 1 0 0 0,0-1 0 0 0,0 1 0 0 0,0-1 0 0 0,0 1 0 0 0,1-1 0 0 0,-1 1 0 0 0,0-1 0 0 0,0 1 0 0 0,1-1 0 0 0,-1 1 0 0 0,0-1 0 0 0,1 1 0 0 0,-1-1 0 0 0,0 1 0 0 0,1 0 0 0 0,-1-1 0 0 0,1 1 0 0 0,0-1 0 0 0,2 1 875 0 0,0 13-366 0 0,-1 3-172 0 0,0 0 0 0 0,-2 0-1 0 0,-1 24 1 0 0,-1 0 76 0 0,-23 299 1678 0 0,-28-13-1034 0 0,3-36-553 0 0,39-196-436 0 0,0 106 0 0 0,11-178-117 0 0,-1-13-3 0 0,1 0-1 0 0,0 0 1 0 0,0 0 0 0 0,1 0-1 0 0,0 0 1 0 0,1 0-1 0 0,0 0 1 0 0,4 11 0 0 0,-6-20-9 0 0,0 1 0 0 0,0-1 0 0 0,0 0 0 0 0,0 1 0 0 0,0-1 0 0 0,1 0 0 0 0,-1 1 1 0 0,0-1-1 0 0,0 0 0 0 0,1 0 0 0 0,-1 1 0 0 0,0-1 0 0 0,0 0 0 0 0,1 0 0 0 0,-1 0 1 0 0,0 1-1 0 0,0-1 0 0 0,1 0 0 0 0,-1 0 0 0 0,0 0 0 0 0,1 0 0 0 0,-1 1 0 0 0,0-1 1 0 0,1 0-1 0 0,-1 0 0 0 0,0 0 0 0 0,1 0 0 0 0,-1 0 0 0 0,0 0 0 0 0,1 0 0 0 0,-1 0 1 0 0,0 0-1 0 0,1 0 0 0 0,-1 0 0 0 0,1 0 0 0 0,-1-1 0 0 0,13-9-691 0 0,6-17-870 0 0,-12 11 253 0 0,2-3-273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39.500"/>
    </inkml:context>
    <inkml:brush xml:id="br0">
      <inkml:brushProperty name="width" value="0.05" units="cm"/>
      <inkml:brushProperty name="height" value="0.05" units="cm"/>
    </inkml:brush>
  </inkml:definitions>
  <inkml:trace contextRef="#ctx0" brushRef="#br0">24 231 9165 0 0,'-1'0'4'0'0,"-1"-1"1"0"0,1 0 0 0 0,0 1-1 0 0,-1-1 1 0 0,1 0 0 0 0,0 0-1 0 0,0 0 1 0 0,-1 1 0 0 0,1-1-1 0 0,0-1 1 0 0,0 1 0 0 0,0 0-1 0 0,0 0 1 0 0,1 0 0 0 0,-1 0-1 0 0,0-1 1 0 0,0 1 0 0 0,1 0-1 0 0,-1-1 1 0 0,0 1 0 0 0,1-1-1 0 0,0 1 1 0 0,-1 0 0 0 0,1-1-1 0 0,0 1 1 0 0,0-3-1 0 0,0 2 13 0 0,0 0 0 0 0,1 0-1 0 0,0 1 1 0 0,-1-1-1 0 0,1 0 1 0 0,0 1-1 0 0,0-1 1 0 0,0 0 0 0 0,0 1-1 0 0,0-1 1 0 0,0 1-1 0 0,1 0 1 0 0,-1-1-1 0 0,0 1 1 0 0,1 0-1 0 0,-1 0 1 0 0,1 0 0 0 0,-1 0-1 0 0,1 0 1 0 0,2-1-1 0 0,4-2 70 0 0,0 1 0 0 0,0 0-1 0 0,0 1 1 0 0,1 0 0 0 0,-1 0 0 0 0,1 0-1 0 0,-1 1 1 0 0,9 1 0 0 0,75 3 606 0 0,-37 1-258 0 0,663-33 1877 0 0,-475 11-2137 0 0,1925-70 1013 0 0,4 68 2040 0 0,-1839 19-2710 0 0,541 3 338 0 0,-842-2-868 0 0,-18-1-29 0 0,0 1 0 0 0,-1 1 0 0 0,1 0 0 0 0,14 3 0 0 0,-42-5-543 0 0,-1 0-1 0 0,1 1 0 0 0,0 0 1 0 0,-19 4-1 0 0,-17 0-665 0 0,-21-2-434 0 0,-7 3-214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40.409"/>
    </inkml:context>
    <inkml:brush xml:id="br0">
      <inkml:brushProperty name="width" value="0.05" units="cm"/>
      <inkml:brushProperty name="height" value="0.05" units="cm"/>
    </inkml:brush>
  </inkml:definitions>
  <inkml:trace contextRef="#ctx0" brushRef="#br0">139 238 6785 0 0,'-139'4'1128'0'0,"322"-27"-114"0"0,-47 4-754 0 0,1578-127 2558 0 0,7 105-2733 0 0,272 71 144 0 0,-1093-11 48 0 0,-342-17 555 0 0,-538-5-238 0 0,-28-1 13 0 0,-33-5 147 0 0,35 8-750 0 0,-340-42 206 0 0,338 42-221 0 0,11-1 5 0 0,12 1 1 0 0,-1 3 16 0 0,-9-2-7 0 0,1 1 0 0 0,-1 0 0 0 0,1 0 1 0 0,9 4-1 0 0,-14-5-2 0 0,0 1 0 0 0,0-1 0 0 0,0 1 0 0 0,0 0 0 0 0,0-1 0 0 0,0 1 0 0 0,0 0 0 0 0,0 0 0 0 0,0 0 0 0 0,0-1 0 0 0,0 1 0 0 0,0 0 0 0 0,-1 0 0 0 0,1 0 0 0 0,0 1 0 0 0,-1-1 0 0 0,1 0 0 0 0,-1 0 0 0 0,1 0 0 0 0,-1 0 0 0 0,0 0 0 0 0,1 1 0 0 0,-1-1 0 0 0,0 0 0 0 0,0 0 0 0 0,0 3 0 0 0,1 19 72 0 0,-2 0 0 0 0,-1 0 0 0 0,-6 29 0 0 0,-13 66 527 0 0,-8 126-1 0 0,20-147-9 0 0,-22 139 268 0 0,-2 14 87 0 0,30-216-868 0 0,3-20-85 0 0,-1 0-1 0 0,-1 1 0 0 0,0-1 0 0 0,-1 0 0 0 0,-7 20 0 0 0,10-33-154 0 0,-1 0 0 0 0,0 0 0 0 0,0 0 0 0 0,0 0 0 0 0,0 0 0 0 0,0 0 0 0 0,-1 0 0 0 0,1 0 0 0 0,0 0 0 0 0,0-1 0 0 0,0 1 0 0 0,-1-1 0 0 0,1 1 0 0 0,0-1-1 0 0,-1 1 1 0 0,1-1 0 0 0,0 0 0 0 0,-1 1 0 0 0,1-1 0 0 0,-1 0 0 0 0,1 0 0 0 0,-2 0 0 0 0,-16-6-1887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41.658"/>
    </inkml:context>
    <inkml:brush xml:id="br0">
      <inkml:brushProperty name="width" value="0.05" units="cm"/>
      <inkml:brushProperty name="height" value="0.05" units="cm"/>
    </inkml:brush>
  </inkml:definitions>
  <inkml:trace contextRef="#ctx0" brushRef="#br0">159 398 7709 0 0,'0'0'2145'0'0,"1"-11"-1552"0"0,4-41 1793 0 0,-4 48-2232 0 0,2-14 15 0 0,-3 14 1030 0 0,1 13-1023 0 0,3 27-26 0 0,-3-27 400 0 0,0 7-470 0 0,0 44-34 0 0,-1-45 22 0 0,-1-3 22 0 0,-6 50 146 0 0,4-45-396 0 0,3-47 42 0 0,16-304-138 0 0,-15 327 252 0 0,-1 0-1 0 0,1 0 0 0 0,1 0 1 0 0,-1-1-1 0 0,1 1 1 0 0,1 0-1 0 0,-1 1 0 0 0,1-1 1 0 0,0 0-1 0 0,1 1 0 0 0,0 0 1 0 0,0-1-1 0 0,0 2 0 0 0,7-8 1 0 0,-5 7-5 0 0,1-1 1 0 0,1 2 0 0 0,-1-1-1 0 0,1 1 1 0 0,0 0 0 0 0,0 1-1 0 0,1-1 1 0 0,-1 2 0 0 0,18-6-1 0 0,1 3 0 0 0,0 1-1 0 0,1 1 1 0 0,-1 2 0 0 0,1 1-1 0 0,0 1 1 0 0,40 5 0 0 0,-46-2 13 0 0,-1 0 1 0 0,0 2-1 0 0,0 1 1 0 0,-1 1-1 0 0,30 13 1 0 0,-46-18 122 0 0,-5 14-51 0 0,-1 50-26 0 0,2-65-48 0 0,0 1 0 0 0,0-1 0 0 0,0 0-1 0 0,0 0 1 0 0,-1 0 0 0 0,1 0 0 0 0,0 0-1 0 0,0 0 1 0 0,-1 1 0 0 0,1-1-1 0 0,-1 0 1 0 0,1 0 0 0 0,-1 0 0 0 0,1 0-1 0 0,-1 0 1 0 0,-1 1 0 0 0,-39 36 24 0 0,-152 130-2 0 0,138-127-16 0 0,30-28 0 0 0,-176 53 76 0 0,198-68-5 0 0,4-5-58 0 0,7-6-20 0 0,0 6 5 0 0,0 0 1 0 0,1 1-1 0 0,0 0 0 0 0,0 0 0 0 0,1 1 1 0 0,-1 0-1 0 0,21-6 0 0 0,2 1 61 0 0,41-7 0 0 0,-30 9 67 0 0,1 2 0 0 0,58-1-1 0 0,-79 7-13 0 0,-1 1-1 0 0,1 1 1 0 0,0 1 0 0 0,-1 1-1 0 0,0 1 1 0 0,27 9-1 0 0,-42-11-59 0 0,0 0 0 0 0,0 0 1 0 0,0 1-1 0 0,-1 0 0 0 0,1 0 0 0 0,-1 1 0 0 0,0 0 0 0 0,0 0 0 0 0,-1 0 0 0 0,1 1 0 0 0,-1 0 1 0 0,5 7-1 0 0,-8-10-32 0 0,0 0 1 0 0,-1 0 0 0 0,1 0 0 0 0,-1 0-1 0 0,1 0 1 0 0,-1 1 0 0 0,0-1 0 0 0,-1 1-1 0 0,1-1 1 0 0,0 0 0 0 0,-1 1 0 0 0,0-1-1 0 0,0 1 1 0 0,0-1 0 0 0,0 1 0 0 0,0-1 0 0 0,-1 1-1 0 0,0-1 1 0 0,1 1 0 0 0,-1-1 0 0 0,-1 0-1 0 0,1 1 1 0 0,0-1 0 0 0,-1 0 0 0 0,0 0-1 0 0,1 0 1 0 0,-1 0 0 0 0,0 0 0 0 0,-3 3-1 0 0,-1-1 20 0 0,1 1-1 0 0,-1-1 1 0 0,0-1-1 0 0,-1 1 1 0 0,1-1-1 0 0,-1 0 1 0 0,0 0-1 0 0,1-1 1 0 0,-13 5-1 0 0,-10 2 26 0 0,-33 6 0 0 0,38-10-58 0 0,-30 5 8 0 0,-1-2 0 0 0,0-3 0 0 0,-84 0 0 0 0,106-6 3 0 0,-60-9 0 0 0,77 7-90 0 0,1-2 0 0 0,-1 0 1 0 0,1-1-1 0 0,0 0 0 0 0,1-1 0 0 0,-15-8 1 0 0,17 7-60 0 0,0 1-280 0 0,0-1 0 0 0,1-1 0 0 0,-15-11 0 0 0,23 16 191 0 0,0 1 0 0 0,1-1 0 0 0,-1 1 0 0 0,1-1 0 0 0,0 0 0 0 0,0 0 1 0 0,0 0-1 0 0,0 0 0 0 0,1-1 0 0 0,-1 1 0 0 0,1 0 0 0 0,0-1 0 0 0,0 1 0 0 0,0-1 0 0 0,0 1 0 0 0,0-1 0 0 0,1-6 1 0 0,0 7-23 0 0,1 1 1 0 0,0-1-1 0 0,0 0 0 0 0,0 0 1 0 0,0 1-1 0 0,0-1 1 0 0,1 1-1 0 0,-1-1 1 0 0,1 1-1 0 0,0 0 1 0 0,0 0-1 0 0,0-1 1 0 0,0 1-1 0 0,0 0 1 0 0,2-1-1 0 0,16-9-1195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42.481"/>
    </inkml:context>
    <inkml:brush xml:id="br0">
      <inkml:brushProperty name="width" value="0.05" units="cm"/>
      <inkml:brushProperty name="height" value="0.05" units="cm"/>
    </inkml:brush>
  </inkml:definitions>
  <inkml:trace contextRef="#ctx0" brushRef="#br0">203 146 10533 0 0,'-6'-5'295'0'0,"0"0"0"0"0,0 0 1 0 0,-1 1-1 0 0,0 0 0 0 0,0 0 0 0 0,0 1 0 0 0,0 0 1 0 0,0 0-1 0 0,-1 1 0 0 0,1 0 0 0 0,-1 0 0 0 0,-11 0 1 0 0,8-1 42 0 0,10 3-324 0 0,1-1 1 0 0,-1 1-1 0 0,1 0 0 0 0,-1 0 1 0 0,1 0-1 0 0,-1 0 1 0 0,1 0-1 0 0,-1 0 1 0 0,1 0-1 0 0,-1 0 0 0 0,1 0 1 0 0,-1 0-1 0 0,1 0 1 0 0,-1 0-1 0 0,1 0 1 0 0,-1 0-1 0 0,1 0 0 0 0,-1 0 1 0 0,1 1-1 0 0,-1-1 1 0 0,1 0-1 0 0,0 0 1 0 0,-1 1-1 0 0,1-1 0 0 0,-1 0 1 0 0,1 1-1 0 0,0-1 1 0 0,-1 0-1 0 0,1 1 1 0 0,0-1-1 0 0,-1 0 0 0 0,1 1 1 0 0,0-1-1 0 0,-1 1 1 0 0,1-1-1 0 0,0 1 1 0 0,0-1-1 0 0,-1 1 0 0 0,-9 16 181 0 0,-1-1 0 0 0,2 1-1 0 0,0 1 1 0 0,1-1 0 0 0,-7 27 0 0 0,12-36-124 0 0,1 1 0 0 0,0 0 1 0 0,0 0-1 0 0,1 0 0 0 0,1 0 1 0 0,-1 0-1 0 0,1 0 1 0 0,1 0-1 0 0,1 10 0 0 0,-2-16-50 0 0,0 0-1 0 0,1 0 0 0 0,0 0 0 0 0,0 0 0 0 0,-1-1 0 0 0,2 1 0 0 0,-1 0 0 0 0,0 0 0 0 0,0-1 0 0 0,1 1 0 0 0,0 0 0 0 0,-1-1 0 0 0,1 0 0 0 0,0 1 1 0 0,0-1-1 0 0,1 0 0 0 0,-1 0 0 0 0,0 0 0 0 0,1 0 0 0 0,-1 0 0 0 0,1-1 0 0 0,-1 1 0 0 0,1-1 0 0 0,0 0 0 0 0,0 0 0 0 0,-1 0 0 0 0,1 0 0 0 0,0 0 0 0 0,0 0 1 0 0,4 0-1 0 0,34 1 38 0 0,54-2 0 0 0,-80-1-54 0 0,0 0 0 0 0,-1-2 0 0 0,1 1 0 0 0,-1-2 0 0 0,1 0 0 0 0,-1-1 0 0 0,14-6 0 0 0,-21 7-18 0 0,0 1 1 0 0,-1-1-1 0 0,0 0 1 0 0,0-1-1 0 0,0 0 1 0 0,0 0-1 0 0,-1 0 1 0 0,0 0-1 0 0,0-1 1 0 0,0 0-1 0 0,-1 0 0 0 0,1-1 1 0 0,-2 1-1 0 0,1-1 1 0 0,2-7-1 0 0,-4 9 3 0 0,0-1 0 0 0,-1 0-1 0 0,0 0 1 0 0,0 0-1 0 0,0 0 1 0 0,-1 0 0 0 0,0 0-1 0 0,0 0 1 0 0,0 0 0 0 0,-1 0-1 0 0,0 0 1 0 0,0 1-1 0 0,0-1 1 0 0,-1 0 0 0 0,0 0-1 0 0,0 1 1 0 0,-1-1-1 0 0,1 1 1 0 0,-6-7 0 0 0,3 4 5 0 0,0 0 1 0 0,-1 0 0 0 0,0 1 0 0 0,-1 0 0 0 0,0 0 0 0 0,0 0-1 0 0,0 1 1 0 0,-1 0 0 0 0,0 1 0 0 0,0 0 0 0 0,0 0-1 0 0,0 1 1 0 0,-1 0 0 0 0,0 0 0 0 0,0 1 0 0 0,0 0 0 0 0,0 0-1 0 0,-1 1 1 0 0,1 1 0 0 0,-1-1 0 0 0,1 1 0 0 0,-1 1-1 0 0,1 0 1 0 0,-1 0 0 0 0,-12 3 0 0 0,10 1-67 0 0,28-2 38 0 0,34-2 21 0 0,-48 0 13 0 0,279-17 120 0 0,1 0-33 0 0,-281 17-86 0 0,5 0 1 0 0,0 0-1 0 0,-1 0 1 0 0,1 1 0 0 0,0 0-1 0 0,6 1 1 0 0,-12-2-2 0 0,1 1 0 0 0,0-1 1 0 0,-1 0-1 0 0,1 0 0 0 0,-1 1 0 0 0,1-1 0 0 0,-1 0 1 0 0,1 0-1 0 0,-1 1 0 0 0,1-1 0 0 0,-1 1 0 0 0,1-1 0 0 0,-1 0 1 0 0,0 1-1 0 0,1-1 0 0 0,-1 1 0 0 0,0-1 0 0 0,1 1 0 0 0,-1-1 1 0 0,0 1-1 0 0,1 0 0 0 0,-1 0 0 0 0,0 0 1 0 0,0 0 1 0 0,0 0-1 0 0,0 1 0 0 0,-1-1 1 0 0,1 0-1 0 0,0 0 0 0 0,-1 0 1 0 0,1 0-1 0 0,-1 0 0 0 0,1 0 0 0 0,-1 0 1 0 0,1 0-1 0 0,-1 0 0 0 0,1 0 1 0 0,-1 0-1 0 0,0 0 0 0 0,-1 0 1 0 0,-14 17 68 0 0,-2-2 0 0 0,-37 29 0 0 0,40-36-33 0 0,1 2-1 0 0,1 0 1 0 0,0 0-1 0 0,1 1 0 0 0,0 1 1 0 0,0 0-1 0 0,-13 22 1 0 0,23-32-9 0 0,0 0 0 0 0,1 0 0 0 0,0 1 1 0 0,0-1-1 0 0,0 0 0 0 0,0 1 1 0 0,0-1-1 0 0,0 1 0 0 0,1-1 0 0 0,0 1 1 0 0,0-1-1 0 0,0 1 0 0 0,0 0 1 0 0,0-1-1 0 0,1 1 0 0 0,0-1 0 0 0,-1 1 1 0 0,1-1-1 0 0,0 0 0 0 0,1 1 1 0 0,-1-1-1 0 0,1 0 0 0 0,-1 0 0 0 0,1 0 1 0 0,0 0-1 0 0,0 0 0 0 0,1 0 1 0 0,-1 0-1 0 0,0-1 0 0 0,5 4 0 0 0,-2-1 14 0 0,0-1 0 0 0,0 0 0 0 0,0-1-1 0 0,1 1 1 0 0,0-1 0 0 0,-1 0 0 0 0,1 0-1 0 0,0-1 1 0 0,1 0 0 0 0,-1 0 0 0 0,0 0-1 0 0,1-1 1 0 0,-1 0 0 0 0,1 0 0 0 0,10 0-1 0 0,-7-2-29 0 0,0 0 0 0 0,-1 0 0 0 0,1-1 0 0 0,0 0 0 0 0,-1-1-1 0 0,0 0 1 0 0,0 0 0 0 0,0-1 0 0 0,16-9 0 0 0,-20 10-14 0 0,-1 0 1 0 0,0-1 0 0 0,0 1-1 0 0,0-1 1 0 0,0 0-1 0 0,-1 0 1 0 0,1 0 0 0 0,-1-1-1 0 0,0 1 1 0 0,0-1 0 0 0,-1 0-1 0 0,1 0 1 0 0,-1 0-1 0 0,0 0 1 0 0,-1 0 0 0 0,1 0-1 0 0,-1 0 1 0 0,1-11-1 0 0,1-3-140 0 0,-2-1 0 0 0,0 1-1 0 0,-2 0 1 0 0,-2-24-1 0 0,1 31 57 0 0,0 0 1 0 0,0 0-1 0 0,-1 0 0 0 0,-1 0 0 0 0,-7-17 0 0 0,9 25 70 0 0,0 1 0 0 0,0-1 0 0 0,-1 0 0 0 0,0 1 0 0 0,1-1 1 0 0,-2 1-1 0 0,1 0 0 0 0,0 0 0 0 0,0 0 0 0 0,-1 0 0 0 0,0 0 0 0 0,1 1 0 0 0,-1 0 0 0 0,0 0 1 0 0,0 0-1 0 0,0 0 0 0 0,-1 1 0 0 0,-6-2 0 0 0,2 1 12 0 0,-1 0 0 0 0,1 1 0 0 0,-1 1 0 0 0,0-1-1 0 0,1 2 1 0 0,-1-1 0 0 0,1 1 0 0 0,-1 1 0 0 0,-12 3 0 0 0,15-3 0 0 0,-1 0-1 0 0,1 1 1 0 0,0 0-1 0 0,0 0 1 0 0,0 0 0 0 0,0 1-1 0 0,1 0 1 0 0,0 1-1 0 0,-1-1 1 0 0,2 1 0 0 0,-1 0-1 0 0,-5 7 1 0 0,9-11-58 0 0,1 1-1 0 0,0 0 1 0 0,0 0 0 0 0,0-1-1 0 0,0 1 1 0 0,0 0 0 0 0,0 0 0 0 0,0 0-1 0 0,1 0 1 0 0,-1 0 0 0 0,1 0-1 0 0,-1 0 1 0 0,1 0 0 0 0,0 0-1 0 0,0 0 1 0 0,0 0 0 0 0,0 1 0 0 0,0-1-1 0 0,0 0 1 0 0,1 0 0 0 0,-1 0-1 0 0,1 0 1 0 0,-1 0 0 0 0,1 0-1 0 0,0 0 1 0 0,0 0 0 0 0,0 0 0 0 0,0-1-1 0 0,0 1 1 0 0,0 0 0 0 0,0-1-1 0 0,0 1 1 0 0,4 2 0 0 0,-1 0-319 0 0,0 0 0 0 0,0 0 0 0 0,1-1 0 0 0,0 1 0 0 0,-1-1 0 0 0,1-1 0 0 0,0 1 0 0 0,1-1 0 0 0,-1 0 0 0 0,0 0 0 0 0,10 2 0 0 0,10 0-1095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19.595"/>
    </inkml:context>
    <inkml:brush xml:id="br0">
      <inkml:brushProperty name="width" value="0.05" units="cm"/>
      <inkml:brushProperty name="height" value="0.05" units="cm"/>
    </inkml:brush>
  </inkml:definitions>
  <inkml:trace contextRef="#ctx0" brushRef="#br0">195 39 12021 0 0,'-4'-6'26'0'0,"3"4"43"0"0,-1 0-1 0 0,1 0 0 0 0,-1-1 0 0 0,0 1 0 0 0,0 0 0 0 0,0 0 0 0 0,-4-3 0 0 0,-4-6 902 0 0,7 10-249 0 0,2 13-507 0 0,0-7-268 0 0,-47 326 2012 0 0,26-229-1565 0 0,-37 229-713 0 0,58-323-189 0 0,0 0 1 0 0,-1 1-1 0 0,1-1 0 0 0,-2 0 1 0 0,1 0-1 0 0,-1 0 0 0 0,-6 12 0 0 0,3-7-1194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43.012"/>
    </inkml:context>
    <inkml:brush xml:id="br0">
      <inkml:brushProperty name="width" value="0.05" units="cm"/>
      <inkml:brushProperty name="height" value="0.05" units="cm"/>
    </inkml:brush>
  </inkml:definitions>
  <inkml:trace contextRef="#ctx0" brushRef="#br0">80 118 9265 0 0,'-24'-33'413'0'0,"21"28"-152"0"0,-1 0 1 0 0,1 0 0 0 0,-1 0 0 0 0,0 0 0 0 0,0 1 0 0 0,-8-8-1 0 0,10 10-49 0 0,0 0-1 0 0,0 0 0 0 0,0 0 1 0 0,1 0-1 0 0,-1 0 0 0 0,1-1 0 0 0,-1 1 1 0 0,1 0-1 0 0,0-1 0 0 0,-1-2 0 0 0,-1-8 1542 0 0,3 13-1738 0 0,0 0 0 0 0,0 0-1 0 0,0 0 1 0 0,0 0 0 0 0,0 0 0 0 0,0 0 0 0 0,0 0-1 0 0,0 0 1 0 0,0 0 0 0 0,0 0 0 0 0,1 0 0 0 0,-1 0-1 0 0,0 0 1 0 0,0 0 0 0 0,0 0 0 0 0,0 0 0 0 0,0 0 0 0 0,0 0-1 0 0,0 0 1 0 0,0 0 0 0 0,0 0 0 0 0,0 0 0 0 0,0 0-1 0 0,1 0 1 0 0,-1 0 0 0 0,0 0 0 0 0,0 0 0 0 0,0 0-1 0 0,0 0 1 0 0,0 0 0 0 0,0 0 0 0 0,0 0 0 0 0,0 0 0 0 0,0 0-1 0 0,0-1 1 0 0,0 1 0 0 0,0 0 0 0 0,0 0 0 0 0,0 0-1 0 0,1 0 1 0 0,-1 0 0 0 0,0 0 0 0 0,0 0 0 0 0,0 0-1 0 0,0 0 1 0 0,0 0 0 0 0,0 0 0 0 0,0 0 0 0 0,0-1-1 0 0,0 1 1 0 0,0 0 0 0 0,0 0 0 0 0,0 0 0 0 0,0 0 0 0 0,0 0-1 0 0,0 0 1 0 0,0 0 0 0 0,0 0 0 0 0,0 0 0 0 0,0 0-1 0 0,0 0 1 0 0,0-1 0 0 0,-1 1 0 0 0,1 0 0 0 0,0 0-1 0 0,0 0 1 0 0,0 0 0 0 0,0 0 0 0 0,6 6 8 0 0,-1 1-1 0 0,0 0 1 0 0,-1 0 0 0 0,1 0 0 0 0,-1 1 0 0 0,-1 0-1 0 0,1-1 1 0 0,2 11 0 0 0,-4-11 9 0 0,9 24 32 0 0,-1 1 0 0 0,-1 1 0 0 0,-3-1 0 0 0,0 1 1 0 0,-2 1-1 0 0,-1-1 0 0 0,-2 0 0 0 0,-2 1 0 0 0,0-1 0 0 0,-12 57 0 0 0,12-82-170 0 0,-5 30-696 0 0,6-37 705 0 0,0 1 0 0 0,-1 0 0 0 0,1-1 0 0 0,0 1 0 0 0,0-1 0 0 0,0 1 0 0 0,1 0 0 0 0,-1-1 0 0 0,0 1-1 0 0,1 0 1 0 0,-1-1 0 0 0,0 1 0 0 0,1-1 0 0 0,0 1 0 0 0,-1-1 0 0 0,2 3 0 0 0,-1-4 67 0 0,0 0 0 0 0,-1 0 0 0 0,1 0 0 0 0,0 0 0 0 0,-1-1 0 0 0,1 1 0 0 0,-1 0 0 0 0,1 0 0 0 0,0 0 0 0 0,-1-1 0 0 0,1 1 0 0 0,-1 0 0 0 0,1 0 0 0 0,-1-1 0 0 0,1 1 0 0 0,-1-1 0 0 0,1 1 0 0 0,-1 0 0 0 0,1-1 0 0 0,-1 1 0 0 0,1-2 0 0 0,13-12-109 0 0,-12 11 100 0 0,19-23-6 0 0,0-1 1 0 0,-2-1-1 0 0,24-48 1 0 0,-26 45 30 0 0,0 1 1 0 0,2 1 0 0 0,28-34-1 0 0,-29 48 115 0 0,-17 18 14 0 0,-9 11-54 0 0,-3 3-34 0 0,-2-1 0 0 0,0 0 0 0 0,0 0 0 0 0,-2-1 0 0 0,0-1 0 0 0,-1-1 0 0 0,0 0 0 0 0,-1-1 0 0 0,0 0 0 0 0,-26 12 0 0 0,29-18 168 0 0,19-9 313 0 0,27-7 285 0 0,-16 8-587 0 0,1 0 0 0 0,0 1 0 0 0,-1 1-1 0 0,1 1 1 0 0,-1 1 0 0 0,0 0 0 0 0,1 1-1 0 0,16 5 1 0 0,-32-8-195 0 0,0 1 1 0 0,0-1-1 0 0,0 0 0 0 0,0 1 1 0 0,0-1-1 0 0,0 1 1 0 0,0-1-1 0 0,0 1 0 0 0,0-1 1 0 0,-1 1-1 0 0,1 0 0 0 0,0-1 1 0 0,0 1-1 0 0,-1 0 0 0 0,1 0 1 0 0,0 0-1 0 0,-1-1 1 0 0,1 3-1 0 0,0-2-2 0 0,0 0 1 0 0,-1-1-1 0 0,1 1 1 0 0,0 0 0 0 0,-1 0-1 0 0,1 0 1 0 0,0 0-1 0 0,0 0 1 0 0,0-1-1 0 0,0 1 1 0 0,-1 0-1 0 0,1-1 1 0 0,0 1-1 0 0,2 0 1 0 0,4 3 8 0 0,0 0 1 0 0,0 1 0 0 0,-1 0-1 0 0,1 0 1 0 0,-1 1 0 0 0,6 7-1 0 0,-7-8-14 0 0,-4-4-9 0 0,0 0-1 0 0,0 0 1 0 0,0 0-1 0 0,0-1 1 0 0,0 1-1 0 0,0 0 1 0 0,0-1-1 0 0,1 1 1 0 0,-1-1-1 0 0,0 1 1 0 0,0-1-1 0 0,0 0 1 0 0,1 1-1 0 0,-1-1 1 0 0,0 0-1 0 0,1 0 1 0 0,1 0-1 0 0,-2 0-12 0 0,-1 0-1 0 0,1 0 1 0 0,0 0 0 0 0,0 0-1 0 0,0 0 1 0 0,0 1 0 0 0,0-1-1 0 0,-1 0 1 0 0,1 0 0 0 0,0 1-1 0 0,0-1 1 0 0,0 0 0 0 0,-1 1 0 0 0,1-1-1 0 0,0 1 1 0 0,0-1 0 0 0,-1 1-1 0 0,1-1 1 0 0,0 1 0 0 0,-1 0-1 0 0,1-1 1 0 0,-1 1 0 0 0,1 0-1 0 0,-1-1 1 0 0,1 1 0 0 0,0 1-1 0 0,1 3-647 0 0,1 0-1 0 0,0-1 1 0 0,-1 0-1 0 0,1 0 1 0 0,1 0-1 0 0,-1 0 1 0 0,1 0-1 0 0,-1 0 1 0 0,7 3-1 0 0,1 5-1147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43.347"/>
    </inkml:context>
    <inkml:brush xml:id="br0">
      <inkml:brushProperty name="width" value="0.05" units="cm"/>
      <inkml:brushProperty name="height" value="0.05" units="cm"/>
    </inkml:brush>
  </inkml:definitions>
  <inkml:trace contextRef="#ctx0" brushRef="#br0">45 39 10049 0 0,'-3'-6'78'0'0,"-13"-20"1178"0"0,15 25-1153 0 0,1 1 1 0 0,-1-1-1 0 0,0 1 0 0 0,1-1 1 0 0,-1 1-1 0 0,1-1 0 0 0,-1 1 1 0 0,0 0-1 0 0,1-1 1 0 0,-1 1-1 0 0,0 0 0 0 0,0-1 1 0 0,1 1-1 0 0,-1 0 1 0 0,0 0-1 0 0,0-1 0 0 0,1 1 1 0 0,-1 0-1 0 0,0 0 1 0 0,0 0-1 0 0,0 0 0 0 0,1 0 1 0 0,-1 0-1 0 0,0 1 1 0 0,0-1-1 0 0,0 0 0 0 0,1 0 1 0 0,-1 0-1 0 0,0 1 1 0 0,1-1-1 0 0,-1 0 0 0 0,-1 2 1 0 0,2 0 68 0 0,0 0-1 0 0,0 0 1 0 0,1 0 0 0 0,-1 0 0 0 0,1 0 0 0 0,-1 0 0 0 0,1 0 0 0 0,0 0 0 0 0,0 0 0 0 0,1 2 0 0 0,4 11 268 0 0,-3-3-406 0 0,0-1 1 0 0,-1 1-1 0 0,-1 0 1 0 0,0 0-1 0 0,-1 0 1 0 0,0-1-1 0 0,0 1 1 0 0,-1 0-1 0 0,-4 13 1 0 0,3-13-1065 0 0,0-1 0 0 0,0 1 1 0 0,1 0-1 0 0,0 0 0 0 0,2 16 0 0 0,0-19-617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43.671"/>
    </inkml:context>
    <inkml:brush xml:id="br0">
      <inkml:brushProperty name="width" value="0.05" units="cm"/>
      <inkml:brushProperty name="height" value="0.05" units="cm"/>
    </inkml:brush>
  </inkml:definitions>
  <inkml:trace contextRef="#ctx0" brushRef="#br0">1 1 9229 0 0,'0'0'1332'0'0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44.278"/>
    </inkml:context>
    <inkml:brush xml:id="br0">
      <inkml:brushProperty name="width" value="0.05" units="cm"/>
      <inkml:brushProperty name="height" value="0.05" units="cm"/>
    </inkml:brush>
  </inkml:definitions>
  <inkml:trace contextRef="#ctx0" brushRef="#br0">0 1 8429 0 0,'0'0'154'0'0,"6"21"99"0"0,15 65 155 0 0,-15-64 10172 0 0,-2-16-10494 0 0,1 3-75 0 0,0 0 0 0 0,-1 0 0 0 0,0 0-1 0 0,0 0 1 0 0,-1 1 0 0 0,0-1 0 0 0,1 15-1 0 0,6 65-44 0 0,-9-76 15 0 0,0 1-77 0 0,9-28-1941 0 0,100-170 1478 0 0,-101 168 462 0 0,20-31 0 0 0,-27 44 92 0 0,1 0 1 0 0,-1 0-1 0 0,1 0 0 0 0,-1 0 0 0 0,1 0 1 0 0,0 0-1 0 0,0 1 0 0 0,0 0 0 0 0,1-1 1 0 0,-1 1-1 0 0,0 0 0 0 0,1 1 0 0 0,0-1 1 0 0,-1 1-1 0 0,1-1 0 0 0,4 0 0 0 0,-6 2 19 0 0,0 0 0 0 0,0 1 0 0 0,0-1 0 0 0,0 0 0 0 0,0 1 0 0 0,0 0 0 0 0,0-1 0 0 0,0 1 0 0 0,0 0 0 0 0,-1 0 0 0 0,1 0 0 0 0,0 0 0 0 0,0 0 0 0 0,-1 0 0 0 0,1 0 0 0 0,-1 1 0 0 0,1-1 0 0 0,-1 1 0 0 0,1-1 0 0 0,-1 1 0 0 0,0 0 0 0 0,0-1 0 0 0,0 1 0 0 0,0 0 0 0 0,0 0 0 0 0,0 0 0 0 0,0-1 0 0 0,0 5 0 0 0,3 5 135 0 0,-1 0-1 0 0,0 0 1 0 0,2 20 0 0 0,2 42 517 0 0,-6-46-406 0 0,1-1 1 0 0,2 0 0 0 0,9 38 0 0 0,-12-60-255 0 0,0-1 0 0 0,1 1 1 0 0,-1-1-1 0 0,1 1 0 0 0,0-1 0 0 0,-1 0 1 0 0,1 0-1 0 0,1 0 0 0 0,-1 0 1 0 0,0 0-1 0 0,1 0 0 0 0,0-1 0 0 0,-1 1 1 0 0,1-1-1 0 0,0 1 0 0 0,0-1 1 0 0,0 0-1 0 0,1-1 0 0 0,-1 1 0 0 0,0 0 1 0 0,1-1-1 0 0,-1 0 0 0 0,1 0 0 0 0,3 1 1 0 0,-1-1-27 0 0,0-1 0 0 0,-1 0 0 0 0,1 0 0 0 0,0 0 0 0 0,-1-1 0 0 0,1 0 0 0 0,0 0 0 0 0,-1 0 0 0 0,1-1 0 0 0,-1 1 0 0 0,0-1 0 0 0,0-1 0 0 0,1 1 0 0 0,-1-1 0 0 0,5-4 0 0 0,1-1-67 0 0,0-1 1 0 0,0 0-1 0 0,-1-1 0 0 0,-1 0 0 0 0,0 0 1 0 0,0-1-1 0 0,-1-1 0 0 0,0 1 0 0 0,-1-1 1 0 0,-1 0-1 0 0,8-19 0 0 0,-8 17 74 0 0,-1-1-1 0 0,-1 0 1 0 0,0 0-1 0 0,-1 0 1 0 0,0 0-1 0 0,-1 0 1 0 0,-1-1 0 0 0,0 1-1 0 0,-4-31 1 0 0,3 44 11 0 0,0 1 0 0 0,-1-1 1 0 0,1 1-1 0 0,0-1 1 0 0,-1 1-1 0 0,1-1 0 0 0,-1 1 1 0 0,0 0-1 0 0,1-1 1 0 0,-1 1-1 0 0,0 0 0 0 0,0-1 1 0 0,0 1-1 0 0,0 0 1 0 0,0 0-1 0 0,0 0 0 0 0,0 0 1 0 0,0 0-1 0 0,0 0 1 0 0,-1 0-1 0 0,1 0 0 0 0,-3-1 1 0 0,1 1-1 0 0,0 0 1 0 0,0 0-1 0 0,1 1 1 0 0,-1-1-1 0 0,0 1 0 0 0,-1 0 1 0 0,1 0-1 0 0,0 0 1 0 0,0 0-1 0 0,0 1 1 0 0,-3 0-1 0 0,-4 1 7 0 0,-1 1 0 0 0,1 1 0 0 0,0 0 0 0 0,0 0 0 0 0,-16 10 0 0 0,22-11-3 0 0,-1 0 1 0 0,1 1-1 0 0,-1-1 0 0 0,1 1 0 0 0,0 0 0 0 0,0 0 0 0 0,1 0 0 0 0,-7 10 0 0 0,9-13-2 0 0,1 0 0 0 0,-1 0 0 0 0,1 0 1 0 0,-1 0-1 0 0,1 0 0 0 0,0 0 0 0 0,0 1 0 0 0,-1-1 0 0 0,1 0 0 0 0,0 0 0 0 0,0 0 1 0 0,0 1-1 0 0,0-1 0 0 0,0 0 0 0 0,0 0 0 0 0,0 0 0 0 0,1 1 0 0 0,0 1 0 0 0,-1-2 1 0 0,1 1-1 0 0,0-1 1 0 0,0 0 0 0 0,0 0-1 0 0,1 1 1 0 0,-1-1-1 0 0,0 0 1 0 0,0 0 0 0 0,1 0-1 0 0,-1 0 1 0 0,1 0-1 0 0,-1 0 1 0 0,1-1-1 0 0,-1 1 1 0 0,1 0 0 0 0,-1-1-1 0 0,3 1 1 0 0,-1 0 1 0 0,-1-1 1 0 0,0 1 0 0 0,1-1-1 0 0,-1 0 1 0 0,1 0 0 0 0,-1 0-1 0 0,0 0 1 0 0,1 0 0 0 0,-1-1 0 0 0,0 1-1 0 0,1-1 1 0 0,-1 1 0 0 0,0-1-1 0 0,3-1 1 0 0,22-4-3 0 0,-25 7 0 0 0,-1-1-1 0 0,1 1 1 0 0,-1 0 0 0 0,1 0 0 0 0,-1 0 0 0 0,1 0 0 0 0,-1 0-1 0 0,1 0 1 0 0,-1 0 0 0 0,0 0 0 0 0,0 1 0 0 0,1-1 0 0 0,-1 0-1 0 0,0 1 1 0 0,0-1 0 0 0,-1 1 0 0 0,1-1 0 0 0,0 1 0 0 0,1 2-1 0 0,15 36-5 0 0,-17-38 6 0 0,40 104 317 0 0,59 170 2213 0 0,-78-205-1586 0 0,24 142 0 0 0,-37-156-683 0 0,-3 1 1 0 0,-1 70 0 0 0,-5-110-265 0 0,0-1 0 0 0,-2 1 0 0 0,1-1 1 0 0,-2 0-1 0 0,0 0 0 0 0,-2 0 0 0 0,0 0 0 0 0,0-1 1 0 0,-1 0-1 0 0,-1 0 0 0 0,-18 25 0 0 0,23-37 0 0 0,0 0-1 0 0,0 0 0 0 0,-1 0 1 0 0,0 0-1 0 0,1-1 1 0 0,-1 0-1 0 0,-1 0 1 0 0,1 0-1 0 0,0 0 0 0 0,-1-1 1 0 0,1 1-1 0 0,-1-1 1 0 0,0 0-1 0 0,-8 2 0 0 0,10-4 7 0 0,0 0 0 0 0,0 1 0 0 0,-1-1 0 0 0,1 0 0 0 0,0 0 0 0 0,0-1 0 0 0,-1 1 0 0 0,1-1 0 0 0,0 0 0 0 0,0 0 0 0 0,0 0 0 0 0,0 0 0 0 0,0 0 0 0 0,0-1-1 0 0,0 1 1 0 0,0-1 0 0 0,1 0 0 0 0,-1 1 0 0 0,0-2 0 0 0,1 1 0 0 0,0 0 0 0 0,-1 0 0 0 0,-2-5 0 0 0,-2-2-11 0 0,1 0 0 0 0,1 0 0 0 0,0-1 0 0 0,0 0 0 0 0,1 0 0 0 0,0 0 1 0 0,1 0-1 0 0,0 0 0 0 0,1-1 0 0 0,-2-18 0 0 0,0-8 10 0 0,4-65 0 0 0,5 21-118 0 0,4 0 0 0 0,3 1 0 0 0,46-156 0 0 0,-52 216 88 0 0,1 1 0 0 0,16-33 0 0 0,-21 48 5 0 0,0 0-1 0 0,1-1 1 0 0,-1 1 0 0 0,1 0-1 0 0,0 0 1 0 0,0 1-1 0 0,1-1 1 0 0,-1 1 0 0 0,1-1-1 0 0,0 1 1 0 0,0 0-1 0 0,0 0 1 0 0,0 1-1 0 0,0-1 1 0 0,0 1 0 0 0,1 0-1 0 0,6-2 1 0 0,5-3-2872 0 0,-15 7 2589 0 0,0-1 0 0 0,0 1-1 0 0,0-1 1 0 0,0 1 0 0 0,0 0 0 0 0,0-1 0 0 0,1 1 0 0 0,-1 0 0 0 0,0 0 0 0 0,0 0 0 0 0,0 0 0 0 0,0 0 0 0 0,0 0-1 0 0,0 0 1 0 0,0 0 0 0 0,0 0 0 0 0,0 0 0 0 0,1 1 0 0 0,-1-1 0 0 0,1 1 0 0 0,11 3-1455 0 0,3 2-161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44.666"/>
    </inkml:context>
    <inkml:brush xml:id="br0">
      <inkml:brushProperty name="width" value="0.05" units="cm"/>
      <inkml:brushProperty name="height" value="0.05" units="cm"/>
    </inkml:brush>
  </inkml:definitions>
  <inkml:trace contextRef="#ctx0" brushRef="#br0">97 94 8165 0 0,'3'-9'101'0'0,"-3"8"-53"0"0,0 0 1 0 0,1 1-1 0 0,-1-1 0 0 0,0 0 0 0 0,0 1 1 0 0,1-1-1 0 0,-1 0 0 0 0,0 1 0 0 0,0-1 1 0 0,0 0-1 0 0,0 0 0 0 0,0 1 0 0 0,0-1 1 0 0,0 0-1 0 0,0 1 0 0 0,0-1 0 0 0,0 0 1 0 0,-1 0-1 0 0,1 1 0 0 0,0-1 1 0 0,0 0-1 0 0,-1 1 0 0 0,1-1 0 0 0,0 0 1 0 0,-1 1-1 0 0,1-1 0 0 0,-1 1 0 0 0,1-1 1 0 0,-1 1-1 0 0,1-1 0 0 0,-1 1 0 0 0,1-1 1 0 0,-1 1-1 0 0,1-1 0 0 0,-1 1 0 0 0,0 0 1 0 0,1-1-1 0 0,-1 1 0 0 0,0 0 1 0 0,1-1-1 0 0,-1 1 0 0 0,0 0 0 0 0,0 0 1 0 0,-32-22 2507 0 0,31 20-2226 0 0,-1 1 0 0 0,1-1-1 0 0,0 0 1 0 0,0 0 0 0 0,0 0 0 0 0,1 0-1 0 0,-1 0 1 0 0,0 0 0 0 0,1 0-1 0 0,-1-1 1 0 0,-1-4 0 0 0,3 7-282 0 0,0-1 0 0 0,0 1 0 0 0,0 0-1 0 0,0 0 1 0 0,0-1 0 0 0,0 1 0 0 0,0 0 0 0 0,0-1 0 0 0,0 1 0 0 0,0 0 0 0 0,0-1-1 0 0,1 1 1 0 0,-1 0 0 0 0,0-1 0 0 0,0 1 0 0 0,0 0 0 0 0,0 0 0 0 0,1-1 0 0 0,-1 1-1 0 0,0 0 1 0 0,0 0 0 0 0,0-1 0 0 0,1 1 0 0 0,-1 0 0 0 0,0 0 0 0 0,1 0 0 0 0,-1 0-1 0 0,0-1 1 0 0,0 1 0 0 0,1 0 0 0 0,-1 0 0 0 0,0 0 0 0 0,1 0 0 0 0,-1 0 0 0 0,0 0-1 0 0,1 0 1 0 0,-1 0 0 0 0,0 0 0 0 0,1 0 0 0 0,-1 0 0 0 0,1 0 0 0 0,-1 0-15 0 0,1 0 0 0 0,-1 0 0 0 0,1 0 0 0 0,-1 0 0 0 0,1 0 0 0 0,0 0 0 0 0,-1 0 0 0 0,1 0 0 0 0,-1 0 1 0 0,1 1-1 0 0,-1-1 0 0 0,1 0 0 0 0,-1 0 0 0 0,0 1 0 0 0,1-1 0 0 0,-1 0 0 0 0,1 0 0 0 0,-1 1 0 0 0,1-1 0 0 0,-1 1 1 0 0,0-1-1 0 0,1 0 0 0 0,-1 1 0 0 0,0-1 0 0 0,1 1 0 0 0,-1 0 0 0 0,0-1 321 0 0,1 8 2954 0 0,-5 21-3078 0 0,-14 85-35 0 0,11-65-64 0 0,-13 87 91 0 0,16-18-22 0 0,4-96-243 0 0,0-18-65 0 0,10 11-6269 0 0,37 55 3819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45.100"/>
    </inkml:context>
    <inkml:brush xml:id="br0">
      <inkml:brushProperty name="width" value="0.05" units="cm"/>
      <inkml:brushProperty name="height" value="0.05" units="cm"/>
    </inkml:brush>
  </inkml:definitions>
  <inkml:trace contextRef="#ctx0" brushRef="#br0">10 208 8729 0 0,'0'0'1393'0'0,"-2"-11"-961"0"0,0-1-259 0 0,0 7 79 0 0,1-1 0 0 0,0 1 0 0 0,0-1 0 0 0,0 1 0 0 0,1-8-1 0 0,2-10-47 0 0,9-70-34 0 0,-11 91-159 0 0,0 0 1 0 0,0 0 0 0 0,1 0-1 0 0,-1 0 1 0 0,0 0 0 0 0,1 0-1 0 0,0 0 1 0 0,-1 0 0 0 0,1 0-1 0 0,0 0 1 0 0,3-5 1617 0 0,3 18-1227 0 0,18 34 20 0 0,-18-34 1228 0 0,-1 18-1509 0 0,20 86-31 0 0,-20-86 86 0 0,-4-14-128 0 0,8 53-35 0 0,-9-56-29 0 0,-1-10-1 0 0,0 0 1 0 0,0 0-1 0 0,0-1 1 0 0,0 1 0 0 0,1 0-1 0 0,-1 0 1 0 0,1 0-1 0 0,-1 0 1 0 0,1-1-1 0 0,-1 1 1 0 0,1 0-1 0 0,0-1 1 0 0,0 1 0 0 0,2 3-1 0 0,-3-6-2 0 0,1 1 0 0 0,0-1-1 0 0,0 0 1 0 0,-1 1 0 0 0,1-1 0 0 0,-1 0-1 0 0,1 1 1 0 0,0-1 0 0 0,-1 0 0 0 0,0 0-1 0 0,1 1 1 0 0,-1-1 0 0 0,1 0 0 0 0,-1 0-1 0 0,0 0 1 0 0,1-1 0 0 0,14-44-26 0 0,21-82-16 0 0,-27 96-30 0 0,3 9-215 0 0,35-65 63 0 0,-35 66-100 0 0,7 36-5451 0 0,-15-11 4692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45.489"/>
    </inkml:context>
    <inkml:brush xml:id="br0">
      <inkml:brushProperty name="width" value="0.05" units="cm"/>
      <inkml:brushProperty name="height" value="0.05" units="cm"/>
    </inkml:brush>
  </inkml:definitions>
  <inkml:trace contextRef="#ctx0" brushRef="#br0">0 70 8201 0 0,'0'0'712'0'0,"9"-1"-218"0"0,1-1-224 0 0,5 0-16 0 0,2-1 4574 0 0,-10-7-4262 0 0,20-31-89 0 0,-21 30 1849 0 0,-13 34-2245 0 0,-25 66-4 0 0,25-66 93 0 0,4-7-60 0 0,2 4-77 0 0,0-7 82 0 0,-1 0 0 0 0,-5 23 0 0 0,13-19-28 0 0,18 48-55 0 0,-18-49-123 0 0,11-21-5 0 0,52-16 6 0 0,-62 18 64 0 0,-1 0 0 0 0,0-1 0 0 0,1 0 0 0 0,-1 0 0 0 0,-1 0-1 0 0,1-1 1 0 0,-1 0 0 0 0,0 0 0 0 0,0-1 0 0 0,0 1 0 0 0,-1-1 0 0 0,1 0-1 0 0,-2 0 1 0 0,1-1 0 0 0,-1 1 0 0 0,5-12 0 0 0,-8 17 25 0 0,4-6-13 0 0,-1 0-1 0 0,-1-1 1 0 0,1 1-1 0 0,-1-1 1 0 0,0 0-1 0 0,-1 0 1 0 0,0 1 0 0 0,0-1-1 0 0,0 0 1 0 0,-1 0-1 0 0,-1 0 1 0 0,1 0-1 0 0,-1 0 1 0 0,0 0-1 0 0,-1 0 1 0 0,0 1 0 0 0,0-1-1 0 0,-1 0 1 0 0,-6-11-1 0 0,8 16 2 0 0,-1 1 0 0 0,0-1 0 0 0,0 0-1 0 0,0 1 1 0 0,0 0 0 0 0,0-1 0 0 0,0 1 0 0 0,-1 0-1 0 0,1 0 1 0 0,-1 1 0 0 0,0-1 0 0 0,1 0 0 0 0,-1 1-1 0 0,0-1 1 0 0,0 1 0 0 0,0 0 0 0 0,-5-1 0 0 0,3 1 13 0 0,1 1 0 0 0,-1 0 1 0 0,1 0-1 0 0,-1 0 1 0 0,1 0-1 0 0,-1 1 0 0 0,0-1 1 0 0,1 1-1 0 0,0 1 1 0 0,-1-1-1 0 0,-4 3 0 0 0,1-1-145 0 0,0 1 0 0 0,0 1-1 0 0,0-1 1 0 0,1 1 0 0 0,0 0-1 0 0,0 1 1 0 0,0 0 0 0 0,1 0-1 0 0,0 1 1 0 0,0-1 0 0 0,-10 15-1 0 0,16-19-27 0 0,-1 0 0 0 0,0-1 0 0 0,1 1 0 0 0,-1-1 0 0 0,1 1-1 0 0,0 0 1 0 0,-1 0 0 0 0,1-1 0 0 0,0 1 0 0 0,0 0-1 0 0,0 0 1 0 0,1-1 0 0 0,-1 1 0 0 0,0 0 0 0 0,0-1-1 0 0,1 1 1 0 0,-1 0 0 0 0,1-1 0 0 0,0 1 0 0 0,-1-1-1 0 0,1 1 1 0 0,0-1 0 0 0,0 1 0 0 0,0-1 0 0 0,0 1 0 0 0,0-1-1 0 0,0 0 1 0 0,1 1 0 0 0,-1-1 0 0 0,0 0 0 0 0,1 0-1 0 0,-1 0 1 0 0,0 0 0 0 0,1 0 0 0 0,0-1 0 0 0,-1 1-1 0 0,4 1 1 0 0,10 5-1280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45.862"/>
    </inkml:context>
    <inkml:brush xml:id="br0">
      <inkml:brushProperty name="width" value="0.05" units="cm"/>
      <inkml:brushProperty name="height" value="0.05" units="cm"/>
    </inkml:brush>
  </inkml:definitions>
  <inkml:trace contextRef="#ctx0" brushRef="#br0">135 72 10321 0 0,'-1'-1'151'0'0,"1"-1"0"0"0,-1 0 1 0 0,0 1-1 0 0,1-1 0 0 0,-1 0 0 0 0,0 1 0 0 0,0-1 0 0 0,0 1 1 0 0,0 0-1 0 0,0-1 0 0 0,0 1 0 0 0,0 0 0 0 0,0 0 1 0 0,-1-1-1 0 0,1 1 0 0 0,0 0 0 0 0,-1 0 0 0 0,1 0 1 0 0,-1 1-1 0 0,-2-2 0 0 0,2 1 81 0 0,1 0 1 0 0,-1 1-1 0 0,1-1 1 0 0,0 0-1 0 0,-1 0 0 0 0,1 0 1 0 0,0 0-1 0 0,-1 0 1 0 0,1 0-1 0 0,0 0 0 0 0,0-1 1 0 0,0 1-1 0 0,0 0 1 0 0,0 0-1 0 0,0-1 0 0 0,1 1 1 0 0,-1-1-1 0 0,0 1 1 0 0,1-1-1 0 0,-1-1 0 0 0,3 6 1309 0 0,-1 12-1606 0 0,-6 9 55 0 0,-15 99 191 0 0,19-110-152 0 0,0 0 0 0 0,1 1 0 0 0,1-1 0 0 0,0 0-1 0 0,1 1 1 0 0,0-1 0 0 0,5 16 0 0 0,-6-27-28 0 0,0 0 1 0 0,-1 0-1 0 0,1-1 0 0 0,0 1 1 0 0,0 0-1 0 0,0-1 0 0 0,0 1 1 0 0,0 0-1 0 0,0-1 1 0 0,0 1-1 0 0,0-1 0 0 0,1 0 1 0 0,-1 0-1 0 0,1 1 0 0 0,-1-1 1 0 0,1 0-1 0 0,-1 0 1 0 0,1 0-1 0 0,0 0 0 0 0,3 1 1 0 0,-2-2-19 0 0,0 1 0 0 0,0-1 0 0 0,0 1 0 0 0,0-1 0 0 0,0 0 0 0 0,0-1 0 0 0,0 1 0 0 0,0 0 0 0 0,0-1 0 0 0,0 1 0 0 0,5-3 0 0 0,2-1-113 0 0,0 0-1 0 0,0-1 1 0 0,-1-1-1 0 0,0 1 0 0 0,0-1 1 0 0,10-9-1 0 0,-13 10 35 0 0,0-1 0 0 0,0 0 0 0 0,0 0 0 0 0,-1-1 0 0 0,0 1 0 0 0,0-1 0 0 0,0 0 0 0 0,-1-1 0 0 0,0 1 0 0 0,-1-1 0 0 0,4-10 0 0 0,-6 13 49 0 0,1-1 0 0 0,-2 1 0 0 0,1-1 0 0 0,0 0 0 0 0,-1 1 0 0 0,0-1 1 0 0,-1 0-1 0 0,1 1 0 0 0,-1-1 0 0 0,0 1 0 0 0,0-1 0 0 0,-1 1 0 0 0,1-1 0 0 0,-1 1 1 0 0,-1 0-1 0 0,1 0 0 0 0,-5-8 0 0 0,2 5 9 0 0,0 1 1 0 0,0 0-1 0 0,0 0 1 0 0,-1 1-1 0 0,0-1 1 0 0,0 1-1 0 0,0 0 1 0 0,-1 1-1 0 0,0 0 1 0 0,0 0-1 0 0,-11-5 1 0 0,13 8 37 0 0,0 0 0 0 0,-1 0 0 0 0,1 1 0 0 0,0-1 0 0 0,-1 1 0 0 0,1 1-1 0 0,-1-1 1 0 0,1 1 0 0 0,-1 0 0 0 0,1 0 0 0 0,-1 0 0 0 0,1 1 0 0 0,-1 0 0 0 0,1 0 0 0 0,-1 0 0 0 0,1 1 0 0 0,0 0 0 0 0,-10 5 0 0 0,8-4 12 0 0,1 1 0 0 0,-1 0 0 0 0,0 0 0 0 0,1 1 0 0 0,0 0 1 0 0,-8 7-1 0 0,12-10-43 0 0,1 0 1 0 0,-1 0 0 0 0,0 0 0 0 0,1 0 0 0 0,-1 1 0 0 0,1-1 0 0 0,-1 0 0 0 0,1 1 0 0 0,0-1 0 0 0,0 1 0 0 0,0-1 0 0 0,1 1 0 0 0,-1-1-1 0 0,0 1 1 0 0,1 0 0 0 0,0 0 0 0 0,0-1 0 0 0,-1 1 0 0 0,2 0 0 0 0,-1-1 0 0 0,1 6 0 0 0,0-6-124 0 0,0 0-1 0 0,0 0 1 0 0,0 0 0 0 0,0 0-1 0 0,0-1 1 0 0,1 1 0 0 0,-1 0 0 0 0,0 0-1 0 0,1-1 1 0 0,0 1 0 0 0,-1-1 0 0 0,1 0-1 0 0,0 1 1 0 0,0-1 0 0 0,0 0 0 0 0,3 1-1 0 0,-2 0-246 0 0,1 0-1 0 0,0-1 0 0 0,-1 1 1 0 0,1-1-1 0 0,0 0 0 0 0,0-1 1 0 0,7 2-1 0 0,6-2-1210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46.195"/>
    </inkml:context>
    <inkml:brush xml:id="br0">
      <inkml:brushProperty name="width" value="0.05" units="cm"/>
      <inkml:brushProperty name="height" value="0.05" units="cm"/>
    </inkml:brush>
  </inkml:definitions>
  <inkml:trace contextRef="#ctx0" brushRef="#br0">49 159 9265 0 0,'3'-22'118'0'0,"0"6"276"0"0,0 0 1 0 0,7-21-1 0 0,-5 9 418 0 0,-5 25-634 0 0,0-1 1 0 0,0 1 0 0 0,1 0-1 0 0,-1 0 1 0 0,1 0-1 0 0,0-1 1 0 0,0 1 0 0 0,0 0-1 0 0,0 0 1 0 0,3-5 0 0 0,-4 9-168 0 0,0-1 0 0 0,0 0 0 0 0,0 0 1 0 0,0 0-1 0 0,0 1 0 0 0,0-1 1 0 0,0 0-1 0 0,0 0 0 0 0,0 0 1 0 0,0 0-1 0 0,0 1 0 0 0,0-1 1 0 0,0 0-1 0 0,0 0 0 0 0,0 0 1 0 0,0 0-1 0 0,0 1 0 0 0,0-1 1 0 0,0 0-1 0 0,1 0 0 0 0,-1 0 0 0 0,0 0 1 0 0,0 1-1 0 0,0-1 0 0 0,0 0 1 0 0,0 0-1 0 0,0 0 0 0 0,0 0 1 0 0,1 0-1 0 0,-1 1 0 0 0,0-1 1 0 0,0 0-1 0 0,0 0 0 0 0,0 0 1 0 0,0 0-1 0 0,1 0 0 0 0,-1 0 0 0 0,0 0 1 0 0,0 0-1 0 0,0 0 0 0 0,0 0 1 0 0,1 0-1 0 0,-1 0 0 0 0,0 0 1 0 0,0 0-1 0 0,0 0 0 0 0,1 0 1 0 0,-1 0-1 0 0,0 0 0 0 0,0 0 1 0 0,0 0-1 0 0,0 0 0 0 0,1 0 0 0 0,-1 0 1 0 0,0 0-1 0 0,0 0 0 0 0,0 0 1 0 0,0 0-1 0 0,1 0 0 0 0,-1 0 1 0 0,0-1-1 0 0,0 1 0 0 0,0 0 1 0 0,0 0-1 0 0,0 0 0 0 0,1 0 1 0 0,-1 0-1 0 0,0-1 0 0 0,1 18 101 0 0,-1-17-92 0 0,-2 27 252 0 0,-8 42-1 0 0,6-43-81 0 0,-30 138 1237 0 0,-7 54 255 0 0,40-215-1711 0 0,1 1-1 0 0,0 0 1 0 0,0 0 0 0 0,0 0-1 0 0,1 0 1 0 0,-1-1 0 0 0,1 1-1 0 0,0 0 1 0 0,0 0 0 0 0,0-1-1 0 0,1 1 1 0 0,-1-1-1 0 0,1 1 1 0 0,0-1 0 0 0,0 0-1 0 0,0 1 1 0 0,0-1 0 0 0,1 0-1 0 0,4 4 1 0 0,-4-4-187 0 0,0 0 0 0 0,1-1 0 0 0,-1 0 0 0 0,1 0 1 0 0,0 0-1 0 0,-1 0 0 0 0,1-1 0 0 0,0 1 0 0 0,0-1 0 0 0,0 0 0 0 0,0 0 0 0 0,0 0 0 0 0,0-1 0 0 0,0 1 1 0 0,1-1-1 0 0,-1 0 0 0 0,0 0 0 0 0,5-1 0 0 0,15-4-1483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46.580"/>
    </inkml:context>
    <inkml:brush xml:id="br0">
      <inkml:brushProperty name="width" value="0.05" units="cm"/>
      <inkml:brushProperty name="height" value="0.05" units="cm"/>
    </inkml:brush>
  </inkml:definitions>
  <inkml:trace contextRef="#ctx0" brushRef="#br0">162 309 10289 0 0,'-57'11'531'0'0,"29"-5"1000"0"0,-36 10 1 0 0,52-11-339 0 0,11-3-281 0 0,20-2 142 0 0,-1-1-864 0 0,17 3-702 0 0,-1-2 0 0 0,1-1 1 0 0,42-7-1 0 0,-68 6 235 0 0,4 0-606 0 0,0 0 1 0 0,0-1-1 0 0,-1-1 0 0 0,1 0 1 0 0,-1-1-1 0 0,0 0 0 0 0,19-11 1 0 0,-15 4-436 0 0</inkml:trace>
  <inkml:trace contextRef="#ctx0" brushRef="#br0" timeOffset="1">429 116 7325 0 0,'-28'-72'1732'0'0,"10"29"1708"0"0,18 45-3217 0 0,-1 0 0 0 0,1 1 1 0 0,0-1-1 0 0,0 0 0 0 0,1 0 0 0 0,-1 0 0 0 0,0 0 0 0 0,1 0 1 0 0,-1 1-1 0 0,1-1 0 0 0,0 0 0 0 0,0 0 0 0 0,1 3 0 0 0,13 19 317 0 0,-1 0 0 0 0,-2 0 0 0 0,0 1 0 0 0,-2 1-1 0 0,-1 0 1 0 0,-1 0 0 0 0,7 37 0 0 0,-13-50-390 0 0,0 0 1 0 0,-1 1-1 0 0,0-1 1 0 0,-2 0 0 0 0,1 1-1 0 0,-1-1 1 0 0,-1 0-1 0 0,0 0 1 0 0,-1 0-1 0 0,-1 0 1 0 0,0 0-1 0 0,0 0 1 0 0,-2-1-1 0 0,1 0 1 0 0,-1 0-1 0 0,-1-1 1 0 0,-9 13-1 0 0,0-6-761 0 0,0 0-1 0 0,-1-1 0 0 0,-1-1 0 0 0,-1-1 0 0 0,0 0 0 0 0,-1-1 0 0 0,-34 17 0 0 0,10-8-1573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2/12/2024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C7F17-C56A-EADB-A330-ED375863B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21C93C-5AE9-34D2-C349-284EA83960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69051C-AFA3-E2FB-6EA2-6E3E8EE1473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9071036-D817-3555-AB00-39F2DF59D903}"/>
              </a:ext>
            </a:extLst>
          </p:cNvPr>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2847508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E51DC-656A-C677-B34E-B4DAB88950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0C6B6C-91A8-953C-F60D-FE06CFD33B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4B920D-1EE5-EEF2-C36D-63C9D8B3730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78D90AE-9513-9407-2273-D591390D6159}"/>
              </a:ext>
            </a:extLst>
          </p:cNvPr>
          <p:cNvSpPr>
            <a:spLocks noGrp="1"/>
          </p:cNvSpPr>
          <p:nvPr>
            <p:ph type="sldNum" sz="quarter" idx="5"/>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1289110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06C87-5AC3-98D4-061D-9A4A46A6F7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E82098-7B74-2648-9AEF-7CB96FC0A6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3C7A33-9BA3-064B-407A-B4AF6CE56BB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7F46FC6-988D-D99C-4567-81F55884604B}"/>
              </a:ext>
            </a:extLst>
          </p:cNvPr>
          <p:cNvSpPr>
            <a:spLocks noGrp="1"/>
          </p:cNvSpPr>
          <p:nvPr>
            <p:ph type="sldNum" sz="quarter" idx="5"/>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2946692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E23BF-27D3-79E3-7A26-9A9354630B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AE708E-50CF-7F79-7F8D-149B37446D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85ECB4-848A-CEB6-9E2B-1CA044DA24F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A4F381D-3846-AED2-279E-C44C42E7487C}"/>
              </a:ext>
            </a:extLst>
          </p:cNvPr>
          <p:cNvSpPr>
            <a:spLocks noGrp="1"/>
          </p:cNvSpPr>
          <p:nvPr>
            <p:ph type="sldNum" sz="quarter" idx="5"/>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2611191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7C1BE1-31FE-E685-E699-1FEF034808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F2A6FF-BEDA-626F-CFD5-97A00A4D23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00CD13-ED60-7B77-63B9-FFD2827A7AB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D6AA0FB-89C0-D372-0FB9-2DFEB991CC90}"/>
              </a:ext>
            </a:extLst>
          </p:cNvPr>
          <p:cNvSpPr>
            <a:spLocks noGrp="1"/>
          </p:cNvSpPr>
          <p:nvPr>
            <p:ph type="sldNum" sz="quarter" idx="5"/>
          </p:nvPr>
        </p:nvSpPr>
        <p:spPr/>
        <p:txBody>
          <a:bodyPr/>
          <a:lstStyle/>
          <a:p>
            <a:fld id="{CA2D21D1-52E2-420B-B491-CFF6D7BB79FB}" type="slidenum">
              <a:rPr lang="en-US" smtClean="0"/>
              <a:pPr/>
              <a:t>8</a:t>
            </a:fld>
            <a:endParaRPr lang="en-US"/>
          </a:p>
        </p:txBody>
      </p:sp>
    </p:spTree>
    <p:extLst>
      <p:ext uri="{BB962C8B-B14F-4D97-AF65-F5344CB8AC3E}">
        <p14:creationId xmlns:p14="http://schemas.microsoft.com/office/powerpoint/2010/main" val="3208288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99EBC-EED1-70A2-1150-DEC7470F71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E1ABE9-06EA-4DC8-B4FF-4004286989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CE57C4-4957-4ECE-EB67-9EF041AA10C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A094C07-1B3A-A433-49FA-6B30B8EDB34D}"/>
              </a:ext>
            </a:extLst>
          </p:cNvPr>
          <p:cNvSpPr>
            <a:spLocks noGrp="1"/>
          </p:cNvSpPr>
          <p:nvPr>
            <p:ph type="sldNum" sz="quarter" idx="5"/>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2586447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14</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2/12/2024</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a:solidFill>
                <a:prstClr val="white"/>
              </a:solidFill>
            </a:endParaRPr>
          </a:p>
        </p:txBody>
      </p:sp>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813416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23471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495" y="3645024"/>
            <a:ext cx="1082783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739040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070" y="881262"/>
            <a:ext cx="9195625"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49996" y="3048744"/>
            <a:ext cx="9217024"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14366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255613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57174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2/12/2024</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0616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639217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012" y="4794325"/>
            <a:ext cx="3335505"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5912" y="4794325"/>
            <a:ext cx="3940258"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0712" y="4788396"/>
            <a:ext cx="3335505"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012" y="4277817"/>
            <a:ext cx="3335505"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5912" y="4277817"/>
            <a:ext cx="3940258"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0712" y="4271888"/>
            <a:ext cx="3335505"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6415883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462289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89813" y="1196752"/>
            <a:ext cx="3960812"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545028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0" y="1196752"/>
            <a:ext cx="4404692"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017521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4404851"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0" y="2060848"/>
            <a:ext cx="4404692"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8513012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9937141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81441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5415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897719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848513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C1A85F3E-2CF6-9E46-AE01-96E27850575D}"/>
              </a:ext>
            </a:extLst>
          </p:cNvPr>
          <p:cNvSpPr txBox="1">
            <a:spLocks/>
          </p:cNvSpPr>
          <p:nvPr userDrawn="1"/>
        </p:nvSpPr>
        <p:spPr>
          <a:xfrm>
            <a:off x="4319338" y="6408740"/>
            <a:ext cx="3431005" cy="304881"/>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prstClr val="black"/>
                </a:solidFill>
                <a:latin typeface="Arial" panose="020B0604020202020204" pitchFamily="34" charset="0"/>
                <a:cs typeface="Arial" panose="020B0604020202020204" pitchFamily="34" charset="0"/>
              </a:rPr>
              <a:t>Private and Confidential</a:t>
            </a:r>
          </a:p>
        </p:txBody>
      </p:sp>
      <p:sp>
        <p:nvSpPr>
          <p:cNvPr id="3" name="Slide Number Placeholder 5">
            <a:extLst>
              <a:ext uri="{FF2B5EF4-FFF2-40B4-BE49-F238E27FC236}">
                <a16:creationId xmlns:a16="http://schemas.microsoft.com/office/drawing/2014/main" id="{3EA0CF45-0B24-394D-8134-22C65E72D591}"/>
              </a:ext>
            </a:extLst>
          </p:cNvPr>
          <p:cNvSpPr txBox="1">
            <a:spLocks/>
          </p:cNvSpPr>
          <p:nvPr userDrawn="1"/>
        </p:nvSpPr>
        <p:spPr>
          <a:xfrm>
            <a:off x="10846469" y="6408740"/>
            <a:ext cx="1066800" cy="182563"/>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z="1400" smtClean="0">
                <a:solidFill>
                  <a:prstClr val="black"/>
                </a:solidFill>
                <a:latin typeface="Arial" panose="020B0604020202020204" pitchFamily="34" charset="0"/>
                <a:cs typeface="Arial" panose="020B0604020202020204" pitchFamily="34" charset="0"/>
              </a:rPr>
              <a:pPr/>
              <a:t>‹#›</a:t>
            </a:fld>
            <a:endParaRPr lang="en-US" sz="1400" dirty="0">
              <a:solidFill>
                <a:prstClr val="black"/>
              </a:solidFill>
              <a:latin typeface="Arial" panose="020B0604020202020204" pitchFamily="34" charset="0"/>
              <a:cs typeface="Arial" panose="020B0604020202020204" pitchFamily="34" charset="0"/>
            </a:endParaRPr>
          </a:p>
        </p:txBody>
      </p:sp>
      <p:sp>
        <p:nvSpPr>
          <p:cNvPr id="4" name="Rectangle 4">
            <a:extLst>
              <a:ext uri="{FF2B5EF4-FFF2-40B4-BE49-F238E27FC236}">
                <a16:creationId xmlns:a16="http://schemas.microsoft.com/office/drawing/2014/main" id="{4FBA1CD0-DC43-5542-B28E-D985E1AF9A7D}"/>
              </a:ext>
            </a:extLst>
          </p:cNvPr>
          <p:cNvSpPr/>
          <p:nvPr userDrawn="1"/>
        </p:nvSpPr>
        <p:spPr>
          <a:xfrm flipH="1">
            <a:off x="1588" y="627903"/>
            <a:ext cx="560273"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endParaRPr lang="en-US" sz="2399">
              <a:solidFill>
                <a:srgbClr val="FFFFFF"/>
              </a:solidFill>
              <a:latin typeface="Arial" panose="020B0604020202020204"/>
            </a:endParaRPr>
          </a:p>
        </p:txBody>
      </p:sp>
      <p:pic>
        <p:nvPicPr>
          <p:cNvPr id="5" name="Picture 4">
            <a:extLst>
              <a:ext uri="{FF2B5EF4-FFF2-40B4-BE49-F238E27FC236}">
                <a16:creationId xmlns:a16="http://schemas.microsoft.com/office/drawing/2014/main" id="{644539BE-18A6-1948-BE82-02455FBCC53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21344" y="338346"/>
            <a:ext cx="891925" cy="791393"/>
          </a:xfrm>
          <a:prstGeom prst="rect">
            <a:avLst/>
          </a:prstGeom>
        </p:spPr>
      </p:pic>
      <p:sp>
        <p:nvSpPr>
          <p:cNvPr id="6" name="Title 5">
            <a:extLst>
              <a:ext uri="{FF2B5EF4-FFF2-40B4-BE49-F238E27FC236}">
                <a16:creationId xmlns:a16="http://schemas.microsoft.com/office/drawing/2014/main" id="{5E39C373-21EA-5D42-A674-B1D80B4D9D8D}"/>
              </a:ext>
            </a:extLst>
          </p:cNvPr>
          <p:cNvSpPr>
            <a:spLocks noGrp="1"/>
          </p:cNvSpPr>
          <p:nvPr>
            <p:ph type="title" hasCustomPrompt="1"/>
          </p:nvPr>
        </p:nvSpPr>
        <p:spPr>
          <a:xfrm>
            <a:off x="655150" y="495335"/>
            <a:ext cx="10512862" cy="640714"/>
          </a:xfrm>
        </p:spPr>
        <p:txBody>
          <a:bodyPr>
            <a:normAutofit/>
          </a:bodyPr>
          <a:lstStyle>
            <a:lvl1pPr>
              <a:defRPr sz="2199" b="1">
                <a:solidFill>
                  <a:schemeClr val="tx2">
                    <a:lumMod val="7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6012848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1844025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sz="1799">
              <a:solidFill>
                <a:prstClr val="white"/>
              </a:solidFill>
            </a:endParaRPr>
          </a:p>
        </p:txBody>
      </p:sp>
      <p:sp>
        <p:nvSpPr>
          <p:cNvPr id="2" name="Title 1"/>
          <p:cNvSpPr>
            <a:spLocks noGrp="1"/>
          </p:cNvSpPr>
          <p:nvPr>
            <p:ph type="ctrTitle"/>
          </p:nvPr>
        </p:nvSpPr>
        <p:spPr>
          <a:xfrm>
            <a:off x="914163" y="3887117"/>
            <a:ext cx="10360501"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285" indent="0" algn="ctr">
              <a:buNone/>
              <a:defRPr>
                <a:solidFill>
                  <a:schemeClr val="tx1">
                    <a:tint val="75000"/>
                  </a:schemeClr>
                </a:solidFill>
              </a:defRPr>
            </a:lvl2pPr>
            <a:lvl3pPr marL="1218570" indent="0" algn="ctr">
              <a:buNone/>
              <a:defRPr>
                <a:solidFill>
                  <a:schemeClr val="tx1">
                    <a:tint val="75000"/>
                  </a:schemeClr>
                </a:solidFill>
              </a:defRPr>
            </a:lvl3pPr>
            <a:lvl4pPr marL="1827855" indent="0" algn="ctr">
              <a:buNone/>
              <a:defRPr>
                <a:solidFill>
                  <a:schemeClr val="tx1">
                    <a:tint val="75000"/>
                  </a:schemeClr>
                </a:solidFill>
              </a:defRPr>
            </a:lvl4pPr>
            <a:lvl5pPr marL="2437141" indent="0" algn="ctr">
              <a:buNone/>
              <a:defRPr>
                <a:solidFill>
                  <a:schemeClr val="tx1">
                    <a:tint val="75000"/>
                  </a:schemeClr>
                </a:solidFill>
              </a:defRPr>
            </a:lvl5pPr>
            <a:lvl6pPr marL="3046426" indent="0" algn="ctr">
              <a:buNone/>
              <a:defRPr>
                <a:solidFill>
                  <a:schemeClr val="tx1">
                    <a:tint val="75000"/>
                  </a:schemeClr>
                </a:solidFill>
              </a:defRPr>
            </a:lvl6pPr>
            <a:lvl7pPr marL="3655711" indent="0" algn="ctr">
              <a:buNone/>
              <a:defRPr>
                <a:solidFill>
                  <a:schemeClr val="tx1">
                    <a:tint val="75000"/>
                  </a:schemeClr>
                </a:solidFill>
              </a:defRPr>
            </a:lvl7pPr>
            <a:lvl8pPr marL="4264995" indent="0" algn="ctr">
              <a:buNone/>
              <a:defRPr>
                <a:solidFill>
                  <a:schemeClr val="tx1">
                    <a:tint val="75000"/>
                  </a:schemeClr>
                </a:solidFill>
              </a:defRPr>
            </a:lvl8pPr>
            <a:lvl9pPr marL="487428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21238032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3"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310" indent="0" algn="ctr">
              <a:buNone/>
              <a:defRPr>
                <a:solidFill>
                  <a:schemeClr val="tx1">
                    <a:tint val="75000"/>
                  </a:schemeClr>
                </a:solidFill>
              </a:defRPr>
            </a:lvl2pPr>
            <a:lvl3pPr marL="1218621" indent="0" algn="ctr">
              <a:buNone/>
              <a:defRPr>
                <a:solidFill>
                  <a:schemeClr val="tx1">
                    <a:tint val="75000"/>
                  </a:schemeClr>
                </a:solidFill>
              </a:defRPr>
            </a:lvl3pPr>
            <a:lvl4pPr marL="1827931" indent="0" algn="ctr">
              <a:buNone/>
              <a:defRPr>
                <a:solidFill>
                  <a:schemeClr val="tx1">
                    <a:tint val="75000"/>
                  </a:schemeClr>
                </a:solidFill>
              </a:defRPr>
            </a:lvl4pPr>
            <a:lvl5pPr marL="2437242" indent="0" algn="ctr">
              <a:buNone/>
              <a:defRPr>
                <a:solidFill>
                  <a:schemeClr val="tx1">
                    <a:tint val="75000"/>
                  </a:schemeClr>
                </a:solidFill>
              </a:defRPr>
            </a:lvl5pPr>
            <a:lvl6pPr marL="3046553" indent="0" algn="ctr">
              <a:buNone/>
              <a:defRPr>
                <a:solidFill>
                  <a:schemeClr val="tx1">
                    <a:tint val="75000"/>
                  </a:schemeClr>
                </a:solidFill>
              </a:defRPr>
            </a:lvl6pPr>
            <a:lvl7pPr marL="3655863" indent="0" algn="ctr">
              <a:buNone/>
              <a:defRPr>
                <a:solidFill>
                  <a:schemeClr val="tx1">
                    <a:tint val="75000"/>
                  </a:schemeClr>
                </a:solidFill>
              </a:defRPr>
            </a:lvl7pPr>
            <a:lvl8pPr marL="4265173" indent="0" algn="ctr">
              <a:buNone/>
              <a:defRPr>
                <a:solidFill>
                  <a:schemeClr val="tx1">
                    <a:tint val="75000"/>
                  </a:schemeClr>
                </a:solidFill>
              </a:defRPr>
            </a:lvl8pPr>
            <a:lvl9pPr marL="487448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371022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722660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3"/>
            <a:ext cx="10360501" cy="1362075"/>
          </a:xfrm>
        </p:spPr>
        <p:txBody>
          <a:bodyPr anchor="t"/>
          <a:lstStyle>
            <a:lvl1pPr algn="l">
              <a:defRPr sz="5298"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699">
                <a:solidFill>
                  <a:schemeClr val="tx1">
                    <a:tint val="75000"/>
                  </a:schemeClr>
                </a:solidFill>
              </a:defRPr>
            </a:lvl1pPr>
            <a:lvl2pPr marL="609310" indent="0">
              <a:buNone/>
              <a:defRPr sz="2399">
                <a:solidFill>
                  <a:schemeClr val="tx1">
                    <a:tint val="75000"/>
                  </a:schemeClr>
                </a:solidFill>
              </a:defRPr>
            </a:lvl2pPr>
            <a:lvl3pPr marL="1218621" indent="0">
              <a:buNone/>
              <a:defRPr sz="2099">
                <a:solidFill>
                  <a:schemeClr val="tx1">
                    <a:tint val="75000"/>
                  </a:schemeClr>
                </a:solidFill>
              </a:defRPr>
            </a:lvl3pPr>
            <a:lvl4pPr marL="1827931" indent="0">
              <a:buNone/>
              <a:defRPr sz="1899">
                <a:solidFill>
                  <a:schemeClr val="tx1">
                    <a:tint val="75000"/>
                  </a:schemeClr>
                </a:solidFill>
              </a:defRPr>
            </a:lvl4pPr>
            <a:lvl5pPr marL="2437242" indent="0">
              <a:buNone/>
              <a:defRPr sz="1899">
                <a:solidFill>
                  <a:schemeClr val="tx1">
                    <a:tint val="75000"/>
                  </a:schemeClr>
                </a:solidFill>
              </a:defRPr>
            </a:lvl5pPr>
            <a:lvl6pPr marL="3046553" indent="0">
              <a:buNone/>
              <a:defRPr sz="1899">
                <a:solidFill>
                  <a:schemeClr val="tx1">
                    <a:tint val="75000"/>
                  </a:schemeClr>
                </a:solidFill>
              </a:defRPr>
            </a:lvl6pPr>
            <a:lvl7pPr marL="3655863" indent="0">
              <a:buNone/>
              <a:defRPr sz="1899">
                <a:solidFill>
                  <a:schemeClr val="tx1">
                    <a:tint val="75000"/>
                  </a:schemeClr>
                </a:solidFill>
              </a:defRPr>
            </a:lvl7pPr>
            <a:lvl8pPr marL="4265173" indent="0">
              <a:buNone/>
              <a:defRPr sz="1899">
                <a:solidFill>
                  <a:schemeClr val="tx1">
                    <a:tint val="75000"/>
                  </a:schemeClr>
                </a:solidFill>
              </a:defRPr>
            </a:lvl8pPr>
            <a:lvl9pPr marL="4874484" indent="0">
              <a:buNone/>
              <a:defRPr sz="18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987697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3"/>
            <a:ext cx="5383398" cy="4525963"/>
          </a:xfrm>
        </p:spPr>
        <p:txBody>
          <a:bodyPr/>
          <a:lstStyle>
            <a:lvl1pPr>
              <a:defRPr sz="3699"/>
            </a:lvl1pPr>
            <a:lvl2pPr>
              <a:defRPr sz="3199"/>
            </a:lvl2pPr>
            <a:lvl3pPr>
              <a:defRPr sz="26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3"/>
            <a:ext cx="5383398" cy="4525963"/>
          </a:xfrm>
        </p:spPr>
        <p:txBody>
          <a:bodyPr/>
          <a:lstStyle>
            <a:lvl1pPr>
              <a:defRPr sz="3699"/>
            </a:lvl1pPr>
            <a:lvl2pPr>
              <a:defRPr sz="3199"/>
            </a:lvl2pPr>
            <a:lvl3pPr>
              <a:defRPr sz="26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46353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2" y="1535115"/>
            <a:ext cx="5385514" cy="639763"/>
          </a:xfrm>
        </p:spPr>
        <p:txBody>
          <a:bodyPr anchor="b"/>
          <a:lstStyle>
            <a:lvl1pPr marL="0" indent="0">
              <a:buNone/>
              <a:defRPr sz="3199" b="1"/>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a:t>Click to edit Master text styles</a:t>
            </a:r>
          </a:p>
        </p:txBody>
      </p:sp>
      <p:sp>
        <p:nvSpPr>
          <p:cNvPr id="4" name="Content Placeholder 3"/>
          <p:cNvSpPr>
            <a:spLocks noGrp="1"/>
          </p:cNvSpPr>
          <p:nvPr>
            <p:ph sz="half" idx="2"/>
          </p:nvPr>
        </p:nvSpPr>
        <p:spPr>
          <a:xfrm>
            <a:off x="609442" y="2174875"/>
            <a:ext cx="5385514" cy="3951288"/>
          </a:xfrm>
        </p:spPr>
        <p:txBody>
          <a:bodyPr/>
          <a:lstStyle>
            <a:lvl1pPr>
              <a:defRPr sz="3199"/>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5"/>
            <a:ext cx="5387630" cy="639763"/>
          </a:xfrm>
        </p:spPr>
        <p:txBody>
          <a:bodyPr anchor="b"/>
          <a:lstStyle>
            <a:lvl1pPr marL="0" indent="0">
              <a:buNone/>
              <a:defRPr sz="3199" b="1"/>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199"/>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20357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2/12/2024</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466283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9039150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382774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1"/>
            <a:ext cx="4010039" cy="1162051"/>
          </a:xfrm>
        </p:spPr>
        <p:txBody>
          <a:bodyPr anchor="b"/>
          <a:lstStyle>
            <a:lvl1pPr algn="l">
              <a:defRPr sz="2699" b="1"/>
            </a:lvl1pPr>
          </a:lstStyle>
          <a:p>
            <a:r>
              <a:rPr lang="en-US"/>
              <a:t>Click to edit Master title style</a:t>
            </a:r>
          </a:p>
        </p:txBody>
      </p:sp>
      <p:sp>
        <p:nvSpPr>
          <p:cNvPr id="3" name="Content Placeholder 2"/>
          <p:cNvSpPr>
            <a:spLocks noGrp="1"/>
          </p:cNvSpPr>
          <p:nvPr>
            <p:ph idx="1"/>
          </p:nvPr>
        </p:nvSpPr>
        <p:spPr>
          <a:xfrm>
            <a:off x="4765492" y="273054"/>
            <a:ext cx="6813892" cy="5853113"/>
          </a:xfrm>
        </p:spPr>
        <p:txBody>
          <a:bodyPr/>
          <a:lstStyle>
            <a:lvl1pPr>
              <a:defRPr sz="4299"/>
            </a:lvl1pPr>
            <a:lvl2pPr>
              <a:defRPr sz="3699"/>
            </a:lvl2pPr>
            <a:lvl3pPr>
              <a:defRPr sz="3199"/>
            </a:lvl3pPr>
            <a:lvl4pPr>
              <a:defRPr sz="2699"/>
            </a:lvl4pPr>
            <a:lvl5pPr>
              <a:defRPr sz="2699"/>
            </a:lvl5pPr>
            <a:lvl6pPr>
              <a:defRPr sz="2699"/>
            </a:lvl6pPr>
            <a:lvl7pPr>
              <a:defRPr sz="2699"/>
            </a:lvl7pPr>
            <a:lvl8pPr>
              <a:defRPr sz="2699"/>
            </a:lvl8pPr>
            <a:lvl9pPr>
              <a:defRPr sz="26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3"/>
            <a:ext cx="4010039" cy="4691063"/>
          </a:xfrm>
        </p:spPr>
        <p:txBody>
          <a:bodyPr/>
          <a:lstStyle>
            <a:lvl1pPr marL="0" indent="0">
              <a:buNone/>
              <a:defRPr sz="1899"/>
            </a:lvl1pPr>
            <a:lvl2pPr marL="609310" indent="0">
              <a:buNone/>
              <a:defRPr sz="1600"/>
            </a:lvl2pPr>
            <a:lvl3pPr marL="1218621" indent="0">
              <a:buNone/>
              <a:defRPr sz="1300"/>
            </a:lvl3pPr>
            <a:lvl4pPr marL="1827931" indent="0">
              <a:buNone/>
              <a:defRPr sz="1200"/>
            </a:lvl4pPr>
            <a:lvl5pPr marL="2437242" indent="0">
              <a:buNone/>
              <a:defRPr sz="1200"/>
            </a:lvl5pPr>
            <a:lvl6pPr marL="3046553" indent="0">
              <a:buNone/>
              <a:defRPr sz="1200"/>
            </a:lvl6pPr>
            <a:lvl7pPr marL="3655863" indent="0">
              <a:buNone/>
              <a:defRPr sz="1200"/>
            </a:lvl7pPr>
            <a:lvl8pPr marL="4265173" indent="0">
              <a:buNone/>
              <a:defRPr sz="1200"/>
            </a:lvl8pPr>
            <a:lvl9pPr marL="487448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479703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6" y="4800602"/>
            <a:ext cx="7313295" cy="566739"/>
          </a:xfrm>
        </p:spPr>
        <p:txBody>
          <a:bodyPr anchor="b"/>
          <a:lstStyle>
            <a:lvl1pPr algn="l">
              <a:defRPr sz="2699" b="1"/>
            </a:lvl1pPr>
          </a:lstStyle>
          <a:p>
            <a:r>
              <a:rPr lang="en-US"/>
              <a:t>Click to edit Master title style</a:t>
            </a:r>
          </a:p>
        </p:txBody>
      </p:sp>
      <p:sp>
        <p:nvSpPr>
          <p:cNvPr id="3" name="Picture Placeholder 2"/>
          <p:cNvSpPr>
            <a:spLocks noGrp="1"/>
          </p:cNvSpPr>
          <p:nvPr>
            <p:ph type="pic" idx="1"/>
          </p:nvPr>
        </p:nvSpPr>
        <p:spPr>
          <a:xfrm>
            <a:off x="2389096" y="612775"/>
            <a:ext cx="7313295" cy="4114800"/>
          </a:xfrm>
        </p:spPr>
        <p:txBody>
          <a:bodyPr/>
          <a:lstStyle>
            <a:lvl1pPr marL="0" indent="0">
              <a:buNone/>
              <a:defRPr sz="4299"/>
            </a:lvl1pPr>
            <a:lvl2pPr marL="609310" indent="0">
              <a:buNone/>
              <a:defRPr sz="3699"/>
            </a:lvl2pPr>
            <a:lvl3pPr marL="1218621" indent="0">
              <a:buNone/>
              <a:defRPr sz="3199"/>
            </a:lvl3pPr>
            <a:lvl4pPr marL="1827931" indent="0">
              <a:buNone/>
              <a:defRPr sz="2699"/>
            </a:lvl4pPr>
            <a:lvl5pPr marL="2437242" indent="0">
              <a:buNone/>
              <a:defRPr sz="2699"/>
            </a:lvl5pPr>
            <a:lvl6pPr marL="3046553" indent="0">
              <a:buNone/>
              <a:defRPr sz="2699"/>
            </a:lvl6pPr>
            <a:lvl7pPr marL="3655863" indent="0">
              <a:buNone/>
              <a:defRPr sz="2699"/>
            </a:lvl7pPr>
            <a:lvl8pPr marL="4265173" indent="0">
              <a:buNone/>
              <a:defRPr sz="2699"/>
            </a:lvl8pPr>
            <a:lvl9pPr marL="4874484" indent="0">
              <a:buNone/>
              <a:defRPr sz="2699"/>
            </a:lvl9pPr>
          </a:lstStyle>
          <a:p>
            <a:endParaRPr lang="en-US"/>
          </a:p>
        </p:txBody>
      </p:sp>
      <p:sp>
        <p:nvSpPr>
          <p:cNvPr id="4" name="Text Placeholder 3"/>
          <p:cNvSpPr>
            <a:spLocks noGrp="1"/>
          </p:cNvSpPr>
          <p:nvPr>
            <p:ph type="body" sz="half" idx="2"/>
          </p:nvPr>
        </p:nvSpPr>
        <p:spPr>
          <a:xfrm>
            <a:off x="2389096" y="5367340"/>
            <a:ext cx="7313295" cy="804863"/>
          </a:xfrm>
        </p:spPr>
        <p:txBody>
          <a:bodyPr/>
          <a:lstStyle>
            <a:lvl1pPr marL="0" indent="0">
              <a:buNone/>
              <a:defRPr sz="1899"/>
            </a:lvl1pPr>
            <a:lvl2pPr marL="609310" indent="0">
              <a:buNone/>
              <a:defRPr sz="1600"/>
            </a:lvl2pPr>
            <a:lvl3pPr marL="1218621" indent="0">
              <a:buNone/>
              <a:defRPr sz="1300"/>
            </a:lvl3pPr>
            <a:lvl4pPr marL="1827931" indent="0">
              <a:buNone/>
              <a:defRPr sz="1200"/>
            </a:lvl4pPr>
            <a:lvl5pPr marL="2437242" indent="0">
              <a:buNone/>
              <a:defRPr sz="1200"/>
            </a:lvl5pPr>
            <a:lvl6pPr marL="3046553" indent="0">
              <a:buNone/>
              <a:defRPr sz="1200"/>
            </a:lvl6pPr>
            <a:lvl7pPr marL="3655863" indent="0">
              <a:buNone/>
              <a:defRPr sz="1200"/>
            </a:lvl7pPr>
            <a:lvl8pPr marL="4265173" indent="0">
              <a:buNone/>
              <a:defRPr sz="1200"/>
            </a:lvl8pPr>
            <a:lvl9pPr marL="487448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6431740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90324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1"/>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1"/>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616180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7834" y="2870635"/>
            <a:ext cx="5930678" cy="711081"/>
          </a:xfrm>
        </p:spPr>
        <p:txBody>
          <a:bodyPr>
            <a:normAutofit/>
          </a:bodyPr>
          <a:lstStyle>
            <a:lvl1pPr algn="ctr">
              <a:defRPr sz="3599"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pPr/>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03641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theme" Target="../theme/theme2.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theme" Target="../theme/theme3.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2/12/2024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2/12/2024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42654099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2" y="274641"/>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2" y="1138426"/>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3"/>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2/12/2024</a:t>
            </a:fld>
            <a:endParaRPr lang="en-US"/>
          </a:p>
        </p:txBody>
      </p:sp>
      <p:sp>
        <p:nvSpPr>
          <p:cNvPr id="5" name="Footer Placeholder 4"/>
          <p:cNvSpPr>
            <a:spLocks noGrp="1"/>
          </p:cNvSpPr>
          <p:nvPr>
            <p:ph type="ftr" sz="quarter" idx="3"/>
          </p:nvPr>
        </p:nvSpPr>
        <p:spPr>
          <a:xfrm>
            <a:off x="4164516" y="6356353"/>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6" y="6356353"/>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314611184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Lst>
  <p:txStyles>
    <p:titleStyle>
      <a:lvl1pPr algn="l" defTabSz="1218621" rtl="0" eaLnBrk="1" latinLnBrk="0" hangingPunct="1">
        <a:spcBef>
          <a:spcPct val="0"/>
        </a:spcBef>
        <a:buNone/>
        <a:defRPr sz="3599" kern="1200">
          <a:solidFill>
            <a:schemeClr val="tx1"/>
          </a:solidFill>
          <a:latin typeface="+mj-lt"/>
          <a:ea typeface="+mj-ea"/>
          <a:cs typeface="+mj-cs"/>
        </a:defRPr>
      </a:lvl1pPr>
    </p:titleStyle>
    <p:bodyStyle>
      <a:lvl1pPr marL="456983" indent="-456983" algn="l" defTabSz="1218621"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130" indent="-380819" algn="l" defTabSz="1218621"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276" indent="-304656" algn="l" defTabSz="1218621"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587" indent="-304656" algn="l" defTabSz="1218621" rtl="0" eaLnBrk="1" latinLnBrk="0" hangingPunct="1">
        <a:spcBef>
          <a:spcPct val="20000"/>
        </a:spcBef>
        <a:buFont typeface="Arial" pitchFamily="34" charset="0"/>
        <a:buChar char="–"/>
        <a:defRPr sz="1999" kern="1200">
          <a:solidFill>
            <a:schemeClr val="tx1"/>
          </a:solidFill>
          <a:latin typeface="+mj-lt"/>
          <a:ea typeface="+mn-ea"/>
          <a:cs typeface="+mn-cs"/>
        </a:defRPr>
      </a:lvl4pPr>
      <a:lvl5pPr marL="2741897" indent="-304656" algn="l" defTabSz="1218621" rtl="0" eaLnBrk="1" latinLnBrk="0" hangingPunct="1">
        <a:spcBef>
          <a:spcPct val="20000"/>
        </a:spcBef>
        <a:buFont typeface="Arial" pitchFamily="34" charset="0"/>
        <a:buChar char="»"/>
        <a:defRPr sz="1999" kern="1200">
          <a:solidFill>
            <a:schemeClr val="tx1"/>
          </a:solidFill>
          <a:latin typeface="+mj-lt"/>
          <a:ea typeface="+mn-ea"/>
          <a:cs typeface="+mn-cs"/>
        </a:defRPr>
      </a:lvl5pPr>
      <a:lvl6pPr marL="3351207"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18"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829"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139"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en-US"/>
      </a:defPPr>
      <a:lvl1pPr marL="0" algn="l" defTabSz="1218621" rtl="0" eaLnBrk="1" latinLnBrk="0" hangingPunct="1">
        <a:defRPr sz="2399" kern="1200">
          <a:solidFill>
            <a:schemeClr val="tx1"/>
          </a:solidFill>
          <a:latin typeface="+mn-lt"/>
          <a:ea typeface="+mn-ea"/>
          <a:cs typeface="+mn-cs"/>
        </a:defRPr>
      </a:lvl1pPr>
      <a:lvl2pPr marL="609310" algn="l" defTabSz="1218621" rtl="0" eaLnBrk="1" latinLnBrk="0" hangingPunct="1">
        <a:defRPr sz="2399" kern="1200">
          <a:solidFill>
            <a:schemeClr val="tx1"/>
          </a:solidFill>
          <a:latin typeface="+mn-lt"/>
          <a:ea typeface="+mn-ea"/>
          <a:cs typeface="+mn-cs"/>
        </a:defRPr>
      </a:lvl2pPr>
      <a:lvl3pPr marL="1218621" algn="l" defTabSz="1218621" rtl="0" eaLnBrk="1" latinLnBrk="0" hangingPunct="1">
        <a:defRPr sz="2399" kern="1200">
          <a:solidFill>
            <a:schemeClr val="tx1"/>
          </a:solidFill>
          <a:latin typeface="+mn-lt"/>
          <a:ea typeface="+mn-ea"/>
          <a:cs typeface="+mn-cs"/>
        </a:defRPr>
      </a:lvl3pPr>
      <a:lvl4pPr marL="1827931" algn="l" defTabSz="1218621" rtl="0" eaLnBrk="1" latinLnBrk="0" hangingPunct="1">
        <a:defRPr sz="2399" kern="1200">
          <a:solidFill>
            <a:schemeClr val="tx1"/>
          </a:solidFill>
          <a:latin typeface="+mn-lt"/>
          <a:ea typeface="+mn-ea"/>
          <a:cs typeface="+mn-cs"/>
        </a:defRPr>
      </a:lvl4pPr>
      <a:lvl5pPr marL="2437242" algn="l" defTabSz="1218621" rtl="0" eaLnBrk="1" latinLnBrk="0" hangingPunct="1">
        <a:defRPr sz="2399" kern="1200">
          <a:solidFill>
            <a:schemeClr val="tx1"/>
          </a:solidFill>
          <a:latin typeface="+mn-lt"/>
          <a:ea typeface="+mn-ea"/>
          <a:cs typeface="+mn-cs"/>
        </a:defRPr>
      </a:lvl5pPr>
      <a:lvl6pPr marL="3046553" algn="l" defTabSz="1218621" rtl="0" eaLnBrk="1" latinLnBrk="0" hangingPunct="1">
        <a:defRPr sz="2399" kern="1200">
          <a:solidFill>
            <a:schemeClr val="tx1"/>
          </a:solidFill>
          <a:latin typeface="+mn-lt"/>
          <a:ea typeface="+mn-ea"/>
          <a:cs typeface="+mn-cs"/>
        </a:defRPr>
      </a:lvl6pPr>
      <a:lvl7pPr marL="3655863" algn="l" defTabSz="1218621" rtl="0" eaLnBrk="1" latinLnBrk="0" hangingPunct="1">
        <a:defRPr sz="2399" kern="1200">
          <a:solidFill>
            <a:schemeClr val="tx1"/>
          </a:solidFill>
          <a:latin typeface="+mn-lt"/>
          <a:ea typeface="+mn-ea"/>
          <a:cs typeface="+mn-cs"/>
        </a:defRPr>
      </a:lvl7pPr>
      <a:lvl8pPr marL="4265173" algn="l" defTabSz="1218621" rtl="0" eaLnBrk="1" latinLnBrk="0" hangingPunct="1">
        <a:defRPr sz="2399" kern="1200">
          <a:solidFill>
            <a:schemeClr val="tx1"/>
          </a:solidFill>
          <a:latin typeface="+mn-lt"/>
          <a:ea typeface="+mn-ea"/>
          <a:cs typeface="+mn-cs"/>
        </a:defRPr>
      </a:lvl8pPr>
      <a:lvl9pPr marL="4874484" algn="l" defTabSz="1218621"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17" Type="http://schemas.openxmlformats.org/officeDocument/2006/relationships/image" Target="../media/image296.png"/><Relationship Id="rId21" Type="http://schemas.openxmlformats.org/officeDocument/2006/relationships/image" Target="../media/image248.png"/><Relationship Id="rId63" Type="http://schemas.openxmlformats.org/officeDocument/2006/relationships/image" Target="../media/image269.png"/><Relationship Id="rId159" Type="http://schemas.openxmlformats.org/officeDocument/2006/relationships/customXml" Target="../ink/ink307.xml"/><Relationship Id="rId170" Type="http://schemas.openxmlformats.org/officeDocument/2006/relationships/image" Target="../media/image322.png"/><Relationship Id="rId191" Type="http://schemas.openxmlformats.org/officeDocument/2006/relationships/customXml" Target="../ink/ink323.xml"/><Relationship Id="rId205" Type="http://schemas.openxmlformats.org/officeDocument/2006/relationships/customXml" Target="../ink/ink330.xml"/><Relationship Id="rId226" Type="http://schemas.openxmlformats.org/officeDocument/2006/relationships/image" Target="../media/image350.png"/><Relationship Id="rId247" Type="http://schemas.openxmlformats.org/officeDocument/2006/relationships/customXml" Target="../ink/ink351.xml"/><Relationship Id="rId107" Type="http://schemas.openxmlformats.org/officeDocument/2006/relationships/image" Target="../media/image291.png"/><Relationship Id="rId11" Type="http://schemas.openxmlformats.org/officeDocument/2006/relationships/image" Target="../media/image243.png"/><Relationship Id="rId32" Type="http://schemas.openxmlformats.org/officeDocument/2006/relationships/customXml" Target="../ink/ink243.xml"/><Relationship Id="rId53" Type="http://schemas.openxmlformats.org/officeDocument/2006/relationships/image" Target="../media/image264.png"/><Relationship Id="rId74" Type="http://schemas.openxmlformats.org/officeDocument/2006/relationships/customXml" Target="../ink/ink264.xml"/><Relationship Id="rId128" Type="http://schemas.openxmlformats.org/officeDocument/2006/relationships/customXml" Target="../ink/ink291.xml"/><Relationship Id="rId149" Type="http://schemas.openxmlformats.org/officeDocument/2006/relationships/image" Target="../media/image312.png"/><Relationship Id="rId5" Type="http://schemas.openxmlformats.org/officeDocument/2006/relationships/image" Target="../media/image240.png"/><Relationship Id="rId95" Type="http://schemas.openxmlformats.org/officeDocument/2006/relationships/image" Target="../media/image285.png"/><Relationship Id="rId160" Type="http://schemas.openxmlformats.org/officeDocument/2006/relationships/image" Target="../media/image317.png"/><Relationship Id="rId181" Type="http://schemas.openxmlformats.org/officeDocument/2006/relationships/customXml" Target="../ink/ink318.xml"/><Relationship Id="rId216" Type="http://schemas.openxmlformats.org/officeDocument/2006/relationships/image" Target="../media/image345.png"/><Relationship Id="rId237" Type="http://schemas.openxmlformats.org/officeDocument/2006/relationships/customXml" Target="../ink/ink346.xml"/><Relationship Id="rId258" Type="http://schemas.openxmlformats.org/officeDocument/2006/relationships/image" Target="../media/image366.png"/><Relationship Id="rId22" Type="http://schemas.openxmlformats.org/officeDocument/2006/relationships/customXml" Target="../ink/ink238.xml"/><Relationship Id="rId43" Type="http://schemas.openxmlformats.org/officeDocument/2006/relationships/image" Target="../media/image259.png"/><Relationship Id="rId64" Type="http://schemas.openxmlformats.org/officeDocument/2006/relationships/customXml" Target="../ink/ink259.xml"/><Relationship Id="rId118" Type="http://schemas.openxmlformats.org/officeDocument/2006/relationships/customXml" Target="../ink/ink286.xml"/><Relationship Id="rId139" Type="http://schemas.openxmlformats.org/officeDocument/2006/relationships/image" Target="../media/image307.png"/><Relationship Id="rId85" Type="http://schemas.openxmlformats.org/officeDocument/2006/relationships/image" Target="../media/image280.png"/><Relationship Id="rId150" Type="http://schemas.openxmlformats.org/officeDocument/2006/relationships/customXml" Target="../ink/ink302.xml"/><Relationship Id="rId171" Type="http://schemas.openxmlformats.org/officeDocument/2006/relationships/customXml" Target="../ink/ink313.xml"/><Relationship Id="rId192" Type="http://schemas.openxmlformats.org/officeDocument/2006/relationships/image" Target="../media/image333.png"/><Relationship Id="rId206" Type="http://schemas.openxmlformats.org/officeDocument/2006/relationships/image" Target="../media/image340.png"/><Relationship Id="rId227" Type="http://schemas.openxmlformats.org/officeDocument/2006/relationships/customXml" Target="../ink/ink341.xml"/><Relationship Id="rId248" Type="http://schemas.openxmlformats.org/officeDocument/2006/relationships/image" Target="../media/image361.png"/><Relationship Id="rId12" Type="http://schemas.openxmlformats.org/officeDocument/2006/relationships/customXml" Target="../ink/ink233.xml"/><Relationship Id="rId33" Type="http://schemas.openxmlformats.org/officeDocument/2006/relationships/image" Target="../media/image254.png"/><Relationship Id="rId108" Type="http://schemas.openxmlformats.org/officeDocument/2006/relationships/customXml" Target="../ink/ink281.xml"/><Relationship Id="rId129" Type="http://schemas.openxmlformats.org/officeDocument/2006/relationships/image" Target="../media/image302.png"/><Relationship Id="rId54" Type="http://schemas.openxmlformats.org/officeDocument/2006/relationships/customXml" Target="../ink/ink254.xml"/><Relationship Id="rId75" Type="http://schemas.openxmlformats.org/officeDocument/2006/relationships/image" Target="../media/image275.png"/><Relationship Id="rId96" Type="http://schemas.openxmlformats.org/officeDocument/2006/relationships/customXml" Target="../ink/ink275.xml"/><Relationship Id="rId140" Type="http://schemas.openxmlformats.org/officeDocument/2006/relationships/customXml" Target="../ink/ink297.xml"/><Relationship Id="rId161" Type="http://schemas.openxmlformats.org/officeDocument/2006/relationships/customXml" Target="../ink/ink308.xml"/><Relationship Id="rId182" Type="http://schemas.openxmlformats.org/officeDocument/2006/relationships/image" Target="../media/image328.png"/><Relationship Id="rId217" Type="http://schemas.openxmlformats.org/officeDocument/2006/relationships/customXml" Target="../ink/ink336.xml"/><Relationship Id="rId6" Type="http://schemas.openxmlformats.org/officeDocument/2006/relationships/customXml" Target="../ink/ink230.xml"/><Relationship Id="rId238" Type="http://schemas.openxmlformats.org/officeDocument/2006/relationships/image" Target="../media/image356.png"/><Relationship Id="rId259" Type="http://schemas.openxmlformats.org/officeDocument/2006/relationships/customXml" Target="../ink/ink357.xml"/><Relationship Id="rId23" Type="http://schemas.openxmlformats.org/officeDocument/2006/relationships/image" Target="../media/image249.png"/><Relationship Id="rId119" Type="http://schemas.openxmlformats.org/officeDocument/2006/relationships/image" Target="../media/image297.png"/><Relationship Id="rId44" Type="http://schemas.openxmlformats.org/officeDocument/2006/relationships/customXml" Target="../ink/ink249.xml"/><Relationship Id="rId65" Type="http://schemas.openxmlformats.org/officeDocument/2006/relationships/image" Target="../media/image270.png"/><Relationship Id="rId86" Type="http://schemas.openxmlformats.org/officeDocument/2006/relationships/customXml" Target="../ink/ink270.xml"/><Relationship Id="rId130" Type="http://schemas.openxmlformats.org/officeDocument/2006/relationships/customXml" Target="../ink/ink292.xml"/><Relationship Id="rId151" Type="http://schemas.openxmlformats.org/officeDocument/2006/relationships/image" Target="../media/image313.png"/><Relationship Id="rId172" Type="http://schemas.openxmlformats.org/officeDocument/2006/relationships/image" Target="../media/image323.png"/><Relationship Id="rId193" Type="http://schemas.openxmlformats.org/officeDocument/2006/relationships/customXml" Target="../ink/ink324.xml"/><Relationship Id="rId207" Type="http://schemas.openxmlformats.org/officeDocument/2006/relationships/customXml" Target="../ink/ink331.xml"/><Relationship Id="rId228" Type="http://schemas.openxmlformats.org/officeDocument/2006/relationships/image" Target="../media/image351.png"/><Relationship Id="rId249" Type="http://schemas.openxmlformats.org/officeDocument/2006/relationships/customXml" Target="../ink/ink352.xml"/><Relationship Id="rId13" Type="http://schemas.openxmlformats.org/officeDocument/2006/relationships/image" Target="../media/image244.png"/><Relationship Id="rId109" Type="http://schemas.openxmlformats.org/officeDocument/2006/relationships/image" Target="../media/image292.png"/><Relationship Id="rId260" Type="http://schemas.openxmlformats.org/officeDocument/2006/relationships/image" Target="../media/image367.png"/><Relationship Id="rId34" Type="http://schemas.openxmlformats.org/officeDocument/2006/relationships/customXml" Target="../ink/ink244.xml"/><Relationship Id="rId55" Type="http://schemas.openxmlformats.org/officeDocument/2006/relationships/image" Target="../media/image265.png"/><Relationship Id="rId76" Type="http://schemas.openxmlformats.org/officeDocument/2006/relationships/customXml" Target="../ink/ink265.xml"/><Relationship Id="rId97" Type="http://schemas.openxmlformats.org/officeDocument/2006/relationships/image" Target="../media/image286.png"/><Relationship Id="rId120" Type="http://schemas.openxmlformats.org/officeDocument/2006/relationships/customXml" Target="../ink/ink287.xml"/><Relationship Id="rId141" Type="http://schemas.openxmlformats.org/officeDocument/2006/relationships/image" Target="../media/image308.png"/><Relationship Id="rId7" Type="http://schemas.openxmlformats.org/officeDocument/2006/relationships/image" Target="../media/image241.png"/><Relationship Id="rId162" Type="http://schemas.openxmlformats.org/officeDocument/2006/relationships/image" Target="../media/image318.png"/><Relationship Id="rId183" Type="http://schemas.openxmlformats.org/officeDocument/2006/relationships/customXml" Target="../ink/ink319.xml"/><Relationship Id="rId218" Type="http://schemas.openxmlformats.org/officeDocument/2006/relationships/image" Target="../media/image346.png"/><Relationship Id="rId239" Type="http://schemas.openxmlformats.org/officeDocument/2006/relationships/customXml" Target="../ink/ink347.xml"/><Relationship Id="rId250" Type="http://schemas.openxmlformats.org/officeDocument/2006/relationships/image" Target="../media/image362.png"/><Relationship Id="rId24" Type="http://schemas.openxmlformats.org/officeDocument/2006/relationships/customXml" Target="../ink/ink239.xml"/><Relationship Id="rId45" Type="http://schemas.openxmlformats.org/officeDocument/2006/relationships/image" Target="../media/image260.png"/><Relationship Id="rId66" Type="http://schemas.openxmlformats.org/officeDocument/2006/relationships/customXml" Target="../ink/ink260.xml"/><Relationship Id="rId87" Type="http://schemas.openxmlformats.org/officeDocument/2006/relationships/image" Target="../media/image281.png"/><Relationship Id="rId110" Type="http://schemas.openxmlformats.org/officeDocument/2006/relationships/customXml" Target="../ink/ink282.xml"/><Relationship Id="rId131" Type="http://schemas.openxmlformats.org/officeDocument/2006/relationships/image" Target="../media/image303.png"/><Relationship Id="rId152" Type="http://schemas.openxmlformats.org/officeDocument/2006/relationships/customXml" Target="../ink/ink303.xml"/><Relationship Id="rId173" Type="http://schemas.openxmlformats.org/officeDocument/2006/relationships/customXml" Target="../ink/ink314.xml"/><Relationship Id="rId194" Type="http://schemas.openxmlformats.org/officeDocument/2006/relationships/image" Target="../media/image334.png"/><Relationship Id="rId208" Type="http://schemas.openxmlformats.org/officeDocument/2006/relationships/image" Target="../media/image341.png"/><Relationship Id="rId229" Type="http://schemas.openxmlformats.org/officeDocument/2006/relationships/customXml" Target="../ink/ink342.xml"/><Relationship Id="rId240" Type="http://schemas.openxmlformats.org/officeDocument/2006/relationships/image" Target="../media/image357.png"/><Relationship Id="rId261" Type="http://schemas.openxmlformats.org/officeDocument/2006/relationships/customXml" Target="../ink/ink358.xml"/><Relationship Id="rId14" Type="http://schemas.openxmlformats.org/officeDocument/2006/relationships/customXml" Target="../ink/ink234.xml"/><Relationship Id="rId35" Type="http://schemas.openxmlformats.org/officeDocument/2006/relationships/image" Target="../media/image255.png"/><Relationship Id="rId56" Type="http://schemas.openxmlformats.org/officeDocument/2006/relationships/customXml" Target="../ink/ink255.xml"/><Relationship Id="rId77" Type="http://schemas.openxmlformats.org/officeDocument/2006/relationships/image" Target="../media/image276.png"/><Relationship Id="rId100" Type="http://schemas.openxmlformats.org/officeDocument/2006/relationships/customXml" Target="../ink/ink277.xml"/><Relationship Id="rId8" Type="http://schemas.openxmlformats.org/officeDocument/2006/relationships/customXml" Target="../ink/ink231.xml"/><Relationship Id="rId98" Type="http://schemas.openxmlformats.org/officeDocument/2006/relationships/customXml" Target="../ink/ink276.xml"/><Relationship Id="rId121" Type="http://schemas.openxmlformats.org/officeDocument/2006/relationships/image" Target="../media/image298.png"/><Relationship Id="rId142" Type="http://schemas.openxmlformats.org/officeDocument/2006/relationships/customXml" Target="../ink/ink298.xml"/><Relationship Id="rId163" Type="http://schemas.openxmlformats.org/officeDocument/2006/relationships/customXml" Target="../ink/ink309.xml"/><Relationship Id="rId184" Type="http://schemas.openxmlformats.org/officeDocument/2006/relationships/image" Target="../media/image329.png"/><Relationship Id="rId219" Type="http://schemas.openxmlformats.org/officeDocument/2006/relationships/customXml" Target="../ink/ink337.xml"/><Relationship Id="rId230" Type="http://schemas.openxmlformats.org/officeDocument/2006/relationships/image" Target="../media/image352.png"/><Relationship Id="rId251" Type="http://schemas.openxmlformats.org/officeDocument/2006/relationships/customXml" Target="../ink/ink353.xml"/><Relationship Id="rId25" Type="http://schemas.openxmlformats.org/officeDocument/2006/relationships/image" Target="../media/image250.png"/><Relationship Id="rId46" Type="http://schemas.openxmlformats.org/officeDocument/2006/relationships/customXml" Target="../ink/ink250.xml"/><Relationship Id="rId67" Type="http://schemas.openxmlformats.org/officeDocument/2006/relationships/image" Target="../media/image271.png"/><Relationship Id="rId88" Type="http://schemas.openxmlformats.org/officeDocument/2006/relationships/customXml" Target="../ink/ink271.xml"/><Relationship Id="rId111" Type="http://schemas.openxmlformats.org/officeDocument/2006/relationships/image" Target="../media/image293.png"/><Relationship Id="rId132" Type="http://schemas.openxmlformats.org/officeDocument/2006/relationships/customXml" Target="../ink/ink293.xml"/><Relationship Id="rId153" Type="http://schemas.openxmlformats.org/officeDocument/2006/relationships/image" Target="../media/image314.png"/><Relationship Id="rId174" Type="http://schemas.openxmlformats.org/officeDocument/2006/relationships/image" Target="../media/image324.png"/><Relationship Id="rId195" Type="http://schemas.openxmlformats.org/officeDocument/2006/relationships/customXml" Target="../ink/ink325.xml"/><Relationship Id="rId209" Type="http://schemas.openxmlformats.org/officeDocument/2006/relationships/customXml" Target="../ink/ink332.xml"/><Relationship Id="rId220" Type="http://schemas.openxmlformats.org/officeDocument/2006/relationships/image" Target="../media/image347.png"/><Relationship Id="rId241" Type="http://schemas.openxmlformats.org/officeDocument/2006/relationships/customXml" Target="../ink/ink348.xml"/><Relationship Id="rId15" Type="http://schemas.openxmlformats.org/officeDocument/2006/relationships/image" Target="../media/image245.png"/><Relationship Id="rId36" Type="http://schemas.openxmlformats.org/officeDocument/2006/relationships/customXml" Target="../ink/ink245.xml"/><Relationship Id="rId57" Type="http://schemas.openxmlformats.org/officeDocument/2006/relationships/image" Target="../media/image266.png"/><Relationship Id="rId262" Type="http://schemas.openxmlformats.org/officeDocument/2006/relationships/image" Target="../media/image368.png"/><Relationship Id="rId78" Type="http://schemas.openxmlformats.org/officeDocument/2006/relationships/customXml" Target="../ink/ink266.xml"/><Relationship Id="rId99" Type="http://schemas.openxmlformats.org/officeDocument/2006/relationships/image" Target="../media/image287.png"/><Relationship Id="rId101" Type="http://schemas.openxmlformats.org/officeDocument/2006/relationships/image" Target="../media/image288.png"/><Relationship Id="rId122" Type="http://schemas.openxmlformats.org/officeDocument/2006/relationships/customXml" Target="../ink/ink288.xml"/><Relationship Id="rId143" Type="http://schemas.openxmlformats.org/officeDocument/2006/relationships/image" Target="../media/image309.png"/><Relationship Id="rId164" Type="http://schemas.openxmlformats.org/officeDocument/2006/relationships/image" Target="../media/image319.png"/><Relationship Id="rId185" Type="http://schemas.openxmlformats.org/officeDocument/2006/relationships/customXml" Target="../ink/ink320.xml"/><Relationship Id="rId9" Type="http://schemas.openxmlformats.org/officeDocument/2006/relationships/image" Target="../media/image242.png"/><Relationship Id="rId210" Type="http://schemas.openxmlformats.org/officeDocument/2006/relationships/image" Target="../media/image342.png"/><Relationship Id="rId26" Type="http://schemas.openxmlformats.org/officeDocument/2006/relationships/customXml" Target="../ink/ink240.xml"/><Relationship Id="rId231" Type="http://schemas.openxmlformats.org/officeDocument/2006/relationships/customXml" Target="../ink/ink343.xml"/><Relationship Id="rId252" Type="http://schemas.openxmlformats.org/officeDocument/2006/relationships/image" Target="../media/image363.png"/><Relationship Id="rId47" Type="http://schemas.openxmlformats.org/officeDocument/2006/relationships/image" Target="../media/image261.png"/><Relationship Id="rId68" Type="http://schemas.openxmlformats.org/officeDocument/2006/relationships/customXml" Target="../ink/ink261.xml"/><Relationship Id="rId89" Type="http://schemas.openxmlformats.org/officeDocument/2006/relationships/image" Target="../media/image282.png"/><Relationship Id="rId112" Type="http://schemas.openxmlformats.org/officeDocument/2006/relationships/customXml" Target="../ink/ink283.xml"/><Relationship Id="rId133" Type="http://schemas.openxmlformats.org/officeDocument/2006/relationships/image" Target="../media/image304.png"/><Relationship Id="rId154" Type="http://schemas.openxmlformats.org/officeDocument/2006/relationships/customXml" Target="../ink/ink304.xml"/><Relationship Id="rId175" Type="http://schemas.openxmlformats.org/officeDocument/2006/relationships/customXml" Target="../ink/ink315.xml"/><Relationship Id="rId196" Type="http://schemas.openxmlformats.org/officeDocument/2006/relationships/image" Target="../media/image335.png"/><Relationship Id="rId200" Type="http://schemas.openxmlformats.org/officeDocument/2006/relationships/image" Target="../media/image337.png"/><Relationship Id="rId16" Type="http://schemas.openxmlformats.org/officeDocument/2006/relationships/customXml" Target="../ink/ink235.xml"/><Relationship Id="rId221" Type="http://schemas.openxmlformats.org/officeDocument/2006/relationships/customXml" Target="../ink/ink338.xml"/><Relationship Id="rId242" Type="http://schemas.openxmlformats.org/officeDocument/2006/relationships/image" Target="../media/image358.png"/><Relationship Id="rId263" Type="http://schemas.openxmlformats.org/officeDocument/2006/relationships/customXml" Target="../ink/ink359.xml"/><Relationship Id="rId37" Type="http://schemas.openxmlformats.org/officeDocument/2006/relationships/image" Target="../media/image256.png"/><Relationship Id="rId58" Type="http://schemas.openxmlformats.org/officeDocument/2006/relationships/customXml" Target="../ink/ink256.xml"/><Relationship Id="rId79" Type="http://schemas.openxmlformats.org/officeDocument/2006/relationships/image" Target="../media/image277.png"/><Relationship Id="rId102" Type="http://schemas.openxmlformats.org/officeDocument/2006/relationships/customXml" Target="../ink/ink278.xml"/><Relationship Id="rId123" Type="http://schemas.openxmlformats.org/officeDocument/2006/relationships/image" Target="../media/image299.png"/><Relationship Id="rId144" Type="http://schemas.openxmlformats.org/officeDocument/2006/relationships/customXml" Target="../ink/ink299.xml"/><Relationship Id="rId90" Type="http://schemas.openxmlformats.org/officeDocument/2006/relationships/customXml" Target="../ink/ink272.xml"/><Relationship Id="rId165" Type="http://schemas.openxmlformats.org/officeDocument/2006/relationships/customXml" Target="../ink/ink310.xml"/><Relationship Id="rId186" Type="http://schemas.openxmlformats.org/officeDocument/2006/relationships/image" Target="../media/image330.png"/><Relationship Id="rId211" Type="http://schemas.openxmlformats.org/officeDocument/2006/relationships/customXml" Target="../ink/ink333.xml"/><Relationship Id="rId232" Type="http://schemas.openxmlformats.org/officeDocument/2006/relationships/image" Target="../media/image353.png"/><Relationship Id="rId253" Type="http://schemas.openxmlformats.org/officeDocument/2006/relationships/customXml" Target="../ink/ink354.xml"/><Relationship Id="rId27" Type="http://schemas.openxmlformats.org/officeDocument/2006/relationships/image" Target="../media/image251.png"/><Relationship Id="rId48" Type="http://schemas.openxmlformats.org/officeDocument/2006/relationships/customXml" Target="../ink/ink251.xml"/><Relationship Id="rId69" Type="http://schemas.openxmlformats.org/officeDocument/2006/relationships/image" Target="../media/image272.png"/><Relationship Id="rId113" Type="http://schemas.openxmlformats.org/officeDocument/2006/relationships/image" Target="../media/image294.png"/><Relationship Id="rId134" Type="http://schemas.openxmlformats.org/officeDocument/2006/relationships/customXml" Target="../ink/ink294.xml"/><Relationship Id="rId80" Type="http://schemas.openxmlformats.org/officeDocument/2006/relationships/customXml" Target="../ink/ink267.xml"/><Relationship Id="rId155" Type="http://schemas.openxmlformats.org/officeDocument/2006/relationships/customXml" Target="../ink/ink305.xml"/><Relationship Id="rId176" Type="http://schemas.openxmlformats.org/officeDocument/2006/relationships/image" Target="../media/image325.png"/><Relationship Id="rId197" Type="http://schemas.openxmlformats.org/officeDocument/2006/relationships/customXml" Target="../ink/ink326.xml"/><Relationship Id="rId201" Type="http://schemas.openxmlformats.org/officeDocument/2006/relationships/customXml" Target="../ink/ink328.xml"/><Relationship Id="rId222" Type="http://schemas.openxmlformats.org/officeDocument/2006/relationships/image" Target="../media/image348.png"/><Relationship Id="rId243" Type="http://schemas.openxmlformats.org/officeDocument/2006/relationships/customXml" Target="../ink/ink349.xml"/><Relationship Id="rId264" Type="http://schemas.openxmlformats.org/officeDocument/2006/relationships/image" Target="../media/image369.png"/><Relationship Id="rId17" Type="http://schemas.openxmlformats.org/officeDocument/2006/relationships/image" Target="../media/image246.png"/><Relationship Id="rId38" Type="http://schemas.openxmlformats.org/officeDocument/2006/relationships/customXml" Target="../ink/ink246.xml"/><Relationship Id="rId59" Type="http://schemas.openxmlformats.org/officeDocument/2006/relationships/image" Target="../media/image267.png"/><Relationship Id="rId103" Type="http://schemas.openxmlformats.org/officeDocument/2006/relationships/image" Target="../media/image289.png"/><Relationship Id="rId124" Type="http://schemas.openxmlformats.org/officeDocument/2006/relationships/customXml" Target="../ink/ink289.xml"/><Relationship Id="rId70" Type="http://schemas.openxmlformats.org/officeDocument/2006/relationships/customXml" Target="../ink/ink262.xml"/><Relationship Id="rId91" Type="http://schemas.openxmlformats.org/officeDocument/2006/relationships/image" Target="../media/image283.png"/><Relationship Id="rId145" Type="http://schemas.openxmlformats.org/officeDocument/2006/relationships/image" Target="../media/image310.png"/><Relationship Id="rId166" Type="http://schemas.openxmlformats.org/officeDocument/2006/relationships/image" Target="../media/image320.png"/><Relationship Id="rId187" Type="http://schemas.openxmlformats.org/officeDocument/2006/relationships/customXml" Target="../ink/ink321.xml"/><Relationship Id="rId1" Type="http://schemas.openxmlformats.org/officeDocument/2006/relationships/slideLayout" Target="../slideLayouts/slideLayout40.xml"/><Relationship Id="rId212" Type="http://schemas.openxmlformats.org/officeDocument/2006/relationships/image" Target="../media/image343.png"/><Relationship Id="rId233" Type="http://schemas.openxmlformats.org/officeDocument/2006/relationships/customXml" Target="../ink/ink344.xml"/><Relationship Id="rId254" Type="http://schemas.openxmlformats.org/officeDocument/2006/relationships/image" Target="../media/image364.png"/><Relationship Id="rId28" Type="http://schemas.openxmlformats.org/officeDocument/2006/relationships/customXml" Target="../ink/ink241.xml"/><Relationship Id="rId49" Type="http://schemas.openxmlformats.org/officeDocument/2006/relationships/image" Target="../media/image262.png"/><Relationship Id="rId114" Type="http://schemas.openxmlformats.org/officeDocument/2006/relationships/customXml" Target="../ink/ink284.xml"/><Relationship Id="rId60" Type="http://schemas.openxmlformats.org/officeDocument/2006/relationships/customXml" Target="../ink/ink257.xml"/><Relationship Id="rId81" Type="http://schemas.openxmlformats.org/officeDocument/2006/relationships/image" Target="../media/image278.png"/><Relationship Id="rId135" Type="http://schemas.openxmlformats.org/officeDocument/2006/relationships/image" Target="../media/image305.png"/><Relationship Id="rId156" Type="http://schemas.openxmlformats.org/officeDocument/2006/relationships/image" Target="../media/image315.png"/><Relationship Id="rId177" Type="http://schemas.openxmlformats.org/officeDocument/2006/relationships/customXml" Target="../ink/ink316.xml"/><Relationship Id="rId198" Type="http://schemas.openxmlformats.org/officeDocument/2006/relationships/image" Target="../media/image336.png"/><Relationship Id="rId202" Type="http://schemas.openxmlformats.org/officeDocument/2006/relationships/image" Target="../media/image338.png"/><Relationship Id="rId223" Type="http://schemas.openxmlformats.org/officeDocument/2006/relationships/customXml" Target="../ink/ink339.xml"/><Relationship Id="rId244" Type="http://schemas.openxmlformats.org/officeDocument/2006/relationships/image" Target="../media/image359.png"/><Relationship Id="rId18" Type="http://schemas.openxmlformats.org/officeDocument/2006/relationships/customXml" Target="../ink/ink236.xml"/><Relationship Id="rId39" Type="http://schemas.openxmlformats.org/officeDocument/2006/relationships/image" Target="../media/image257.png"/><Relationship Id="rId50" Type="http://schemas.openxmlformats.org/officeDocument/2006/relationships/customXml" Target="../ink/ink252.xml"/><Relationship Id="rId104" Type="http://schemas.openxmlformats.org/officeDocument/2006/relationships/customXml" Target="../ink/ink279.xml"/><Relationship Id="rId125" Type="http://schemas.openxmlformats.org/officeDocument/2006/relationships/image" Target="../media/image300.png"/><Relationship Id="rId146" Type="http://schemas.openxmlformats.org/officeDocument/2006/relationships/customXml" Target="../ink/ink300.xml"/><Relationship Id="rId167" Type="http://schemas.openxmlformats.org/officeDocument/2006/relationships/customXml" Target="../ink/ink311.xml"/><Relationship Id="rId188" Type="http://schemas.openxmlformats.org/officeDocument/2006/relationships/image" Target="../media/image331.png"/><Relationship Id="rId71" Type="http://schemas.openxmlformats.org/officeDocument/2006/relationships/image" Target="../media/image273.png"/><Relationship Id="rId92" Type="http://schemas.openxmlformats.org/officeDocument/2006/relationships/customXml" Target="../ink/ink273.xml"/><Relationship Id="rId213" Type="http://schemas.openxmlformats.org/officeDocument/2006/relationships/customXml" Target="../ink/ink334.xml"/><Relationship Id="rId234" Type="http://schemas.openxmlformats.org/officeDocument/2006/relationships/image" Target="../media/image354.png"/><Relationship Id="rId2" Type="http://schemas.openxmlformats.org/officeDocument/2006/relationships/image" Target="../media/image238.png"/><Relationship Id="rId29" Type="http://schemas.openxmlformats.org/officeDocument/2006/relationships/image" Target="../media/image252.png"/><Relationship Id="rId255" Type="http://schemas.openxmlformats.org/officeDocument/2006/relationships/customXml" Target="../ink/ink355.xml"/><Relationship Id="rId40" Type="http://schemas.openxmlformats.org/officeDocument/2006/relationships/customXml" Target="../ink/ink247.xml"/><Relationship Id="rId115" Type="http://schemas.openxmlformats.org/officeDocument/2006/relationships/image" Target="../media/image295.png"/><Relationship Id="rId136" Type="http://schemas.openxmlformats.org/officeDocument/2006/relationships/customXml" Target="../ink/ink295.xml"/><Relationship Id="rId157" Type="http://schemas.openxmlformats.org/officeDocument/2006/relationships/customXml" Target="../ink/ink306.xml"/><Relationship Id="rId178" Type="http://schemas.openxmlformats.org/officeDocument/2006/relationships/image" Target="../media/image326.png"/><Relationship Id="rId61" Type="http://schemas.openxmlformats.org/officeDocument/2006/relationships/image" Target="../media/image268.png"/><Relationship Id="rId82" Type="http://schemas.openxmlformats.org/officeDocument/2006/relationships/customXml" Target="../ink/ink268.xml"/><Relationship Id="rId199" Type="http://schemas.openxmlformats.org/officeDocument/2006/relationships/customXml" Target="../ink/ink327.xml"/><Relationship Id="rId203" Type="http://schemas.openxmlformats.org/officeDocument/2006/relationships/customXml" Target="../ink/ink329.xml"/><Relationship Id="rId19" Type="http://schemas.openxmlformats.org/officeDocument/2006/relationships/image" Target="../media/image247.png"/><Relationship Id="rId224" Type="http://schemas.openxmlformats.org/officeDocument/2006/relationships/image" Target="../media/image349.png"/><Relationship Id="rId245" Type="http://schemas.openxmlformats.org/officeDocument/2006/relationships/customXml" Target="../ink/ink350.xml"/><Relationship Id="rId30" Type="http://schemas.openxmlformats.org/officeDocument/2006/relationships/customXml" Target="../ink/ink242.xml"/><Relationship Id="rId105" Type="http://schemas.openxmlformats.org/officeDocument/2006/relationships/image" Target="../media/image290.png"/><Relationship Id="rId126" Type="http://schemas.openxmlformats.org/officeDocument/2006/relationships/customXml" Target="../ink/ink290.xml"/><Relationship Id="rId147" Type="http://schemas.openxmlformats.org/officeDocument/2006/relationships/image" Target="../media/image311.png"/><Relationship Id="rId168" Type="http://schemas.openxmlformats.org/officeDocument/2006/relationships/image" Target="../media/image321.png"/><Relationship Id="rId51" Type="http://schemas.openxmlformats.org/officeDocument/2006/relationships/image" Target="../media/image263.png"/><Relationship Id="rId72" Type="http://schemas.openxmlformats.org/officeDocument/2006/relationships/customXml" Target="../ink/ink263.xml"/><Relationship Id="rId93" Type="http://schemas.openxmlformats.org/officeDocument/2006/relationships/image" Target="../media/image284.png"/><Relationship Id="rId189" Type="http://schemas.openxmlformats.org/officeDocument/2006/relationships/customXml" Target="../ink/ink322.xml"/><Relationship Id="rId3" Type="http://schemas.openxmlformats.org/officeDocument/2006/relationships/image" Target="../media/image239.png"/><Relationship Id="rId214" Type="http://schemas.openxmlformats.org/officeDocument/2006/relationships/image" Target="../media/image344.png"/><Relationship Id="rId235" Type="http://schemas.openxmlformats.org/officeDocument/2006/relationships/customXml" Target="../ink/ink345.xml"/><Relationship Id="rId256" Type="http://schemas.openxmlformats.org/officeDocument/2006/relationships/image" Target="../media/image365.png"/><Relationship Id="rId116" Type="http://schemas.openxmlformats.org/officeDocument/2006/relationships/customXml" Target="../ink/ink285.xml"/><Relationship Id="rId137" Type="http://schemas.openxmlformats.org/officeDocument/2006/relationships/image" Target="../media/image306.png"/><Relationship Id="rId158" Type="http://schemas.openxmlformats.org/officeDocument/2006/relationships/image" Target="../media/image316.png"/><Relationship Id="rId20" Type="http://schemas.openxmlformats.org/officeDocument/2006/relationships/customXml" Target="../ink/ink237.xml"/><Relationship Id="rId41" Type="http://schemas.openxmlformats.org/officeDocument/2006/relationships/image" Target="../media/image258.png"/><Relationship Id="rId62" Type="http://schemas.openxmlformats.org/officeDocument/2006/relationships/customXml" Target="../ink/ink258.xml"/><Relationship Id="rId83" Type="http://schemas.openxmlformats.org/officeDocument/2006/relationships/image" Target="../media/image279.png"/><Relationship Id="rId179" Type="http://schemas.openxmlformats.org/officeDocument/2006/relationships/customXml" Target="../ink/ink317.xml"/><Relationship Id="rId190" Type="http://schemas.openxmlformats.org/officeDocument/2006/relationships/image" Target="../media/image332.png"/><Relationship Id="rId204" Type="http://schemas.openxmlformats.org/officeDocument/2006/relationships/image" Target="../media/image339.png"/><Relationship Id="rId225" Type="http://schemas.openxmlformats.org/officeDocument/2006/relationships/customXml" Target="../ink/ink340.xml"/><Relationship Id="rId246" Type="http://schemas.openxmlformats.org/officeDocument/2006/relationships/image" Target="../media/image360.png"/><Relationship Id="rId106" Type="http://schemas.openxmlformats.org/officeDocument/2006/relationships/customXml" Target="../ink/ink280.xml"/><Relationship Id="rId127" Type="http://schemas.openxmlformats.org/officeDocument/2006/relationships/image" Target="../media/image301.png"/><Relationship Id="rId10" Type="http://schemas.openxmlformats.org/officeDocument/2006/relationships/customXml" Target="../ink/ink232.xml"/><Relationship Id="rId31" Type="http://schemas.openxmlformats.org/officeDocument/2006/relationships/image" Target="../media/image253.png"/><Relationship Id="rId52" Type="http://schemas.openxmlformats.org/officeDocument/2006/relationships/customXml" Target="../ink/ink253.xml"/><Relationship Id="rId73" Type="http://schemas.openxmlformats.org/officeDocument/2006/relationships/image" Target="../media/image274.png"/><Relationship Id="rId94" Type="http://schemas.openxmlformats.org/officeDocument/2006/relationships/customXml" Target="../ink/ink274.xml"/><Relationship Id="rId148" Type="http://schemas.openxmlformats.org/officeDocument/2006/relationships/customXml" Target="../ink/ink301.xml"/><Relationship Id="rId169" Type="http://schemas.openxmlformats.org/officeDocument/2006/relationships/customXml" Target="../ink/ink312.xml"/><Relationship Id="rId4" Type="http://schemas.openxmlformats.org/officeDocument/2006/relationships/customXml" Target="../ink/ink229.xml"/><Relationship Id="rId180" Type="http://schemas.openxmlformats.org/officeDocument/2006/relationships/image" Target="../media/image327.png"/><Relationship Id="rId215" Type="http://schemas.openxmlformats.org/officeDocument/2006/relationships/customXml" Target="../ink/ink335.xml"/><Relationship Id="rId236" Type="http://schemas.openxmlformats.org/officeDocument/2006/relationships/image" Target="../media/image355.png"/><Relationship Id="rId257" Type="http://schemas.openxmlformats.org/officeDocument/2006/relationships/customXml" Target="../ink/ink356.xml"/><Relationship Id="rId42" Type="http://schemas.openxmlformats.org/officeDocument/2006/relationships/customXml" Target="../ink/ink248.xml"/><Relationship Id="rId84" Type="http://schemas.openxmlformats.org/officeDocument/2006/relationships/customXml" Target="../ink/ink269.xml"/><Relationship Id="rId138" Type="http://schemas.openxmlformats.org/officeDocument/2006/relationships/customXml" Target="../ink/ink296.xml"/></Relationships>
</file>

<file path=ppt/slides/_rels/slide12.xml.rels><?xml version="1.0" encoding="UTF-8" standalone="yes"?>
<Relationships xmlns="http://schemas.openxmlformats.org/package/2006/relationships"><Relationship Id="rId117" Type="http://schemas.openxmlformats.org/officeDocument/2006/relationships/image" Target="../media/image427.png"/><Relationship Id="rId671" Type="http://schemas.openxmlformats.org/officeDocument/2006/relationships/image" Target="../media/image703.png"/><Relationship Id="rId21" Type="http://schemas.openxmlformats.org/officeDocument/2006/relationships/image" Target="../media/image379.png"/><Relationship Id="rId324" Type="http://schemas.openxmlformats.org/officeDocument/2006/relationships/customXml" Target="../ink/ink522.xml"/><Relationship Id="rId531" Type="http://schemas.openxmlformats.org/officeDocument/2006/relationships/image" Target="../media/image633.png"/><Relationship Id="rId629" Type="http://schemas.openxmlformats.org/officeDocument/2006/relationships/image" Target="../media/image682.png"/><Relationship Id="rId170" Type="http://schemas.openxmlformats.org/officeDocument/2006/relationships/customXml" Target="../ink/ink444.xml"/><Relationship Id="rId268" Type="http://schemas.openxmlformats.org/officeDocument/2006/relationships/customXml" Target="../ink/ink494.xml"/><Relationship Id="rId475" Type="http://schemas.openxmlformats.org/officeDocument/2006/relationships/image" Target="../media/image605.png"/><Relationship Id="rId682" Type="http://schemas.openxmlformats.org/officeDocument/2006/relationships/customXml" Target="../ink/ink701.xml"/><Relationship Id="rId32" Type="http://schemas.openxmlformats.org/officeDocument/2006/relationships/customXml" Target="../ink/ink375.xml"/><Relationship Id="rId128" Type="http://schemas.openxmlformats.org/officeDocument/2006/relationships/customXml" Target="../ink/ink423.xml"/><Relationship Id="rId335" Type="http://schemas.openxmlformats.org/officeDocument/2006/relationships/image" Target="../media/image535.png"/><Relationship Id="rId542" Type="http://schemas.openxmlformats.org/officeDocument/2006/relationships/customXml" Target="../ink/ink631.xml"/><Relationship Id="rId181" Type="http://schemas.openxmlformats.org/officeDocument/2006/relationships/image" Target="../media/image459.png"/><Relationship Id="rId402" Type="http://schemas.openxmlformats.org/officeDocument/2006/relationships/customXml" Target="../ink/ink561.xml"/><Relationship Id="rId279" Type="http://schemas.openxmlformats.org/officeDocument/2006/relationships/image" Target="../media/image507.png"/><Relationship Id="rId486" Type="http://schemas.openxmlformats.org/officeDocument/2006/relationships/customXml" Target="../ink/ink603.xml"/><Relationship Id="rId693" Type="http://schemas.openxmlformats.org/officeDocument/2006/relationships/image" Target="../media/image714.png"/><Relationship Id="rId707" Type="http://schemas.openxmlformats.org/officeDocument/2006/relationships/image" Target="../media/image721.png"/><Relationship Id="rId43" Type="http://schemas.openxmlformats.org/officeDocument/2006/relationships/image" Target="../media/image390.png"/><Relationship Id="rId139" Type="http://schemas.openxmlformats.org/officeDocument/2006/relationships/image" Target="../media/image438.png"/><Relationship Id="rId346" Type="http://schemas.openxmlformats.org/officeDocument/2006/relationships/customXml" Target="../ink/ink533.xml"/><Relationship Id="rId553" Type="http://schemas.openxmlformats.org/officeDocument/2006/relationships/image" Target="../media/image644.png"/><Relationship Id="rId192" Type="http://schemas.openxmlformats.org/officeDocument/2006/relationships/customXml" Target="../ink/ink456.xml"/><Relationship Id="rId206" Type="http://schemas.openxmlformats.org/officeDocument/2006/relationships/customXml" Target="../ink/ink463.xml"/><Relationship Id="rId413" Type="http://schemas.openxmlformats.org/officeDocument/2006/relationships/image" Target="../media/image574.png"/><Relationship Id="rId497" Type="http://schemas.openxmlformats.org/officeDocument/2006/relationships/image" Target="../media/image616.png"/><Relationship Id="rId620" Type="http://schemas.openxmlformats.org/officeDocument/2006/relationships/customXml" Target="../ink/ink670.xml"/><Relationship Id="rId718" Type="http://schemas.openxmlformats.org/officeDocument/2006/relationships/customXml" Target="../ink/ink719.xml"/><Relationship Id="rId357" Type="http://schemas.openxmlformats.org/officeDocument/2006/relationships/image" Target="../media/image546.png"/><Relationship Id="rId54" Type="http://schemas.openxmlformats.org/officeDocument/2006/relationships/customXml" Target="../ink/ink386.xml"/><Relationship Id="rId217" Type="http://schemas.openxmlformats.org/officeDocument/2006/relationships/image" Target="../media/image476.png"/><Relationship Id="rId564" Type="http://schemas.openxmlformats.org/officeDocument/2006/relationships/customXml" Target="../ink/ink642.xml"/><Relationship Id="rId424" Type="http://schemas.openxmlformats.org/officeDocument/2006/relationships/customXml" Target="../ink/ink572.xml"/><Relationship Id="rId631" Type="http://schemas.openxmlformats.org/officeDocument/2006/relationships/image" Target="../media/image683.png"/><Relationship Id="rId729" Type="http://schemas.openxmlformats.org/officeDocument/2006/relationships/image" Target="../media/image732.png"/><Relationship Id="rId270" Type="http://schemas.openxmlformats.org/officeDocument/2006/relationships/customXml" Target="../ink/ink495.xml"/><Relationship Id="rId65" Type="http://schemas.openxmlformats.org/officeDocument/2006/relationships/image" Target="../media/image401.png"/><Relationship Id="rId130" Type="http://schemas.openxmlformats.org/officeDocument/2006/relationships/customXml" Target="../ink/ink424.xml"/><Relationship Id="rId368" Type="http://schemas.openxmlformats.org/officeDocument/2006/relationships/customXml" Target="../ink/ink544.xml"/><Relationship Id="rId575" Type="http://schemas.openxmlformats.org/officeDocument/2006/relationships/image" Target="../media/image655.png"/><Relationship Id="rId228" Type="http://schemas.openxmlformats.org/officeDocument/2006/relationships/customXml" Target="../ink/ink474.xml"/><Relationship Id="rId435" Type="http://schemas.openxmlformats.org/officeDocument/2006/relationships/image" Target="../media/image585.png"/><Relationship Id="rId642" Type="http://schemas.openxmlformats.org/officeDocument/2006/relationships/customXml" Target="../ink/ink681.xml"/><Relationship Id="rId281" Type="http://schemas.openxmlformats.org/officeDocument/2006/relationships/image" Target="../media/image508.png"/><Relationship Id="rId502" Type="http://schemas.openxmlformats.org/officeDocument/2006/relationships/customXml" Target="../ink/ink611.xml"/><Relationship Id="rId76" Type="http://schemas.openxmlformats.org/officeDocument/2006/relationships/customXml" Target="../ink/ink397.xml"/><Relationship Id="rId141" Type="http://schemas.openxmlformats.org/officeDocument/2006/relationships/image" Target="../media/image439.png"/><Relationship Id="rId379" Type="http://schemas.openxmlformats.org/officeDocument/2006/relationships/image" Target="../media/image557.png"/><Relationship Id="rId586" Type="http://schemas.openxmlformats.org/officeDocument/2006/relationships/customXml" Target="../ink/ink653.xml"/><Relationship Id="rId7" Type="http://schemas.openxmlformats.org/officeDocument/2006/relationships/image" Target="../media/image372.png"/><Relationship Id="rId239" Type="http://schemas.openxmlformats.org/officeDocument/2006/relationships/image" Target="../media/image487.png"/><Relationship Id="rId446" Type="http://schemas.openxmlformats.org/officeDocument/2006/relationships/customXml" Target="../ink/ink583.xml"/><Relationship Id="rId653" Type="http://schemas.openxmlformats.org/officeDocument/2006/relationships/image" Target="../media/image694.png"/><Relationship Id="rId292" Type="http://schemas.openxmlformats.org/officeDocument/2006/relationships/customXml" Target="../ink/ink506.xml"/><Relationship Id="rId306" Type="http://schemas.openxmlformats.org/officeDocument/2006/relationships/customXml" Target="../ink/ink513.xml"/><Relationship Id="rId87" Type="http://schemas.openxmlformats.org/officeDocument/2006/relationships/image" Target="../media/image412.png"/><Relationship Id="rId513" Type="http://schemas.openxmlformats.org/officeDocument/2006/relationships/image" Target="../media/image624.png"/><Relationship Id="rId597" Type="http://schemas.openxmlformats.org/officeDocument/2006/relationships/image" Target="../media/image666.png"/><Relationship Id="rId720" Type="http://schemas.openxmlformats.org/officeDocument/2006/relationships/customXml" Target="../ink/ink720.xml"/><Relationship Id="rId152" Type="http://schemas.openxmlformats.org/officeDocument/2006/relationships/customXml" Target="../ink/ink435.xml"/><Relationship Id="rId457" Type="http://schemas.openxmlformats.org/officeDocument/2006/relationships/image" Target="../media/image596.png"/><Relationship Id="rId664" Type="http://schemas.openxmlformats.org/officeDocument/2006/relationships/customXml" Target="../ink/ink692.xml"/><Relationship Id="rId14" Type="http://schemas.openxmlformats.org/officeDocument/2006/relationships/customXml" Target="../ink/ink366.xml"/><Relationship Id="rId317" Type="http://schemas.openxmlformats.org/officeDocument/2006/relationships/image" Target="../media/image526.png"/><Relationship Id="rId524" Type="http://schemas.openxmlformats.org/officeDocument/2006/relationships/customXml" Target="../ink/ink622.xml"/><Relationship Id="rId731" Type="http://schemas.openxmlformats.org/officeDocument/2006/relationships/image" Target="../media/image733.png"/><Relationship Id="rId98" Type="http://schemas.openxmlformats.org/officeDocument/2006/relationships/customXml" Target="../ink/ink408.xml"/><Relationship Id="rId163" Type="http://schemas.openxmlformats.org/officeDocument/2006/relationships/image" Target="../media/image450.png"/><Relationship Id="rId370" Type="http://schemas.openxmlformats.org/officeDocument/2006/relationships/customXml" Target="../ink/ink545.xml"/><Relationship Id="rId230" Type="http://schemas.openxmlformats.org/officeDocument/2006/relationships/customXml" Target="../ink/ink475.xml"/><Relationship Id="rId468" Type="http://schemas.openxmlformats.org/officeDocument/2006/relationships/customXml" Target="../ink/ink594.xml"/><Relationship Id="rId675" Type="http://schemas.openxmlformats.org/officeDocument/2006/relationships/image" Target="../media/image705.png"/><Relationship Id="rId25" Type="http://schemas.openxmlformats.org/officeDocument/2006/relationships/image" Target="../media/image381.png"/><Relationship Id="rId328" Type="http://schemas.openxmlformats.org/officeDocument/2006/relationships/customXml" Target="../ink/ink524.xml"/><Relationship Id="rId535" Type="http://schemas.openxmlformats.org/officeDocument/2006/relationships/image" Target="../media/image635.png"/><Relationship Id="rId174" Type="http://schemas.openxmlformats.org/officeDocument/2006/relationships/customXml" Target="../ink/ink446.xml"/><Relationship Id="rId381" Type="http://schemas.openxmlformats.org/officeDocument/2006/relationships/image" Target="../media/image558.png"/><Relationship Id="rId602" Type="http://schemas.openxmlformats.org/officeDocument/2006/relationships/customXml" Target="../ink/ink661.xml"/><Relationship Id="rId241" Type="http://schemas.openxmlformats.org/officeDocument/2006/relationships/image" Target="../media/image488.png"/><Relationship Id="rId479" Type="http://schemas.openxmlformats.org/officeDocument/2006/relationships/image" Target="../media/image607.png"/><Relationship Id="rId686" Type="http://schemas.openxmlformats.org/officeDocument/2006/relationships/customXml" Target="../ink/ink703.xml"/><Relationship Id="rId36" Type="http://schemas.openxmlformats.org/officeDocument/2006/relationships/customXml" Target="../ink/ink377.xml"/><Relationship Id="rId339" Type="http://schemas.openxmlformats.org/officeDocument/2006/relationships/image" Target="../media/image537.png"/><Relationship Id="rId546" Type="http://schemas.openxmlformats.org/officeDocument/2006/relationships/customXml" Target="../ink/ink633.xml"/><Relationship Id="rId101" Type="http://schemas.openxmlformats.org/officeDocument/2006/relationships/image" Target="../media/image419.png"/><Relationship Id="rId185" Type="http://schemas.openxmlformats.org/officeDocument/2006/relationships/customXml" Target="../ink/ink452.xml"/><Relationship Id="rId406" Type="http://schemas.openxmlformats.org/officeDocument/2006/relationships/customXml" Target="../ink/ink563.xml"/><Relationship Id="rId392" Type="http://schemas.openxmlformats.org/officeDocument/2006/relationships/customXml" Target="../ink/ink556.xml"/><Relationship Id="rId613" Type="http://schemas.openxmlformats.org/officeDocument/2006/relationships/image" Target="../media/image674.png"/><Relationship Id="rId697" Type="http://schemas.openxmlformats.org/officeDocument/2006/relationships/image" Target="../media/image716.png"/><Relationship Id="rId252" Type="http://schemas.openxmlformats.org/officeDocument/2006/relationships/customXml" Target="../ink/ink486.xml"/><Relationship Id="rId47" Type="http://schemas.openxmlformats.org/officeDocument/2006/relationships/image" Target="../media/image392.png"/><Relationship Id="rId112" Type="http://schemas.openxmlformats.org/officeDocument/2006/relationships/customXml" Target="../ink/ink415.xml"/><Relationship Id="rId557" Type="http://schemas.openxmlformats.org/officeDocument/2006/relationships/image" Target="../media/image646.png"/><Relationship Id="rId196" Type="http://schemas.openxmlformats.org/officeDocument/2006/relationships/customXml" Target="../ink/ink458.xml"/><Relationship Id="rId417" Type="http://schemas.openxmlformats.org/officeDocument/2006/relationships/image" Target="../media/image576.png"/><Relationship Id="rId624" Type="http://schemas.openxmlformats.org/officeDocument/2006/relationships/customXml" Target="../ink/ink672.xml"/><Relationship Id="rId263" Type="http://schemas.openxmlformats.org/officeDocument/2006/relationships/image" Target="../media/image499.png"/><Relationship Id="rId470" Type="http://schemas.openxmlformats.org/officeDocument/2006/relationships/customXml" Target="../ink/ink595.xml"/><Relationship Id="rId58" Type="http://schemas.openxmlformats.org/officeDocument/2006/relationships/customXml" Target="../ink/ink388.xml"/><Relationship Id="rId123" Type="http://schemas.openxmlformats.org/officeDocument/2006/relationships/image" Target="../media/image430.png"/><Relationship Id="rId330" Type="http://schemas.openxmlformats.org/officeDocument/2006/relationships/customXml" Target="../ink/ink525.xml"/><Relationship Id="rId568" Type="http://schemas.openxmlformats.org/officeDocument/2006/relationships/customXml" Target="../ink/ink644.xml"/><Relationship Id="rId428" Type="http://schemas.openxmlformats.org/officeDocument/2006/relationships/customXml" Target="../ink/ink574.xml"/><Relationship Id="rId635" Type="http://schemas.openxmlformats.org/officeDocument/2006/relationships/image" Target="../media/image685.png"/><Relationship Id="rId274" Type="http://schemas.openxmlformats.org/officeDocument/2006/relationships/customXml" Target="../ink/ink497.xml"/><Relationship Id="rId481" Type="http://schemas.openxmlformats.org/officeDocument/2006/relationships/image" Target="../media/image608.png"/><Relationship Id="rId702" Type="http://schemas.openxmlformats.org/officeDocument/2006/relationships/customXml" Target="../ink/ink711.xml"/><Relationship Id="rId69" Type="http://schemas.openxmlformats.org/officeDocument/2006/relationships/image" Target="../media/image403.png"/><Relationship Id="rId134" Type="http://schemas.openxmlformats.org/officeDocument/2006/relationships/customXml" Target="../ink/ink426.xml"/><Relationship Id="rId579" Type="http://schemas.openxmlformats.org/officeDocument/2006/relationships/image" Target="../media/image657.png"/><Relationship Id="rId341" Type="http://schemas.openxmlformats.org/officeDocument/2006/relationships/image" Target="../media/image538.png"/><Relationship Id="rId439" Type="http://schemas.openxmlformats.org/officeDocument/2006/relationships/image" Target="../media/image587.png"/><Relationship Id="rId646" Type="http://schemas.openxmlformats.org/officeDocument/2006/relationships/customXml" Target="../ink/ink683.xml"/><Relationship Id="rId201" Type="http://schemas.openxmlformats.org/officeDocument/2006/relationships/image" Target="../media/image468.png"/><Relationship Id="rId285" Type="http://schemas.openxmlformats.org/officeDocument/2006/relationships/image" Target="../media/image510.png"/><Relationship Id="rId506" Type="http://schemas.openxmlformats.org/officeDocument/2006/relationships/customXml" Target="../ink/ink613.xml"/><Relationship Id="rId492" Type="http://schemas.openxmlformats.org/officeDocument/2006/relationships/customXml" Target="../ink/ink606.xml"/><Relationship Id="rId713" Type="http://schemas.openxmlformats.org/officeDocument/2006/relationships/image" Target="../media/image724.png"/><Relationship Id="rId145" Type="http://schemas.openxmlformats.org/officeDocument/2006/relationships/image" Target="../media/image441.png"/><Relationship Id="rId352" Type="http://schemas.openxmlformats.org/officeDocument/2006/relationships/customXml" Target="../ink/ink536.xml"/><Relationship Id="rId212" Type="http://schemas.openxmlformats.org/officeDocument/2006/relationships/customXml" Target="../ink/ink466.xml"/><Relationship Id="rId657" Type="http://schemas.openxmlformats.org/officeDocument/2006/relationships/image" Target="../media/image696.png"/><Relationship Id="rId296" Type="http://schemas.openxmlformats.org/officeDocument/2006/relationships/customXml" Target="../ink/ink508.xml"/><Relationship Id="rId517" Type="http://schemas.openxmlformats.org/officeDocument/2006/relationships/image" Target="../media/image626.png"/><Relationship Id="rId724" Type="http://schemas.openxmlformats.org/officeDocument/2006/relationships/customXml" Target="../ink/ink722.xml"/><Relationship Id="rId60" Type="http://schemas.openxmlformats.org/officeDocument/2006/relationships/customXml" Target="../ink/ink389.xml"/><Relationship Id="rId156" Type="http://schemas.openxmlformats.org/officeDocument/2006/relationships/customXml" Target="../ink/ink437.xml"/><Relationship Id="rId363" Type="http://schemas.openxmlformats.org/officeDocument/2006/relationships/image" Target="../media/image549.png"/><Relationship Id="rId570" Type="http://schemas.openxmlformats.org/officeDocument/2006/relationships/customXml" Target="../ink/ink645.xml"/><Relationship Id="rId223" Type="http://schemas.openxmlformats.org/officeDocument/2006/relationships/image" Target="../media/image479.png"/><Relationship Id="rId430" Type="http://schemas.openxmlformats.org/officeDocument/2006/relationships/customXml" Target="../ink/ink575.xml"/><Relationship Id="rId668" Type="http://schemas.openxmlformats.org/officeDocument/2006/relationships/customXml" Target="../ink/ink694.xml"/><Relationship Id="rId18" Type="http://schemas.openxmlformats.org/officeDocument/2006/relationships/customXml" Target="../ink/ink368.xml"/><Relationship Id="rId528" Type="http://schemas.openxmlformats.org/officeDocument/2006/relationships/customXml" Target="../ink/ink624.xml"/><Relationship Id="rId735" Type="http://schemas.openxmlformats.org/officeDocument/2006/relationships/image" Target="../media/image735.png"/><Relationship Id="rId167" Type="http://schemas.openxmlformats.org/officeDocument/2006/relationships/image" Target="../media/image452.png"/><Relationship Id="rId374" Type="http://schemas.openxmlformats.org/officeDocument/2006/relationships/customXml" Target="../ink/ink547.xml"/><Relationship Id="rId581" Type="http://schemas.openxmlformats.org/officeDocument/2006/relationships/image" Target="../media/image658.png"/><Relationship Id="rId71" Type="http://schemas.openxmlformats.org/officeDocument/2006/relationships/image" Target="../media/image404.png"/><Relationship Id="rId234" Type="http://schemas.openxmlformats.org/officeDocument/2006/relationships/customXml" Target="../ink/ink477.xml"/><Relationship Id="rId679" Type="http://schemas.openxmlformats.org/officeDocument/2006/relationships/image" Target="../media/image707.png"/><Relationship Id="rId2" Type="http://schemas.openxmlformats.org/officeDocument/2006/relationships/customXml" Target="../ink/ink360.xml"/><Relationship Id="rId29" Type="http://schemas.openxmlformats.org/officeDocument/2006/relationships/image" Target="../media/image383.png"/><Relationship Id="rId441" Type="http://schemas.openxmlformats.org/officeDocument/2006/relationships/image" Target="../media/image588.png"/><Relationship Id="rId539" Type="http://schemas.openxmlformats.org/officeDocument/2006/relationships/image" Target="../media/image637.png"/><Relationship Id="rId178" Type="http://schemas.openxmlformats.org/officeDocument/2006/relationships/customXml" Target="../ink/ink448.xml"/><Relationship Id="rId301" Type="http://schemas.openxmlformats.org/officeDocument/2006/relationships/image" Target="../media/image518.png"/><Relationship Id="rId82" Type="http://schemas.openxmlformats.org/officeDocument/2006/relationships/customXml" Target="../ink/ink400.xml"/><Relationship Id="rId385" Type="http://schemas.openxmlformats.org/officeDocument/2006/relationships/image" Target="../media/image560.png"/><Relationship Id="rId592" Type="http://schemas.openxmlformats.org/officeDocument/2006/relationships/customXml" Target="../ink/ink656.xml"/><Relationship Id="rId606" Type="http://schemas.openxmlformats.org/officeDocument/2006/relationships/customXml" Target="../ink/ink663.xml"/><Relationship Id="rId245" Type="http://schemas.openxmlformats.org/officeDocument/2006/relationships/image" Target="../media/image490.png"/><Relationship Id="rId452" Type="http://schemas.openxmlformats.org/officeDocument/2006/relationships/customXml" Target="../ink/ink586.xml"/><Relationship Id="rId105" Type="http://schemas.openxmlformats.org/officeDocument/2006/relationships/image" Target="../media/image421.png"/><Relationship Id="rId312" Type="http://schemas.openxmlformats.org/officeDocument/2006/relationships/customXml" Target="../ink/ink516.xml"/><Relationship Id="rId93" Type="http://schemas.openxmlformats.org/officeDocument/2006/relationships/image" Target="../media/image415.png"/><Relationship Id="rId189" Type="http://schemas.openxmlformats.org/officeDocument/2006/relationships/customXml" Target="../ink/ink454.xml"/><Relationship Id="rId396" Type="http://schemas.openxmlformats.org/officeDocument/2006/relationships/customXml" Target="../ink/ink558.xml"/><Relationship Id="rId617" Type="http://schemas.openxmlformats.org/officeDocument/2006/relationships/image" Target="../media/image676.png"/><Relationship Id="rId256" Type="http://schemas.openxmlformats.org/officeDocument/2006/relationships/customXml" Target="../ink/ink488.xml"/><Relationship Id="rId463" Type="http://schemas.openxmlformats.org/officeDocument/2006/relationships/image" Target="../media/image599.png"/><Relationship Id="rId670" Type="http://schemas.openxmlformats.org/officeDocument/2006/relationships/customXml" Target="../ink/ink695.xml"/><Relationship Id="rId116" Type="http://schemas.openxmlformats.org/officeDocument/2006/relationships/customXml" Target="../ink/ink417.xml"/><Relationship Id="rId158" Type="http://schemas.openxmlformats.org/officeDocument/2006/relationships/customXml" Target="../ink/ink438.xml"/><Relationship Id="rId323" Type="http://schemas.openxmlformats.org/officeDocument/2006/relationships/image" Target="../media/image529.png"/><Relationship Id="rId530" Type="http://schemas.openxmlformats.org/officeDocument/2006/relationships/customXml" Target="../ink/ink625.xml"/><Relationship Id="rId726" Type="http://schemas.openxmlformats.org/officeDocument/2006/relationships/customXml" Target="../ink/ink723.xml"/><Relationship Id="rId20" Type="http://schemas.openxmlformats.org/officeDocument/2006/relationships/customXml" Target="../ink/ink369.xml"/><Relationship Id="rId62" Type="http://schemas.openxmlformats.org/officeDocument/2006/relationships/customXml" Target="../ink/ink390.xml"/><Relationship Id="rId365" Type="http://schemas.openxmlformats.org/officeDocument/2006/relationships/image" Target="../media/image550.png"/><Relationship Id="rId572" Type="http://schemas.openxmlformats.org/officeDocument/2006/relationships/customXml" Target="../ink/ink646.xml"/><Relationship Id="rId628" Type="http://schemas.openxmlformats.org/officeDocument/2006/relationships/customXml" Target="../ink/ink674.xml"/><Relationship Id="rId225" Type="http://schemas.openxmlformats.org/officeDocument/2006/relationships/image" Target="../media/image480.png"/><Relationship Id="rId267" Type="http://schemas.openxmlformats.org/officeDocument/2006/relationships/image" Target="../media/image501.png"/><Relationship Id="rId432" Type="http://schemas.openxmlformats.org/officeDocument/2006/relationships/customXml" Target="../ink/ink576.xml"/><Relationship Id="rId474" Type="http://schemas.openxmlformats.org/officeDocument/2006/relationships/customXml" Target="../ink/ink597.xml"/><Relationship Id="rId127" Type="http://schemas.openxmlformats.org/officeDocument/2006/relationships/image" Target="../media/image432.png"/><Relationship Id="rId681" Type="http://schemas.openxmlformats.org/officeDocument/2006/relationships/image" Target="../media/image708.png"/><Relationship Id="rId737" Type="http://schemas.openxmlformats.org/officeDocument/2006/relationships/image" Target="../media/image736.png"/><Relationship Id="rId31" Type="http://schemas.openxmlformats.org/officeDocument/2006/relationships/image" Target="../media/image384.png"/><Relationship Id="rId73" Type="http://schemas.openxmlformats.org/officeDocument/2006/relationships/image" Target="../media/image405.png"/><Relationship Id="rId169" Type="http://schemas.openxmlformats.org/officeDocument/2006/relationships/image" Target="../media/image453.png"/><Relationship Id="rId334" Type="http://schemas.openxmlformats.org/officeDocument/2006/relationships/customXml" Target="../ink/ink527.xml"/><Relationship Id="rId376" Type="http://schemas.openxmlformats.org/officeDocument/2006/relationships/customXml" Target="../ink/ink548.xml"/><Relationship Id="rId541" Type="http://schemas.openxmlformats.org/officeDocument/2006/relationships/image" Target="../media/image638.png"/><Relationship Id="rId583" Type="http://schemas.openxmlformats.org/officeDocument/2006/relationships/image" Target="../media/image659.png"/><Relationship Id="rId639" Type="http://schemas.openxmlformats.org/officeDocument/2006/relationships/image" Target="../media/image687.png"/><Relationship Id="rId4" Type="http://schemas.openxmlformats.org/officeDocument/2006/relationships/customXml" Target="../ink/ink361.xml"/><Relationship Id="rId180" Type="http://schemas.openxmlformats.org/officeDocument/2006/relationships/customXml" Target="../ink/ink449.xml"/><Relationship Id="rId236" Type="http://schemas.openxmlformats.org/officeDocument/2006/relationships/customXml" Target="../ink/ink478.xml"/><Relationship Id="rId278" Type="http://schemas.openxmlformats.org/officeDocument/2006/relationships/customXml" Target="../ink/ink499.xml"/><Relationship Id="rId401" Type="http://schemas.openxmlformats.org/officeDocument/2006/relationships/image" Target="../media/image568.png"/><Relationship Id="rId443" Type="http://schemas.openxmlformats.org/officeDocument/2006/relationships/image" Target="../media/image589.png"/><Relationship Id="rId650" Type="http://schemas.openxmlformats.org/officeDocument/2006/relationships/customXml" Target="../ink/ink685.xml"/><Relationship Id="rId303" Type="http://schemas.openxmlformats.org/officeDocument/2006/relationships/image" Target="../media/image519.png"/><Relationship Id="rId485" Type="http://schemas.openxmlformats.org/officeDocument/2006/relationships/image" Target="../media/image610.png"/><Relationship Id="rId692" Type="http://schemas.openxmlformats.org/officeDocument/2006/relationships/customXml" Target="../ink/ink706.xml"/><Relationship Id="rId706" Type="http://schemas.openxmlformats.org/officeDocument/2006/relationships/customXml" Target="../ink/ink713.xml"/><Relationship Id="rId42" Type="http://schemas.openxmlformats.org/officeDocument/2006/relationships/customXml" Target="../ink/ink380.xml"/><Relationship Id="rId84" Type="http://schemas.openxmlformats.org/officeDocument/2006/relationships/customXml" Target="../ink/ink401.xml"/><Relationship Id="rId138" Type="http://schemas.openxmlformats.org/officeDocument/2006/relationships/customXml" Target="../ink/ink428.xml"/><Relationship Id="rId345" Type="http://schemas.openxmlformats.org/officeDocument/2006/relationships/image" Target="../media/image540.png"/><Relationship Id="rId387" Type="http://schemas.openxmlformats.org/officeDocument/2006/relationships/image" Target="../media/image561.png"/><Relationship Id="rId510" Type="http://schemas.openxmlformats.org/officeDocument/2006/relationships/customXml" Target="../ink/ink615.xml"/><Relationship Id="rId552" Type="http://schemas.openxmlformats.org/officeDocument/2006/relationships/customXml" Target="../ink/ink636.xml"/><Relationship Id="rId594" Type="http://schemas.openxmlformats.org/officeDocument/2006/relationships/customXml" Target="../ink/ink657.xml"/><Relationship Id="rId608" Type="http://schemas.openxmlformats.org/officeDocument/2006/relationships/customXml" Target="../ink/ink664.xml"/><Relationship Id="rId191" Type="http://schemas.openxmlformats.org/officeDocument/2006/relationships/customXml" Target="../ink/ink455.xml"/><Relationship Id="rId205" Type="http://schemas.openxmlformats.org/officeDocument/2006/relationships/image" Target="../media/image470.png"/><Relationship Id="rId247" Type="http://schemas.openxmlformats.org/officeDocument/2006/relationships/image" Target="../media/image491.png"/><Relationship Id="rId412" Type="http://schemas.openxmlformats.org/officeDocument/2006/relationships/customXml" Target="../ink/ink566.xml"/><Relationship Id="rId107" Type="http://schemas.openxmlformats.org/officeDocument/2006/relationships/image" Target="../media/image422.png"/><Relationship Id="rId289" Type="http://schemas.openxmlformats.org/officeDocument/2006/relationships/image" Target="../media/image512.png"/><Relationship Id="rId454" Type="http://schemas.openxmlformats.org/officeDocument/2006/relationships/customXml" Target="../ink/ink587.xml"/><Relationship Id="rId496" Type="http://schemas.openxmlformats.org/officeDocument/2006/relationships/customXml" Target="../ink/ink608.xml"/><Relationship Id="rId661" Type="http://schemas.openxmlformats.org/officeDocument/2006/relationships/image" Target="../media/image698.png"/><Relationship Id="rId717" Type="http://schemas.openxmlformats.org/officeDocument/2006/relationships/image" Target="../media/image726.png"/><Relationship Id="rId11" Type="http://schemas.openxmlformats.org/officeDocument/2006/relationships/image" Target="../media/image374.png"/><Relationship Id="rId53" Type="http://schemas.openxmlformats.org/officeDocument/2006/relationships/image" Target="../media/image395.png"/><Relationship Id="rId149" Type="http://schemas.openxmlformats.org/officeDocument/2006/relationships/image" Target="../media/image443.png"/><Relationship Id="rId314" Type="http://schemas.openxmlformats.org/officeDocument/2006/relationships/customXml" Target="../ink/ink517.xml"/><Relationship Id="rId356" Type="http://schemas.openxmlformats.org/officeDocument/2006/relationships/customXml" Target="../ink/ink538.xml"/><Relationship Id="rId398" Type="http://schemas.openxmlformats.org/officeDocument/2006/relationships/customXml" Target="../ink/ink559.xml"/><Relationship Id="rId521" Type="http://schemas.openxmlformats.org/officeDocument/2006/relationships/image" Target="../media/image628.png"/><Relationship Id="rId563" Type="http://schemas.openxmlformats.org/officeDocument/2006/relationships/image" Target="../media/image649.png"/><Relationship Id="rId619" Type="http://schemas.openxmlformats.org/officeDocument/2006/relationships/image" Target="../media/image677.png"/><Relationship Id="rId95" Type="http://schemas.openxmlformats.org/officeDocument/2006/relationships/image" Target="../media/image416.png"/><Relationship Id="rId160" Type="http://schemas.openxmlformats.org/officeDocument/2006/relationships/customXml" Target="../ink/ink439.xml"/><Relationship Id="rId216" Type="http://schemas.openxmlformats.org/officeDocument/2006/relationships/customXml" Target="../ink/ink468.xml"/><Relationship Id="rId423" Type="http://schemas.openxmlformats.org/officeDocument/2006/relationships/image" Target="../media/image579.png"/><Relationship Id="rId258" Type="http://schemas.openxmlformats.org/officeDocument/2006/relationships/customXml" Target="../ink/ink489.xml"/><Relationship Id="rId465" Type="http://schemas.openxmlformats.org/officeDocument/2006/relationships/image" Target="../media/image600.png"/><Relationship Id="rId630" Type="http://schemas.openxmlformats.org/officeDocument/2006/relationships/customXml" Target="../ink/ink675.xml"/><Relationship Id="rId672" Type="http://schemas.openxmlformats.org/officeDocument/2006/relationships/customXml" Target="../ink/ink696.xml"/><Relationship Id="rId728" Type="http://schemas.openxmlformats.org/officeDocument/2006/relationships/customXml" Target="../ink/ink724.xml"/><Relationship Id="rId22" Type="http://schemas.openxmlformats.org/officeDocument/2006/relationships/customXml" Target="../ink/ink370.xml"/><Relationship Id="rId64" Type="http://schemas.openxmlformats.org/officeDocument/2006/relationships/customXml" Target="../ink/ink391.xml"/><Relationship Id="rId118" Type="http://schemas.openxmlformats.org/officeDocument/2006/relationships/customXml" Target="../ink/ink418.xml"/><Relationship Id="rId325" Type="http://schemas.openxmlformats.org/officeDocument/2006/relationships/image" Target="../media/image530.png"/><Relationship Id="rId367" Type="http://schemas.openxmlformats.org/officeDocument/2006/relationships/image" Target="../media/image551.png"/><Relationship Id="rId532" Type="http://schemas.openxmlformats.org/officeDocument/2006/relationships/customXml" Target="../ink/ink626.xml"/><Relationship Id="rId574" Type="http://schemas.openxmlformats.org/officeDocument/2006/relationships/customXml" Target="../ink/ink647.xml"/><Relationship Id="rId171" Type="http://schemas.openxmlformats.org/officeDocument/2006/relationships/image" Target="../media/image454.png"/><Relationship Id="rId227" Type="http://schemas.openxmlformats.org/officeDocument/2006/relationships/image" Target="../media/image481.png"/><Relationship Id="rId269" Type="http://schemas.openxmlformats.org/officeDocument/2006/relationships/image" Target="../media/image502.png"/><Relationship Id="rId434" Type="http://schemas.openxmlformats.org/officeDocument/2006/relationships/customXml" Target="../ink/ink577.xml"/><Relationship Id="rId476" Type="http://schemas.openxmlformats.org/officeDocument/2006/relationships/customXml" Target="../ink/ink598.xml"/><Relationship Id="rId641" Type="http://schemas.openxmlformats.org/officeDocument/2006/relationships/image" Target="../media/image688.png"/><Relationship Id="rId683" Type="http://schemas.openxmlformats.org/officeDocument/2006/relationships/image" Target="../media/image709.png"/><Relationship Id="rId739" Type="http://schemas.openxmlformats.org/officeDocument/2006/relationships/image" Target="../media/image737.png"/><Relationship Id="rId33" Type="http://schemas.openxmlformats.org/officeDocument/2006/relationships/image" Target="../media/image385.png"/><Relationship Id="rId129" Type="http://schemas.openxmlformats.org/officeDocument/2006/relationships/image" Target="../media/image433.png"/><Relationship Id="rId280" Type="http://schemas.openxmlformats.org/officeDocument/2006/relationships/customXml" Target="../ink/ink500.xml"/><Relationship Id="rId336" Type="http://schemas.openxmlformats.org/officeDocument/2006/relationships/customXml" Target="../ink/ink528.xml"/><Relationship Id="rId501" Type="http://schemas.openxmlformats.org/officeDocument/2006/relationships/image" Target="../media/image618.png"/><Relationship Id="rId543" Type="http://schemas.openxmlformats.org/officeDocument/2006/relationships/image" Target="../media/image639.png"/><Relationship Id="rId75" Type="http://schemas.openxmlformats.org/officeDocument/2006/relationships/image" Target="../media/image406.png"/><Relationship Id="rId140" Type="http://schemas.openxmlformats.org/officeDocument/2006/relationships/customXml" Target="../ink/ink429.xml"/><Relationship Id="rId182" Type="http://schemas.openxmlformats.org/officeDocument/2006/relationships/customXml" Target="../ink/ink450.xml"/><Relationship Id="rId378" Type="http://schemas.openxmlformats.org/officeDocument/2006/relationships/customXml" Target="../ink/ink549.xml"/><Relationship Id="rId403" Type="http://schemas.openxmlformats.org/officeDocument/2006/relationships/image" Target="../media/image569.png"/><Relationship Id="rId585" Type="http://schemas.openxmlformats.org/officeDocument/2006/relationships/image" Target="../media/image660.png"/><Relationship Id="rId6" Type="http://schemas.openxmlformats.org/officeDocument/2006/relationships/customXml" Target="../ink/ink362.xml"/><Relationship Id="rId238" Type="http://schemas.openxmlformats.org/officeDocument/2006/relationships/customXml" Target="../ink/ink479.xml"/><Relationship Id="rId445" Type="http://schemas.openxmlformats.org/officeDocument/2006/relationships/image" Target="../media/image590.png"/><Relationship Id="rId487" Type="http://schemas.openxmlformats.org/officeDocument/2006/relationships/image" Target="../media/image611.png"/><Relationship Id="rId610" Type="http://schemas.openxmlformats.org/officeDocument/2006/relationships/customXml" Target="../ink/ink665.xml"/><Relationship Id="rId652" Type="http://schemas.openxmlformats.org/officeDocument/2006/relationships/customXml" Target="../ink/ink686.xml"/><Relationship Id="rId694" Type="http://schemas.openxmlformats.org/officeDocument/2006/relationships/customXml" Target="../ink/ink707.xml"/><Relationship Id="rId708" Type="http://schemas.openxmlformats.org/officeDocument/2006/relationships/customXml" Target="../ink/ink714.xml"/><Relationship Id="rId291" Type="http://schemas.openxmlformats.org/officeDocument/2006/relationships/image" Target="../media/image513.png"/><Relationship Id="rId305" Type="http://schemas.openxmlformats.org/officeDocument/2006/relationships/image" Target="../media/image520.png"/><Relationship Id="rId347" Type="http://schemas.openxmlformats.org/officeDocument/2006/relationships/image" Target="../media/image541.png"/><Relationship Id="rId512" Type="http://schemas.openxmlformats.org/officeDocument/2006/relationships/customXml" Target="../ink/ink616.xml"/><Relationship Id="rId44" Type="http://schemas.openxmlformats.org/officeDocument/2006/relationships/customXml" Target="../ink/ink381.xml"/><Relationship Id="rId86" Type="http://schemas.openxmlformats.org/officeDocument/2006/relationships/customXml" Target="../ink/ink402.xml"/><Relationship Id="rId151" Type="http://schemas.openxmlformats.org/officeDocument/2006/relationships/image" Target="../media/image444.png"/><Relationship Id="rId389" Type="http://schemas.openxmlformats.org/officeDocument/2006/relationships/image" Target="../media/image562.png"/><Relationship Id="rId554" Type="http://schemas.openxmlformats.org/officeDocument/2006/relationships/customXml" Target="../ink/ink637.xml"/><Relationship Id="rId596" Type="http://schemas.openxmlformats.org/officeDocument/2006/relationships/customXml" Target="../ink/ink658.xml"/><Relationship Id="rId193" Type="http://schemas.openxmlformats.org/officeDocument/2006/relationships/image" Target="../media/image464.png"/><Relationship Id="rId207" Type="http://schemas.openxmlformats.org/officeDocument/2006/relationships/image" Target="../media/image471.png"/><Relationship Id="rId249" Type="http://schemas.openxmlformats.org/officeDocument/2006/relationships/image" Target="../media/image492.png"/><Relationship Id="rId414" Type="http://schemas.openxmlformats.org/officeDocument/2006/relationships/customXml" Target="../ink/ink567.xml"/><Relationship Id="rId456" Type="http://schemas.openxmlformats.org/officeDocument/2006/relationships/customXml" Target="../ink/ink588.xml"/><Relationship Id="rId498" Type="http://schemas.openxmlformats.org/officeDocument/2006/relationships/customXml" Target="../ink/ink609.xml"/><Relationship Id="rId621" Type="http://schemas.openxmlformats.org/officeDocument/2006/relationships/image" Target="../media/image678.png"/><Relationship Id="rId663" Type="http://schemas.openxmlformats.org/officeDocument/2006/relationships/image" Target="../media/image699.png"/><Relationship Id="rId13" Type="http://schemas.openxmlformats.org/officeDocument/2006/relationships/image" Target="../media/image375.png"/><Relationship Id="rId109" Type="http://schemas.openxmlformats.org/officeDocument/2006/relationships/image" Target="../media/image423.png"/><Relationship Id="rId260" Type="http://schemas.openxmlformats.org/officeDocument/2006/relationships/customXml" Target="../ink/ink490.xml"/><Relationship Id="rId316" Type="http://schemas.openxmlformats.org/officeDocument/2006/relationships/customXml" Target="../ink/ink518.xml"/><Relationship Id="rId523" Type="http://schemas.openxmlformats.org/officeDocument/2006/relationships/image" Target="../media/image629.png"/><Relationship Id="rId719" Type="http://schemas.openxmlformats.org/officeDocument/2006/relationships/image" Target="../media/image727.png"/><Relationship Id="rId55" Type="http://schemas.openxmlformats.org/officeDocument/2006/relationships/image" Target="../media/image396.png"/><Relationship Id="rId97" Type="http://schemas.openxmlformats.org/officeDocument/2006/relationships/image" Target="../media/image417.png"/><Relationship Id="rId120" Type="http://schemas.openxmlformats.org/officeDocument/2006/relationships/customXml" Target="../ink/ink419.xml"/><Relationship Id="rId358" Type="http://schemas.openxmlformats.org/officeDocument/2006/relationships/customXml" Target="../ink/ink539.xml"/><Relationship Id="rId565" Type="http://schemas.openxmlformats.org/officeDocument/2006/relationships/image" Target="../media/image650.png"/><Relationship Id="rId730" Type="http://schemas.openxmlformats.org/officeDocument/2006/relationships/customXml" Target="../ink/ink725.xml"/><Relationship Id="rId162" Type="http://schemas.openxmlformats.org/officeDocument/2006/relationships/customXml" Target="../ink/ink440.xml"/><Relationship Id="rId218" Type="http://schemas.openxmlformats.org/officeDocument/2006/relationships/customXml" Target="../ink/ink469.xml"/><Relationship Id="rId425" Type="http://schemas.openxmlformats.org/officeDocument/2006/relationships/image" Target="../media/image580.png"/><Relationship Id="rId467" Type="http://schemas.openxmlformats.org/officeDocument/2006/relationships/image" Target="../media/image601.png"/><Relationship Id="rId632" Type="http://schemas.openxmlformats.org/officeDocument/2006/relationships/customXml" Target="../ink/ink676.xml"/><Relationship Id="rId271" Type="http://schemas.openxmlformats.org/officeDocument/2006/relationships/image" Target="../media/image503.png"/><Relationship Id="rId674" Type="http://schemas.openxmlformats.org/officeDocument/2006/relationships/customXml" Target="../ink/ink697.xml"/><Relationship Id="rId24" Type="http://schemas.openxmlformats.org/officeDocument/2006/relationships/customXml" Target="../ink/ink371.xml"/><Relationship Id="rId66" Type="http://schemas.openxmlformats.org/officeDocument/2006/relationships/customXml" Target="../ink/ink392.xml"/><Relationship Id="rId131" Type="http://schemas.openxmlformats.org/officeDocument/2006/relationships/image" Target="../media/image434.png"/><Relationship Id="rId327" Type="http://schemas.openxmlformats.org/officeDocument/2006/relationships/image" Target="../media/image531.png"/><Relationship Id="rId369" Type="http://schemas.openxmlformats.org/officeDocument/2006/relationships/image" Target="../media/image552.png"/><Relationship Id="rId534" Type="http://schemas.openxmlformats.org/officeDocument/2006/relationships/customXml" Target="../ink/ink627.xml"/><Relationship Id="rId576" Type="http://schemas.openxmlformats.org/officeDocument/2006/relationships/customXml" Target="../ink/ink648.xml"/><Relationship Id="rId741" Type="http://schemas.openxmlformats.org/officeDocument/2006/relationships/image" Target="../media/image738.png"/><Relationship Id="rId173" Type="http://schemas.openxmlformats.org/officeDocument/2006/relationships/image" Target="../media/image455.png"/><Relationship Id="rId229" Type="http://schemas.openxmlformats.org/officeDocument/2006/relationships/image" Target="../media/image482.png"/><Relationship Id="rId380" Type="http://schemas.openxmlformats.org/officeDocument/2006/relationships/customXml" Target="../ink/ink550.xml"/><Relationship Id="rId436" Type="http://schemas.openxmlformats.org/officeDocument/2006/relationships/customXml" Target="../ink/ink578.xml"/><Relationship Id="rId601" Type="http://schemas.openxmlformats.org/officeDocument/2006/relationships/image" Target="../media/image668.png"/><Relationship Id="rId643" Type="http://schemas.openxmlformats.org/officeDocument/2006/relationships/image" Target="../media/image689.png"/><Relationship Id="rId240" Type="http://schemas.openxmlformats.org/officeDocument/2006/relationships/customXml" Target="../ink/ink480.xml"/><Relationship Id="rId478" Type="http://schemas.openxmlformats.org/officeDocument/2006/relationships/customXml" Target="../ink/ink599.xml"/><Relationship Id="rId685" Type="http://schemas.openxmlformats.org/officeDocument/2006/relationships/image" Target="../media/image710.png"/><Relationship Id="rId35" Type="http://schemas.openxmlformats.org/officeDocument/2006/relationships/image" Target="../media/image386.png"/><Relationship Id="rId77" Type="http://schemas.openxmlformats.org/officeDocument/2006/relationships/image" Target="../media/image407.png"/><Relationship Id="rId100" Type="http://schemas.openxmlformats.org/officeDocument/2006/relationships/customXml" Target="../ink/ink409.xml"/><Relationship Id="rId282" Type="http://schemas.openxmlformats.org/officeDocument/2006/relationships/customXml" Target="../ink/ink501.xml"/><Relationship Id="rId338" Type="http://schemas.openxmlformats.org/officeDocument/2006/relationships/customXml" Target="../ink/ink529.xml"/><Relationship Id="rId503" Type="http://schemas.openxmlformats.org/officeDocument/2006/relationships/image" Target="../media/image619.png"/><Relationship Id="rId545" Type="http://schemas.openxmlformats.org/officeDocument/2006/relationships/image" Target="../media/image640.png"/><Relationship Id="rId587" Type="http://schemas.openxmlformats.org/officeDocument/2006/relationships/image" Target="../media/image661.png"/><Relationship Id="rId710" Type="http://schemas.openxmlformats.org/officeDocument/2006/relationships/customXml" Target="../ink/ink715.xml"/><Relationship Id="rId8" Type="http://schemas.openxmlformats.org/officeDocument/2006/relationships/customXml" Target="../ink/ink363.xml"/><Relationship Id="rId142" Type="http://schemas.openxmlformats.org/officeDocument/2006/relationships/customXml" Target="../ink/ink430.xml"/><Relationship Id="rId184" Type="http://schemas.openxmlformats.org/officeDocument/2006/relationships/customXml" Target="../ink/ink451.xml"/><Relationship Id="rId391" Type="http://schemas.openxmlformats.org/officeDocument/2006/relationships/image" Target="../media/image563.png"/><Relationship Id="rId405" Type="http://schemas.openxmlformats.org/officeDocument/2006/relationships/image" Target="../media/image570.png"/><Relationship Id="rId447" Type="http://schemas.openxmlformats.org/officeDocument/2006/relationships/image" Target="../media/image591.png"/><Relationship Id="rId612" Type="http://schemas.openxmlformats.org/officeDocument/2006/relationships/customXml" Target="../ink/ink666.xml"/><Relationship Id="rId251" Type="http://schemas.openxmlformats.org/officeDocument/2006/relationships/image" Target="../media/image493.png"/><Relationship Id="rId489" Type="http://schemas.openxmlformats.org/officeDocument/2006/relationships/image" Target="../media/image612.png"/><Relationship Id="rId654" Type="http://schemas.openxmlformats.org/officeDocument/2006/relationships/customXml" Target="../ink/ink687.xml"/><Relationship Id="rId696" Type="http://schemas.openxmlformats.org/officeDocument/2006/relationships/customXml" Target="../ink/ink708.xml"/><Relationship Id="rId46" Type="http://schemas.openxmlformats.org/officeDocument/2006/relationships/customXml" Target="../ink/ink382.xml"/><Relationship Id="rId293" Type="http://schemas.openxmlformats.org/officeDocument/2006/relationships/image" Target="../media/image514.png"/><Relationship Id="rId307" Type="http://schemas.openxmlformats.org/officeDocument/2006/relationships/image" Target="../media/image521.png"/><Relationship Id="rId349" Type="http://schemas.openxmlformats.org/officeDocument/2006/relationships/image" Target="../media/image542.png"/><Relationship Id="rId514" Type="http://schemas.openxmlformats.org/officeDocument/2006/relationships/customXml" Target="../ink/ink617.xml"/><Relationship Id="rId556" Type="http://schemas.openxmlformats.org/officeDocument/2006/relationships/customXml" Target="../ink/ink638.xml"/><Relationship Id="rId721" Type="http://schemas.openxmlformats.org/officeDocument/2006/relationships/image" Target="../media/image728.png"/><Relationship Id="rId88" Type="http://schemas.openxmlformats.org/officeDocument/2006/relationships/customXml" Target="../ink/ink403.xml"/><Relationship Id="rId111" Type="http://schemas.openxmlformats.org/officeDocument/2006/relationships/image" Target="../media/image424.png"/><Relationship Id="rId153" Type="http://schemas.openxmlformats.org/officeDocument/2006/relationships/image" Target="../media/image445.png"/><Relationship Id="rId195" Type="http://schemas.openxmlformats.org/officeDocument/2006/relationships/image" Target="../media/image465.png"/><Relationship Id="rId209" Type="http://schemas.openxmlformats.org/officeDocument/2006/relationships/image" Target="../media/image472.png"/><Relationship Id="rId360" Type="http://schemas.openxmlformats.org/officeDocument/2006/relationships/customXml" Target="../ink/ink540.xml"/><Relationship Id="rId416" Type="http://schemas.openxmlformats.org/officeDocument/2006/relationships/customXml" Target="../ink/ink568.xml"/><Relationship Id="rId598" Type="http://schemas.openxmlformats.org/officeDocument/2006/relationships/customXml" Target="../ink/ink659.xml"/><Relationship Id="rId220" Type="http://schemas.openxmlformats.org/officeDocument/2006/relationships/customXml" Target="../ink/ink470.xml"/><Relationship Id="rId458" Type="http://schemas.openxmlformats.org/officeDocument/2006/relationships/customXml" Target="../ink/ink589.xml"/><Relationship Id="rId623" Type="http://schemas.openxmlformats.org/officeDocument/2006/relationships/image" Target="../media/image679.png"/><Relationship Id="rId665" Type="http://schemas.openxmlformats.org/officeDocument/2006/relationships/image" Target="../media/image700.png"/><Relationship Id="rId15" Type="http://schemas.openxmlformats.org/officeDocument/2006/relationships/image" Target="../media/image376.png"/><Relationship Id="rId57" Type="http://schemas.openxmlformats.org/officeDocument/2006/relationships/image" Target="../media/image397.png"/><Relationship Id="rId262" Type="http://schemas.openxmlformats.org/officeDocument/2006/relationships/customXml" Target="../ink/ink491.xml"/><Relationship Id="rId318" Type="http://schemas.openxmlformats.org/officeDocument/2006/relationships/customXml" Target="../ink/ink519.xml"/><Relationship Id="rId525" Type="http://schemas.openxmlformats.org/officeDocument/2006/relationships/image" Target="../media/image630.png"/><Relationship Id="rId567" Type="http://schemas.openxmlformats.org/officeDocument/2006/relationships/image" Target="../media/image651.png"/><Relationship Id="rId732" Type="http://schemas.openxmlformats.org/officeDocument/2006/relationships/customXml" Target="../ink/ink726.xml"/><Relationship Id="rId99" Type="http://schemas.openxmlformats.org/officeDocument/2006/relationships/image" Target="../media/image418.png"/><Relationship Id="rId122" Type="http://schemas.openxmlformats.org/officeDocument/2006/relationships/customXml" Target="../ink/ink420.xml"/><Relationship Id="rId164" Type="http://schemas.openxmlformats.org/officeDocument/2006/relationships/customXml" Target="../ink/ink441.xml"/><Relationship Id="rId371" Type="http://schemas.openxmlformats.org/officeDocument/2006/relationships/image" Target="../media/image553.png"/><Relationship Id="rId427" Type="http://schemas.openxmlformats.org/officeDocument/2006/relationships/image" Target="../media/image581.png"/><Relationship Id="rId469" Type="http://schemas.openxmlformats.org/officeDocument/2006/relationships/image" Target="../media/image602.png"/><Relationship Id="rId634" Type="http://schemas.openxmlformats.org/officeDocument/2006/relationships/customXml" Target="../ink/ink677.xml"/><Relationship Id="rId676" Type="http://schemas.openxmlformats.org/officeDocument/2006/relationships/customXml" Target="../ink/ink698.xml"/><Relationship Id="rId26" Type="http://schemas.openxmlformats.org/officeDocument/2006/relationships/customXml" Target="../ink/ink372.xml"/><Relationship Id="rId231" Type="http://schemas.openxmlformats.org/officeDocument/2006/relationships/image" Target="../media/image483.png"/><Relationship Id="rId273" Type="http://schemas.openxmlformats.org/officeDocument/2006/relationships/image" Target="../media/image504.png"/><Relationship Id="rId329" Type="http://schemas.openxmlformats.org/officeDocument/2006/relationships/image" Target="../media/image532.png"/><Relationship Id="rId480" Type="http://schemas.openxmlformats.org/officeDocument/2006/relationships/customXml" Target="../ink/ink600.xml"/><Relationship Id="rId536" Type="http://schemas.openxmlformats.org/officeDocument/2006/relationships/customXml" Target="../ink/ink628.xml"/><Relationship Id="rId701" Type="http://schemas.openxmlformats.org/officeDocument/2006/relationships/image" Target="../media/image718.png"/><Relationship Id="rId68" Type="http://schemas.openxmlformats.org/officeDocument/2006/relationships/customXml" Target="../ink/ink393.xml"/><Relationship Id="rId133" Type="http://schemas.openxmlformats.org/officeDocument/2006/relationships/image" Target="../media/image435.png"/><Relationship Id="rId175" Type="http://schemas.openxmlformats.org/officeDocument/2006/relationships/image" Target="../media/image456.png"/><Relationship Id="rId340" Type="http://schemas.openxmlformats.org/officeDocument/2006/relationships/customXml" Target="../ink/ink530.xml"/><Relationship Id="rId578" Type="http://schemas.openxmlformats.org/officeDocument/2006/relationships/customXml" Target="../ink/ink649.xml"/><Relationship Id="rId200" Type="http://schemas.openxmlformats.org/officeDocument/2006/relationships/customXml" Target="../ink/ink460.xml"/><Relationship Id="rId382" Type="http://schemas.openxmlformats.org/officeDocument/2006/relationships/customXml" Target="../ink/ink551.xml"/><Relationship Id="rId438" Type="http://schemas.openxmlformats.org/officeDocument/2006/relationships/customXml" Target="../ink/ink579.xml"/><Relationship Id="rId603" Type="http://schemas.openxmlformats.org/officeDocument/2006/relationships/image" Target="../media/image669.png"/><Relationship Id="rId645" Type="http://schemas.openxmlformats.org/officeDocument/2006/relationships/image" Target="../media/image690.png"/><Relationship Id="rId687" Type="http://schemas.openxmlformats.org/officeDocument/2006/relationships/image" Target="../media/image711.png"/><Relationship Id="rId242" Type="http://schemas.openxmlformats.org/officeDocument/2006/relationships/customXml" Target="../ink/ink481.xml"/><Relationship Id="rId284" Type="http://schemas.openxmlformats.org/officeDocument/2006/relationships/customXml" Target="../ink/ink502.xml"/><Relationship Id="rId491" Type="http://schemas.openxmlformats.org/officeDocument/2006/relationships/image" Target="../media/image613.png"/><Relationship Id="rId505" Type="http://schemas.openxmlformats.org/officeDocument/2006/relationships/image" Target="../media/image620.png"/><Relationship Id="rId712" Type="http://schemas.openxmlformats.org/officeDocument/2006/relationships/customXml" Target="../ink/ink716.xml"/><Relationship Id="rId37" Type="http://schemas.openxmlformats.org/officeDocument/2006/relationships/image" Target="../media/image387.png"/><Relationship Id="rId79" Type="http://schemas.openxmlformats.org/officeDocument/2006/relationships/image" Target="../media/image408.png"/><Relationship Id="rId102" Type="http://schemas.openxmlformats.org/officeDocument/2006/relationships/customXml" Target="../ink/ink410.xml"/><Relationship Id="rId144" Type="http://schemas.openxmlformats.org/officeDocument/2006/relationships/customXml" Target="../ink/ink431.xml"/><Relationship Id="rId547" Type="http://schemas.openxmlformats.org/officeDocument/2006/relationships/image" Target="../media/image641.png"/><Relationship Id="rId589" Type="http://schemas.openxmlformats.org/officeDocument/2006/relationships/image" Target="../media/image662.png"/><Relationship Id="rId90" Type="http://schemas.openxmlformats.org/officeDocument/2006/relationships/customXml" Target="../ink/ink404.xml"/><Relationship Id="rId186" Type="http://schemas.openxmlformats.org/officeDocument/2006/relationships/image" Target="../media/image461.png"/><Relationship Id="rId351" Type="http://schemas.openxmlformats.org/officeDocument/2006/relationships/image" Target="../media/image543.png"/><Relationship Id="rId393" Type="http://schemas.openxmlformats.org/officeDocument/2006/relationships/image" Target="../media/image564.png"/><Relationship Id="rId407" Type="http://schemas.openxmlformats.org/officeDocument/2006/relationships/image" Target="../media/image571.png"/><Relationship Id="rId449" Type="http://schemas.openxmlformats.org/officeDocument/2006/relationships/image" Target="../media/image592.png"/><Relationship Id="rId614" Type="http://schemas.openxmlformats.org/officeDocument/2006/relationships/customXml" Target="../ink/ink667.xml"/><Relationship Id="rId656" Type="http://schemas.openxmlformats.org/officeDocument/2006/relationships/customXml" Target="../ink/ink688.xml"/><Relationship Id="rId211" Type="http://schemas.openxmlformats.org/officeDocument/2006/relationships/image" Target="../media/image473.png"/><Relationship Id="rId253" Type="http://schemas.openxmlformats.org/officeDocument/2006/relationships/image" Target="../media/image494.png"/><Relationship Id="rId295" Type="http://schemas.openxmlformats.org/officeDocument/2006/relationships/image" Target="../media/image515.png"/><Relationship Id="rId309" Type="http://schemas.openxmlformats.org/officeDocument/2006/relationships/image" Target="../media/image522.png"/><Relationship Id="rId460" Type="http://schemas.openxmlformats.org/officeDocument/2006/relationships/customXml" Target="../ink/ink590.xml"/><Relationship Id="rId516" Type="http://schemas.openxmlformats.org/officeDocument/2006/relationships/customXml" Target="../ink/ink618.xml"/><Relationship Id="rId698" Type="http://schemas.openxmlformats.org/officeDocument/2006/relationships/customXml" Target="../ink/ink709.xml"/><Relationship Id="rId48" Type="http://schemas.openxmlformats.org/officeDocument/2006/relationships/customXml" Target="../ink/ink383.xml"/><Relationship Id="rId113" Type="http://schemas.openxmlformats.org/officeDocument/2006/relationships/image" Target="../media/image425.png"/><Relationship Id="rId320" Type="http://schemas.openxmlformats.org/officeDocument/2006/relationships/customXml" Target="../ink/ink520.xml"/><Relationship Id="rId558" Type="http://schemas.openxmlformats.org/officeDocument/2006/relationships/customXml" Target="../ink/ink639.xml"/><Relationship Id="rId723" Type="http://schemas.openxmlformats.org/officeDocument/2006/relationships/image" Target="../media/image729.png"/><Relationship Id="rId155" Type="http://schemas.openxmlformats.org/officeDocument/2006/relationships/image" Target="../media/image446.png"/><Relationship Id="rId197" Type="http://schemas.openxmlformats.org/officeDocument/2006/relationships/image" Target="../media/image466.png"/><Relationship Id="rId362" Type="http://schemas.openxmlformats.org/officeDocument/2006/relationships/customXml" Target="../ink/ink541.xml"/><Relationship Id="rId418" Type="http://schemas.openxmlformats.org/officeDocument/2006/relationships/customXml" Target="../ink/ink569.xml"/><Relationship Id="rId625" Type="http://schemas.openxmlformats.org/officeDocument/2006/relationships/image" Target="../media/image680.png"/><Relationship Id="rId222" Type="http://schemas.openxmlformats.org/officeDocument/2006/relationships/customXml" Target="../ink/ink471.xml"/><Relationship Id="rId264" Type="http://schemas.openxmlformats.org/officeDocument/2006/relationships/customXml" Target="../ink/ink492.xml"/><Relationship Id="rId471" Type="http://schemas.openxmlformats.org/officeDocument/2006/relationships/image" Target="../media/image603.png"/><Relationship Id="rId667" Type="http://schemas.openxmlformats.org/officeDocument/2006/relationships/image" Target="../media/image701.png"/><Relationship Id="rId17" Type="http://schemas.openxmlformats.org/officeDocument/2006/relationships/image" Target="../media/image377.png"/><Relationship Id="rId59" Type="http://schemas.openxmlformats.org/officeDocument/2006/relationships/image" Target="../media/image398.png"/><Relationship Id="rId124" Type="http://schemas.openxmlformats.org/officeDocument/2006/relationships/customXml" Target="../ink/ink421.xml"/><Relationship Id="rId527" Type="http://schemas.openxmlformats.org/officeDocument/2006/relationships/image" Target="../media/image631.png"/><Relationship Id="rId569" Type="http://schemas.openxmlformats.org/officeDocument/2006/relationships/image" Target="../media/image652.png"/><Relationship Id="rId734" Type="http://schemas.openxmlformats.org/officeDocument/2006/relationships/customXml" Target="../ink/ink727.xml"/><Relationship Id="rId70" Type="http://schemas.openxmlformats.org/officeDocument/2006/relationships/customXml" Target="../ink/ink394.xml"/><Relationship Id="rId166" Type="http://schemas.openxmlformats.org/officeDocument/2006/relationships/customXml" Target="../ink/ink442.xml"/><Relationship Id="rId331" Type="http://schemas.openxmlformats.org/officeDocument/2006/relationships/image" Target="../media/image533.png"/><Relationship Id="rId373" Type="http://schemas.openxmlformats.org/officeDocument/2006/relationships/image" Target="../media/image554.png"/><Relationship Id="rId429" Type="http://schemas.openxmlformats.org/officeDocument/2006/relationships/image" Target="../media/image582.png"/><Relationship Id="rId580" Type="http://schemas.openxmlformats.org/officeDocument/2006/relationships/customXml" Target="../ink/ink650.xml"/><Relationship Id="rId636" Type="http://schemas.openxmlformats.org/officeDocument/2006/relationships/customXml" Target="../ink/ink678.xml"/><Relationship Id="rId1" Type="http://schemas.openxmlformats.org/officeDocument/2006/relationships/slideLayout" Target="../slideLayouts/slideLayout40.xml"/><Relationship Id="rId233" Type="http://schemas.openxmlformats.org/officeDocument/2006/relationships/image" Target="../media/image484.png"/><Relationship Id="rId440" Type="http://schemas.openxmlformats.org/officeDocument/2006/relationships/customXml" Target="../ink/ink580.xml"/><Relationship Id="rId678" Type="http://schemas.openxmlformats.org/officeDocument/2006/relationships/customXml" Target="../ink/ink699.xml"/><Relationship Id="rId28" Type="http://schemas.openxmlformats.org/officeDocument/2006/relationships/customXml" Target="../ink/ink373.xml"/><Relationship Id="rId275" Type="http://schemas.openxmlformats.org/officeDocument/2006/relationships/image" Target="../media/image505.png"/><Relationship Id="rId300" Type="http://schemas.openxmlformats.org/officeDocument/2006/relationships/customXml" Target="../ink/ink510.xml"/><Relationship Id="rId482" Type="http://schemas.openxmlformats.org/officeDocument/2006/relationships/customXml" Target="../ink/ink601.xml"/><Relationship Id="rId538" Type="http://schemas.openxmlformats.org/officeDocument/2006/relationships/customXml" Target="../ink/ink629.xml"/><Relationship Id="rId703" Type="http://schemas.openxmlformats.org/officeDocument/2006/relationships/image" Target="../media/image719.png"/><Relationship Id="rId81" Type="http://schemas.openxmlformats.org/officeDocument/2006/relationships/image" Target="../media/image409.png"/><Relationship Id="rId135" Type="http://schemas.openxmlformats.org/officeDocument/2006/relationships/image" Target="../media/image436.png"/><Relationship Id="rId177" Type="http://schemas.openxmlformats.org/officeDocument/2006/relationships/image" Target="../media/image457.png"/><Relationship Id="rId342" Type="http://schemas.openxmlformats.org/officeDocument/2006/relationships/customXml" Target="../ink/ink531.xml"/><Relationship Id="rId384" Type="http://schemas.openxmlformats.org/officeDocument/2006/relationships/customXml" Target="../ink/ink552.xml"/><Relationship Id="rId591" Type="http://schemas.openxmlformats.org/officeDocument/2006/relationships/image" Target="../media/image663.png"/><Relationship Id="rId605" Type="http://schemas.openxmlformats.org/officeDocument/2006/relationships/image" Target="../media/image670.png"/><Relationship Id="rId202" Type="http://schemas.openxmlformats.org/officeDocument/2006/relationships/customXml" Target="../ink/ink461.xml"/><Relationship Id="rId244" Type="http://schemas.openxmlformats.org/officeDocument/2006/relationships/customXml" Target="../ink/ink482.xml"/><Relationship Id="rId647" Type="http://schemas.openxmlformats.org/officeDocument/2006/relationships/image" Target="../media/image691.png"/><Relationship Id="rId689" Type="http://schemas.openxmlformats.org/officeDocument/2006/relationships/image" Target="../media/image712.png"/><Relationship Id="rId39" Type="http://schemas.openxmlformats.org/officeDocument/2006/relationships/image" Target="../media/image388.png"/><Relationship Id="rId286" Type="http://schemas.openxmlformats.org/officeDocument/2006/relationships/customXml" Target="../ink/ink503.xml"/><Relationship Id="rId451" Type="http://schemas.openxmlformats.org/officeDocument/2006/relationships/image" Target="../media/image593.png"/><Relationship Id="rId493" Type="http://schemas.openxmlformats.org/officeDocument/2006/relationships/image" Target="../media/image614.png"/><Relationship Id="rId507" Type="http://schemas.openxmlformats.org/officeDocument/2006/relationships/image" Target="../media/image621.png"/><Relationship Id="rId549" Type="http://schemas.openxmlformats.org/officeDocument/2006/relationships/image" Target="../media/image642.png"/><Relationship Id="rId714" Type="http://schemas.openxmlformats.org/officeDocument/2006/relationships/customXml" Target="../ink/ink717.xml"/><Relationship Id="rId50" Type="http://schemas.openxmlformats.org/officeDocument/2006/relationships/customXml" Target="../ink/ink384.xml"/><Relationship Id="rId104" Type="http://schemas.openxmlformats.org/officeDocument/2006/relationships/customXml" Target="../ink/ink411.xml"/><Relationship Id="rId146" Type="http://schemas.openxmlformats.org/officeDocument/2006/relationships/customXml" Target="../ink/ink432.xml"/><Relationship Id="rId188" Type="http://schemas.openxmlformats.org/officeDocument/2006/relationships/image" Target="../media/image462.png"/><Relationship Id="rId311" Type="http://schemas.openxmlformats.org/officeDocument/2006/relationships/image" Target="../media/image523.png"/><Relationship Id="rId353" Type="http://schemas.openxmlformats.org/officeDocument/2006/relationships/image" Target="../media/image544.png"/><Relationship Id="rId395" Type="http://schemas.openxmlformats.org/officeDocument/2006/relationships/image" Target="../media/image565.png"/><Relationship Id="rId409" Type="http://schemas.openxmlformats.org/officeDocument/2006/relationships/image" Target="../media/image572.png"/><Relationship Id="rId560" Type="http://schemas.openxmlformats.org/officeDocument/2006/relationships/customXml" Target="../ink/ink640.xml"/><Relationship Id="rId92" Type="http://schemas.openxmlformats.org/officeDocument/2006/relationships/customXml" Target="../ink/ink405.xml"/><Relationship Id="rId213" Type="http://schemas.openxmlformats.org/officeDocument/2006/relationships/image" Target="../media/image474.png"/><Relationship Id="rId420" Type="http://schemas.openxmlformats.org/officeDocument/2006/relationships/customXml" Target="../ink/ink570.xml"/><Relationship Id="rId616" Type="http://schemas.openxmlformats.org/officeDocument/2006/relationships/customXml" Target="../ink/ink668.xml"/><Relationship Id="rId658" Type="http://schemas.openxmlformats.org/officeDocument/2006/relationships/customXml" Target="../ink/ink689.xml"/><Relationship Id="rId255" Type="http://schemas.openxmlformats.org/officeDocument/2006/relationships/image" Target="../media/image495.png"/><Relationship Id="rId297" Type="http://schemas.openxmlformats.org/officeDocument/2006/relationships/image" Target="../media/image516.png"/><Relationship Id="rId462" Type="http://schemas.openxmlformats.org/officeDocument/2006/relationships/customXml" Target="../ink/ink591.xml"/><Relationship Id="rId518" Type="http://schemas.openxmlformats.org/officeDocument/2006/relationships/customXml" Target="../ink/ink619.xml"/><Relationship Id="rId725" Type="http://schemas.openxmlformats.org/officeDocument/2006/relationships/image" Target="../media/image730.png"/><Relationship Id="rId115" Type="http://schemas.openxmlformats.org/officeDocument/2006/relationships/image" Target="../media/image426.png"/><Relationship Id="rId157" Type="http://schemas.openxmlformats.org/officeDocument/2006/relationships/image" Target="../media/image447.png"/><Relationship Id="rId322" Type="http://schemas.openxmlformats.org/officeDocument/2006/relationships/customXml" Target="../ink/ink521.xml"/><Relationship Id="rId364" Type="http://schemas.openxmlformats.org/officeDocument/2006/relationships/customXml" Target="../ink/ink542.xml"/><Relationship Id="rId61" Type="http://schemas.openxmlformats.org/officeDocument/2006/relationships/image" Target="../media/image399.png"/><Relationship Id="rId199" Type="http://schemas.openxmlformats.org/officeDocument/2006/relationships/image" Target="../media/image467.png"/><Relationship Id="rId571" Type="http://schemas.openxmlformats.org/officeDocument/2006/relationships/image" Target="../media/image653.png"/><Relationship Id="rId627" Type="http://schemas.openxmlformats.org/officeDocument/2006/relationships/image" Target="../media/image681.png"/><Relationship Id="rId669" Type="http://schemas.openxmlformats.org/officeDocument/2006/relationships/image" Target="../media/image702.png"/><Relationship Id="rId19" Type="http://schemas.openxmlformats.org/officeDocument/2006/relationships/image" Target="../media/image378.png"/><Relationship Id="rId224" Type="http://schemas.openxmlformats.org/officeDocument/2006/relationships/customXml" Target="../ink/ink472.xml"/><Relationship Id="rId266" Type="http://schemas.openxmlformats.org/officeDocument/2006/relationships/customXml" Target="../ink/ink493.xml"/><Relationship Id="rId431" Type="http://schemas.openxmlformats.org/officeDocument/2006/relationships/image" Target="../media/image583.png"/><Relationship Id="rId473" Type="http://schemas.openxmlformats.org/officeDocument/2006/relationships/image" Target="../media/image604.png"/><Relationship Id="rId529" Type="http://schemas.openxmlformats.org/officeDocument/2006/relationships/image" Target="../media/image632.png"/><Relationship Id="rId680" Type="http://schemas.openxmlformats.org/officeDocument/2006/relationships/customXml" Target="../ink/ink700.xml"/><Relationship Id="rId736" Type="http://schemas.openxmlformats.org/officeDocument/2006/relationships/customXml" Target="../ink/ink728.xml"/><Relationship Id="rId30" Type="http://schemas.openxmlformats.org/officeDocument/2006/relationships/customXml" Target="../ink/ink374.xml"/><Relationship Id="rId126" Type="http://schemas.openxmlformats.org/officeDocument/2006/relationships/customXml" Target="../ink/ink422.xml"/><Relationship Id="rId168" Type="http://schemas.openxmlformats.org/officeDocument/2006/relationships/customXml" Target="../ink/ink443.xml"/><Relationship Id="rId333" Type="http://schemas.openxmlformats.org/officeDocument/2006/relationships/image" Target="../media/image534.png"/><Relationship Id="rId540" Type="http://schemas.openxmlformats.org/officeDocument/2006/relationships/customXml" Target="../ink/ink630.xml"/><Relationship Id="rId72" Type="http://schemas.openxmlformats.org/officeDocument/2006/relationships/customXml" Target="../ink/ink395.xml"/><Relationship Id="rId375" Type="http://schemas.openxmlformats.org/officeDocument/2006/relationships/image" Target="../media/image555.png"/><Relationship Id="rId582" Type="http://schemas.openxmlformats.org/officeDocument/2006/relationships/customXml" Target="../ink/ink651.xml"/><Relationship Id="rId638" Type="http://schemas.openxmlformats.org/officeDocument/2006/relationships/customXml" Target="../ink/ink679.xml"/><Relationship Id="rId3" Type="http://schemas.openxmlformats.org/officeDocument/2006/relationships/image" Target="../media/image370.png"/><Relationship Id="rId235" Type="http://schemas.openxmlformats.org/officeDocument/2006/relationships/image" Target="../media/image485.png"/><Relationship Id="rId277" Type="http://schemas.openxmlformats.org/officeDocument/2006/relationships/image" Target="../media/image506.png"/><Relationship Id="rId400" Type="http://schemas.openxmlformats.org/officeDocument/2006/relationships/customXml" Target="../ink/ink560.xml"/><Relationship Id="rId442" Type="http://schemas.openxmlformats.org/officeDocument/2006/relationships/customXml" Target="../ink/ink581.xml"/><Relationship Id="rId484" Type="http://schemas.openxmlformats.org/officeDocument/2006/relationships/customXml" Target="../ink/ink602.xml"/><Relationship Id="rId705" Type="http://schemas.openxmlformats.org/officeDocument/2006/relationships/image" Target="../media/image720.png"/><Relationship Id="rId137" Type="http://schemas.openxmlformats.org/officeDocument/2006/relationships/image" Target="../media/image437.png"/><Relationship Id="rId302" Type="http://schemas.openxmlformats.org/officeDocument/2006/relationships/customXml" Target="../ink/ink511.xml"/><Relationship Id="rId344" Type="http://schemas.openxmlformats.org/officeDocument/2006/relationships/customXml" Target="../ink/ink532.xml"/><Relationship Id="rId691" Type="http://schemas.openxmlformats.org/officeDocument/2006/relationships/image" Target="../media/image713.png"/><Relationship Id="rId41" Type="http://schemas.openxmlformats.org/officeDocument/2006/relationships/image" Target="../media/image389.png"/><Relationship Id="rId83" Type="http://schemas.openxmlformats.org/officeDocument/2006/relationships/image" Target="../media/image410.png"/><Relationship Id="rId179" Type="http://schemas.openxmlformats.org/officeDocument/2006/relationships/image" Target="../media/image458.png"/><Relationship Id="rId386" Type="http://schemas.openxmlformats.org/officeDocument/2006/relationships/customXml" Target="../ink/ink553.xml"/><Relationship Id="rId551" Type="http://schemas.openxmlformats.org/officeDocument/2006/relationships/image" Target="../media/image643.png"/><Relationship Id="rId593" Type="http://schemas.openxmlformats.org/officeDocument/2006/relationships/image" Target="../media/image664.png"/><Relationship Id="rId607" Type="http://schemas.openxmlformats.org/officeDocument/2006/relationships/image" Target="../media/image671.png"/><Relationship Id="rId649" Type="http://schemas.openxmlformats.org/officeDocument/2006/relationships/image" Target="../media/image692.png"/><Relationship Id="rId190" Type="http://schemas.openxmlformats.org/officeDocument/2006/relationships/image" Target="../media/image463.png"/><Relationship Id="rId204" Type="http://schemas.openxmlformats.org/officeDocument/2006/relationships/customXml" Target="../ink/ink462.xml"/><Relationship Id="rId246" Type="http://schemas.openxmlformats.org/officeDocument/2006/relationships/customXml" Target="../ink/ink483.xml"/><Relationship Id="rId288" Type="http://schemas.openxmlformats.org/officeDocument/2006/relationships/customXml" Target="../ink/ink504.xml"/><Relationship Id="rId411" Type="http://schemas.openxmlformats.org/officeDocument/2006/relationships/image" Target="../media/image573.png"/><Relationship Id="rId453" Type="http://schemas.openxmlformats.org/officeDocument/2006/relationships/image" Target="../media/image594.png"/><Relationship Id="rId509" Type="http://schemas.openxmlformats.org/officeDocument/2006/relationships/image" Target="../media/image622.png"/><Relationship Id="rId660" Type="http://schemas.openxmlformats.org/officeDocument/2006/relationships/customXml" Target="../ink/ink690.xml"/><Relationship Id="rId106" Type="http://schemas.openxmlformats.org/officeDocument/2006/relationships/customXml" Target="../ink/ink412.xml"/><Relationship Id="rId313" Type="http://schemas.openxmlformats.org/officeDocument/2006/relationships/image" Target="../media/image524.png"/><Relationship Id="rId495" Type="http://schemas.openxmlformats.org/officeDocument/2006/relationships/image" Target="../media/image615.png"/><Relationship Id="rId716" Type="http://schemas.openxmlformats.org/officeDocument/2006/relationships/customXml" Target="../ink/ink718.xml"/><Relationship Id="rId10" Type="http://schemas.openxmlformats.org/officeDocument/2006/relationships/customXml" Target="../ink/ink364.xml"/><Relationship Id="rId52" Type="http://schemas.openxmlformats.org/officeDocument/2006/relationships/customXml" Target="../ink/ink385.xml"/><Relationship Id="rId94" Type="http://schemas.openxmlformats.org/officeDocument/2006/relationships/customXml" Target="../ink/ink406.xml"/><Relationship Id="rId148" Type="http://schemas.openxmlformats.org/officeDocument/2006/relationships/customXml" Target="../ink/ink433.xml"/><Relationship Id="rId355" Type="http://schemas.openxmlformats.org/officeDocument/2006/relationships/image" Target="../media/image545.png"/><Relationship Id="rId397" Type="http://schemas.openxmlformats.org/officeDocument/2006/relationships/image" Target="../media/image566.png"/><Relationship Id="rId520" Type="http://schemas.openxmlformats.org/officeDocument/2006/relationships/customXml" Target="../ink/ink620.xml"/><Relationship Id="rId562" Type="http://schemas.openxmlformats.org/officeDocument/2006/relationships/customXml" Target="../ink/ink641.xml"/><Relationship Id="rId618" Type="http://schemas.openxmlformats.org/officeDocument/2006/relationships/customXml" Target="../ink/ink669.xml"/><Relationship Id="rId215" Type="http://schemas.openxmlformats.org/officeDocument/2006/relationships/image" Target="../media/image475.png"/><Relationship Id="rId257" Type="http://schemas.openxmlformats.org/officeDocument/2006/relationships/image" Target="../media/image496.png"/><Relationship Id="rId422" Type="http://schemas.openxmlformats.org/officeDocument/2006/relationships/customXml" Target="../ink/ink571.xml"/><Relationship Id="rId464" Type="http://schemas.openxmlformats.org/officeDocument/2006/relationships/customXml" Target="../ink/ink592.xml"/><Relationship Id="rId299" Type="http://schemas.openxmlformats.org/officeDocument/2006/relationships/image" Target="../media/image517.png"/><Relationship Id="rId727" Type="http://schemas.openxmlformats.org/officeDocument/2006/relationships/image" Target="../media/image731.png"/><Relationship Id="rId63" Type="http://schemas.openxmlformats.org/officeDocument/2006/relationships/image" Target="../media/image400.png"/><Relationship Id="rId159" Type="http://schemas.openxmlformats.org/officeDocument/2006/relationships/image" Target="../media/image448.png"/><Relationship Id="rId366" Type="http://schemas.openxmlformats.org/officeDocument/2006/relationships/customXml" Target="../ink/ink543.xml"/><Relationship Id="rId573" Type="http://schemas.openxmlformats.org/officeDocument/2006/relationships/image" Target="../media/image654.png"/><Relationship Id="rId226" Type="http://schemas.openxmlformats.org/officeDocument/2006/relationships/customXml" Target="../ink/ink473.xml"/><Relationship Id="rId433" Type="http://schemas.openxmlformats.org/officeDocument/2006/relationships/image" Target="../media/image584.png"/><Relationship Id="rId640" Type="http://schemas.openxmlformats.org/officeDocument/2006/relationships/customXml" Target="../ink/ink680.xml"/><Relationship Id="rId738" Type="http://schemas.openxmlformats.org/officeDocument/2006/relationships/customXml" Target="../ink/ink729.xml"/><Relationship Id="rId74" Type="http://schemas.openxmlformats.org/officeDocument/2006/relationships/customXml" Target="../ink/ink396.xml"/><Relationship Id="rId377" Type="http://schemas.openxmlformats.org/officeDocument/2006/relationships/image" Target="../media/image556.png"/><Relationship Id="rId500" Type="http://schemas.openxmlformats.org/officeDocument/2006/relationships/customXml" Target="../ink/ink610.xml"/><Relationship Id="rId584" Type="http://schemas.openxmlformats.org/officeDocument/2006/relationships/customXml" Target="../ink/ink652.xml"/><Relationship Id="rId5" Type="http://schemas.openxmlformats.org/officeDocument/2006/relationships/image" Target="../media/image371.png"/><Relationship Id="rId237" Type="http://schemas.openxmlformats.org/officeDocument/2006/relationships/image" Target="../media/image486.png"/><Relationship Id="rId444" Type="http://schemas.openxmlformats.org/officeDocument/2006/relationships/customXml" Target="../ink/ink582.xml"/><Relationship Id="rId651" Type="http://schemas.openxmlformats.org/officeDocument/2006/relationships/image" Target="../media/image693.png"/><Relationship Id="rId290" Type="http://schemas.openxmlformats.org/officeDocument/2006/relationships/customXml" Target="../ink/ink505.xml"/><Relationship Id="rId304" Type="http://schemas.openxmlformats.org/officeDocument/2006/relationships/customXml" Target="../ink/ink512.xml"/><Relationship Id="rId388" Type="http://schemas.openxmlformats.org/officeDocument/2006/relationships/customXml" Target="../ink/ink554.xml"/><Relationship Id="rId511" Type="http://schemas.openxmlformats.org/officeDocument/2006/relationships/image" Target="../media/image623.png"/><Relationship Id="rId609" Type="http://schemas.openxmlformats.org/officeDocument/2006/relationships/image" Target="../media/image672.png"/><Relationship Id="rId85" Type="http://schemas.openxmlformats.org/officeDocument/2006/relationships/image" Target="../media/image411.png"/><Relationship Id="rId150" Type="http://schemas.openxmlformats.org/officeDocument/2006/relationships/customXml" Target="../ink/ink434.xml"/><Relationship Id="rId595" Type="http://schemas.openxmlformats.org/officeDocument/2006/relationships/image" Target="../media/image665.png"/><Relationship Id="rId248" Type="http://schemas.openxmlformats.org/officeDocument/2006/relationships/customXml" Target="../ink/ink484.xml"/><Relationship Id="rId455" Type="http://schemas.openxmlformats.org/officeDocument/2006/relationships/image" Target="../media/image595.png"/><Relationship Id="rId662" Type="http://schemas.openxmlformats.org/officeDocument/2006/relationships/customXml" Target="../ink/ink691.xml"/><Relationship Id="rId12" Type="http://schemas.openxmlformats.org/officeDocument/2006/relationships/customXml" Target="../ink/ink365.xml"/><Relationship Id="rId108" Type="http://schemas.openxmlformats.org/officeDocument/2006/relationships/customXml" Target="../ink/ink413.xml"/><Relationship Id="rId315" Type="http://schemas.openxmlformats.org/officeDocument/2006/relationships/image" Target="../media/image525.png"/><Relationship Id="rId522" Type="http://schemas.openxmlformats.org/officeDocument/2006/relationships/customXml" Target="../ink/ink621.xml"/><Relationship Id="rId96" Type="http://schemas.openxmlformats.org/officeDocument/2006/relationships/customXml" Target="../ink/ink407.xml"/><Relationship Id="rId161" Type="http://schemas.openxmlformats.org/officeDocument/2006/relationships/image" Target="../media/image449.png"/><Relationship Id="rId399" Type="http://schemas.openxmlformats.org/officeDocument/2006/relationships/image" Target="../media/image567.png"/><Relationship Id="rId259" Type="http://schemas.openxmlformats.org/officeDocument/2006/relationships/image" Target="../media/image497.png"/><Relationship Id="rId466" Type="http://schemas.openxmlformats.org/officeDocument/2006/relationships/customXml" Target="../ink/ink593.xml"/><Relationship Id="rId673" Type="http://schemas.openxmlformats.org/officeDocument/2006/relationships/image" Target="../media/image704.png"/><Relationship Id="rId23" Type="http://schemas.openxmlformats.org/officeDocument/2006/relationships/image" Target="../media/image380.png"/><Relationship Id="rId119" Type="http://schemas.openxmlformats.org/officeDocument/2006/relationships/image" Target="../media/image428.png"/><Relationship Id="rId326" Type="http://schemas.openxmlformats.org/officeDocument/2006/relationships/customXml" Target="../ink/ink523.xml"/><Relationship Id="rId533" Type="http://schemas.openxmlformats.org/officeDocument/2006/relationships/image" Target="../media/image634.png"/><Relationship Id="rId740" Type="http://schemas.openxmlformats.org/officeDocument/2006/relationships/customXml" Target="../ink/ink730.xml"/><Relationship Id="rId172" Type="http://schemas.openxmlformats.org/officeDocument/2006/relationships/customXml" Target="../ink/ink445.xml"/><Relationship Id="rId477" Type="http://schemas.openxmlformats.org/officeDocument/2006/relationships/image" Target="../media/image606.png"/><Relationship Id="rId600" Type="http://schemas.openxmlformats.org/officeDocument/2006/relationships/customXml" Target="../ink/ink660.xml"/><Relationship Id="rId684" Type="http://schemas.openxmlformats.org/officeDocument/2006/relationships/customXml" Target="../ink/ink702.xml"/><Relationship Id="rId337" Type="http://schemas.openxmlformats.org/officeDocument/2006/relationships/image" Target="../media/image536.png"/><Relationship Id="rId34" Type="http://schemas.openxmlformats.org/officeDocument/2006/relationships/customXml" Target="../ink/ink376.xml"/><Relationship Id="rId544" Type="http://schemas.openxmlformats.org/officeDocument/2006/relationships/customXml" Target="../ink/ink632.xml"/><Relationship Id="rId183" Type="http://schemas.openxmlformats.org/officeDocument/2006/relationships/image" Target="../media/image460.png"/><Relationship Id="rId390" Type="http://schemas.openxmlformats.org/officeDocument/2006/relationships/customXml" Target="../ink/ink555.xml"/><Relationship Id="rId404" Type="http://schemas.openxmlformats.org/officeDocument/2006/relationships/customXml" Target="../ink/ink562.xml"/><Relationship Id="rId611" Type="http://schemas.openxmlformats.org/officeDocument/2006/relationships/image" Target="../media/image673.png"/><Relationship Id="rId250" Type="http://schemas.openxmlformats.org/officeDocument/2006/relationships/customXml" Target="../ink/ink485.xml"/><Relationship Id="rId488" Type="http://schemas.openxmlformats.org/officeDocument/2006/relationships/customXml" Target="../ink/ink604.xml"/><Relationship Id="rId695" Type="http://schemas.openxmlformats.org/officeDocument/2006/relationships/image" Target="../media/image715.png"/><Relationship Id="rId709" Type="http://schemas.openxmlformats.org/officeDocument/2006/relationships/image" Target="../media/image722.png"/><Relationship Id="rId45" Type="http://schemas.openxmlformats.org/officeDocument/2006/relationships/image" Target="../media/image391.png"/><Relationship Id="rId110" Type="http://schemas.openxmlformats.org/officeDocument/2006/relationships/customXml" Target="../ink/ink414.xml"/><Relationship Id="rId348" Type="http://schemas.openxmlformats.org/officeDocument/2006/relationships/customXml" Target="../ink/ink534.xml"/><Relationship Id="rId555" Type="http://schemas.openxmlformats.org/officeDocument/2006/relationships/image" Target="../media/image645.png"/><Relationship Id="rId194" Type="http://schemas.openxmlformats.org/officeDocument/2006/relationships/customXml" Target="../ink/ink457.xml"/><Relationship Id="rId208" Type="http://schemas.openxmlformats.org/officeDocument/2006/relationships/customXml" Target="../ink/ink464.xml"/><Relationship Id="rId415" Type="http://schemas.openxmlformats.org/officeDocument/2006/relationships/image" Target="../media/image575.png"/><Relationship Id="rId622" Type="http://schemas.openxmlformats.org/officeDocument/2006/relationships/customXml" Target="../ink/ink671.xml"/><Relationship Id="rId261" Type="http://schemas.openxmlformats.org/officeDocument/2006/relationships/image" Target="../media/image498.png"/><Relationship Id="rId499" Type="http://schemas.openxmlformats.org/officeDocument/2006/relationships/image" Target="../media/image617.png"/><Relationship Id="rId56" Type="http://schemas.openxmlformats.org/officeDocument/2006/relationships/customXml" Target="../ink/ink387.xml"/><Relationship Id="rId359" Type="http://schemas.openxmlformats.org/officeDocument/2006/relationships/image" Target="../media/image547.png"/><Relationship Id="rId566" Type="http://schemas.openxmlformats.org/officeDocument/2006/relationships/customXml" Target="../ink/ink643.xml"/><Relationship Id="rId121" Type="http://schemas.openxmlformats.org/officeDocument/2006/relationships/image" Target="../media/image429.png"/><Relationship Id="rId219" Type="http://schemas.openxmlformats.org/officeDocument/2006/relationships/image" Target="../media/image477.png"/><Relationship Id="rId426" Type="http://schemas.openxmlformats.org/officeDocument/2006/relationships/customXml" Target="../ink/ink573.xml"/><Relationship Id="rId633" Type="http://schemas.openxmlformats.org/officeDocument/2006/relationships/image" Target="../media/image684.png"/><Relationship Id="rId67" Type="http://schemas.openxmlformats.org/officeDocument/2006/relationships/image" Target="../media/image402.png"/><Relationship Id="rId272" Type="http://schemas.openxmlformats.org/officeDocument/2006/relationships/customXml" Target="../ink/ink496.xml"/><Relationship Id="rId577" Type="http://schemas.openxmlformats.org/officeDocument/2006/relationships/image" Target="../media/image656.png"/><Relationship Id="rId700" Type="http://schemas.openxmlformats.org/officeDocument/2006/relationships/customXml" Target="../ink/ink710.xml"/><Relationship Id="rId132" Type="http://schemas.openxmlformats.org/officeDocument/2006/relationships/customXml" Target="../ink/ink425.xml"/><Relationship Id="rId437" Type="http://schemas.openxmlformats.org/officeDocument/2006/relationships/image" Target="../media/image586.png"/><Relationship Id="rId644" Type="http://schemas.openxmlformats.org/officeDocument/2006/relationships/customXml" Target="../ink/ink682.xml"/><Relationship Id="rId283" Type="http://schemas.openxmlformats.org/officeDocument/2006/relationships/image" Target="../media/image509.png"/><Relationship Id="rId490" Type="http://schemas.openxmlformats.org/officeDocument/2006/relationships/customXml" Target="../ink/ink605.xml"/><Relationship Id="rId504" Type="http://schemas.openxmlformats.org/officeDocument/2006/relationships/customXml" Target="../ink/ink612.xml"/><Relationship Id="rId711" Type="http://schemas.openxmlformats.org/officeDocument/2006/relationships/image" Target="../media/image723.png"/><Relationship Id="rId78" Type="http://schemas.openxmlformats.org/officeDocument/2006/relationships/customXml" Target="../ink/ink398.xml"/><Relationship Id="rId143" Type="http://schemas.openxmlformats.org/officeDocument/2006/relationships/image" Target="../media/image440.png"/><Relationship Id="rId350" Type="http://schemas.openxmlformats.org/officeDocument/2006/relationships/customXml" Target="../ink/ink535.xml"/><Relationship Id="rId588" Type="http://schemas.openxmlformats.org/officeDocument/2006/relationships/customXml" Target="../ink/ink654.xml"/><Relationship Id="rId9" Type="http://schemas.openxmlformats.org/officeDocument/2006/relationships/image" Target="../media/image373.png"/><Relationship Id="rId210" Type="http://schemas.openxmlformats.org/officeDocument/2006/relationships/customXml" Target="../ink/ink465.xml"/><Relationship Id="rId448" Type="http://schemas.openxmlformats.org/officeDocument/2006/relationships/customXml" Target="../ink/ink584.xml"/><Relationship Id="rId655" Type="http://schemas.openxmlformats.org/officeDocument/2006/relationships/image" Target="../media/image695.png"/><Relationship Id="rId294" Type="http://schemas.openxmlformats.org/officeDocument/2006/relationships/customXml" Target="../ink/ink507.xml"/><Relationship Id="rId308" Type="http://schemas.openxmlformats.org/officeDocument/2006/relationships/customXml" Target="../ink/ink514.xml"/><Relationship Id="rId515" Type="http://schemas.openxmlformats.org/officeDocument/2006/relationships/image" Target="../media/image625.png"/><Relationship Id="rId722" Type="http://schemas.openxmlformats.org/officeDocument/2006/relationships/customXml" Target="../ink/ink721.xml"/><Relationship Id="rId89" Type="http://schemas.openxmlformats.org/officeDocument/2006/relationships/image" Target="../media/image413.png"/><Relationship Id="rId154" Type="http://schemas.openxmlformats.org/officeDocument/2006/relationships/customXml" Target="../ink/ink436.xml"/><Relationship Id="rId361" Type="http://schemas.openxmlformats.org/officeDocument/2006/relationships/image" Target="../media/image548.png"/><Relationship Id="rId599" Type="http://schemas.openxmlformats.org/officeDocument/2006/relationships/image" Target="../media/image667.png"/><Relationship Id="rId459" Type="http://schemas.openxmlformats.org/officeDocument/2006/relationships/image" Target="../media/image597.png"/><Relationship Id="rId666" Type="http://schemas.openxmlformats.org/officeDocument/2006/relationships/customXml" Target="../ink/ink693.xml"/><Relationship Id="rId16" Type="http://schemas.openxmlformats.org/officeDocument/2006/relationships/customXml" Target="../ink/ink367.xml"/><Relationship Id="rId221" Type="http://schemas.openxmlformats.org/officeDocument/2006/relationships/image" Target="../media/image478.png"/><Relationship Id="rId319" Type="http://schemas.openxmlformats.org/officeDocument/2006/relationships/image" Target="../media/image527.png"/><Relationship Id="rId526" Type="http://schemas.openxmlformats.org/officeDocument/2006/relationships/customXml" Target="../ink/ink623.xml"/><Relationship Id="rId733" Type="http://schemas.openxmlformats.org/officeDocument/2006/relationships/image" Target="../media/image734.png"/><Relationship Id="rId165" Type="http://schemas.openxmlformats.org/officeDocument/2006/relationships/image" Target="../media/image451.png"/><Relationship Id="rId372" Type="http://schemas.openxmlformats.org/officeDocument/2006/relationships/customXml" Target="../ink/ink546.xml"/><Relationship Id="rId677" Type="http://schemas.openxmlformats.org/officeDocument/2006/relationships/image" Target="../media/image706.png"/><Relationship Id="rId232" Type="http://schemas.openxmlformats.org/officeDocument/2006/relationships/customXml" Target="../ink/ink476.xml"/><Relationship Id="rId27" Type="http://schemas.openxmlformats.org/officeDocument/2006/relationships/image" Target="../media/image382.png"/><Relationship Id="rId537" Type="http://schemas.openxmlformats.org/officeDocument/2006/relationships/image" Target="../media/image636.png"/><Relationship Id="rId80" Type="http://schemas.openxmlformats.org/officeDocument/2006/relationships/customXml" Target="../ink/ink399.xml"/><Relationship Id="rId176" Type="http://schemas.openxmlformats.org/officeDocument/2006/relationships/customXml" Target="../ink/ink447.xml"/><Relationship Id="rId383" Type="http://schemas.openxmlformats.org/officeDocument/2006/relationships/image" Target="../media/image559.png"/><Relationship Id="rId590" Type="http://schemas.openxmlformats.org/officeDocument/2006/relationships/customXml" Target="../ink/ink655.xml"/><Relationship Id="rId604" Type="http://schemas.openxmlformats.org/officeDocument/2006/relationships/customXml" Target="../ink/ink662.xml"/><Relationship Id="rId243" Type="http://schemas.openxmlformats.org/officeDocument/2006/relationships/image" Target="../media/image489.png"/><Relationship Id="rId450" Type="http://schemas.openxmlformats.org/officeDocument/2006/relationships/customXml" Target="../ink/ink585.xml"/><Relationship Id="rId688" Type="http://schemas.openxmlformats.org/officeDocument/2006/relationships/customXml" Target="../ink/ink704.xml"/><Relationship Id="rId38" Type="http://schemas.openxmlformats.org/officeDocument/2006/relationships/customXml" Target="../ink/ink378.xml"/><Relationship Id="rId103" Type="http://schemas.openxmlformats.org/officeDocument/2006/relationships/image" Target="../media/image420.png"/><Relationship Id="rId310" Type="http://schemas.openxmlformats.org/officeDocument/2006/relationships/customXml" Target="../ink/ink515.xml"/><Relationship Id="rId548" Type="http://schemas.openxmlformats.org/officeDocument/2006/relationships/customXml" Target="../ink/ink634.xml"/><Relationship Id="rId91" Type="http://schemas.openxmlformats.org/officeDocument/2006/relationships/image" Target="../media/image414.png"/><Relationship Id="rId187" Type="http://schemas.openxmlformats.org/officeDocument/2006/relationships/customXml" Target="../ink/ink453.xml"/><Relationship Id="rId394" Type="http://schemas.openxmlformats.org/officeDocument/2006/relationships/customXml" Target="../ink/ink557.xml"/><Relationship Id="rId408" Type="http://schemas.openxmlformats.org/officeDocument/2006/relationships/customXml" Target="../ink/ink564.xml"/><Relationship Id="rId615" Type="http://schemas.openxmlformats.org/officeDocument/2006/relationships/image" Target="../media/image675.png"/><Relationship Id="rId254" Type="http://schemas.openxmlformats.org/officeDocument/2006/relationships/customXml" Target="../ink/ink487.xml"/><Relationship Id="rId699" Type="http://schemas.openxmlformats.org/officeDocument/2006/relationships/image" Target="../media/image717.png"/><Relationship Id="rId49" Type="http://schemas.openxmlformats.org/officeDocument/2006/relationships/image" Target="../media/image393.png"/><Relationship Id="rId114" Type="http://schemas.openxmlformats.org/officeDocument/2006/relationships/customXml" Target="../ink/ink416.xml"/><Relationship Id="rId461" Type="http://schemas.openxmlformats.org/officeDocument/2006/relationships/image" Target="../media/image598.png"/><Relationship Id="rId559" Type="http://schemas.openxmlformats.org/officeDocument/2006/relationships/image" Target="../media/image647.png"/><Relationship Id="rId198" Type="http://schemas.openxmlformats.org/officeDocument/2006/relationships/customXml" Target="../ink/ink459.xml"/><Relationship Id="rId321" Type="http://schemas.openxmlformats.org/officeDocument/2006/relationships/image" Target="../media/image528.png"/><Relationship Id="rId419" Type="http://schemas.openxmlformats.org/officeDocument/2006/relationships/image" Target="../media/image577.png"/><Relationship Id="rId626" Type="http://schemas.openxmlformats.org/officeDocument/2006/relationships/customXml" Target="../ink/ink673.xml"/><Relationship Id="rId265" Type="http://schemas.openxmlformats.org/officeDocument/2006/relationships/image" Target="../media/image500.png"/><Relationship Id="rId472" Type="http://schemas.openxmlformats.org/officeDocument/2006/relationships/customXml" Target="../ink/ink596.xml"/><Relationship Id="rId125" Type="http://schemas.openxmlformats.org/officeDocument/2006/relationships/image" Target="../media/image431.png"/><Relationship Id="rId332" Type="http://schemas.openxmlformats.org/officeDocument/2006/relationships/customXml" Target="../ink/ink526.xml"/><Relationship Id="rId637" Type="http://schemas.openxmlformats.org/officeDocument/2006/relationships/image" Target="../media/image686.png"/><Relationship Id="rId276" Type="http://schemas.openxmlformats.org/officeDocument/2006/relationships/customXml" Target="../ink/ink498.xml"/><Relationship Id="rId483" Type="http://schemas.openxmlformats.org/officeDocument/2006/relationships/image" Target="../media/image609.png"/><Relationship Id="rId690" Type="http://schemas.openxmlformats.org/officeDocument/2006/relationships/customXml" Target="../ink/ink705.xml"/><Relationship Id="rId704" Type="http://schemas.openxmlformats.org/officeDocument/2006/relationships/customXml" Target="../ink/ink712.xml"/><Relationship Id="rId40" Type="http://schemas.openxmlformats.org/officeDocument/2006/relationships/customXml" Target="../ink/ink379.xml"/><Relationship Id="rId136" Type="http://schemas.openxmlformats.org/officeDocument/2006/relationships/customXml" Target="../ink/ink427.xml"/><Relationship Id="rId343" Type="http://schemas.openxmlformats.org/officeDocument/2006/relationships/image" Target="../media/image539.png"/><Relationship Id="rId550" Type="http://schemas.openxmlformats.org/officeDocument/2006/relationships/customXml" Target="../ink/ink635.xml"/><Relationship Id="rId203" Type="http://schemas.openxmlformats.org/officeDocument/2006/relationships/image" Target="../media/image469.png"/><Relationship Id="rId648" Type="http://schemas.openxmlformats.org/officeDocument/2006/relationships/customXml" Target="../ink/ink684.xml"/><Relationship Id="rId287" Type="http://schemas.openxmlformats.org/officeDocument/2006/relationships/image" Target="../media/image511.png"/><Relationship Id="rId410" Type="http://schemas.openxmlformats.org/officeDocument/2006/relationships/customXml" Target="../ink/ink565.xml"/><Relationship Id="rId494" Type="http://schemas.openxmlformats.org/officeDocument/2006/relationships/customXml" Target="../ink/ink607.xml"/><Relationship Id="rId508" Type="http://schemas.openxmlformats.org/officeDocument/2006/relationships/customXml" Target="../ink/ink614.xml"/><Relationship Id="rId715" Type="http://schemas.openxmlformats.org/officeDocument/2006/relationships/image" Target="../media/image725.png"/><Relationship Id="rId147" Type="http://schemas.openxmlformats.org/officeDocument/2006/relationships/image" Target="../media/image442.png"/><Relationship Id="rId354" Type="http://schemas.openxmlformats.org/officeDocument/2006/relationships/customXml" Target="../ink/ink537.xml"/><Relationship Id="rId51" Type="http://schemas.openxmlformats.org/officeDocument/2006/relationships/image" Target="../media/image394.png"/><Relationship Id="rId561" Type="http://schemas.openxmlformats.org/officeDocument/2006/relationships/image" Target="../media/image648.png"/><Relationship Id="rId659" Type="http://schemas.openxmlformats.org/officeDocument/2006/relationships/image" Target="../media/image697.png"/><Relationship Id="rId214" Type="http://schemas.openxmlformats.org/officeDocument/2006/relationships/customXml" Target="../ink/ink467.xml"/><Relationship Id="rId298" Type="http://schemas.openxmlformats.org/officeDocument/2006/relationships/customXml" Target="../ink/ink509.xml"/><Relationship Id="rId421" Type="http://schemas.openxmlformats.org/officeDocument/2006/relationships/image" Target="../media/image578.png"/><Relationship Id="rId519" Type="http://schemas.openxmlformats.org/officeDocument/2006/relationships/image" Target="../media/image627.png"/></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3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40.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17" Type="http://schemas.openxmlformats.org/officeDocument/2006/relationships/image" Target="../media/image67.png"/><Relationship Id="rId299" Type="http://schemas.openxmlformats.org/officeDocument/2006/relationships/image" Target="../media/image158.png"/><Relationship Id="rId21" Type="http://schemas.openxmlformats.org/officeDocument/2006/relationships/image" Target="../media/image19.png"/><Relationship Id="rId63" Type="http://schemas.openxmlformats.org/officeDocument/2006/relationships/image" Target="../media/image40.png"/><Relationship Id="rId159" Type="http://schemas.openxmlformats.org/officeDocument/2006/relationships/image" Target="../media/image88.png"/><Relationship Id="rId324" Type="http://schemas.openxmlformats.org/officeDocument/2006/relationships/customXml" Target="../ink/ink162.xml"/><Relationship Id="rId366" Type="http://schemas.openxmlformats.org/officeDocument/2006/relationships/customXml" Target="../ink/ink183.xml"/><Relationship Id="rId170" Type="http://schemas.openxmlformats.org/officeDocument/2006/relationships/customXml" Target="../ink/ink85.xml"/><Relationship Id="rId226" Type="http://schemas.openxmlformats.org/officeDocument/2006/relationships/customXml" Target="../ink/ink113.xml"/><Relationship Id="rId433" Type="http://schemas.openxmlformats.org/officeDocument/2006/relationships/image" Target="../media/image225.png"/><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335" Type="http://schemas.openxmlformats.org/officeDocument/2006/relationships/image" Target="../media/image176.png"/><Relationship Id="rId377" Type="http://schemas.openxmlformats.org/officeDocument/2006/relationships/image" Target="../media/image197.png"/><Relationship Id="rId5" Type="http://schemas.openxmlformats.org/officeDocument/2006/relationships/image" Target="../media/image11.png"/><Relationship Id="rId181" Type="http://schemas.openxmlformats.org/officeDocument/2006/relationships/image" Target="../media/image99.png"/><Relationship Id="rId237" Type="http://schemas.openxmlformats.org/officeDocument/2006/relationships/image" Target="../media/image127.png"/><Relationship Id="rId402" Type="http://schemas.openxmlformats.org/officeDocument/2006/relationships/customXml" Target="../ink/ink201.xml"/><Relationship Id="rId279" Type="http://schemas.openxmlformats.org/officeDocument/2006/relationships/image" Target="../media/image148.png"/><Relationship Id="rId444" Type="http://schemas.openxmlformats.org/officeDocument/2006/relationships/customXml" Target="../ink/ink222.xml"/><Relationship Id="rId43" Type="http://schemas.openxmlformats.org/officeDocument/2006/relationships/image" Target="../media/image30.png"/><Relationship Id="rId139" Type="http://schemas.openxmlformats.org/officeDocument/2006/relationships/image" Target="../media/image78.png"/><Relationship Id="rId290" Type="http://schemas.openxmlformats.org/officeDocument/2006/relationships/customXml" Target="../ink/ink145.xml"/><Relationship Id="rId304" Type="http://schemas.openxmlformats.org/officeDocument/2006/relationships/customXml" Target="../ink/ink152.xml"/><Relationship Id="rId346" Type="http://schemas.openxmlformats.org/officeDocument/2006/relationships/customXml" Target="../ink/ink173.xml"/><Relationship Id="rId388" Type="http://schemas.openxmlformats.org/officeDocument/2006/relationships/customXml" Target="../ink/ink194.xml"/><Relationship Id="rId85" Type="http://schemas.openxmlformats.org/officeDocument/2006/relationships/image" Target="../media/image51.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413" Type="http://schemas.openxmlformats.org/officeDocument/2006/relationships/image" Target="../media/image215.png"/><Relationship Id="rId248" Type="http://schemas.openxmlformats.org/officeDocument/2006/relationships/customXml" Target="../ink/ink124.xml"/><Relationship Id="rId455" Type="http://schemas.openxmlformats.org/officeDocument/2006/relationships/image" Target="../media/image236.png"/><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image" Target="../media/image166.png"/><Relationship Id="rId357" Type="http://schemas.openxmlformats.org/officeDocument/2006/relationships/image" Target="../media/image187.png"/><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image" Target="../media/image89.png"/><Relationship Id="rId217" Type="http://schemas.openxmlformats.org/officeDocument/2006/relationships/image" Target="../media/image117.png"/><Relationship Id="rId399" Type="http://schemas.openxmlformats.org/officeDocument/2006/relationships/image" Target="../media/image208.png"/><Relationship Id="rId259" Type="http://schemas.openxmlformats.org/officeDocument/2006/relationships/image" Target="../media/image138.png"/><Relationship Id="rId424" Type="http://schemas.openxmlformats.org/officeDocument/2006/relationships/customXml" Target="../ink/ink212.xml"/><Relationship Id="rId23" Type="http://schemas.openxmlformats.org/officeDocument/2006/relationships/image" Target="../media/image20.png"/><Relationship Id="rId119" Type="http://schemas.openxmlformats.org/officeDocument/2006/relationships/image" Target="../media/image68.png"/><Relationship Id="rId270" Type="http://schemas.openxmlformats.org/officeDocument/2006/relationships/customXml" Target="../ink/ink135.xml"/><Relationship Id="rId326" Type="http://schemas.openxmlformats.org/officeDocument/2006/relationships/customXml" Target="../ink/ink163.xml"/><Relationship Id="rId65" Type="http://schemas.openxmlformats.org/officeDocument/2006/relationships/image" Target="../media/image41.png"/><Relationship Id="rId130" Type="http://schemas.openxmlformats.org/officeDocument/2006/relationships/customXml" Target="../ink/ink65.xml"/><Relationship Id="rId368" Type="http://schemas.openxmlformats.org/officeDocument/2006/relationships/customXml" Target="../ink/ink184.xml"/><Relationship Id="rId172" Type="http://schemas.openxmlformats.org/officeDocument/2006/relationships/customXml" Target="../ink/ink86.xml"/><Relationship Id="rId228" Type="http://schemas.openxmlformats.org/officeDocument/2006/relationships/customXml" Target="../ink/ink114.xml"/><Relationship Id="rId435" Type="http://schemas.openxmlformats.org/officeDocument/2006/relationships/image" Target="../media/image226.png"/><Relationship Id="rId281" Type="http://schemas.openxmlformats.org/officeDocument/2006/relationships/image" Target="../media/image149.png"/><Relationship Id="rId337" Type="http://schemas.openxmlformats.org/officeDocument/2006/relationships/image" Target="../media/image177.png"/><Relationship Id="rId34" Type="http://schemas.openxmlformats.org/officeDocument/2006/relationships/customXml" Target="../ink/ink17.xml"/><Relationship Id="rId76" Type="http://schemas.openxmlformats.org/officeDocument/2006/relationships/customXml" Target="../ink/ink38.xml"/><Relationship Id="rId141" Type="http://schemas.openxmlformats.org/officeDocument/2006/relationships/image" Target="../media/image79.png"/><Relationship Id="rId379" Type="http://schemas.openxmlformats.org/officeDocument/2006/relationships/image" Target="../media/image198.png"/><Relationship Id="rId7" Type="http://schemas.openxmlformats.org/officeDocument/2006/relationships/image" Target="../media/image12.png"/><Relationship Id="rId183" Type="http://schemas.openxmlformats.org/officeDocument/2006/relationships/image" Target="../media/image100.png"/><Relationship Id="rId239" Type="http://schemas.openxmlformats.org/officeDocument/2006/relationships/image" Target="../media/image128.png"/><Relationship Id="rId390" Type="http://schemas.openxmlformats.org/officeDocument/2006/relationships/customXml" Target="../ink/ink195.xml"/><Relationship Id="rId404" Type="http://schemas.openxmlformats.org/officeDocument/2006/relationships/customXml" Target="../ink/ink202.xml"/><Relationship Id="rId446" Type="http://schemas.openxmlformats.org/officeDocument/2006/relationships/customXml" Target="../ink/ink223.xml"/><Relationship Id="rId250" Type="http://schemas.openxmlformats.org/officeDocument/2006/relationships/customXml" Target="../ink/ink125.xml"/><Relationship Id="rId292" Type="http://schemas.openxmlformats.org/officeDocument/2006/relationships/customXml" Target="../ink/ink146.xml"/><Relationship Id="rId306" Type="http://schemas.openxmlformats.org/officeDocument/2006/relationships/customXml" Target="../ink/ink153.xml"/><Relationship Id="rId45" Type="http://schemas.openxmlformats.org/officeDocument/2006/relationships/image" Target="../media/image31.png"/><Relationship Id="rId87" Type="http://schemas.openxmlformats.org/officeDocument/2006/relationships/image" Target="../media/image52.png"/><Relationship Id="rId110" Type="http://schemas.openxmlformats.org/officeDocument/2006/relationships/customXml" Target="../ink/ink55.xml"/><Relationship Id="rId348" Type="http://schemas.openxmlformats.org/officeDocument/2006/relationships/customXml" Target="../ink/ink174.xml"/><Relationship Id="rId152" Type="http://schemas.openxmlformats.org/officeDocument/2006/relationships/customXml" Target="../ink/ink76.xml"/><Relationship Id="rId194" Type="http://schemas.openxmlformats.org/officeDocument/2006/relationships/customXml" Target="../ink/ink97.xml"/><Relationship Id="rId208" Type="http://schemas.openxmlformats.org/officeDocument/2006/relationships/customXml" Target="../ink/ink104.xml"/><Relationship Id="rId415" Type="http://schemas.openxmlformats.org/officeDocument/2006/relationships/image" Target="../media/image216.png"/><Relationship Id="rId457" Type="http://schemas.openxmlformats.org/officeDocument/2006/relationships/image" Target="../media/image237.png"/><Relationship Id="rId261" Type="http://schemas.openxmlformats.org/officeDocument/2006/relationships/image" Target="../media/image139.png"/><Relationship Id="rId14" Type="http://schemas.openxmlformats.org/officeDocument/2006/relationships/customXml" Target="../ink/ink7.xml"/><Relationship Id="rId56" Type="http://schemas.openxmlformats.org/officeDocument/2006/relationships/customXml" Target="../ink/ink28.xml"/><Relationship Id="rId317" Type="http://schemas.openxmlformats.org/officeDocument/2006/relationships/image" Target="../media/image167.png"/><Relationship Id="rId359" Type="http://schemas.openxmlformats.org/officeDocument/2006/relationships/image" Target="../media/image188.png"/><Relationship Id="rId98" Type="http://schemas.openxmlformats.org/officeDocument/2006/relationships/customXml" Target="../ink/ink49.xml"/><Relationship Id="rId121" Type="http://schemas.openxmlformats.org/officeDocument/2006/relationships/image" Target="../media/image69.png"/><Relationship Id="rId163" Type="http://schemas.openxmlformats.org/officeDocument/2006/relationships/image" Target="../media/image90.png"/><Relationship Id="rId219" Type="http://schemas.openxmlformats.org/officeDocument/2006/relationships/image" Target="../media/image118.png"/><Relationship Id="rId370" Type="http://schemas.openxmlformats.org/officeDocument/2006/relationships/customXml" Target="../ink/ink185.xml"/><Relationship Id="rId426" Type="http://schemas.openxmlformats.org/officeDocument/2006/relationships/customXml" Target="../ink/ink213.xml"/><Relationship Id="rId230" Type="http://schemas.openxmlformats.org/officeDocument/2006/relationships/customXml" Target="../ink/ink115.xml"/><Relationship Id="rId25" Type="http://schemas.openxmlformats.org/officeDocument/2006/relationships/image" Target="../media/image21.png"/><Relationship Id="rId67" Type="http://schemas.openxmlformats.org/officeDocument/2006/relationships/image" Target="../media/image42.png"/><Relationship Id="rId272" Type="http://schemas.openxmlformats.org/officeDocument/2006/relationships/customXml" Target="../ink/ink136.xml"/><Relationship Id="rId328" Type="http://schemas.openxmlformats.org/officeDocument/2006/relationships/customXml" Target="../ink/ink164.xml"/><Relationship Id="rId132" Type="http://schemas.openxmlformats.org/officeDocument/2006/relationships/customXml" Target="../ink/ink66.xml"/><Relationship Id="rId174" Type="http://schemas.openxmlformats.org/officeDocument/2006/relationships/customXml" Target="../ink/ink87.xml"/><Relationship Id="rId381" Type="http://schemas.openxmlformats.org/officeDocument/2006/relationships/image" Target="../media/image199.png"/><Relationship Id="rId241" Type="http://schemas.openxmlformats.org/officeDocument/2006/relationships/image" Target="../media/image129.png"/><Relationship Id="rId437" Type="http://schemas.openxmlformats.org/officeDocument/2006/relationships/image" Target="../media/image227.png"/><Relationship Id="rId36" Type="http://schemas.openxmlformats.org/officeDocument/2006/relationships/customXml" Target="../ink/ink18.xml"/><Relationship Id="rId283" Type="http://schemas.openxmlformats.org/officeDocument/2006/relationships/image" Target="../media/image150.png"/><Relationship Id="rId339" Type="http://schemas.openxmlformats.org/officeDocument/2006/relationships/image" Target="../media/image178.png"/><Relationship Id="rId78" Type="http://schemas.openxmlformats.org/officeDocument/2006/relationships/customXml" Target="../ink/ink39.xml"/><Relationship Id="rId101" Type="http://schemas.openxmlformats.org/officeDocument/2006/relationships/image" Target="../media/image59.png"/><Relationship Id="rId143" Type="http://schemas.openxmlformats.org/officeDocument/2006/relationships/image" Target="../media/image80.png"/><Relationship Id="rId185" Type="http://schemas.openxmlformats.org/officeDocument/2006/relationships/image" Target="../media/image101.png"/><Relationship Id="rId350" Type="http://schemas.openxmlformats.org/officeDocument/2006/relationships/customXml" Target="../ink/ink175.xml"/><Relationship Id="rId406" Type="http://schemas.openxmlformats.org/officeDocument/2006/relationships/customXml" Target="../ink/ink203.xml"/><Relationship Id="rId9" Type="http://schemas.openxmlformats.org/officeDocument/2006/relationships/image" Target="../media/image13.png"/><Relationship Id="rId210" Type="http://schemas.openxmlformats.org/officeDocument/2006/relationships/customXml" Target="../ink/ink105.xml"/><Relationship Id="rId392" Type="http://schemas.openxmlformats.org/officeDocument/2006/relationships/customXml" Target="../ink/ink196.xml"/><Relationship Id="rId448" Type="http://schemas.openxmlformats.org/officeDocument/2006/relationships/customXml" Target="../ink/ink224.xml"/><Relationship Id="rId252" Type="http://schemas.openxmlformats.org/officeDocument/2006/relationships/customXml" Target="../ink/ink126.xml"/><Relationship Id="rId294" Type="http://schemas.openxmlformats.org/officeDocument/2006/relationships/customXml" Target="../ink/ink147.xml"/><Relationship Id="rId308" Type="http://schemas.openxmlformats.org/officeDocument/2006/relationships/customXml" Target="../ink/ink154.xml"/><Relationship Id="rId47" Type="http://schemas.openxmlformats.org/officeDocument/2006/relationships/image" Target="../media/image32.png"/><Relationship Id="rId89" Type="http://schemas.openxmlformats.org/officeDocument/2006/relationships/image" Target="../media/image53.png"/><Relationship Id="rId112" Type="http://schemas.openxmlformats.org/officeDocument/2006/relationships/customXml" Target="../ink/ink56.xml"/><Relationship Id="rId154" Type="http://schemas.openxmlformats.org/officeDocument/2006/relationships/customXml" Target="../ink/ink77.xml"/><Relationship Id="rId361" Type="http://schemas.openxmlformats.org/officeDocument/2006/relationships/image" Target="../media/image189.png"/><Relationship Id="rId196" Type="http://schemas.openxmlformats.org/officeDocument/2006/relationships/customXml" Target="../ink/ink98.xml"/><Relationship Id="rId417" Type="http://schemas.openxmlformats.org/officeDocument/2006/relationships/image" Target="../media/image217.png"/><Relationship Id="rId16" Type="http://schemas.openxmlformats.org/officeDocument/2006/relationships/customXml" Target="../ink/ink8.xml"/><Relationship Id="rId221" Type="http://schemas.openxmlformats.org/officeDocument/2006/relationships/image" Target="../media/image119.png"/><Relationship Id="rId263" Type="http://schemas.openxmlformats.org/officeDocument/2006/relationships/image" Target="../media/image140.png"/><Relationship Id="rId319" Type="http://schemas.openxmlformats.org/officeDocument/2006/relationships/image" Target="../media/image168.png"/><Relationship Id="rId58" Type="http://schemas.openxmlformats.org/officeDocument/2006/relationships/customXml" Target="../ink/ink29.xml"/><Relationship Id="rId123" Type="http://schemas.openxmlformats.org/officeDocument/2006/relationships/image" Target="../media/image70.png"/><Relationship Id="rId330" Type="http://schemas.openxmlformats.org/officeDocument/2006/relationships/customXml" Target="../ink/ink165.xml"/><Relationship Id="rId165" Type="http://schemas.openxmlformats.org/officeDocument/2006/relationships/image" Target="../media/image91.png"/><Relationship Id="rId372" Type="http://schemas.openxmlformats.org/officeDocument/2006/relationships/customXml" Target="../ink/ink186.xml"/><Relationship Id="rId428" Type="http://schemas.openxmlformats.org/officeDocument/2006/relationships/customXml" Target="../ink/ink214.xml"/><Relationship Id="rId232" Type="http://schemas.openxmlformats.org/officeDocument/2006/relationships/customXml" Target="../ink/ink116.xml"/><Relationship Id="rId274" Type="http://schemas.openxmlformats.org/officeDocument/2006/relationships/customXml" Target="../ink/ink137.xml"/><Relationship Id="rId27" Type="http://schemas.openxmlformats.org/officeDocument/2006/relationships/image" Target="../media/image22.png"/><Relationship Id="rId69" Type="http://schemas.openxmlformats.org/officeDocument/2006/relationships/image" Target="../media/image43.png"/><Relationship Id="rId134" Type="http://schemas.openxmlformats.org/officeDocument/2006/relationships/customXml" Target="../ink/ink67.xml"/><Relationship Id="rId80" Type="http://schemas.openxmlformats.org/officeDocument/2006/relationships/customXml" Target="../ink/ink40.xml"/><Relationship Id="rId176" Type="http://schemas.openxmlformats.org/officeDocument/2006/relationships/customXml" Target="../ink/ink88.xml"/><Relationship Id="rId341" Type="http://schemas.openxmlformats.org/officeDocument/2006/relationships/image" Target="../media/image179.png"/><Relationship Id="rId383" Type="http://schemas.openxmlformats.org/officeDocument/2006/relationships/image" Target="../media/image200.png"/><Relationship Id="rId439" Type="http://schemas.openxmlformats.org/officeDocument/2006/relationships/image" Target="../media/image228.png"/><Relationship Id="rId201" Type="http://schemas.openxmlformats.org/officeDocument/2006/relationships/image" Target="../media/image109.png"/><Relationship Id="rId243" Type="http://schemas.openxmlformats.org/officeDocument/2006/relationships/image" Target="../media/image130.png"/><Relationship Id="rId285" Type="http://schemas.openxmlformats.org/officeDocument/2006/relationships/image" Target="../media/image151.png"/><Relationship Id="rId450" Type="http://schemas.openxmlformats.org/officeDocument/2006/relationships/customXml" Target="../ink/ink225.xml"/><Relationship Id="rId38" Type="http://schemas.openxmlformats.org/officeDocument/2006/relationships/customXml" Target="../ink/ink19.xml"/><Relationship Id="rId103" Type="http://schemas.openxmlformats.org/officeDocument/2006/relationships/image" Target="../media/image60.png"/><Relationship Id="rId310" Type="http://schemas.openxmlformats.org/officeDocument/2006/relationships/customXml" Target="../ink/ink155.xml"/><Relationship Id="rId91" Type="http://schemas.openxmlformats.org/officeDocument/2006/relationships/image" Target="../media/image54.png"/><Relationship Id="rId145" Type="http://schemas.openxmlformats.org/officeDocument/2006/relationships/image" Target="../media/image81.png"/><Relationship Id="rId187" Type="http://schemas.openxmlformats.org/officeDocument/2006/relationships/image" Target="../media/image102.png"/><Relationship Id="rId352" Type="http://schemas.openxmlformats.org/officeDocument/2006/relationships/customXml" Target="../ink/ink176.xml"/><Relationship Id="rId394" Type="http://schemas.openxmlformats.org/officeDocument/2006/relationships/customXml" Target="../ink/ink197.xml"/><Relationship Id="rId408" Type="http://schemas.openxmlformats.org/officeDocument/2006/relationships/customXml" Target="../ink/ink204.xml"/><Relationship Id="rId212" Type="http://schemas.openxmlformats.org/officeDocument/2006/relationships/customXml" Target="../ink/ink106.xml"/><Relationship Id="rId254" Type="http://schemas.openxmlformats.org/officeDocument/2006/relationships/customXml" Target="../ink/ink127.xml"/><Relationship Id="rId49" Type="http://schemas.openxmlformats.org/officeDocument/2006/relationships/image" Target="../media/image33.png"/><Relationship Id="rId114" Type="http://schemas.openxmlformats.org/officeDocument/2006/relationships/customXml" Target="../ink/ink57.xml"/><Relationship Id="rId296" Type="http://schemas.openxmlformats.org/officeDocument/2006/relationships/customXml" Target="../ink/ink148.xml"/><Relationship Id="rId60" Type="http://schemas.openxmlformats.org/officeDocument/2006/relationships/customXml" Target="../ink/ink30.xml"/><Relationship Id="rId156" Type="http://schemas.openxmlformats.org/officeDocument/2006/relationships/customXml" Target="../ink/ink78.xml"/><Relationship Id="rId198" Type="http://schemas.openxmlformats.org/officeDocument/2006/relationships/customXml" Target="../ink/ink99.xml"/><Relationship Id="rId321" Type="http://schemas.openxmlformats.org/officeDocument/2006/relationships/image" Target="../media/image169.png"/><Relationship Id="rId363" Type="http://schemas.openxmlformats.org/officeDocument/2006/relationships/image" Target="../media/image190.png"/><Relationship Id="rId419" Type="http://schemas.openxmlformats.org/officeDocument/2006/relationships/image" Target="../media/image218.png"/><Relationship Id="rId223" Type="http://schemas.openxmlformats.org/officeDocument/2006/relationships/image" Target="../media/image120.png"/><Relationship Id="rId430" Type="http://schemas.openxmlformats.org/officeDocument/2006/relationships/customXml" Target="../ink/ink215.xml"/><Relationship Id="rId18" Type="http://schemas.openxmlformats.org/officeDocument/2006/relationships/customXml" Target="../ink/ink9.xml"/><Relationship Id="rId265" Type="http://schemas.openxmlformats.org/officeDocument/2006/relationships/image" Target="../media/image141.png"/><Relationship Id="rId125" Type="http://schemas.openxmlformats.org/officeDocument/2006/relationships/image" Target="../media/image71.png"/><Relationship Id="rId167" Type="http://schemas.openxmlformats.org/officeDocument/2006/relationships/image" Target="../media/image92.png"/><Relationship Id="rId332" Type="http://schemas.openxmlformats.org/officeDocument/2006/relationships/customXml" Target="../ink/ink166.xml"/><Relationship Id="rId374" Type="http://schemas.openxmlformats.org/officeDocument/2006/relationships/customXml" Target="../ink/ink187.xml"/><Relationship Id="rId71" Type="http://schemas.openxmlformats.org/officeDocument/2006/relationships/image" Target="../media/image44.png"/><Relationship Id="rId234" Type="http://schemas.openxmlformats.org/officeDocument/2006/relationships/customXml" Target="../ink/ink117.xml"/><Relationship Id="rId2" Type="http://schemas.openxmlformats.org/officeDocument/2006/relationships/notesSlide" Target="../notesSlides/notesSlide8.xml"/><Relationship Id="rId29" Type="http://schemas.openxmlformats.org/officeDocument/2006/relationships/image" Target="../media/image23.png"/><Relationship Id="rId255" Type="http://schemas.openxmlformats.org/officeDocument/2006/relationships/image" Target="../media/image136.png"/><Relationship Id="rId276" Type="http://schemas.openxmlformats.org/officeDocument/2006/relationships/customXml" Target="../ink/ink138.xml"/><Relationship Id="rId297" Type="http://schemas.openxmlformats.org/officeDocument/2006/relationships/image" Target="../media/image157.png"/><Relationship Id="rId441" Type="http://schemas.openxmlformats.org/officeDocument/2006/relationships/image" Target="../media/image229.png"/><Relationship Id="rId40" Type="http://schemas.openxmlformats.org/officeDocument/2006/relationships/customXml" Target="../ink/ink20.xml"/><Relationship Id="rId115" Type="http://schemas.openxmlformats.org/officeDocument/2006/relationships/image" Target="../media/image66.png"/><Relationship Id="rId136" Type="http://schemas.openxmlformats.org/officeDocument/2006/relationships/customXml" Target="../ink/ink68.xml"/><Relationship Id="rId157" Type="http://schemas.openxmlformats.org/officeDocument/2006/relationships/image" Target="../media/image87.png"/><Relationship Id="rId178" Type="http://schemas.openxmlformats.org/officeDocument/2006/relationships/customXml" Target="../ink/ink89.xml"/><Relationship Id="rId301" Type="http://schemas.openxmlformats.org/officeDocument/2006/relationships/image" Target="../media/image159.png"/><Relationship Id="rId322" Type="http://schemas.openxmlformats.org/officeDocument/2006/relationships/customXml" Target="../ink/ink161.xml"/><Relationship Id="rId343" Type="http://schemas.openxmlformats.org/officeDocument/2006/relationships/image" Target="../media/image180.png"/><Relationship Id="rId364" Type="http://schemas.openxmlformats.org/officeDocument/2006/relationships/customXml" Target="../ink/ink182.xml"/><Relationship Id="rId61" Type="http://schemas.openxmlformats.org/officeDocument/2006/relationships/image" Target="../media/image39.png"/><Relationship Id="rId82" Type="http://schemas.openxmlformats.org/officeDocument/2006/relationships/customXml" Target="../ink/ink41.xml"/><Relationship Id="rId199" Type="http://schemas.openxmlformats.org/officeDocument/2006/relationships/image" Target="../media/image108.png"/><Relationship Id="rId203" Type="http://schemas.openxmlformats.org/officeDocument/2006/relationships/image" Target="../media/image110.png"/><Relationship Id="rId385" Type="http://schemas.openxmlformats.org/officeDocument/2006/relationships/image" Target="../media/image201.png"/><Relationship Id="rId19" Type="http://schemas.openxmlformats.org/officeDocument/2006/relationships/image" Target="../media/image18.png"/><Relationship Id="rId224" Type="http://schemas.openxmlformats.org/officeDocument/2006/relationships/customXml" Target="../ink/ink112.xml"/><Relationship Id="rId245" Type="http://schemas.openxmlformats.org/officeDocument/2006/relationships/image" Target="../media/image131.png"/><Relationship Id="rId266" Type="http://schemas.openxmlformats.org/officeDocument/2006/relationships/customXml" Target="../ink/ink133.xml"/><Relationship Id="rId287" Type="http://schemas.openxmlformats.org/officeDocument/2006/relationships/image" Target="../media/image152.png"/><Relationship Id="rId410" Type="http://schemas.openxmlformats.org/officeDocument/2006/relationships/customXml" Target="../ink/ink205.xml"/><Relationship Id="rId431" Type="http://schemas.openxmlformats.org/officeDocument/2006/relationships/image" Target="../media/image224.png"/><Relationship Id="rId452" Type="http://schemas.openxmlformats.org/officeDocument/2006/relationships/customXml" Target="../ink/ink226.xml"/><Relationship Id="rId30" Type="http://schemas.openxmlformats.org/officeDocument/2006/relationships/customXml" Target="../ink/ink15.xml"/><Relationship Id="rId105" Type="http://schemas.openxmlformats.org/officeDocument/2006/relationships/image" Target="../media/image61.png"/><Relationship Id="rId126" Type="http://schemas.openxmlformats.org/officeDocument/2006/relationships/customXml" Target="../ink/ink63.xml"/><Relationship Id="rId147" Type="http://schemas.openxmlformats.org/officeDocument/2006/relationships/image" Target="../media/image82.png"/><Relationship Id="rId168" Type="http://schemas.openxmlformats.org/officeDocument/2006/relationships/customXml" Target="../ink/ink84.xml"/><Relationship Id="rId312" Type="http://schemas.openxmlformats.org/officeDocument/2006/relationships/customXml" Target="../ink/ink156.xml"/><Relationship Id="rId333" Type="http://schemas.openxmlformats.org/officeDocument/2006/relationships/image" Target="../media/image175.png"/><Relationship Id="rId354" Type="http://schemas.openxmlformats.org/officeDocument/2006/relationships/customXml" Target="../ink/ink177.xml"/><Relationship Id="rId51" Type="http://schemas.openxmlformats.org/officeDocument/2006/relationships/image" Target="../media/image34.png"/><Relationship Id="rId72" Type="http://schemas.openxmlformats.org/officeDocument/2006/relationships/customXml" Target="../ink/ink36.xml"/><Relationship Id="rId93" Type="http://schemas.openxmlformats.org/officeDocument/2006/relationships/image" Target="../media/image55.png"/><Relationship Id="rId189" Type="http://schemas.openxmlformats.org/officeDocument/2006/relationships/image" Target="../media/image103.png"/><Relationship Id="rId375" Type="http://schemas.openxmlformats.org/officeDocument/2006/relationships/image" Target="../media/image196.png"/><Relationship Id="rId396" Type="http://schemas.openxmlformats.org/officeDocument/2006/relationships/customXml" Target="../ink/ink198.xml"/><Relationship Id="rId3" Type="http://schemas.openxmlformats.org/officeDocument/2006/relationships/image" Target="../media/image8.png"/><Relationship Id="rId214" Type="http://schemas.openxmlformats.org/officeDocument/2006/relationships/customXml" Target="../ink/ink107.xml"/><Relationship Id="rId235" Type="http://schemas.openxmlformats.org/officeDocument/2006/relationships/image" Target="../media/image126.png"/><Relationship Id="rId256" Type="http://schemas.openxmlformats.org/officeDocument/2006/relationships/customXml" Target="../ink/ink128.xml"/><Relationship Id="rId277" Type="http://schemas.openxmlformats.org/officeDocument/2006/relationships/image" Target="../media/image147.png"/><Relationship Id="rId298" Type="http://schemas.openxmlformats.org/officeDocument/2006/relationships/customXml" Target="../ink/ink149.xml"/><Relationship Id="rId400" Type="http://schemas.openxmlformats.org/officeDocument/2006/relationships/customXml" Target="../ink/ink200.xml"/><Relationship Id="rId421" Type="http://schemas.openxmlformats.org/officeDocument/2006/relationships/image" Target="../media/image219.png"/><Relationship Id="rId442" Type="http://schemas.openxmlformats.org/officeDocument/2006/relationships/customXml" Target="../ink/ink221.xml"/><Relationship Id="rId116" Type="http://schemas.openxmlformats.org/officeDocument/2006/relationships/customXml" Target="../ink/ink58.xml"/><Relationship Id="rId137" Type="http://schemas.openxmlformats.org/officeDocument/2006/relationships/image" Target="../media/image77.png"/><Relationship Id="rId158" Type="http://schemas.openxmlformats.org/officeDocument/2006/relationships/customXml" Target="../ink/ink79.xml"/><Relationship Id="rId302" Type="http://schemas.openxmlformats.org/officeDocument/2006/relationships/customXml" Target="../ink/ink151.xml"/><Relationship Id="rId323" Type="http://schemas.openxmlformats.org/officeDocument/2006/relationships/image" Target="../media/image170.png"/><Relationship Id="rId344" Type="http://schemas.openxmlformats.org/officeDocument/2006/relationships/customXml" Target="../ink/ink172.xml"/><Relationship Id="rId20" Type="http://schemas.openxmlformats.org/officeDocument/2006/relationships/customXml" Target="../ink/ink10.xml"/><Relationship Id="rId41" Type="http://schemas.openxmlformats.org/officeDocument/2006/relationships/image" Target="../media/image29.png"/><Relationship Id="rId62" Type="http://schemas.openxmlformats.org/officeDocument/2006/relationships/customXml" Target="../ink/ink31.xml"/><Relationship Id="rId83" Type="http://schemas.openxmlformats.org/officeDocument/2006/relationships/image" Target="../media/image50.png"/><Relationship Id="rId179" Type="http://schemas.openxmlformats.org/officeDocument/2006/relationships/image" Target="../media/image98.png"/><Relationship Id="rId365" Type="http://schemas.openxmlformats.org/officeDocument/2006/relationships/image" Target="../media/image191.png"/><Relationship Id="rId386" Type="http://schemas.openxmlformats.org/officeDocument/2006/relationships/customXml" Target="../ink/ink193.xml"/><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21.png"/><Relationship Id="rId246" Type="http://schemas.openxmlformats.org/officeDocument/2006/relationships/customXml" Target="../ink/ink123.xml"/><Relationship Id="rId267" Type="http://schemas.openxmlformats.org/officeDocument/2006/relationships/image" Target="../media/image142.png"/><Relationship Id="rId288" Type="http://schemas.openxmlformats.org/officeDocument/2006/relationships/customXml" Target="../ink/ink144.xml"/><Relationship Id="rId411" Type="http://schemas.openxmlformats.org/officeDocument/2006/relationships/image" Target="../media/image214.png"/><Relationship Id="rId432" Type="http://schemas.openxmlformats.org/officeDocument/2006/relationships/customXml" Target="../ink/ink216.xml"/><Relationship Id="rId453" Type="http://schemas.openxmlformats.org/officeDocument/2006/relationships/image" Target="../media/image235.png"/><Relationship Id="rId106" Type="http://schemas.openxmlformats.org/officeDocument/2006/relationships/customXml" Target="../ink/ink53.xml"/><Relationship Id="rId127" Type="http://schemas.openxmlformats.org/officeDocument/2006/relationships/image" Target="../media/image72.png"/><Relationship Id="rId313" Type="http://schemas.openxmlformats.org/officeDocument/2006/relationships/image" Target="../media/image165.png"/><Relationship Id="rId10" Type="http://schemas.openxmlformats.org/officeDocument/2006/relationships/customXml" Target="../ink/ink5.xml"/><Relationship Id="rId31" Type="http://schemas.openxmlformats.org/officeDocument/2006/relationships/image" Target="../media/image24.png"/><Relationship Id="rId52" Type="http://schemas.openxmlformats.org/officeDocument/2006/relationships/customXml" Target="../ink/ink26.xml"/><Relationship Id="rId73" Type="http://schemas.openxmlformats.org/officeDocument/2006/relationships/image" Target="../media/image45.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93.png"/><Relationship Id="rId334" Type="http://schemas.openxmlformats.org/officeDocument/2006/relationships/customXml" Target="../ink/ink167.xml"/><Relationship Id="rId355" Type="http://schemas.openxmlformats.org/officeDocument/2006/relationships/image" Target="../media/image186.png"/><Relationship Id="rId376" Type="http://schemas.openxmlformats.org/officeDocument/2006/relationships/customXml" Target="../ink/ink188.xml"/><Relationship Id="rId397" Type="http://schemas.openxmlformats.org/officeDocument/2006/relationships/image" Target="../media/image207.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16.png"/><Relationship Id="rId236" Type="http://schemas.openxmlformats.org/officeDocument/2006/relationships/customXml" Target="../ink/ink118.xml"/><Relationship Id="rId257" Type="http://schemas.openxmlformats.org/officeDocument/2006/relationships/image" Target="../media/image137.png"/><Relationship Id="rId278" Type="http://schemas.openxmlformats.org/officeDocument/2006/relationships/customXml" Target="../ink/ink139.xml"/><Relationship Id="rId401" Type="http://schemas.openxmlformats.org/officeDocument/2006/relationships/image" Target="../media/image209.png"/><Relationship Id="rId422" Type="http://schemas.openxmlformats.org/officeDocument/2006/relationships/customXml" Target="../ink/ink211.xml"/><Relationship Id="rId443" Type="http://schemas.openxmlformats.org/officeDocument/2006/relationships/image" Target="../media/image230.png"/><Relationship Id="rId303" Type="http://schemas.openxmlformats.org/officeDocument/2006/relationships/image" Target="../media/image160.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345" Type="http://schemas.openxmlformats.org/officeDocument/2006/relationships/image" Target="../media/image181.png"/><Relationship Id="rId387" Type="http://schemas.openxmlformats.org/officeDocument/2006/relationships/image" Target="../media/image202.png"/><Relationship Id="rId191" Type="http://schemas.openxmlformats.org/officeDocument/2006/relationships/image" Target="../media/image104.png"/><Relationship Id="rId205" Type="http://schemas.openxmlformats.org/officeDocument/2006/relationships/image" Target="../media/image111.png"/><Relationship Id="rId247" Type="http://schemas.openxmlformats.org/officeDocument/2006/relationships/image" Target="../media/image132.png"/><Relationship Id="rId412" Type="http://schemas.openxmlformats.org/officeDocument/2006/relationships/customXml" Target="../ink/ink206.xml"/><Relationship Id="rId107" Type="http://schemas.openxmlformats.org/officeDocument/2006/relationships/image" Target="../media/image62.png"/><Relationship Id="rId289" Type="http://schemas.openxmlformats.org/officeDocument/2006/relationships/image" Target="../media/image153.png"/><Relationship Id="rId454" Type="http://schemas.openxmlformats.org/officeDocument/2006/relationships/customXml" Target="../ink/ink227.xml"/><Relationship Id="rId11" Type="http://schemas.openxmlformats.org/officeDocument/2006/relationships/image" Target="../media/image14.png"/><Relationship Id="rId53" Type="http://schemas.openxmlformats.org/officeDocument/2006/relationships/image" Target="../media/image35.png"/><Relationship Id="rId149" Type="http://schemas.openxmlformats.org/officeDocument/2006/relationships/image" Target="../media/image83.png"/><Relationship Id="rId314" Type="http://schemas.openxmlformats.org/officeDocument/2006/relationships/customXml" Target="../ink/ink157.xml"/><Relationship Id="rId356" Type="http://schemas.openxmlformats.org/officeDocument/2006/relationships/customXml" Target="../ink/ink178.xml"/><Relationship Id="rId398" Type="http://schemas.openxmlformats.org/officeDocument/2006/relationships/customXml" Target="../ink/ink199.xml"/><Relationship Id="rId95" Type="http://schemas.openxmlformats.org/officeDocument/2006/relationships/image" Target="../media/image56.png"/><Relationship Id="rId160" Type="http://schemas.openxmlformats.org/officeDocument/2006/relationships/customXml" Target="../ink/ink80.xml"/><Relationship Id="rId216" Type="http://schemas.openxmlformats.org/officeDocument/2006/relationships/customXml" Target="../ink/ink108.xml"/><Relationship Id="rId423" Type="http://schemas.openxmlformats.org/officeDocument/2006/relationships/image" Target="../media/image220.png"/><Relationship Id="rId258" Type="http://schemas.openxmlformats.org/officeDocument/2006/relationships/customXml" Target="../ink/ink129.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image" Target="../media/image171.png"/><Relationship Id="rId367" Type="http://schemas.openxmlformats.org/officeDocument/2006/relationships/image" Target="../media/image192.png"/><Relationship Id="rId171" Type="http://schemas.openxmlformats.org/officeDocument/2006/relationships/image" Target="../media/image94.png"/><Relationship Id="rId227" Type="http://schemas.openxmlformats.org/officeDocument/2006/relationships/image" Target="../media/image122.png"/><Relationship Id="rId269" Type="http://schemas.openxmlformats.org/officeDocument/2006/relationships/image" Target="../media/image143.png"/><Relationship Id="rId434" Type="http://schemas.openxmlformats.org/officeDocument/2006/relationships/customXml" Target="../ink/ink217.xml"/><Relationship Id="rId33" Type="http://schemas.openxmlformats.org/officeDocument/2006/relationships/image" Target="../media/image25.png"/><Relationship Id="rId129" Type="http://schemas.openxmlformats.org/officeDocument/2006/relationships/image" Target="../media/image73.png"/><Relationship Id="rId280" Type="http://schemas.openxmlformats.org/officeDocument/2006/relationships/customXml" Target="../ink/ink140.xml"/><Relationship Id="rId336" Type="http://schemas.openxmlformats.org/officeDocument/2006/relationships/customXml" Target="../ink/ink168.xml"/><Relationship Id="rId75" Type="http://schemas.openxmlformats.org/officeDocument/2006/relationships/image" Target="../media/image46.png"/><Relationship Id="rId140" Type="http://schemas.openxmlformats.org/officeDocument/2006/relationships/customXml" Target="../ink/ink70.xml"/><Relationship Id="rId182" Type="http://schemas.openxmlformats.org/officeDocument/2006/relationships/customXml" Target="../ink/ink91.xml"/><Relationship Id="rId378" Type="http://schemas.openxmlformats.org/officeDocument/2006/relationships/customXml" Target="../ink/ink189.xml"/><Relationship Id="rId403" Type="http://schemas.openxmlformats.org/officeDocument/2006/relationships/image" Target="../media/image210.png"/><Relationship Id="rId6" Type="http://schemas.openxmlformats.org/officeDocument/2006/relationships/customXml" Target="../ink/ink3.xml"/><Relationship Id="rId238" Type="http://schemas.openxmlformats.org/officeDocument/2006/relationships/customXml" Target="../ink/ink119.xml"/><Relationship Id="rId445" Type="http://schemas.openxmlformats.org/officeDocument/2006/relationships/image" Target="../media/image231.png"/><Relationship Id="rId291" Type="http://schemas.openxmlformats.org/officeDocument/2006/relationships/image" Target="../media/image154.png"/><Relationship Id="rId305" Type="http://schemas.openxmlformats.org/officeDocument/2006/relationships/image" Target="../media/image161.png"/><Relationship Id="rId347" Type="http://schemas.openxmlformats.org/officeDocument/2006/relationships/image" Target="../media/image182.png"/><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84.png"/><Relationship Id="rId389" Type="http://schemas.openxmlformats.org/officeDocument/2006/relationships/image" Target="../media/image203.png"/><Relationship Id="rId193" Type="http://schemas.openxmlformats.org/officeDocument/2006/relationships/image" Target="../media/image105.png"/><Relationship Id="rId207" Type="http://schemas.openxmlformats.org/officeDocument/2006/relationships/image" Target="../media/image112.png"/><Relationship Id="rId249" Type="http://schemas.openxmlformats.org/officeDocument/2006/relationships/image" Target="../media/image133.png"/><Relationship Id="rId414" Type="http://schemas.openxmlformats.org/officeDocument/2006/relationships/customXml" Target="../ink/ink207.xml"/><Relationship Id="rId456" Type="http://schemas.openxmlformats.org/officeDocument/2006/relationships/customXml" Target="../ink/ink228.xml"/><Relationship Id="rId13" Type="http://schemas.openxmlformats.org/officeDocument/2006/relationships/image" Target="../media/image15.png"/><Relationship Id="rId109" Type="http://schemas.openxmlformats.org/officeDocument/2006/relationships/image" Target="../media/image63.png"/><Relationship Id="rId260" Type="http://schemas.openxmlformats.org/officeDocument/2006/relationships/customXml" Target="../ink/ink130.xml"/><Relationship Id="rId316" Type="http://schemas.openxmlformats.org/officeDocument/2006/relationships/customXml" Target="../ink/ink158.xml"/><Relationship Id="rId55" Type="http://schemas.openxmlformats.org/officeDocument/2006/relationships/image" Target="../media/image36.png"/><Relationship Id="rId97" Type="http://schemas.openxmlformats.org/officeDocument/2006/relationships/image" Target="../media/image57.png"/><Relationship Id="rId120" Type="http://schemas.openxmlformats.org/officeDocument/2006/relationships/customXml" Target="../ink/ink60.xml"/><Relationship Id="rId358" Type="http://schemas.openxmlformats.org/officeDocument/2006/relationships/customXml" Target="../ink/ink179.xml"/><Relationship Id="rId162" Type="http://schemas.openxmlformats.org/officeDocument/2006/relationships/customXml" Target="../ink/ink81.xml"/><Relationship Id="rId218" Type="http://schemas.openxmlformats.org/officeDocument/2006/relationships/customXml" Target="../ink/ink109.xml"/><Relationship Id="rId425" Type="http://schemas.openxmlformats.org/officeDocument/2006/relationships/image" Target="../media/image221.png"/><Relationship Id="rId271" Type="http://schemas.openxmlformats.org/officeDocument/2006/relationships/image" Target="../media/image144.png"/><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74.png"/><Relationship Id="rId327" Type="http://schemas.openxmlformats.org/officeDocument/2006/relationships/image" Target="../media/image172.png"/><Relationship Id="rId369" Type="http://schemas.openxmlformats.org/officeDocument/2006/relationships/image" Target="../media/image193.png"/><Relationship Id="rId173" Type="http://schemas.openxmlformats.org/officeDocument/2006/relationships/image" Target="../media/image95.png"/><Relationship Id="rId229" Type="http://schemas.openxmlformats.org/officeDocument/2006/relationships/image" Target="../media/image123.png"/><Relationship Id="rId380" Type="http://schemas.openxmlformats.org/officeDocument/2006/relationships/customXml" Target="../ink/ink190.xml"/><Relationship Id="rId436" Type="http://schemas.openxmlformats.org/officeDocument/2006/relationships/customXml" Target="../ink/ink218.xml"/><Relationship Id="rId240" Type="http://schemas.openxmlformats.org/officeDocument/2006/relationships/customXml" Target="../ink/ink120.xml"/><Relationship Id="rId35" Type="http://schemas.openxmlformats.org/officeDocument/2006/relationships/image" Target="../media/image26.png"/><Relationship Id="rId77" Type="http://schemas.openxmlformats.org/officeDocument/2006/relationships/image" Target="../media/image47.png"/><Relationship Id="rId100" Type="http://schemas.openxmlformats.org/officeDocument/2006/relationships/customXml" Target="../ink/ink50.xml"/><Relationship Id="rId282" Type="http://schemas.openxmlformats.org/officeDocument/2006/relationships/customXml" Target="../ink/ink141.xml"/><Relationship Id="rId338" Type="http://schemas.openxmlformats.org/officeDocument/2006/relationships/customXml" Target="../ink/ink169.xml"/><Relationship Id="rId8" Type="http://schemas.openxmlformats.org/officeDocument/2006/relationships/customXml" Target="../ink/ink4.xml"/><Relationship Id="rId142" Type="http://schemas.openxmlformats.org/officeDocument/2006/relationships/customXml" Target="../ink/ink71.xml"/><Relationship Id="rId184" Type="http://schemas.openxmlformats.org/officeDocument/2006/relationships/customXml" Target="../ink/ink92.xml"/><Relationship Id="rId391" Type="http://schemas.openxmlformats.org/officeDocument/2006/relationships/image" Target="../media/image204.png"/><Relationship Id="rId405" Type="http://schemas.openxmlformats.org/officeDocument/2006/relationships/image" Target="../media/image211.png"/><Relationship Id="rId447" Type="http://schemas.openxmlformats.org/officeDocument/2006/relationships/image" Target="../media/image232.png"/><Relationship Id="rId251" Type="http://schemas.openxmlformats.org/officeDocument/2006/relationships/image" Target="../media/image134.png"/><Relationship Id="rId46" Type="http://schemas.openxmlformats.org/officeDocument/2006/relationships/customXml" Target="../ink/ink23.xml"/><Relationship Id="rId293" Type="http://schemas.openxmlformats.org/officeDocument/2006/relationships/image" Target="../media/image155.png"/><Relationship Id="rId307" Type="http://schemas.openxmlformats.org/officeDocument/2006/relationships/image" Target="../media/image162.png"/><Relationship Id="rId349" Type="http://schemas.openxmlformats.org/officeDocument/2006/relationships/image" Target="../media/image183.png"/><Relationship Id="rId88" Type="http://schemas.openxmlformats.org/officeDocument/2006/relationships/customXml" Target="../ink/ink44.xml"/><Relationship Id="rId111" Type="http://schemas.openxmlformats.org/officeDocument/2006/relationships/image" Target="../media/image64.png"/><Relationship Id="rId153" Type="http://schemas.openxmlformats.org/officeDocument/2006/relationships/image" Target="../media/image85.png"/><Relationship Id="rId195" Type="http://schemas.openxmlformats.org/officeDocument/2006/relationships/image" Target="../media/image106.png"/><Relationship Id="rId209" Type="http://schemas.openxmlformats.org/officeDocument/2006/relationships/image" Target="../media/image113.png"/><Relationship Id="rId360" Type="http://schemas.openxmlformats.org/officeDocument/2006/relationships/customXml" Target="../ink/ink180.xml"/><Relationship Id="rId416" Type="http://schemas.openxmlformats.org/officeDocument/2006/relationships/customXml" Target="../ink/ink208.xml"/><Relationship Id="rId220" Type="http://schemas.openxmlformats.org/officeDocument/2006/relationships/customXml" Target="../ink/ink110.xml"/><Relationship Id="rId15" Type="http://schemas.openxmlformats.org/officeDocument/2006/relationships/image" Target="../media/image16.png"/><Relationship Id="rId57" Type="http://schemas.openxmlformats.org/officeDocument/2006/relationships/image" Target="../media/image37.png"/><Relationship Id="rId262" Type="http://schemas.openxmlformats.org/officeDocument/2006/relationships/customXml" Target="../ink/ink131.xml"/><Relationship Id="rId318" Type="http://schemas.openxmlformats.org/officeDocument/2006/relationships/customXml" Target="../ink/ink159.xml"/><Relationship Id="rId99" Type="http://schemas.openxmlformats.org/officeDocument/2006/relationships/image" Target="../media/image58.png"/><Relationship Id="rId122" Type="http://schemas.openxmlformats.org/officeDocument/2006/relationships/customXml" Target="../ink/ink61.xml"/><Relationship Id="rId164" Type="http://schemas.openxmlformats.org/officeDocument/2006/relationships/customXml" Target="../ink/ink82.xml"/><Relationship Id="rId371" Type="http://schemas.openxmlformats.org/officeDocument/2006/relationships/image" Target="../media/image194.png"/><Relationship Id="rId427" Type="http://schemas.openxmlformats.org/officeDocument/2006/relationships/image" Target="../media/image222.png"/><Relationship Id="rId26" Type="http://schemas.openxmlformats.org/officeDocument/2006/relationships/customXml" Target="../ink/ink13.xml"/><Relationship Id="rId231" Type="http://schemas.openxmlformats.org/officeDocument/2006/relationships/image" Target="../media/image124.png"/><Relationship Id="rId273" Type="http://schemas.openxmlformats.org/officeDocument/2006/relationships/image" Target="../media/image145.png"/><Relationship Id="rId329" Type="http://schemas.openxmlformats.org/officeDocument/2006/relationships/image" Target="../media/image173.png"/><Relationship Id="rId68" Type="http://schemas.openxmlformats.org/officeDocument/2006/relationships/customXml" Target="../ink/ink34.xml"/><Relationship Id="rId133" Type="http://schemas.openxmlformats.org/officeDocument/2006/relationships/image" Target="../media/image75.png"/><Relationship Id="rId175" Type="http://schemas.openxmlformats.org/officeDocument/2006/relationships/image" Target="../media/image96.png"/><Relationship Id="rId340" Type="http://schemas.openxmlformats.org/officeDocument/2006/relationships/customXml" Target="../ink/ink170.xml"/><Relationship Id="rId200" Type="http://schemas.openxmlformats.org/officeDocument/2006/relationships/customXml" Target="../ink/ink100.xml"/><Relationship Id="rId382" Type="http://schemas.openxmlformats.org/officeDocument/2006/relationships/customXml" Target="../ink/ink191.xml"/><Relationship Id="rId438" Type="http://schemas.openxmlformats.org/officeDocument/2006/relationships/customXml" Target="../ink/ink219.xml"/><Relationship Id="rId242" Type="http://schemas.openxmlformats.org/officeDocument/2006/relationships/customXml" Target="../ink/ink121.xml"/><Relationship Id="rId284" Type="http://schemas.openxmlformats.org/officeDocument/2006/relationships/customXml" Target="../ink/ink142.xml"/><Relationship Id="rId37" Type="http://schemas.openxmlformats.org/officeDocument/2006/relationships/image" Target="../media/image27.png"/><Relationship Id="rId79" Type="http://schemas.openxmlformats.org/officeDocument/2006/relationships/image" Target="../media/image48.png"/><Relationship Id="rId102" Type="http://schemas.openxmlformats.org/officeDocument/2006/relationships/customXml" Target="../ink/ink51.xml"/><Relationship Id="rId144" Type="http://schemas.openxmlformats.org/officeDocument/2006/relationships/customXml" Target="../ink/ink72.xml"/><Relationship Id="rId90" Type="http://schemas.openxmlformats.org/officeDocument/2006/relationships/customXml" Target="../ink/ink45.xml"/><Relationship Id="rId186" Type="http://schemas.openxmlformats.org/officeDocument/2006/relationships/customXml" Target="../ink/ink93.xml"/><Relationship Id="rId351" Type="http://schemas.openxmlformats.org/officeDocument/2006/relationships/image" Target="../media/image184.png"/><Relationship Id="rId393" Type="http://schemas.openxmlformats.org/officeDocument/2006/relationships/image" Target="../media/image205.png"/><Relationship Id="rId407" Type="http://schemas.openxmlformats.org/officeDocument/2006/relationships/image" Target="../media/image212.png"/><Relationship Id="rId449" Type="http://schemas.openxmlformats.org/officeDocument/2006/relationships/image" Target="../media/image233.png"/><Relationship Id="rId211" Type="http://schemas.openxmlformats.org/officeDocument/2006/relationships/image" Target="../media/image114.png"/><Relationship Id="rId253" Type="http://schemas.openxmlformats.org/officeDocument/2006/relationships/image" Target="../media/image135.png"/><Relationship Id="rId295" Type="http://schemas.openxmlformats.org/officeDocument/2006/relationships/image" Target="../media/image156.png"/><Relationship Id="rId309" Type="http://schemas.openxmlformats.org/officeDocument/2006/relationships/image" Target="../media/image163.png"/><Relationship Id="rId48" Type="http://schemas.openxmlformats.org/officeDocument/2006/relationships/customXml" Target="../ink/ink24.xml"/><Relationship Id="rId113" Type="http://schemas.openxmlformats.org/officeDocument/2006/relationships/image" Target="../media/image65.png"/><Relationship Id="rId320" Type="http://schemas.openxmlformats.org/officeDocument/2006/relationships/customXml" Target="../ink/ink160.xml"/><Relationship Id="rId155" Type="http://schemas.openxmlformats.org/officeDocument/2006/relationships/image" Target="../media/image86.png"/><Relationship Id="rId197" Type="http://schemas.openxmlformats.org/officeDocument/2006/relationships/image" Target="../media/image107.png"/><Relationship Id="rId362" Type="http://schemas.openxmlformats.org/officeDocument/2006/relationships/customXml" Target="../ink/ink181.xml"/><Relationship Id="rId418" Type="http://schemas.openxmlformats.org/officeDocument/2006/relationships/customXml" Target="../ink/ink209.xml"/><Relationship Id="rId222" Type="http://schemas.openxmlformats.org/officeDocument/2006/relationships/customXml" Target="../ink/ink111.xml"/><Relationship Id="rId264" Type="http://schemas.openxmlformats.org/officeDocument/2006/relationships/customXml" Target="../ink/ink132.xml"/><Relationship Id="rId17" Type="http://schemas.openxmlformats.org/officeDocument/2006/relationships/image" Target="../media/image17.png"/><Relationship Id="rId59" Type="http://schemas.openxmlformats.org/officeDocument/2006/relationships/image" Target="../media/image38.png"/><Relationship Id="rId124" Type="http://schemas.openxmlformats.org/officeDocument/2006/relationships/customXml" Target="../ink/ink62.xml"/><Relationship Id="rId70" Type="http://schemas.openxmlformats.org/officeDocument/2006/relationships/customXml" Target="../ink/ink35.xml"/><Relationship Id="rId166" Type="http://schemas.openxmlformats.org/officeDocument/2006/relationships/customXml" Target="../ink/ink83.xml"/><Relationship Id="rId331" Type="http://schemas.openxmlformats.org/officeDocument/2006/relationships/image" Target="../media/image174.png"/><Relationship Id="rId373" Type="http://schemas.openxmlformats.org/officeDocument/2006/relationships/image" Target="../media/image195.png"/><Relationship Id="rId429" Type="http://schemas.openxmlformats.org/officeDocument/2006/relationships/image" Target="../media/image223.png"/><Relationship Id="rId1" Type="http://schemas.openxmlformats.org/officeDocument/2006/relationships/slideLayout" Target="../slideLayouts/slideLayout2.xml"/><Relationship Id="rId233" Type="http://schemas.openxmlformats.org/officeDocument/2006/relationships/image" Target="../media/image125.png"/><Relationship Id="rId440" Type="http://schemas.openxmlformats.org/officeDocument/2006/relationships/customXml" Target="../ink/ink220.xml"/><Relationship Id="rId28" Type="http://schemas.openxmlformats.org/officeDocument/2006/relationships/customXml" Target="../ink/ink14.xml"/><Relationship Id="rId275" Type="http://schemas.openxmlformats.org/officeDocument/2006/relationships/image" Target="../media/image146.png"/><Relationship Id="rId300" Type="http://schemas.openxmlformats.org/officeDocument/2006/relationships/customXml" Target="../ink/ink150.xml"/><Relationship Id="rId81" Type="http://schemas.openxmlformats.org/officeDocument/2006/relationships/image" Target="../media/image49.png"/><Relationship Id="rId135" Type="http://schemas.openxmlformats.org/officeDocument/2006/relationships/image" Target="../media/image76.png"/><Relationship Id="rId177" Type="http://schemas.openxmlformats.org/officeDocument/2006/relationships/image" Target="../media/image97.png"/><Relationship Id="rId342" Type="http://schemas.openxmlformats.org/officeDocument/2006/relationships/customXml" Target="../ink/ink171.xml"/><Relationship Id="rId384" Type="http://schemas.openxmlformats.org/officeDocument/2006/relationships/customXml" Target="../ink/ink192.xml"/><Relationship Id="rId202" Type="http://schemas.openxmlformats.org/officeDocument/2006/relationships/customXml" Target="../ink/ink101.xml"/><Relationship Id="rId244" Type="http://schemas.openxmlformats.org/officeDocument/2006/relationships/customXml" Target="../ink/ink122.xml"/><Relationship Id="rId39" Type="http://schemas.openxmlformats.org/officeDocument/2006/relationships/image" Target="../media/image28.png"/><Relationship Id="rId286" Type="http://schemas.openxmlformats.org/officeDocument/2006/relationships/customXml" Target="../ink/ink143.xml"/><Relationship Id="rId451" Type="http://schemas.openxmlformats.org/officeDocument/2006/relationships/image" Target="../media/image234.png"/><Relationship Id="rId50" Type="http://schemas.openxmlformats.org/officeDocument/2006/relationships/customXml" Target="../ink/ink25.xml"/><Relationship Id="rId104" Type="http://schemas.openxmlformats.org/officeDocument/2006/relationships/customXml" Target="../ink/ink52.xml"/><Relationship Id="rId146" Type="http://schemas.openxmlformats.org/officeDocument/2006/relationships/customXml" Target="../ink/ink73.xml"/><Relationship Id="rId188" Type="http://schemas.openxmlformats.org/officeDocument/2006/relationships/customXml" Target="../ink/ink94.xml"/><Relationship Id="rId311" Type="http://schemas.openxmlformats.org/officeDocument/2006/relationships/image" Target="../media/image164.png"/><Relationship Id="rId353" Type="http://schemas.openxmlformats.org/officeDocument/2006/relationships/image" Target="../media/image185.png"/><Relationship Id="rId395" Type="http://schemas.openxmlformats.org/officeDocument/2006/relationships/image" Target="../media/image206.png"/><Relationship Id="rId409" Type="http://schemas.openxmlformats.org/officeDocument/2006/relationships/image" Target="../media/image213.png"/><Relationship Id="rId92" Type="http://schemas.openxmlformats.org/officeDocument/2006/relationships/customXml" Target="../ink/ink46.xml"/><Relationship Id="rId213" Type="http://schemas.openxmlformats.org/officeDocument/2006/relationships/image" Target="../media/image115.png"/><Relationship Id="rId420" Type="http://schemas.openxmlformats.org/officeDocument/2006/relationships/customXml" Target="../ink/ink2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fontScale="90000"/>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a:t>
            </a:r>
            <a:r>
              <a:rPr lang="en-US" sz="5300" b="1" dirty="0">
                <a:gradFill>
                  <a:gsLst>
                    <a:gs pos="4000">
                      <a:schemeClr val="accent2"/>
                    </a:gs>
                    <a:gs pos="100000">
                      <a:schemeClr val="accent1"/>
                    </a:gs>
                  </a:gsLst>
                  <a:lin ang="6000000" scaled="0"/>
                </a:gradFill>
                <a:latin typeface="Cooper Black" panose="0208090404030B020404" pitchFamily="18" charset="0"/>
              </a:rPr>
              <a:t>S/4HANA </a:t>
            </a:r>
            <a:r>
              <a:rPr lang="en-US" sz="6600" b="1" dirty="0">
                <a:gradFill>
                  <a:gsLst>
                    <a:gs pos="4000">
                      <a:schemeClr val="accent2"/>
                    </a:gs>
                    <a:gs pos="100000">
                      <a:schemeClr val="accent1"/>
                    </a:gs>
                  </a:gsLst>
                  <a:lin ang="6000000" scaled="0"/>
                </a:gradFill>
                <a:latin typeface="Cooper Black" panose="0208090404030B020404" pitchFamily="18" charset="0"/>
              </a:rPr>
              <a:t>CDS, BTP Full Stack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10</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63242" y="550638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015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defTabSz="1218621">
              <a:defRPr/>
            </a:pPr>
            <a:r>
              <a:rPr lang="en-US" sz="2799" dirty="0">
                <a:solidFill>
                  <a:prstClr val="black"/>
                </a:solidFill>
                <a:latin typeface="Cooper Black" panose="0208090404030B020404" pitchFamily="18" charset="0"/>
              </a:rPr>
              <a:t>Analytic List Page</a:t>
            </a: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4493135" y="6489989"/>
            <a:ext cx="3547682" cy="369236"/>
          </a:xfrm>
          <a:prstGeom prst="rect">
            <a:avLst/>
          </a:prstGeom>
          <a:noFill/>
        </p:spPr>
        <p:txBody>
          <a:bodyPr wrap="square" rtlCol="0">
            <a:spAutoFit/>
          </a:bodyPr>
          <a:lstStyle/>
          <a:p>
            <a:pPr defTabSz="914126">
              <a:defRPr/>
            </a:pPr>
            <a:r>
              <a:rPr lang="en-US" sz="1799" b="1" dirty="0">
                <a:solidFill>
                  <a:prstClr val="black"/>
                </a:solidFill>
                <a:latin typeface="Calibri"/>
              </a:rPr>
              <a:t>www.anubhavtrainings.com</a:t>
            </a:r>
          </a:p>
        </p:txBody>
      </p:sp>
      <p:sp>
        <p:nvSpPr>
          <p:cNvPr id="2" name="TextBox 1">
            <a:extLst>
              <a:ext uri="{FF2B5EF4-FFF2-40B4-BE49-F238E27FC236}">
                <a16:creationId xmlns:a16="http://schemas.microsoft.com/office/drawing/2014/main" id="{122EB5A8-D11B-43B3-BD62-C71ABD1233B4}"/>
              </a:ext>
            </a:extLst>
          </p:cNvPr>
          <p:cNvSpPr txBox="1"/>
          <p:nvPr/>
        </p:nvSpPr>
        <p:spPr>
          <a:xfrm>
            <a:off x="206824" y="840508"/>
            <a:ext cx="11605503" cy="646163"/>
          </a:xfrm>
          <a:prstGeom prst="rect">
            <a:avLst/>
          </a:prstGeom>
          <a:noFill/>
        </p:spPr>
        <p:txBody>
          <a:bodyPr wrap="square" rtlCol="0">
            <a:spAutoFit/>
          </a:bodyPr>
          <a:lstStyle/>
          <a:p>
            <a:pPr defTabSz="914126"/>
            <a:r>
              <a:rPr lang="en-US" sz="1799" dirty="0">
                <a:solidFill>
                  <a:prstClr val="black"/>
                </a:solidFill>
                <a:latin typeface="Calibri"/>
              </a:rPr>
              <a:t>A ALP is used to display analytics as well as line item data in list. We can analyze data distribution across multiple dimensions for our measures. It also allows along with filter bar a special types of filter called </a:t>
            </a:r>
            <a:r>
              <a:rPr lang="en-US" sz="1799" b="1" dirty="0">
                <a:solidFill>
                  <a:prstClr val="black"/>
                </a:solidFill>
                <a:latin typeface="Calibri"/>
              </a:rPr>
              <a:t>visual filter.</a:t>
            </a:r>
            <a:endParaRPr lang="en-US" sz="1799" dirty="0">
              <a:solidFill>
                <a:prstClr val="black"/>
              </a:solidFill>
              <a:latin typeface="Calibri"/>
            </a:endParaRPr>
          </a:p>
        </p:txBody>
      </p:sp>
      <p:pic>
        <p:nvPicPr>
          <p:cNvPr id="3" name="Picture 2">
            <a:extLst>
              <a:ext uri="{FF2B5EF4-FFF2-40B4-BE49-F238E27FC236}">
                <a16:creationId xmlns:a16="http://schemas.microsoft.com/office/drawing/2014/main" id="{6BE3FD15-9545-41BD-87F7-F0C7BB66BC60}"/>
              </a:ext>
            </a:extLst>
          </p:cNvPr>
          <p:cNvPicPr>
            <a:picLocks noChangeAspect="1"/>
          </p:cNvPicPr>
          <p:nvPr/>
        </p:nvPicPr>
        <p:blipFill>
          <a:blip r:embed="rId3"/>
          <a:stretch>
            <a:fillRect/>
          </a:stretch>
        </p:blipFill>
        <p:spPr>
          <a:xfrm>
            <a:off x="1140524" y="1930309"/>
            <a:ext cx="8836898" cy="4390834"/>
          </a:xfrm>
          <a:prstGeom prst="rect">
            <a:avLst/>
          </a:prstGeom>
        </p:spPr>
      </p:pic>
      <p:grpSp>
        <p:nvGrpSpPr>
          <p:cNvPr id="26" name="Group 25">
            <a:extLst>
              <a:ext uri="{FF2B5EF4-FFF2-40B4-BE49-F238E27FC236}">
                <a16:creationId xmlns:a16="http://schemas.microsoft.com/office/drawing/2014/main" id="{EA26F75B-8B44-B72B-67B7-F0BCDB99BCC0}"/>
              </a:ext>
            </a:extLst>
          </p:cNvPr>
          <p:cNvGrpSpPr/>
          <p:nvPr/>
        </p:nvGrpSpPr>
        <p:grpSpPr>
          <a:xfrm>
            <a:off x="1446562" y="5965205"/>
            <a:ext cx="7099560" cy="580320"/>
            <a:chOff x="1446562" y="5965205"/>
            <a:chExt cx="7099560" cy="580320"/>
          </a:xfrm>
        </p:grpSpPr>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8B19D513-200E-72B9-9F27-4DAF2C35A161}"/>
                    </a:ext>
                  </a:extLst>
                </p14:cNvPr>
                <p14:cNvContentPartPr/>
                <p14:nvPr/>
              </p14:nvContentPartPr>
              <p14:xfrm>
                <a:off x="1446562" y="5983565"/>
                <a:ext cx="7099560" cy="561960"/>
              </p14:xfrm>
            </p:contentPart>
          </mc:Choice>
          <mc:Fallback>
            <p:pic>
              <p:nvPicPr>
                <p:cNvPr id="4" name="Ink 3">
                  <a:extLst>
                    <a:ext uri="{FF2B5EF4-FFF2-40B4-BE49-F238E27FC236}">
                      <a16:creationId xmlns:a16="http://schemas.microsoft.com/office/drawing/2014/main" id="{8B19D513-200E-72B9-9F27-4DAF2C35A161}"/>
                    </a:ext>
                  </a:extLst>
                </p:cNvPr>
                <p:cNvPicPr/>
                <p:nvPr/>
              </p:nvPicPr>
              <p:blipFill>
                <a:blip r:embed="rId5"/>
                <a:stretch>
                  <a:fillRect/>
                </a:stretch>
              </p:blipFill>
              <p:spPr>
                <a:xfrm>
                  <a:off x="1437562" y="5974925"/>
                  <a:ext cx="7117200" cy="579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40316038-5DB6-68FD-61E2-2FC071B43197}"/>
                    </a:ext>
                  </a:extLst>
                </p14:cNvPr>
                <p14:cNvContentPartPr/>
                <p14:nvPr/>
              </p14:nvContentPartPr>
              <p14:xfrm>
                <a:off x="2888362" y="6120725"/>
                <a:ext cx="196560" cy="199440"/>
              </p14:xfrm>
            </p:contentPart>
          </mc:Choice>
          <mc:Fallback>
            <p:pic>
              <p:nvPicPr>
                <p:cNvPr id="5" name="Ink 4">
                  <a:extLst>
                    <a:ext uri="{FF2B5EF4-FFF2-40B4-BE49-F238E27FC236}">
                      <a16:creationId xmlns:a16="http://schemas.microsoft.com/office/drawing/2014/main" id="{40316038-5DB6-68FD-61E2-2FC071B43197}"/>
                    </a:ext>
                  </a:extLst>
                </p:cNvPr>
                <p:cNvPicPr/>
                <p:nvPr/>
              </p:nvPicPr>
              <p:blipFill>
                <a:blip r:embed="rId7"/>
                <a:stretch>
                  <a:fillRect/>
                </a:stretch>
              </p:blipFill>
              <p:spPr>
                <a:xfrm>
                  <a:off x="2879722" y="6112085"/>
                  <a:ext cx="21420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F903829C-01E5-9348-8BB7-ED2ABE19D7AE}"/>
                    </a:ext>
                  </a:extLst>
                </p14:cNvPr>
                <p14:cNvContentPartPr/>
                <p14:nvPr/>
              </p14:nvContentPartPr>
              <p14:xfrm>
                <a:off x="3118762" y="6175445"/>
                <a:ext cx="121680" cy="116640"/>
              </p14:xfrm>
            </p:contentPart>
          </mc:Choice>
          <mc:Fallback>
            <p:pic>
              <p:nvPicPr>
                <p:cNvPr id="6" name="Ink 5">
                  <a:extLst>
                    <a:ext uri="{FF2B5EF4-FFF2-40B4-BE49-F238E27FC236}">
                      <a16:creationId xmlns:a16="http://schemas.microsoft.com/office/drawing/2014/main" id="{F903829C-01E5-9348-8BB7-ED2ABE19D7AE}"/>
                    </a:ext>
                  </a:extLst>
                </p:cNvPr>
                <p:cNvPicPr/>
                <p:nvPr/>
              </p:nvPicPr>
              <p:blipFill>
                <a:blip r:embed="rId9"/>
                <a:stretch>
                  <a:fillRect/>
                </a:stretch>
              </p:blipFill>
              <p:spPr>
                <a:xfrm>
                  <a:off x="3109762" y="6166805"/>
                  <a:ext cx="13932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1D03BAED-3497-9094-F052-3772175239E2}"/>
                    </a:ext>
                  </a:extLst>
                </p14:cNvPr>
                <p14:cNvContentPartPr/>
                <p14:nvPr/>
              </p14:nvContentPartPr>
              <p14:xfrm>
                <a:off x="3253042" y="6144485"/>
                <a:ext cx="106920" cy="137520"/>
              </p14:xfrm>
            </p:contentPart>
          </mc:Choice>
          <mc:Fallback>
            <p:pic>
              <p:nvPicPr>
                <p:cNvPr id="7" name="Ink 6">
                  <a:extLst>
                    <a:ext uri="{FF2B5EF4-FFF2-40B4-BE49-F238E27FC236}">
                      <a16:creationId xmlns:a16="http://schemas.microsoft.com/office/drawing/2014/main" id="{1D03BAED-3497-9094-F052-3772175239E2}"/>
                    </a:ext>
                  </a:extLst>
                </p:cNvPr>
                <p:cNvPicPr/>
                <p:nvPr/>
              </p:nvPicPr>
              <p:blipFill>
                <a:blip r:embed="rId11"/>
                <a:stretch>
                  <a:fillRect/>
                </a:stretch>
              </p:blipFill>
              <p:spPr>
                <a:xfrm>
                  <a:off x="3244402" y="6135485"/>
                  <a:ext cx="12456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8E10D4C1-CCE3-1DF6-B9FE-39D03531A0F8}"/>
                    </a:ext>
                  </a:extLst>
                </p14:cNvPr>
                <p14:cNvContentPartPr/>
                <p14:nvPr/>
              </p14:nvContentPartPr>
              <p14:xfrm>
                <a:off x="3367522" y="6130085"/>
                <a:ext cx="20880" cy="136800"/>
              </p14:xfrm>
            </p:contentPart>
          </mc:Choice>
          <mc:Fallback>
            <p:pic>
              <p:nvPicPr>
                <p:cNvPr id="8" name="Ink 7">
                  <a:extLst>
                    <a:ext uri="{FF2B5EF4-FFF2-40B4-BE49-F238E27FC236}">
                      <a16:creationId xmlns:a16="http://schemas.microsoft.com/office/drawing/2014/main" id="{8E10D4C1-CCE3-1DF6-B9FE-39D03531A0F8}"/>
                    </a:ext>
                  </a:extLst>
                </p:cNvPr>
                <p:cNvPicPr/>
                <p:nvPr/>
              </p:nvPicPr>
              <p:blipFill>
                <a:blip r:embed="rId13"/>
                <a:stretch>
                  <a:fillRect/>
                </a:stretch>
              </p:blipFill>
              <p:spPr>
                <a:xfrm>
                  <a:off x="3358522" y="6121445"/>
                  <a:ext cx="3852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AE95D77D-B859-D731-6D23-3AD4D467722C}"/>
                    </a:ext>
                  </a:extLst>
                </p14:cNvPr>
                <p14:cNvContentPartPr/>
                <p14:nvPr/>
              </p14:nvContentPartPr>
              <p14:xfrm>
                <a:off x="3416122" y="6149165"/>
                <a:ext cx="147960" cy="126360"/>
              </p14:xfrm>
            </p:contentPart>
          </mc:Choice>
          <mc:Fallback>
            <p:pic>
              <p:nvPicPr>
                <p:cNvPr id="9" name="Ink 8">
                  <a:extLst>
                    <a:ext uri="{FF2B5EF4-FFF2-40B4-BE49-F238E27FC236}">
                      <a16:creationId xmlns:a16="http://schemas.microsoft.com/office/drawing/2014/main" id="{AE95D77D-B859-D731-6D23-3AD4D467722C}"/>
                    </a:ext>
                  </a:extLst>
                </p:cNvPr>
                <p:cNvPicPr/>
                <p:nvPr/>
              </p:nvPicPr>
              <p:blipFill>
                <a:blip r:embed="rId15"/>
                <a:stretch>
                  <a:fillRect/>
                </a:stretch>
              </p:blipFill>
              <p:spPr>
                <a:xfrm>
                  <a:off x="3407122" y="6140525"/>
                  <a:ext cx="1656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2A24E8D3-5C09-93EE-4F43-FC2E0CE1A536}"/>
                    </a:ext>
                  </a:extLst>
                </p14:cNvPr>
                <p14:cNvContentPartPr/>
                <p14:nvPr/>
              </p14:nvContentPartPr>
              <p14:xfrm>
                <a:off x="3775762" y="6143405"/>
                <a:ext cx="68760" cy="31680"/>
              </p14:xfrm>
            </p:contentPart>
          </mc:Choice>
          <mc:Fallback>
            <p:pic>
              <p:nvPicPr>
                <p:cNvPr id="10" name="Ink 9">
                  <a:extLst>
                    <a:ext uri="{FF2B5EF4-FFF2-40B4-BE49-F238E27FC236}">
                      <a16:creationId xmlns:a16="http://schemas.microsoft.com/office/drawing/2014/main" id="{2A24E8D3-5C09-93EE-4F43-FC2E0CE1A536}"/>
                    </a:ext>
                  </a:extLst>
                </p:cNvPr>
                <p:cNvPicPr/>
                <p:nvPr/>
              </p:nvPicPr>
              <p:blipFill>
                <a:blip r:embed="rId17"/>
                <a:stretch>
                  <a:fillRect/>
                </a:stretch>
              </p:blipFill>
              <p:spPr>
                <a:xfrm>
                  <a:off x="3766762" y="6134765"/>
                  <a:ext cx="8640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17D2DA72-EA56-848A-FC82-F763889053F4}"/>
                    </a:ext>
                  </a:extLst>
                </p14:cNvPr>
                <p14:cNvContentPartPr/>
                <p14:nvPr/>
              </p14:nvContentPartPr>
              <p14:xfrm>
                <a:off x="3753082" y="6168605"/>
                <a:ext cx="70200" cy="51840"/>
              </p14:xfrm>
            </p:contentPart>
          </mc:Choice>
          <mc:Fallback>
            <p:pic>
              <p:nvPicPr>
                <p:cNvPr id="11" name="Ink 10">
                  <a:extLst>
                    <a:ext uri="{FF2B5EF4-FFF2-40B4-BE49-F238E27FC236}">
                      <a16:creationId xmlns:a16="http://schemas.microsoft.com/office/drawing/2014/main" id="{17D2DA72-EA56-848A-FC82-F763889053F4}"/>
                    </a:ext>
                  </a:extLst>
                </p:cNvPr>
                <p:cNvPicPr/>
                <p:nvPr/>
              </p:nvPicPr>
              <p:blipFill>
                <a:blip r:embed="rId19"/>
                <a:stretch>
                  <a:fillRect/>
                </a:stretch>
              </p:blipFill>
              <p:spPr>
                <a:xfrm>
                  <a:off x="3744442" y="6159605"/>
                  <a:ext cx="8784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13A906F6-B162-82FA-F14F-24C588DD4196}"/>
                    </a:ext>
                  </a:extLst>
                </p14:cNvPr>
                <p14:cNvContentPartPr/>
                <p14:nvPr/>
              </p14:nvContentPartPr>
              <p14:xfrm>
                <a:off x="4136122" y="6127205"/>
                <a:ext cx="107280" cy="108000"/>
              </p14:xfrm>
            </p:contentPart>
          </mc:Choice>
          <mc:Fallback>
            <p:pic>
              <p:nvPicPr>
                <p:cNvPr id="12" name="Ink 11">
                  <a:extLst>
                    <a:ext uri="{FF2B5EF4-FFF2-40B4-BE49-F238E27FC236}">
                      <a16:creationId xmlns:a16="http://schemas.microsoft.com/office/drawing/2014/main" id="{13A906F6-B162-82FA-F14F-24C588DD4196}"/>
                    </a:ext>
                  </a:extLst>
                </p:cNvPr>
                <p:cNvPicPr/>
                <p:nvPr/>
              </p:nvPicPr>
              <p:blipFill>
                <a:blip r:embed="rId21"/>
                <a:stretch>
                  <a:fillRect/>
                </a:stretch>
              </p:blipFill>
              <p:spPr>
                <a:xfrm>
                  <a:off x="4127482" y="6118205"/>
                  <a:ext cx="12492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FA1C4F04-FB2F-A593-F2F1-5B0491E53766}"/>
                    </a:ext>
                  </a:extLst>
                </p14:cNvPr>
                <p14:cNvContentPartPr/>
                <p14:nvPr/>
              </p14:nvContentPartPr>
              <p14:xfrm>
                <a:off x="4283722" y="6130445"/>
                <a:ext cx="57240" cy="101520"/>
              </p14:xfrm>
            </p:contentPart>
          </mc:Choice>
          <mc:Fallback>
            <p:pic>
              <p:nvPicPr>
                <p:cNvPr id="13" name="Ink 12">
                  <a:extLst>
                    <a:ext uri="{FF2B5EF4-FFF2-40B4-BE49-F238E27FC236}">
                      <a16:creationId xmlns:a16="http://schemas.microsoft.com/office/drawing/2014/main" id="{FA1C4F04-FB2F-A593-F2F1-5B0491E53766}"/>
                    </a:ext>
                  </a:extLst>
                </p:cNvPr>
                <p:cNvPicPr/>
                <p:nvPr/>
              </p:nvPicPr>
              <p:blipFill>
                <a:blip r:embed="rId23"/>
                <a:stretch>
                  <a:fillRect/>
                </a:stretch>
              </p:blipFill>
              <p:spPr>
                <a:xfrm>
                  <a:off x="4275082" y="6121805"/>
                  <a:ext cx="7488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86A5599C-DD7A-66AD-17F8-8D3226B03862}"/>
                    </a:ext>
                  </a:extLst>
                </p14:cNvPr>
                <p14:cNvContentPartPr/>
                <p14:nvPr/>
              </p14:nvContentPartPr>
              <p14:xfrm>
                <a:off x="4401802" y="6198485"/>
                <a:ext cx="16200" cy="22320"/>
              </p14:xfrm>
            </p:contentPart>
          </mc:Choice>
          <mc:Fallback>
            <p:pic>
              <p:nvPicPr>
                <p:cNvPr id="14" name="Ink 13">
                  <a:extLst>
                    <a:ext uri="{FF2B5EF4-FFF2-40B4-BE49-F238E27FC236}">
                      <a16:creationId xmlns:a16="http://schemas.microsoft.com/office/drawing/2014/main" id="{86A5599C-DD7A-66AD-17F8-8D3226B03862}"/>
                    </a:ext>
                  </a:extLst>
                </p:cNvPr>
                <p:cNvPicPr/>
                <p:nvPr/>
              </p:nvPicPr>
              <p:blipFill>
                <a:blip r:embed="rId25"/>
                <a:stretch>
                  <a:fillRect/>
                </a:stretch>
              </p:blipFill>
              <p:spPr>
                <a:xfrm>
                  <a:off x="4393162" y="6189485"/>
                  <a:ext cx="3384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19BFB00A-D916-BB3A-93AF-3EDA600875A9}"/>
                    </a:ext>
                  </a:extLst>
                </p14:cNvPr>
                <p14:cNvContentPartPr/>
                <p14:nvPr/>
              </p14:nvContentPartPr>
              <p14:xfrm>
                <a:off x="4500442" y="6121445"/>
                <a:ext cx="19440" cy="159840"/>
              </p14:xfrm>
            </p:contentPart>
          </mc:Choice>
          <mc:Fallback>
            <p:pic>
              <p:nvPicPr>
                <p:cNvPr id="15" name="Ink 14">
                  <a:extLst>
                    <a:ext uri="{FF2B5EF4-FFF2-40B4-BE49-F238E27FC236}">
                      <a16:creationId xmlns:a16="http://schemas.microsoft.com/office/drawing/2014/main" id="{19BFB00A-D916-BB3A-93AF-3EDA600875A9}"/>
                    </a:ext>
                  </a:extLst>
                </p:cNvPr>
                <p:cNvPicPr/>
                <p:nvPr/>
              </p:nvPicPr>
              <p:blipFill>
                <a:blip r:embed="rId27"/>
                <a:stretch>
                  <a:fillRect/>
                </a:stretch>
              </p:blipFill>
              <p:spPr>
                <a:xfrm>
                  <a:off x="4491442" y="6112805"/>
                  <a:ext cx="3708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2DEF315E-3198-2813-9A43-6ED63C5884D6}"/>
                    </a:ext>
                  </a:extLst>
                </p14:cNvPr>
                <p14:cNvContentPartPr/>
                <p14:nvPr/>
              </p14:nvContentPartPr>
              <p14:xfrm>
                <a:off x="4598362" y="6142325"/>
                <a:ext cx="30600" cy="129600"/>
              </p14:xfrm>
            </p:contentPart>
          </mc:Choice>
          <mc:Fallback>
            <p:pic>
              <p:nvPicPr>
                <p:cNvPr id="16" name="Ink 15">
                  <a:extLst>
                    <a:ext uri="{FF2B5EF4-FFF2-40B4-BE49-F238E27FC236}">
                      <a16:creationId xmlns:a16="http://schemas.microsoft.com/office/drawing/2014/main" id="{2DEF315E-3198-2813-9A43-6ED63C5884D6}"/>
                    </a:ext>
                  </a:extLst>
                </p:cNvPr>
                <p:cNvPicPr/>
                <p:nvPr/>
              </p:nvPicPr>
              <p:blipFill>
                <a:blip r:embed="rId29"/>
                <a:stretch>
                  <a:fillRect/>
                </a:stretch>
              </p:blipFill>
              <p:spPr>
                <a:xfrm>
                  <a:off x="4589362" y="6133325"/>
                  <a:ext cx="4824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C1F6A9BF-0319-960C-81C9-2EBAA7A7E1F9}"/>
                    </a:ext>
                  </a:extLst>
                </p14:cNvPr>
                <p14:cNvContentPartPr/>
                <p14:nvPr/>
              </p14:nvContentPartPr>
              <p14:xfrm>
                <a:off x="4646242" y="6195965"/>
                <a:ext cx="204480" cy="80280"/>
              </p14:xfrm>
            </p:contentPart>
          </mc:Choice>
          <mc:Fallback>
            <p:pic>
              <p:nvPicPr>
                <p:cNvPr id="17" name="Ink 16">
                  <a:extLst>
                    <a:ext uri="{FF2B5EF4-FFF2-40B4-BE49-F238E27FC236}">
                      <a16:creationId xmlns:a16="http://schemas.microsoft.com/office/drawing/2014/main" id="{C1F6A9BF-0319-960C-81C9-2EBAA7A7E1F9}"/>
                    </a:ext>
                  </a:extLst>
                </p:cNvPr>
                <p:cNvPicPr/>
                <p:nvPr/>
              </p:nvPicPr>
              <p:blipFill>
                <a:blip r:embed="rId31"/>
                <a:stretch>
                  <a:fillRect/>
                </a:stretch>
              </p:blipFill>
              <p:spPr>
                <a:xfrm>
                  <a:off x="4637242" y="6186965"/>
                  <a:ext cx="22212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B2088F69-FB8F-4565-F009-C5855DC178ED}"/>
                    </a:ext>
                  </a:extLst>
                </p14:cNvPr>
                <p14:cNvContentPartPr/>
                <p14:nvPr/>
              </p14:nvContentPartPr>
              <p14:xfrm>
                <a:off x="4851082" y="6115325"/>
                <a:ext cx="41760" cy="156960"/>
              </p14:xfrm>
            </p:contentPart>
          </mc:Choice>
          <mc:Fallback>
            <p:pic>
              <p:nvPicPr>
                <p:cNvPr id="18" name="Ink 17">
                  <a:extLst>
                    <a:ext uri="{FF2B5EF4-FFF2-40B4-BE49-F238E27FC236}">
                      <a16:creationId xmlns:a16="http://schemas.microsoft.com/office/drawing/2014/main" id="{B2088F69-FB8F-4565-F009-C5855DC178ED}"/>
                    </a:ext>
                  </a:extLst>
                </p:cNvPr>
                <p:cNvPicPr/>
                <p:nvPr/>
              </p:nvPicPr>
              <p:blipFill>
                <a:blip r:embed="rId33"/>
                <a:stretch>
                  <a:fillRect/>
                </a:stretch>
              </p:blipFill>
              <p:spPr>
                <a:xfrm>
                  <a:off x="4842442" y="6106685"/>
                  <a:ext cx="5940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 name="Ink 18">
                  <a:extLst>
                    <a:ext uri="{FF2B5EF4-FFF2-40B4-BE49-F238E27FC236}">
                      <a16:creationId xmlns:a16="http://schemas.microsoft.com/office/drawing/2014/main" id="{ABC0F758-FB2D-CDD3-1452-23EE5F65350F}"/>
                    </a:ext>
                  </a:extLst>
                </p14:cNvPr>
                <p14:cNvContentPartPr/>
                <p14:nvPr/>
              </p14:nvContentPartPr>
              <p14:xfrm>
                <a:off x="4958002" y="6150605"/>
                <a:ext cx="31320" cy="118800"/>
              </p14:xfrm>
            </p:contentPart>
          </mc:Choice>
          <mc:Fallback>
            <p:pic>
              <p:nvPicPr>
                <p:cNvPr id="19" name="Ink 18">
                  <a:extLst>
                    <a:ext uri="{FF2B5EF4-FFF2-40B4-BE49-F238E27FC236}">
                      <a16:creationId xmlns:a16="http://schemas.microsoft.com/office/drawing/2014/main" id="{ABC0F758-FB2D-CDD3-1452-23EE5F65350F}"/>
                    </a:ext>
                  </a:extLst>
                </p:cNvPr>
                <p:cNvPicPr/>
                <p:nvPr/>
              </p:nvPicPr>
              <p:blipFill>
                <a:blip r:embed="rId35"/>
                <a:stretch>
                  <a:fillRect/>
                </a:stretch>
              </p:blipFill>
              <p:spPr>
                <a:xfrm>
                  <a:off x="4949362" y="6141965"/>
                  <a:ext cx="4896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0" name="Ink 19">
                  <a:extLst>
                    <a:ext uri="{FF2B5EF4-FFF2-40B4-BE49-F238E27FC236}">
                      <a16:creationId xmlns:a16="http://schemas.microsoft.com/office/drawing/2014/main" id="{0711C761-47F9-9A97-3BE7-F9E11B939B99}"/>
                    </a:ext>
                  </a:extLst>
                </p14:cNvPr>
                <p14:cNvContentPartPr/>
                <p14:nvPr/>
              </p14:nvContentPartPr>
              <p14:xfrm>
                <a:off x="4931362" y="6155285"/>
                <a:ext cx="160200" cy="102240"/>
              </p14:xfrm>
            </p:contentPart>
          </mc:Choice>
          <mc:Fallback>
            <p:pic>
              <p:nvPicPr>
                <p:cNvPr id="20" name="Ink 19">
                  <a:extLst>
                    <a:ext uri="{FF2B5EF4-FFF2-40B4-BE49-F238E27FC236}">
                      <a16:creationId xmlns:a16="http://schemas.microsoft.com/office/drawing/2014/main" id="{0711C761-47F9-9A97-3BE7-F9E11B939B99}"/>
                    </a:ext>
                  </a:extLst>
                </p:cNvPr>
                <p:cNvPicPr/>
                <p:nvPr/>
              </p:nvPicPr>
              <p:blipFill>
                <a:blip r:embed="rId37"/>
                <a:stretch>
                  <a:fillRect/>
                </a:stretch>
              </p:blipFill>
              <p:spPr>
                <a:xfrm>
                  <a:off x="4922362" y="6146645"/>
                  <a:ext cx="17784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1" name="Ink 20">
                  <a:extLst>
                    <a:ext uri="{FF2B5EF4-FFF2-40B4-BE49-F238E27FC236}">
                      <a16:creationId xmlns:a16="http://schemas.microsoft.com/office/drawing/2014/main" id="{56EC3A08-6FAE-3904-F24E-8C0DFFE51B93}"/>
                    </a:ext>
                  </a:extLst>
                </p14:cNvPr>
                <p14:cNvContentPartPr/>
                <p14:nvPr/>
              </p14:nvContentPartPr>
              <p14:xfrm>
                <a:off x="5104522" y="6152045"/>
                <a:ext cx="175680" cy="119520"/>
              </p14:xfrm>
            </p:contentPart>
          </mc:Choice>
          <mc:Fallback>
            <p:pic>
              <p:nvPicPr>
                <p:cNvPr id="21" name="Ink 20">
                  <a:extLst>
                    <a:ext uri="{FF2B5EF4-FFF2-40B4-BE49-F238E27FC236}">
                      <a16:creationId xmlns:a16="http://schemas.microsoft.com/office/drawing/2014/main" id="{56EC3A08-6FAE-3904-F24E-8C0DFFE51B93}"/>
                    </a:ext>
                  </a:extLst>
                </p:cNvPr>
                <p:cNvPicPr/>
                <p:nvPr/>
              </p:nvPicPr>
              <p:blipFill>
                <a:blip r:embed="rId39"/>
                <a:stretch>
                  <a:fillRect/>
                </a:stretch>
              </p:blipFill>
              <p:spPr>
                <a:xfrm>
                  <a:off x="5095522" y="6143045"/>
                  <a:ext cx="19332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2" name="Ink 21">
                  <a:extLst>
                    <a:ext uri="{FF2B5EF4-FFF2-40B4-BE49-F238E27FC236}">
                      <a16:creationId xmlns:a16="http://schemas.microsoft.com/office/drawing/2014/main" id="{6BA28058-66C1-79BD-1444-C625B3A1D220}"/>
                    </a:ext>
                  </a:extLst>
                </p14:cNvPr>
                <p14:cNvContentPartPr/>
                <p14:nvPr/>
              </p14:nvContentPartPr>
              <p14:xfrm>
                <a:off x="4009042" y="5965205"/>
                <a:ext cx="1612080" cy="462960"/>
              </p14:xfrm>
            </p:contentPart>
          </mc:Choice>
          <mc:Fallback>
            <p:pic>
              <p:nvPicPr>
                <p:cNvPr id="22" name="Ink 21">
                  <a:extLst>
                    <a:ext uri="{FF2B5EF4-FFF2-40B4-BE49-F238E27FC236}">
                      <a16:creationId xmlns:a16="http://schemas.microsoft.com/office/drawing/2014/main" id="{6BA28058-66C1-79BD-1444-C625B3A1D220}"/>
                    </a:ext>
                  </a:extLst>
                </p:cNvPr>
                <p:cNvPicPr/>
                <p:nvPr/>
              </p:nvPicPr>
              <p:blipFill>
                <a:blip r:embed="rId41"/>
                <a:stretch>
                  <a:fillRect/>
                </a:stretch>
              </p:blipFill>
              <p:spPr>
                <a:xfrm>
                  <a:off x="4000042" y="5956205"/>
                  <a:ext cx="1629720" cy="480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3" name="Ink 22">
                  <a:extLst>
                    <a:ext uri="{FF2B5EF4-FFF2-40B4-BE49-F238E27FC236}">
                      <a16:creationId xmlns:a16="http://schemas.microsoft.com/office/drawing/2014/main" id="{166CB659-421C-C687-85D2-59FDEFB89A53}"/>
                    </a:ext>
                  </a:extLst>
                </p14:cNvPr>
                <p14:cNvContentPartPr/>
                <p14:nvPr/>
              </p14:nvContentPartPr>
              <p14:xfrm>
                <a:off x="2254042" y="6212165"/>
                <a:ext cx="48960" cy="168120"/>
              </p14:xfrm>
            </p:contentPart>
          </mc:Choice>
          <mc:Fallback>
            <p:pic>
              <p:nvPicPr>
                <p:cNvPr id="23" name="Ink 22">
                  <a:extLst>
                    <a:ext uri="{FF2B5EF4-FFF2-40B4-BE49-F238E27FC236}">
                      <a16:creationId xmlns:a16="http://schemas.microsoft.com/office/drawing/2014/main" id="{166CB659-421C-C687-85D2-59FDEFB89A53}"/>
                    </a:ext>
                  </a:extLst>
                </p:cNvPr>
                <p:cNvPicPr/>
                <p:nvPr/>
              </p:nvPicPr>
              <p:blipFill>
                <a:blip r:embed="rId43"/>
                <a:stretch>
                  <a:fillRect/>
                </a:stretch>
              </p:blipFill>
              <p:spPr>
                <a:xfrm>
                  <a:off x="2245042" y="6203165"/>
                  <a:ext cx="6660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4" name="Ink 23">
                  <a:extLst>
                    <a:ext uri="{FF2B5EF4-FFF2-40B4-BE49-F238E27FC236}">
                      <a16:creationId xmlns:a16="http://schemas.microsoft.com/office/drawing/2014/main" id="{97690996-020B-D334-EDF3-5EB134708E17}"/>
                    </a:ext>
                  </a:extLst>
                </p14:cNvPr>
                <p14:cNvContentPartPr/>
                <p14:nvPr/>
              </p14:nvContentPartPr>
              <p14:xfrm>
                <a:off x="2106082" y="6154565"/>
                <a:ext cx="318240" cy="261720"/>
              </p14:xfrm>
            </p:contentPart>
          </mc:Choice>
          <mc:Fallback>
            <p:pic>
              <p:nvPicPr>
                <p:cNvPr id="24" name="Ink 23">
                  <a:extLst>
                    <a:ext uri="{FF2B5EF4-FFF2-40B4-BE49-F238E27FC236}">
                      <a16:creationId xmlns:a16="http://schemas.microsoft.com/office/drawing/2014/main" id="{97690996-020B-D334-EDF3-5EB134708E17}"/>
                    </a:ext>
                  </a:extLst>
                </p:cNvPr>
                <p:cNvPicPr/>
                <p:nvPr/>
              </p:nvPicPr>
              <p:blipFill>
                <a:blip r:embed="rId45"/>
                <a:stretch>
                  <a:fillRect/>
                </a:stretch>
              </p:blipFill>
              <p:spPr>
                <a:xfrm>
                  <a:off x="2097442" y="6145925"/>
                  <a:ext cx="335880" cy="279360"/>
                </a:xfrm>
                <a:prstGeom prst="rect">
                  <a:avLst/>
                </a:prstGeom>
              </p:spPr>
            </p:pic>
          </mc:Fallback>
        </mc:AlternateContent>
      </p:grpSp>
      <p:grpSp>
        <p:nvGrpSpPr>
          <p:cNvPr id="29" name="Group 28">
            <a:extLst>
              <a:ext uri="{FF2B5EF4-FFF2-40B4-BE49-F238E27FC236}">
                <a16:creationId xmlns:a16="http://schemas.microsoft.com/office/drawing/2014/main" id="{794CD298-9F09-AB51-7257-83B3288F413C}"/>
              </a:ext>
            </a:extLst>
          </p:cNvPr>
          <p:cNvGrpSpPr/>
          <p:nvPr/>
        </p:nvGrpSpPr>
        <p:grpSpPr>
          <a:xfrm>
            <a:off x="2351962" y="3913565"/>
            <a:ext cx="351720" cy="367200"/>
            <a:chOff x="2351962" y="3913565"/>
            <a:chExt cx="351720" cy="367200"/>
          </a:xfrm>
        </p:grpSpPr>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3D144A0A-DBF2-7788-461B-FEDB2497EE31}"/>
                    </a:ext>
                  </a:extLst>
                </p14:cNvPr>
                <p14:cNvContentPartPr/>
                <p14:nvPr/>
              </p14:nvContentPartPr>
              <p14:xfrm>
                <a:off x="2484802" y="4000685"/>
                <a:ext cx="127800" cy="166680"/>
              </p14:xfrm>
            </p:contentPart>
          </mc:Choice>
          <mc:Fallback>
            <p:pic>
              <p:nvPicPr>
                <p:cNvPr id="27" name="Ink 26">
                  <a:extLst>
                    <a:ext uri="{FF2B5EF4-FFF2-40B4-BE49-F238E27FC236}">
                      <a16:creationId xmlns:a16="http://schemas.microsoft.com/office/drawing/2014/main" id="{3D144A0A-DBF2-7788-461B-FEDB2497EE31}"/>
                    </a:ext>
                  </a:extLst>
                </p:cNvPr>
                <p:cNvPicPr/>
                <p:nvPr/>
              </p:nvPicPr>
              <p:blipFill>
                <a:blip r:embed="rId47"/>
                <a:stretch>
                  <a:fillRect/>
                </a:stretch>
              </p:blipFill>
              <p:spPr>
                <a:xfrm>
                  <a:off x="2475802" y="3991685"/>
                  <a:ext cx="14544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4B64AAF2-F233-47FA-C40E-55A00EE87913}"/>
                    </a:ext>
                  </a:extLst>
                </p14:cNvPr>
                <p14:cNvContentPartPr/>
                <p14:nvPr/>
              </p14:nvContentPartPr>
              <p14:xfrm>
                <a:off x="2351962" y="3913565"/>
                <a:ext cx="351720" cy="367200"/>
              </p14:xfrm>
            </p:contentPart>
          </mc:Choice>
          <mc:Fallback>
            <p:pic>
              <p:nvPicPr>
                <p:cNvPr id="28" name="Ink 27">
                  <a:extLst>
                    <a:ext uri="{FF2B5EF4-FFF2-40B4-BE49-F238E27FC236}">
                      <a16:creationId xmlns:a16="http://schemas.microsoft.com/office/drawing/2014/main" id="{4B64AAF2-F233-47FA-C40E-55A00EE87913}"/>
                    </a:ext>
                  </a:extLst>
                </p:cNvPr>
                <p:cNvPicPr/>
                <p:nvPr/>
              </p:nvPicPr>
              <p:blipFill>
                <a:blip r:embed="rId49"/>
                <a:stretch>
                  <a:fillRect/>
                </a:stretch>
              </p:blipFill>
              <p:spPr>
                <a:xfrm>
                  <a:off x="2342962" y="3904925"/>
                  <a:ext cx="369360" cy="384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0">
            <p14:nvContentPartPr>
              <p14:cNvPr id="47" name="Ink 46">
                <a:extLst>
                  <a:ext uri="{FF2B5EF4-FFF2-40B4-BE49-F238E27FC236}">
                    <a16:creationId xmlns:a16="http://schemas.microsoft.com/office/drawing/2014/main" id="{8269871C-BF84-06DA-FEAB-7249EA366837}"/>
                  </a:ext>
                </a:extLst>
              </p14:cNvPr>
              <p14:cNvContentPartPr/>
              <p14:nvPr/>
            </p14:nvContentPartPr>
            <p14:xfrm>
              <a:off x="1541962" y="4948205"/>
              <a:ext cx="335520" cy="245520"/>
            </p14:xfrm>
          </p:contentPart>
        </mc:Choice>
        <mc:Fallback>
          <p:pic>
            <p:nvPicPr>
              <p:cNvPr id="47" name="Ink 46">
                <a:extLst>
                  <a:ext uri="{FF2B5EF4-FFF2-40B4-BE49-F238E27FC236}">
                    <a16:creationId xmlns:a16="http://schemas.microsoft.com/office/drawing/2014/main" id="{8269871C-BF84-06DA-FEAB-7249EA366837}"/>
                  </a:ext>
                </a:extLst>
              </p:cNvPr>
              <p:cNvPicPr/>
              <p:nvPr/>
            </p:nvPicPr>
            <p:blipFill>
              <a:blip r:embed="rId51"/>
              <a:stretch>
                <a:fillRect/>
              </a:stretch>
            </p:blipFill>
            <p:spPr>
              <a:xfrm>
                <a:off x="1533322" y="4939565"/>
                <a:ext cx="35316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49" name="Ink 148">
                <a:extLst>
                  <a:ext uri="{FF2B5EF4-FFF2-40B4-BE49-F238E27FC236}">
                    <a16:creationId xmlns:a16="http://schemas.microsoft.com/office/drawing/2014/main" id="{DA80D357-F9E9-C161-5101-8D03671DBC96}"/>
                  </a:ext>
                </a:extLst>
              </p14:cNvPr>
              <p14:cNvContentPartPr/>
              <p14:nvPr/>
            </p14:nvContentPartPr>
            <p14:xfrm>
              <a:off x="8239042" y="2939045"/>
              <a:ext cx="488880" cy="38160"/>
            </p14:xfrm>
          </p:contentPart>
        </mc:Choice>
        <mc:Fallback>
          <p:pic>
            <p:nvPicPr>
              <p:cNvPr id="149" name="Ink 148">
                <a:extLst>
                  <a:ext uri="{FF2B5EF4-FFF2-40B4-BE49-F238E27FC236}">
                    <a16:creationId xmlns:a16="http://schemas.microsoft.com/office/drawing/2014/main" id="{DA80D357-F9E9-C161-5101-8D03671DBC96}"/>
                  </a:ext>
                </a:extLst>
              </p:cNvPr>
              <p:cNvPicPr/>
              <p:nvPr/>
            </p:nvPicPr>
            <p:blipFill>
              <a:blip r:embed="rId53"/>
              <a:stretch>
                <a:fillRect/>
              </a:stretch>
            </p:blipFill>
            <p:spPr>
              <a:xfrm>
                <a:off x="8230042" y="2930405"/>
                <a:ext cx="50652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51" name="Ink 150">
                <a:extLst>
                  <a:ext uri="{FF2B5EF4-FFF2-40B4-BE49-F238E27FC236}">
                    <a16:creationId xmlns:a16="http://schemas.microsoft.com/office/drawing/2014/main" id="{263C2147-1AEC-0C65-13E3-036DC966748E}"/>
                  </a:ext>
                </a:extLst>
              </p14:cNvPr>
              <p14:cNvContentPartPr/>
              <p14:nvPr/>
            </p14:nvContentPartPr>
            <p14:xfrm>
              <a:off x="8079562" y="3345845"/>
              <a:ext cx="439200" cy="42840"/>
            </p14:xfrm>
          </p:contentPart>
        </mc:Choice>
        <mc:Fallback>
          <p:pic>
            <p:nvPicPr>
              <p:cNvPr id="151" name="Ink 150">
                <a:extLst>
                  <a:ext uri="{FF2B5EF4-FFF2-40B4-BE49-F238E27FC236}">
                    <a16:creationId xmlns:a16="http://schemas.microsoft.com/office/drawing/2014/main" id="{263C2147-1AEC-0C65-13E3-036DC966748E}"/>
                  </a:ext>
                </a:extLst>
              </p:cNvPr>
              <p:cNvPicPr/>
              <p:nvPr/>
            </p:nvPicPr>
            <p:blipFill>
              <a:blip r:embed="rId55"/>
              <a:stretch>
                <a:fillRect/>
              </a:stretch>
            </p:blipFill>
            <p:spPr>
              <a:xfrm>
                <a:off x="8070562" y="3337205"/>
                <a:ext cx="45684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8" name="Ink 47">
                <a:extLst>
                  <a:ext uri="{FF2B5EF4-FFF2-40B4-BE49-F238E27FC236}">
                    <a16:creationId xmlns:a16="http://schemas.microsoft.com/office/drawing/2014/main" id="{E4834C80-08BE-28DB-8DF6-2F911F45E8C7}"/>
                  </a:ext>
                </a:extLst>
              </p14:cNvPr>
              <p14:cNvContentPartPr/>
              <p14:nvPr/>
            </p14:nvContentPartPr>
            <p14:xfrm>
              <a:off x="4927762" y="2297525"/>
              <a:ext cx="144720" cy="124200"/>
            </p14:xfrm>
          </p:contentPart>
        </mc:Choice>
        <mc:Fallback>
          <p:pic>
            <p:nvPicPr>
              <p:cNvPr id="48" name="Ink 47">
                <a:extLst>
                  <a:ext uri="{FF2B5EF4-FFF2-40B4-BE49-F238E27FC236}">
                    <a16:creationId xmlns:a16="http://schemas.microsoft.com/office/drawing/2014/main" id="{E4834C80-08BE-28DB-8DF6-2F911F45E8C7}"/>
                  </a:ext>
                </a:extLst>
              </p:cNvPr>
              <p:cNvPicPr/>
              <p:nvPr/>
            </p:nvPicPr>
            <p:blipFill>
              <a:blip r:embed="rId57"/>
              <a:stretch>
                <a:fillRect/>
              </a:stretch>
            </p:blipFill>
            <p:spPr>
              <a:xfrm>
                <a:off x="4918762" y="2288885"/>
                <a:ext cx="16236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9" name="Ink 48">
                <a:extLst>
                  <a:ext uri="{FF2B5EF4-FFF2-40B4-BE49-F238E27FC236}">
                    <a16:creationId xmlns:a16="http://schemas.microsoft.com/office/drawing/2014/main" id="{8799FC15-087B-EA8D-7210-4CBF526AEC68}"/>
                  </a:ext>
                </a:extLst>
              </p14:cNvPr>
              <p14:cNvContentPartPr/>
              <p14:nvPr/>
            </p14:nvContentPartPr>
            <p14:xfrm>
              <a:off x="4863682" y="2211125"/>
              <a:ext cx="227160" cy="233640"/>
            </p14:xfrm>
          </p:contentPart>
        </mc:Choice>
        <mc:Fallback>
          <p:pic>
            <p:nvPicPr>
              <p:cNvPr id="49" name="Ink 48">
                <a:extLst>
                  <a:ext uri="{FF2B5EF4-FFF2-40B4-BE49-F238E27FC236}">
                    <a16:creationId xmlns:a16="http://schemas.microsoft.com/office/drawing/2014/main" id="{8799FC15-087B-EA8D-7210-4CBF526AEC68}"/>
                  </a:ext>
                </a:extLst>
              </p:cNvPr>
              <p:cNvPicPr/>
              <p:nvPr/>
            </p:nvPicPr>
            <p:blipFill>
              <a:blip r:embed="rId59"/>
              <a:stretch>
                <a:fillRect/>
              </a:stretch>
            </p:blipFill>
            <p:spPr>
              <a:xfrm>
                <a:off x="4855042" y="2202125"/>
                <a:ext cx="24480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66" name="Ink 65">
                <a:extLst>
                  <a:ext uri="{FF2B5EF4-FFF2-40B4-BE49-F238E27FC236}">
                    <a16:creationId xmlns:a16="http://schemas.microsoft.com/office/drawing/2014/main" id="{F706AC8D-7C21-5DCD-D549-61298F5AA801}"/>
                  </a:ext>
                </a:extLst>
              </p14:cNvPr>
              <p14:cNvContentPartPr/>
              <p14:nvPr/>
            </p14:nvContentPartPr>
            <p14:xfrm>
              <a:off x="5424202" y="2538365"/>
              <a:ext cx="2284200" cy="1299240"/>
            </p14:xfrm>
          </p:contentPart>
        </mc:Choice>
        <mc:Fallback>
          <p:pic>
            <p:nvPicPr>
              <p:cNvPr id="66" name="Ink 65">
                <a:extLst>
                  <a:ext uri="{FF2B5EF4-FFF2-40B4-BE49-F238E27FC236}">
                    <a16:creationId xmlns:a16="http://schemas.microsoft.com/office/drawing/2014/main" id="{F706AC8D-7C21-5DCD-D549-61298F5AA801}"/>
                  </a:ext>
                </a:extLst>
              </p:cNvPr>
              <p:cNvPicPr/>
              <p:nvPr/>
            </p:nvPicPr>
            <p:blipFill>
              <a:blip r:embed="rId61"/>
              <a:stretch>
                <a:fillRect/>
              </a:stretch>
            </p:blipFill>
            <p:spPr>
              <a:xfrm>
                <a:off x="5415562" y="2529365"/>
                <a:ext cx="2301840" cy="13168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67" name="Ink 66">
                <a:extLst>
                  <a:ext uri="{FF2B5EF4-FFF2-40B4-BE49-F238E27FC236}">
                    <a16:creationId xmlns:a16="http://schemas.microsoft.com/office/drawing/2014/main" id="{9D959B9F-09A6-6711-106C-437BC2BE04E8}"/>
                  </a:ext>
                </a:extLst>
              </p14:cNvPr>
              <p14:cNvContentPartPr/>
              <p14:nvPr/>
            </p14:nvContentPartPr>
            <p14:xfrm>
              <a:off x="5927842" y="3343325"/>
              <a:ext cx="396360" cy="228600"/>
            </p14:xfrm>
          </p:contentPart>
        </mc:Choice>
        <mc:Fallback>
          <p:pic>
            <p:nvPicPr>
              <p:cNvPr id="67" name="Ink 66">
                <a:extLst>
                  <a:ext uri="{FF2B5EF4-FFF2-40B4-BE49-F238E27FC236}">
                    <a16:creationId xmlns:a16="http://schemas.microsoft.com/office/drawing/2014/main" id="{9D959B9F-09A6-6711-106C-437BC2BE04E8}"/>
                  </a:ext>
                </a:extLst>
              </p:cNvPr>
              <p:cNvPicPr/>
              <p:nvPr/>
            </p:nvPicPr>
            <p:blipFill>
              <a:blip r:embed="rId63"/>
              <a:stretch>
                <a:fillRect/>
              </a:stretch>
            </p:blipFill>
            <p:spPr>
              <a:xfrm>
                <a:off x="5918842" y="3334685"/>
                <a:ext cx="41400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68" name="Ink 67">
                <a:extLst>
                  <a:ext uri="{FF2B5EF4-FFF2-40B4-BE49-F238E27FC236}">
                    <a16:creationId xmlns:a16="http://schemas.microsoft.com/office/drawing/2014/main" id="{64409B55-7227-3A2F-57F6-0F4043A34B62}"/>
                  </a:ext>
                </a:extLst>
              </p14:cNvPr>
              <p14:cNvContentPartPr/>
              <p14:nvPr/>
            </p14:nvContentPartPr>
            <p14:xfrm>
              <a:off x="6882922" y="3251165"/>
              <a:ext cx="466200" cy="323280"/>
            </p14:xfrm>
          </p:contentPart>
        </mc:Choice>
        <mc:Fallback>
          <p:pic>
            <p:nvPicPr>
              <p:cNvPr id="68" name="Ink 67">
                <a:extLst>
                  <a:ext uri="{FF2B5EF4-FFF2-40B4-BE49-F238E27FC236}">
                    <a16:creationId xmlns:a16="http://schemas.microsoft.com/office/drawing/2014/main" id="{64409B55-7227-3A2F-57F6-0F4043A34B62}"/>
                  </a:ext>
                </a:extLst>
              </p:cNvPr>
              <p:cNvPicPr/>
              <p:nvPr/>
            </p:nvPicPr>
            <p:blipFill>
              <a:blip r:embed="rId65"/>
              <a:stretch>
                <a:fillRect/>
              </a:stretch>
            </p:blipFill>
            <p:spPr>
              <a:xfrm>
                <a:off x="6874282" y="3242525"/>
                <a:ext cx="48384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70" name="Ink 69">
                <a:extLst>
                  <a:ext uri="{FF2B5EF4-FFF2-40B4-BE49-F238E27FC236}">
                    <a16:creationId xmlns:a16="http://schemas.microsoft.com/office/drawing/2014/main" id="{E31593EF-E45D-286E-0DAB-65D613CAE6CF}"/>
                  </a:ext>
                </a:extLst>
              </p14:cNvPr>
              <p14:cNvContentPartPr/>
              <p14:nvPr/>
            </p14:nvContentPartPr>
            <p14:xfrm>
              <a:off x="5273362" y="3521165"/>
              <a:ext cx="845280" cy="887040"/>
            </p14:xfrm>
          </p:contentPart>
        </mc:Choice>
        <mc:Fallback>
          <p:pic>
            <p:nvPicPr>
              <p:cNvPr id="70" name="Ink 69">
                <a:extLst>
                  <a:ext uri="{FF2B5EF4-FFF2-40B4-BE49-F238E27FC236}">
                    <a16:creationId xmlns:a16="http://schemas.microsoft.com/office/drawing/2014/main" id="{E31593EF-E45D-286E-0DAB-65D613CAE6CF}"/>
                  </a:ext>
                </a:extLst>
              </p:cNvPr>
              <p:cNvPicPr/>
              <p:nvPr/>
            </p:nvPicPr>
            <p:blipFill>
              <a:blip r:embed="rId67"/>
              <a:stretch>
                <a:fillRect/>
              </a:stretch>
            </p:blipFill>
            <p:spPr>
              <a:xfrm>
                <a:off x="5264722" y="3512525"/>
                <a:ext cx="862920" cy="9046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71" name="Ink 70">
                <a:extLst>
                  <a:ext uri="{FF2B5EF4-FFF2-40B4-BE49-F238E27FC236}">
                    <a16:creationId xmlns:a16="http://schemas.microsoft.com/office/drawing/2014/main" id="{C398CB53-1C0E-42F0-6169-9580551E4540}"/>
                  </a:ext>
                </a:extLst>
              </p14:cNvPr>
              <p14:cNvContentPartPr/>
              <p14:nvPr/>
            </p14:nvContentPartPr>
            <p14:xfrm>
              <a:off x="5259682" y="4179605"/>
              <a:ext cx="253800" cy="195480"/>
            </p14:xfrm>
          </p:contentPart>
        </mc:Choice>
        <mc:Fallback>
          <p:pic>
            <p:nvPicPr>
              <p:cNvPr id="71" name="Ink 70">
                <a:extLst>
                  <a:ext uri="{FF2B5EF4-FFF2-40B4-BE49-F238E27FC236}">
                    <a16:creationId xmlns:a16="http://schemas.microsoft.com/office/drawing/2014/main" id="{C398CB53-1C0E-42F0-6169-9580551E4540}"/>
                  </a:ext>
                </a:extLst>
              </p:cNvPr>
              <p:cNvPicPr/>
              <p:nvPr/>
            </p:nvPicPr>
            <p:blipFill>
              <a:blip r:embed="rId69"/>
              <a:stretch>
                <a:fillRect/>
              </a:stretch>
            </p:blipFill>
            <p:spPr>
              <a:xfrm>
                <a:off x="5251042" y="4170605"/>
                <a:ext cx="27144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73" name="Ink 72">
                <a:extLst>
                  <a:ext uri="{FF2B5EF4-FFF2-40B4-BE49-F238E27FC236}">
                    <a16:creationId xmlns:a16="http://schemas.microsoft.com/office/drawing/2014/main" id="{B00B0B50-7DFB-A4DD-0F32-79C8F4370033}"/>
                  </a:ext>
                </a:extLst>
              </p14:cNvPr>
              <p14:cNvContentPartPr/>
              <p14:nvPr/>
            </p14:nvContentPartPr>
            <p14:xfrm>
              <a:off x="6087682" y="3765605"/>
              <a:ext cx="79920" cy="1929960"/>
            </p14:xfrm>
          </p:contentPart>
        </mc:Choice>
        <mc:Fallback>
          <p:pic>
            <p:nvPicPr>
              <p:cNvPr id="73" name="Ink 72">
                <a:extLst>
                  <a:ext uri="{FF2B5EF4-FFF2-40B4-BE49-F238E27FC236}">
                    <a16:creationId xmlns:a16="http://schemas.microsoft.com/office/drawing/2014/main" id="{B00B0B50-7DFB-A4DD-0F32-79C8F4370033}"/>
                  </a:ext>
                </a:extLst>
              </p:cNvPr>
              <p:cNvPicPr/>
              <p:nvPr/>
            </p:nvPicPr>
            <p:blipFill>
              <a:blip r:embed="rId71"/>
              <a:stretch>
                <a:fillRect/>
              </a:stretch>
            </p:blipFill>
            <p:spPr>
              <a:xfrm>
                <a:off x="6078682" y="3756605"/>
                <a:ext cx="97560" cy="19476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74" name="Ink 73">
                <a:extLst>
                  <a:ext uri="{FF2B5EF4-FFF2-40B4-BE49-F238E27FC236}">
                    <a16:creationId xmlns:a16="http://schemas.microsoft.com/office/drawing/2014/main" id="{F3ACC73A-9802-7724-F94A-6A3F2B6C2FA0}"/>
                  </a:ext>
                </a:extLst>
              </p14:cNvPr>
              <p14:cNvContentPartPr/>
              <p14:nvPr/>
            </p14:nvContentPartPr>
            <p14:xfrm>
              <a:off x="6039082" y="5561285"/>
              <a:ext cx="153360" cy="92880"/>
            </p14:xfrm>
          </p:contentPart>
        </mc:Choice>
        <mc:Fallback>
          <p:pic>
            <p:nvPicPr>
              <p:cNvPr id="74" name="Ink 73">
                <a:extLst>
                  <a:ext uri="{FF2B5EF4-FFF2-40B4-BE49-F238E27FC236}">
                    <a16:creationId xmlns:a16="http://schemas.microsoft.com/office/drawing/2014/main" id="{F3ACC73A-9802-7724-F94A-6A3F2B6C2FA0}"/>
                  </a:ext>
                </a:extLst>
              </p:cNvPr>
              <p:cNvPicPr/>
              <p:nvPr/>
            </p:nvPicPr>
            <p:blipFill>
              <a:blip r:embed="rId73"/>
              <a:stretch>
                <a:fillRect/>
              </a:stretch>
            </p:blipFill>
            <p:spPr>
              <a:xfrm>
                <a:off x="6030082" y="5552645"/>
                <a:ext cx="17100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30" name="Ink 29">
                <a:extLst>
                  <a:ext uri="{FF2B5EF4-FFF2-40B4-BE49-F238E27FC236}">
                    <a16:creationId xmlns:a16="http://schemas.microsoft.com/office/drawing/2014/main" id="{9190DF32-EA12-E887-225E-553139AABA0E}"/>
                  </a:ext>
                </a:extLst>
              </p14:cNvPr>
              <p14:cNvContentPartPr/>
              <p14:nvPr/>
            </p14:nvContentPartPr>
            <p14:xfrm>
              <a:off x="2938042" y="4092125"/>
              <a:ext cx="116280" cy="154440"/>
            </p14:xfrm>
          </p:contentPart>
        </mc:Choice>
        <mc:Fallback>
          <p:pic>
            <p:nvPicPr>
              <p:cNvPr id="30" name="Ink 29">
                <a:extLst>
                  <a:ext uri="{FF2B5EF4-FFF2-40B4-BE49-F238E27FC236}">
                    <a16:creationId xmlns:a16="http://schemas.microsoft.com/office/drawing/2014/main" id="{9190DF32-EA12-E887-225E-553139AABA0E}"/>
                  </a:ext>
                </a:extLst>
              </p:cNvPr>
              <p:cNvPicPr/>
              <p:nvPr/>
            </p:nvPicPr>
            <p:blipFill>
              <a:blip r:embed="rId75"/>
              <a:stretch>
                <a:fillRect/>
              </a:stretch>
            </p:blipFill>
            <p:spPr>
              <a:xfrm>
                <a:off x="2929042" y="4083485"/>
                <a:ext cx="13392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31" name="Ink 30">
                <a:extLst>
                  <a:ext uri="{FF2B5EF4-FFF2-40B4-BE49-F238E27FC236}">
                    <a16:creationId xmlns:a16="http://schemas.microsoft.com/office/drawing/2014/main" id="{EB1DB522-098B-179B-F63E-2C8B3B6F6E36}"/>
                  </a:ext>
                </a:extLst>
              </p14:cNvPr>
              <p14:cNvContentPartPr/>
              <p14:nvPr/>
            </p14:nvContentPartPr>
            <p14:xfrm>
              <a:off x="3105802" y="4086365"/>
              <a:ext cx="36720" cy="154080"/>
            </p14:xfrm>
          </p:contentPart>
        </mc:Choice>
        <mc:Fallback>
          <p:pic>
            <p:nvPicPr>
              <p:cNvPr id="31" name="Ink 30">
                <a:extLst>
                  <a:ext uri="{FF2B5EF4-FFF2-40B4-BE49-F238E27FC236}">
                    <a16:creationId xmlns:a16="http://schemas.microsoft.com/office/drawing/2014/main" id="{EB1DB522-098B-179B-F63E-2C8B3B6F6E36}"/>
                  </a:ext>
                </a:extLst>
              </p:cNvPr>
              <p:cNvPicPr/>
              <p:nvPr/>
            </p:nvPicPr>
            <p:blipFill>
              <a:blip r:embed="rId77"/>
              <a:stretch>
                <a:fillRect/>
              </a:stretch>
            </p:blipFill>
            <p:spPr>
              <a:xfrm>
                <a:off x="3096802" y="4077365"/>
                <a:ext cx="5436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2" name="Ink 31">
                <a:extLst>
                  <a:ext uri="{FF2B5EF4-FFF2-40B4-BE49-F238E27FC236}">
                    <a16:creationId xmlns:a16="http://schemas.microsoft.com/office/drawing/2014/main" id="{7F6DE460-F1D4-3998-0292-776B5FB61530}"/>
                  </a:ext>
                </a:extLst>
              </p14:cNvPr>
              <p14:cNvContentPartPr/>
              <p14:nvPr/>
            </p14:nvContentPartPr>
            <p14:xfrm>
              <a:off x="3200482" y="4169165"/>
              <a:ext cx="6120" cy="12600"/>
            </p14:xfrm>
          </p:contentPart>
        </mc:Choice>
        <mc:Fallback>
          <p:pic>
            <p:nvPicPr>
              <p:cNvPr id="32" name="Ink 31">
                <a:extLst>
                  <a:ext uri="{FF2B5EF4-FFF2-40B4-BE49-F238E27FC236}">
                    <a16:creationId xmlns:a16="http://schemas.microsoft.com/office/drawing/2014/main" id="{7F6DE460-F1D4-3998-0292-776B5FB61530}"/>
                  </a:ext>
                </a:extLst>
              </p:cNvPr>
              <p:cNvPicPr/>
              <p:nvPr/>
            </p:nvPicPr>
            <p:blipFill>
              <a:blip r:embed="rId79"/>
              <a:stretch>
                <a:fillRect/>
              </a:stretch>
            </p:blipFill>
            <p:spPr>
              <a:xfrm>
                <a:off x="3191482" y="4160525"/>
                <a:ext cx="2376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33" name="Ink 32">
                <a:extLst>
                  <a:ext uri="{FF2B5EF4-FFF2-40B4-BE49-F238E27FC236}">
                    <a16:creationId xmlns:a16="http://schemas.microsoft.com/office/drawing/2014/main" id="{0892AC2C-8212-6296-A09F-07CA1FBAA26F}"/>
                  </a:ext>
                </a:extLst>
              </p14:cNvPr>
              <p14:cNvContentPartPr/>
              <p14:nvPr/>
            </p14:nvContentPartPr>
            <p14:xfrm>
              <a:off x="3315682" y="4078805"/>
              <a:ext cx="370080" cy="149400"/>
            </p14:xfrm>
          </p:contentPart>
        </mc:Choice>
        <mc:Fallback>
          <p:pic>
            <p:nvPicPr>
              <p:cNvPr id="33" name="Ink 32">
                <a:extLst>
                  <a:ext uri="{FF2B5EF4-FFF2-40B4-BE49-F238E27FC236}">
                    <a16:creationId xmlns:a16="http://schemas.microsoft.com/office/drawing/2014/main" id="{0892AC2C-8212-6296-A09F-07CA1FBAA26F}"/>
                  </a:ext>
                </a:extLst>
              </p:cNvPr>
              <p:cNvPicPr/>
              <p:nvPr/>
            </p:nvPicPr>
            <p:blipFill>
              <a:blip r:embed="rId81"/>
              <a:stretch>
                <a:fillRect/>
              </a:stretch>
            </p:blipFill>
            <p:spPr>
              <a:xfrm>
                <a:off x="3306682" y="4069805"/>
                <a:ext cx="38772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34" name="Ink 33">
                <a:extLst>
                  <a:ext uri="{FF2B5EF4-FFF2-40B4-BE49-F238E27FC236}">
                    <a16:creationId xmlns:a16="http://schemas.microsoft.com/office/drawing/2014/main" id="{5DFB7734-6AB7-83EF-A73E-E3421D9028EF}"/>
                  </a:ext>
                </a:extLst>
              </p14:cNvPr>
              <p14:cNvContentPartPr/>
              <p14:nvPr/>
            </p14:nvContentPartPr>
            <p14:xfrm>
              <a:off x="3679642" y="4083125"/>
              <a:ext cx="85680" cy="99360"/>
            </p14:xfrm>
          </p:contentPart>
        </mc:Choice>
        <mc:Fallback>
          <p:pic>
            <p:nvPicPr>
              <p:cNvPr id="34" name="Ink 33">
                <a:extLst>
                  <a:ext uri="{FF2B5EF4-FFF2-40B4-BE49-F238E27FC236}">
                    <a16:creationId xmlns:a16="http://schemas.microsoft.com/office/drawing/2014/main" id="{5DFB7734-6AB7-83EF-A73E-E3421D9028EF}"/>
                  </a:ext>
                </a:extLst>
              </p:cNvPr>
              <p:cNvPicPr/>
              <p:nvPr/>
            </p:nvPicPr>
            <p:blipFill>
              <a:blip r:embed="rId83"/>
              <a:stretch>
                <a:fillRect/>
              </a:stretch>
            </p:blipFill>
            <p:spPr>
              <a:xfrm>
                <a:off x="3670642" y="4074125"/>
                <a:ext cx="10332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35" name="Ink 34">
                <a:extLst>
                  <a:ext uri="{FF2B5EF4-FFF2-40B4-BE49-F238E27FC236}">
                    <a16:creationId xmlns:a16="http://schemas.microsoft.com/office/drawing/2014/main" id="{CFE3A581-90EA-FE5D-41F4-68D02DB09883}"/>
                  </a:ext>
                </a:extLst>
              </p14:cNvPr>
              <p14:cNvContentPartPr/>
              <p14:nvPr/>
            </p14:nvContentPartPr>
            <p14:xfrm>
              <a:off x="3794482" y="4029845"/>
              <a:ext cx="76320" cy="134640"/>
            </p14:xfrm>
          </p:contentPart>
        </mc:Choice>
        <mc:Fallback>
          <p:pic>
            <p:nvPicPr>
              <p:cNvPr id="35" name="Ink 34">
                <a:extLst>
                  <a:ext uri="{FF2B5EF4-FFF2-40B4-BE49-F238E27FC236}">
                    <a16:creationId xmlns:a16="http://schemas.microsoft.com/office/drawing/2014/main" id="{CFE3A581-90EA-FE5D-41F4-68D02DB09883}"/>
                  </a:ext>
                </a:extLst>
              </p:cNvPr>
              <p:cNvPicPr/>
              <p:nvPr/>
            </p:nvPicPr>
            <p:blipFill>
              <a:blip r:embed="rId85"/>
              <a:stretch>
                <a:fillRect/>
              </a:stretch>
            </p:blipFill>
            <p:spPr>
              <a:xfrm>
                <a:off x="3785842" y="4020845"/>
                <a:ext cx="9396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36" name="Ink 35">
                <a:extLst>
                  <a:ext uri="{FF2B5EF4-FFF2-40B4-BE49-F238E27FC236}">
                    <a16:creationId xmlns:a16="http://schemas.microsoft.com/office/drawing/2014/main" id="{425385AA-5B0D-3321-29E2-52EAE692D332}"/>
                  </a:ext>
                </a:extLst>
              </p14:cNvPr>
              <p14:cNvContentPartPr/>
              <p14:nvPr/>
            </p14:nvContentPartPr>
            <p14:xfrm>
              <a:off x="3765322" y="4074845"/>
              <a:ext cx="198720" cy="54720"/>
            </p14:xfrm>
          </p:contentPart>
        </mc:Choice>
        <mc:Fallback>
          <p:pic>
            <p:nvPicPr>
              <p:cNvPr id="36" name="Ink 35">
                <a:extLst>
                  <a:ext uri="{FF2B5EF4-FFF2-40B4-BE49-F238E27FC236}">
                    <a16:creationId xmlns:a16="http://schemas.microsoft.com/office/drawing/2014/main" id="{425385AA-5B0D-3321-29E2-52EAE692D332}"/>
                  </a:ext>
                </a:extLst>
              </p:cNvPr>
              <p:cNvPicPr/>
              <p:nvPr/>
            </p:nvPicPr>
            <p:blipFill>
              <a:blip r:embed="rId87"/>
              <a:stretch>
                <a:fillRect/>
              </a:stretch>
            </p:blipFill>
            <p:spPr>
              <a:xfrm>
                <a:off x="3756682" y="4065845"/>
                <a:ext cx="21636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37" name="Ink 36">
                <a:extLst>
                  <a:ext uri="{FF2B5EF4-FFF2-40B4-BE49-F238E27FC236}">
                    <a16:creationId xmlns:a16="http://schemas.microsoft.com/office/drawing/2014/main" id="{A88EC41A-8955-743E-4F3A-041860C9625D}"/>
                  </a:ext>
                </a:extLst>
              </p14:cNvPr>
              <p14:cNvContentPartPr/>
              <p14:nvPr/>
            </p14:nvContentPartPr>
            <p14:xfrm>
              <a:off x="4121362" y="4070165"/>
              <a:ext cx="125640" cy="191520"/>
            </p14:xfrm>
          </p:contentPart>
        </mc:Choice>
        <mc:Fallback>
          <p:pic>
            <p:nvPicPr>
              <p:cNvPr id="37" name="Ink 36">
                <a:extLst>
                  <a:ext uri="{FF2B5EF4-FFF2-40B4-BE49-F238E27FC236}">
                    <a16:creationId xmlns:a16="http://schemas.microsoft.com/office/drawing/2014/main" id="{A88EC41A-8955-743E-4F3A-041860C9625D}"/>
                  </a:ext>
                </a:extLst>
              </p:cNvPr>
              <p:cNvPicPr/>
              <p:nvPr/>
            </p:nvPicPr>
            <p:blipFill>
              <a:blip r:embed="rId89"/>
              <a:stretch>
                <a:fillRect/>
              </a:stretch>
            </p:blipFill>
            <p:spPr>
              <a:xfrm>
                <a:off x="4112362" y="4061165"/>
                <a:ext cx="14328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38" name="Ink 37">
                <a:extLst>
                  <a:ext uri="{FF2B5EF4-FFF2-40B4-BE49-F238E27FC236}">
                    <a16:creationId xmlns:a16="http://schemas.microsoft.com/office/drawing/2014/main" id="{2B3863C1-3F91-840F-D0E2-447F4248BCDA}"/>
                  </a:ext>
                </a:extLst>
              </p14:cNvPr>
              <p14:cNvContentPartPr/>
              <p14:nvPr/>
            </p14:nvContentPartPr>
            <p14:xfrm>
              <a:off x="4297042" y="4096085"/>
              <a:ext cx="83160" cy="90000"/>
            </p14:xfrm>
          </p:contentPart>
        </mc:Choice>
        <mc:Fallback>
          <p:pic>
            <p:nvPicPr>
              <p:cNvPr id="38" name="Ink 37">
                <a:extLst>
                  <a:ext uri="{FF2B5EF4-FFF2-40B4-BE49-F238E27FC236}">
                    <a16:creationId xmlns:a16="http://schemas.microsoft.com/office/drawing/2014/main" id="{2B3863C1-3F91-840F-D0E2-447F4248BCDA}"/>
                  </a:ext>
                </a:extLst>
              </p:cNvPr>
              <p:cNvPicPr/>
              <p:nvPr/>
            </p:nvPicPr>
            <p:blipFill>
              <a:blip r:embed="rId91"/>
              <a:stretch>
                <a:fillRect/>
              </a:stretch>
            </p:blipFill>
            <p:spPr>
              <a:xfrm>
                <a:off x="4288402" y="4087085"/>
                <a:ext cx="10080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39" name="Ink 38">
                <a:extLst>
                  <a:ext uri="{FF2B5EF4-FFF2-40B4-BE49-F238E27FC236}">
                    <a16:creationId xmlns:a16="http://schemas.microsoft.com/office/drawing/2014/main" id="{06FA2B85-4FA4-1DF6-EFEE-E1295612AACA}"/>
                  </a:ext>
                </a:extLst>
              </p14:cNvPr>
              <p14:cNvContentPartPr/>
              <p14:nvPr/>
            </p14:nvContentPartPr>
            <p14:xfrm>
              <a:off x="4500442" y="4048925"/>
              <a:ext cx="15840" cy="88200"/>
            </p14:xfrm>
          </p:contentPart>
        </mc:Choice>
        <mc:Fallback>
          <p:pic>
            <p:nvPicPr>
              <p:cNvPr id="39" name="Ink 38">
                <a:extLst>
                  <a:ext uri="{FF2B5EF4-FFF2-40B4-BE49-F238E27FC236}">
                    <a16:creationId xmlns:a16="http://schemas.microsoft.com/office/drawing/2014/main" id="{06FA2B85-4FA4-1DF6-EFEE-E1295612AACA}"/>
                  </a:ext>
                </a:extLst>
              </p:cNvPr>
              <p:cNvPicPr/>
              <p:nvPr/>
            </p:nvPicPr>
            <p:blipFill>
              <a:blip r:embed="rId93"/>
              <a:stretch>
                <a:fillRect/>
              </a:stretch>
            </p:blipFill>
            <p:spPr>
              <a:xfrm>
                <a:off x="4491442" y="4039925"/>
                <a:ext cx="3348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40" name="Ink 39">
                <a:extLst>
                  <a:ext uri="{FF2B5EF4-FFF2-40B4-BE49-F238E27FC236}">
                    <a16:creationId xmlns:a16="http://schemas.microsoft.com/office/drawing/2014/main" id="{438F2A50-E829-E447-A5DC-AFB8B74A9B9E}"/>
                  </a:ext>
                </a:extLst>
              </p14:cNvPr>
              <p14:cNvContentPartPr/>
              <p14:nvPr/>
            </p14:nvContentPartPr>
            <p14:xfrm>
              <a:off x="4592242" y="4058645"/>
              <a:ext cx="19440" cy="53280"/>
            </p14:xfrm>
          </p:contentPart>
        </mc:Choice>
        <mc:Fallback>
          <p:pic>
            <p:nvPicPr>
              <p:cNvPr id="40" name="Ink 39">
                <a:extLst>
                  <a:ext uri="{FF2B5EF4-FFF2-40B4-BE49-F238E27FC236}">
                    <a16:creationId xmlns:a16="http://schemas.microsoft.com/office/drawing/2014/main" id="{438F2A50-E829-E447-A5DC-AFB8B74A9B9E}"/>
                  </a:ext>
                </a:extLst>
              </p:cNvPr>
              <p:cNvPicPr/>
              <p:nvPr/>
            </p:nvPicPr>
            <p:blipFill>
              <a:blip r:embed="rId95"/>
              <a:stretch>
                <a:fillRect/>
              </a:stretch>
            </p:blipFill>
            <p:spPr>
              <a:xfrm>
                <a:off x="4583602" y="4050005"/>
                <a:ext cx="3708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41" name="Ink 40">
                <a:extLst>
                  <a:ext uri="{FF2B5EF4-FFF2-40B4-BE49-F238E27FC236}">
                    <a16:creationId xmlns:a16="http://schemas.microsoft.com/office/drawing/2014/main" id="{9FCF0426-19A0-AD99-FAF2-A255E3A70B1D}"/>
                  </a:ext>
                </a:extLst>
              </p14:cNvPr>
              <p14:cNvContentPartPr/>
              <p14:nvPr/>
            </p14:nvContentPartPr>
            <p14:xfrm>
              <a:off x="4884562" y="4039205"/>
              <a:ext cx="36000" cy="54360"/>
            </p14:xfrm>
          </p:contentPart>
        </mc:Choice>
        <mc:Fallback>
          <p:pic>
            <p:nvPicPr>
              <p:cNvPr id="41" name="Ink 40">
                <a:extLst>
                  <a:ext uri="{FF2B5EF4-FFF2-40B4-BE49-F238E27FC236}">
                    <a16:creationId xmlns:a16="http://schemas.microsoft.com/office/drawing/2014/main" id="{9FCF0426-19A0-AD99-FAF2-A255E3A70B1D}"/>
                  </a:ext>
                </a:extLst>
              </p:cNvPr>
              <p:cNvPicPr/>
              <p:nvPr/>
            </p:nvPicPr>
            <p:blipFill>
              <a:blip r:embed="rId97"/>
              <a:stretch>
                <a:fillRect/>
              </a:stretch>
            </p:blipFill>
            <p:spPr>
              <a:xfrm>
                <a:off x="4875562" y="4030205"/>
                <a:ext cx="5364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42" name="Ink 41">
                <a:extLst>
                  <a:ext uri="{FF2B5EF4-FFF2-40B4-BE49-F238E27FC236}">
                    <a16:creationId xmlns:a16="http://schemas.microsoft.com/office/drawing/2014/main" id="{811068C5-3365-FD3D-BCFE-5B974A0A90B6}"/>
                  </a:ext>
                </a:extLst>
              </p14:cNvPr>
              <p14:cNvContentPartPr/>
              <p14:nvPr/>
            </p14:nvContentPartPr>
            <p14:xfrm>
              <a:off x="4150522" y="4124525"/>
              <a:ext cx="540360" cy="117720"/>
            </p14:xfrm>
          </p:contentPart>
        </mc:Choice>
        <mc:Fallback>
          <p:pic>
            <p:nvPicPr>
              <p:cNvPr id="42" name="Ink 41">
                <a:extLst>
                  <a:ext uri="{FF2B5EF4-FFF2-40B4-BE49-F238E27FC236}">
                    <a16:creationId xmlns:a16="http://schemas.microsoft.com/office/drawing/2014/main" id="{811068C5-3365-FD3D-BCFE-5B974A0A90B6}"/>
                  </a:ext>
                </a:extLst>
              </p:cNvPr>
              <p:cNvPicPr/>
              <p:nvPr/>
            </p:nvPicPr>
            <p:blipFill>
              <a:blip r:embed="rId99"/>
              <a:stretch>
                <a:fillRect/>
              </a:stretch>
            </p:blipFill>
            <p:spPr>
              <a:xfrm>
                <a:off x="4141522" y="4115885"/>
                <a:ext cx="55800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43" name="Ink 42">
                <a:extLst>
                  <a:ext uri="{FF2B5EF4-FFF2-40B4-BE49-F238E27FC236}">
                    <a16:creationId xmlns:a16="http://schemas.microsoft.com/office/drawing/2014/main" id="{6225EBFD-41B9-5FF5-CD91-4DC9165B21A1}"/>
                  </a:ext>
                </a:extLst>
              </p14:cNvPr>
              <p14:cNvContentPartPr/>
              <p14:nvPr/>
            </p14:nvContentPartPr>
            <p14:xfrm>
              <a:off x="4084642" y="3969725"/>
              <a:ext cx="573480" cy="354240"/>
            </p14:xfrm>
          </p:contentPart>
        </mc:Choice>
        <mc:Fallback>
          <p:pic>
            <p:nvPicPr>
              <p:cNvPr id="43" name="Ink 42">
                <a:extLst>
                  <a:ext uri="{FF2B5EF4-FFF2-40B4-BE49-F238E27FC236}">
                    <a16:creationId xmlns:a16="http://schemas.microsoft.com/office/drawing/2014/main" id="{6225EBFD-41B9-5FF5-CD91-4DC9165B21A1}"/>
                  </a:ext>
                </a:extLst>
              </p:cNvPr>
              <p:cNvPicPr/>
              <p:nvPr/>
            </p:nvPicPr>
            <p:blipFill>
              <a:blip r:embed="rId101"/>
              <a:stretch>
                <a:fillRect/>
              </a:stretch>
            </p:blipFill>
            <p:spPr>
              <a:xfrm>
                <a:off x="4076002" y="3960725"/>
                <a:ext cx="591120" cy="3718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45" name="Ink 44">
                <a:extLst>
                  <a:ext uri="{FF2B5EF4-FFF2-40B4-BE49-F238E27FC236}">
                    <a16:creationId xmlns:a16="http://schemas.microsoft.com/office/drawing/2014/main" id="{10B06CEC-05AC-C61B-6811-F828A644039F}"/>
                  </a:ext>
                </a:extLst>
              </p14:cNvPr>
              <p14:cNvContentPartPr/>
              <p14:nvPr/>
            </p14:nvContentPartPr>
            <p14:xfrm>
              <a:off x="3056842" y="4266725"/>
              <a:ext cx="956160" cy="90000"/>
            </p14:xfrm>
          </p:contentPart>
        </mc:Choice>
        <mc:Fallback>
          <p:pic>
            <p:nvPicPr>
              <p:cNvPr id="45" name="Ink 44">
                <a:extLst>
                  <a:ext uri="{FF2B5EF4-FFF2-40B4-BE49-F238E27FC236}">
                    <a16:creationId xmlns:a16="http://schemas.microsoft.com/office/drawing/2014/main" id="{10B06CEC-05AC-C61B-6811-F828A644039F}"/>
                  </a:ext>
                </a:extLst>
              </p:cNvPr>
              <p:cNvPicPr/>
              <p:nvPr/>
            </p:nvPicPr>
            <p:blipFill>
              <a:blip r:embed="rId103"/>
              <a:stretch>
                <a:fillRect/>
              </a:stretch>
            </p:blipFill>
            <p:spPr>
              <a:xfrm>
                <a:off x="3047842" y="4257725"/>
                <a:ext cx="97380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02" name="Ink 101">
                <a:extLst>
                  <a:ext uri="{FF2B5EF4-FFF2-40B4-BE49-F238E27FC236}">
                    <a16:creationId xmlns:a16="http://schemas.microsoft.com/office/drawing/2014/main" id="{23FD5106-C108-BDC5-E9B0-C7706AE8DE41}"/>
                  </a:ext>
                </a:extLst>
              </p14:cNvPr>
              <p14:cNvContentPartPr/>
              <p14:nvPr/>
            </p14:nvContentPartPr>
            <p14:xfrm>
              <a:off x="4277962" y="3897725"/>
              <a:ext cx="41040" cy="184320"/>
            </p14:xfrm>
          </p:contentPart>
        </mc:Choice>
        <mc:Fallback>
          <p:pic>
            <p:nvPicPr>
              <p:cNvPr id="102" name="Ink 101">
                <a:extLst>
                  <a:ext uri="{FF2B5EF4-FFF2-40B4-BE49-F238E27FC236}">
                    <a16:creationId xmlns:a16="http://schemas.microsoft.com/office/drawing/2014/main" id="{23FD5106-C108-BDC5-E9B0-C7706AE8DE41}"/>
                  </a:ext>
                </a:extLst>
              </p:cNvPr>
              <p:cNvPicPr/>
              <p:nvPr/>
            </p:nvPicPr>
            <p:blipFill>
              <a:blip r:embed="rId105"/>
              <a:stretch>
                <a:fillRect/>
              </a:stretch>
            </p:blipFill>
            <p:spPr>
              <a:xfrm>
                <a:off x="4269322" y="3889085"/>
                <a:ext cx="5868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01" name="Ink 100">
                <a:extLst>
                  <a:ext uri="{FF2B5EF4-FFF2-40B4-BE49-F238E27FC236}">
                    <a16:creationId xmlns:a16="http://schemas.microsoft.com/office/drawing/2014/main" id="{05DC0280-22B4-85D9-5991-C851B77F8543}"/>
                  </a:ext>
                </a:extLst>
              </p14:cNvPr>
              <p14:cNvContentPartPr/>
              <p14:nvPr/>
            </p14:nvContentPartPr>
            <p14:xfrm>
              <a:off x="4931362" y="4754525"/>
              <a:ext cx="102600" cy="76320"/>
            </p14:xfrm>
          </p:contentPart>
        </mc:Choice>
        <mc:Fallback>
          <p:pic>
            <p:nvPicPr>
              <p:cNvPr id="101" name="Ink 100">
                <a:extLst>
                  <a:ext uri="{FF2B5EF4-FFF2-40B4-BE49-F238E27FC236}">
                    <a16:creationId xmlns:a16="http://schemas.microsoft.com/office/drawing/2014/main" id="{05DC0280-22B4-85D9-5991-C851B77F8543}"/>
                  </a:ext>
                </a:extLst>
              </p:cNvPr>
              <p:cNvPicPr/>
              <p:nvPr/>
            </p:nvPicPr>
            <p:blipFill>
              <a:blip r:embed="rId107"/>
              <a:stretch>
                <a:fillRect/>
              </a:stretch>
            </p:blipFill>
            <p:spPr>
              <a:xfrm>
                <a:off x="4922722" y="4745885"/>
                <a:ext cx="12024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03" name="Ink 102">
                <a:extLst>
                  <a:ext uri="{FF2B5EF4-FFF2-40B4-BE49-F238E27FC236}">
                    <a16:creationId xmlns:a16="http://schemas.microsoft.com/office/drawing/2014/main" id="{029FA39A-74CB-EE95-EDC0-F43F1C192372}"/>
                  </a:ext>
                </a:extLst>
              </p14:cNvPr>
              <p14:cNvContentPartPr/>
              <p14:nvPr/>
            </p14:nvContentPartPr>
            <p14:xfrm>
              <a:off x="4647322" y="4856765"/>
              <a:ext cx="622440" cy="216720"/>
            </p14:xfrm>
          </p:contentPart>
        </mc:Choice>
        <mc:Fallback>
          <p:pic>
            <p:nvPicPr>
              <p:cNvPr id="103" name="Ink 102">
                <a:extLst>
                  <a:ext uri="{FF2B5EF4-FFF2-40B4-BE49-F238E27FC236}">
                    <a16:creationId xmlns:a16="http://schemas.microsoft.com/office/drawing/2014/main" id="{029FA39A-74CB-EE95-EDC0-F43F1C192372}"/>
                  </a:ext>
                </a:extLst>
              </p:cNvPr>
              <p:cNvPicPr/>
              <p:nvPr/>
            </p:nvPicPr>
            <p:blipFill>
              <a:blip r:embed="rId109"/>
              <a:stretch>
                <a:fillRect/>
              </a:stretch>
            </p:blipFill>
            <p:spPr>
              <a:xfrm>
                <a:off x="4638682" y="4847765"/>
                <a:ext cx="64008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06" name="Ink 105">
                <a:extLst>
                  <a:ext uri="{FF2B5EF4-FFF2-40B4-BE49-F238E27FC236}">
                    <a16:creationId xmlns:a16="http://schemas.microsoft.com/office/drawing/2014/main" id="{58556747-638C-09D9-4F7D-5CC2DAC55214}"/>
                  </a:ext>
                </a:extLst>
              </p14:cNvPr>
              <p14:cNvContentPartPr/>
              <p14:nvPr/>
            </p14:nvContentPartPr>
            <p14:xfrm>
              <a:off x="6424282" y="3870725"/>
              <a:ext cx="55440" cy="339840"/>
            </p14:xfrm>
          </p:contentPart>
        </mc:Choice>
        <mc:Fallback>
          <p:pic>
            <p:nvPicPr>
              <p:cNvPr id="106" name="Ink 105">
                <a:extLst>
                  <a:ext uri="{FF2B5EF4-FFF2-40B4-BE49-F238E27FC236}">
                    <a16:creationId xmlns:a16="http://schemas.microsoft.com/office/drawing/2014/main" id="{58556747-638C-09D9-4F7D-5CC2DAC55214}"/>
                  </a:ext>
                </a:extLst>
              </p:cNvPr>
              <p:cNvPicPr/>
              <p:nvPr/>
            </p:nvPicPr>
            <p:blipFill>
              <a:blip r:embed="rId111"/>
              <a:stretch>
                <a:fillRect/>
              </a:stretch>
            </p:blipFill>
            <p:spPr>
              <a:xfrm>
                <a:off x="6415642" y="3861725"/>
                <a:ext cx="7308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07" name="Ink 106">
                <a:extLst>
                  <a:ext uri="{FF2B5EF4-FFF2-40B4-BE49-F238E27FC236}">
                    <a16:creationId xmlns:a16="http://schemas.microsoft.com/office/drawing/2014/main" id="{6DAE0256-51DA-D694-42CE-A435082A2CA3}"/>
                  </a:ext>
                </a:extLst>
              </p14:cNvPr>
              <p14:cNvContentPartPr/>
              <p14:nvPr/>
            </p14:nvContentPartPr>
            <p14:xfrm>
              <a:off x="6219802" y="3542765"/>
              <a:ext cx="418680" cy="547200"/>
            </p14:xfrm>
          </p:contentPart>
        </mc:Choice>
        <mc:Fallback>
          <p:pic>
            <p:nvPicPr>
              <p:cNvPr id="107" name="Ink 106">
                <a:extLst>
                  <a:ext uri="{FF2B5EF4-FFF2-40B4-BE49-F238E27FC236}">
                    <a16:creationId xmlns:a16="http://schemas.microsoft.com/office/drawing/2014/main" id="{6DAE0256-51DA-D694-42CE-A435082A2CA3}"/>
                  </a:ext>
                </a:extLst>
              </p:cNvPr>
              <p:cNvPicPr/>
              <p:nvPr/>
            </p:nvPicPr>
            <p:blipFill>
              <a:blip r:embed="rId113"/>
              <a:stretch>
                <a:fillRect/>
              </a:stretch>
            </p:blipFill>
            <p:spPr>
              <a:xfrm>
                <a:off x="6210802" y="3534125"/>
                <a:ext cx="436320" cy="5648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08" name="Ink 107">
                <a:extLst>
                  <a:ext uri="{FF2B5EF4-FFF2-40B4-BE49-F238E27FC236}">
                    <a16:creationId xmlns:a16="http://schemas.microsoft.com/office/drawing/2014/main" id="{E267D8EE-D089-31DB-B0EC-37A5B2E6B908}"/>
                  </a:ext>
                </a:extLst>
              </p14:cNvPr>
              <p14:cNvContentPartPr/>
              <p14:nvPr/>
            </p14:nvContentPartPr>
            <p14:xfrm>
              <a:off x="6797962" y="3648965"/>
              <a:ext cx="79560" cy="546480"/>
            </p14:xfrm>
          </p:contentPart>
        </mc:Choice>
        <mc:Fallback>
          <p:pic>
            <p:nvPicPr>
              <p:cNvPr id="108" name="Ink 107">
                <a:extLst>
                  <a:ext uri="{FF2B5EF4-FFF2-40B4-BE49-F238E27FC236}">
                    <a16:creationId xmlns:a16="http://schemas.microsoft.com/office/drawing/2014/main" id="{E267D8EE-D089-31DB-B0EC-37A5B2E6B908}"/>
                  </a:ext>
                </a:extLst>
              </p:cNvPr>
              <p:cNvPicPr/>
              <p:nvPr/>
            </p:nvPicPr>
            <p:blipFill>
              <a:blip r:embed="rId115"/>
              <a:stretch>
                <a:fillRect/>
              </a:stretch>
            </p:blipFill>
            <p:spPr>
              <a:xfrm>
                <a:off x="6788962" y="3639965"/>
                <a:ext cx="97200" cy="5641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09" name="Ink 108">
                <a:extLst>
                  <a:ext uri="{FF2B5EF4-FFF2-40B4-BE49-F238E27FC236}">
                    <a16:creationId xmlns:a16="http://schemas.microsoft.com/office/drawing/2014/main" id="{0715B096-752B-D8B6-40DE-B595FFB1767B}"/>
                  </a:ext>
                </a:extLst>
              </p14:cNvPr>
              <p14:cNvContentPartPr/>
              <p14:nvPr/>
            </p14:nvContentPartPr>
            <p14:xfrm>
              <a:off x="6649282" y="3549965"/>
              <a:ext cx="320400" cy="314640"/>
            </p14:xfrm>
          </p:contentPart>
        </mc:Choice>
        <mc:Fallback>
          <p:pic>
            <p:nvPicPr>
              <p:cNvPr id="109" name="Ink 108">
                <a:extLst>
                  <a:ext uri="{FF2B5EF4-FFF2-40B4-BE49-F238E27FC236}">
                    <a16:creationId xmlns:a16="http://schemas.microsoft.com/office/drawing/2014/main" id="{0715B096-752B-D8B6-40DE-B595FFB1767B}"/>
                  </a:ext>
                </a:extLst>
              </p:cNvPr>
              <p:cNvPicPr/>
              <p:nvPr/>
            </p:nvPicPr>
            <p:blipFill>
              <a:blip r:embed="rId117"/>
              <a:stretch>
                <a:fillRect/>
              </a:stretch>
            </p:blipFill>
            <p:spPr>
              <a:xfrm>
                <a:off x="6640282" y="3541325"/>
                <a:ext cx="33804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51" name="Ink 50">
                <a:extLst>
                  <a:ext uri="{FF2B5EF4-FFF2-40B4-BE49-F238E27FC236}">
                    <a16:creationId xmlns:a16="http://schemas.microsoft.com/office/drawing/2014/main" id="{CBA39873-4786-9006-FDD2-2675D2865BDF}"/>
                  </a:ext>
                </a:extLst>
              </p14:cNvPr>
              <p14:cNvContentPartPr/>
              <p14:nvPr/>
            </p14:nvContentPartPr>
            <p14:xfrm>
              <a:off x="5617882" y="2247845"/>
              <a:ext cx="104760" cy="106920"/>
            </p14:xfrm>
          </p:contentPart>
        </mc:Choice>
        <mc:Fallback>
          <p:pic>
            <p:nvPicPr>
              <p:cNvPr id="51" name="Ink 50">
                <a:extLst>
                  <a:ext uri="{FF2B5EF4-FFF2-40B4-BE49-F238E27FC236}">
                    <a16:creationId xmlns:a16="http://schemas.microsoft.com/office/drawing/2014/main" id="{CBA39873-4786-9006-FDD2-2675D2865BDF}"/>
                  </a:ext>
                </a:extLst>
              </p:cNvPr>
              <p:cNvPicPr/>
              <p:nvPr/>
            </p:nvPicPr>
            <p:blipFill>
              <a:blip r:embed="rId119"/>
              <a:stretch>
                <a:fillRect/>
              </a:stretch>
            </p:blipFill>
            <p:spPr>
              <a:xfrm>
                <a:off x="5608882" y="2239205"/>
                <a:ext cx="12240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52" name="Ink 51">
                <a:extLst>
                  <a:ext uri="{FF2B5EF4-FFF2-40B4-BE49-F238E27FC236}">
                    <a16:creationId xmlns:a16="http://schemas.microsoft.com/office/drawing/2014/main" id="{DE4BEF30-D1BD-A11E-8B55-682A66ECA4DE}"/>
                  </a:ext>
                </a:extLst>
              </p14:cNvPr>
              <p14:cNvContentPartPr/>
              <p14:nvPr/>
            </p14:nvContentPartPr>
            <p14:xfrm>
              <a:off x="5774842" y="2292845"/>
              <a:ext cx="38880" cy="11160"/>
            </p14:xfrm>
          </p:contentPart>
        </mc:Choice>
        <mc:Fallback>
          <p:pic>
            <p:nvPicPr>
              <p:cNvPr id="52" name="Ink 51">
                <a:extLst>
                  <a:ext uri="{FF2B5EF4-FFF2-40B4-BE49-F238E27FC236}">
                    <a16:creationId xmlns:a16="http://schemas.microsoft.com/office/drawing/2014/main" id="{DE4BEF30-D1BD-A11E-8B55-682A66ECA4DE}"/>
                  </a:ext>
                </a:extLst>
              </p:cNvPr>
              <p:cNvPicPr/>
              <p:nvPr/>
            </p:nvPicPr>
            <p:blipFill>
              <a:blip r:embed="rId121"/>
              <a:stretch>
                <a:fillRect/>
              </a:stretch>
            </p:blipFill>
            <p:spPr>
              <a:xfrm>
                <a:off x="5765842" y="2283845"/>
                <a:ext cx="5652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53" name="Ink 52">
                <a:extLst>
                  <a:ext uri="{FF2B5EF4-FFF2-40B4-BE49-F238E27FC236}">
                    <a16:creationId xmlns:a16="http://schemas.microsoft.com/office/drawing/2014/main" id="{F8C6D17E-49B4-C5C1-D1D3-68A24A38EE9E}"/>
                  </a:ext>
                </a:extLst>
              </p14:cNvPr>
              <p14:cNvContentPartPr/>
              <p14:nvPr/>
            </p14:nvContentPartPr>
            <p14:xfrm>
              <a:off x="5847922" y="2234165"/>
              <a:ext cx="158400" cy="123480"/>
            </p14:xfrm>
          </p:contentPart>
        </mc:Choice>
        <mc:Fallback>
          <p:pic>
            <p:nvPicPr>
              <p:cNvPr id="53" name="Ink 52">
                <a:extLst>
                  <a:ext uri="{FF2B5EF4-FFF2-40B4-BE49-F238E27FC236}">
                    <a16:creationId xmlns:a16="http://schemas.microsoft.com/office/drawing/2014/main" id="{F8C6D17E-49B4-C5C1-D1D3-68A24A38EE9E}"/>
                  </a:ext>
                </a:extLst>
              </p:cNvPr>
              <p:cNvPicPr/>
              <p:nvPr/>
            </p:nvPicPr>
            <p:blipFill>
              <a:blip r:embed="rId123"/>
              <a:stretch>
                <a:fillRect/>
              </a:stretch>
            </p:blipFill>
            <p:spPr>
              <a:xfrm>
                <a:off x="5838922" y="2225165"/>
                <a:ext cx="17604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54" name="Ink 53">
                <a:extLst>
                  <a:ext uri="{FF2B5EF4-FFF2-40B4-BE49-F238E27FC236}">
                    <a16:creationId xmlns:a16="http://schemas.microsoft.com/office/drawing/2014/main" id="{912C3AEF-FA09-4D19-CDF5-F6FCF280939E}"/>
                  </a:ext>
                </a:extLst>
              </p14:cNvPr>
              <p14:cNvContentPartPr/>
              <p14:nvPr/>
            </p14:nvContentPartPr>
            <p14:xfrm>
              <a:off x="6138082" y="2228405"/>
              <a:ext cx="145080" cy="136800"/>
            </p14:xfrm>
          </p:contentPart>
        </mc:Choice>
        <mc:Fallback>
          <p:pic>
            <p:nvPicPr>
              <p:cNvPr id="54" name="Ink 53">
                <a:extLst>
                  <a:ext uri="{FF2B5EF4-FFF2-40B4-BE49-F238E27FC236}">
                    <a16:creationId xmlns:a16="http://schemas.microsoft.com/office/drawing/2014/main" id="{912C3AEF-FA09-4D19-CDF5-F6FCF280939E}"/>
                  </a:ext>
                </a:extLst>
              </p:cNvPr>
              <p:cNvPicPr/>
              <p:nvPr/>
            </p:nvPicPr>
            <p:blipFill>
              <a:blip r:embed="rId125"/>
              <a:stretch>
                <a:fillRect/>
              </a:stretch>
            </p:blipFill>
            <p:spPr>
              <a:xfrm>
                <a:off x="6129442" y="2219405"/>
                <a:ext cx="16272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55" name="Ink 54">
                <a:extLst>
                  <a:ext uri="{FF2B5EF4-FFF2-40B4-BE49-F238E27FC236}">
                    <a16:creationId xmlns:a16="http://schemas.microsoft.com/office/drawing/2014/main" id="{A929B45B-F0D7-A5BF-8761-342423785EC8}"/>
                  </a:ext>
                </a:extLst>
              </p14:cNvPr>
              <p14:cNvContentPartPr/>
              <p14:nvPr/>
            </p14:nvContentPartPr>
            <p14:xfrm>
              <a:off x="6306202" y="2238485"/>
              <a:ext cx="186840" cy="110520"/>
            </p14:xfrm>
          </p:contentPart>
        </mc:Choice>
        <mc:Fallback>
          <p:pic>
            <p:nvPicPr>
              <p:cNvPr id="55" name="Ink 54">
                <a:extLst>
                  <a:ext uri="{FF2B5EF4-FFF2-40B4-BE49-F238E27FC236}">
                    <a16:creationId xmlns:a16="http://schemas.microsoft.com/office/drawing/2014/main" id="{A929B45B-F0D7-A5BF-8761-342423785EC8}"/>
                  </a:ext>
                </a:extLst>
              </p:cNvPr>
              <p:cNvPicPr/>
              <p:nvPr/>
            </p:nvPicPr>
            <p:blipFill>
              <a:blip r:embed="rId127"/>
              <a:stretch>
                <a:fillRect/>
              </a:stretch>
            </p:blipFill>
            <p:spPr>
              <a:xfrm>
                <a:off x="6297562" y="2229845"/>
                <a:ext cx="20448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56" name="Ink 55">
                <a:extLst>
                  <a:ext uri="{FF2B5EF4-FFF2-40B4-BE49-F238E27FC236}">
                    <a16:creationId xmlns:a16="http://schemas.microsoft.com/office/drawing/2014/main" id="{59E49014-B052-FF9F-E491-6058C8BAA8B5}"/>
                  </a:ext>
                </a:extLst>
              </p14:cNvPr>
              <p14:cNvContentPartPr/>
              <p14:nvPr/>
            </p14:nvContentPartPr>
            <p14:xfrm>
              <a:off x="6488362" y="2201045"/>
              <a:ext cx="46440" cy="138960"/>
            </p14:xfrm>
          </p:contentPart>
        </mc:Choice>
        <mc:Fallback>
          <p:pic>
            <p:nvPicPr>
              <p:cNvPr id="56" name="Ink 55">
                <a:extLst>
                  <a:ext uri="{FF2B5EF4-FFF2-40B4-BE49-F238E27FC236}">
                    <a16:creationId xmlns:a16="http://schemas.microsoft.com/office/drawing/2014/main" id="{59E49014-B052-FF9F-E491-6058C8BAA8B5}"/>
                  </a:ext>
                </a:extLst>
              </p:cNvPr>
              <p:cNvPicPr/>
              <p:nvPr/>
            </p:nvPicPr>
            <p:blipFill>
              <a:blip r:embed="rId129"/>
              <a:stretch>
                <a:fillRect/>
              </a:stretch>
            </p:blipFill>
            <p:spPr>
              <a:xfrm>
                <a:off x="6479722" y="2192045"/>
                <a:ext cx="6408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57" name="Ink 56">
                <a:extLst>
                  <a:ext uri="{FF2B5EF4-FFF2-40B4-BE49-F238E27FC236}">
                    <a16:creationId xmlns:a16="http://schemas.microsoft.com/office/drawing/2014/main" id="{0B5EBDA2-F405-7C06-57DC-8F8552B3017A}"/>
                  </a:ext>
                </a:extLst>
              </p14:cNvPr>
              <p14:cNvContentPartPr/>
              <p14:nvPr/>
            </p14:nvContentPartPr>
            <p14:xfrm>
              <a:off x="6564682" y="2190965"/>
              <a:ext cx="382680" cy="152280"/>
            </p14:xfrm>
          </p:contentPart>
        </mc:Choice>
        <mc:Fallback>
          <p:pic>
            <p:nvPicPr>
              <p:cNvPr id="57" name="Ink 56">
                <a:extLst>
                  <a:ext uri="{FF2B5EF4-FFF2-40B4-BE49-F238E27FC236}">
                    <a16:creationId xmlns:a16="http://schemas.microsoft.com/office/drawing/2014/main" id="{0B5EBDA2-F405-7C06-57DC-8F8552B3017A}"/>
                  </a:ext>
                </a:extLst>
              </p:cNvPr>
              <p:cNvPicPr/>
              <p:nvPr/>
            </p:nvPicPr>
            <p:blipFill>
              <a:blip r:embed="rId131"/>
              <a:stretch>
                <a:fillRect/>
              </a:stretch>
            </p:blipFill>
            <p:spPr>
              <a:xfrm>
                <a:off x="6556042" y="2181965"/>
                <a:ext cx="40032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58" name="Ink 57">
                <a:extLst>
                  <a:ext uri="{FF2B5EF4-FFF2-40B4-BE49-F238E27FC236}">
                    <a16:creationId xmlns:a16="http://schemas.microsoft.com/office/drawing/2014/main" id="{01CE0095-BEF8-0901-03B2-7FD07140B983}"/>
                  </a:ext>
                </a:extLst>
              </p14:cNvPr>
              <p14:cNvContentPartPr/>
              <p14:nvPr/>
            </p14:nvContentPartPr>
            <p14:xfrm>
              <a:off x="6999202" y="2203925"/>
              <a:ext cx="275040" cy="119520"/>
            </p14:xfrm>
          </p:contentPart>
        </mc:Choice>
        <mc:Fallback>
          <p:pic>
            <p:nvPicPr>
              <p:cNvPr id="58" name="Ink 57">
                <a:extLst>
                  <a:ext uri="{FF2B5EF4-FFF2-40B4-BE49-F238E27FC236}">
                    <a16:creationId xmlns:a16="http://schemas.microsoft.com/office/drawing/2014/main" id="{01CE0095-BEF8-0901-03B2-7FD07140B983}"/>
                  </a:ext>
                </a:extLst>
              </p:cNvPr>
              <p:cNvPicPr/>
              <p:nvPr/>
            </p:nvPicPr>
            <p:blipFill>
              <a:blip r:embed="rId133"/>
              <a:stretch>
                <a:fillRect/>
              </a:stretch>
            </p:blipFill>
            <p:spPr>
              <a:xfrm>
                <a:off x="6990202" y="2195285"/>
                <a:ext cx="29268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60" name="Ink 59">
                <a:extLst>
                  <a:ext uri="{FF2B5EF4-FFF2-40B4-BE49-F238E27FC236}">
                    <a16:creationId xmlns:a16="http://schemas.microsoft.com/office/drawing/2014/main" id="{418FFA00-C3B6-CCD7-1F63-7E821B10DF52}"/>
                  </a:ext>
                </a:extLst>
              </p14:cNvPr>
              <p14:cNvContentPartPr/>
              <p14:nvPr/>
            </p14:nvContentPartPr>
            <p14:xfrm>
              <a:off x="7311322" y="2146325"/>
              <a:ext cx="155880" cy="295200"/>
            </p14:xfrm>
          </p:contentPart>
        </mc:Choice>
        <mc:Fallback>
          <p:pic>
            <p:nvPicPr>
              <p:cNvPr id="60" name="Ink 59">
                <a:extLst>
                  <a:ext uri="{FF2B5EF4-FFF2-40B4-BE49-F238E27FC236}">
                    <a16:creationId xmlns:a16="http://schemas.microsoft.com/office/drawing/2014/main" id="{418FFA00-C3B6-CCD7-1F63-7E821B10DF52}"/>
                  </a:ext>
                </a:extLst>
              </p:cNvPr>
              <p:cNvPicPr/>
              <p:nvPr/>
            </p:nvPicPr>
            <p:blipFill>
              <a:blip r:embed="rId135"/>
              <a:stretch>
                <a:fillRect/>
              </a:stretch>
            </p:blipFill>
            <p:spPr>
              <a:xfrm>
                <a:off x="7302682" y="2137325"/>
                <a:ext cx="17352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62" name="Ink 61">
                <a:extLst>
                  <a:ext uri="{FF2B5EF4-FFF2-40B4-BE49-F238E27FC236}">
                    <a16:creationId xmlns:a16="http://schemas.microsoft.com/office/drawing/2014/main" id="{62402452-F4EC-F7FE-BD59-ED34A9D0BC28}"/>
                  </a:ext>
                </a:extLst>
              </p14:cNvPr>
              <p14:cNvContentPartPr/>
              <p14:nvPr/>
            </p14:nvContentPartPr>
            <p14:xfrm>
              <a:off x="7425442" y="2204285"/>
              <a:ext cx="16560" cy="17280"/>
            </p14:xfrm>
          </p:contentPart>
        </mc:Choice>
        <mc:Fallback>
          <p:pic>
            <p:nvPicPr>
              <p:cNvPr id="62" name="Ink 61">
                <a:extLst>
                  <a:ext uri="{FF2B5EF4-FFF2-40B4-BE49-F238E27FC236}">
                    <a16:creationId xmlns:a16="http://schemas.microsoft.com/office/drawing/2014/main" id="{62402452-F4EC-F7FE-BD59-ED34A9D0BC28}"/>
                  </a:ext>
                </a:extLst>
              </p:cNvPr>
              <p:cNvPicPr/>
              <p:nvPr/>
            </p:nvPicPr>
            <p:blipFill>
              <a:blip r:embed="rId137"/>
              <a:stretch>
                <a:fillRect/>
              </a:stretch>
            </p:blipFill>
            <p:spPr>
              <a:xfrm>
                <a:off x="7416802" y="2195285"/>
                <a:ext cx="3420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63" name="Ink 62">
                <a:extLst>
                  <a:ext uri="{FF2B5EF4-FFF2-40B4-BE49-F238E27FC236}">
                    <a16:creationId xmlns:a16="http://schemas.microsoft.com/office/drawing/2014/main" id="{D78EFD13-D3F3-68A4-0EC7-9D030F0468BD}"/>
                  </a:ext>
                </a:extLst>
              </p14:cNvPr>
              <p14:cNvContentPartPr/>
              <p14:nvPr/>
            </p14:nvContentPartPr>
            <p14:xfrm>
              <a:off x="7515802" y="2228045"/>
              <a:ext cx="190080" cy="132120"/>
            </p14:xfrm>
          </p:contentPart>
        </mc:Choice>
        <mc:Fallback>
          <p:pic>
            <p:nvPicPr>
              <p:cNvPr id="63" name="Ink 62">
                <a:extLst>
                  <a:ext uri="{FF2B5EF4-FFF2-40B4-BE49-F238E27FC236}">
                    <a16:creationId xmlns:a16="http://schemas.microsoft.com/office/drawing/2014/main" id="{D78EFD13-D3F3-68A4-0EC7-9D030F0468BD}"/>
                  </a:ext>
                </a:extLst>
              </p:cNvPr>
              <p:cNvPicPr/>
              <p:nvPr/>
            </p:nvPicPr>
            <p:blipFill>
              <a:blip r:embed="rId139"/>
              <a:stretch>
                <a:fillRect/>
              </a:stretch>
            </p:blipFill>
            <p:spPr>
              <a:xfrm>
                <a:off x="7507162" y="2219405"/>
                <a:ext cx="20772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64" name="Ink 63">
                <a:extLst>
                  <a:ext uri="{FF2B5EF4-FFF2-40B4-BE49-F238E27FC236}">
                    <a16:creationId xmlns:a16="http://schemas.microsoft.com/office/drawing/2014/main" id="{DCEFA6EB-2078-DC28-E947-CFDC97A8E64C}"/>
                  </a:ext>
                </a:extLst>
              </p14:cNvPr>
              <p14:cNvContentPartPr/>
              <p14:nvPr/>
            </p14:nvContentPartPr>
            <p14:xfrm>
              <a:off x="7744042" y="2145245"/>
              <a:ext cx="49320" cy="235800"/>
            </p14:xfrm>
          </p:contentPart>
        </mc:Choice>
        <mc:Fallback>
          <p:pic>
            <p:nvPicPr>
              <p:cNvPr id="64" name="Ink 63">
                <a:extLst>
                  <a:ext uri="{FF2B5EF4-FFF2-40B4-BE49-F238E27FC236}">
                    <a16:creationId xmlns:a16="http://schemas.microsoft.com/office/drawing/2014/main" id="{DCEFA6EB-2078-DC28-E947-CFDC97A8E64C}"/>
                  </a:ext>
                </a:extLst>
              </p:cNvPr>
              <p:cNvPicPr/>
              <p:nvPr/>
            </p:nvPicPr>
            <p:blipFill>
              <a:blip r:embed="rId141"/>
              <a:stretch>
                <a:fillRect/>
              </a:stretch>
            </p:blipFill>
            <p:spPr>
              <a:xfrm>
                <a:off x="7735042" y="2136605"/>
                <a:ext cx="6696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76" name="Ink 75">
                <a:extLst>
                  <a:ext uri="{FF2B5EF4-FFF2-40B4-BE49-F238E27FC236}">
                    <a16:creationId xmlns:a16="http://schemas.microsoft.com/office/drawing/2014/main" id="{FAB813E4-320B-0CDA-5354-C4FE05DBAE42}"/>
                  </a:ext>
                </a:extLst>
              </p14:cNvPr>
              <p14:cNvContentPartPr/>
              <p14:nvPr/>
            </p14:nvContentPartPr>
            <p14:xfrm>
              <a:off x="6810922" y="2376005"/>
              <a:ext cx="16560" cy="2160"/>
            </p14:xfrm>
          </p:contentPart>
        </mc:Choice>
        <mc:Fallback>
          <p:pic>
            <p:nvPicPr>
              <p:cNvPr id="76" name="Ink 75">
                <a:extLst>
                  <a:ext uri="{FF2B5EF4-FFF2-40B4-BE49-F238E27FC236}">
                    <a16:creationId xmlns:a16="http://schemas.microsoft.com/office/drawing/2014/main" id="{FAB813E4-320B-0CDA-5354-C4FE05DBAE42}"/>
                  </a:ext>
                </a:extLst>
              </p:cNvPr>
              <p:cNvPicPr/>
              <p:nvPr/>
            </p:nvPicPr>
            <p:blipFill>
              <a:blip r:embed="rId143"/>
              <a:stretch>
                <a:fillRect/>
              </a:stretch>
            </p:blipFill>
            <p:spPr>
              <a:xfrm>
                <a:off x="6801922" y="2367005"/>
                <a:ext cx="3420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77" name="Ink 76">
                <a:extLst>
                  <a:ext uri="{FF2B5EF4-FFF2-40B4-BE49-F238E27FC236}">
                    <a16:creationId xmlns:a16="http://schemas.microsoft.com/office/drawing/2014/main" id="{26B1321D-4BA8-20B7-6BBE-15CE8C1EF71F}"/>
                  </a:ext>
                </a:extLst>
              </p14:cNvPr>
              <p14:cNvContentPartPr/>
              <p14:nvPr/>
            </p14:nvContentPartPr>
            <p14:xfrm>
              <a:off x="8110162" y="2252165"/>
              <a:ext cx="156240" cy="176040"/>
            </p14:xfrm>
          </p:contentPart>
        </mc:Choice>
        <mc:Fallback>
          <p:pic>
            <p:nvPicPr>
              <p:cNvPr id="77" name="Ink 76">
                <a:extLst>
                  <a:ext uri="{FF2B5EF4-FFF2-40B4-BE49-F238E27FC236}">
                    <a16:creationId xmlns:a16="http://schemas.microsoft.com/office/drawing/2014/main" id="{26B1321D-4BA8-20B7-6BBE-15CE8C1EF71F}"/>
                  </a:ext>
                </a:extLst>
              </p:cNvPr>
              <p:cNvPicPr/>
              <p:nvPr/>
            </p:nvPicPr>
            <p:blipFill>
              <a:blip r:embed="rId145"/>
              <a:stretch>
                <a:fillRect/>
              </a:stretch>
            </p:blipFill>
            <p:spPr>
              <a:xfrm>
                <a:off x="8101162" y="2243165"/>
                <a:ext cx="17388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78" name="Ink 77">
                <a:extLst>
                  <a:ext uri="{FF2B5EF4-FFF2-40B4-BE49-F238E27FC236}">
                    <a16:creationId xmlns:a16="http://schemas.microsoft.com/office/drawing/2014/main" id="{275D72BF-190E-45CC-F6FF-7EB5664F6FCD}"/>
                  </a:ext>
                </a:extLst>
              </p14:cNvPr>
              <p14:cNvContentPartPr/>
              <p14:nvPr/>
            </p14:nvContentPartPr>
            <p14:xfrm>
              <a:off x="8310322" y="2295725"/>
              <a:ext cx="104040" cy="113040"/>
            </p14:xfrm>
          </p:contentPart>
        </mc:Choice>
        <mc:Fallback>
          <p:pic>
            <p:nvPicPr>
              <p:cNvPr id="78" name="Ink 77">
                <a:extLst>
                  <a:ext uri="{FF2B5EF4-FFF2-40B4-BE49-F238E27FC236}">
                    <a16:creationId xmlns:a16="http://schemas.microsoft.com/office/drawing/2014/main" id="{275D72BF-190E-45CC-F6FF-7EB5664F6FCD}"/>
                  </a:ext>
                </a:extLst>
              </p:cNvPr>
              <p:cNvPicPr/>
              <p:nvPr/>
            </p:nvPicPr>
            <p:blipFill>
              <a:blip r:embed="rId147"/>
              <a:stretch>
                <a:fillRect/>
              </a:stretch>
            </p:blipFill>
            <p:spPr>
              <a:xfrm>
                <a:off x="8301682" y="2286725"/>
                <a:ext cx="12168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79" name="Ink 78">
                <a:extLst>
                  <a:ext uri="{FF2B5EF4-FFF2-40B4-BE49-F238E27FC236}">
                    <a16:creationId xmlns:a16="http://schemas.microsoft.com/office/drawing/2014/main" id="{9AD70550-F9B6-A5A4-7D4A-17EFBA93F601}"/>
                  </a:ext>
                </a:extLst>
              </p14:cNvPr>
              <p14:cNvContentPartPr/>
              <p14:nvPr/>
            </p14:nvContentPartPr>
            <p14:xfrm>
              <a:off x="8417602" y="2282045"/>
              <a:ext cx="47520" cy="87840"/>
            </p14:xfrm>
          </p:contentPart>
        </mc:Choice>
        <mc:Fallback>
          <p:pic>
            <p:nvPicPr>
              <p:cNvPr id="79" name="Ink 78">
                <a:extLst>
                  <a:ext uri="{FF2B5EF4-FFF2-40B4-BE49-F238E27FC236}">
                    <a16:creationId xmlns:a16="http://schemas.microsoft.com/office/drawing/2014/main" id="{9AD70550-F9B6-A5A4-7D4A-17EFBA93F601}"/>
                  </a:ext>
                </a:extLst>
              </p:cNvPr>
              <p:cNvPicPr/>
              <p:nvPr/>
            </p:nvPicPr>
            <p:blipFill>
              <a:blip r:embed="rId149"/>
              <a:stretch>
                <a:fillRect/>
              </a:stretch>
            </p:blipFill>
            <p:spPr>
              <a:xfrm>
                <a:off x="8408962" y="2273405"/>
                <a:ext cx="6516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0" name="Ink 79">
                <a:extLst>
                  <a:ext uri="{FF2B5EF4-FFF2-40B4-BE49-F238E27FC236}">
                    <a16:creationId xmlns:a16="http://schemas.microsoft.com/office/drawing/2014/main" id="{B9672CCB-5611-4E1B-EF30-9D630953D552}"/>
                  </a:ext>
                </a:extLst>
              </p14:cNvPr>
              <p14:cNvContentPartPr/>
              <p14:nvPr/>
            </p14:nvContentPartPr>
            <p14:xfrm>
              <a:off x="8487082" y="2243885"/>
              <a:ext cx="126000" cy="115560"/>
            </p14:xfrm>
          </p:contentPart>
        </mc:Choice>
        <mc:Fallback>
          <p:pic>
            <p:nvPicPr>
              <p:cNvPr id="80" name="Ink 79">
                <a:extLst>
                  <a:ext uri="{FF2B5EF4-FFF2-40B4-BE49-F238E27FC236}">
                    <a16:creationId xmlns:a16="http://schemas.microsoft.com/office/drawing/2014/main" id="{B9672CCB-5611-4E1B-EF30-9D630953D552}"/>
                  </a:ext>
                </a:extLst>
              </p:cNvPr>
              <p:cNvPicPr/>
              <p:nvPr/>
            </p:nvPicPr>
            <p:blipFill>
              <a:blip r:embed="rId151"/>
              <a:stretch>
                <a:fillRect/>
              </a:stretch>
            </p:blipFill>
            <p:spPr>
              <a:xfrm>
                <a:off x="8478082" y="2235245"/>
                <a:ext cx="14364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3" name="Ink 82">
                <a:extLst>
                  <a:ext uri="{FF2B5EF4-FFF2-40B4-BE49-F238E27FC236}">
                    <a16:creationId xmlns:a16="http://schemas.microsoft.com/office/drawing/2014/main" id="{B0412C81-B9F9-B282-82DE-2167C05F1802}"/>
                  </a:ext>
                </a:extLst>
              </p14:cNvPr>
              <p14:cNvContentPartPr/>
              <p14:nvPr/>
            </p14:nvContentPartPr>
            <p14:xfrm>
              <a:off x="7624522" y="2502725"/>
              <a:ext cx="138960" cy="166680"/>
            </p14:xfrm>
          </p:contentPart>
        </mc:Choice>
        <mc:Fallback>
          <p:pic>
            <p:nvPicPr>
              <p:cNvPr id="83" name="Ink 82">
                <a:extLst>
                  <a:ext uri="{FF2B5EF4-FFF2-40B4-BE49-F238E27FC236}">
                    <a16:creationId xmlns:a16="http://schemas.microsoft.com/office/drawing/2014/main" id="{B0412C81-B9F9-B282-82DE-2167C05F1802}"/>
                  </a:ext>
                </a:extLst>
              </p:cNvPr>
              <p:cNvPicPr/>
              <p:nvPr/>
            </p:nvPicPr>
            <p:blipFill>
              <a:blip r:embed="rId153"/>
              <a:stretch>
                <a:fillRect/>
              </a:stretch>
            </p:blipFill>
            <p:spPr>
              <a:xfrm>
                <a:off x="7615522" y="2493725"/>
                <a:ext cx="15660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4" name="Ink 83">
                <a:extLst>
                  <a:ext uri="{FF2B5EF4-FFF2-40B4-BE49-F238E27FC236}">
                    <a16:creationId xmlns:a16="http://schemas.microsoft.com/office/drawing/2014/main" id="{B75F57CD-0F0C-3342-CDED-F7E92DF7538D}"/>
                  </a:ext>
                </a:extLst>
              </p14:cNvPr>
              <p14:cNvContentPartPr/>
              <p14:nvPr/>
            </p14:nvContentPartPr>
            <p14:xfrm>
              <a:off x="7817842" y="2614685"/>
              <a:ext cx="13320" cy="3600"/>
            </p14:xfrm>
          </p:contentPart>
        </mc:Choice>
        <mc:Fallback>
          <p:pic>
            <p:nvPicPr>
              <p:cNvPr id="84" name="Ink 83">
                <a:extLst>
                  <a:ext uri="{FF2B5EF4-FFF2-40B4-BE49-F238E27FC236}">
                    <a16:creationId xmlns:a16="http://schemas.microsoft.com/office/drawing/2014/main" id="{B75F57CD-0F0C-3342-CDED-F7E92DF7538D}"/>
                  </a:ext>
                </a:extLst>
              </p:cNvPr>
              <p:cNvPicPr/>
              <p:nvPr/>
            </p:nvPicPr>
            <p:blipFill>
              <a:blip r:embed="rId143"/>
              <a:stretch>
                <a:fillRect/>
              </a:stretch>
            </p:blipFill>
            <p:spPr>
              <a:xfrm>
                <a:off x="7808842" y="2606045"/>
                <a:ext cx="3096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85" name="Ink 84">
                <a:extLst>
                  <a:ext uri="{FF2B5EF4-FFF2-40B4-BE49-F238E27FC236}">
                    <a16:creationId xmlns:a16="http://schemas.microsoft.com/office/drawing/2014/main" id="{670CEFDE-31A0-516F-2A55-A773A612B445}"/>
                  </a:ext>
                </a:extLst>
              </p14:cNvPr>
              <p14:cNvContentPartPr/>
              <p14:nvPr/>
            </p14:nvContentPartPr>
            <p14:xfrm>
              <a:off x="7874722" y="2501645"/>
              <a:ext cx="187560" cy="129240"/>
            </p14:xfrm>
          </p:contentPart>
        </mc:Choice>
        <mc:Fallback>
          <p:pic>
            <p:nvPicPr>
              <p:cNvPr id="85" name="Ink 84">
                <a:extLst>
                  <a:ext uri="{FF2B5EF4-FFF2-40B4-BE49-F238E27FC236}">
                    <a16:creationId xmlns:a16="http://schemas.microsoft.com/office/drawing/2014/main" id="{670CEFDE-31A0-516F-2A55-A773A612B445}"/>
                  </a:ext>
                </a:extLst>
              </p:cNvPr>
              <p:cNvPicPr/>
              <p:nvPr/>
            </p:nvPicPr>
            <p:blipFill>
              <a:blip r:embed="rId156"/>
              <a:stretch>
                <a:fillRect/>
              </a:stretch>
            </p:blipFill>
            <p:spPr>
              <a:xfrm>
                <a:off x="7865722" y="2492645"/>
                <a:ext cx="20520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87" name="Ink 86">
                <a:extLst>
                  <a:ext uri="{FF2B5EF4-FFF2-40B4-BE49-F238E27FC236}">
                    <a16:creationId xmlns:a16="http://schemas.microsoft.com/office/drawing/2014/main" id="{DA0008B2-0800-F346-2A54-BB886130BB9B}"/>
                  </a:ext>
                </a:extLst>
              </p14:cNvPr>
              <p14:cNvContentPartPr/>
              <p14:nvPr/>
            </p14:nvContentPartPr>
            <p14:xfrm>
              <a:off x="8385202" y="2487965"/>
              <a:ext cx="111960" cy="226800"/>
            </p14:xfrm>
          </p:contentPart>
        </mc:Choice>
        <mc:Fallback>
          <p:pic>
            <p:nvPicPr>
              <p:cNvPr id="87" name="Ink 86">
                <a:extLst>
                  <a:ext uri="{FF2B5EF4-FFF2-40B4-BE49-F238E27FC236}">
                    <a16:creationId xmlns:a16="http://schemas.microsoft.com/office/drawing/2014/main" id="{DA0008B2-0800-F346-2A54-BB886130BB9B}"/>
                  </a:ext>
                </a:extLst>
              </p:cNvPr>
              <p:cNvPicPr/>
              <p:nvPr/>
            </p:nvPicPr>
            <p:blipFill>
              <a:blip r:embed="rId158"/>
              <a:stretch>
                <a:fillRect/>
              </a:stretch>
            </p:blipFill>
            <p:spPr>
              <a:xfrm>
                <a:off x="8376202" y="2479325"/>
                <a:ext cx="12960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88" name="Ink 87">
                <a:extLst>
                  <a:ext uri="{FF2B5EF4-FFF2-40B4-BE49-F238E27FC236}">
                    <a16:creationId xmlns:a16="http://schemas.microsoft.com/office/drawing/2014/main" id="{9F4D9208-30F6-E89A-FB4D-55B2F6431C44}"/>
                  </a:ext>
                </a:extLst>
              </p14:cNvPr>
              <p14:cNvContentPartPr/>
              <p14:nvPr/>
            </p14:nvContentPartPr>
            <p14:xfrm>
              <a:off x="8558002" y="2465285"/>
              <a:ext cx="277200" cy="201600"/>
            </p14:xfrm>
          </p:contentPart>
        </mc:Choice>
        <mc:Fallback>
          <p:pic>
            <p:nvPicPr>
              <p:cNvPr id="88" name="Ink 87">
                <a:extLst>
                  <a:ext uri="{FF2B5EF4-FFF2-40B4-BE49-F238E27FC236}">
                    <a16:creationId xmlns:a16="http://schemas.microsoft.com/office/drawing/2014/main" id="{9F4D9208-30F6-E89A-FB4D-55B2F6431C44}"/>
                  </a:ext>
                </a:extLst>
              </p:cNvPr>
              <p:cNvPicPr/>
              <p:nvPr/>
            </p:nvPicPr>
            <p:blipFill>
              <a:blip r:embed="rId160"/>
              <a:stretch>
                <a:fillRect/>
              </a:stretch>
            </p:blipFill>
            <p:spPr>
              <a:xfrm>
                <a:off x="8549362" y="2456645"/>
                <a:ext cx="29484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89" name="Ink 88">
                <a:extLst>
                  <a:ext uri="{FF2B5EF4-FFF2-40B4-BE49-F238E27FC236}">
                    <a16:creationId xmlns:a16="http://schemas.microsoft.com/office/drawing/2014/main" id="{F12910B4-60AF-44F3-82D9-DEF24AD26C90}"/>
                  </a:ext>
                </a:extLst>
              </p14:cNvPr>
              <p14:cNvContentPartPr/>
              <p14:nvPr/>
            </p14:nvContentPartPr>
            <p14:xfrm>
              <a:off x="8830882" y="2540165"/>
              <a:ext cx="110520" cy="125640"/>
            </p14:xfrm>
          </p:contentPart>
        </mc:Choice>
        <mc:Fallback>
          <p:pic>
            <p:nvPicPr>
              <p:cNvPr id="89" name="Ink 88">
                <a:extLst>
                  <a:ext uri="{FF2B5EF4-FFF2-40B4-BE49-F238E27FC236}">
                    <a16:creationId xmlns:a16="http://schemas.microsoft.com/office/drawing/2014/main" id="{F12910B4-60AF-44F3-82D9-DEF24AD26C90}"/>
                  </a:ext>
                </a:extLst>
              </p:cNvPr>
              <p:cNvPicPr/>
              <p:nvPr/>
            </p:nvPicPr>
            <p:blipFill>
              <a:blip r:embed="rId162"/>
              <a:stretch>
                <a:fillRect/>
              </a:stretch>
            </p:blipFill>
            <p:spPr>
              <a:xfrm>
                <a:off x="8821882" y="2531165"/>
                <a:ext cx="12816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90" name="Ink 89">
                <a:extLst>
                  <a:ext uri="{FF2B5EF4-FFF2-40B4-BE49-F238E27FC236}">
                    <a16:creationId xmlns:a16="http://schemas.microsoft.com/office/drawing/2014/main" id="{569C1721-FCFA-9653-8868-B39FB901A607}"/>
                  </a:ext>
                </a:extLst>
              </p14:cNvPr>
              <p14:cNvContentPartPr/>
              <p14:nvPr/>
            </p14:nvContentPartPr>
            <p14:xfrm>
              <a:off x="8980642" y="2446565"/>
              <a:ext cx="70920" cy="200520"/>
            </p14:xfrm>
          </p:contentPart>
        </mc:Choice>
        <mc:Fallback>
          <p:pic>
            <p:nvPicPr>
              <p:cNvPr id="90" name="Ink 89">
                <a:extLst>
                  <a:ext uri="{FF2B5EF4-FFF2-40B4-BE49-F238E27FC236}">
                    <a16:creationId xmlns:a16="http://schemas.microsoft.com/office/drawing/2014/main" id="{569C1721-FCFA-9653-8868-B39FB901A607}"/>
                  </a:ext>
                </a:extLst>
              </p:cNvPr>
              <p:cNvPicPr/>
              <p:nvPr/>
            </p:nvPicPr>
            <p:blipFill>
              <a:blip r:embed="rId164"/>
              <a:stretch>
                <a:fillRect/>
              </a:stretch>
            </p:blipFill>
            <p:spPr>
              <a:xfrm>
                <a:off x="8972002" y="2437925"/>
                <a:ext cx="8856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91" name="Ink 90">
                <a:extLst>
                  <a:ext uri="{FF2B5EF4-FFF2-40B4-BE49-F238E27FC236}">
                    <a16:creationId xmlns:a16="http://schemas.microsoft.com/office/drawing/2014/main" id="{0B310882-DA88-7B28-8569-3309F55C2EAD}"/>
                  </a:ext>
                </a:extLst>
              </p14:cNvPr>
              <p14:cNvContentPartPr/>
              <p14:nvPr/>
            </p14:nvContentPartPr>
            <p14:xfrm>
              <a:off x="9278362" y="2474285"/>
              <a:ext cx="198360" cy="232920"/>
            </p14:xfrm>
          </p:contentPart>
        </mc:Choice>
        <mc:Fallback>
          <p:pic>
            <p:nvPicPr>
              <p:cNvPr id="91" name="Ink 90">
                <a:extLst>
                  <a:ext uri="{FF2B5EF4-FFF2-40B4-BE49-F238E27FC236}">
                    <a16:creationId xmlns:a16="http://schemas.microsoft.com/office/drawing/2014/main" id="{0B310882-DA88-7B28-8569-3309F55C2EAD}"/>
                  </a:ext>
                </a:extLst>
              </p:cNvPr>
              <p:cNvPicPr/>
              <p:nvPr/>
            </p:nvPicPr>
            <p:blipFill>
              <a:blip r:embed="rId166"/>
              <a:stretch>
                <a:fillRect/>
              </a:stretch>
            </p:blipFill>
            <p:spPr>
              <a:xfrm>
                <a:off x="9269722" y="2465645"/>
                <a:ext cx="21600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92" name="Ink 91">
                <a:extLst>
                  <a:ext uri="{FF2B5EF4-FFF2-40B4-BE49-F238E27FC236}">
                    <a16:creationId xmlns:a16="http://schemas.microsoft.com/office/drawing/2014/main" id="{06058D41-117D-D37B-37A0-6244C6D53FA5}"/>
                  </a:ext>
                </a:extLst>
              </p14:cNvPr>
              <p14:cNvContentPartPr/>
              <p14:nvPr/>
            </p14:nvContentPartPr>
            <p14:xfrm>
              <a:off x="9521722" y="2497325"/>
              <a:ext cx="80280" cy="13320"/>
            </p14:xfrm>
          </p:contentPart>
        </mc:Choice>
        <mc:Fallback>
          <p:pic>
            <p:nvPicPr>
              <p:cNvPr id="92" name="Ink 91">
                <a:extLst>
                  <a:ext uri="{FF2B5EF4-FFF2-40B4-BE49-F238E27FC236}">
                    <a16:creationId xmlns:a16="http://schemas.microsoft.com/office/drawing/2014/main" id="{06058D41-117D-D37B-37A0-6244C6D53FA5}"/>
                  </a:ext>
                </a:extLst>
              </p:cNvPr>
              <p:cNvPicPr/>
              <p:nvPr/>
            </p:nvPicPr>
            <p:blipFill>
              <a:blip r:embed="rId168"/>
              <a:stretch>
                <a:fillRect/>
              </a:stretch>
            </p:blipFill>
            <p:spPr>
              <a:xfrm>
                <a:off x="9512722" y="2488325"/>
                <a:ext cx="9792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93" name="Ink 92">
                <a:extLst>
                  <a:ext uri="{FF2B5EF4-FFF2-40B4-BE49-F238E27FC236}">
                    <a16:creationId xmlns:a16="http://schemas.microsoft.com/office/drawing/2014/main" id="{6FB30963-2C6C-696D-926D-10DCBB076442}"/>
                  </a:ext>
                </a:extLst>
              </p14:cNvPr>
              <p14:cNvContentPartPr/>
              <p14:nvPr/>
            </p14:nvContentPartPr>
            <p14:xfrm>
              <a:off x="9491842" y="2586965"/>
              <a:ext cx="105840" cy="18360"/>
            </p14:xfrm>
          </p:contentPart>
        </mc:Choice>
        <mc:Fallback>
          <p:pic>
            <p:nvPicPr>
              <p:cNvPr id="93" name="Ink 92">
                <a:extLst>
                  <a:ext uri="{FF2B5EF4-FFF2-40B4-BE49-F238E27FC236}">
                    <a16:creationId xmlns:a16="http://schemas.microsoft.com/office/drawing/2014/main" id="{6FB30963-2C6C-696D-926D-10DCBB076442}"/>
                  </a:ext>
                </a:extLst>
              </p:cNvPr>
              <p:cNvPicPr/>
              <p:nvPr/>
            </p:nvPicPr>
            <p:blipFill>
              <a:blip r:embed="rId170"/>
              <a:stretch>
                <a:fillRect/>
              </a:stretch>
            </p:blipFill>
            <p:spPr>
              <a:xfrm>
                <a:off x="9482842" y="2577965"/>
                <a:ext cx="1234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94" name="Ink 93">
                <a:extLst>
                  <a:ext uri="{FF2B5EF4-FFF2-40B4-BE49-F238E27FC236}">
                    <a16:creationId xmlns:a16="http://schemas.microsoft.com/office/drawing/2014/main" id="{54F2BC8B-1E87-05AC-20A5-E90D05C3A7CB}"/>
                  </a:ext>
                </a:extLst>
              </p14:cNvPr>
              <p14:cNvContentPartPr/>
              <p14:nvPr/>
            </p14:nvContentPartPr>
            <p14:xfrm>
              <a:off x="9681562" y="2428565"/>
              <a:ext cx="71280" cy="96120"/>
            </p14:xfrm>
          </p:contentPart>
        </mc:Choice>
        <mc:Fallback>
          <p:pic>
            <p:nvPicPr>
              <p:cNvPr id="94" name="Ink 93">
                <a:extLst>
                  <a:ext uri="{FF2B5EF4-FFF2-40B4-BE49-F238E27FC236}">
                    <a16:creationId xmlns:a16="http://schemas.microsoft.com/office/drawing/2014/main" id="{54F2BC8B-1E87-05AC-20A5-E90D05C3A7CB}"/>
                  </a:ext>
                </a:extLst>
              </p:cNvPr>
              <p:cNvPicPr/>
              <p:nvPr/>
            </p:nvPicPr>
            <p:blipFill>
              <a:blip r:embed="rId172"/>
              <a:stretch>
                <a:fillRect/>
              </a:stretch>
            </p:blipFill>
            <p:spPr>
              <a:xfrm>
                <a:off x="9672922" y="2419925"/>
                <a:ext cx="8892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95" name="Ink 94">
                <a:extLst>
                  <a:ext uri="{FF2B5EF4-FFF2-40B4-BE49-F238E27FC236}">
                    <a16:creationId xmlns:a16="http://schemas.microsoft.com/office/drawing/2014/main" id="{B1E6F061-F075-4AAA-A137-A0A73B0BF8A2}"/>
                  </a:ext>
                </a:extLst>
              </p14:cNvPr>
              <p14:cNvContentPartPr/>
              <p14:nvPr/>
            </p14:nvContentPartPr>
            <p14:xfrm>
              <a:off x="9867682" y="2446565"/>
              <a:ext cx="128520" cy="271080"/>
            </p14:xfrm>
          </p:contentPart>
        </mc:Choice>
        <mc:Fallback>
          <p:pic>
            <p:nvPicPr>
              <p:cNvPr id="95" name="Ink 94">
                <a:extLst>
                  <a:ext uri="{FF2B5EF4-FFF2-40B4-BE49-F238E27FC236}">
                    <a16:creationId xmlns:a16="http://schemas.microsoft.com/office/drawing/2014/main" id="{B1E6F061-F075-4AAA-A137-A0A73B0BF8A2}"/>
                  </a:ext>
                </a:extLst>
              </p:cNvPr>
              <p:cNvPicPr/>
              <p:nvPr/>
            </p:nvPicPr>
            <p:blipFill>
              <a:blip r:embed="rId174"/>
              <a:stretch>
                <a:fillRect/>
              </a:stretch>
            </p:blipFill>
            <p:spPr>
              <a:xfrm>
                <a:off x="9859042" y="2437925"/>
                <a:ext cx="14616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96" name="Ink 95">
                <a:extLst>
                  <a:ext uri="{FF2B5EF4-FFF2-40B4-BE49-F238E27FC236}">
                    <a16:creationId xmlns:a16="http://schemas.microsoft.com/office/drawing/2014/main" id="{BB25BA2A-9DE3-D727-6743-DD19933D3337}"/>
                  </a:ext>
                </a:extLst>
              </p14:cNvPr>
              <p14:cNvContentPartPr/>
              <p14:nvPr/>
            </p14:nvContentPartPr>
            <p14:xfrm>
              <a:off x="10063882" y="2504165"/>
              <a:ext cx="236520" cy="144720"/>
            </p14:xfrm>
          </p:contentPart>
        </mc:Choice>
        <mc:Fallback>
          <p:pic>
            <p:nvPicPr>
              <p:cNvPr id="96" name="Ink 95">
                <a:extLst>
                  <a:ext uri="{FF2B5EF4-FFF2-40B4-BE49-F238E27FC236}">
                    <a16:creationId xmlns:a16="http://schemas.microsoft.com/office/drawing/2014/main" id="{BB25BA2A-9DE3-D727-6743-DD19933D3337}"/>
                  </a:ext>
                </a:extLst>
              </p:cNvPr>
              <p:cNvPicPr/>
              <p:nvPr/>
            </p:nvPicPr>
            <p:blipFill>
              <a:blip r:embed="rId176"/>
              <a:stretch>
                <a:fillRect/>
              </a:stretch>
            </p:blipFill>
            <p:spPr>
              <a:xfrm>
                <a:off x="10055242" y="2495165"/>
                <a:ext cx="25416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97" name="Ink 96">
                <a:extLst>
                  <a:ext uri="{FF2B5EF4-FFF2-40B4-BE49-F238E27FC236}">
                    <a16:creationId xmlns:a16="http://schemas.microsoft.com/office/drawing/2014/main" id="{B99AF47C-7E86-D767-E36B-389560BD84F0}"/>
                  </a:ext>
                </a:extLst>
              </p14:cNvPr>
              <p14:cNvContentPartPr/>
              <p14:nvPr/>
            </p14:nvContentPartPr>
            <p14:xfrm>
              <a:off x="10317682" y="2478605"/>
              <a:ext cx="121320" cy="153000"/>
            </p14:xfrm>
          </p:contentPart>
        </mc:Choice>
        <mc:Fallback>
          <p:pic>
            <p:nvPicPr>
              <p:cNvPr id="97" name="Ink 96">
                <a:extLst>
                  <a:ext uri="{FF2B5EF4-FFF2-40B4-BE49-F238E27FC236}">
                    <a16:creationId xmlns:a16="http://schemas.microsoft.com/office/drawing/2014/main" id="{B99AF47C-7E86-D767-E36B-389560BD84F0}"/>
                  </a:ext>
                </a:extLst>
              </p:cNvPr>
              <p:cNvPicPr/>
              <p:nvPr/>
            </p:nvPicPr>
            <p:blipFill>
              <a:blip r:embed="rId178"/>
              <a:stretch>
                <a:fillRect/>
              </a:stretch>
            </p:blipFill>
            <p:spPr>
              <a:xfrm>
                <a:off x="10309042" y="2469605"/>
                <a:ext cx="13896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98" name="Ink 97">
                <a:extLst>
                  <a:ext uri="{FF2B5EF4-FFF2-40B4-BE49-F238E27FC236}">
                    <a16:creationId xmlns:a16="http://schemas.microsoft.com/office/drawing/2014/main" id="{AC8C58A6-4736-3D42-E393-A7C26FF375F9}"/>
                  </a:ext>
                </a:extLst>
              </p14:cNvPr>
              <p14:cNvContentPartPr/>
              <p14:nvPr/>
            </p14:nvContentPartPr>
            <p14:xfrm>
              <a:off x="10495522" y="2400125"/>
              <a:ext cx="24480" cy="38520"/>
            </p14:xfrm>
          </p:contentPart>
        </mc:Choice>
        <mc:Fallback>
          <p:pic>
            <p:nvPicPr>
              <p:cNvPr id="98" name="Ink 97">
                <a:extLst>
                  <a:ext uri="{FF2B5EF4-FFF2-40B4-BE49-F238E27FC236}">
                    <a16:creationId xmlns:a16="http://schemas.microsoft.com/office/drawing/2014/main" id="{AC8C58A6-4736-3D42-E393-A7C26FF375F9}"/>
                  </a:ext>
                </a:extLst>
              </p:cNvPr>
              <p:cNvPicPr/>
              <p:nvPr/>
            </p:nvPicPr>
            <p:blipFill>
              <a:blip r:embed="rId180"/>
              <a:stretch>
                <a:fillRect/>
              </a:stretch>
            </p:blipFill>
            <p:spPr>
              <a:xfrm>
                <a:off x="10486882" y="2391125"/>
                <a:ext cx="4212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11" name="Ink 110">
                <a:extLst>
                  <a:ext uri="{FF2B5EF4-FFF2-40B4-BE49-F238E27FC236}">
                    <a16:creationId xmlns:a16="http://schemas.microsoft.com/office/drawing/2014/main" id="{DF83F090-ADCF-A438-554F-494B692BC071}"/>
                  </a:ext>
                </a:extLst>
              </p14:cNvPr>
              <p14:cNvContentPartPr/>
              <p14:nvPr/>
            </p14:nvContentPartPr>
            <p14:xfrm>
              <a:off x="7793002" y="2806925"/>
              <a:ext cx="164520" cy="116280"/>
            </p14:xfrm>
          </p:contentPart>
        </mc:Choice>
        <mc:Fallback>
          <p:pic>
            <p:nvPicPr>
              <p:cNvPr id="111" name="Ink 110">
                <a:extLst>
                  <a:ext uri="{FF2B5EF4-FFF2-40B4-BE49-F238E27FC236}">
                    <a16:creationId xmlns:a16="http://schemas.microsoft.com/office/drawing/2014/main" id="{DF83F090-ADCF-A438-554F-494B692BC071}"/>
                  </a:ext>
                </a:extLst>
              </p:cNvPr>
              <p:cNvPicPr/>
              <p:nvPr/>
            </p:nvPicPr>
            <p:blipFill>
              <a:blip r:embed="rId182"/>
              <a:stretch>
                <a:fillRect/>
              </a:stretch>
            </p:blipFill>
            <p:spPr>
              <a:xfrm>
                <a:off x="7784002" y="2797925"/>
                <a:ext cx="18216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12" name="Ink 111">
                <a:extLst>
                  <a:ext uri="{FF2B5EF4-FFF2-40B4-BE49-F238E27FC236}">
                    <a16:creationId xmlns:a16="http://schemas.microsoft.com/office/drawing/2014/main" id="{14AEEDA6-EA6F-D482-978F-82CFE53F8E87}"/>
                  </a:ext>
                </a:extLst>
              </p14:cNvPr>
              <p14:cNvContentPartPr/>
              <p14:nvPr/>
            </p14:nvContentPartPr>
            <p14:xfrm>
              <a:off x="8043562" y="2858045"/>
              <a:ext cx="18720" cy="1800"/>
            </p14:xfrm>
          </p:contentPart>
        </mc:Choice>
        <mc:Fallback>
          <p:pic>
            <p:nvPicPr>
              <p:cNvPr id="112" name="Ink 111">
                <a:extLst>
                  <a:ext uri="{FF2B5EF4-FFF2-40B4-BE49-F238E27FC236}">
                    <a16:creationId xmlns:a16="http://schemas.microsoft.com/office/drawing/2014/main" id="{14AEEDA6-EA6F-D482-978F-82CFE53F8E87}"/>
                  </a:ext>
                </a:extLst>
              </p:cNvPr>
              <p:cNvPicPr/>
              <p:nvPr/>
            </p:nvPicPr>
            <p:blipFill>
              <a:blip r:embed="rId184"/>
              <a:stretch>
                <a:fillRect/>
              </a:stretch>
            </p:blipFill>
            <p:spPr>
              <a:xfrm>
                <a:off x="8034922" y="2849405"/>
                <a:ext cx="3636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13" name="Ink 112">
                <a:extLst>
                  <a:ext uri="{FF2B5EF4-FFF2-40B4-BE49-F238E27FC236}">
                    <a16:creationId xmlns:a16="http://schemas.microsoft.com/office/drawing/2014/main" id="{11155052-C530-E2B3-A0B7-7A7604542F84}"/>
                  </a:ext>
                </a:extLst>
              </p14:cNvPr>
              <p14:cNvContentPartPr/>
              <p14:nvPr/>
            </p14:nvContentPartPr>
            <p14:xfrm>
              <a:off x="8175682" y="2769845"/>
              <a:ext cx="133560" cy="156960"/>
            </p14:xfrm>
          </p:contentPart>
        </mc:Choice>
        <mc:Fallback>
          <p:pic>
            <p:nvPicPr>
              <p:cNvPr id="113" name="Ink 112">
                <a:extLst>
                  <a:ext uri="{FF2B5EF4-FFF2-40B4-BE49-F238E27FC236}">
                    <a16:creationId xmlns:a16="http://schemas.microsoft.com/office/drawing/2014/main" id="{11155052-C530-E2B3-A0B7-7A7604542F84}"/>
                  </a:ext>
                </a:extLst>
              </p:cNvPr>
              <p:cNvPicPr/>
              <p:nvPr/>
            </p:nvPicPr>
            <p:blipFill>
              <a:blip r:embed="rId186"/>
              <a:stretch>
                <a:fillRect/>
              </a:stretch>
            </p:blipFill>
            <p:spPr>
              <a:xfrm>
                <a:off x="8167042" y="2761205"/>
                <a:ext cx="15120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14" name="Ink 113">
                <a:extLst>
                  <a:ext uri="{FF2B5EF4-FFF2-40B4-BE49-F238E27FC236}">
                    <a16:creationId xmlns:a16="http://schemas.microsoft.com/office/drawing/2014/main" id="{5C4A4E76-4DC7-3CB5-8516-7821A28D0923}"/>
                  </a:ext>
                </a:extLst>
              </p14:cNvPr>
              <p14:cNvContentPartPr/>
              <p14:nvPr/>
            </p14:nvContentPartPr>
            <p14:xfrm>
              <a:off x="8512282" y="2783525"/>
              <a:ext cx="163080" cy="190800"/>
            </p14:xfrm>
          </p:contentPart>
        </mc:Choice>
        <mc:Fallback>
          <p:pic>
            <p:nvPicPr>
              <p:cNvPr id="114" name="Ink 113">
                <a:extLst>
                  <a:ext uri="{FF2B5EF4-FFF2-40B4-BE49-F238E27FC236}">
                    <a16:creationId xmlns:a16="http://schemas.microsoft.com/office/drawing/2014/main" id="{5C4A4E76-4DC7-3CB5-8516-7821A28D0923}"/>
                  </a:ext>
                </a:extLst>
              </p:cNvPr>
              <p:cNvPicPr/>
              <p:nvPr/>
            </p:nvPicPr>
            <p:blipFill>
              <a:blip r:embed="rId188"/>
              <a:stretch>
                <a:fillRect/>
              </a:stretch>
            </p:blipFill>
            <p:spPr>
              <a:xfrm>
                <a:off x="8503642" y="2774525"/>
                <a:ext cx="18072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15" name="Ink 114">
                <a:extLst>
                  <a:ext uri="{FF2B5EF4-FFF2-40B4-BE49-F238E27FC236}">
                    <a16:creationId xmlns:a16="http://schemas.microsoft.com/office/drawing/2014/main" id="{4D37F7C7-3F25-D99E-787C-C6A5D0F99E51}"/>
                  </a:ext>
                </a:extLst>
              </p14:cNvPr>
              <p14:cNvContentPartPr/>
              <p14:nvPr/>
            </p14:nvContentPartPr>
            <p14:xfrm>
              <a:off x="8732602" y="2759765"/>
              <a:ext cx="68400" cy="221760"/>
            </p14:xfrm>
          </p:contentPart>
        </mc:Choice>
        <mc:Fallback>
          <p:pic>
            <p:nvPicPr>
              <p:cNvPr id="115" name="Ink 114">
                <a:extLst>
                  <a:ext uri="{FF2B5EF4-FFF2-40B4-BE49-F238E27FC236}">
                    <a16:creationId xmlns:a16="http://schemas.microsoft.com/office/drawing/2014/main" id="{4D37F7C7-3F25-D99E-787C-C6A5D0F99E51}"/>
                  </a:ext>
                </a:extLst>
              </p:cNvPr>
              <p:cNvPicPr/>
              <p:nvPr/>
            </p:nvPicPr>
            <p:blipFill>
              <a:blip r:embed="rId190"/>
              <a:stretch>
                <a:fillRect/>
              </a:stretch>
            </p:blipFill>
            <p:spPr>
              <a:xfrm>
                <a:off x="8723962" y="2751125"/>
                <a:ext cx="8604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16" name="Ink 115">
                <a:extLst>
                  <a:ext uri="{FF2B5EF4-FFF2-40B4-BE49-F238E27FC236}">
                    <a16:creationId xmlns:a16="http://schemas.microsoft.com/office/drawing/2014/main" id="{05AFC4DE-D0DF-DFEE-D181-3E280323577B}"/>
                  </a:ext>
                </a:extLst>
              </p14:cNvPr>
              <p14:cNvContentPartPr/>
              <p14:nvPr/>
            </p14:nvContentPartPr>
            <p14:xfrm>
              <a:off x="8792362" y="2805485"/>
              <a:ext cx="149040" cy="108720"/>
            </p14:xfrm>
          </p:contentPart>
        </mc:Choice>
        <mc:Fallback>
          <p:pic>
            <p:nvPicPr>
              <p:cNvPr id="116" name="Ink 115">
                <a:extLst>
                  <a:ext uri="{FF2B5EF4-FFF2-40B4-BE49-F238E27FC236}">
                    <a16:creationId xmlns:a16="http://schemas.microsoft.com/office/drawing/2014/main" id="{05AFC4DE-D0DF-DFEE-D181-3E280323577B}"/>
                  </a:ext>
                </a:extLst>
              </p:cNvPr>
              <p:cNvPicPr/>
              <p:nvPr/>
            </p:nvPicPr>
            <p:blipFill>
              <a:blip r:embed="rId192"/>
              <a:stretch>
                <a:fillRect/>
              </a:stretch>
            </p:blipFill>
            <p:spPr>
              <a:xfrm>
                <a:off x="8783722" y="2796485"/>
                <a:ext cx="16668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17" name="Ink 116">
                <a:extLst>
                  <a:ext uri="{FF2B5EF4-FFF2-40B4-BE49-F238E27FC236}">
                    <a16:creationId xmlns:a16="http://schemas.microsoft.com/office/drawing/2014/main" id="{26438F1F-2CF2-BE3B-BCCD-7C8126E48DA5}"/>
                  </a:ext>
                </a:extLst>
              </p14:cNvPr>
              <p14:cNvContentPartPr/>
              <p14:nvPr/>
            </p14:nvContentPartPr>
            <p14:xfrm>
              <a:off x="8938882" y="2821685"/>
              <a:ext cx="74160" cy="99360"/>
            </p14:xfrm>
          </p:contentPart>
        </mc:Choice>
        <mc:Fallback>
          <p:pic>
            <p:nvPicPr>
              <p:cNvPr id="117" name="Ink 116">
                <a:extLst>
                  <a:ext uri="{FF2B5EF4-FFF2-40B4-BE49-F238E27FC236}">
                    <a16:creationId xmlns:a16="http://schemas.microsoft.com/office/drawing/2014/main" id="{26438F1F-2CF2-BE3B-BCCD-7C8126E48DA5}"/>
                  </a:ext>
                </a:extLst>
              </p:cNvPr>
              <p:cNvPicPr/>
              <p:nvPr/>
            </p:nvPicPr>
            <p:blipFill>
              <a:blip r:embed="rId194"/>
              <a:stretch>
                <a:fillRect/>
              </a:stretch>
            </p:blipFill>
            <p:spPr>
              <a:xfrm>
                <a:off x="8930242" y="2812685"/>
                <a:ext cx="9180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18" name="Ink 117">
                <a:extLst>
                  <a:ext uri="{FF2B5EF4-FFF2-40B4-BE49-F238E27FC236}">
                    <a16:creationId xmlns:a16="http://schemas.microsoft.com/office/drawing/2014/main" id="{360EEFD3-7EE8-EB3A-9166-EAD421423287}"/>
                  </a:ext>
                </a:extLst>
              </p14:cNvPr>
              <p14:cNvContentPartPr/>
              <p14:nvPr/>
            </p14:nvContentPartPr>
            <p14:xfrm>
              <a:off x="9034642" y="2779205"/>
              <a:ext cx="94320" cy="140040"/>
            </p14:xfrm>
          </p:contentPart>
        </mc:Choice>
        <mc:Fallback>
          <p:pic>
            <p:nvPicPr>
              <p:cNvPr id="118" name="Ink 117">
                <a:extLst>
                  <a:ext uri="{FF2B5EF4-FFF2-40B4-BE49-F238E27FC236}">
                    <a16:creationId xmlns:a16="http://schemas.microsoft.com/office/drawing/2014/main" id="{360EEFD3-7EE8-EB3A-9166-EAD421423287}"/>
                  </a:ext>
                </a:extLst>
              </p:cNvPr>
              <p:cNvPicPr/>
              <p:nvPr/>
            </p:nvPicPr>
            <p:blipFill>
              <a:blip r:embed="rId196"/>
              <a:stretch>
                <a:fillRect/>
              </a:stretch>
            </p:blipFill>
            <p:spPr>
              <a:xfrm>
                <a:off x="9025642" y="2770565"/>
                <a:ext cx="11196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19" name="Ink 118">
                <a:extLst>
                  <a:ext uri="{FF2B5EF4-FFF2-40B4-BE49-F238E27FC236}">
                    <a16:creationId xmlns:a16="http://schemas.microsoft.com/office/drawing/2014/main" id="{AF30B810-EFD0-B99D-391A-6535E65653AA}"/>
                  </a:ext>
                </a:extLst>
              </p14:cNvPr>
              <p14:cNvContentPartPr/>
              <p14:nvPr/>
            </p14:nvContentPartPr>
            <p14:xfrm>
              <a:off x="9185482" y="2867045"/>
              <a:ext cx="28080" cy="5400"/>
            </p14:xfrm>
          </p:contentPart>
        </mc:Choice>
        <mc:Fallback>
          <p:pic>
            <p:nvPicPr>
              <p:cNvPr id="119" name="Ink 118">
                <a:extLst>
                  <a:ext uri="{FF2B5EF4-FFF2-40B4-BE49-F238E27FC236}">
                    <a16:creationId xmlns:a16="http://schemas.microsoft.com/office/drawing/2014/main" id="{AF30B810-EFD0-B99D-391A-6535E65653AA}"/>
                  </a:ext>
                </a:extLst>
              </p:cNvPr>
              <p:cNvPicPr/>
              <p:nvPr/>
            </p:nvPicPr>
            <p:blipFill>
              <a:blip r:embed="rId198"/>
              <a:stretch>
                <a:fillRect/>
              </a:stretch>
            </p:blipFill>
            <p:spPr>
              <a:xfrm>
                <a:off x="9176482" y="2858405"/>
                <a:ext cx="4572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20" name="Ink 119">
                <a:extLst>
                  <a:ext uri="{FF2B5EF4-FFF2-40B4-BE49-F238E27FC236}">
                    <a16:creationId xmlns:a16="http://schemas.microsoft.com/office/drawing/2014/main" id="{FB51EE78-001D-13E0-A339-76A6A52F3D41}"/>
                  </a:ext>
                </a:extLst>
              </p14:cNvPr>
              <p14:cNvContentPartPr/>
              <p14:nvPr/>
            </p14:nvContentPartPr>
            <p14:xfrm>
              <a:off x="9179002" y="2797565"/>
              <a:ext cx="178920" cy="116280"/>
            </p14:xfrm>
          </p:contentPart>
        </mc:Choice>
        <mc:Fallback>
          <p:pic>
            <p:nvPicPr>
              <p:cNvPr id="120" name="Ink 119">
                <a:extLst>
                  <a:ext uri="{FF2B5EF4-FFF2-40B4-BE49-F238E27FC236}">
                    <a16:creationId xmlns:a16="http://schemas.microsoft.com/office/drawing/2014/main" id="{FB51EE78-001D-13E0-A339-76A6A52F3D41}"/>
                  </a:ext>
                </a:extLst>
              </p:cNvPr>
              <p:cNvPicPr/>
              <p:nvPr/>
            </p:nvPicPr>
            <p:blipFill>
              <a:blip r:embed="rId200"/>
              <a:stretch>
                <a:fillRect/>
              </a:stretch>
            </p:blipFill>
            <p:spPr>
              <a:xfrm>
                <a:off x="9170002" y="2788925"/>
                <a:ext cx="19656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21" name="Ink 120">
                <a:extLst>
                  <a:ext uri="{FF2B5EF4-FFF2-40B4-BE49-F238E27FC236}">
                    <a16:creationId xmlns:a16="http://schemas.microsoft.com/office/drawing/2014/main" id="{6CB29DAF-403B-BBFB-CCC3-0E8C84B27C52}"/>
                  </a:ext>
                </a:extLst>
              </p14:cNvPr>
              <p14:cNvContentPartPr/>
              <p14:nvPr/>
            </p14:nvContentPartPr>
            <p14:xfrm>
              <a:off x="9399682" y="2768045"/>
              <a:ext cx="126720" cy="144000"/>
            </p14:xfrm>
          </p:contentPart>
        </mc:Choice>
        <mc:Fallback>
          <p:pic>
            <p:nvPicPr>
              <p:cNvPr id="121" name="Ink 120">
                <a:extLst>
                  <a:ext uri="{FF2B5EF4-FFF2-40B4-BE49-F238E27FC236}">
                    <a16:creationId xmlns:a16="http://schemas.microsoft.com/office/drawing/2014/main" id="{6CB29DAF-403B-BBFB-CCC3-0E8C84B27C52}"/>
                  </a:ext>
                </a:extLst>
              </p:cNvPr>
              <p:cNvPicPr/>
              <p:nvPr/>
            </p:nvPicPr>
            <p:blipFill>
              <a:blip r:embed="rId202"/>
              <a:stretch>
                <a:fillRect/>
              </a:stretch>
            </p:blipFill>
            <p:spPr>
              <a:xfrm>
                <a:off x="9391042" y="2759405"/>
                <a:ext cx="14436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23" name="Ink 122">
                <a:extLst>
                  <a:ext uri="{FF2B5EF4-FFF2-40B4-BE49-F238E27FC236}">
                    <a16:creationId xmlns:a16="http://schemas.microsoft.com/office/drawing/2014/main" id="{ADCDA7C7-5426-1D1D-540C-8B95FFDECD74}"/>
                  </a:ext>
                </a:extLst>
              </p14:cNvPr>
              <p14:cNvContentPartPr/>
              <p14:nvPr/>
            </p14:nvContentPartPr>
            <p14:xfrm>
              <a:off x="5860882" y="3292925"/>
              <a:ext cx="509760" cy="327960"/>
            </p14:xfrm>
          </p:contentPart>
        </mc:Choice>
        <mc:Fallback>
          <p:pic>
            <p:nvPicPr>
              <p:cNvPr id="123" name="Ink 122">
                <a:extLst>
                  <a:ext uri="{FF2B5EF4-FFF2-40B4-BE49-F238E27FC236}">
                    <a16:creationId xmlns:a16="http://schemas.microsoft.com/office/drawing/2014/main" id="{ADCDA7C7-5426-1D1D-540C-8B95FFDECD74}"/>
                  </a:ext>
                </a:extLst>
              </p:cNvPr>
              <p:cNvPicPr/>
              <p:nvPr/>
            </p:nvPicPr>
            <p:blipFill>
              <a:blip r:embed="rId204"/>
              <a:stretch>
                <a:fillRect/>
              </a:stretch>
            </p:blipFill>
            <p:spPr>
              <a:xfrm>
                <a:off x="5852242" y="3284285"/>
                <a:ext cx="52740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25" name="Ink 124">
                <a:extLst>
                  <a:ext uri="{FF2B5EF4-FFF2-40B4-BE49-F238E27FC236}">
                    <a16:creationId xmlns:a16="http://schemas.microsoft.com/office/drawing/2014/main" id="{6C0C0F58-786C-BFCE-E8C6-B4A4392235CF}"/>
                  </a:ext>
                </a:extLst>
              </p14:cNvPr>
              <p14:cNvContentPartPr/>
              <p14:nvPr/>
            </p14:nvContentPartPr>
            <p14:xfrm>
              <a:off x="5901922" y="2737445"/>
              <a:ext cx="506880" cy="324720"/>
            </p14:xfrm>
          </p:contentPart>
        </mc:Choice>
        <mc:Fallback>
          <p:pic>
            <p:nvPicPr>
              <p:cNvPr id="125" name="Ink 124">
                <a:extLst>
                  <a:ext uri="{FF2B5EF4-FFF2-40B4-BE49-F238E27FC236}">
                    <a16:creationId xmlns:a16="http://schemas.microsoft.com/office/drawing/2014/main" id="{6C0C0F58-786C-BFCE-E8C6-B4A4392235CF}"/>
                  </a:ext>
                </a:extLst>
              </p:cNvPr>
              <p:cNvPicPr/>
              <p:nvPr/>
            </p:nvPicPr>
            <p:blipFill>
              <a:blip r:embed="rId206"/>
              <a:stretch>
                <a:fillRect/>
              </a:stretch>
            </p:blipFill>
            <p:spPr>
              <a:xfrm>
                <a:off x="5893282" y="2728805"/>
                <a:ext cx="52452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26" name="Ink 125">
                <a:extLst>
                  <a:ext uri="{FF2B5EF4-FFF2-40B4-BE49-F238E27FC236}">
                    <a16:creationId xmlns:a16="http://schemas.microsoft.com/office/drawing/2014/main" id="{74CFCA8A-7F4C-ACD9-E038-27624BE90B7E}"/>
                  </a:ext>
                </a:extLst>
              </p14:cNvPr>
              <p14:cNvContentPartPr/>
              <p14:nvPr/>
            </p14:nvContentPartPr>
            <p14:xfrm>
              <a:off x="6388282" y="3483725"/>
              <a:ext cx="180000" cy="140400"/>
            </p14:xfrm>
          </p:contentPart>
        </mc:Choice>
        <mc:Fallback>
          <p:pic>
            <p:nvPicPr>
              <p:cNvPr id="126" name="Ink 125">
                <a:extLst>
                  <a:ext uri="{FF2B5EF4-FFF2-40B4-BE49-F238E27FC236}">
                    <a16:creationId xmlns:a16="http://schemas.microsoft.com/office/drawing/2014/main" id="{74CFCA8A-7F4C-ACD9-E038-27624BE90B7E}"/>
                  </a:ext>
                </a:extLst>
              </p:cNvPr>
              <p:cNvPicPr/>
              <p:nvPr/>
            </p:nvPicPr>
            <p:blipFill>
              <a:blip r:embed="rId208"/>
              <a:stretch>
                <a:fillRect/>
              </a:stretch>
            </p:blipFill>
            <p:spPr>
              <a:xfrm>
                <a:off x="6379282" y="3474725"/>
                <a:ext cx="19764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27" name="Ink 126">
                <a:extLst>
                  <a:ext uri="{FF2B5EF4-FFF2-40B4-BE49-F238E27FC236}">
                    <a16:creationId xmlns:a16="http://schemas.microsoft.com/office/drawing/2014/main" id="{E5B2D77B-AC7F-ADF6-B59E-EF6FB208B8CA}"/>
                  </a:ext>
                </a:extLst>
              </p14:cNvPr>
              <p14:cNvContentPartPr/>
              <p14:nvPr/>
            </p14:nvContentPartPr>
            <p14:xfrm>
              <a:off x="6509242" y="3496685"/>
              <a:ext cx="169200" cy="127440"/>
            </p14:xfrm>
          </p:contentPart>
        </mc:Choice>
        <mc:Fallback>
          <p:pic>
            <p:nvPicPr>
              <p:cNvPr id="127" name="Ink 126">
                <a:extLst>
                  <a:ext uri="{FF2B5EF4-FFF2-40B4-BE49-F238E27FC236}">
                    <a16:creationId xmlns:a16="http://schemas.microsoft.com/office/drawing/2014/main" id="{E5B2D77B-AC7F-ADF6-B59E-EF6FB208B8CA}"/>
                  </a:ext>
                </a:extLst>
              </p:cNvPr>
              <p:cNvPicPr/>
              <p:nvPr/>
            </p:nvPicPr>
            <p:blipFill>
              <a:blip r:embed="rId210"/>
              <a:stretch>
                <a:fillRect/>
              </a:stretch>
            </p:blipFill>
            <p:spPr>
              <a:xfrm>
                <a:off x="6500602" y="3487685"/>
                <a:ext cx="18684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29" name="Ink 128">
                <a:extLst>
                  <a:ext uri="{FF2B5EF4-FFF2-40B4-BE49-F238E27FC236}">
                    <a16:creationId xmlns:a16="http://schemas.microsoft.com/office/drawing/2014/main" id="{04F5D52F-DC60-DCDB-E30F-9842B681646D}"/>
                  </a:ext>
                </a:extLst>
              </p14:cNvPr>
              <p14:cNvContentPartPr/>
              <p14:nvPr/>
            </p14:nvContentPartPr>
            <p14:xfrm>
              <a:off x="7833682" y="3080885"/>
              <a:ext cx="168840" cy="191160"/>
            </p14:xfrm>
          </p:contentPart>
        </mc:Choice>
        <mc:Fallback>
          <p:pic>
            <p:nvPicPr>
              <p:cNvPr id="129" name="Ink 128">
                <a:extLst>
                  <a:ext uri="{FF2B5EF4-FFF2-40B4-BE49-F238E27FC236}">
                    <a16:creationId xmlns:a16="http://schemas.microsoft.com/office/drawing/2014/main" id="{04F5D52F-DC60-DCDB-E30F-9842B681646D}"/>
                  </a:ext>
                </a:extLst>
              </p:cNvPr>
              <p:cNvPicPr/>
              <p:nvPr/>
            </p:nvPicPr>
            <p:blipFill>
              <a:blip r:embed="rId212"/>
              <a:stretch>
                <a:fillRect/>
              </a:stretch>
            </p:blipFill>
            <p:spPr>
              <a:xfrm>
                <a:off x="7824682" y="3071885"/>
                <a:ext cx="18648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30" name="Ink 129">
                <a:extLst>
                  <a:ext uri="{FF2B5EF4-FFF2-40B4-BE49-F238E27FC236}">
                    <a16:creationId xmlns:a16="http://schemas.microsoft.com/office/drawing/2014/main" id="{460ADBFF-FC68-087A-C3A8-433F069D6D36}"/>
                  </a:ext>
                </a:extLst>
              </p14:cNvPr>
              <p14:cNvContentPartPr/>
              <p14:nvPr/>
            </p14:nvContentPartPr>
            <p14:xfrm>
              <a:off x="8154802" y="3201485"/>
              <a:ext cx="8280" cy="15480"/>
            </p14:xfrm>
          </p:contentPart>
        </mc:Choice>
        <mc:Fallback>
          <p:pic>
            <p:nvPicPr>
              <p:cNvPr id="130" name="Ink 129">
                <a:extLst>
                  <a:ext uri="{FF2B5EF4-FFF2-40B4-BE49-F238E27FC236}">
                    <a16:creationId xmlns:a16="http://schemas.microsoft.com/office/drawing/2014/main" id="{460ADBFF-FC68-087A-C3A8-433F069D6D36}"/>
                  </a:ext>
                </a:extLst>
              </p:cNvPr>
              <p:cNvPicPr/>
              <p:nvPr/>
            </p:nvPicPr>
            <p:blipFill>
              <a:blip r:embed="rId214"/>
              <a:stretch>
                <a:fillRect/>
              </a:stretch>
            </p:blipFill>
            <p:spPr>
              <a:xfrm>
                <a:off x="8145802" y="3192845"/>
                <a:ext cx="2592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31" name="Ink 130">
                <a:extLst>
                  <a:ext uri="{FF2B5EF4-FFF2-40B4-BE49-F238E27FC236}">
                    <a16:creationId xmlns:a16="http://schemas.microsoft.com/office/drawing/2014/main" id="{4D2A8F19-CD22-0EA0-33A0-CE1A45E6F98F}"/>
                  </a:ext>
                </a:extLst>
              </p14:cNvPr>
              <p14:cNvContentPartPr/>
              <p14:nvPr/>
            </p14:nvContentPartPr>
            <p14:xfrm>
              <a:off x="8255242" y="3077285"/>
              <a:ext cx="92880" cy="222840"/>
            </p14:xfrm>
          </p:contentPart>
        </mc:Choice>
        <mc:Fallback>
          <p:pic>
            <p:nvPicPr>
              <p:cNvPr id="131" name="Ink 130">
                <a:extLst>
                  <a:ext uri="{FF2B5EF4-FFF2-40B4-BE49-F238E27FC236}">
                    <a16:creationId xmlns:a16="http://schemas.microsoft.com/office/drawing/2014/main" id="{4D2A8F19-CD22-0EA0-33A0-CE1A45E6F98F}"/>
                  </a:ext>
                </a:extLst>
              </p:cNvPr>
              <p:cNvPicPr/>
              <p:nvPr/>
            </p:nvPicPr>
            <p:blipFill>
              <a:blip r:embed="rId216"/>
              <a:stretch>
                <a:fillRect/>
              </a:stretch>
            </p:blipFill>
            <p:spPr>
              <a:xfrm>
                <a:off x="8246602" y="3068645"/>
                <a:ext cx="11052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33" name="Ink 132">
                <a:extLst>
                  <a:ext uri="{FF2B5EF4-FFF2-40B4-BE49-F238E27FC236}">
                    <a16:creationId xmlns:a16="http://schemas.microsoft.com/office/drawing/2014/main" id="{09B69637-FA93-945A-C79D-1FAB450A61A9}"/>
                  </a:ext>
                </a:extLst>
              </p14:cNvPr>
              <p14:cNvContentPartPr/>
              <p14:nvPr/>
            </p14:nvContentPartPr>
            <p14:xfrm>
              <a:off x="8630722" y="3053885"/>
              <a:ext cx="182520" cy="286920"/>
            </p14:xfrm>
          </p:contentPart>
        </mc:Choice>
        <mc:Fallback>
          <p:pic>
            <p:nvPicPr>
              <p:cNvPr id="133" name="Ink 132">
                <a:extLst>
                  <a:ext uri="{FF2B5EF4-FFF2-40B4-BE49-F238E27FC236}">
                    <a16:creationId xmlns:a16="http://schemas.microsoft.com/office/drawing/2014/main" id="{09B69637-FA93-945A-C79D-1FAB450A61A9}"/>
                  </a:ext>
                </a:extLst>
              </p:cNvPr>
              <p:cNvPicPr/>
              <p:nvPr/>
            </p:nvPicPr>
            <p:blipFill>
              <a:blip r:embed="rId218"/>
              <a:stretch>
                <a:fillRect/>
              </a:stretch>
            </p:blipFill>
            <p:spPr>
              <a:xfrm>
                <a:off x="8621722" y="3045245"/>
                <a:ext cx="20016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34" name="Ink 133">
                <a:extLst>
                  <a:ext uri="{FF2B5EF4-FFF2-40B4-BE49-F238E27FC236}">
                    <a16:creationId xmlns:a16="http://schemas.microsoft.com/office/drawing/2014/main" id="{0A1248DA-A3EA-E652-9D8B-A755218B6E7F}"/>
                  </a:ext>
                </a:extLst>
              </p14:cNvPr>
              <p14:cNvContentPartPr/>
              <p14:nvPr/>
            </p14:nvContentPartPr>
            <p14:xfrm>
              <a:off x="8834842" y="3060005"/>
              <a:ext cx="423720" cy="236880"/>
            </p14:xfrm>
          </p:contentPart>
        </mc:Choice>
        <mc:Fallback>
          <p:pic>
            <p:nvPicPr>
              <p:cNvPr id="134" name="Ink 133">
                <a:extLst>
                  <a:ext uri="{FF2B5EF4-FFF2-40B4-BE49-F238E27FC236}">
                    <a16:creationId xmlns:a16="http://schemas.microsoft.com/office/drawing/2014/main" id="{0A1248DA-A3EA-E652-9D8B-A755218B6E7F}"/>
                  </a:ext>
                </a:extLst>
              </p:cNvPr>
              <p:cNvPicPr/>
              <p:nvPr/>
            </p:nvPicPr>
            <p:blipFill>
              <a:blip r:embed="rId220"/>
              <a:stretch>
                <a:fillRect/>
              </a:stretch>
            </p:blipFill>
            <p:spPr>
              <a:xfrm>
                <a:off x="8826202" y="3051365"/>
                <a:ext cx="44136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35" name="Ink 134">
                <a:extLst>
                  <a:ext uri="{FF2B5EF4-FFF2-40B4-BE49-F238E27FC236}">
                    <a16:creationId xmlns:a16="http://schemas.microsoft.com/office/drawing/2014/main" id="{59375F1D-009F-A867-0C30-98A88B513738}"/>
                  </a:ext>
                </a:extLst>
              </p14:cNvPr>
              <p14:cNvContentPartPr/>
              <p14:nvPr/>
            </p14:nvContentPartPr>
            <p14:xfrm>
              <a:off x="9286642" y="3048485"/>
              <a:ext cx="51480" cy="222480"/>
            </p14:xfrm>
          </p:contentPart>
        </mc:Choice>
        <mc:Fallback>
          <p:pic>
            <p:nvPicPr>
              <p:cNvPr id="135" name="Ink 134">
                <a:extLst>
                  <a:ext uri="{FF2B5EF4-FFF2-40B4-BE49-F238E27FC236}">
                    <a16:creationId xmlns:a16="http://schemas.microsoft.com/office/drawing/2014/main" id="{59375F1D-009F-A867-0C30-98A88B513738}"/>
                  </a:ext>
                </a:extLst>
              </p:cNvPr>
              <p:cNvPicPr/>
              <p:nvPr/>
            </p:nvPicPr>
            <p:blipFill>
              <a:blip r:embed="rId222"/>
              <a:stretch>
                <a:fillRect/>
              </a:stretch>
            </p:blipFill>
            <p:spPr>
              <a:xfrm>
                <a:off x="9277642" y="3039485"/>
                <a:ext cx="6912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36" name="Ink 135">
                <a:extLst>
                  <a:ext uri="{FF2B5EF4-FFF2-40B4-BE49-F238E27FC236}">
                    <a16:creationId xmlns:a16="http://schemas.microsoft.com/office/drawing/2014/main" id="{469E8D93-44A2-8DF2-4717-79BCBC502343}"/>
                  </a:ext>
                </a:extLst>
              </p14:cNvPr>
              <p14:cNvContentPartPr/>
              <p14:nvPr/>
            </p14:nvContentPartPr>
            <p14:xfrm>
              <a:off x="9384562" y="3047765"/>
              <a:ext cx="58680" cy="209160"/>
            </p14:xfrm>
          </p:contentPart>
        </mc:Choice>
        <mc:Fallback>
          <p:pic>
            <p:nvPicPr>
              <p:cNvPr id="136" name="Ink 135">
                <a:extLst>
                  <a:ext uri="{FF2B5EF4-FFF2-40B4-BE49-F238E27FC236}">
                    <a16:creationId xmlns:a16="http://schemas.microsoft.com/office/drawing/2014/main" id="{469E8D93-44A2-8DF2-4717-79BCBC502343}"/>
                  </a:ext>
                </a:extLst>
              </p:cNvPr>
              <p:cNvPicPr/>
              <p:nvPr/>
            </p:nvPicPr>
            <p:blipFill>
              <a:blip r:embed="rId224"/>
              <a:stretch>
                <a:fillRect/>
              </a:stretch>
            </p:blipFill>
            <p:spPr>
              <a:xfrm>
                <a:off x="9375562" y="3038765"/>
                <a:ext cx="7632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37" name="Ink 136">
                <a:extLst>
                  <a:ext uri="{FF2B5EF4-FFF2-40B4-BE49-F238E27FC236}">
                    <a16:creationId xmlns:a16="http://schemas.microsoft.com/office/drawing/2014/main" id="{206AEEB0-CE6D-39A4-4F2E-9B66A4F4D908}"/>
                  </a:ext>
                </a:extLst>
              </p14:cNvPr>
              <p14:cNvContentPartPr/>
              <p14:nvPr/>
            </p14:nvContentPartPr>
            <p14:xfrm>
              <a:off x="9469882" y="3121205"/>
              <a:ext cx="78840" cy="155160"/>
            </p14:xfrm>
          </p:contentPart>
        </mc:Choice>
        <mc:Fallback>
          <p:pic>
            <p:nvPicPr>
              <p:cNvPr id="137" name="Ink 136">
                <a:extLst>
                  <a:ext uri="{FF2B5EF4-FFF2-40B4-BE49-F238E27FC236}">
                    <a16:creationId xmlns:a16="http://schemas.microsoft.com/office/drawing/2014/main" id="{206AEEB0-CE6D-39A4-4F2E-9B66A4F4D908}"/>
                  </a:ext>
                </a:extLst>
              </p:cNvPr>
              <p:cNvPicPr/>
              <p:nvPr/>
            </p:nvPicPr>
            <p:blipFill>
              <a:blip r:embed="rId226"/>
              <a:stretch>
                <a:fillRect/>
              </a:stretch>
            </p:blipFill>
            <p:spPr>
              <a:xfrm>
                <a:off x="9460882" y="3112205"/>
                <a:ext cx="9648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38" name="Ink 137">
                <a:extLst>
                  <a:ext uri="{FF2B5EF4-FFF2-40B4-BE49-F238E27FC236}">
                    <a16:creationId xmlns:a16="http://schemas.microsoft.com/office/drawing/2014/main" id="{672BB416-DCAF-1C4F-A377-89BF24982937}"/>
                  </a:ext>
                </a:extLst>
              </p14:cNvPr>
              <p14:cNvContentPartPr/>
              <p14:nvPr/>
            </p14:nvContentPartPr>
            <p14:xfrm>
              <a:off x="9598762" y="3033365"/>
              <a:ext cx="209520" cy="265680"/>
            </p14:xfrm>
          </p:contentPart>
        </mc:Choice>
        <mc:Fallback>
          <p:pic>
            <p:nvPicPr>
              <p:cNvPr id="138" name="Ink 137">
                <a:extLst>
                  <a:ext uri="{FF2B5EF4-FFF2-40B4-BE49-F238E27FC236}">
                    <a16:creationId xmlns:a16="http://schemas.microsoft.com/office/drawing/2014/main" id="{672BB416-DCAF-1C4F-A377-89BF24982937}"/>
                  </a:ext>
                </a:extLst>
              </p:cNvPr>
              <p:cNvPicPr/>
              <p:nvPr/>
            </p:nvPicPr>
            <p:blipFill>
              <a:blip r:embed="rId228"/>
              <a:stretch>
                <a:fillRect/>
              </a:stretch>
            </p:blipFill>
            <p:spPr>
              <a:xfrm>
                <a:off x="9590122" y="3024725"/>
                <a:ext cx="22716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40" name="Ink 139">
                <a:extLst>
                  <a:ext uri="{FF2B5EF4-FFF2-40B4-BE49-F238E27FC236}">
                    <a16:creationId xmlns:a16="http://schemas.microsoft.com/office/drawing/2014/main" id="{21F2134F-BBF9-796E-3B2E-211571D0F865}"/>
                  </a:ext>
                </a:extLst>
              </p14:cNvPr>
              <p14:cNvContentPartPr/>
              <p14:nvPr/>
            </p14:nvContentPartPr>
            <p14:xfrm>
              <a:off x="7278922" y="3544925"/>
              <a:ext cx="544320" cy="1982520"/>
            </p14:xfrm>
          </p:contentPart>
        </mc:Choice>
        <mc:Fallback>
          <p:pic>
            <p:nvPicPr>
              <p:cNvPr id="140" name="Ink 139">
                <a:extLst>
                  <a:ext uri="{FF2B5EF4-FFF2-40B4-BE49-F238E27FC236}">
                    <a16:creationId xmlns:a16="http://schemas.microsoft.com/office/drawing/2014/main" id="{21F2134F-BBF9-796E-3B2E-211571D0F865}"/>
                  </a:ext>
                </a:extLst>
              </p:cNvPr>
              <p:cNvPicPr/>
              <p:nvPr/>
            </p:nvPicPr>
            <p:blipFill>
              <a:blip r:embed="rId230"/>
              <a:stretch>
                <a:fillRect/>
              </a:stretch>
            </p:blipFill>
            <p:spPr>
              <a:xfrm>
                <a:off x="7269922" y="3536285"/>
                <a:ext cx="561960" cy="200016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41" name="Ink 140">
                <a:extLst>
                  <a:ext uri="{FF2B5EF4-FFF2-40B4-BE49-F238E27FC236}">
                    <a16:creationId xmlns:a16="http://schemas.microsoft.com/office/drawing/2014/main" id="{82802B2E-8B69-484E-1485-00D52E267AB7}"/>
                  </a:ext>
                </a:extLst>
              </p14:cNvPr>
              <p14:cNvContentPartPr/>
              <p14:nvPr/>
            </p14:nvContentPartPr>
            <p14:xfrm>
              <a:off x="7627402" y="5399645"/>
              <a:ext cx="164880" cy="97200"/>
            </p14:xfrm>
          </p:contentPart>
        </mc:Choice>
        <mc:Fallback>
          <p:pic>
            <p:nvPicPr>
              <p:cNvPr id="141" name="Ink 140">
                <a:extLst>
                  <a:ext uri="{FF2B5EF4-FFF2-40B4-BE49-F238E27FC236}">
                    <a16:creationId xmlns:a16="http://schemas.microsoft.com/office/drawing/2014/main" id="{82802B2E-8B69-484E-1485-00D52E267AB7}"/>
                  </a:ext>
                </a:extLst>
              </p:cNvPr>
              <p:cNvPicPr/>
              <p:nvPr/>
            </p:nvPicPr>
            <p:blipFill>
              <a:blip r:embed="rId232"/>
              <a:stretch>
                <a:fillRect/>
              </a:stretch>
            </p:blipFill>
            <p:spPr>
              <a:xfrm>
                <a:off x="7618762" y="5391005"/>
                <a:ext cx="18252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42" name="Ink 141">
                <a:extLst>
                  <a:ext uri="{FF2B5EF4-FFF2-40B4-BE49-F238E27FC236}">
                    <a16:creationId xmlns:a16="http://schemas.microsoft.com/office/drawing/2014/main" id="{DDC0DFBB-B4DA-30D0-E42D-4174A4204BC6}"/>
                  </a:ext>
                </a:extLst>
              </p14:cNvPr>
              <p14:cNvContentPartPr/>
              <p14:nvPr/>
            </p14:nvContentPartPr>
            <p14:xfrm>
              <a:off x="7546762" y="3538085"/>
              <a:ext cx="836280" cy="2336400"/>
            </p14:xfrm>
          </p:contentPart>
        </mc:Choice>
        <mc:Fallback>
          <p:pic>
            <p:nvPicPr>
              <p:cNvPr id="142" name="Ink 141">
                <a:extLst>
                  <a:ext uri="{FF2B5EF4-FFF2-40B4-BE49-F238E27FC236}">
                    <a16:creationId xmlns:a16="http://schemas.microsoft.com/office/drawing/2014/main" id="{DDC0DFBB-B4DA-30D0-E42D-4174A4204BC6}"/>
                  </a:ext>
                </a:extLst>
              </p:cNvPr>
              <p:cNvPicPr/>
              <p:nvPr/>
            </p:nvPicPr>
            <p:blipFill>
              <a:blip r:embed="rId234"/>
              <a:stretch>
                <a:fillRect/>
              </a:stretch>
            </p:blipFill>
            <p:spPr>
              <a:xfrm>
                <a:off x="7537762" y="3529085"/>
                <a:ext cx="853920" cy="235404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43" name="Ink 142">
                <a:extLst>
                  <a:ext uri="{FF2B5EF4-FFF2-40B4-BE49-F238E27FC236}">
                    <a16:creationId xmlns:a16="http://schemas.microsoft.com/office/drawing/2014/main" id="{346C4B01-32C2-B019-19DE-EAC2A0C85ED2}"/>
                  </a:ext>
                </a:extLst>
              </p14:cNvPr>
              <p14:cNvContentPartPr/>
              <p14:nvPr/>
            </p14:nvContentPartPr>
            <p14:xfrm>
              <a:off x="8043562" y="5756045"/>
              <a:ext cx="170280" cy="112320"/>
            </p14:xfrm>
          </p:contentPart>
        </mc:Choice>
        <mc:Fallback>
          <p:pic>
            <p:nvPicPr>
              <p:cNvPr id="143" name="Ink 142">
                <a:extLst>
                  <a:ext uri="{FF2B5EF4-FFF2-40B4-BE49-F238E27FC236}">
                    <a16:creationId xmlns:a16="http://schemas.microsoft.com/office/drawing/2014/main" id="{346C4B01-32C2-B019-19DE-EAC2A0C85ED2}"/>
                  </a:ext>
                </a:extLst>
              </p:cNvPr>
              <p:cNvPicPr/>
              <p:nvPr/>
            </p:nvPicPr>
            <p:blipFill>
              <a:blip r:embed="rId236"/>
              <a:stretch>
                <a:fillRect/>
              </a:stretch>
            </p:blipFill>
            <p:spPr>
              <a:xfrm>
                <a:off x="8034922" y="5747405"/>
                <a:ext cx="18792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45" name="Ink 144">
                <a:extLst>
                  <a:ext uri="{FF2B5EF4-FFF2-40B4-BE49-F238E27FC236}">
                    <a16:creationId xmlns:a16="http://schemas.microsoft.com/office/drawing/2014/main" id="{62774081-EBF4-0B20-AFAF-0F120CAF390C}"/>
                  </a:ext>
                </a:extLst>
              </p14:cNvPr>
              <p14:cNvContentPartPr/>
              <p14:nvPr/>
            </p14:nvContentPartPr>
            <p14:xfrm>
              <a:off x="6770602" y="2372765"/>
              <a:ext cx="356760" cy="53280"/>
            </p14:xfrm>
          </p:contentPart>
        </mc:Choice>
        <mc:Fallback>
          <p:pic>
            <p:nvPicPr>
              <p:cNvPr id="145" name="Ink 144">
                <a:extLst>
                  <a:ext uri="{FF2B5EF4-FFF2-40B4-BE49-F238E27FC236}">
                    <a16:creationId xmlns:a16="http://schemas.microsoft.com/office/drawing/2014/main" id="{62774081-EBF4-0B20-AFAF-0F120CAF390C}"/>
                  </a:ext>
                </a:extLst>
              </p:cNvPr>
              <p:cNvPicPr/>
              <p:nvPr/>
            </p:nvPicPr>
            <p:blipFill>
              <a:blip r:embed="rId238"/>
              <a:stretch>
                <a:fillRect/>
              </a:stretch>
            </p:blipFill>
            <p:spPr>
              <a:xfrm>
                <a:off x="6761962" y="2363765"/>
                <a:ext cx="37440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47" name="Ink 146">
                <a:extLst>
                  <a:ext uri="{FF2B5EF4-FFF2-40B4-BE49-F238E27FC236}">
                    <a16:creationId xmlns:a16="http://schemas.microsoft.com/office/drawing/2014/main" id="{85E69866-838D-6E46-5B21-643DAA9BDD05}"/>
                  </a:ext>
                </a:extLst>
              </p14:cNvPr>
              <p14:cNvContentPartPr/>
              <p14:nvPr/>
            </p14:nvContentPartPr>
            <p14:xfrm>
              <a:off x="8078842" y="2676605"/>
              <a:ext cx="605520" cy="58320"/>
            </p14:xfrm>
          </p:contentPart>
        </mc:Choice>
        <mc:Fallback>
          <p:pic>
            <p:nvPicPr>
              <p:cNvPr id="147" name="Ink 146">
                <a:extLst>
                  <a:ext uri="{FF2B5EF4-FFF2-40B4-BE49-F238E27FC236}">
                    <a16:creationId xmlns:a16="http://schemas.microsoft.com/office/drawing/2014/main" id="{85E69866-838D-6E46-5B21-643DAA9BDD05}"/>
                  </a:ext>
                </a:extLst>
              </p:cNvPr>
              <p:cNvPicPr/>
              <p:nvPr/>
            </p:nvPicPr>
            <p:blipFill>
              <a:blip r:embed="rId240"/>
              <a:stretch>
                <a:fillRect/>
              </a:stretch>
            </p:blipFill>
            <p:spPr>
              <a:xfrm>
                <a:off x="8069842" y="2667965"/>
                <a:ext cx="62316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53" name="Ink 152">
                <a:extLst>
                  <a:ext uri="{FF2B5EF4-FFF2-40B4-BE49-F238E27FC236}">
                    <a16:creationId xmlns:a16="http://schemas.microsoft.com/office/drawing/2014/main" id="{7535F9A6-A5F3-5854-1C8C-7312E7CC7F07}"/>
                  </a:ext>
                </a:extLst>
              </p14:cNvPr>
              <p14:cNvContentPartPr/>
              <p14:nvPr/>
            </p14:nvContentPartPr>
            <p14:xfrm>
              <a:off x="10102762" y="2099885"/>
              <a:ext cx="902520" cy="793800"/>
            </p14:xfrm>
          </p:contentPart>
        </mc:Choice>
        <mc:Fallback>
          <p:pic>
            <p:nvPicPr>
              <p:cNvPr id="153" name="Ink 152">
                <a:extLst>
                  <a:ext uri="{FF2B5EF4-FFF2-40B4-BE49-F238E27FC236}">
                    <a16:creationId xmlns:a16="http://schemas.microsoft.com/office/drawing/2014/main" id="{7535F9A6-A5F3-5854-1C8C-7312E7CC7F07}"/>
                  </a:ext>
                </a:extLst>
              </p:cNvPr>
              <p:cNvPicPr/>
              <p:nvPr/>
            </p:nvPicPr>
            <p:blipFill>
              <a:blip r:embed="rId242"/>
              <a:stretch>
                <a:fillRect/>
              </a:stretch>
            </p:blipFill>
            <p:spPr>
              <a:xfrm>
                <a:off x="10094122" y="2091245"/>
                <a:ext cx="920160" cy="81144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54" name="Ink 153">
                <a:extLst>
                  <a:ext uri="{FF2B5EF4-FFF2-40B4-BE49-F238E27FC236}">
                    <a16:creationId xmlns:a16="http://schemas.microsoft.com/office/drawing/2014/main" id="{7035117E-5342-1296-EBA1-FE7D8103B4BF}"/>
                  </a:ext>
                </a:extLst>
              </p14:cNvPr>
              <p14:cNvContentPartPr/>
              <p14:nvPr/>
            </p14:nvContentPartPr>
            <p14:xfrm>
              <a:off x="10856962" y="2439725"/>
              <a:ext cx="290520" cy="37800"/>
            </p14:xfrm>
          </p:contentPart>
        </mc:Choice>
        <mc:Fallback>
          <p:pic>
            <p:nvPicPr>
              <p:cNvPr id="154" name="Ink 153">
                <a:extLst>
                  <a:ext uri="{FF2B5EF4-FFF2-40B4-BE49-F238E27FC236}">
                    <a16:creationId xmlns:a16="http://schemas.microsoft.com/office/drawing/2014/main" id="{7035117E-5342-1296-EBA1-FE7D8103B4BF}"/>
                  </a:ext>
                </a:extLst>
              </p:cNvPr>
              <p:cNvPicPr/>
              <p:nvPr/>
            </p:nvPicPr>
            <p:blipFill>
              <a:blip r:embed="rId244"/>
              <a:stretch>
                <a:fillRect/>
              </a:stretch>
            </p:blipFill>
            <p:spPr>
              <a:xfrm>
                <a:off x="10847962" y="2430725"/>
                <a:ext cx="30816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56" name="Ink 155">
                <a:extLst>
                  <a:ext uri="{FF2B5EF4-FFF2-40B4-BE49-F238E27FC236}">
                    <a16:creationId xmlns:a16="http://schemas.microsoft.com/office/drawing/2014/main" id="{35CAAFA9-616F-551E-31AE-3F7E0CA32B40}"/>
                  </a:ext>
                </a:extLst>
              </p14:cNvPr>
              <p14:cNvContentPartPr/>
              <p14:nvPr/>
            </p14:nvContentPartPr>
            <p14:xfrm>
              <a:off x="11265562" y="2234885"/>
              <a:ext cx="255600" cy="209520"/>
            </p14:xfrm>
          </p:contentPart>
        </mc:Choice>
        <mc:Fallback>
          <p:pic>
            <p:nvPicPr>
              <p:cNvPr id="156" name="Ink 155">
                <a:extLst>
                  <a:ext uri="{FF2B5EF4-FFF2-40B4-BE49-F238E27FC236}">
                    <a16:creationId xmlns:a16="http://schemas.microsoft.com/office/drawing/2014/main" id="{35CAAFA9-616F-551E-31AE-3F7E0CA32B40}"/>
                  </a:ext>
                </a:extLst>
              </p:cNvPr>
              <p:cNvPicPr/>
              <p:nvPr/>
            </p:nvPicPr>
            <p:blipFill>
              <a:blip r:embed="rId246"/>
              <a:stretch>
                <a:fillRect/>
              </a:stretch>
            </p:blipFill>
            <p:spPr>
              <a:xfrm>
                <a:off x="11256562" y="2226245"/>
                <a:ext cx="27324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57" name="Ink 156">
                <a:extLst>
                  <a:ext uri="{FF2B5EF4-FFF2-40B4-BE49-F238E27FC236}">
                    <a16:creationId xmlns:a16="http://schemas.microsoft.com/office/drawing/2014/main" id="{6290973F-C12C-3683-2055-A242432B5197}"/>
                  </a:ext>
                </a:extLst>
              </p14:cNvPr>
              <p14:cNvContentPartPr/>
              <p14:nvPr/>
            </p14:nvContentPartPr>
            <p14:xfrm>
              <a:off x="11571562" y="2240285"/>
              <a:ext cx="7560" cy="5400"/>
            </p14:xfrm>
          </p:contentPart>
        </mc:Choice>
        <mc:Fallback>
          <p:pic>
            <p:nvPicPr>
              <p:cNvPr id="157" name="Ink 156">
                <a:extLst>
                  <a:ext uri="{FF2B5EF4-FFF2-40B4-BE49-F238E27FC236}">
                    <a16:creationId xmlns:a16="http://schemas.microsoft.com/office/drawing/2014/main" id="{6290973F-C12C-3683-2055-A242432B5197}"/>
                  </a:ext>
                </a:extLst>
              </p:cNvPr>
              <p:cNvPicPr/>
              <p:nvPr/>
            </p:nvPicPr>
            <p:blipFill>
              <a:blip r:embed="rId248"/>
              <a:stretch>
                <a:fillRect/>
              </a:stretch>
            </p:blipFill>
            <p:spPr>
              <a:xfrm>
                <a:off x="11562922" y="2231285"/>
                <a:ext cx="2520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58" name="Ink 157">
                <a:extLst>
                  <a:ext uri="{FF2B5EF4-FFF2-40B4-BE49-F238E27FC236}">
                    <a16:creationId xmlns:a16="http://schemas.microsoft.com/office/drawing/2014/main" id="{6A9F7C74-C85D-A6D8-7A11-36872D15E793}"/>
                  </a:ext>
                </a:extLst>
              </p14:cNvPr>
              <p14:cNvContentPartPr/>
              <p14:nvPr/>
            </p14:nvContentPartPr>
            <p14:xfrm>
              <a:off x="11571562" y="2232725"/>
              <a:ext cx="14760" cy="145440"/>
            </p14:xfrm>
          </p:contentPart>
        </mc:Choice>
        <mc:Fallback>
          <p:pic>
            <p:nvPicPr>
              <p:cNvPr id="158" name="Ink 157">
                <a:extLst>
                  <a:ext uri="{FF2B5EF4-FFF2-40B4-BE49-F238E27FC236}">
                    <a16:creationId xmlns:a16="http://schemas.microsoft.com/office/drawing/2014/main" id="{6A9F7C74-C85D-A6D8-7A11-36872D15E793}"/>
                  </a:ext>
                </a:extLst>
              </p:cNvPr>
              <p:cNvPicPr/>
              <p:nvPr/>
            </p:nvPicPr>
            <p:blipFill>
              <a:blip r:embed="rId250"/>
              <a:stretch>
                <a:fillRect/>
              </a:stretch>
            </p:blipFill>
            <p:spPr>
              <a:xfrm>
                <a:off x="11562922" y="2224085"/>
                <a:ext cx="3240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59" name="Ink 158">
                <a:extLst>
                  <a:ext uri="{FF2B5EF4-FFF2-40B4-BE49-F238E27FC236}">
                    <a16:creationId xmlns:a16="http://schemas.microsoft.com/office/drawing/2014/main" id="{A5EBB1E6-693C-5B6D-A7D0-5C4731C5718E}"/>
                  </a:ext>
                </a:extLst>
              </p14:cNvPr>
              <p14:cNvContentPartPr/>
              <p14:nvPr/>
            </p14:nvContentPartPr>
            <p14:xfrm>
              <a:off x="11505322" y="2192405"/>
              <a:ext cx="229320" cy="57960"/>
            </p14:xfrm>
          </p:contentPart>
        </mc:Choice>
        <mc:Fallback>
          <p:pic>
            <p:nvPicPr>
              <p:cNvPr id="159" name="Ink 158">
                <a:extLst>
                  <a:ext uri="{FF2B5EF4-FFF2-40B4-BE49-F238E27FC236}">
                    <a16:creationId xmlns:a16="http://schemas.microsoft.com/office/drawing/2014/main" id="{A5EBB1E6-693C-5B6D-A7D0-5C4731C5718E}"/>
                  </a:ext>
                </a:extLst>
              </p:cNvPr>
              <p:cNvPicPr/>
              <p:nvPr/>
            </p:nvPicPr>
            <p:blipFill>
              <a:blip r:embed="rId252"/>
              <a:stretch>
                <a:fillRect/>
              </a:stretch>
            </p:blipFill>
            <p:spPr>
              <a:xfrm>
                <a:off x="11496682" y="2183405"/>
                <a:ext cx="246960" cy="75600"/>
              </a:xfrm>
              <a:prstGeom prst="rect">
                <a:avLst/>
              </a:prstGeom>
            </p:spPr>
          </p:pic>
        </mc:Fallback>
      </mc:AlternateContent>
      <p:grpSp>
        <p:nvGrpSpPr>
          <p:cNvPr id="168" name="Group 167">
            <a:extLst>
              <a:ext uri="{FF2B5EF4-FFF2-40B4-BE49-F238E27FC236}">
                <a16:creationId xmlns:a16="http://schemas.microsoft.com/office/drawing/2014/main" id="{7DC89544-29A2-36A1-685D-59EC238B4EB0}"/>
              </a:ext>
            </a:extLst>
          </p:cNvPr>
          <p:cNvGrpSpPr/>
          <p:nvPr/>
        </p:nvGrpSpPr>
        <p:grpSpPr>
          <a:xfrm>
            <a:off x="9931402" y="2961365"/>
            <a:ext cx="1310400" cy="435960"/>
            <a:chOff x="9931402" y="2961365"/>
            <a:chExt cx="1310400" cy="435960"/>
          </a:xfrm>
        </p:grpSpPr>
        <mc:AlternateContent xmlns:mc="http://schemas.openxmlformats.org/markup-compatibility/2006">
          <mc:Choice xmlns:p14="http://schemas.microsoft.com/office/powerpoint/2010/main" Requires="p14">
            <p:contentPart p14:bwMode="auto" r:id="rId253">
              <p14:nvContentPartPr>
                <p14:cNvPr id="160" name="Ink 159">
                  <a:extLst>
                    <a:ext uri="{FF2B5EF4-FFF2-40B4-BE49-F238E27FC236}">
                      <a16:creationId xmlns:a16="http://schemas.microsoft.com/office/drawing/2014/main" id="{8653C129-4782-935A-DB6E-05607CB3394A}"/>
                    </a:ext>
                  </a:extLst>
                </p14:cNvPr>
                <p14:cNvContentPartPr/>
                <p14:nvPr/>
              </p14:nvContentPartPr>
              <p14:xfrm>
                <a:off x="9931402" y="2961365"/>
                <a:ext cx="309600" cy="379440"/>
              </p14:xfrm>
            </p:contentPart>
          </mc:Choice>
          <mc:Fallback>
            <p:pic>
              <p:nvPicPr>
                <p:cNvPr id="160" name="Ink 159">
                  <a:extLst>
                    <a:ext uri="{FF2B5EF4-FFF2-40B4-BE49-F238E27FC236}">
                      <a16:creationId xmlns:a16="http://schemas.microsoft.com/office/drawing/2014/main" id="{8653C129-4782-935A-DB6E-05607CB3394A}"/>
                    </a:ext>
                  </a:extLst>
                </p:cNvPr>
                <p:cNvPicPr/>
                <p:nvPr/>
              </p:nvPicPr>
              <p:blipFill>
                <a:blip r:embed="rId254"/>
                <a:stretch>
                  <a:fillRect/>
                </a:stretch>
              </p:blipFill>
              <p:spPr>
                <a:xfrm>
                  <a:off x="9922762" y="2952725"/>
                  <a:ext cx="327240" cy="39708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61" name="Ink 160">
                  <a:extLst>
                    <a:ext uri="{FF2B5EF4-FFF2-40B4-BE49-F238E27FC236}">
                      <a16:creationId xmlns:a16="http://schemas.microsoft.com/office/drawing/2014/main" id="{53EF4C2C-BA07-0ACF-D2F7-2B69DAC9F0E0}"/>
                    </a:ext>
                  </a:extLst>
                </p14:cNvPr>
                <p14:cNvContentPartPr/>
                <p14:nvPr/>
              </p14:nvContentPartPr>
              <p14:xfrm>
                <a:off x="10163242" y="3094205"/>
                <a:ext cx="389880" cy="39960"/>
              </p14:xfrm>
            </p:contentPart>
          </mc:Choice>
          <mc:Fallback>
            <p:pic>
              <p:nvPicPr>
                <p:cNvPr id="161" name="Ink 160">
                  <a:extLst>
                    <a:ext uri="{FF2B5EF4-FFF2-40B4-BE49-F238E27FC236}">
                      <a16:creationId xmlns:a16="http://schemas.microsoft.com/office/drawing/2014/main" id="{53EF4C2C-BA07-0ACF-D2F7-2B69DAC9F0E0}"/>
                    </a:ext>
                  </a:extLst>
                </p:cNvPr>
                <p:cNvPicPr/>
                <p:nvPr/>
              </p:nvPicPr>
              <p:blipFill>
                <a:blip r:embed="rId256"/>
                <a:stretch>
                  <a:fillRect/>
                </a:stretch>
              </p:blipFill>
              <p:spPr>
                <a:xfrm>
                  <a:off x="10154602" y="3085565"/>
                  <a:ext cx="40752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64" name="Ink 163">
                  <a:extLst>
                    <a:ext uri="{FF2B5EF4-FFF2-40B4-BE49-F238E27FC236}">
                      <a16:creationId xmlns:a16="http://schemas.microsoft.com/office/drawing/2014/main" id="{002426EC-0FFB-3E15-2B28-8DFBEFDF4054}"/>
                    </a:ext>
                  </a:extLst>
                </p14:cNvPr>
                <p14:cNvContentPartPr/>
                <p14:nvPr/>
              </p14:nvContentPartPr>
              <p14:xfrm>
                <a:off x="10693162" y="2965325"/>
                <a:ext cx="92520" cy="432000"/>
              </p14:xfrm>
            </p:contentPart>
          </mc:Choice>
          <mc:Fallback>
            <p:pic>
              <p:nvPicPr>
                <p:cNvPr id="164" name="Ink 163">
                  <a:extLst>
                    <a:ext uri="{FF2B5EF4-FFF2-40B4-BE49-F238E27FC236}">
                      <a16:creationId xmlns:a16="http://schemas.microsoft.com/office/drawing/2014/main" id="{002426EC-0FFB-3E15-2B28-8DFBEFDF4054}"/>
                    </a:ext>
                  </a:extLst>
                </p:cNvPr>
                <p:cNvPicPr/>
                <p:nvPr/>
              </p:nvPicPr>
              <p:blipFill>
                <a:blip r:embed="rId258"/>
                <a:stretch>
                  <a:fillRect/>
                </a:stretch>
              </p:blipFill>
              <p:spPr>
                <a:xfrm>
                  <a:off x="10684522" y="2956685"/>
                  <a:ext cx="110160" cy="44964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65" name="Ink 164">
                  <a:extLst>
                    <a:ext uri="{FF2B5EF4-FFF2-40B4-BE49-F238E27FC236}">
                      <a16:creationId xmlns:a16="http://schemas.microsoft.com/office/drawing/2014/main" id="{2275A7BA-3A10-32D5-2AED-71BD996A6B16}"/>
                    </a:ext>
                  </a:extLst>
                </p14:cNvPr>
                <p14:cNvContentPartPr/>
                <p14:nvPr/>
              </p14:nvContentPartPr>
              <p14:xfrm>
                <a:off x="10661122" y="3160445"/>
                <a:ext cx="168840" cy="98640"/>
              </p14:xfrm>
            </p:contentPart>
          </mc:Choice>
          <mc:Fallback>
            <p:pic>
              <p:nvPicPr>
                <p:cNvPr id="165" name="Ink 164">
                  <a:extLst>
                    <a:ext uri="{FF2B5EF4-FFF2-40B4-BE49-F238E27FC236}">
                      <a16:creationId xmlns:a16="http://schemas.microsoft.com/office/drawing/2014/main" id="{2275A7BA-3A10-32D5-2AED-71BD996A6B16}"/>
                    </a:ext>
                  </a:extLst>
                </p:cNvPr>
                <p:cNvPicPr/>
                <p:nvPr/>
              </p:nvPicPr>
              <p:blipFill>
                <a:blip r:embed="rId260"/>
                <a:stretch>
                  <a:fillRect/>
                </a:stretch>
              </p:blipFill>
              <p:spPr>
                <a:xfrm>
                  <a:off x="10652122" y="3151445"/>
                  <a:ext cx="1864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66" name="Ink 165">
                  <a:extLst>
                    <a:ext uri="{FF2B5EF4-FFF2-40B4-BE49-F238E27FC236}">
                      <a16:creationId xmlns:a16="http://schemas.microsoft.com/office/drawing/2014/main" id="{5CA6DBAF-421B-0EFA-B5AB-1580774B331B}"/>
                    </a:ext>
                  </a:extLst>
                </p14:cNvPr>
                <p14:cNvContentPartPr/>
                <p14:nvPr/>
              </p14:nvContentPartPr>
              <p14:xfrm>
                <a:off x="10846162" y="3046325"/>
                <a:ext cx="11880" cy="21240"/>
              </p14:xfrm>
            </p:contentPart>
          </mc:Choice>
          <mc:Fallback>
            <p:pic>
              <p:nvPicPr>
                <p:cNvPr id="166" name="Ink 165">
                  <a:extLst>
                    <a:ext uri="{FF2B5EF4-FFF2-40B4-BE49-F238E27FC236}">
                      <a16:creationId xmlns:a16="http://schemas.microsoft.com/office/drawing/2014/main" id="{5CA6DBAF-421B-0EFA-B5AB-1580774B331B}"/>
                    </a:ext>
                  </a:extLst>
                </p:cNvPr>
                <p:cNvPicPr/>
                <p:nvPr/>
              </p:nvPicPr>
              <p:blipFill>
                <a:blip r:embed="rId262"/>
                <a:stretch>
                  <a:fillRect/>
                </a:stretch>
              </p:blipFill>
              <p:spPr>
                <a:xfrm>
                  <a:off x="10837522" y="3037325"/>
                  <a:ext cx="2952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67" name="Ink 166">
                  <a:extLst>
                    <a:ext uri="{FF2B5EF4-FFF2-40B4-BE49-F238E27FC236}">
                      <a16:creationId xmlns:a16="http://schemas.microsoft.com/office/drawing/2014/main" id="{3ABC236B-0372-77D4-69C5-A657543A9494}"/>
                    </a:ext>
                  </a:extLst>
                </p14:cNvPr>
                <p14:cNvContentPartPr/>
                <p14:nvPr/>
              </p14:nvContentPartPr>
              <p14:xfrm>
                <a:off x="10880002" y="2968565"/>
                <a:ext cx="361800" cy="284040"/>
              </p14:xfrm>
            </p:contentPart>
          </mc:Choice>
          <mc:Fallback>
            <p:pic>
              <p:nvPicPr>
                <p:cNvPr id="167" name="Ink 166">
                  <a:extLst>
                    <a:ext uri="{FF2B5EF4-FFF2-40B4-BE49-F238E27FC236}">
                      <a16:creationId xmlns:a16="http://schemas.microsoft.com/office/drawing/2014/main" id="{3ABC236B-0372-77D4-69C5-A657543A9494}"/>
                    </a:ext>
                  </a:extLst>
                </p:cNvPr>
                <p:cNvPicPr/>
                <p:nvPr/>
              </p:nvPicPr>
              <p:blipFill>
                <a:blip r:embed="rId264"/>
                <a:stretch>
                  <a:fillRect/>
                </a:stretch>
              </p:blipFill>
              <p:spPr>
                <a:xfrm>
                  <a:off x="10871362" y="2959925"/>
                  <a:ext cx="379440" cy="301680"/>
                </a:xfrm>
                <a:prstGeom prst="rect">
                  <a:avLst/>
                </a:prstGeom>
              </p:spPr>
            </p:pic>
          </mc:Fallback>
        </mc:AlternateContent>
      </p:grpSp>
    </p:spTree>
    <p:extLst>
      <p:ext uri="{BB962C8B-B14F-4D97-AF65-F5344CB8AC3E}">
        <p14:creationId xmlns:p14="http://schemas.microsoft.com/office/powerpoint/2010/main" val="2172632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E1CB1ED7-7AF2-C243-364F-BC77BA5A800E}"/>
              </a:ext>
            </a:extLst>
          </p:cNvPr>
          <p:cNvGrpSpPr/>
          <p:nvPr/>
        </p:nvGrpSpPr>
        <p:grpSpPr>
          <a:xfrm>
            <a:off x="238402" y="131241"/>
            <a:ext cx="1985760" cy="1235880"/>
            <a:chOff x="238402" y="131241"/>
            <a:chExt cx="1985760" cy="123588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B1BD65CA-21D3-1C8B-7AB3-B6AE0BF2C803}"/>
                    </a:ext>
                  </a:extLst>
                </p14:cNvPr>
                <p14:cNvContentPartPr/>
                <p14:nvPr/>
              </p14:nvContentPartPr>
              <p14:xfrm>
                <a:off x="238402" y="131241"/>
                <a:ext cx="1985760" cy="1235880"/>
              </p14:xfrm>
            </p:contentPart>
          </mc:Choice>
          <mc:Fallback>
            <p:pic>
              <p:nvPicPr>
                <p:cNvPr id="3" name="Ink 2">
                  <a:extLst>
                    <a:ext uri="{FF2B5EF4-FFF2-40B4-BE49-F238E27FC236}">
                      <a16:creationId xmlns:a16="http://schemas.microsoft.com/office/drawing/2014/main" id="{B1BD65CA-21D3-1C8B-7AB3-B6AE0BF2C803}"/>
                    </a:ext>
                  </a:extLst>
                </p:cNvPr>
                <p:cNvPicPr/>
                <p:nvPr/>
              </p:nvPicPr>
              <p:blipFill>
                <a:blip r:embed="rId3"/>
                <a:stretch>
                  <a:fillRect/>
                </a:stretch>
              </p:blipFill>
              <p:spPr>
                <a:xfrm>
                  <a:off x="229402" y="122241"/>
                  <a:ext cx="2003400" cy="1253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5256062E-6FFB-BFF8-F979-9A5A1EC5EA02}"/>
                    </a:ext>
                  </a:extLst>
                </p14:cNvPr>
                <p14:cNvContentPartPr/>
                <p14:nvPr/>
              </p14:nvContentPartPr>
              <p14:xfrm>
                <a:off x="732682" y="554241"/>
                <a:ext cx="65160" cy="221040"/>
              </p14:xfrm>
            </p:contentPart>
          </mc:Choice>
          <mc:Fallback>
            <p:pic>
              <p:nvPicPr>
                <p:cNvPr id="4" name="Ink 3">
                  <a:extLst>
                    <a:ext uri="{FF2B5EF4-FFF2-40B4-BE49-F238E27FC236}">
                      <a16:creationId xmlns:a16="http://schemas.microsoft.com/office/drawing/2014/main" id="{5256062E-6FFB-BFF8-F979-9A5A1EC5EA02}"/>
                    </a:ext>
                  </a:extLst>
                </p:cNvPr>
                <p:cNvPicPr/>
                <p:nvPr/>
              </p:nvPicPr>
              <p:blipFill>
                <a:blip r:embed="rId5"/>
                <a:stretch>
                  <a:fillRect/>
                </a:stretch>
              </p:blipFill>
              <p:spPr>
                <a:xfrm>
                  <a:off x="723682" y="545241"/>
                  <a:ext cx="8280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B72CAAD8-6714-7961-9608-1A0E9614B6BA}"/>
                    </a:ext>
                  </a:extLst>
                </p14:cNvPr>
                <p14:cNvContentPartPr/>
                <p14:nvPr/>
              </p14:nvContentPartPr>
              <p14:xfrm>
                <a:off x="737002" y="565761"/>
                <a:ext cx="195840" cy="177480"/>
              </p14:xfrm>
            </p:contentPart>
          </mc:Choice>
          <mc:Fallback>
            <p:pic>
              <p:nvPicPr>
                <p:cNvPr id="5" name="Ink 4">
                  <a:extLst>
                    <a:ext uri="{FF2B5EF4-FFF2-40B4-BE49-F238E27FC236}">
                      <a16:creationId xmlns:a16="http://schemas.microsoft.com/office/drawing/2014/main" id="{B72CAAD8-6714-7961-9608-1A0E9614B6BA}"/>
                    </a:ext>
                  </a:extLst>
                </p:cNvPr>
                <p:cNvPicPr/>
                <p:nvPr/>
              </p:nvPicPr>
              <p:blipFill>
                <a:blip r:embed="rId7"/>
                <a:stretch>
                  <a:fillRect/>
                </a:stretch>
              </p:blipFill>
              <p:spPr>
                <a:xfrm>
                  <a:off x="728002" y="556761"/>
                  <a:ext cx="21348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C0048C25-4705-AE97-1BAB-43D301004863}"/>
                    </a:ext>
                  </a:extLst>
                </p14:cNvPr>
                <p14:cNvContentPartPr/>
                <p14:nvPr/>
              </p14:nvContentPartPr>
              <p14:xfrm>
                <a:off x="1020682" y="512841"/>
                <a:ext cx="127080" cy="238320"/>
              </p14:xfrm>
            </p:contentPart>
          </mc:Choice>
          <mc:Fallback>
            <p:pic>
              <p:nvPicPr>
                <p:cNvPr id="6" name="Ink 5">
                  <a:extLst>
                    <a:ext uri="{FF2B5EF4-FFF2-40B4-BE49-F238E27FC236}">
                      <a16:creationId xmlns:a16="http://schemas.microsoft.com/office/drawing/2014/main" id="{C0048C25-4705-AE97-1BAB-43D301004863}"/>
                    </a:ext>
                  </a:extLst>
                </p:cNvPr>
                <p:cNvPicPr/>
                <p:nvPr/>
              </p:nvPicPr>
              <p:blipFill>
                <a:blip r:embed="rId9"/>
                <a:stretch>
                  <a:fillRect/>
                </a:stretch>
              </p:blipFill>
              <p:spPr>
                <a:xfrm>
                  <a:off x="1011682" y="504201"/>
                  <a:ext cx="14472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1620C760-E4ED-C1BD-C6CB-F0217DDB97F6}"/>
                    </a:ext>
                  </a:extLst>
                </p14:cNvPr>
                <p14:cNvContentPartPr/>
                <p14:nvPr/>
              </p14:nvContentPartPr>
              <p14:xfrm>
                <a:off x="1000882" y="487281"/>
                <a:ext cx="393480" cy="209160"/>
              </p14:xfrm>
            </p:contentPart>
          </mc:Choice>
          <mc:Fallback>
            <p:pic>
              <p:nvPicPr>
                <p:cNvPr id="7" name="Ink 6">
                  <a:extLst>
                    <a:ext uri="{FF2B5EF4-FFF2-40B4-BE49-F238E27FC236}">
                      <a16:creationId xmlns:a16="http://schemas.microsoft.com/office/drawing/2014/main" id="{1620C760-E4ED-C1BD-C6CB-F0217DDB97F6}"/>
                    </a:ext>
                  </a:extLst>
                </p:cNvPr>
                <p:cNvPicPr/>
                <p:nvPr/>
              </p:nvPicPr>
              <p:blipFill>
                <a:blip r:embed="rId11"/>
                <a:stretch>
                  <a:fillRect/>
                </a:stretch>
              </p:blipFill>
              <p:spPr>
                <a:xfrm>
                  <a:off x="991882" y="478641"/>
                  <a:ext cx="41112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BB06AF1E-27DF-B158-B279-7A8D890FC7B6}"/>
                    </a:ext>
                  </a:extLst>
                </p14:cNvPr>
                <p14:cNvContentPartPr/>
                <p14:nvPr/>
              </p14:nvContentPartPr>
              <p14:xfrm>
                <a:off x="1490122" y="457041"/>
                <a:ext cx="166320" cy="228600"/>
              </p14:xfrm>
            </p:contentPart>
          </mc:Choice>
          <mc:Fallback>
            <p:pic>
              <p:nvPicPr>
                <p:cNvPr id="8" name="Ink 7">
                  <a:extLst>
                    <a:ext uri="{FF2B5EF4-FFF2-40B4-BE49-F238E27FC236}">
                      <a16:creationId xmlns:a16="http://schemas.microsoft.com/office/drawing/2014/main" id="{BB06AF1E-27DF-B158-B279-7A8D890FC7B6}"/>
                    </a:ext>
                  </a:extLst>
                </p:cNvPr>
                <p:cNvPicPr/>
                <p:nvPr/>
              </p:nvPicPr>
              <p:blipFill>
                <a:blip r:embed="rId13"/>
                <a:stretch>
                  <a:fillRect/>
                </a:stretch>
              </p:blipFill>
              <p:spPr>
                <a:xfrm>
                  <a:off x="1481122" y="448401"/>
                  <a:ext cx="18396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FA135F0F-2875-39BB-0F40-6C3BD66D93FA}"/>
                    </a:ext>
                  </a:extLst>
                </p14:cNvPr>
                <p14:cNvContentPartPr/>
                <p14:nvPr/>
              </p14:nvContentPartPr>
              <p14:xfrm>
                <a:off x="1517842" y="575841"/>
                <a:ext cx="150480" cy="27360"/>
              </p14:xfrm>
            </p:contentPart>
          </mc:Choice>
          <mc:Fallback>
            <p:pic>
              <p:nvPicPr>
                <p:cNvPr id="9" name="Ink 8">
                  <a:extLst>
                    <a:ext uri="{FF2B5EF4-FFF2-40B4-BE49-F238E27FC236}">
                      <a16:creationId xmlns:a16="http://schemas.microsoft.com/office/drawing/2014/main" id="{FA135F0F-2875-39BB-0F40-6C3BD66D93FA}"/>
                    </a:ext>
                  </a:extLst>
                </p:cNvPr>
                <p:cNvPicPr/>
                <p:nvPr/>
              </p:nvPicPr>
              <p:blipFill>
                <a:blip r:embed="rId15"/>
                <a:stretch>
                  <a:fillRect/>
                </a:stretch>
              </p:blipFill>
              <p:spPr>
                <a:xfrm>
                  <a:off x="1508842" y="567201"/>
                  <a:ext cx="16812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36AF5E7B-1ED6-7F97-B59E-1608E7FBBB73}"/>
                    </a:ext>
                  </a:extLst>
                </p14:cNvPr>
                <p14:cNvContentPartPr/>
                <p14:nvPr/>
              </p14:nvContentPartPr>
              <p14:xfrm>
                <a:off x="857962" y="910641"/>
                <a:ext cx="205200" cy="136800"/>
              </p14:xfrm>
            </p:contentPart>
          </mc:Choice>
          <mc:Fallback>
            <p:pic>
              <p:nvPicPr>
                <p:cNvPr id="10" name="Ink 9">
                  <a:extLst>
                    <a:ext uri="{FF2B5EF4-FFF2-40B4-BE49-F238E27FC236}">
                      <a16:creationId xmlns:a16="http://schemas.microsoft.com/office/drawing/2014/main" id="{36AF5E7B-1ED6-7F97-B59E-1608E7FBBB73}"/>
                    </a:ext>
                  </a:extLst>
                </p:cNvPr>
                <p:cNvPicPr/>
                <p:nvPr/>
              </p:nvPicPr>
              <p:blipFill>
                <a:blip r:embed="rId17"/>
                <a:stretch>
                  <a:fillRect/>
                </a:stretch>
              </p:blipFill>
              <p:spPr>
                <a:xfrm>
                  <a:off x="848962" y="901641"/>
                  <a:ext cx="22284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5382D846-37B6-8483-E56B-10DA02289DE7}"/>
                    </a:ext>
                  </a:extLst>
                </p14:cNvPr>
                <p14:cNvContentPartPr/>
                <p14:nvPr/>
              </p14:nvContentPartPr>
              <p14:xfrm>
                <a:off x="1094482" y="875721"/>
                <a:ext cx="117360" cy="132480"/>
              </p14:xfrm>
            </p:contentPart>
          </mc:Choice>
          <mc:Fallback>
            <p:pic>
              <p:nvPicPr>
                <p:cNvPr id="11" name="Ink 10">
                  <a:extLst>
                    <a:ext uri="{FF2B5EF4-FFF2-40B4-BE49-F238E27FC236}">
                      <a16:creationId xmlns:a16="http://schemas.microsoft.com/office/drawing/2014/main" id="{5382D846-37B6-8483-E56B-10DA02289DE7}"/>
                    </a:ext>
                  </a:extLst>
                </p:cNvPr>
                <p:cNvPicPr/>
                <p:nvPr/>
              </p:nvPicPr>
              <p:blipFill>
                <a:blip r:embed="rId19"/>
                <a:stretch>
                  <a:fillRect/>
                </a:stretch>
              </p:blipFill>
              <p:spPr>
                <a:xfrm>
                  <a:off x="1085842" y="866721"/>
                  <a:ext cx="13500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B310A490-10BE-46C8-1DAB-EDC579C73725}"/>
                    </a:ext>
                  </a:extLst>
                </p14:cNvPr>
                <p14:cNvContentPartPr/>
                <p14:nvPr/>
              </p14:nvContentPartPr>
              <p14:xfrm>
                <a:off x="1251442" y="893721"/>
                <a:ext cx="115920" cy="255600"/>
              </p14:xfrm>
            </p:contentPart>
          </mc:Choice>
          <mc:Fallback>
            <p:pic>
              <p:nvPicPr>
                <p:cNvPr id="12" name="Ink 11">
                  <a:extLst>
                    <a:ext uri="{FF2B5EF4-FFF2-40B4-BE49-F238E27FC236}">
                      <a16:creationId xmlns:a16="http://schemas.microsoft.com/office/drawing/2014/main" id="{B310A490-10BE-46C8-1DAB-EDC579C73725}"/>
                    </a:ext>
                  </a:extLst>
                </p:cNvPr>
                <p:cNvPicPr/>
                <p:nvPr/>
              </p:nvPicPr>
              <p:blipFill>
                <a:blip r:embed="rId21"/>
                <a:stretch>
                  <a:fillRect/>
                </a:stretch>
              </p:blipFill>
              <p:spPr>
                <a:xfrm>
                  <a:off x="1242442" y="885081"/>
                  <a:ext cx="13356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0B909D98-41EC-2359-786A-03813A483DF4}"/>
                    </a:ext>
                  </a:extLst>
                </p14:cNvPr>
                <p14:cNvContentPartPr/>
                <p14:nvPr/>
              </p14:nvContentPartPr>
              <p14:xfrm>
                <a:off x="1418122" y="809481"/>
                <a:ext cx="73800" cy="171360"/>
              </p14:xfrm>
            </p:contentPart>
          </mc:Choice>
          <mc:Fallback>
            <p:pic>
              <p:nvPicPr>
                <p:cNvPr id="13" name="Ink 12">
                  <a:extLst>
                    <a:ext uri="{FF2B5EF4-FFF2-40B4-BE49-F238E27FC236}">
                      <a16:creationId xmlns:a16="http://schemas.microsoft.com/office/drawing/2014/main" id="{0B909D98-41EC-2359-786A-03813A483DF4}"/>
                    </a:ext>
                  </a:extLst>
                </p:cNvPr>
                <p:cNvPicPr/>
                <p:nvPr/>
              </p:nvPicPr>
              <p:blipFill>
                <a:blip r:embed="rId23"/>
                <a:stretch>
                  <a:fillRect/>
                </a:stretch>
              </p:blipFill>
              <p:spPr>
                <a:xfrm>
                  <a:off x="1409482" y="800841"/>
                  <a:ext cx="9144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922B08AB-E933-351D-19E3-AD6A749C2997}"/>
                    </a:ext>
                  </a:extLst>
                </p14:cNvPr>
                <p14:cNvContentPartPr/>
                <p14:nvPr/>
              </p14:nvContentPartPr>
              <p14:xfrm>
                <a:off x="1468162" y="1073361"/>
                <a:ext cx="10800" cy="8280"/>
              </p14:xfrm>
            </p:contentPart>
          </mc:Choice>
          <mc:Fallback>
            <p:pic>
              <p:nvPicPr>
                <p:cNvPr id="14" name="Ink 13">
                  <a:extLst>
                    <a:ext uri="{FF2B5EF4-FFF2-40B4-BE49-F238E27FC236}">
                      <a16:creationId xmlns:a16="http://schemas.microsoft.com/office/drawing/2014/main" id="{922B08AB-E933-351D-19E3-AD6A749C2997}"/>
                    </a:ext>
                  </a:extLst>
                </p:cNvPr>
                <p:cNvPicPr/>
                <p:nvPr/>
              </p:nvPicPr>
              <p:blipFill>
                <a:blip r:embed="rId25"/>
                <a:stretch>
                  <a:fillRect/>
                </a:stretch>
              </p:blipFill>
              <p:spPr>
                <a:xfrm>
                  <a:off x="1459162" y="1064721"/>
                  <a:ext cx="28440" cy="25920"/>
                </a:xfrm>
                <a:prstGeom prst="rect">
                  <a:avLst/>
                </a:prstGeom>
              </p:spPr>
            </p:pic>
          </mc:Fallback>
        </mc:AlternateContent>
      </p:grpSp>
      <p:grpSp>
        <p:nvGrpSpPr>
          <p:cNvPr id="97" name="Group 96">
            <a:extLst>
              <a:ext uri="{FF2B5EF4-FFF2-40B4-BE49-F238E27FC236}">
                <a16:creationId xmlns:a16="http://schemas.microsoft.com/office/drawing/2014/main" id="{9584BEAE-6ADD-CF6B-01CD-89203B8889C4}"/>
              </a:ext>
            </a:extLst>
          </p:cNvPr>
          <p:cNvGrpSpPr/>
          <p:nvPr/>
        </p:nvGrpSpPr>
        <p:grpSpPr>
          <a:xfrm>
            <a:off x="2205082" y="47001"/>
            <a:ext cx="9990360" cy="2509200"/>
            <a:chOff x="2205082" y="47001"/>
            <a:chExt cx="9990360" cy="2509200"/>
          </a:xfrm>
        </p:grpSpPr>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9CE94361-DDD4-19E7-20DF-07F0192531F2}"/>
                    </a:ext>
                  </a:extLst>
                </p14:cNvPr>
                <p14:cNvContentPartPr/>
                <p14:nvPr/>
              </p14:nvContentPartPr>
              <p14:xfrm>
                <a:off x="2205082" y="701841"/>
                <a:ext cx="826200" cy="51840"/>
              </p14:xfrm>
            </p:contentPart>
          </mc:Choice>
          <mc:Fallback>
            <p:pic>
              <p:nvPicPr>
                <p:cNvPr id="16" name="Ink 15">
                  <a:extLst>
                    <a:ext uri="{FF2B5EF4-FFF2-40B4-BE49-F238E27FC236}">
                      <a16:creationId xmlns:a16="http://schemas.microsoft.com/office/drawing/2014/main" id="{9CE94361-DDD4-19E7-20DF-07F0192531F2}"/>
                    </a:ext>
                  </a:extLst>
                </p:cNvPr>
                <p:cNvPicPr/>
                <p:nvPr/>
              </p:nvPicPr>
              <p:blipFill>
                <a:blip r:embed="rId27"/>
                <a:stretch>
                  <a:fillRect/>
                </a:stretch>
              </p:blipFill>
              <p:spPr>
                <a:xfrm>
                  <a:off x="2196442" y="693201"/>
                  <a:ext cx="84384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8705F9EF-6839-B54B-7FE4-A2B178162B47}"/>
                    </a:ext>
                  </a:extLst>
                </p14:cNvPr>
                <p14:cNvContentPartPr/>
                <p14:nvPr/>
              </p14:nvContentPartPr>
              <p14:xfrm>
                <a:off x="2942722" y="684921"/>
                <a:ext cx="104400" cy="154800"/>
              </p14:xfrm>
            </p:contentPart>
          </mc:Choice>
          <mc:Fallback>
            <p:pic>
              <p:nvPicPr>
                <p:cNvPr id="17" name="Ink 16">
                  <a:extLst>
                    <a:ext uri="{FF2B5EF4-FFF2-40B4-BE49-F238E27FC236}">
                      <a16:creationId xmlns:a16="http://schemas.microsoft.com/office/drawing/2014/main" id="{8705F9EF-6839-B54B-7FE4-A2B178162B47}"/>
                    </a:ext>
                  </a:extLst>
                </p:cNvPr>
                <p:cNvPicPr/>
                <p:nvPr/>
              </p:nvPicPr>
              <p:blipFill>
                <a:blip r:embed="rId29"/>
                <a:stretch>
                  <a:fillRect/>
                </a:stretch>
              </p:blipFill>
              <p:spPr>
                <a:xfrm>
                  <a:off x="2934082" y="675921"/>
                  <a:ext cx="12204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53D78033-A115-DCF9-0766-E4235E31D16B}"/>
                    </a:ext>
                  </a:extLst>
                </p14:cNvPr>
                <p14:cNvContentPartPr/>
                <p14:nvPr/>
              </p14:nvContentPartPr>
              <p14:xfrm>
                <a:off x="3076642" y="259401"/>
                <a:ext cx="1984680" cy="1117080"/>
              </p14:xfrm>
            </p:contentPart>
          </mc:Choice>
          <mc:Fallback>
            <p:pic>
              <p:nvPicPr>
                <p:cNvPr id="18" name="Ink 17">
                  <a:extLst>
                    <a:ext uri="{FF2B5EF4-FFF2-40B4-BE49-F238E27FC236}">
                      <a16:creationId xmlns:a16="http://schemas.microsoft.com/office/drawing/2014/main" id="{53D78033-A115-DCF9-0766-E4235E31D16B}"/>
                    </a:ext>
                  </a:extLst>
                </p:cNvPr>
                <p:cNvPicPr/>
                <p:nvPr/>
              </p:nvPicPr>
              <p:blipFill>
                <a:blip r:embed="rId31"/>
                <a:stretch>
                  <a:fillRect/>
                </a:stretch>
              </p:blipFill>
              <p:spPr>
                <a:xfrm>
                  <a:off x="3068002" y="250401"/>
                  <a:ext cx="2002320" cy="11347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D9166891-C6BE-9ADF-14CD-B0ED70C7AF38}"/>
                    </a:ext>
                  </a:extLst>
                </p14:cNvPr>
                <p14:cNvContentPartPr/>
                <p14:nvPr/>
              </p14:nvContentPartPr>
              <p14:xfrm>
                <a:off x="3361402" y="282801"/>
                <a:ext cx="280080" cy="148320"/>
              </p14:xfrm>
            </p:contentPart>
          </mc:Choice>
          <mc:Fallback>
            <p:pic>
              <p:nvPicPr>
                <p:cNvPr id="19" name="Ink 18">
                  <a:extLst>
                    <a:ext uri="{FF2B5EF4-FFF2-40B4-BE49-F238E27FC236}">
                      <a16:creationId xmlns:a16="http://schemas.microsoft.com/office/drawing/2014/main" id="{D9166891-C6BE-9ADF-14CD-B0ED70C7AF38}"/>
                    </a:ext>
                  </a:extLst>
                </p:cNvPr>
                <p:cNvPicPr/>
                <p:nvPr/>
              </p:nvPicPr>
              <p:blipFill>
                <a:blip r:embed="rId33"/>
                <a:stretch>
                  <a:fillRect/>
                </a:stretch>
              </p:blipFill>
              <p:spPr>
                <a:xfrm>
                  <a:off x="3352402" y="274161"/>
                  <a:ext cx="29772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14B5753C-5B64-C0CF-E1C7-B2B7D3C4D7FC}"/>
                    </a:ext>
                  </a:extLst>
                </p14:cNvPr>
                <p14:cNvContentPartPr/>
                <p14:nvPr/>
              </p14:nvContentPartPr>
              <p14:xfrm>
                <a:off x="3356002" y="500601"/>
                <a:ext cx="221040" cy="164520"/>
              </p14:xfrm>
            </p:contentPart>
          </mc:Choice>
          <mc:Fallback>
            <p:pic>
              <p:nvPicPr>
                <p:cNvPr id="20" name="Ink 19">
                  <a:extLst>
                    <a:ext uri="{FF2B5EF4-FFF2-40B4-BE49-F238E27FC236}">
                      <a16:creationId xmlns:a16="http://schemas.microsoft.com/office/drawing/2014/main" id="{14B5753C-5B64-C0CF-E1C7-B2B7D3C4D7FC}"/>
                    </a:ext>
                  </a:extLst>
                </p:cNvPr>
                <p:cNvPicPr/>
                <p:nvPr/>
              </p:nvPicPr>
              <p:blipFill>
                <a:blip r:embed="rId35"/>
                <a:stretch>
                  <a:fillRect/>
                </a:stretch>
              </p:blipFill>
              <p:spPr>
                <a:xfrm>
                  <a:off x="3347002" y="491961"/>
                  <a:ext cx="23868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F546297B-AB33-0001-4F0F-776446042358}"/>
                    </a:ext>
                  </a:extLst>
                </p14:cNvPr>
                <p14:cNvContentPartPr/>
                <p14:nvPr/>
              </p14:nvContentPartPr>
              <p14:xfrm>
                <a:off x="3555442" y="530121"/>
                <a:ext cx="25560" cy="141840"/>
              </p14:xfrm>
            </p:contentPart>
          </mc:Choice>
          <mc:Fallback>
            <p:pic>
              <p:nvPicPr>
                <p:cNvPr id="21" name="Ink 20">
                  <a:extLst>
                    <a:ext uri="{FF2B5EF4-FFF2-40B4-BE49-F238E27FC236}">
                      <a16:creationId xmlns:a16="http://schemas.microsoft.com/office/drawing/2014/main" id="{F546297B-AB33-0001-4F0F-776446042358}"/>
                    </a:ext>
                  </a:extLst>
                </p:cNvPr>
                <p:cNvPicPr/>
                <p:nvPr/>
              </p:nvPicPr>
              <p:blipFill>
                <a:blip r:embed="rId37"/>
                <a:stretch>
                  <a:fillRect/>
                </a:stretch>
              </p:blipFill>
              <p:spPr>
                <a:xfrm>
                  <a:off x="3546802" y="521481"/>
                  <a:ext cx="4320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F5472F54-D2F5-8E79-00AA-1F97BEFDDA4A}"/>
                    </a:ext>
                  </a:extLst>
                </p14:cNvPr>
                <p14:cNvContentPartPr/>
                <p14:nvPr/>
              </p14:nvContentPartPr>
              <p14:xfrm>
                <a:off x="3521962" y="513561"/>
                <a:ext cx="225360" cy="149400"/>
              </p14:xfrm>
            </p:contentPart>
          </mc:Choice>
          <mc:Fallback>
            <p:pic>
              <p:nvPicPr>
                <p:cNvPr id="22" name="Ink 21">
                  <a:extLst>
                    <a:ext uri="{FF2B5EF4-FFF2-40B4-BE49-F238E27FC236}">
                      <a16:creationId xmlns:a16="http://schemas.microsoft.com/office/drawing/2014/main" id="{F5472F54-D2F5-8E79-00AA-1F97BEFDDA4A}"/>
                    </a:ext>
                  </a:extLst>
                </p:cNvPr>
                <p:cNvPicPr/>
                <p:nvPr/>
              </p:nvPicPr>
              <p:blipFill>
                <a:blip r:embed="rId39"/>
                <a:stretch>
                  <a:fillRect/>
                </a:stretch>
              </p:blipFill>
              <p:spPr>
                <a:xfrm>
                  <a:off x="3512962" y="504921"/>
                  <a:ext cx="24300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Ink 22">
                  <a:extLst>
                    <a:ext uri="{FF2B5EF4-FFF2-40B4-BE49-F238E27FC236}">
                      <a16:creationId xmlns:a16="http://schemas.microsoft.com/office/drawing/2014/main" id="{D847BB2B-17D4-098A-1536-8FACFB11E16A}"/>
                    </a:ext>
                  </a:extLst>
                </p14:cNvPr>
                <p14:cNvContentPartPr/>
                <p14:nvPr/>
              </p14:nvContentPartPr>
              <p14:xfrm>
                <a:off x="3781162" y="525081"/>
                <a:ext cx="162000" cy="148680"/>
              </p14:xfrm>
            </p:contentPart>
          </mc:Choice>
          <mc:Fallback>
            <p:pic>
              <p:nvPicPr>
                <p:cNvPr id="23" name="Ink 22">
                  <a:extLst>
                    <a:ext uri="{FF2B5EF4-FFF2-40B4-BE49-F238E27FC236}">
                      <a16:creationId xmlns:a16="http://schemas.microsoft.com/office/drawing/2014/main" id="{D847BB2B-17D4-098A-1536-8FACFB11E16A}"/>
                    </a:ext>
                  </a:extLst>
                </p:cNvPr>
                <p:cNvPicPr/>
                <p:nvPr/>
              </p:nvPicPr>
              <p:blipFill>
                <a:blip r:embed="rId41"/>
                <a:stretch>
                  <a:fillRect/>
                </a:stretch>
              </p:blipFill>
              <p:spPr>
                <a:xfrm>
                  <a:off x="3772162" y="516081"/>
                  <a:ext cx="17964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4" name="Ink 23">
                  <a:extLst>
                    <a:ext uri="{FF2B5EF4-FFF2-40B4-BE49-F238E27FC236}">
                      <a16:creationId xmlns:a16="http://schemas.microsoft.com/office/drawing/2014/main" id="{2775498D-4C06-0F5B-9D77-F2C5804DC58C}"/>
                    </a:ext>
                  </a:extLst>
                </p14:cNvPr>
                <p14:cNvContentPartPr/>
                <p14:nvPr/>
              </p14:nvContentPartPr>
              <p14:xfrm>
                <a:off x="4012642" y="493041"/>
                <a:ext cx="151200" cy="177840"/>
              </p14:xfrm>
            </p:contentPart>
          </mc:Choice>
          <mc:Fallback>
            <p:pic>
              <p:nvPicPr>
                <p:cNvPr id="24" name="Ink 23">
                  <a:extLst>
                    <a:ext uri="{FF2B5EF4-FFF2-40B4-BE49-F238E27FC236}">
                      <a16:creationId xmlns:a16="http://schemas.microsoft.com/office/drawing/2014/main" id="{2775498D-4C06-0F5B-9D77-F2C5804DC58C}"/>
                    </a:ext>
                  </a:extLst>
                </p:cNvPr>
                <p:cNvPicPr/>
                <p:nvPr/>
              </p:nvPicPr>
              <p:blipFill>
                <a:blip r:embed="rId43"/>
                <a:stretch>
                  <a:fillRect/>
                </a:stretch>
              </p:blipFill>
              <p:spPr>
                <a:xfrm>
                  <a:off x="4003642" y="484401"/>
                  <a:ext cx="16884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5" name="Ink 24">
                  <a:extLst>
                    <a:ext uri="{FF2B5EF4-FFF2-40B4-BE49-F238E27FC236}">
                      <a16:creationId xmlns:a16="http://schemas.microsoft.com/office/drawing/2014/main" id="{FEAD8BC2-C029-FF64-DF3A-CF84F07141B8}"/>
                    </a:ext>
                  </a:extLst>
                </p14:cNvPr>
                <p14:cNvContentPartPr/>
                <p14:nvPr/>
              </p14:nvContentPartPr>
              <p14:xfrm>
                <a:off x="4202002" y="501681"/>
                <a:ext cx="27720" cy="134640"/>
              </p14:xfrm>
            </p:contentPart>
          </mc:Choice>
          <mc:Fallback>
            <p:pic>
              <p:nvPicPr>
                <p:cNvPr id="25" name="Ink 24">
                  <a:extLst>
                    <a:ext uri="{FF2B5EF4-FFF2-40B4-BE49-F238E27FC236}">
                      <a16:creationId xmlns:a16="http://schemas.microsoft.com/office/drawing/2014/main" id="{FEAD8BC2-C029-FF64-DF3A-CF84F07141B8}"/>
                    </a:ext>
                  </a:extLst>
                </p:cNvPr>
                <p:cNvPicPr/>
                <p:nvPr/>
              </p:nvPicPr>
              <p:blipFill>
                <a:blip r:embed="rId45"/>
                <a:stretch>
                  <a:fillRect/>
                </a:stretch>
              </p:blipFill>
              <p:spPr>
                <a:xfrm>
                  <a:off x="4193002" y="492681"/>
                  <a:ext cx="4536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6" name="Ink 25">
                  <a:extLst>
                    <a:ext uri="{FF2B5EF4-FFF2-40B4-BE49-F238E27FC236}">
                      <a16:creationId xmlns:a16="http://schemas.microsoft.com/office/drawing/2014/main" id="{E82C488F-6BE6-B1ED-476B-B53E931563B1}"/>
                    </a:ext>
                  </a:extLst>
                </p14:cNvPr>
                <p14:cNvContentPartPr/>
                <p14:nvPr/>
              </p14:nvContentPartPr>
              <p14:xfrm>
                <a:off x="4256002" y="514281"/>
                <a:ext cx="320760" cy="120960"/>
              </p14:xfrm>
            </p:contentPart>
          </mc:Choice>
          <mc:Fallback>
            <p:pic>
              <p:nvPicPr>
                <p:cNvPr id="26" name="Ink 25">
                  <a:extLst>
                    <a:ext uri="{FF2B5EF4-FFF2-40B4-BE49-F238E27FC236}">
                      <a16:creationId xmlns:a16="http://schemas.microsoft.com/office/drawing/2014/main" id="{E82C488F-6BE6-B1ED-476B-B53E931563B1}"/>
                    </a:ext>
                  </a:extLst>
                </p:cNvPr>
                <p:cNvPicPr/>
                <p:nvPr/>
              </p:nvPicPr>
              <p:blipFill>
                <a:blip r:embed="rId47"/>
                <a:stretch>
                  <a:fillRect/>
                </a:stretch>
              </p:blipFill>
              <p:spPr>
                <a:xfrm>
                  <a:off x="4247362" y="505281"/>
                  <a:ext cx="33840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3F733327-02EF-2DF7-6122-36175080E7DD}"/>
                    </a:ext>
                  </a:extLst>
                </p14:cNvPr>
                <p14:cNvContentPartPr/>
                <p14:nvPr/>
              </p14:nvContentPartPr>
              <p14:xfrm>
                <a:off x="3293362" y="785361"/>
                <a:ext cx="344880" cy="156960"/>
              </p14:xfrm>
            </p:contentPart>
          </mc:Choice>
          <mc:Fallback>
            <p:pic>
              <p:nvPicPr>
                <p:cNvPr id="28" name="Ink 27">
                  <a:extLst>
                    <a:ext uri="{FF2B5EF4-FFF2-40B4-BE49-F238E27FC236}">
                      <a16:creationId xmlns:a16="http://schemas.microsoft.com/office/drawing/2014/main" id="{3F733327-02EF-2DF7-6122-36175080E7DD}"/>
                    </a:ext>
                  </a:extLst>
                </p:cNvPr>
                <p:cNvPicPr/>
                <p:nvPr/>
              </p:nvPicPr>
              <p:blipFill>
                <a:blip r:embed="rId49"/>
                <a:stretch>
                  <a:fillRect/>
                </a:stretch>
              </p:blipFill>
              <p:spPr>
                <a:xfrm>
                  <a:off x="3284722" y="776361"/>
                  <a:ext cx="36252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9" name="Ink 28">
                  <a:extLst>
                    <a:ext uri="{FF2B5EF4-FFF2-40B4-BE49-F238E27FC236}">
                      <a16:creationId xmlns:a16="http://schemas.microsoft.com/office/drawing/2014/main" id="{BB670361-C17B-0577-4F15-31F87D11AFA2}"/>
                    </a:ext>
                  </a:extLst>
                </p14:cNvPr>
                <p14:cNvContentPartPr/>
                <p14:nvPr/>
              </p14:nvContentPartPr>
              <p14:xfrm>
                <a:off x="3666682" y="777441"/>
                <a:ext cx="147960" cy="156960"/>
              </p14:xfrm>
            </p:contentPart>
          </mc:Choice>
          <mc:Fallback>
            <p:pic>
              <p:nvPicPr>
                <p:cNvPr id="29" name="Ink 28">
                  <a:extLst>
                    <a:ext uri="{FF2B5EF4-FFF2-40B4-BE49-F238E27FC236}">
                      <a16:creationId xmlns:a16="http://schemas.microsoft.com/office/drawing/2014/main" id="{BB670361-C17B-0577-4F15-31F87D11AFA2}"/>
                    </a:ext>
                  </a:extLst>
                </p:cNvPr>
                <p:cNvPicPr/>
                <p:nvPr/>
              </p:nvPicPr>
              <p:blipFill>
                <a:blip r:embed="rId51"/>
                <a:stretch>
                  <a:fillRect/>
                </a:stretch>
              </p:blipFill>
              <p:spPr>
                <a:xfrm>
                  <a:off x="3658042" y="768801"/>
                  <a:ext cx="16560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0" name="Ink 29">
                  <a:extLst>
                    <a:ext uri="{FF2B5EF4-FFF2-40B4-BE49-F238E27FC236}">
                      <a16:creationId xmlns:a16="http://schemas.microsoft.com/office/drawing/2014/main" id="{5136F1F5-5802-88FE-C5F9-F45CDE6D4CBA}"/>
                    </a:ext>
                  </a:extLst>
                </p14:cNvPr>
                <p14:cNvContentPartPr/>
                <p14:nvPr/>
              </p14:nvContentPartPr>
              <p14:xfrm>
                <a:off x="3982042" y="761961"/>
                <a:ext cx="365400" cy="206280"/>
              </p14:xfrm>
            </p:contentPart>
          </mc:Choice>
          <mc:Fallback>
            <p:pic>
              <p:nvPicPr>
                <p:cNvPr id="30" name="Ink 29">
                  <a:extLst>
                    <a:ext uri="{FF2B5EF4-FFF2-40B4-BE49-F238E27FC236}">
                      <a16:creationId xmlns:a16="http://schemas.microsoft.com/office/drawing/2014/main" id="{5136F1F5-5802-88FE-C5F9-F45CDE6D4CBA}"/>
                    </a:ext>
                  </a:extLst>
                </p:cNvPr>
                <p:cNvPicPr/>
                <p:nvPr/>
              </p:nvPicPr>
              <p:blipFill>
                <a:blip r:embed="rId53"/>
                <a:stretch>
                  <a:fillRect/>
                </a:stretch>
              </p:blipFill>
              <p:spPr>
                <a:xfrm>
                  <a:off x="3973402" y="753321"/>
                  <a:ext cx="38304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1" name="Ink 30">
                  <a:extLst>
                    <a:ext uri="{FF2B5EF4-FFF2-40B4-BE49-F238E27FC236}">
                      <a16:creationId xmlns:a16="http://schemas.microsoft.com/office/drawing/2014/main" id="{0434190E-B623-00ED-7406-CD2C5F44DD50}"/>
                    </a:ext>
                  </a:extLst>
                </p14:cNvPr>
                <p14:cNvContentPartPr/>
                <p14:nvPr/>
              </p14:nvContentPartPr>
              <p14:xfrm>
                <a:off x="4283722" y="840801"/>
                <a:ext cx="104040" cy="87840"/>
              </p14:xfrm>
            </p:contentPart>
          </mc:Choice>
          <mc:Fallback>
            <p:pic>
              <p:nvPicPr>
                <p:cNvPr id="31" name="Ink 30">
                  <a:extLst>
                    <a:ext uri="{FF2B5EF4-FFF2-40B4-BE49-F238E27FC236}">
                      <a16:creationId xmlns:a16="http://schemas.microsoft.com/office/drawing/2014/main" id="{0434190E-B623-00ED-7406-CD2C5F44DD50}"/>
                    </a:ext>
                  </a:extLst>
                </p:cNvPr>
                <p:cNvPicPr/>
                <p:nvPr/>
              </p:nvPicPr>
              <p:blipFill>
                <a:blip r:embed="rId55"/>
                <a:stretch>
                  <a:fillRect/>
                </a:stretch>
              </p:blipFill>
              <p:spPr>
                <a:xfrm>
                  <a:off x="4274722" y="832161"/>
                  <a:ext cx="12168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2" name="Ink 31">
                  <a:extLst>
                    <a:ext uri="{FF2B5EF4-FFF2-40B4-BE49-F238E27FC236}">
                      <a16:creationId xmlns:a16="http://schemas.microsoft.com/office/drawing/2014/main" id="{AB358770-9906-09BE-CF73-7BAB18E6706D}"/>
                    </a:ext>
                  </a:extLst>
                </p14:cNvPr>
                <p14:cNvContentPartPr/>
                <p14:nvPr/>
              </p14:nvContentPartPr>
              <p14:xfrm>
                <a:off x="4401082" y="700401"/>
                <a:ext cx="6840" cy="62640"/>
              </p14:xfrm>
            </p:contentPart>
          </mc:Choice>
          <mc:Fallback>
            <p:pic>
              <p:nvPicPr>
                <p:cNvPr id="32" name="Ink 31">
                  <a:extLst>
                    <a:ext uri="{FF2B5EF4-FFF2-40B4-BE49-F238E27FC236}">
                      <a16:creationId xmlns:a16="http://schemas.microsoft.com/office/drawing/2014/main" id="{AB358770-9906-09BE-CF73-7BAB18E6706D}"/>
                    </a:ext>
                  </a:extLst>
                </p:cNvPr>
                <p:cNvPicPr/>
                <p:nvPr/>
              </p:nvPicPr>
              <p:blipFill>
                <a:blip r:embed="rId57"/>
                <a:stretch>
                  <a:fillRect/>
                </a:stretch>
              </p:blipFill>
              <p:spPr>
                <a:xfrm>
                  <a:off x="4392442" y="691761"/>
                  <a:ext cx="2448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3" name="Ink 32">
                  <a:extLst>
                    <a:ext uri="{FF2B5EF4-FFF2-40B4-BE49-F238E27FC236}">
                      <a16:creationId xmlns:a16="http://schemas.microsoft.com/office/drawing/2014/main" id="{3E6056C1-4AC2-1E1F-2B4B-E5FE8E91B94D}"/>
                    </a:ext>
                  </a:extLst>
                </p14:cNvPr>
                <p14:cNvContentPartPr/>
                <p14:nvPr/>
              </p14:nvContentPartPr>
              <p14:xfrm>
                <a:off x="4451482" y="750081"/>
                <a:ext cx="50040" cy="168840"/>
              </p14:xfrm>
            </p:contentPart>
          </mc:Choice>
          <mc:Fallback>
            <p:pic>
              <p:nvPicPr>
                <p:cNvPr id="33" name="Ink 32">
                  <a:extLst>
                    <a:ext uri="{FF2B5EF4-FFF2-40B4-BE49-F238E27FC236}">
                      <a16:creationId xmlns:a16="http://schemas.microsoft.com/office/drawing/2014/main" id="{3E6056C1-4AC2-1E1F-2B4B-E5FE8E91B94D}"/>
                    </a:ext>
                  </a:extLst>
                </p:cNvPr>
                <p:cNvPicPr/>
                <p:nvPr/>
              </p:nvPicPr>
              <p:blipFill>
                <a:blip r:embed="rId59"/>
                <a:stretch>
                  <a:fillRect/>
                </a:stretch>
              </p:blipFill>
              <p:spPr>
                <a:xfrm>
                  <a:off x="4442842" y="741441"/>
                  <a:ext cx="6768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4" name="Ink 33">
                  <a:extLst>
                    <a:ext uri="{FF2B5EF4-FFF2-40B4-BE49-F238E27FC236}">
                      <a16:creationId xmlns:a16="http://schemas.microsoft.com/office/drawing/2014/main" id="{D6785220-C214-F724-CE58-40F52CD3C6FB}"/>
                    </a:ext>
                  </a:extLst>
                </p14:cNvPr>
                <p14:cNvContentPartPr/>
                <p14:nvPr/>
              </p14:nvContentPartPr>
              <p14:xfrm>
                <a:off x="4456162" y="822441"/>
                <a:ext cx="414000" cy="234720"/>
              </p14:xfrm>
            </p:contentPart>
          </mc:Choice>
          <mc:Fallback>
            <p:pic>
              <p:nvPicPr>
                <p:cNvPr id="34" name="Ink 33">
                  <a:extLst>
                    <a:ext uri="{FF2B5EF4-FFF2-40B4-BE49-F238E27FC236}">
                      <a16:creationId xmlns:a16="http://schemas.microsoft.com/office/drawing/2014/main" id="{D6785220-C214-F724-CE58-40F52CD3C6FB}"/>
                    </a:ext>
                  </a:extLst>
                </p:cNvPr>
                <p:cNvPicPr/>
                <p:nvPr/>
              </p:nvPicPr>
              <p:blipFill>
                <a:blip r:embed="rId61"/>
                <a:stretch>
                  <a:fillRect/>
                </a:stretch>
              </p:blipFill>
              <p:spPr>
                <a:xfrm>
                  <a:off x="4447522" y="813801"/>
                  <a:ext cx="43164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6" name="Ink 35">
                  <a:extLst>
                    <a:ext uri="{FF2B5EF4-FFF2-40B4-BE49-F238E27FC236}">
                      <a16:creationId xmlns:a16="http://schemas.microsoft.com/office/drawing/2014/main" id="{AF8791E9-E081-CF0E-CF87-0F5FAEFEF293}"/>
                    </a:ext>
                  </a:extLst>
                </p14:cNvPr>
                <p14:cNvContentPartPr/>
                <p14:nvPr/>
              </p14:nvContentPartPr>
              <p14:xfrm>
                <a:off x="3637882" y="1050321"/>
                <a:ext cx="182880" cy="196200"/>
              </p14:xfrm>
            </p:contentPart>
          </mc:Choice>
          <mc:Fallback>
            <p:pic>
              <p:nvPicPr>
                <p:cNvPr id="36" name="Ink 35">
                  <a:extLst>
                    <a:ext uri="{FF2B5EF4-FFF2-40B4-BE49-F238E27FC236}">
                      <a16:creationId xmlns:a16="http://schemas.microsoft.com/office/drawing/2014/main" id="{AF8791E9-E081-CF0E-CF87-0F5FAEFEF293}"/>
                    </a:ext>
                  </a:extLst>
                </p:cNvPr>
                <p:cNvPicPr/>
                <p:nvPr/>
              </p:nvPicPr>
              <p:blipFill>
                <a:blip r:embed="rId63"/>
                <a:stretch>
                  <a:fillRect/>
                </a:stretch>
              </p:blipFill>
              <p:spPr>
                <a:xfrm>
                  <a:off x="3629242" y="1041321"/>
                  <a:ext cx="20052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7" name="Ink 36">
                  <a:extLst>
                    <a:ext uri="{FF2B5EF4-FFF2-40B4-BE49-F238E27FC236}">
                      <a16:creationId xmlns:a16="http://schemas.microsoft.com/office/drawing/2014/main" id="{12E72197-8192-BFEC-0EF3-6193C8328A2F}"/>
                    </a:ext>
                  </a:extLst>
                </p14:cNvPr>
                <p14:cNvContentPartPr/>
                <p14:nvPr/>
              </p14:nvContentPartPr>
              <p14:xfrm>
                <a:off x="3838402" y="1117641"/>
                <a:ext cx="303840" cy="133920"/>
              </p14:xfrm>
            </p:contentPart>
          </mc:Choice>
          <mc:Fallback>
            <p:pic>
              <p:nvPicPr>
                <p:cNvPr id="37" name="Ink 36">
                  <a:extLst>
                    <a:ext uri="{FF2B5EF4-FFF2-40B4-BE49-F238E27FC236}">
                      <a16:creationId xmlns:a16="http://schemas.microsoft.com/office/drawing/2014/main" id="{12E72197-8192-BFEC-0EF3-6193C8328A2F}"/>
                    </a:ext>
                  </a:extLst>
                </p:cNvPr>
                <p:cNvPicPr/>
                <p:nvPr/>
              </p:nvPicPr>
              <p:blipFill>
                <a:blip r:embed="rId65"/>
                <a:stretch>
                  <a:fillRect/>
                </a:stretch>
              </p:blipFill>
              <p:spPr>
                <a:xfrm>
                  <a:off x="3829762" y="1108641"/>
                  <a:ext cx="32148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8" name="Ink 37">
                  <a:extLst>
                    <a:ext uri="{FF2B5EF4-FFF2-40B4-BE49-F238E27FC236}">
                      <a16:creationId xmlns:a16="http://schemas.microsoft.com/office/drawing/2014/main" id="{F9C5EB04-8DF7-00EA-1ADC-68153DFFB9EF}"/>
                    </a:ext>
                  </a:extLst>
                </p14:cNvPr>
                <p14:cNvContentPartPr/>
                <p14:nvPr/>
              </p14:nvContentPartPr>
              <p14:xfrm>
                <a:off x="4135042" y="1069761"/>
                <a:ext cx="43200" cy="157320"/>
              </p14:xfrm>
            </p:contentPart>
          </mc:Choice>
          <mc:Fallback>
            <p:pic>
              <p:nvPicPr>
                <p:cNvPr id="38" name="Ink 37">
                  <a:extLst>
                    <a:ext uri="{FF2B5EF4-FFF2-40B4-BE49-F238E27FC236}">
                      <a16:creationId xmlns:a16="http://schemas.microsoft.com/office/drawing/2014/main" id="{F9C5EB04-8DF7-00EA-1ADC-68153DFFB9EF}"/>
                    </a:ext>
                  </a:extLst>
                </p:cNvPr>
                <p:cNvPicPr/>
                <p:nvPr/>
              </p:nvPicPr>
              <p:blipFill>
                <a:blip r:embed="rId67"/>
                <a:stretch>
                  <a:fillRect/>
                </a:stretch>
              </p:blipFill>
              <p:spPr>
                <a:xfrm>
                  <a:off x="4126402" y="1061121"/>
                  <a:ext cx="6084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9" name="Ink 38">
                  <a:extLst>
                    <a:ext uri="{FF2B5EF4-FFF2-40B4-BE49-F238E27FC236}">
                      <a16:creationId xmlns:a16="http://schemas.microsoft.com/office/drawing/2014/main" id="{6BF25074-467B-1FCF-386C-1AC9526DF13F}"/>
                    </a:ext>
                  </a:extLst>
                </p14:cNvPr>
                <p14:cNvContentPartPr/>
                <p14:nvPr/>
              </p14:nvContentPartPr>
              <p14:xfrm>
                <a:off x="4216402" y="1122681"/>
                <a:ext cx="149400" cy="101520"/>
              </p14:xfrm>
            </p:contentPart>
          </mc:Choice>
          <mc:Fallback>
            <p:pic>
              <p:nvPicPr>
                <p:cNvPr id="39" name="Ink 38">
                  <a:extLst>
                    <a:ext uri="{FF2B5EF4-FFF2-40B4-BE49-F238E27FC236}">
                      <a16:creationId xmlns:a16="http://schemas.microsoft.com/office/drawing/2014/main" id="{6BF25074-467B-1FCF-386C-1AC9526DF13F}"/>
                    </a:ext>
                  </a:extLst>
                </p:cNvPr>
                <p:cNvPicPr/>
                <p:nvPr/>
              </p:nvPicPr>
              <p:blipFill>
                <a:blip r:embed="rId69"/>
                <a:stretch>
                  <a:fillRect/>
                </a:stretch>
              </p:blipFill>
              <p:spPr>
                <a:xfrm>
                  <a:off x="4207402" y="1114041"/>
                  <a:ext cx="16704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0" name="Ink 39">
                  <a:extLst>
                    <a:ext uri="{FF2B5EF4-FFF2-40B4-BE49-F238E27FC236}">
                      <a16:creationId xmlns:a16="http://schemas.microsoft.com/office/drawing/2014/main" id="{07F50BCF-38C3-F358-0202-F5C775FD25B4}"/>
                    </a:ext>
                  </a:extLst>
                </p14:cNvPr>
                <p14:cNvContentPartPr/>
                <p14:nvPr/>
              </p14:nvContentPartPr>
              <p14:xfrm>
                <a:off x="4354642" y="1107201"/>
                <a:ext cx="104400" cy="171000"/>
              </p14:xfrm>
            </p:contentPart>
          </mc:Choice>
          <mc:Fallback>
            <p:pic>
              <p:nvPicPr>
                <p:cNvPr id="40" name="Ink 39">
                  <a:extLst>
                    <a:ext uri="{FF2B5EF4-FFF2-40B4-BE49-F238E27FC236}">
                      <a16:creationId xmlns:a16="http://schemas.microsoft.com/office/drawing/2014/main" id="{07F50BCF-38C3-F358-0202-F5C775FD25B4}"/>
                    </a:ext>
                  </a:extLst>
                </p:cNvPr>
                <p:cNvPicPr/>
                <p:nvPr/>
              </p:nvPicPr>
              <p:blipFill>
                <a:blip r:embed="rId71"/>
                <a:stretch>
                  <a:fillRect/>
                </a:stretch>
              </p:blipFill>
              <p:spPr>
                <a:xfrm>
                  <a:off x="4345642" y="1098201"/>
                  <a:ext cx="12204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1" name="Ink 40">
                  <a:extLst>
                    <a:ext uri="{FF2B5EF4-FFF2-40B4-BE49-F238E27FC236}">
                      <a16:creationId xmlns:a16="http://schemas.microsoft.com/office/drawing/2014/main" id="{B4C980F0-C99C-DACD-F043-29AAFC58463E}"/>
                    </a:ext>
                  </a:extLst>
                </p14:cNvPr>
                <p14:cNvContentPartPr/>
                <p14:nvPr/>
              </p14:nvContentPartPr>
              <p14:xfrm>
                <a:off x="3534202" y="1107561"/>
                <a:ext cx="141480" cy="113040"/>
              </p14:xfrm>
            </p:contentPart>
          </mc:Choice>
          <mc:Fallback>
            <p:pic>
              <p:nvPicPr>
                <p:cNvPr id="41" name="Ink 40">
                  <a:extLst>
                    <a:ext uri="{FF2B5EF4-FFF2-40B4-BE49-F238E27FC236}">
                      <a16:creationId xmlns:a16="http://schemas.microsoft.com/office/drawing/2014/main" id="{B4C980F0-C99C-DACD-F043-29AAFC58463E}"/>
                    </a:ext>
                  </a:extLst>
                </p:cNvPr>
                <p:cNvPicPr/>
                <p:nvPr/>
              </p:nvPicPr>
              <p:blipFill>
                <a:blip r:embed="rId73"/>
                <a:stretch>
                  <a:fillRect/>
                </a:stretch>
              </p:blipFill>
              <p:spPr>
                <a:xfrm>
                  <a:off x="3525202" y="1098921"/>
                  <a:ext cx="15912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3" name="Ink 42">
                  <a:extLst>
                    <a:ext uri="{FF2B5EF4-FFF2-40B4-BE49-F238E27FC236}">
                      <a16:creationId xmlns:a16="http://schemas.microsoft.com/office/drawing/2014/main" id="{038D8E52-97E4-C4BC-1D47-F9430789EBAA}"/>
                    </a:ext>
                  </a:extLst>
                </p14:cNvPr>
                <p14:cNvContentPartPr/>
                <p14:nvPr/>
              </p14:nvContentPartPr>
              <p14:xfrm>
                <a:off x="4977802" y="729201"/>
                <a:ext cx="502560" cy="56160"/>
              </p14:xfrm>
            </p:contentPart>
          </mc:Choice>
          <mc:Fallback>
            <p:pic>
              <p:nvPicPr>
                <p:cNvPr id="43" name="Ink 42">
                  <a:extLst>
                    <a:ext uri="{FF2B5EF4-FFF2-40B4-BE49-F238E27FC236}">
                      <a16:creationId xmlns:a16="http://schemas.microsoft.com/office/drawing/2014/main" id="{038D8E52-97E4-C4BC-1D47-F9430789EBAA}"/>
                    </a:ext>
                  </a:extLst>
                </p:cNvPr>
                <p:cNvPicPr/>
                <p:nvPr/>
              </p:nvPicPr>
              <p:blipFill>
                <a:blip r:embed="rId75"/>
                <a:stretch>
                  <a:fillRect/>
                </a:stretch>
              </p:blipFill>
              <p:spPr>
                <a:xfrm>
                  <a:off x="4969162" y="720561"/>
                  <a:ext cx="52020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4" name="Ink 43">
                  <a:extLst>
                    <a:ext uri="{FF2B5EF4-FFF2-40B4-BE49-F238E27FC236}">
                      <a16:creationId xmlns:a16="http://schemas.microsoft.com/office/drawing/2014/main" id="{EDF7C42E-65F5-7B60-4F1C-E501C7CA4148}"/>
                    </a:ext>
                  </a:extLst>
                </p14:cNvPr>
                <p14:cNvContentPartPr/>
                <p14:nvPr/>
              </p14:nvContentPartPr>
              <p14:xfrm>
                <a:off x="5316922" y="638481"/>
                <a:ext cx="193680" cy="192960"/>
              </p14:xfrm>
            </p:contentPart>
          </mc:Choice>
          <mc:Fallback>
            <p:pic>
              <p:nvPicPr>
                <p:cNvPr id="44" name="Ink 43">
                  <a:extLst>
                    <a:ext uri="{FF2B5EF4-FFF2-40B4-BE49-F238E27FC236}">
                      <a16:creationId xmlns:a16="http://schemas.microsoft.com/office/drawing/2014/main" id="{EDF7C42E-65F5-7B60-4F1C-E501C7CA4148}"/>
                    </a:ext>
                  </a:extLst>
                </p:cNvPr>
                <p:cNvPicPr/>
                <p:nvPr/>
              </p:nvPicPr>
              <p:blipFill>
                <a:blip r:embed="rId77"/>
                <a:stretch>
                  <a:fillRect/>
                </a:stretch>
              </p:blipFill>
              <p:spPr>
                <a:xfrm>
                  <a:off x="5308282" y="629841"/>
                  <a:ext cx="21132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6" name="Ink 45">
                  <a:extLst>
                    <a:ext uri="{FF2B5EF4-FFF2-40B4-BE49-F238E27FC236}">
                      <a16:creationId xmlns:a16="http://schemas.microsoft.com/office/drawing/2014/main" id="{762E398D-357F-6B46-CDE1-C50344F938FF}"/>
                    </a:ext>
                  </a:extLst>
                </p14:cNvPr>
                <p14:cNvContentPartPr/>
                <p14:nvPr/>
              </p14:nvContentPartPr>
              <p14:xfrm>
                <a:off x="5855122" y="366681"/>
                <a:ext cx="7200" cy="28440"/>
              </p14:xfrm>
            </p:contentPart>
          </mc:Choice>
          <mc:Fallback>
            <p:pic>
              <p:nvPicPr>
                <p:cNvPr id="46" name="Ink 45">
                  <a:extLst>
                    <a:ext uri="{FF2B5EF4-FFF2-40B4-BE49-F238E27FC236}">
                      <a16:creationId xmlns:a16="http://schemas.microsoft.com/office/drawing/2014/main" id="{762E398D-357F-6B46-CDE1-C50344F938FF}"/>
                    </a:ext>
                  </a:extLst>
                </p:cNvPr>
                <p:cNvPicPr/>
                <p:nvPr/>
              </p:nvPicPr>
              <p:blipFill>
                <a:blip r:embed="rId79"/>
                <a:stretch>
                  <a:fillRect/>
                </a:stretch>
              </p:blipFill>
              <p:spPr>
                <a:xfrm>
                  <a:off x="5846122" y="358041"/>
                  <a:ext cx="2484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7" name="Ink 46">
                  <a:extLst>
                    <a:ext uri="{FF2B5EF4-FFF2-40B4-BE49-F238E27FC236}">
                      <a16:creationId xmlns:a16="http://schemas.microsoft.com/office/drawing/2014/main" id="{37D26E61-BC5C-ED60-30CB-2DA84887F8E3}"/>
                    </a:ext>
                  </a:extLst>
                </p14:cNvPr>
                <p14:cNvContentPartPr/>
                <p14:nvPr/>
              </p14:nvContentPartPr>
              <p14:xfrm>
                <a:off x="5540842" y="47001"/>
                <a:ext cx="2192040" cy="1338120"/>
              </p14:xfrm>
            </p:contentPart>
          </mc:Choice>
          <mc:Fallback>
            <p:pic>
              <p:nvPicPr>
                <p:cNvPr id="47" name="Ink 46">
                  <a:extLst>
                    <a:ext uri="{FF2B5EF4-FFF2-40B4-BE49-F238E27FC236}">
                      <a16:creationId xmlns:a16="http://schemas.microsoft.com/office/drawing/2014/main" id="{37D26E61-BC5C-ED60-30CB-2DA84887F8E3}"/>
                    </a:ext>
                  </a:extLst>
                </p:cNvPr>
                <p:cNvPicPr/>
                <p:nvPr/>
              </p:nvPicPr>
              <p:blipFill>
                <a:blip r:embed="rId81"/>
                <a:stretch>
                  <a:fillRect/>
                </a:stretch>
              </p:blipFill>
              <p:spPr>
                <a:xfrm>
                  <a:off x="5532202" y="38001"/>
                  <a:ext cx="2209680" cy="13557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8" name="Ink 47">
                  <a:extLst>
                    <a:ext uri="{FF2B5EF4-FFF2-40B4-BE49-F238E27FC236}">
                      <a16:creationId xmlns:a16="http://schemas.microsoft.com/office/drawing/2014/main" id="{60CB243B-5AD6-2D88-02DE-17218D402D9A}"/>
                    </a:ext>
                  </a:extLst>
                </p14:cNvPr>
                <p14:cNvContentPartPr/>
                <p14:nvPr/>
              </p14:nvContentPartPr>
              <p14:xfrm>
                <a:off x="5849362" y="383961"/>
                <a:ext cx="600480" cy="259920"/>
              </p14:xfrm>
            </p:contentPart>
          </mc:Choice>
          <mc:Fallback>
            <p:pic>
              <p:nvPicPr>
                <p:cNvPr id="48" name="Ink 47">
                  <a:extLst>
                    <a:ext uri="{FF2B5EF4-FFF2-40B4-BE49-F238E27FC236}">
                      <a16:creationId xmlns:a16="http://schemas.microsoft.com/office/drawing/2014/main" id="{60CB243B-5AD6-2D88-02DE-17218D402D9A}"/>
                    </a:ext>
                  </a:extLst>
                </p:cNvPr>
                <p:cNvPicPr/>
                <p:nvPr/>
              </p:nvPicPr>
              <p:blipFill>
                <a:blip r:embed="rId83"/>
                <a:stretch>
                  <a:fillRect/>
                </a:stretch>
              </p:blipFill>
              <p:spPr>
                <a:xfrm>
                  <a:off x="5840722" y="374961"/>
                  <a:ext cx="61812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9" name="Ink 48">
                  <a:extLst>
                    <a:ext uri="{FF2B5EF4-FFF2-40B4-BE49-F238E27FC236}">
                      <a16:creationId xmlns:a16="http://schemas.microsoft.com/office/drawing/2014/main" id="{D81882A3-6E18-BD98-1A94-65CC62113928}"/>
                    </a:ext>
                  </a:extLst>
                </p14:cNvPr>
                <p14:cNvContentPartPr/>
                <p14:nvPr/>
              </p14:nvContentPartPr>
              <p14:xfrm>
                <a:off x="6200722" y="497721"/>
                <a:ext cx="108720" cy="270000"/>
              </p14:xfrm>
            </p:contentPart>
          </mc:Choice>
          <mc:Fallback>
            <p:pic>
              <p:nvPicPr>
                <p:cNvPr id="49" name="Ink 48">
                  <a:extLst>
                    <a:ext uri="{FF2B5EF4-FFF2-40B4-BE49-F238E27FC236}">
                      <a16:creationId xmlns:a16="http://schemas.microsoft.com/office/drawing/2014/main" id="{D81882A3-6E18-BD98-1A94-65CC62113928}"/>
                    </a:ext>
                  </a:extLst>
                </p:cNvPr>
                <p:cNvPicPr/>
                <p:nvPr/>
              </p:nvPicPr>
              <p:blipFill>
                <a:blip r:embed="rId85"/>
                <a:stretch>
                  <a:fillRect/>
                </a:stretch>
              </p:blipFill>
              <p:spPr>
                <a:xfrm>
                  <a:off x="6191722" y="488721"/>
                  <a:ext cx="12636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0" name="Ink 49">
                  <a:extLst>
                    <a:ext uri="{FF2B5EF4-FFF2-40B4-BE49-F238E27FC236}">
                      <a16:creationId xmlns:a16="http://schemas.microsoft.com/office/drawing/2014/main" id="{46FB7EB5-4370-0A58-69D8-7CD159BD920C}"/>
                    </a:ext>
                  </a:extLst>
                </p14:cNvPr>
                <p14:cNvContentPartPr/>
                <p14:nvPr/>
              </p14:nvContentPartPr>
              <p14:xfrm>
                <a:off x="6451642" y="366681"/>
                <a:ext cx="389880" cy="209520"/>
              </p14:xfrm>
            </p:contentPart>
          </mc:Choice>
          <mc:Fallback>
            <p:pic>
              <p:nvPicPr>
                <p:cNvPr id="50" name="Ink 49">
                  <a:extLst>
                    <a:ext uri="{FF2B5EF4-FFF2-40B4-BE49-F238E27FC236}">
                      <a16:creationId xmlns:a16="http://schemas.microsoft.com/office/drawing/2014/main" id="{46FB7EB5-4370-0A58-69D8-7CD159BD920C}"/>
                    </a:ext>
                  </a:extLst>
                </p:cNvPr>
                <p:cNvPicPr/>
                <p:nvPr/>
              </p:nvPicPr>
              <p:blipFill>
                <a:blip r:embed="rId87"/>
                <a:stretch>
                  <a:fillRect/>
                </a:stretch>
              </p:blipFill>
              <p:spPr>
                <a:xfrm>
                  <a:off x="6443002" y="357681"/>
                  <a:ext cx="40752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1" name="Ink 50">
                  <a:extLst>
                    <a:ext uri="{FF2B5EF4-FFF2-40B4-BE49-F238E27FC236}">
                      <a16:creationId xmlns:a16="http://schemas.microsoft.com/office/drawing/2014/main" id="{997856AC-5B9C-E90F-4A50-ED45D09955B7}"/>
                    </a:ext>
                  </a:extLst>
                </p14:cNvPr>
                <p14:cNvContentPartPr/>
                <p14:nvPr/>
              </p14:nvContentPartPr>
              <p14:xfrm>
                <a:off x="6751162" y="299721"/>
                <a:ext cx="195480" cy="190440"/>
              </p14:xfrm>
            </p:contentPart>
          </mc:Choice>
          <mc:Fallback>
            <p:pic>
              <p:nvPicPr>
                <p:cNvPr id="51" name="Ink 50">
                  <a:extLst>
                    <a:ext uri="{FF2B5EF4-FFF2-40B4-BE49-F238E27FC236}">
                      <a16:creationId xmlns:a16="http://schemas.microsoft.com/office/drawing/2014/main" id="{997856AC-5B9C-E90F-4A50-ED45D09955B7}"/>
                    </a:ext>
                  </a:extLst>
                </p:cNvPr>
                <p:cNvPicPr/>
                <p:nvPr/>
              </p:nvPicPr>
              <p:blipFill>
                <a:blip r:embed="rId89"/>
                <a:stretch>
                  <a:fillRect/>
                </a:stretch>
              </p:blipFill>
              <p:spPr>
                <a:xfrm>
                  <a:off x="6742522" y="291081"/>
                  <a:ext cx="21312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2" name="Ink 51">
                  <a:extLst>
                    <a:ext uri="{FF2B5EF4-FFF2-40B4-BE49-F238E27FC236}">
                      <a16:creationId xmlns:a16="http://schemas.microsoft.com/office/drawing/2014/main" id="{18FD674D-1D62-E198-489A-F9B9D2D82C54}"/>
                    </a:ext>
                  </a:extLst>
                </p14:cNvPr>
                <p14:cNvContentPartPr/>
                <p14:nvPr/>
              </p14:nvContentPartPr>
              <p14:xfrm>
                <a:off x="6991282" y="407721"/>
                <a:ext cx="32040" cy="95760"/>
              </p14:xfrm>
            </p:contentPart>
          </mc:Choice>
          <mc:Fallback>
            <p:pic>
              <p:nvPicPr>
                <p:cNvPr id="52" name="Ink 51">
                  <a:extLst>
                    <a:ext uri="{FF2B5EF4-FFF2-40B4-BE49-F238E27FC236}">
                      <a16:creationId xmlns:a16="http://schemas.microsoft.com/office/drawing/2014/main" id="{18FD674D-1D62-E198-489A-F9B9D2D82C54}"/>
                    </a:ext>
                  </a:extLst>
                </p:cNvPr>
                <p:cNvPicPr/>
                <p:nvPr/>
              </p:nvPicPr>
              <p:blipFill>
                <a:blip r:embed="rId91"/>
                <a:stretch>
                  <a:fillRect/>
                </a:stretch>
              </p:blipFill>
              <p:spPr>
                <a:xfrm>
                  <a:off x="6982282" y="399081"/>
                  <a:ext cx="4968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3" name="Ink 52">
                  <a:extLst>
                    <a:ext uri="{FF2B5EF4-FFF2-40B4-BE49-F238E27FC236}">
                      <a16:creationId xmlns:a16="http://schemas.microsoft.com/office/drawing/2014/main" id="{30A1DE82-5002-C548-23B5-4BE6266731F9}"/>
                    </a:ext>
                  </a:extLst>
                </p14:cNvPr>
                <p14:cNvContentPartPr/>
                <p14:nvPr/>
              </p14:nvContentPartPr>
              <p14:xfrm>
                <a:off x="7016842" y="320961"/>
                <a:ext cx="15120" cy="64440"/>
              </p14:xfrm>
            </p:contentPart>
          </mc:Choice>
          <mc:Fallback>
            <p:pic>
              <p:nvPicPr>
                <p:cNvPr id="53" name="Ink 52">
                  <a:extLst>
                    <a:ext uri="{FF2B5EF4-FFF2-40B4-BE49-F238E27FC236}">
                      <a16:creationId xmlns:a16="http://schemas.microsoft.com/office/drawing/2014/main" id="{30A1DE82-5002-C548-23B5-4BE6266731F9}"/>
                    </a:ext>
                  </a:extLst>
                </p:cNvPr>
                <p:cNvPicPr/>
                <p:nvPr/>
              </p:nvPicPr>
              <p:blipFill>
                <a:blip r:embed="rId93"/>
                <a:stretch>
                  <a:fillRect/>
                </a:stretch>
              </p:blipFill>
              <p:spPr>
                <a:xfrm>
                  <a:off x="7008202" y="311961"/>
                  <a:ext cx="3276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4" name="Ink 53">
                  <a:extLst>
                    <a:ext uri="{FF2B5EF4-FFF2-40B4-BE49-F238E27FC236}">
                      <a16:creationId xmlns:a16="http://schemas.microsoft.com/office/drawing/2014/main" id="{401EAFAC-488B-CD09-FC62-1FF6005015B4}"/>
                    </a:ext>
                  </a:extLst>
                </p14:cNvPr>
                <p14:cNvContentPartPr/>
                <p14:nvPr/>
              </p14:nvContentPartPr>
              <p14:xfrm>
                <a:off x="7082002" y="328881"/>
                <a:ext cx="340920" cy="287280"/>
              </p14:xfrm>
            </p:contentPart>
          </mc:Choice>
          <mc:Fallback>
            <p:pic>
              <p:nvPicPr>
                <p:cNvPr id="54" name="Ink 53">
                  <a:extLst>
                    <a:ext uri="{FF2B5EF4-FFF2-40B4-BE49-F238E27FC236}">
                      <a16:creationId xmlns:a16="http://schemas.microsoft.com/office/drawing/2014/main" id="{401EAFAC-488B-CD09-FC62-1FF6005015B4}"/>
                    </a:ext>
                  </a:extLst>
                </p:cNvPr>
                <p:cNvPicPr/>
                <p:nvPr/>
              </p:nvPicPr>
              <p:blipFill>
                <a:blip r:embed="rId95"/>
                <a:stretch>
                  <a:fillRect/>
                </a:stretch>
              </p:blipFill>
              <p:spPr>
                <a:xfrm>
                  <a:off x="7073362" y="320241"/>
                  <a:ext cx="35856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5" name="Ink 54">
                  <a:extLst>
                    <a:ext uri="{FF2B5EF4-FFF2-40B4-BE49-F238E27FC236}">
                      <a16:creationId xmlns:a16="http://schemas.microsoft.com/office/drawing/2014/main" id="{387C3C8F-3C28-3129-61EE-F16A1FC312B5}"/>
                    </a:ext>
                  </a:extLst>
                </p14:cNvPr>
                <p14:cNvContentPartPr/>
                <p14:nvPr/>
              </p14:nvContentPartPr>
              <p14:xfrm>
                <a:off x="5874922" y="786801"/>
                <a:ext cx="149040" cy="225720"/>
              </p14:xfrm>
            </p:contentPart>
          </mc:Choice>
          <mc:Fallback>
            <p:pic>
              <p:nvPicPr>
                <p:cNvPr id="55" name="Ink 54">
                  <a:extLst>
                    <a:ext uri="{FF2B5EF4-FFF2-40B4-BE49-F238E27FC236}">
                      <a16:creationId xmlns:a16="http://schemas.microsoft.com/office/drawing/2014/main" id="{387C3C8F-3C28-3129-61EE-F16A1FC312B5}"/>
                    </a:ext>
                  </a:extLst>
                </p:cNvPr>
                <p:cNvPicPr/>
                <p:nvPr/>
              </p:nvPicPr>
              <p:blipFill>
                <a:blip r:embed="rId97"/>
                <a:stretch>
                  <a:fillRect/>
                </a:stretch>
              </p:blipFill>
              <p:spPr>
                <a:xfrm>
                  <a:off x="5866282" y="778161"/>
                  <a:ext cx="16668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6" name="Ink 55">
                  <a:extLst>
                    <a:ext uri="{FF2B5EF4-FFF2-40B4-BE49-F238E27FC236}">
                      <a16:creationId xmlns:a16="http://schemas.microsoft.com/office/drawing/2014/main" id="{7DEC7360-CAB7-FE22-5485-B5597B3C16FA}"/>
                    </a:ext>
                  </a:extLst>
                </p14:cNvPr>
                <p14:cNvContentPartPr/>
                <p14:nvPr/>
              </p14:nvContentPartPr>
              <p14:xfrm>
                <a:off x="6099202" y="867081"/>
                <a:ext cx="92160" cy="113760"/>
              </p14:xfrm>
            </p:contentPart>
          </mc:Choice>
          <mc:Fallback>
            <p:pic>
              <p:nvPicPr>
                <p:cNvPr id="56" name="Ink 55">
                  <a:extLst>
                    <a:ext uri="{FF2B5EF4-FFF2-40B4-BE49-F238E27FC236}">
                      <a16:creationId xmlns:a16="http://schemas.microsoft.com/office/drawing/2014/main" id="{7DEC7360-CAB7-FE22-5485-B5597B3C16FA}"/>
                    </a:ext>
                  </a:extLst>
                </p:cNvPr>
                <p:cNvPicPr/>
                <p:nvPr/>
              </p:nvPicPr>
              <p:blipFill>
                <a:blip r:embed="rId99"/>
                <a:stretch>
                  <a:fillRect/>
                </a:stretch>
              </p:blipFill>
              <p:spPr>
                <a:xfrm>
                  <a:off x="6090562" y="858081"/>
                  <a:ext cx="10980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7" name="Ink 56">
                  <a:extLst>
                    <a:ext uri="{FF2B5EF4-FFF2-40B4-BE49-F238E27FC236}">
                      <a16:creationId xmlns:a16="http://schemas.microsoft.com/office/drawing/2014/main" id="{864DF7F5-6D14-24A3-043B-3B39A4A0819F}"/>
                    </a:ext>
                  </a:extLst>
                </p14:cNvPr>
                <p14:cNvContentPartPr/>
                <p14:nvPr/>
              </p14:nvContentPartPr>
              <p14:xfrm>
                <a:off x="6198202" y="750801"/>
                <a:ext cx="150840" cy="215280"/>
              </p14:xfrm>
            </p:contentPart>
          </mc:Choice>
          <mc:Fallback>
            <p:pic>
              <p:nvPicPr>
                <p:cNvPr id="57" name="Ink 56">
                  <a:extLst>
                    <a:ext uri="{FF2B5EF4-FFF2-40B4-BE49-F238E27FC236}">
                      <a16:creationId xmlns:a16="http://schemas.microsoft.com/office/drawing/2014/main" id="{864DF7F5-6D14-24A3-043B-3B39A4A0819F}"/>
                    </a:ext>
                  </a:extLst>
                </p:cNvPr>
                <p:cNvPicPr/>
                <p:nvPr/>
              </p:nvPicPr>
              <p:blipFill>
                <a:blip r:embed="rId101"/>
                <a:stretch>
                  <a:fillRect/>
                </a:stretch>
              </p:blipFill>
              <p:spPr>
                <a:xfrm>
                  <a:off x="6189562" y="741801"/>
                  <a:ext cx="16848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8" name="Ink 57">
                  <a:extLst>
                    <a:ext uri="{FF2B5EF4-FFF2-40B4-BE49-F238E27FC236}">
                      <a16:creationId xmlns:a16="http://schemas.microsoft.com/office/drawing/2014/main" id="{AE2204B8-AC52-C06B-C77F-89102CCB4DEC}"/>
                    </a:ext>
                  </a:extLst>
                </p14:cNvPr>
                <p14:cNvContentPartPr/>
                <p14:nvPr/>
              </p14:nvContentPartPr>
              <p14:xfrm>
                <a:off x="6493762" y="898401"/>
                <a:ext cx="37080" cy="74880"/>
              </p14:xfrm>
            </p:contentPart>
          </mc:Choice>
          <mc:Fallback>
            <p:pic>
              <p:nvPicPr>
                <p:cNvPr id="58" name="Ink 57">
                  <a:extLst>
                    <a:ext uri="{FF2B5EF4-FFF2-40B4-BE49-F238E27FC236}">
                      <a16:creationId xmlns:a16="http://schemas.microsoft.com/office/drawing/2014/main" id="{AE2204B8-AC52-C06B-C77F-89102CCB4DEC}"/>
                    </a:ext>
                  </a:extLst>
                </p:cNvPr>
                <p:cNvPicPr/>
                <p:nvPr/>
              </p:nvPicPr>
              <p:blipFill>
                <a:blip r:embed="rId103"/>
                <a:stretch>
                  <a:fillRect/>
                </a:stretch>
              </p:blipFill>
              <p:spPr>
                <a:xfrm>
                  <a:off x="6484762" y="889761"/>
                  <a:ext cx="5472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0" name="Ink 59">
                  <a:extLst>
                    <a:ext uri="{FF2B5EF4-FFF2-40B4-BE49-F238E27FC236}">
                      <a16:creationId xmlns:a16="http://schemas.microsoft.com/office/drawing/2014/main" id="{4B4533E7-6469-5B02-CB0D-ADF171EDB3E9}"/>
                    </a:ext>
                  </a:extLst>
                </p14:cNvPr>
                <p14:cNvContentPartPr/>
                <p14:nvPr/>
              </p14:nvContentPartPr>
              <p14:xfrm>
                <a:off x="6661522" y="669801"/>
                <a:ext cx="113760" cy="225720"/>
              </p14:xfrm>
            </p:contentPart>
          </mc:Choice>
          <mc:Fallback>
            <p:pic>
              <p:nvPicPr>
                <p:cNvPr id="60" name="Ink 59">
                  <a:extLst>
                    <a:ext uri="{FF2B5EF4-FFF2-40B4-BE49-F238E27FC236}">
                      <a16:creationId xmlns:a16="http://schemas.microsoft.com/office/drawing/2014/main" id="{4B4533E7-6469-5B02-CB0D-ADF171EDB3E9}"/>
                    </a:ext>
                  </a:extLst>
                </p:cNvPr>
                <p:cNvPicPr/>
                <p:nvPr/>
              </p:nvPicPr>
              <p:blipFill>
                <a:blip r:embed="rId105"/>
                <a:stretch>
                  <a:fillRect/>
                </a:stretch>
              </p:blipFill>
              <p:spPr>
                <a:xfrm>
                  <a:off x="6652522" y="660801"/>
                  <a:ext cx="13140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1" name="Ink 60">
                  <a:extLst>
                    <a:ext uri="{FF2B5EF4-FFF2-40B4-BE49-F238E27FC236}">
                      <a16:creationId xmlns:a16="http://schemas.microsoft.com/office/drawing/2014/main" id="{F37F4255-D60C-F8AB-E2F7-CE117561CB42}"/>
                    </a:ext>
                  </a:extLst>
                </p14:cNvPr>
                <p14:cNvContentPartPr/>
                <p14:nvPr/>
              </p14:nvContentPartPr>
              <p14:xfrm>
                <a:off x="6661162" y="739281"/>
                <a:ext cx="232560" cy="239400"/>
              </p14:xfrm>
            </p:contentPart>
          </mc:Choice>
          <mc:Fallback>
            <p:pic>
              <p:nvPicPr>
                <p:cNvPr id="61" name="Ink 60">
                  <a:extLst>
                    <a:ext uri="{FF2B5EF4-FFF2-40B4-BE49-F238E27FC236}">
                      <a16:creationId xmlns:a16="http://schemas.microsoft.com/office/drawing/2014/main" id="{F37F4255-D60C-F8AB-E2F7-CE117561CB42}"/>
                    </a:ext>
                  </a:extLst>
                </p:cNvPr>
                <p:cNvPicPr/>
                <p:nvPr/>
              </p:nvPicPr>
              <p:blipFill>
                <a:blip r:embed="rId107"/>
                <a:stretch>
                  <a:fillRect/>
                </a:stretch>
              </p:blipFill>
              <p:spPr>
                <a:xfrm>
                  <a:off x="6652522" y="730281"/>
                  <a:ext cx="25020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2" name="Ink 61">
                  <a:extLst>
                    <a:ext uri="{FF2B5EF4-FFF2-40B4-BE49-F238E27FC236}">
                      <a16:creationId xmlns:a16="http://schemas.microsoft.com/office/drawing/2014/main" id="{88968613-BE34-C18F-AEDE-62DEE03103DA}"/>
                    </a:ext>
                  </a:extLst>
                </p14:cNvPr>
                <p14:cNvContentPartPr/>
                <p14:nvPr/>
              </p14:nvContentPartPr>
              <p14:xfrm>
                <a:off x="6917842" y="705801"/>
                <a:ext cx="70560" cy="240120"/>
              </p14:xfrm>
            </p:contentPart>
          </mc:Choice>
          <mc:Fallback>
            <p:pic>
              <p:nvPicPr>
                <p:cNvPr id="62" name="Ink 61">
                  <a:extLst>
                    <a:ext uri="{FF2B5EF4-FFF2-40B4-BE49-F238E27FC236}">
                      <a16:creationId xmlns:a16="http://schemas.microsoft.com/office/drawing/2014/main" id="{88968613-BE34-C18F-AEDE-62DEE03103DA}"/>
                    </a:ext>
                  </a:extLst>
                </p:cNvPr>
                <p:cNvPicPr/>
                <p:nvPr/>
              </p:nvPicPr>
              <p:blipFill>
                <a:blip r:embed="rId109"/>
                <a:stretch>
                  <a:fillRect/>
                </a:stretch>
              </p:blipFill>
              <p:spPr>
                <a:xfrm>
                  <a:off x="6909202" y="696801"/>
                  <a:ext cx="8820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3" name="Ink 62">
                  <a:extLst>
                    <a:ext uri="{FF2B5EF4-FFF2-40B4-BE49-F238E27FC236}">
                      <a16:creationId xmlns:a16="http://schemas.microsoft.com/office/drawing/2014/main" id="{B51ED243-9D60-F996-11A3-4B87CE27DC70}"/>
                    </a:ext>
                  </a:extLst>
                </p14:cNvPr>
                <p14:cNvContentPartPr/>
                <p14:nvPr/>
              </p14:nvContentPartPr>
              <p14:xfrm>
                <a:off x="7072642" y="782481"/>
                <a:ext cx="34920" cy="93240"/>
              </p14:xfrm>
            </p:contentPart>
          </mc:Choice>
          <mc:Fallback>
            <p:pic>
              <p:nvPicPr>
                <p:cNvPr id="63" name="Ink 62">
                  <a:extLst>
                    <a:ext uri="{FF2B5EF4-FFF2-40B4-BE49-F238E27FC236}">
                      <a16:creationId xmlns:a16="http://schemas.microsoft.com/office/drawing/2014/main" id="{B51ED243-9D60-F996-11A3-4B87CE27DC70}"/>
                    </a:ext>
                  </a:extLst>
                </p:cNvPr>
                <p:cNvPicPr/>
                <p:nvPr/>
              </p:nvPicPr>
              <p:blipFill>
                <a:blip r:embed="rId111"/>
                <a:stretch>
                  <a:fillRect/>
                </a:stretch>
              </p:blipFill>
              <p:spPr>
                <a:xfrm>
                  <a:off x="7064002" y="773841"/>
                  <a:ext cx="5256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5" name="Ink 64">
                  <a:extLst>
                    <a:ext uri="{FF2B5EF4-FFF2-40B4-BE49-F238E27FC236}">
                      <a16:creationId xmlns:a16="http://schemas.microsoft.com/office/drawing/2014/main" id="{D718CE1F-C41E-D969-2A6C-5CE2FB61AE5E}"/>
                    </a:ext>
                  </a:extLst>
                </p14:cNvPr>
                <p14:cNvContentPartPr/>
                <p14:nvPr/>
              </p14:nvContentPartPr>
              <p14:xfrm>
                <a:off x="6056362" y="1052841"/>
                <a:ext cx="136080" cy="241920"/>
              </p14:xfrm>
            </p:contentPart>
          </mc:Choice>
          <mc:Fallback>
            <p:pic>
              <p:nvPicPr>
                <p:cNvPr id="65" name="Ink 64">
                  <a:extLst>
                    <a:ext uri="{FF2B5EF4-FFF2-40B4-BE49-F238E27FC236}">
                      <a16:creationId xmlns:a16="http://schemas.microsoft.com/office/drawing/2014/main" id="{D718CE1F-C41E-D969-2A6C-5CE2FB61AE5E}"/>
                    </a:ext>
                  </a:extLst>
                </p:cNvPr>
                <p:cNvPicPr/>
                <p:nvPr/>
              </p:nvPicPr>
              <p:blipFill>
                <a:blip r:embed="rId113"/>
                <a:stretch>
                  <a:fillRect/>
                </a:stretch>
              </p:blipFill>
              <p:spPr>
                <a:xfrm>
                  <a:off x="6047362" y="1044201"/>
                  <a:ext cx="15372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6" name="Ink 65">
                  <a:extLst>
                    <a:ext uri="{FF2B5EF4-FFF2-40B4-BE49-F238E27FC236}">
                      <a16:creationId xmlns:a16="http://schemas.microsoft.com/office/drawing/2014/main" id="{817CF39C-7AD9-B16B-D169-A92F44583865}"/>
                    </a:ext>
                  </a:extLst>
                </p14:cNvPr>
                <p14:cNvContentPartPr/>
                <p14:nvPr/>
              </p14:nvContentPartPr>
              <p14:xfrm>
                <a:off x="6072202" y="1091001"/>
                <a:ext cx="343800" cy="170640"/>
              </p14:xfrm>
            </p:contentPart>
          </mc:Choice>
          <mc:Fallback>
            <p:pic>
              <p:nvPicPr>
                <p:cNvPr id="66" name="Ink 65">
                  <a:extLst>
                    <a:ext uri="{FF2B5EF4-FFF2-40B4-BE49-F238E27FC236}">
                      <a16:creationId xmlns:a16="http://schemas.microsoft.com/office/drawing/2014/main" id="{817CF39C-7AD9-B16B-D169-A92F44583865}"/>
                    </a:ext>
                  </a:extLst>
                </p:cNvPr>
                <p:cNvPicPr/>
                <p:nvPr/>
              </p:nvPicPr>
              <p:blipFill>
                <a:blip r:embed="rId115"/>
                <a:stretch>
                  <a:fillRect/>
                </a:stretch>
              </p:blipFill>
              <p:spPr>
                <a:xfrm>
                  <a:off x="6063562" y="1082361"/>
                  <a:ext cx="36144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7" name="Ink 66">
                  <a:extLst>
                    <a:ext uri="{FF2B5EF4-FFF2-40B4-BE49-F238E27FC236}">
                      <a16:creationId xmlns:a16="http://schemas.microsoft.com/office/drawing/2014/main" id="{8B7181A7-6D4B-7747-2241-25CD647B2D01}"/>
                    </a:ext>
                  </a:extLst>
                </p14:cNvPr>
                <p14:cNvContentPartPr/>
                <p14:nvPr/>
              </p14:nvContentPartPr>
              <p14:xfrm>
                <a:off x="6395122" y="1104681"/>
                <a:ext cx="134280" cy="119160"/>
              </p14:xfrm>
            </p:contentPart>
          </mc:Choice>
          <mc:Fallback>
            <p:pic>
              <p:nvPicPr>
                <p:cNvPr id="67" name="Ink 66">
                  <a:extLst>
                    <a:ext uri="{FF2B5EF4-FFF2-40B4-BE49-F238E27FC236}">
                      <a16:creationId xmlns:a16="http://schemas.microsoft.com/office/drawing/2014/main" id="{8B7181A7-6D4B-7747-2241-25CD647B2D01}"/>
                    </a:ext>
                  </a:extLst>
                </p:cNvPr>
                <p:cNvPicPr/>
                <p:nvPr/>
              </p:nvPicPr>
              <p:blipFill>
                <a:blip r:embed="rId117"/>
                <a:stretch>
                  <a:fillRect/>
                </a:stretch>
              </p:blipFill>
              <p:spPr>
                <a:xfrm>
                  <a:off x="6386482" y="1096041"/>
                  <a:ext cx="15192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8" name="Ink 67">
                  <a:extLst>
                    <a:ext uri="{FF2B5EF4-FFF2-40B4-BE49-F238E27FC236}">
                      <a16:creationId xmlns:a16="http://schemas.microsoft.com/office/drawing/2014/main" id="{0B1A1B69-4407-7951-48FB-947FA2562628}"/>
                    </a:ext>
                  </a:extLst>
                </p14:cNvPr>
                <p14:cNvContentPartPr/>
                <p14:nvPr/>
              </p14:nvContentPartPr>
              <p14:xfrm>
                <a:off x="6588442" y="1209801"/>
                <a:ext cx="360" cy="360"/>
              </p14:xfrm>
            </p:contentPart>
          </mc:Choice>
          <mc:Fallback>
            <p:pic>
              <p:nvPicPr>
                <p:cNvPr id="68" name="Ink 67">
                  <a:extLst>
                    <a:ext uri="{FF2B5EF4-FFF2-40B4-BE49-F238E27FC236}">
                      <a16:creationId xmlns:a16="http://schemas.microsoft.com/office/drawing/2014/main" id="{0B1A1B69-4407-7951-48FB-947FA2562628}"/>
                    </a:ext>
                  </a:extLst>
                </p:cNvPr>
                <p:cNvPicPr/>
                <p:nvPr/>
              </p:nvPicPr>
              <p:blipFill>
                <a:blip r:embed="rId119"/>
                <a:stretch>
                  <a:fillRect/>
                </a:stretch>
              </p:blipFill>
              <p:spPr>
                <a:xfrm>
                  <a:off x="6579802" y="120080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9" name="Ink 68">
                  <a:extLst>
                    <a:ext uri="{FF2B5EF4-FFF2-40B4-BE49-F238E27FC236}">
                      <a16:creationId xmlns:a16="http://schemas.microsoft.com/office/drawing/2014/main" id="{8AFB7106-F9D1-2A74-DC9B-A9D3B2F06601}"/>
                    </a:ext>
                  </a:extLst>
                </p14:cNvPr>
                <p14:cNvContentPartPr/>
                <p14:nvPr/>
              </p14:nvContentPartPr>
              <p14:xfrm>
                <a:off x="6597802" y="1156161"/>
                <a:ext cx="38160" cy="99720"/>
              </p14:xfrm>
            </p:contentPart>
          </mc:Choice>
          <mc:Fallback>
            <p:pic>
              <p:nvPicPr>
                <p:cNvPr id="69" name="Ink 68">
                  <a:extLst>
                    <a:ext uri="{FF2B5EF4-FFF2-40B4-BE49-F238E27FC236}">
                      <a16:creationId xmlns:a16="http://schemas.microsoft.com/office/drawing/2014/main" id="{8AFB7106-F9D1-2A74-DC9B-A9D3B2F06601}"/>
                    </a:ext>
                  </a:extLst>
                </p:cNvPr>
                <p:cNvPicPr/>
                <p:nvPr/>
              </p:nvPicPr>
              <p:blipFill>
                <a:blip r:embed="rId121"/>
                <a:stretch>
                  <a:fillRect/>
                </a:stretch>
              </p:blipFill>
              <p:spPr>
                <a:xfrm>
                  <a:off x="6589162" y="1147521"/>
                  <a:ext cx="5580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1" name="Ink 70">
                  <a:extLst>
                    <a:ext uri="{FF2B5EF4-FFF2-40B4-BE49-F238E27FC236}">
                      <a16:creationId xmlns:a16="http://schemas.microsoft.com/office/drawing/2014/main" id="{F6BE242D-B3BC-1A49-087C-A6D5BDBCB21E}"/>
                    </a:ext>
                  </a:extLst>
                </p14:cNvPr>
                <p14:cNvContentPartPr/>
                <p14:nvPr/>
              </p14:nvContentPartPr>
              <p14:xfrm>
                <a:off x="6780682" y="1067961"/>
                <a:ext cx="131040" cy="140760"/>
              </p14:xfrm>
            </p:contentPart>
          </mc:Choice>
          <mc:Fallback>
            <p:pic>
              <p:nvPicPr>
                <p:cNvPr id="71" name="Ink 70">
                  <a:extLst>
                    <a:ext uri="{FF2B5EF4-FFF2-40B4-BE49-F238E27FC236}">
                      <a16:creationId xmlns:a16="http://schemas.microsoft.com/office/drawing/2014/main" id="{F6BE242D-B3BC-1A49-087C-A6D5BDBCB21E}"/>
                    </a:ext>
                  </a:extLst>
                </p:cNvPr>
                <p:cNvPicPr/>
                <p:nvPr/>
              </p:nvPicPr>
              <p:blipFill>
                <a:blip r:embed="rId123"/>
                <a:stretch>
                  <a:fillRect/>
                </a:stretch>
              </p:blipFill>
              <p:spPr>
                <a:xfrm>
                  <a:off x="6771682" y="1058961"/>
                  <a:ext cx="14868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2" name="Ink 71">
                  <a:extLst>
                    <a:ext uri="{FF2B5EF4-FFF2-40B4-BE49-F238E27FC236}">
                      <a16:creationId xmlns:a16="http://schemas.microsoft.com/office/drawing/2014/main" id="{3B4C7F1C-8530-29E8-9C66-329CC4B91B6F}"/>
                    </a:ext>
                  </a:extLst>
                </p14:cNvPr>
                <p14:cNvContentPartPr/>
                <p14:nvPr/>
              </p14:nvContentPartPr>
              <p14:xfrm>
                <a:off x="6967522" y="1070121"/>
                <a:ext cx="21600" cy="126720"/>
              </p14:xfrm>
            </p:contentPart>
          </mc:Choice>
          <mc:Fallback>
            <p:pic>
              <p:nvPicPr>
                <p:cNvPr id="72" name="Ink 71">
                  <a:extLst>
                    <a:ext uri="{FF2B5EF4-FFF2-40B4-BE49-F238E27FC236}">
                      <a16:creationId xmlns:a16="http://schemas.microsoft.com/office/drawing/2014/main" id="{3B4C7F1C-8530-29E8-9C66-329CC4B91B6F}"/>
                    </a:ext>
                  </a:extLst>
                </p:cNvPr>
                <p:cNvPicPr/>
                <p:nvPr/>
              </p:nvPicPr>
              <p:blipFill>
                <a:blip r:embed="rId125"/>
                <a:stretch>
                  <a:fillRect/>
                </a:stretch>
              </p:blipFill>
              <p:spPr>
                <a:xfrm>
                  <a:off x="6958882" y="1061481"/>
                  <a:ext cx="3924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3" name="Ink 72">
                  <a:extLst>
                    <a:ext uri="{FF2B5EF4-FFF2-40B4-BE49-F238E27FC236}">
                      <a16:creationId xmlns:a16="http://schemas.microsoft.com/office/drawing/2014/main" id="{6FA1D9BC-5758-5308-A135-5C7C68203DF1}"/>
                    </a:ext>
                  </a:extLst>
                </p14:cNvPr>
                <p14:cNvContentPartPr/>
                <p14:nvPr/>
              </p14:nvContentPartPr>
              <p14:xfrm>
                <a:off x="6915682" y="1033041"/>
                <a:ext cx="153000" cy="163800"/>
              </p14:xfrm>
            </p:contentPart>
          </mc:Choice>
          <mc:Fallback>
            <p:pic>
              <p:nvPicPr>
                <p:cNvPr id="73" name="Ink 72">
                  <a:extLst>
                    <a:ext uri="{FF2B5EF4-FFF2-40B4-BE49-F238E27FC236}">
                      <a16:creationId xmlns:a16="http://schemas.microsoft.com/office/drawing/2014/main" id="{6FA1D9BC-5758-5308-A135-5C7C68203DF1}"/>
                    </a:ext>
                  </a:extLst>
                </p:cNvPr>
                <p:cNvPicPr/>
                <p:nvPr/>
              </p:nvPicPr>
              <p:blipFill>
                <a:blip r:embed="rId127"/>
                <a:stretch>
                  <a:fillRect/>
                </a:stretch>
              </p:blipFill>
              <p:spPr>
                <a:xfrm>
                  <a:off x="6907042" y="1024401"/>
                  <a:ext cx="17064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5" name="Ink 74">
                  <a:extLst>
                    <a:ext uri="{FF2B5EF4-FFF2-40B4-BE49-F238E27FC236}">
                      <a16:creationId xmlns:a16="http://schemas.microsoft.com/office/drawing/2014/main" id="{D6810C5B-3719-CB81-1B6A-8CDBE008A945}"/>
                    </a:ext>
                  </a:extLst>
                </p14:cNvPr>
                <p14:cNvContentPartPr/>
                <p14:nvPr/>
              </p14:nvContentPartPr>
              <p14:xfrm>
                <a:off x="7114042" y="943761"/>
                <a:ext cx="184320" cy="200520"/>
              </p14:xfrm>
            </p:contentPart>
          </mc:Choice>
          <mc:Fallback>
            <p:pic>
              <p:nvPicPr>
                <p:cNvPr id="75" name="Ink 74">
                  <a:extLst>
                    <a:ext uri="{FF2B5EF4-FFF2-40B4-BE49-F238E27FC236}">
                      <a16:creationId xmlns:a16="http://schemas.microsoft.com/office/drawing/2014/main" id="{D6810C5B-3719-CB81-1B6A-8CDBE008A945}"/>
                    </a:ext>
                  </a:extLst>
                </p:cNvPr>
                <p:cNvPicPr/>
                <p:nvPr/>
              </p:nvPicPr>
              <p:blipFill>
                <a:blip r:embed="rId129"/>
                <a:stretch>
                  <a:fillRect/>
                </a:stretch>
              </p:blipFill>
              <p:spPr>
                <a:xfrm>
                  <a:off x="7105402" y="934761"/>
                  <a:ext cx="20196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6" name="Ink 75">
                  <a:extLst>
                    <a:ext uri="{FF2B5EF4-FFF2-40B4-BE49-F238E27FC236}">
                      <a16:creationId xmlns:a16="http://schemas.microsoft.com/office/drawing/2014/main" id="{E3C54785-BA6C-3F22-E176-27530320B1E0}"/>
                    </a:ext>
                  </a:extLst>
                </p14:cNvPr>
                <p14:cNvContentPartPr/>
                <p14:nvPr/>
              </p14:nvContentPartPr>
              <p14:xfrm>
                <a:off x="7259842" y="955281"/>
                <a:ext cx="254160" cy="128880"/>
              </p14:xfrm>
            </p:contentPart>
          </mc:Choice>
          <mc:Fallback>
            <p:pic>
              <p:nvPicPr>
                <p:cNvPr id="76" name="Ink 75">
                  <a:extLst>
                    <a:ext uri="{FF2B5EF4-FFF2-40B4-BE49-F238E27FC236}">
                      <a16:creationId xmlns:a16="http://schemas.microsoft.com/office/drawing/2014/main" id="{E3C54785-BA6C-3F22-E176-27530320B1E0}"/>
                    </a:ext>
                  </a:extLst>
                </p:cNvPr>
                <p:cNvPicPr/>
                <p:nvPr/>
              </p:nvPicPr>
              <p:blipFill>
                <a:blip r:embed="rId131"/>
                <a:stretch>
                  <a:fillRect/>
                </a:stretch>
              </p:blipFill>
              <p:spPr>
                <a:xfrm>
                  <a:off x="7251202" y="946641"/>
                  <a:ext cx="27180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8" name="Ink 77">
                  <a:extLst>
                    <a:ext uri="{FF2B5EF4-FFF2-40B4-BE49-F238E27FC236}">
                      <a16:creationId xmlns:a16="http://schemas.microsoft.com/office/drawing/2014/main" id="{A6ED43DA-875D-9EBE-59AD-5AFE4988E119}"/>
                    </a:ext>
                  </a:extLst>
                </p14:cNvPr>
                <p14:cNvContentPartPr/>
                <p14:nvPr/>
              </p14:nvContentPartPr>
              <p14:xfrm>
                <a:off x="7737562" y="684921"/>
                <a:ext cx="810000" cy="31680"/>
              </p14:xfrm>
            </p:contentPart>
          </mc:Choice>
          <mc:Fallback>
            <p:pic>
              <p:nvPicPr>
                <p:cNvPr id="78" name="Ink 77">
                  <a:extLst>
                    <a:ext uri="{FF2B5EF4-FFF2-40B4-BE49-F238E27FC236}">
                      <a16:creationId xmlns:a16="http://schemas.microsoft.com/office/drawing/2014/main" id="{A6ED43DA-875D-9EBE-59AD-5AFE4988E119}"/>
                    </a:ext>
                  </a:extLst>
                </p:cNvPr>
                <p:cNvPicPr/>
                <p:nvPr/>
              </p:nvPicPr>
              <p:blipFill>
                <a:blip r:embed="rId133"/>
                <a:stretch>
                  <a:fillRect/>
                </a:stretch>
              </p:blipFill>
              <p:spPr>
                <a:xfrm>
                  <a:off x="7728562" y="675921"/>
                  <a:ext cx="82764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9" name="Ink 78">
                  <a:extLst>
                    <a:ext uri="{FF2B5EF4-FFF2-40B4-BE49-F238E27FC236}">
                      <a16:creationId xmlns:a16="http://schemas.microsoft.com/office/drawing/2014/main" id="{D170D6B4-5D32-90FD-9293-A910B531F095}"/>
                    </a:ext>
                  </a:extLst>
                </p14:cNvPr>
                <p14:cNvContentPartPr/>
                <p14:nvPr/>
              </p14:nvContentPartPr>
              <p14:xfrm>
                <a:off x="8431282" y="612201"/>
                <a:ext cx="165240" cy="207720"/>
              </p14:xfrm>
            </p:contentPart>
          </mc:Choice>
          <mc:Fallback>
            <p:pic>
              <p:nvPicPr>
                <p:cNvPr id="79" name="Ink 78">
                  <a:extLst>
                    <a:ext uri="{FF2B5EF4-FFF2-40B4-BE49-F238E27FC236}">
                      <a16:creationId xmlns:a16="http://schemas.microsoft.com/office/drawing/2014/main" id="{D170D6B4-5D32-90FD-9293-A910B531F095}"/>
                    </a:ext>
                  </a:extLst>
                </p:cNvPr>
                <p:cNvPicPr/>
                <p:nvPr/>
              </p:nvPicPr>
              <p:blipFill>
                <a:blip r:embed="rId135"/>
                <a:stretch>
                  <a:fillRect/>
                </a:stretch>
              </p:blipFill>
              <p:spPr>
                <a:xfrm>
                  <a:off x="8422282" y="603561"/>
                  <a:ext cx="18288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0" name="Ink 79">
                  <a:extLst>
                    <a:ext uri="{FF2B5EF4-FFF2-40B4-BE49-F238E27FC236}">
                      <a16:creationId xmlns:a16="http://schemas.microsoft.com/office/drawing/2014/main" id="{FD14D520-040E-AA1C-6046-4D421FE8AFA7}"/>
                    </a:ext>
                  </a:extLst>
                </p14:cNvPr>
                <p14:cNvContentPartPr/>
                <p14:nvPr/>
              </p14:nvContentPartPr>
              <p14:xfrm>
                <a:off x="8572402" y="258681"/>
                <a:ext cx="2139840" cy="1152000"/>
              </p14:xfrm>
            </p:contentPart>
          </mc:Choice>
          <mc:Fallback>
            <p:pic>
              <p:nvPicPr>
                <p:cNvPr id="80" name="Ink 79">
                  <a:extLst>
                    <a:ext uri="{FF2B5EF4-FFF2-40B4-BE49-F238E27FC236}">
                      <a16:creationId xmlns:a16="http://schemas.microsoft.com/office/drawing/2014/main" id="{FD14D520-040E-AA1C-6046-4D421FE8AFA7}"/>
                    </a:ext>
                  </a:extLst>
                </p:cNvPr>
                <p:cNvPicPr/>
                <p:nvPr/>
              </p:nvPicPr>
              <p:blipFill>
                <a:blip r:embed="rId137"/>
                <a:stretch>
                  <a:fillRect/>
                </a:stretch>
              </p:blipFill>
              <p:spPr>
                <a:xfrm>
                  <a:off x="8563402" y="250041"/>
                  <a:ext cx="2157480" cy="11696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1" name="Ink 80">
                  <a:extLst>
                    <a:ext uri="{FF2B5EF4-FFF2-40B4-BE49-F238E27FC236}">
                      <a16:creationId xmlns:a16="http://schemas.microsoft.com/office/drawing/2014/main" id="{D6F6CA92-27EF-8D1F-30E7-54AAC3B9C6FF}"/>
                    </a:ext>
                  </a:extLst>
                </p14:cNvPr>
                <p14:cNvContentPartPr/>
                <p14:nvPr/>
              </p14:nvContentPartPr>
              <p14:xfrm>
                <a:off x="8869042" y="662601"/>
                <a:ext cx="178200" cy="208440"/>
              </p14:xfrm>
            </p:contentPart>
          </mc:Choice>
          <mc:Fallback>
            <p:pic>
              <p:nvPicPr>
                <p:cNvPr id="81" name="Ink 80">
                  <a:extLst>
                    <a:ext uri="{FF2B5EF4-FFF2-40B4-BE49-F238E27FC236}">
                      <a16:creationId xmlns:a16="http://schemas.microsoft.com/office/drawing/2014/main" id="{D6F6CA92-27EF-8D1F-30E7-54AAC3B9C6FF}"/>
                    </a:ext>
                  </a:extLst>
                </p:cNvPr>
                <p:cNvPicPr/>
                <p:nvPr/>
              </p:nvPicPr>
              <p:blipFill>
                <a:blip r:embed="rId139"/>
                <a:stretch>
                  <a:fillRect/>
                </a:stretch>
              </p:blipFill>
              <p:spPr>
                <a:xfrm>
                  <a:off x="8860402" y="653961"/>
                  <a:ext cx="19584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2" name="Ink 81">
                  <a:extLst>
                    <a:ext uri="{FF2B5EF4-FFF2-40B4-BE49-F238E27FC236}">
                      <a16:creationId xmlns:a16="http://schemas.microsoft.com/office/drawing/2014/main" id="{9899FF03-C2DD-F787-42A0-9E319AA31A0A}"/>
                    </a:ext>
                  </a:extLst>
                </p14:cNvPr>
                <p14:cNvContentPartPr/>
                <p14:nvPr/>
              </p14:nvContentPartPr>
              <p14:xfrm>
                <a:off x="9094042" y="615081"/>
                <a:ext cx="169920" cy="221040"/>
              </p14:xfrm>
            </p:contentPart>
          </mc:Choice>
          <mc:Fallback>
            <p:pic>
              <p:nvPicPr>
                <p:cNvPr id="82" name="Ink 81">
                  <a:extLst>
                    <a:ext uri="{FF2B5EF4-FFF2-40B4-BE49-F238E27FC236}">
                      <a16:creationId xmlns:a16="http://schemas.microsoft.com/office/drawing/2014/main" id="{9899FF03-C2DD-F787-42A0-9E319AA31A0A}"/>
                    </a:ext>
                  </a:extLst>
                </p:cNvPr>
                <p:cNvPicPr/>
                <p:nvPr/>
              </p:nvPicPr>
              <p:blipFill>
                <a:blip r:embed="rId141"/>
                <a:stretch>
                  <a:fillRect/>
                </a:stretch>
              </p:blipFill>
              <p:spPr>
                <a:xfrm>
                  <a:off x="9085402" y="606441"/>
                  <a:ext cx="18756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3" name="Ink 82">
                  <a:extLst>
                    <a:ext uri="{FF2B5EF4-FFF2-40B4-BE49-F238E27FC236}">
                      <a16:creationId xmlns:a16="http://schemas.microsoft.com/office/drawing/2014/main" id="{28CB736C-FB6F-6758-D1B3-6122C4F73168}"/>
                    </a:ext>
                  </a:extLst>
                </p14:cNvPr>
                <p14:cNvContentPartPr/>
                <p14:nvPr/>
              </p14:nvContentPartPr>
              <p14:xfrm>
                <a:off x="9323362" y="593121"/>
                <a:ext cx="147240" cy="203040"/>
              </p14:xfrm>
            </p:contentPart>
          </mc:Choice>
          <mc:Fallback>
            <p:pic>
              <p:nvPicPr>
                <p:cNvPr id="83" name="Ink 82">
                  <a:extLst>
                    <a:ext uri="{FF2B5EF4-FFF2-40B4-BE49-F238E27FC236}">
                      <a16:creationId xmlns:a16="http://schemas.microsoft.com/office/drawing/2014/main" id="{28CB736C-FB6F-6758-D1B3-6122C4F73168}"/>
                    </a:ext>
                  </a:extLst>
                </p:cNvPr>
                <p:cNvPicPr/>
                <p:nvPr/>
              </p:nvPicPr>
              <p:blipFill>
                <a:blip r:embed="rId143"/>
                <a:stretch>
                  <a:fillRect/>
                </a:stretch>
              </p:blipFill>
              <p:spPr>
                <a:xfrm>
                  <a:off x="9314362" y="584121"/>
                  <a:ext cx="16488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4" name="Ink 83">
                  <a:extLst>
                    <a:ext uri="{FF2B5EF4-FFF2-40B4-BE49-F238E27FC236}">
                      <a16:creationId xmlns:a16="http://schemas.microsoft.com/office/drawing/2014/main" id="{5622A7CA-4736-82CA-D525-44C3A7831A85}"/>
                    </a:ext>
                  </a:extLst>
                </p14:cNvPr>
                <p14:cNvContentPartPr/>
                <p14:nvPr/>
              </p14:nvContentPartPr>
              <p14:xfrm>
                <a:off x="9170002" y="825321"/>
                <a:ext cx="1029600" cy="385920"/>
              </p14:xfrm>
            </p:contentPart>
          </mc:Choice>
          <mc:Fallback>
            <p:pic>
              <p:nvPicPr>
                <p:cNvPr id="84" name="Ink 83">
                  <a:extLst>
                    <a:ext uri="{FF2B5EF4-FFF2-40B4-BE49-F238E27FC236}">
                      <a16:creationId xmlns:a16="http://schemas.microsoft.com/office/drawing/2014/main" id="{5622A7CA-4736-82CA-D525-44C3A7831A85}"/>
                    </a:ext>
                  </a:extLst>
                </p:cNvPr>
                <p:cNvPicPr/>
                <p:nvPr/>
              </p:nvPicPr>
              <p:blipFill>
                <a:blip r:embed="rId145"/>
                <a:stretch>
                  <a:fillRect/>
                </a:stretch>
              </p:blipFill>
              <p:spPr>
                <a:xfrm>
                  <a:off x="9161362" y="816681"/>
                  <a:ext cx="1047240" cy="4035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5" name="Ink 84">
                  <a:extLst>
                    <a:ext uri="{FF2B5EF4-FFF2-40B4-BE49-F238E27FC236}">
                      <a16:creationId xmlns:a16="http://schemas.microsoft.com/office/drawing/2014/main" id="{3F825295-F72F-42F8-6E7A-12E49EF6DD2E}"/>
                    </a:ext>
                  </a:extLst>
                </p14:cNvPr>
                <p14:cNvContentPartPr/>
                <p14:nvPr/>
              </p14:nvContentPartPr>
              <p14:xfrm>
                <a:off x="9877402" y="866721"/>
                <a:ext cx="9360" cy="13680"/>
              </p14:xfrm>
            </p:contentPart>
          </mc:Choice>
          <mc:Fallback>
            <p:pic>
              <p:nvPicPr>
                <p:cNvPr id="85" name="Ink 84">
                  <a:extLst>
                    <a:ext uri="{FF2B5EF4-FFF2-40B4-BE49-F238E27FC236}">
                      <a16:creationId xmlns:a16="http://schemas.microsoft.com/office/drawing/2014/main" id="{3F825295-F72F-42F8-6E7A-12E49EF6DD2E}"/>
                    </a:ext>
                  </a:extLst>
                </p:cNvPr>
                <p:cNvPicPr/>
                <p:nvPr/>
              </p:nvPicPr>
              <p:blipFill>
                <a:blip r:embed="rId147"/>
                <a:stretch>
                  <a:fillRect/>
                </a:stretch>
              </p:blipFill>
              <p:spPr>
                <a:xfrm>
                  <a:off x="9868402" y="857721"/>
                  <a:ext cx="2700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6" name="Ink 85">
                  <a:extLst>
                    <a:ext uri="{FF2B5EF4-FFF2-40B4-BE49-F238E27FC236}">
                      <a16:creationId xmlns:a16="http://schemas.microsoft.com/office/drawing/2014/main" id="{CA3D1154-BBD3-5957-E5E1-8CE7883657E2}"/>
                    </a:ext>
                  </a:extLst>
                </p14:cNvPr>
                <p14:cNvContentPartPr/>
                <p14:nvPr/>
              </p14:nvContentPartPr>
              <p14:xfrm>
                <a:off x="9890362" y="880041"/>
                <a:ext cx="59400" cy="128880"/>
              </p14:xfrm>
            </p:contentPart>
          </mc:Choice>
          <mc:Fallback>
            <p:pic>
              <p:nvPicPr>
                <p:cNvPr id="86" name="Ink 85">
                  <a:extLst>
                    <a:ext uri="{FF2B5EF4-FFF2-40B4-BE49-F238E27FC236}">
                      <a16:creationId xmlns:a16="http://schemas.microsoft.com/office/drawing/2014/main" id="{CA3D1154-BBD3-5957-E5E1-8CE7883657E2}"/>
                    </a:ext>
                  </a:extLst>
                </p:cNvPr>
                <p:cNvPicPr/>
                <p:nvPr/>
              </p:nvPicPr>
              <p:blipFill>
                <a:blip r:embed="rId149"/>
                <a:stretch>
                  <a:fillRect/>
                </a:stretch>
              </p:blipFill>
              <p:spPr>
                <a:xfrm>
                  <a:off x="9881362" y="871041"/>
                  <a:ext cx="7704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7" name="Ink 86">
                  <a:extLst>
                    <a:ext uri="{FF2B5EF4-FFF2-40B4-BE49-F238E27FC236}">
                      <a16:creationId xmlns:a16="http://schemas.microsoft.com/office/drawing/2014/main" id="{E796326D-711D-30B6-B356-C83CDF6C6A98}"/>
                    </a:ext>
                  </a:extLst>
                </p14:cNvPr>
                <p14:cNvContentPartPr/>
                <p14:nvPr/>
              </p14:nvContentPartPr>
              <p14:xfrm>
                <a:off x="9901522" y="767721"/>
                <a:ext cx="13320" cy="20520"/>
              </p14:xfrm>
            </p:contentPart>
          </mc:Choice>
          <mc:Fallback>
            <p:pic>
              <p:nvPicPr>
                <p:cNvPr id="87" name="Ink 86">
                  <a:extLst>
                    <a:ext uri="{FF2B5EF4-FFF2-40B4-BE49-F238E27FC236}">
                      <a16:creationId xmlns:a16="http://schemas.microsoft.com/office/drawing/2014/main" id="{E796326D-711D-30B6-B356-C83CDF6C6A98}"/>
                    </a:ext>
                  </a:extLst>
                </p:cNvPr>
                <p:cNvPicPr/>
                <p:nvPr/>
              </p:nvPicPr>
              <p:blipFill>
                <a:blip r:embed="rId151"/>
                <a:stretch>
                  <a:fillRect/>
                </a:stretch>
              </p:blipFill>
              <p:spPr>
                <a:xfrm>
                  <a:off x="9892522" y="758721"/>
                  <a:ext cx="3096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8" name="Ink 87">
                  <a:extLst>
                    <a:ext uri="{FF2B5EF4-FFF2-40B4-BE49-F238E27FC236}">
                      <a16:creationId xmlns:a16="http://schemas.microsoft.com/office/drawing/2014/main" id="{ACED1D2B-902D-3580-9DA9-C6D973862185}"/>
                    </a:ext>
                  </a:extLst>
                </p14:cNvPr>
                <p14:cNvContentPartPr/>
                <p14:nvPr/>
              </p14:nvContentPartPr>
              <p14:xfrm>
                <a:off x="9933562" y="786441"/>
                <a:ext cx="79920" cy="201960"/>
              </p14:xfrm>
            </p:contentPart>
          </mc:Choice>
          <mc:Fallback>
            <p:pic>
              <p:nvPicPr>
                <p:cNvPr id="88" name="Ink 87">
                  <a:extLst>
                    <a:ext uri="{FF2B5EF4-FFF2-40B4-BE49-F238E27FC236}">
                      <a16:creationId xmlns:a16="http://schemas.microsoft.com/office/drawing/2014/main" id="{ACED1D2B-902D-3580-9DA9-C6D973862185}"/>
                    </a:ext>
                  </a:extLst>
                </p:cNvPr>
                <p:cNvPicPr/>
                <p:nvPr/>
              </p:nvPicPr>
              <p:blipFill>
                <a:blip r:embed="rId153"/>
                <a:stretch>
                  <a:fillRect/>
                </a:stretch>
              </p:blipFill>
              <p:spPr>
                <a:xfrm>
                  <a:off x="9924562" y="777441"/>
                  <a:ext cx="9756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0" name="Ink 89">
                  <a:extLst>
                    <a:ext uri="{FF2B5EF4-FFF2-40B4-BE49-F238E27FC236}">
                      <a16:creationId xmlns:a16="http://schemas.microsoft.com/office/drawing/2014/main" id="{5239C52A-1A7F-CCB5-9875-21FB60795E7F}"/>
                    </a:ext>
                  </a:extLst>
                </p14:cNvPr>
                <p14:cNvContentPartPr/>
                <p14:nvPr/>
              </p14:nvContentPartPr>
              <p14:xfrm>
                <a:off x="10680202" y="779241"/>
                <a:ext cx="734760" cy="419760"/>
              </p14:xfrm>
            </p:contentPart>
          </mc:Choice>
          <mc:Fallback>
            <p:pic>
              <p:nvPicPr>
                <p:cNvPr id="90" name="Ink 89">
                  <a:extLst>
                    <a:ext uri="{FF2B5EF4-FFF2-40B4-BE49-F238E27FC236}">
                      <a16:creationId xmlns:a16="http://schemas.microsoft.com/office/drawing/2014/main" id="{5239C52A-1A7F-CCB5-9875-21FB60795E7F}"/>
                    </a:ext>
                  </a:extLst>
                </p:cNvPr>
                <p:cNvPicPr/>
                <p:nvPr/>
              </p:nvPicPr>
              <p:blipFill>
                <a:blip r:embed="rId155"/>
                <a:stretch>
                  <a:fillRect/>
                </a:stretch>
              </p:blipFill>
              <p:spPr>
                <a:xfrm>
                  <a:off x="10671562" y="770241"/>
                  <a:ext cx="752400" cy="4374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1" name="Ink 90">
                  <a:extLst>
                    <a:ext uri="{FF2B5EF4-FFF2-40B4-BE49-F238E27FC236}">
                      <a16:creationId xmlns:a16="http://schemas.microsoft.com/office/drawing/2014/main" id="{100C0A30-7901-4406-3C51-80AFECB335A9}"/>
                    </a:ext>
                  </a:extLst>
                </p14:cNvPr>
                <p14:cNvContentPartPr/>
                <p14:nvPr/>
              </p14:nvContentPartPr>
              <p14:xfrm>
                <a:off x="11250802" y="1141401"/>
                <a:ext cx="208800" cy="98280"/>
              </p14:xfrm>
            </p:contentPart>
          </mc:Choice>
          <mc:Fallback>
            <p:pic>
              <p:nvPicPr>
                <p:cNvPr id="91" name="Ink 90">
                  <a:extLst>
                    <a:ext uri="{FF2B5EF4-FFF2-40B4-BE49-F238E27FC236}">
                      <a16:creationId xmlns:a16="http://schemas.microsoft.com/office/drawing/2014/main" id="{100C0A30-7901-4406-3C51-80AFECB335A9}"/>
                    </a:ext>
                  </a:extLst>
                </p:cNvPr>
                <p:cNvPicPr/>
                <p:nvPr/>
              </p:nvPicPr>
              <p:blipFill>
                <a:blip r:embed="rId157"/>
                <a:stretch>
                  <a:fillRect/>
                </a:stretch>
              </p:blipFill>
              <p:spPr>
                <a:xfrm>
                  <a:off x="11242162" y="1132761"/>
                  <a:ext cx="22644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3" name="Ink 92">
                  <a:extLst>
                    <a:ext uri="{FF2B5EF4-FFF2-40B4-BE49-F238E27FC236}">
                      <a16:creationId xmlns:a16="http://schemas.microsoft.com/office/drawing/2014/main" id="{CC773974-C6D1-1C86-3CD3-B829A20A898A}"/>
                    </a:ext>
                  </a:extLst>
                </p14:cNvPr>
                <p14:cNvContentPartPr/>
                <p14:nvPr/>
              </p14:nvContentPartPr>
              <p14:xfrm>
                <a:off x="11314162" y="1182081"/>
                <a:ext cx="41400" cy="417240"/>
              </p14:xfrm>
            </p:contentPart>
          </mc:Choice>
          <mc:Fallback>
            <p:pic>
              <p:nvPicPr>
                <p:cNvPr id="93" name="Ink 92">
                  <a:extLst>
                    <a:ext uri="{FF2B5EF4-FFF2-40B4-BE49-F238E27FC236}">
                      <a16:creationId xmlns:a16="http://schemas.microsoft.com/office/drawing/2014/main" id="{CC773974-C6D1-1C86-3CD3-B829A20A898A}"/>
                    </a:ext>
                  </a:extLst>
                </p:cNvPr>
                <p:cNvPicPr/>
                <p:nvPr/>
              </p:nvPicPr>
              <p:blipFill>
                <a:blip r:embed="rId159"/>
                <a:stretch>
                  <a:fillRect/>
                </a:stretch>
              </p:blipFill>
              <p:spPr>
                <a:xfrm>
                  <a:off x="11305522" y="1173441"/>
                  <a:ext cx="59040" cy="4348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4" name="Ink 93">
                  <a:extLst>
                    <a:ext uri="{FF2B5EF4-FFF2-40B4-BE49-F238E27FC236}">
                      <a16:creationId xmlns:a16="http://schemas.microsoft.com/office/drawing/2014/main" id="{8B62D992-24D6-432F-D3CB-2255BA0C199A}"/>
                    </a:ext>
                  </a:extLst>
                </p14:cNvPr>
                <p14:cNvContentPartPr/>
                <p14:nvPr/>
              </p14:nvContentPartPr>
              <p14:xfrm>
                <a:off x="11207602" y="1532361"/>
                <a:ext cx="171720" cy="45360"/>
              </p14:xfrm>
            </p:contentPart>
          </mc:Choice>
          <mc:Fallback>
            <p:pic>
              <p:nvPicPr>
                <p:cNvPr id="94" name="Ink 93">
                  <a:extLst>
                    <a:ext uri="{FF2B5EF4-FFF2-40B4-BE49-F238E27FC236}">
                      <a16:creationId xmlns:a16="http://schemas.microsoft.com/office/drawing/2014/main" id="{8B62D992-24D6-432F-D3CB-2255BA0C199A}"/>
                    </a:ext>
                  </a:extLst>
                </p:cNvPr>
                <p:cNvPicPr/>
                <p:nvPr/>
              </p:nvPicPr>
              <p:blipFill>
                <a:blip r:embed="rId161"/>
                <a:stretch>
                  <a:fillRect/>
                </a:stretch>
              </p:blipFill>
              <p:spPr>
                <a:xfrm>
                  <a:off x="11198962" y="1523721"/>
                  <a:ext cx="18936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6" name="Ink 95">
                  <a:extLst>
                    <a:ext uri="{FF2B5EF4-FFF2-40B4-BE49-F238E27FC236}">
                      <a16:creationId xmlns:a16="http://schemas.microsoft.com/office/drawing/2014/main" id="{74E3E173-2740-82CD-0B47-95110B50BAB6}"/>
                    </a:ext>
                  </a:extLst>
                </p14:cNvPr>
                <p14:cNvContentPartPr/>
                <p14:nvPr/>
              </p14:nvContentPartPr>
              <p14:xfrm>
                <a:off x="10152082" y="1585641"/>
                <a:ext cx="2043360" cy="970560"/>
              </p14:xfrm>
            </p:contentPart>
          </mc:Choice>
          <mc:Fallback>
            <p:pic>
              <p:nvPicPr>
                <p:cNvPr id="96" name="Ink 95">
                  <a:extLst>
                    <a:ext uri="{FF2B5EF4-FFF2-40B4-BE49-F238E27FC236}">
                      <a16:creationId xmlns:a16="http://schemas.microsoft.com/office/drawing/2014/main" id="{74E3E173-2740-82CD-0B47-95110B50BAB6}"/>
                    </a:ext>
                  </a:extLst>
                </p:cNvPr>
                <p:cNvPicPr/>
                <p:nvPr/>
              </p:nvPicPr>
              <p:blipFill>
                <a:blip r:embed="rId163"/>
                <a:stretch>
                  <a:fillRect/>
                </a:stretch>
              </p:blipFill>
              <p:spPr>
                <a:xfrm>
                  <a:off x="10143082" y="1577001"/>
                  <a:ext cx="2061000" cy="988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4">
            <p14:nvContentPartPr>
              <p14:cNvPr id="98" name="Ink 97">
                <a:extLst>
                  <a:ext uri="{FF2B5EF4-FFF2-40B4-BE49-F238E27FC236}">
                    <a16:creationId xmlns:a16="http://schemas.microsoft.com/office/drawing/2014/main" id="{BAF0E3A4-F9B5-222B-3AF0-6FE4EDF3C2B2}"/>
                  </a:ext>
                </a:extLst>
              </p14:cNvPr>
              <p14:cNvContentPartPr/>
              <p14:nvPr/>
            </p14:nvContentPartPr>
            <p14:xfrm>
              <a:off x="10382842" y="1907121"/>
              <a:ext cx="177120" cy="184320"/>
            </p14:xfrm>
          </p:contentPart>
        </mc:Choice>
        <mc:Fallback>
          <p:pic>
            <p:nvPicPr>
              <p:cNvPr id="98" name="Ink 97">
                <a:extLst>
                  <a:ext uri="{FF2B5EF4-FFF2-40B4-BE49-F238E27FC236}">
                    <a16:creationId xmlns:a16="http://schemas.microsoft.com/office/drawing/2014/main" id="{BAF0E3A4-F9B5-222B-3AF0-6FE4EDF3C2B2}"/>
                  </a:ext>
                </a:extLst>
              </p:cNvPr>
              <p:cNvPicPr/>
              <p:nvPr/>
            </p:nvPicPr>
            <p:blipFill>
              <a:blip r:embed="rId165"/>
              <a:stretch>
                <a:fillRect/>
              </a:stretch>
            </p:blipFill>
            <p:spPr>
              <a:xfrm>
                <a:off x="10374202" y="1898481"/>
                <a:ext cx="19476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9" name="Ink 98">
                <a:extLst>
                  <a:ext uri="{FF2B5EF4-FFF2-40B4-BE49-F238E27FC236}">
                    <a16:creationId xmlns:a16="http://schemas.microsoft.com/office/drawing/2014/main" id="{4A90F4C8-E61B-FF60-076D-E2C4D482640E}"/>
                  </a:ext>
                </a:extLst>
              </p14:cNvPr>
              <p14:cNvContentPartPr/>
              <p14:nvPr/>
            </p14:nvContentPartPr>
            <p14:xfrm>
              <a:off x="10583002" y="1925121"/>
              <a:ext cx="12600" cy="141120"/>
            </p14:xfrm>
          </p:contentPart>
        </mc:Choice>
        <mc:Fallback>
          <p:pic>
            <p:nvPicPr>
              <p:cNvPr id="99" name="Ink 98">
                <a:extLst>
                  <a:ext uri="{FF2B5EF4-FFF2-40B4-BE49-F238E27FC236}">
                    <a16:creationId xmlns:a16="http://schemas.microsoft.com/office/drawing/2014/main" id="{4A90F4C8-E61B-FF60-076D-E2C4D482640E}"/>
                  </a:ext>
                </a:extLst>
              </p:cNvPr>
              <p:cNvPicPr/>
              <p:nvPr/>
            </p:nvPicPr>
            <p:blipFill>
              <a:blip r:embed="rId167"/>
              <a:stretch>
                <a:fillRect/>
              </a:stretch>
            </p:blipFill>
            <p:spPr>
              <a:xfrm>
                <a:off x="10574362" y="1916481"/>
                <a:ext cx="3024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0" name="Ink 99">
                <a:extLst>
                  <a:ext uri="{FF2B5EF4-FFF2-40B4-BE49-F238E27FC236}">
                    <a16:creationId xmlns:a16="http://schemas.microsoft.com/office/drawing/2014/main" id="{44A945AD-7472-5DEE-8C9E-0EF828944812}"/>
                  </a:ext>
                </a:extLst>
              </p14:cNvPr>
              <p14:cNvContentPartPr/>
              <p14:nvPr/>
            </p14:nvContentPartPr>
            <p14:xfrm>
              <a:off x="10551322" y="1899201"/>
              <a:ext cx="180000" cy="151560"/>
            </p14:xfrm>
          </p:contentPart>
        </mc:Choice>
        <mc:Fallback>
          <p:pic>
            <p:nvPicPr>
              <p:cNvPr id="100" name="Ink 99">
                <a:extLst>
                  <a:ext uri="{FF2B5EF4-FFF2-40B4-BE49-F238E27FC236}">
                    <a16:creationId xmlns:a16="http://schemas.microsoft.com/office/drawing/2014/main" id="{44A945AD-7472-5DEE-8C9E-0EF828944812}"/>
                  </a:ext>
                </a:extLst>
              </p:cNvPr>
              <p:cNvPicPr/>
              <p:nvPr/>
            </p:nvPicPr>
            <p:blipFill>
              <a:blip r:embed="rId169"/>
              <a:stretch>
                <a:fillRect/>
              </a:stretch>
            </p:blipFill>
            <p:spPr>
              <a:xfrm>
                <a:off x="10542682" y="1890561"/>
                <a:ext cx="19764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1" name="Ink 100">
                <a:extLst>
                  <a:ext uri="{FF2B5EF4-FFF2-40B4-BE49-F238E27FC236}">
                    <a16:creationId xmlns:a16="http://schemas.microsoft.com/office/drawing/2014/main" id="{5855FB6A-E1C2-0709-AF8E-AB589B2156BE}"/>
                  </a:ext>
                </a:extLst>
              </p14:cNvPr>
              <p14:cNvContentPartPr/>
              <p14:nvPr/>
            </p14:nvContentPartPr>
            <p14:xfrm>
              <a:off x="10740322" y="1871481"/>
              <a:ext cx="106920" cy="183960"/>
            </p14:xfrm>
          </p:contentPart>
        </mc:Choice>
        <mc:Fallback>
          <p:pic>
            <p:nvPicPr>
              <p:cNvPr id="101" name="Ink 100">
                <a:extLst>
                  <a:ext uri="{FF2B5EF4-FFF2-40B4-BE49-F238E27FC236}">
                    <a16:creationId xmlns:a16="http://schemas.microsoft.com/office/drawing/2014/main" id="{5855FB6A-E1C2-0709-AF8E-AB589B2156BE}"/>
                  </a:ext>
                </a:extLst>
              </p:cNvPr>
              <p:cNvPicPr/>
              <p:nvPr/>
            </p:nvPicPr>
            <p:blipFill>
              <a:blip r:embed="rId171"/>
              <a:stretch>
                <a:fillRect/>
              </a:stretch>
            </p:blipFill>
            <p:spPr>
              <a:xfrm>
                <a:off x="10731322" y="1862481"/>
                <a:ext cx="12456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2" name="Ink 101">
                <a:extLst>
                  <a:ext uri="{FF2B5EF4-FFF2-40B4-BE49-F238E27FC236}">
                    <a16:creationId xmlns:a16="http://schemas.microsoft.com/office/drawing/2014/main" id="{346CA033-88FA-A319-3AD3-915688DE5B17}"/>
                  </a:ext>
                </a:extLst>
              </p14:cNvPr>
              <p14:cNvContentPartPr/>
              <p14:nvPr/>
            </p14:nvContentPartPr>
            <p14:xfrm>
              <a:off x="10922482" y="1844841"/>
              <a:ext cx="101160" cy="154440"/>
            </p14:xfrm>
          </p:contentPart>
        </mc:Choice>
        <mc:Fallback>
          <p:pic>
            <p:nvPicPr>
              <p:cNvPr id="102" name="Ink 101">
                <a:extLst>
                  <a:ext uri="{FF2B5EF4-FFF2-40B4-BE49-F238E27FC236}">
                    <a16:creationId xmlns:a16="http://schemas.microsoft.com/office/drawing/2014/main" id="{346CA033-88FA-A319-3AD3-915688DE5B17}"/>
                  </a:ext>
                </a:extLst>
              </p:cNvPr>
              <p:cNvPicPr/>
              <p:nvPr/>
            </p:nvPicPr>
            <p:blipFill>
              <a:blip r:embed="rId173"/>
              <a:stretch>
                <a:fillRect/>
              </a:stretch>
            </p:blipFill>
            <p:spPr>
              <a:xfrm>
                <a:off x="10913482" y="1835841"/>
                <a:ext cx="11880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3" name="Ink 102">
                <a:extLst>
                  <a:ext uri="{FF2B5EF4-FFF2-40B4-BE49-F238E27FC236}">
                    <a16:creationId xmlns:a16="http://schemas.microsoft.com/office/drawing/2014/main" id="{ADF930EF-19BE-1ECF-18A1-F3EDA86B08F4}"/>
                  </a:ext>
                </a:extLst>
              </p14:cNvPr>
              <p14:cNvContentPartPr/>
              <p14:nvPr/>
            </p14:nvContentPartPr>
            <p14:xfrm>
              <a:off x="11155402" y="1795881"/>
              <a:ext cx="213840" cy="263160"/>
            </p14:xfrm>
          </p:contentPart>
        </mc:Choice>
        <mc:Fallback>
          <p:pic>
            <p:nvPicPr>
              <p:cNvPr id="103" name="Ink 102">
                <a:extLst>
                  <a:ext uri="{FF2B5EF4-FFF2-40B4-BE49-F238E27FC236}">
                    <a16:creationId xmlns:a16="http://schemas.microsoft.com/office/drawing/2014/main" id="{ADF930EF-19BE-1ECF-18A1-F3EDA86B08F4}"/>
                  </a:ext>
                </a:extLst>
              </p:cNvPr>
              <p:cNvPicPr/>
              <p:nvPr/>
            </p:nvPicPr>
            <p:blipFill>
              <a:blip r:embed="rId175"/>
              <a:stretch>
                <a:fillRect/>
              </a:stretch>
            </p:blipFill>
            <p:spPr>
              <a:xfrm>
                <a:off x="11146402" y="1786881"/>
                <a:ext cx="23148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4" name="Ink 103">
                <a:extLst>
                  <a:ext uri="{FF2B5EF4-FFF2-40B4-BE49-F238E27FC236}">
                    <a16:creationId xmlns:a16="http://schemas.microsoft.com/office/drawing/2014/main" id="{FC3A1F2E-CBAF-77EB-9C72-DD736457137F}"/>
                  </a:ext>
                </a:extLst>
              </p14:cNvPr>
              <p14:cNvContentPartPr/>
              <p14:nvPr/>
            </p14:nvContentPartPr>
            <p14:xfrm>
              <a:off x="11394082" y="1889481"/>
              <a:ext cx="139680" cy="141120"/>
            </p14:xfrm>
          </p:contentPart>
        </mc:Choice>
        <mc:Fallback>
          <p:pic>
            <p:nvPicPr>
              <p:cNvPr id="104" name="Ink 103">
                <a:extLst>
                  <a:ext uri="{FF2B5EF4-FFF2-40B4-BE49-F238E27FC236}">
                    <a16:creationId xmlns:a16="http://schemas.microsoft.com/office/drawing/2014/main" id="{FC3A1F2E-CBAF-77EB-9C72-DD736457137F}"/>
                  </a:ext>
                </a:extLst>
              </p:cNvPr>
              <p:cNvPicPr/>
              <p:nvPr/>
            </p:nvPicPr>
            <p:blipFill>
              <a:blip r:embed="rId177"/>
              <a:stretch>
                <a:fillRect/>
              </a:stretch>
            </p:blipFill>
            <p:spPr>
              <a:xfrm>
                <a:off x="11385082" y="1880481"/>
                <a:ext cx="15732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5" name="Ink 104">
                <a:extLst>
                  <a:ext uri="{FF2B5EF4-FFF2-40B4-BE49-F238E27FC236}">
                    <a16:creationId xmlns:a16="http://schemas.microsoft.com/office/drawing/2014/main" id="{A73D5265-9CE6-9FF8-8CCA-10760559FC7C}"/>
                  </a:ext>
                </a:extLst>
              </p14:cNvPr>
              <p14:cNvContentPartPr/>
              <p14:nvPr/>
            </p14:nvContentPartPr>
            <p14:xfrm>
              <a:off x="11575882" y="1798761"/>
              <a:ext cx="106200" cy="245160"/>
            </p14:xfrm>
          </p:contentPart>
        </mc:Choice>
        <mc:Fallback>
          <p:pic>
            <p:nvPicPr>
              <p:cNvPr id="105" name="Ink 104">
                <a:extLst>
                  <a:ext uri="{FF2B5EF4-FFF2-40B4-BE49-F238E27FC236}">
                    <a16:creationId xmlns:a16="http://schemas.microsoft.com/office/drawing/2014/main" id="{A73D5265-9CE6-9FF8-8CCA-10760559FC7C}"/>
                  </a:ext>
                </a:extLst>
              </p:cNvPr>
              <p:cNvPicPr/>
              <p:nvPr/>
            </p:nvPicPr>
            <p:blipFill>
              <a:blip r:embed="rId179"/>
              <a:stretch>
                <a:fillRect/>
              </a:stretch>
            </p:blipFill>
            <p:spPr>
              <a:xfrm>
                <a:off x="11566882" y="1790121"/>
                <a:ext cx="12384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6" name="Ink 105">
                <a:extLst>
                  <a:ext uri="{FF2B5EF4-FFF2-40B4-BE49-F238E27FC236}">
                    <a16:creationId xmlns:a16="http://schemas.microsoft.com/office/drawing/2014/main" id="{FE0C5C76-3FA9-A84A-5CC4-21361EA64EB5}"/>
                  </a:ext>
                </a:extLst>
              </p14:cNvPr>
              <p14:cNvContentPartPr/>
              <p14:nvPr/>
            </p14:nvContentPartPr>
            <p14:xfrm>
              <a:off x="11750482" y="1785801"/>
              <a:ext cx="105120" cy="218520"/>
            </p14:xfrm>
          </p:contentPart>
        </mc:Choice>
        <mc:Fallback>
          <p:pic>
            <p:nvPicPr>
              <p:cNvPr id="106" name="Ink 105">
                <a:extLst>
                  <a:ext uri="{FF2B5EF4-FFF2-40B4-BE49-F238E27FC236}">
                    <a16:creationId xmlns:a16="http://schemas.microsoft.com/office/drawing/2014/main" id="{FE0C5C76-3FA9-A84A-5CC4-21361EA64EB5}"/>
                  </a:ext>
                </a:extLst>
              </p:cNvPr>
              <p:cNvPicPr/>
              <p:nvPr/>
            </p:nvPicPr>
            <p:blipFill>
              <a:blip r:embed="rId181"/>
              <a:stretch>
                <a:fillRect/>
              </a:stretch>
            </p:blipFill>
            <p:spPr>
              <a:xfrm>
                <a:off x="11741842" y="1777161"/>
                <a:ext cx="12276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7" name="Ink 106">
                <a:extLst>
                  <a:ext uri="{FF2B5EF4-FFF2-40B4-BE49-F238E27FC236}">
                    <a16:creationId xmlns:a16="http://schemas.microsoft.com/office/drawing/2014/main" id="{702C56A4-4FC2-99FF-D0DB-EF5788B41836}"/>
                  </a:ext>
                </a:extLst>
              </p14:cNvPr>
              <p14:cNvContentPartPr/>
              <p14:nvPr/>
            </p14:nvContentPartPr>
            <p14:xfrm>
              <a:off x="11725282" y="1898481"/>
              <a:ext cx="115560" cy="41760"/>
            </p14:xfrm>
          </p:contentPart>
        </mc:Choice>
        <mc:Fallback>
          <p:pic>
            <p:nvPicPr>
              <p:cNvPr id="107" name="Ink 106">
                <a:extLst>
                  <a:ext uri="{FF2B5EF4-FFF2-40B4-BE49-F238E27FC236}">
                    <a16:creationId xmlns:a16="http://schemas.microsoft.com/office/drawing/2014/main" id="{702C56A4-4FC2-99FF-D0DB-EF5788B41836}"/>
                  </a:ext>
                </a:extLst>
              </p:cNvPr>
              <p:cNvPicPr/>
              <p:nvPr/>
            </p:nvPicPr>
            <p:blipFill>
              <a:blip r:embed="rId183"/>
              <a:stretch>
                <a:fillRect/>
              </a:stretch>
            </p:blipFill>
            <p:spPr>
              <a:xfrm>
                <a:off x="11716282" y="1889481"/>
                <a:ext cx="13320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8" name="Ink 107">
                <a:extLst>
                  <a:ext uri="{FF2B5EF4-FFF2-40B4-BE49-F238E27FC236}">
                    <a16:creationId xmlns:a16="http://schemas.microsoft.com/office/drawing/2014/main" id="{586C08B0-64D4-53A9-571B-B04C9A9AF4E1}"/>
                  </a:ext>
                </a:extLst>
              </p14:cNvPr>
              <p14:cNvContentPartPr/>
              <p14:nvPr/>
            </p14:nvContentPartPr>
            <p14:xfrm>
              <a:off x="11004562" y="1902801"/>
              <a:ext cx="2520" cy="1440"/>
            </p14:xfrm>
          </p:contentPart>
        </mc:Choice>
        <mc:Fallback>
          <p:pic>
            <p:nvPicPr>
              <p:cNvPr id="108" name="Ink 107">
                <a:extLst>
                  <a:ext uri="{FF2B5EF4-FFF2-40B4-BE49-F238E27FC236}">
                    <a16:creationId xmlns:a16="http://schemas.microsoft.com/office/drawing/2014/main" id="{586C08B0-64D4-53A9-571B-B04C9A9AF4E1}"/>
                  </a:ext>
                </a:extLst>
              </p:cNvPr>
              <p:cNvPicPr/>
              <p:nvPr/>
            </p:nvPicPr>
            <p:blipFill>
              <a:blip r:embed="rId119"/>
              <a:stretch>
                <a:fillRect/>
              </a:stretch>
            </p:blipFill>
            <p:spPr>
              <a:xfrm>
                <a:off x="10995562" y="1894161"/>
                <a:ext cx="20160" cy="19080"/>
              </a:xfrm>
              <a:prstGeom prst="rect">
                <a:avLst/>
              </a:prstGeom>
            </p:spPr>
          </p:pic>
        </mc:Fallback>
      </mc:AlternateContent>
      <p:grpSp>
        <p:nvGrpSpPr>
          <p:cNvPr id="137" name="Group 136">
            <a:extLst>
              <a:ext uri="{FF2B5EF4-FFF2-40B4-BE49-F238E27FC236}">
                <a16:creationId xmlns:a16="http://schemas.microsoft.com/office/drawing/2014/main" id="{5BE7AEF5-53C1-8A34-1893-0B50984C491A}"/>
              </a:ext>
            </a:extLst>
          </p:cNvPr>
          <p:cNvGrpSpPr/>
          <p:nvPr/>
        </p:nvGrpSpPr>
        <p:grpSpPr>
          <a:xfrm>
            <a:off x="10418122" y="2160921"/>
            <a:ext cx="1949400" cy="637560"/>
            <a:chOff x="10418122" y="2160921"/>
            <a:chExt cx="1949400" cy="637560"/>
          </a:xfrm>
        </p:grpSpPr>
        <mc:AlternateContent xmlns:mc="http://schemas.openxmlformats.org/markup-compatibility/2006">
          <mc:Choice xmlns:p14="http://schemas.microsoft.com/office/powerpoint/2010/main" Requires="p14">
            <p:contentPart p14:bwMode="auto" r:id="rId185">
              <p14:nvContentPartPr>
                <p14:cNvPr id="110" name="Ink 109">
                  <a:extLst>
                    <a:ext uri="{FF2B5EF4-FFF2-40B4-BE49-F238E27FC236}">
                      <a16:creationId xmlns:a16="http://schemas.microsoft.com/office/drawing/2014/main" id="{6A8602DA-B437-48D8-4C33-85F163FE579C}"/>
                    </a:ext>
                  </a:extLst>
                </p14:cNvPr>
                <p14:cNvContentPartPr/>
                <p14:nvPr/>
              </p14:nvContentPartPr>
              <p14:xfrm>
                <a:off x="10418122" y="2232561"/>
                <a:ext cx="176400" cy="158400"/>
              </p14:xfrm>
            </p:contentPart>
          </mc:Choice>
          <mc:Fallback>
            <p:pic>
              <p:nvPicPr>
                <p:cNvPr id="110" name="Ink 109">
                  <a:extLst>
                    <a:ext uri="{FF2B5EF4-FFF2-40B4-BE49-F238E27FC236}">
                      <a16:creationId xmlns:a16="http://schemas.microsoft.com/office/drawing/2014/main" id="{6A8602DA-B437-48D8-4C33-85F163FE579C}"/>
                    </a:ext>
                  </a:extLst>
                </p:cNvPr>
                <p:cNvPicPr/>
                <p:nvPr/>
              </p:nvPicPr>
              <p:blipFill>
                <a:blip r:embed="rId186"/>
                <a:stretch>
                  <a:fillRect/>
                </a:stretch>
              </p:blipFill>
              <p:spPr>
                <a:xfrm>
                  <a:off x="10409482" y="2223921"/>
                  <a:ext cx="19404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11" name="Ink 110">
                  <a:extLst>
                    <a:ext uri="{FF2B5EF4-FFF2-40B4-BE49-F238E27FC236}">
                      <a16:creationId xmlns:a16="http://schemas.microsoft.com/office/drawing/2014/main" id="{AF9A0CC2-CF4A-FA2A-C45D-BA935366BD86}"/>
                    </a:ext>
                  </a:extLst>
                </p14:cNvPr>
                <p14:cNvContentPartPr/>
                <p14:nvPr/>
              </p14:nvContentPartPr>
              <p14:xfrm>
                <a:off x="10618642" y="2276841"/>
                <a:ext cx="73440" cy="116280"/>
              </p14:xfrm>
            </p:contentPart>
          </mc:Choice>
          <mc:Fallback>
            <p:pic>
              <p:nvPicPr>
                <p:cNvPr id="111" name="Ink 110">
                  <a:extLst>
                    <a:ext uri="{FF2B5EF4-FFF2-40B4-BE49-F238E27FC236}">
                      <a16:creationId xmlns:a16="http://schemas.microsoft.com/office/drawing/2014/main" id="{AF9A0CC2-CF4A-FA2A-C45D-BA935366BD86}"/>
                    </a:ext>
                  </a:extLst>
                </p:cNvPr>
                <p:cNvPicPr/>
                <p:nvPr/>
              </p:nvPicPr>
              <p:blipFill>
                <a:blip r:embed="rId188"/>
                <a:stretch>
                  <a:fillRect/>
                </a:stretch>
              </p:blipFill>
              <p:spPr>
                <a:xfrm>
                  <a:off x="10609642" y="2267841"/>
                  <a:ext cx="9108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12" name="Ink 111">
                  <a:extLst>
                    <a:ext uri="{FF2B5EF4-FFF2-40B4-BE49-F238E27FC236}">
                      <a16:creationId xmlns:a16="http://schemas.microsoft.com/office/drawing/2014/main" id="{4519BC00-CB85-9FDA-7A9F-A4D0C1B227DB}"/>
                    </a:ext>
                  </a:extLst>
                </p14:cNvPr>
                <p14:cNvContentPartPr/>
                <p14:nvPr/>
              </p14:nvContentPartPr>
              <p14:xfrm>
                <a:off x="10717282" y="2225361"/>
                <a:ext cx="26640" cy="124920"/>
              </p14:xfrm>
            </p:contentPart>
          </mc:Choice>
          <mc:Fallback>
            <p:pic>
              <p:nvPicPr>
                <p:cNvPr id="112" name="Ink 111">
                  <a:extLst>
                    <a:ext uri="{FF2B5EF4-FFF2-40B4-BE49-F238E27FC236}">
                      <a16:creationId xmlns:a16="http://schemas.microsoft.com/office/drawing/2014/main" id="{4519BC00-CB85-9FDA-7A9F-A4D0C1B227DB}"/>
                    </a:ext>
                  </a:extLst>
                </p:cNvPr>
                <p:cNvPicPr/>
                <p:nvPr/>
              </p:nvPicPr>
              <p:blipFill>
                <a:blip r:embed="rId190"/>
                <a:stretch>
                  <a:fillRect/>
                </a:stretch>
              </p:blipFill>
              <p:spPr>
                <a:xfrm>
                  <a:off x="10708282" y="2216361"/>
                  <a:ext cx="4428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13" name="Ink 112">
                  <a:extLst>
                    <a:ext uri="{FF2B5EF4-FFF2-40B4-BE49-F238E27FC236}">
                      <a16:creationId xmlns:a16="http://schemas.microsoft.com/office/drawing/2014/main" id="{226E6E84-0373-1743-B519-1EE8A4F721DC}"/>
                    </a:ext>
                  </a:extLst>
                </p14:cNvPr>
                <p14:cNvContentPartPr/>
                <p14:nvPr/>
              </p14:nvContentPartPr>
              <p14:xfrm>
                <a:off x="10814842" y="2233641"/>
                <a:ext cx="3240" cy="3600"/>
              </p14:xfrm>
            </p:contentPart>
          </mc:Choice>
          <mc:Fallback>
            <p:pic>
              <p:nvPicPr>
                <p:cNvPr id="113" name="Ink 112">
                  <a:extLst>
                    <a:ext uri="{FF2B5EF4-FFF2-40B4-BE49-F238E27FC236}">
                      <a16:creationId xmlns:a16="http://schemas.microsoft.com/office/drawing/2014/main" id="{226E6E84-0373-1743-B519-1EE8A4F721DC}"/>
                    </a:ext>
                  </a:extLst>
                </p:cNvPr>
                <p:cNvPicPr/>
                <p:nvPr/>
              </p:nvPicPr>
              <p:blipFill>
                <a:blip r:embed="rId119"/>
                <a:stretch>
                  <a:fillRect/>
                </a:stretch>
              </p:blipFill>
              <p:spPr>
                <a:xfrm>
                  <a:off x="10806202" y="2225001"/>
                  <a:ext cx="2088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5" name="Ink 114">
                  <a:extLst>
                    <a:ext uri="{FF2B5EF4-FFF2-40B4-BE49-F238E27FC236}">
                      <a16:creationId xmlns:a16="http://schemas.microsoft.com/office/drawing/2014/main" id="{E8677A41-532F-B8A4-7B15-86EBD7EF7627}"/>
                    </a:ext>
                  </a:extLst>
                </p14:cNvPr>
                <p14:cNvContentPartPr/>
                <p14:nvPr/>
              </p14:nvContentPartPr>
              <p14:xfrm>
                <a:off x="10766242" y="2233641"/>
                <a:ext cx="83520" cy="140040"/>
              </p14:xfrm>
            </p:contentPart>
          </mc:Choice>
          <mc:Fallback>
            <p:pic>
              <p:nvPicPr>
                <p:cNvPr id="115" name="Ink 114">
                  <a:extLst>
                    <a:ext uri="{FF2B5EF4-FFF2-40B4-BE49-F238E27FC236}">
                      <a16:creationId xmlns:a16="http://schemas.microsoft.com/office/drawing/2014/main" id="{E8677A41-532F-B8A4-7B15-86EBD7EF7627}"/>
                    </a:ext>
                  </a:extLst>
                </p:cNvPr>
                <p:cNvPicPr/>
                <p:nvPr/>
              </p:nvPicPr>
              <p:blipFill>
                <a:blip r:embed="rId193"/>
                <a:stretch>
                  <a:fillRect/>
                </a:stretch>
              </p:blipFill>
              <p:spPr>
                <a:xfrm>
                  <a:off x="10757602" y="2225001"/>
                  <a:ext cx="10116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6" name="Ink 115">
                  <a:extLst>
                    <a:ext uri="{FF2B5EF4-FFF2-40B4-BE49-F238E27FC236}">
                      <a16:creationId xmlns:a16="http://schemas.microsoft.com/office/drawing/2014/main" id="{5560F430-1856-CE38-95EC-1F8456900AE7}"/>
                    </a:ext>
                  </a:extLst>
                </p14:cNvPr>
                <p14:cNvContentPartPr/>
                <p14:nvPr/>
              </p14:nvContentPartPr>
              <p14:xfrm>
                <a:off x="10819882" y="2212041"/>
                <a:ext cx="83520" cy="18360"/>
              </p14:xfrm>
            </p:contentPart>
          </mc:Choice>
          <mc:Fallback>
            <p:pic>
              <p:nvPicPr>
                <p:cNvPr id="116" name="Ink 115">
                  <a:extLst>
                    <a:ext uri="{FF2B5EF4-FFF2-40B4-BE49-F238E27FC236}">
                      <a16:creationId xmlns:a16="http://schemas.microsoft.com/office/drawing/2014/main" id="{5560F430-1856-CE38-95EC-1F8456900AE7}"/>
                    </a:ext>
                  </a:extLst>
                </p:cNvPr>
                <p:cNvPicPr/>
                <p:nvPr/>
              </p:nvPicPr>
              <p:blipFill>
                <a:blip r:embed="rId195"/>
                <a:stretch>
                  <a:fillRect/>
                </a:stretch>
              </p:blipFill>
              <p:spPr>
                <a:xfrm>
                  <a:off x="10811242" y="2203041"/>
                  <a:ext cx="10116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7" name="Ink 116">
                  <a:extLst>
                    <a:ext uri="{FF2B5EF4-FFF2-40B4-BE49-F238E27FC236}">
                      <a16:creationId xmlns:a16="http://schemas.microsoft.com/office/drawing/2014/main" id="{1E0F5CA8-66BB-5524-FD88-9605DE7CADC7}"/>
                    </a:ext>
                  </a:extLst>
                </p14:cNvPr>
                <p14:cNvContentPartPr/>
                <p14:nvPr/>
              </p14:nvContentPartPr>
              <p14:xfrm>
                <a:off x="10950922" y="2293761"/>
                <a:ext cx="98640" cy="30600"/>
              </p14:xfrm>
            </p:contentPart>
          </mc:Choice>
          <mc:Fallback>
            <p:pic>
              <p:nvPicPr>
                <p:cNvPr id="117" name="Ink 116">
                  <a:extLst>
                    <a:ext uri="{FF2B5EF4-FFF2-40B4-BE49-F238E27FC236}">
                      <a16:creationId xmlns:a16="http://schemas.microsoft.com/office/drawing/2014/main" id="{1E0F5CA8-66BB-5524-FD88-9605DE7CADC7}"/>
                    </a:ext>
                  </a:extLst>
                </p:cNvPr>
                <p:cNvPicPr/>
                <p:nvPr/>
              </p:nvPicPr>
              <p:blipFill>
                <a:blip r:embed="rId197"/>
                <a:stretch>
                  <a:fillRect/>
                </a:stretch>
              </p:blipFill>
              <p:spPr>
                <a:xfrm>
                  <a:off x="10941922" y="2285121"/>
                  <a:ext cx="11628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8" name="Ink 117">
                  <a:extLst>
                    <a:ext uri="{FF2B5EF4-FFF2-40B4-BE49-F238E27FC236}">
                      <a16:creationId xmlns:a16="http://schemas.microsoft.com/office/drawing/2014/main" id="{9EB25626-EFE8-73ED-18B3-B65706DF5009}"/>
                    </a:ext>
                  </a:extLst>
                </p14:cNvPr>
                <p14:cNvContentPartPr/>
                <p14:nvPr/>
              </p14:nvContentPartPr>
              <p14:xfrm>
                <a:off x="11073322" y="2170641"/>
                <a:ext cx="156600" cy="183600"/>
              </p14:xfrm>
            </p:contentPart>
          </mc:Choice>
          <mc:Fallback>
            <p:pic>
              <p:nvPicPr>
                <p:cNvPr id="118" name="Ink 117">
                  <a:extLst>
                    <a:ext uri="{FF2B5EF4-FFF2-40B4-BE49-F238E27FC236}">
                      <a16:creationId xmlns:a16="http://schemas.microsoft.com/office/drawing/2014/main" id="{9EB25626-EFE8-73ED-18B3-B65706DF5009}"/>
                    </a:ext>
                  </a:extLst>
                </p:cNvPr>
                <p:cNvPicPr/>
                <p:nvPr/>
              </p:nvPicPr>
              <p:blipFill>
                <a:blip r:embed="rId199"/>
                <a:stretch>
                  <a:fillRect/>
                </a:stretch>
              </p:blipFill>
              <p:spPr>
                <a:xfrm>
                  <a:off x="11064322" y="2161641"/>
                  <a:ext cx="17424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9" name="Ink 118">
                  <a:extLst>
                    <a:ext uri="{FF2B5EF4-FFF2-40B4-BE49-F238E27FC236}">
                      <a16:creationId xmlns:a16="http://schemas.microsoft.com/office/drawing/2014/main" id="{1CF6A0A7-CE95-DA76-1DAC-C21BAC25AB3F}"/>
                    </a:ext>
                  </a:extLst>
                </p14:cNvPr>
                <p14:cNvContentPartPr/>
                <p14:nvPr/>
              </p14:nvContentPartPr>
              <p14:xfrm>
                <a:off x="11273482" y="2210241"/>
                <a:ext cx="78480" cy="101520"/>
              </p14:xfrm>
            </p:contentPart>
          </mc:Choice>
          <mc:Fallback>
            <p:pic>
              <p:nvPicPr>
                <p:cNvPr id="119" name="Ink 118">
                  <a:extLst>
                    <a:ext uri="{FF2B5EF4-FFF2-40B4-BE49-F238E27FC236}">
                      <a16:creationId xmlns:a16="http://schemas.microsoft.com/office/drawing/2014/main" id="{1CF6A0A7-CE95-DA76-1DAC-C21BAC25AB3F}"/>
                    </a:ext>
                  </a:extLst>
                </p:cNvPr>
                <p:cNvPicPr/>
                <p:nvPr/>
              </p:nvPicPr>
              <p:blipFill>
                <a:blip r:embed="rId201"/>
                <a:stretch>
                  <a:fillRect/>
                </a:stretch>
              </p:blipFill>
              <p:spPr>
                <a:xfrm>
                  <a:off x="11264842" y="2201601"/>
                  <a:ext cx="9612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0" name="Ink 119">
                  <a:extLst>
                    <a:ext uri="{FF2B5EF4-FFF2-40B4-BE49-F238E27FC236}">
                      <a16:creationId xmlns:a16="http://schemas.microsoft.com/office/drawing/2014/main" id="{A74D3E02-884E-6078-00E1-B8AA4B115D64}"/>
                    </a:ext>
                  </a:extLst>
                </p14:cNvPr>
                <p14:cNvContentPartPr/>
                <p14:nvPr/>
              </p14:nvContentPartPr>
              <p14:xfrm>
                <a:off x="11377882" y="2165961"/>
                <a:ext cx="29160" cy="160200"/>
              </p14:xfrm>
            </p:contentPart>
          </mc:Choice>
          <mc:Fallback>
            <p:pic>
              <p:nvPicPr>
                <p:cNvPr id="120" name="Ink 119">
                  <a:extLst>
                    <a:ext uri="{FF2B5EF4-FFF2-40B4-BE49-F238E27FC236}">
                      <a16:creationId xmlns:a16="http://schemas.microsoft.com/office/drawing/2014/main" id="{A74D3E02-884E-6078-00E1-B8AA4B115D64}"/>
                    </a:ext>
                  </a:extLst>
                </p:cNvPr>
                <p:cNvPicPr/>
                <p:nvPr/>
              </p:nvPicPr>
              <p:blipFill>
                <a:blip r:embed="rId203"/>
                <a:stretch>
                  <a:fillRect/>
                </a:stretch>
              </p:blipFill>
              <p:spPr>
                <a:xfrm>
                  <a:off x="11368882" y="2156961"/>
                  <a:ext cx="4680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1" name="Ink 120">
                  <a:extLst>
                    <a:ext uri="{FF2B5EF4-FFF2-40B4-BE49-F238E27FC236}">
                      <a16:creationId xmlns:a16="http://schemas.microsoft.com/office/drawing/2014/main" id="{9284FB3A-8172-C6E8-EFA4-8F1413EE7387}"/>
                    </a:ext>
                  </a:extLst>
                </p14:cNvPr>
                <p14:cNvContentPartPr/>
                <p14:nvPr/>
              </p14:nvContentPartPr>
              <p14:xfrm>
                <a:off x="11468242" y="2160921"/>
                <a:ext cx="105840" cy="187920"/>
              </p14:xfrm>
            </p:contentPart>
          </mc:Choice>
          <mc:Fallback>
            <p:pic>
              <p:nvPicPr>
                <p:cNvPr id="121" name="Ink 120">
                  <a:extLst>
                    <a:ext uri="{FF2B5EF4-FFF2-40B4-BE49-F238E27FC236}">
                      <a16:creationId xmlns:a16="http://schemas.microsoft.com/office/drawing/2014/main" id="{9284FB3A-8172-C6E8-EFA4-8F1413EE7387}"/>
                    </a:ext>
                  </a:extLst>
                </p:cNvPr>
                <p:cNvPicPr/>
                <p:nvPr/>
              </p:nvPicPr>
              <p:blipFill>
                <a:blip r:embed="rId205"/>
                <a:stretch>
                  <a:fillRect/>
                </a:stretch>
              </p:blipFill>
              <p:spPr>
                <a:xfrm>
                  <a:off x="11459602" y="2151921"/>
                  <a:ext cx="12348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3" name="Ink 122">
                  <a:extLst>
                    <a:ext uri="{FF2B5EF4-FFF2-40B4-BE49-F238E27FC236}">
                      <a16:creationId xmlns:a16="http://schemas.microsoft.com/office/drawing/2014/main" id="{9B6CAA57-3C00-53E0-EED9-BE53B9573ED0}"/>
                    </a:ext>
                  </a:extLst>
                </p14:cNvPr>
                <p14:cNvContentPartPr/>
                <p14:nvPr/>
              </p14:nvContentPartPr>
              <p14:xfrm>
                <a:off x="10903042" y="2644761"/>
                <a:ext cx="95040" cy="114120"/>
              </p14:xfrm>
            </p:contentPart>
          </mc:Choice>
          <mc:Fallback>
            <p:pic>
              <p:nvPicPr>
                <p:cNvPr id="123" name="Ink 122">
                  <a:extLst>
                    <a:ext uri="{FF2B5EF4-FFF2-40B4-BE49-F238E27FC236}">
                      <a16:creationId xmlns:a16="http://schemas.microsoft.com/office/drawing/2014/main" id="{9B6CAA57-3C00-53E0-EED9-BE53B9573ED0}"/>
                    </a:ext>
                  </a:extLst>
                </p:cNvPr>
                <p:cNvPicPr/>
                <p:nvPr/>
              </p:nvPicPr>
              <p:blipFill>
                <a:blip r:embed="rId207"/>
                <a:stretch>
                  <a:fillRect/>
                </a:stretch>
              </p:blipFill>
              <p:spPr>
                <a:xfrm>
                  <a:off x="10894402" y="2635761"/>
                  <a:ext cx="11268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4" name="Ink 123">
                  <a:extLst>
                    <a:ext uri="{FF2B5EF4-FFF2-40B4-BE49-F238E27FC236}">
                      <a16:creationId xmlns:a16="http://schemas.microsoft.com/office/drawing/2014/main" id="{FBE24223-17DB-1A73-847A-0A96FE7E94A5}"/>
                    </a:ext>
                  </a:extLst>
                </p14:cNvPr>
                <p14:cNvContentPartPr/>
                <p14:nvPr/>
              </p14:nvContentPartPr>
              <p14:xfrm>
                <a:off x="10944802" y="2790201"/>
                <a:ext cx="57240" cy="8280"/>
              </p14:xfrm>
            </p:contentPart>
          </mc:Choice>
          <mc:Fallback>
            <p:pic>
              <p:nvPicPr>
                <p:cNvPr id="124" name="Ink 123">
                  <a:extLst>
                    <a:ext uri="{FF2B5EF4-FFF2-40B4-BE49-F238E27FC236}">
                      <a16:creationId xmlns:a16="http://schemas.microsoft.com/office/drawing/2014/main" id="{FBE24223-17DB-1A73-847A-0A96FE7E94A5}"/>
                    </a:ext>
                  </a:extLst>
                </p:cNvPr>
                <p:cNvPicPr/>
                <p:nvPr/>
              </p:nvPicPr>
              <p:blipFill>
                <a:blip r:embed="rId209"/>
                <a:stretch>
                  <a:fillRect/>
                </a:stretch>
              </p:blipFill>
              <p:spPr>
                <a:xfrm>
                  <a:off x="10935802" y="2781201"/>
                  <a:ext cx="7488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5" name="Ink 124">
                  <a:extLst>
                    <a:ext uri="{FF2B5EF4-FFF2-40B4-BE49-F238E27FC236}">
                      <a16:creationId xmlns:a16="http://schemas.microsoft.com/office/drawing/2014/main" id="{EFB8667E-D5D2-F533-8052-4D15F0A6F88F}"/>
                    </a:ext>
                  </a:extLst>
                </p14:cNvPr>
                <p14:cNvContentPartPr/>
                <p14:nvPr/>
              </p14:nvContentPartPr>
              <p14:xfrm>
                <a:off x="11132002" y="2612001"/>
                <a:ext cx="84240" cy="148680"/>
              </p14:xfrm>
            </p:contentPart>
          </mc:Choice>
          <mc:Fallback>
            <p:pic>
              <p:nvPicPr>
                <p:cNvPr id="125" name="Ink 124">
                  <a:extLst>
                    <a:ext uri="{FF2B5EF4-FFF2-40B4-BE49-F238E27FC236}">
                      <a16:creationId xmlns:a16="http://schemas.microsoft.com/office/drawing/2014/main" id="{EFB8667E-D5D2-F533-8052-4D15F0A6F88F}"/>
                    </a:ext>
                  </a:extLst>
                </p:cNvPr>
                <p:cNvPicPr/>
                <p:nvPr/>
              </p:nvPicPr>
              <p:blipFill>
                <a:blip r:embed="rId211"/>
                <a:stretch>
                  <a:fillRect/>
                </a:stretch>
              </p:blipFill>
              <p:spPr>
                <a:xfrm>
                  <a:off x="11123362" y="2603361"/>
                  <a:ext cx="10188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6" name="Ink 125">
                  <a:extLst>
                    <a:ext uri="{FF2B5EF4-FFF2-40B4-BE49-F238E27FC236}">
                      <a16:creationId xmlns:a16="http://schemas.microsoft.com/office/drawing/2014/main" id="{B2B3971E-C500-0546-C5BB-457A93CB63F4}"/>
                    </a:ext>
                  </a:extLst>
                </p14:cNvPr>
                <p14:cNvContentPartPr/>
                <p14:nvPr/>
              </p14:nvContentPartPr>
              <p14:xfrm>
                <a:off x="11139202" y="2664921"/>
                <a:ext cx="158040" cy="57240"/>
              </p14:xfrm>
            </p:contentPart>
          </mc:Choice>
          <mc:Fallback>
            <p:pic>
              <p:nvPicPr>
                <p:cNvPr id="126" name="Ink 125">
                  <a:extLst>
                    <a:ext uri="{FF2B5EF4-FFF2-40B4-BE49-F238E27FC236}">
                      <a16:creationId xmlns:a16="http://schemas.microsoft.com/office/drawing/2014/main" id="{B2B3971E-C500-0546-C5BB-457A93CB63F4}"/>
                    </a:ext>
                  </a:extLst>
                </p:cNvPr>
                <p:cNvPicPr/>
                <p:nvPr/>
              </p:nvPicPr>
              <p:blipFill>
                <a:blip r:embed="rId213"/>
                <a:stretch>
                  <a:fillRect/>
                </a:stretch>
              </p:blipFill>
              <p:spPr>
                <a:xfrm>
                  <a:off x="11130202" y="2655921"/>
                  <a:ext cx="17568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7" name="Ink 126">
                  <a:extLst>
                    <a:ext uri="{FF2B5EF4-FFF2-40B4-BE49-F238E27FC236}">
                      <a16:creationId xmlns:a16="http://schemas.microsoft.com/office/drawing/2014/main" id="{8E7FACA3-AE6D-D792-0426-F36FDD6EE177}"/>
                    </a:ext>
                  </a:extLst>
                </p14:cNvPr>
                <p14:cNvContentPartPr/>
                <p14:nvPr/>
              </p14:nvContentPartPr>
              <p14:xfrm>
                <a:off x="11302642" y="2666001"/>
                <a:ext cx="20880" cy="29160"/>
              </p14:xfrm>
            </p:contentPart>
          </mc:Choice>
          <mc:Fallback>
            <p:pic>
              <p:nvPicPr>
                <p:cNvPr id="127" name="Ink 126">
                  <a:extLst>
                    <a:ext uri="{FF2B5EF4-FFF2-40B4-BE49-F238E27FC236}">
                      <a16:creationId xmlns:a16="http://schemas.microsoft.com/office/drawing/2014/main" id="{8E7FACA3-AE6D-D792-0426-F36FDD6EE177}"/>
                    </a:ext>
                  </a:extLst>
                </p:cNvPr>
                <p:cNvPicPr/>
                <p:nvPr/>
              </p:nvPicPr>
              <p:blipFill>
                <a:blip r:embed="rId215"/>
                <a:stretch>
                  <a:fillRect/>
                </a:stretch>
              </p:blipFill>
              <p:spPr>
                <a:xfrm>
                  <a:off x="11294002" y="2657361"/>
                  <a:ext cx="3852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8" name="Ink 127">
                  <a:extLst>
                    <a:ext uri="{FF2B5EF4-FFF2-40B4-BE49-F238E27FC236}">
                      <a16:creationId xmlns:a16="http://schemas.microsoft.com/office/drawing/2014/main" id="{16D905C7-B6B0-F56B-8893-577CC013F9E1}"/>
                    </a:ext>
                  </a:extLst>
                </p14:cNvPr>
                <p14:cNvContentPartPr/>
                <p14:nvPr/>
              </p14:nvContentPartPr>
              <p14:xfrm>
                <a:off x="11398402" y="2564121"/>
                <a:ext cx="110160" cy="165600"/>
              </p14:xfrm>
            </p:contentPart>
          </mc:Choice>
          <mc:Fallback>
            <p:pic>
              <p:nvPicPr>
                <p:cNvPr id="128" name="Ink 127">
                  <a:extLst>
                    <a:ext uri="{FF2B5EF4-FFF2-40B4-BE49-F238E27FC236}">
                      <a16:creationId xmlns:a16="http://schemas.microsoft.com/office/drawing/2014/main" id="{16D905C7-B6B0-F56B-8893-577CC013F9E1}"/>
                    </a:ext>
                  </a:extLst>
                </p:cNvPr>
                <p:cNvPicPr/>
                <p:nvPr/>
              </p:nvPicPr>
              <p:blipFill>
                <a:blip r:embed="rId217"/>
                <a:stretch>
                  <a:fillRect/>
                </a:stretch>
              </p:blipFill>
              <p:spPr>
                <a:xfrm>
                  <a:off x="11389762" y="2555121"/>
                  <a:ext cx="12780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9" name="Ink 128">
                  <a:extLst>
                    <a:ext uri="{FF2B5EF4-FFF2-40B4-BE49-F238E27FC236}">
                      <a16:creationId xmlns:a16="http://schemas.microsoft.com/office/drawing/2014/main" id="{AA5139B0-B92C-C84C-771D-430A86DBF0C8}"/>
                    </a:ext>
                  </a:extLst>
                </p14:cNvPr>
                <p14:cNvContentPartPr/>
                <p14:nvPr/>
              </p14:nvContentPartPr>
              <p14:xfrm>
                <a:off x="11619082" y="2533881"/>
                <a:ext cx="124200" cy="154440"/>
              </p14:xfrm>
            </p:contentPart>
          </mc:Choice>
          <mc:Fallback>
            <p:pic>
              <p:nvPicPr>
                <p:cNvPr id="129" name="Ink 128">
                  <a:extLst>
                    <a:ext uri="{FF2B5EF4-FFF2-40B4-BE49-F238E27FC236}">
                      <a16:creationId xmlns:a16="http://schemas.microsoft.com/office/drawing/2014/main" id="{AA5139B0-B92C-C84C-771D-430A86DBF0C8}"/>
                    </a:ext>
                  </a:extLst>
                </p:cNvPr>
                <p:cNvPicPr/>
                <p:nvPr/>
              </p:nvPicPr>
              <p:blipFill>
                <a:blip r:embed="rId219"/>
                <a:stretch>
                  <a:fillRect/>
                </a:stretch>
              </p:blipFill>
              <p:spPr>
                <a:xfrm>
                  <a:off x="11610082" y="2525241"/>
                  <a:ext cx="14184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0" name="Ink 129">
                  <a:extLst>
                    <a:ext uri="{FF2B5EF4-FFF2-40B4-BE49-F238E27FC236}">
                      <a16:creationId xmlns:a16="http://schemas.microsoft.com/office/drawing/2014/main" id="{48CAF4F8-6D8A-7F14-EF7E-A2921F601B17}"/>
                    </a:ext>
                  </a:extLst>
                </p14:cNvPr>
                <p14:cNvContentPartPr/>
                <p14:nvPr/>
              </p14:nvContentPartPr>
              <p14:xfrm>
                <a:off x="11624482" y="2712081"/>
                <a:ext cx="127800" cy="34920"/>
              </p14:xfrm>
            </p:contentPart>
          </mc:Choice>
          <mc:Fallback>
            <p:pic>
              <p:nvPicPr>
                <p:cNvPr id="130" name="Ink 129">
                  <a:extLst>
                    <a:ext uri="{FF2B5EF4-FFF2-40B4-BE49-F238E27FC236}">
                      <a16:creationId xmlns:a16="http://schemas.microsoft.com/office/drawing/2014/main" id="{48CAF4F8-6D8A-7F14-EF7E-A2921F601B17}"/>
                    </a:ext>
                  </a:extLst>
                </p:cNvPr>
                <p:cNvPicPr/>
                <p:nvPr/>
              </p:nvPicPr>
              <p:blipFill>
                <a:blip r:embed="rId221"/>
                <a:stretch>
                  <a:fillRect/>
                </a:stretch>
              </p:blipFill>
              <p:spPr>
                <a:xfrm>
                  <a:off x="11615482" y="2703441"/>
                  <a:ext cx="14544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1" name="Ink 130">
                  <a:extLst>
                    <a:ext uri="{FF2B5EF4-FFF2-40B4-BE49-F238E27FC236}">
                      <a16:creationId xmlns:a16="http://schemas.microsoft.com/office/drawing/2014/main" id="{F2FA1A75-D528-E962-BD36-C413D65D8293}"/>
                    </a:ext>
                  </a:extLst>
                </p14:cNvPr>
                <p14:cNvContentPartPr/>
                <p14:nvPr/>
              </p14:nvContentPartPr>
              <p14:xfrm>
                <a:off x="11796202" y="2489601"/>
                <a:ext cx="109800" cy="202320"/>
              </p14:xfrm>
            </p:contentPart>
          </mc:Choice>
          <mc:Fallback>
            <p:pic>
              <p:nvPicPr>
                <p:cNvPr id="131" name="Ink 130">
                  <a:extLst>
                    <a:ext uri="{FF2B5EF4-FFF2-40B4-BE49-F238E27FC236}">
                      <a16:creationId xmlns:a16="http://schemas.microsoft.com/office/drawing/2014/main" id="{F2FA1A75-D528-E962-BD36-C413D65D8293}"/>
                    </a:ext>
                  </a:extLst>
                </p:cNvPr>
                <p:cNvPicPr/>
                <p:nvPr/>
              </p:nvPicPr>
              <p:blipFill>
                <a:blip r:embed="rId223"/>
                <a:stretch>
                  <a:fillRect/>
                </a:stretch>
              </p:blipFill>
              <p:spPr>
                <a:xfrm>
                  <a:off x="11787562" y="2480961"/>
                  <a:ext cx="12744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2" name="Ink 131">
                  <a:extLst>
                    <a:ext uri="{FF2B5EF4-FFF2-40B4-BE49-F238E27FC236}">
                      <a16:creationId xmlns:a16="http://schemas.microsoft.com/office/drawing/2014/main" id="{A6B589A3-4467-327E-4DE4-D0D86A7DE3B8}"/>
                    </a:ext>
                  </a:extLst>
                </p14:cNvPr>
                <p14:cNvContentPartPr/>
                <p14:nvPr/>
              </p14:nvContentPartPr>
              <p14:xfrm>
                <a:off x="11839762" y="2592201"/>
                <a:ext cx="82440" cy="36360"/>
              </p14:xfrm>
            </p:contentPart>
          </mc:Choice>
          <mc:Fallback>
            <p:pic>
              <p:nvPicPr>
                <p:cNvPr id="132" name="Ink 131">
                  <a:extLst>
                    <a:ext uri="{FF2B5EF4-FFF2-40B4-BE49-F238E27FC236}">
                      <a16:creationId xmlns:a16="http://schemas.microsoft.com/office/drawing/2014/main" id="{A6B589A3-4467-327E-4DE4-D0D86A7DE3B8}"/>
                    </a:ext>
                  </a:extLst>
                </p:cNvPr>
                <p:cNvPicPr/>
                <p:nvPr/>
              </p:nvPicPr>
              <p:blipFill>
                <a:blip r:embed="rId225"/>
                <a:stretch>
                  <a:fillRect/>
                </a:stretch>
              </p:blipFill>
              <p:spPr>
                <a:xfrm>
                  <a:off x="11830762" y="2583561"/>
                  <a:ext cx="10008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3" name="Ink 132">
                  <a:extLst>
                    <a:ext uri="{FF2B5EF4-FFF2-40B4-BE49-F238E27FC236}">
                      <a16:creationId xmlns:a16="http://schemas.microsoft.com/office/drawing/2014/main" id="{AFF13FB2-9829-4612-0F78-0CE4271973D4}"/>
                    </a:ext>
                  </a:extLst>
                </p14:cNvPr>
                <p14:cNvContentPartPr/>
                <p14:nvPr/>
              </p14:nvContentPartPr>
              <p14:xfrm>
                <a:off x="11947762" y="2617761"/>
                <a:ext cx="30600" cy="12960"/>
              </p14:xfrm>
            </p:contentPart>
          </mc:Choice>
          <mc:Fallback>
            <p:pic>
              <p:nvPicPr>
                <p:cNvPr id="133" name="Ink 132">
                  <a:extLst>
                    <a:ext uri="{FF2B5EF4-FFF2-40B4-BE49-F238E27FC236}">
                      <a16:creationId xmlns:a16="http://schemas.microsoft.com/office/drawing/2014/main" id="{AFF13FB2-9829-4612-0F78-0CE4271973D4}"/>
                    </a:ext>
                  </a:extLst>
                </p:cNvPr>
                <p:cNvPicPr/>
                <p:nvPr/>
              </p:nvPicPr>
              <p:blipFill>
                <a:blip r:embed="rId227"/>
                <a:stretch>
                  <a:fillRect/>
                </a:stretch>
              </p:blipFill>
              <p:spPr>
                <a:xfrm>
                  <a:off x="11939122" y="2608761"/>
                  <a:ext cx="4824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4" name="Ink 133">
                  <a:extLst>
                    <a:ext uri="{FF2B5EF4-FFF2-40B4-BE49-F238E27FC236}">
                      <a16:creationId xmlns:a16="http://schemas.microsoft.com/office/drawing/2014/main" id="{1BE5A8C2-E20E-B929-7A62-CF3A52025C45}"/>
                    </a:ext>
                  </a:extLst>
                </p14:cNvPr>
                <p14:cNvContentPartPr/>
                <p14:nvPr/>
              </p14:nvContentPartPr>
              <p14:xfrm>
                <a:off x="12016162" y="2459361"/>
                <a:ext cx="123120" cy="205560"/>
              </p14:xfrm>
            </p:contentPart>
          </mc:Choice>
          <mc:Fallback>
            <p:pic>
              <p:nvPicPr>
                <p:cNvPr id="134" name="Ink 133">
                  <a:extLst>
                    <a:ext uri="{FF2B5EF4-FFF2-40B4-BE49-F238E27FC236}">
                      <a16:creationId xmlns:a16="http://schemas.microsoft.com/office/drawing/2014/main" id="{1BE5A8C2-E20E-B929-7A62-CF3A52025C45}"/>
                    </a:ext>
                  </a:extLst>
                </p:cNvPr>
                <p:cNvPicPr/>
                <p:nvPr/>
              </p:nvPicPr>
              <p:blipFill>
                <a:blip r:embed="rId229"/>
                <a:stretch>
                  <a:fillRect/>
                </a:stretch>
              </p:blipFill>
              <p:spPr>
                <a:xfrm>
                  <a:off x="12007162" y="2450361"/>
                  <a:ext cx="14076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5" name="Ink 134">
                  <a:extLst>
                    <a:ext uri="{FF2B5EF4-FFF2-40B4-BE49-F238E27FC236}">
                      <a16:creationId xmlns:a16="http://schemas.microsoft.com/office/drawing/2014/main" id="{34ED702B-2D4D-E9EB-0E59-B70CE5D2D75D}"/>
                    </a:ext>
                  </a:extLst>
                </p14:cNvPr>
                <p14:cNvContentPartPr/>
                <p14:nvPr/>
              </p14:nvContentPartPr>
              <p14:xfrm>
                <a:off x="12070522" y="2438481"/>
                <a:ext cx="114840" cy="67680"/>
              </p14:xfrm>
            </p:contentPart>
          </mc:Choice>
          <mc:Fallback>
            <p:pic>
              <p:nvPicPr>
                <p:cNvPr id="135" name="Ink 134">
                  <a:extLst>
                    <a:ext uri="{FF2B5EF4-FFF2-40B4-BE49-F238E27FC236}">
                      <a16:creationId xmlns:a16="http://schemas.microsoft.com/office/drawing/2014/main" id="{34ED702B-2D4D-E9EB-0E59-B70CE5D2D75D}"/>
                    </a:ext>
                  </a:extLst>
                </p:cNvPr>
                <p:cNvPicPr/>
                <p:nvPr/>
              </p:nvPicPr>
              <p:blipFill>
                <a:blip r:embed="rId231"/>
                <a:stretch>
                  <a:fillRect/>
                </a:stretch>
              </p:blipFill>
              <p:spPr>
                <a:xfrm>
                  <a:off x="12061522" y="2429481"/>
                  <a:ext cx="13248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6" name="Ink 135">
                  <a:extLst>
                    <a:ext uri="{FF2B5EF4-FFF2-40B4-BE49-F238E27FC236}">
                      <a16:creationId xmlns:a16="http://schemas.microsoft.com/office/drawing/2014/main" id="{A829E0D7-FB11-4B03-4AA8-C8573EDD614E}"/>
                    </a:ext>
                  </a:extLst>
                </p14:cNvPr>
                <p14:cNvContentPartPr/>
                <p14:nvPr/>
              </p14:nvContentPartPr>
              <p14:xfrm>
                <a:off x="12176362" y="2457201"/>
                <a:ext cx="191160" cy="190800"/>
              </p14:xfrm>
            </p:contentPart>
          </mc:Choice>
          <mc:Fallback>
            <p:pic>
              <p:nvPicPr>
                <p:cNvPr id="136" name="Ink 135">
                  <a:extLst>
                    <a:ext uri="{FF2B5EF4-FFF2-40B4-BE49-F238E27FC236}">
                      <a16:creationId xmlns:a16="http://schemas.microsoft.com/office/drawing/2014/main" id="{A829E0D7-FB11-4B03-4AA8-C8573EDD614E}"/>
                    </a:ext>
                  </a:extLst>
                </p:cNvPr>
                <p:cNvPicPr/>
                <p:nvPr/>
              </p:nvPicPr>
              <p:blipFill>
                <a:blip r:embed="rId233"/>
                <a:stretch>
                  <a:fillRect/>
                </a:stretch>
              </p:blipFill>
              <p:spPr>
                <a:xfrm>
                  <a:off x="12167362" y="2448561"/>
                  <a:ext cx="208800" cy="208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34">
            <p14:nvContentPartPr>
              <p14:cNvPr id="173" name="Ink 172">
                <a:extLst>
                  <a:ext uri="{FF2B5EF4-FFF2-40B4-BE49-F238E27FC236}">
                    <a16:creationId xmlns:a16="http://schemas.microsoft.com/office/drawing/2014/main" id="{606AB327-F116-2A8E-D1A2-B7D99D7739B9}"/>
                  </a:ext>
                </a:extLst>
              </p14:cNvPr>
              <p14:cNvContentPartPr/>
              <p14:nvPr/>
            </p14:nvContentPartPr>
            <p14:xfrm>
              <a:off x="3502162" y="2405001"/>
              <a:ext cx="910080" cy="7560"/>
            </p14:xfrm>
          </p:contentPart>
        </mc:Choice>
        <mc:Fallback>
          <p:pic>
            <p:nvPicPr>
              <p:cNvPr id="173" name="Ink 172">
                <a:extLst>
                  <a:ext uri="{FF2B5EF4-FFF2-40B4-BE49-F238E27FC236}">
                    <a16:creationId xmlns:a16="http://schemas.microsoft.com/office/drawing/2014/main" id="{606AB327-F116-2A8E-D1A2-B7D99D7739B9}"/>
                  </a:ext>
                </a:extLst>
              </p:cNvPr>
              <p:cNvPicPr/>
              <p:nvPr/>
            </p:nvPicPr>
            <p:blipFill>
              <a:blip r:embed="rId235"/>
              <a:stretch>
                <a:fillRect/>
              </a:stretch>
            </p:blipFill>
            <p:spPr>
              <a:xfrm>
                <a:off x="3493522" y="2396361"/>
                <a:ext cx="92772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74" name="Ink 173">
                <a:extLst>
                  <a:ext uri="{FF2B5EF4-FFF2-40B4-BE49-F238E27FC236}">
                    <a16:creationId xmlns:a16="http://schemas.microsoft.com/office/drawing/2014/main" id="{2B6119ED-F410-B73E-4620-90365896F9A4}"/>
                  </a:ext>
                </a:extLst>
              </p14:cNvPr>
              <p14:cNvContentPartPr/>
              <p14:nvPr/>
            </p14:nvContentPartPr>
            <p14:xfrm>
              <a:off x="3470122" y="2339841"/>
              <a:ext cx="167760" cy="162000"/>
            </p14:xfrm>
          </p:contentPart>
        </mc:Choice>
        <mc:Fallback>
          <p:pic>
            <p:nvPicPr>
              <p:cNvPr id="174" name="Ink 173">
                <a:extLst>
                  <a:ext uri="{FF2B5EF4-FFF2-40B4-BE49-F238E27FC236}">
                    <a16:creationId xmlns:a16="http://schemas.microsoft.com/office/drawing/2014/main" id="{2B6119ED-F410-B73E-4620-90365896F9A4}"/>
                  </a:ext>
                </a:extLst>
              </p:cNvPr>
              <p:cNvPicPr/>
              <p:nvPr/>
            </p:nvPicPr>
            <p:blipFill>
              <a:blip r:embed="rId237"/>
              <a:stretch>
                <a:fillRect/>
              </a:stretch>
            </p:blipFill>
            <p:spPr>
              <a:xfrm>
                <a:off x="3461122" y="2331201"/>
                <a:ext cx="18540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76" name="Ink 175">
                <a:extLst>
                  <a:ext uri="{FF2B5EF4-FFF2-40B4-BE49-F238E27FC236}">
                    <a16:creationId xmlns:a16="http://schemas.microsoft.com/office/drawing/2014/main" id="{68A7C2FF-2B33-A66E-0C40-5DDA6286A7EA}"/>
                  </a:ext>
                </a:extLst>
              </p14:cNvPr>
              <p14:cNvContentPartPr/>
              <p14:nvPr/>
            </p14:nvContentPartPr>
            <p14:xfrm>
              <a:off x="1584082" y="1929081"/>
              <a:ext cx="2181600" cy="1082520"/>
            </p14:xfrm>
          </p:contentPart>
        </mc:Choice>
        <mc:Fallback>
          <p:pic>
            <p:nvPicPr>
              <p:cNvPr id="176" name="Ink 175">
                <a:extLst>
                  <a:ext uri="{FF2B5EF4-FFF2-40B4-BE49-F238E27FC236}">
                    <a16:creationId xmlns:a16="http://schemas.microsoft.com/office/drawing/2014/main" id="{68A7C2FF-2B33-A66E-0C40-5DDA6286A7EA}"/>
                  </a:ext>
                </a:extLst>
              </p:cNvPr>
              <p:cNvPicPr/>
              <p:nvPr/>
            </p:nvPicPr>
            <p:blipFill>
              <a:blip r:embed="rId239"/>
              <a:stretch>
                <a:fillRect/>
              </a:stretch>
            </p:blipFill>
            <p:spPr>
              <a:xfrm>
                <a:off x="1575442" y="1920081"/>
                <a:ext cx="2199240" cy="11001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77" name="Ink 176">
                <a:extLst>
                  <a:ext uri="{FF2B5EF4-FFF2-40B4-BE49-F238E27FC236}">
                    <a16:creationId xmlns:a16="http://schemas.microsoft.com/office/drawing/2014/main" id="{9F0D0DAB-DBAC-21DC-E7B9-7209C89AE92C}"/>
                  </a:ext>
                </a:extLst>
              </p14:cNvPr>
              <p14:cNvContentPartPr/>
              <p14:nvPr/>
            </p14:nvContentPartPr>
            <p14:xfrm>
              <a:off x="2130202" y="2258841"/>
              <a:ext cx="286200" cy="318960"/>
            </p14:xfrm>
          </p:contentPart>
        </mc:Choice>
        <mc:Fallback>
          <p:pic>
            <p:nvPicPr>
              <p:cNvPr id="177" name="Ink 176">
                <a:extLst>
                  <a:ext uri="{FF2B5EF4-FFF2-40B4-BE49-F238E27FC236}">
                    <a16:creationId xmlns:a16="http://schemas.microsoft.com/office/drawing/2014/main" id="{9F0D0DAB-DBAC-21DC-E7B9-7209C89AE92C}"/>
                  </a:ext>
                </a:extLst>
              </p:cNvPr>
              <p:cNvPicPr/>
              <p:nvPr/>
            </p:nvPicPr>
            <p:blipFill>
              <a:blip r:embed="rId241"/>
              <a:stretch>
                <a:fillRect/>
              </a:stretch>
            </p:blipFill>
            <p:spPr>
              <a:xfrm>
                <a:off x="2121202" y="2249841"/>
                <a:ext cx="30384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78" name="Ink 177">
                <a:extLst>
                  <a:ext uri="{FF2B5EF4-FFF2-40B4-BE49-F238E27FC236}">
                    <a16:creationId xmlns:a16="http://schemas.microsoft.com/office/drawing/2014/main" id="{BF8BFE93-57BA-C556-B757-FEB4649A2C3C}"/>
                  </a:ext>
                </a:extLst>
              </p14:cNvPr>
              <p14:cNvContentPartPr/>
              <p14:nvPr/>
            </p14:nvContentPartPr>
            <p14:xfrm>
              <a:off x="2484442" y="2306001"/>
              <a:ext cx="157680" cy="281520"/>
            </p14:xfrm>
          </p:contentPart>
        </mc:Choice>
        <mc:Fallback>
          <p:pic>
            <p:nvPicPr>
              <p:cNvPr id="178" name="Ink 177">
                <a:extLst>
                  <a:ext uri="{FF2B5EF4-FFF2-40B4-BE49-F238E27FC236}">
                    <a16:creationId xmlns:a16="http://schemas.microsoft.com/office/drawing/2014/main" id="{BF8BFE93-57BA-C556-B757-FEB4649A2C3C}"/>
                  </a:ext>
                </a:extLst>
              </p:cNvPr>
              <p:cNvPicPr/>
              <p:nvPr/>
            </p:nvPicPr>
            <p:blipFill>
              <a:blip r:embed="rId243"/>
              <a:stretch>
                <a:fillRect/>
              </a:stretch>
            </p:blipFill>
            <p:spPr>
              <a:xfrm>
                <a:off x="2475802" y="2297361"/>
                <a:ext cx="17532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79" name="Ink 178">
                <a:extLst>
                  <a:ext uri="{FF2B5EF4-FFF2-40B4-BE49-F238E27FC236}">
                    <a16:creationId xmlns:a16="http://schemas.microsoft.com/office/drawing/2014/main" id="{55E9F5A1-4C96-9090-21D4-5BB09389365E}"/>
                  </a:ext>
                </a:extLst>
              </p14:cNvPr>
              <p14:cNvContentPartPr/>
              <p14:nvPr/>
            </p14:nvContentPartPr>
            <p14:xfrm>
              <a:off x="2511802" y="2416881"/>
              <a:ext cx="201240" cy="68400"/>
            </p14:xfrm>
          </p:contentPart>
        </mc:Choice>
        <mc:Fallback>
          <p:pic>
            <p:nvPicPr>
              <p:cNvPr id="179" name="Ink 178">
                <a:extLst>
                  <a:ext uri="{FF2B5EF4-FFF2-40B4-BE49-F238E27FC236}">
                    <a16:creationId xmlns:a16="http://schemas.microsoft.com/office/drawing/2014/main" id="{55E9F5A1-4C96-9090-21D4-5BB09389365E}"/>
                  </a:ext>
                </a:extLst>
              </p:cNvPr>
              <p:cNvPicPr/>
              <p:nvPr/>
            </p:nvPicPr>
            <p:blipFill>
              <a:blip r:embed="rId245"/>
              <a:stretch>
                <a:fillRect/>
              </a:stretch>
            </p:blipFill>
            <p:spPr>
              <a:xfrm>
                <a:off x="2503162" y="2407881"/>
                <a:ext cx="21888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80" name="Ink 179">
                <a:extLst>
                  <a:ext uri="{FF2B5EF4-FFF2-40B4-BE49-F238E27FC236}">
                    <a16:creationId xmlns:a16="http://schemas.microsoft.com/office/drawing/2014/main" id="{92EB3655-1354-45DC-9DFA-C810BEC2FF38}"/>
                  </a:ext>
                </a:extLst>
              </p14:cNvPr>
              <p14:cNvContentPartPr/>
              <p14:nvPr/>
            </p14:nvContentPartPr>
            <p14:xfrm>
              <a:off x="2749762" y="2370081"/>
              <a:ext cx="30960" cy="235800"/>
            </p14:xfrm>
          </p:contentPart>
        </mc:Choice>
        <mc:Fallback>
          <p:pic>
            <p:nvPicPr>
              <p:cNvPr id="180" name="Ink 179">
                <a:extLst>
                  <a:ext uri="{FF2B5EF4-FFF2-40B4-BE49-F238E27FC236}">
                    <a16:creationId xmlns:a16="http://schemas.microsoft.com/office/drawing/2014/main" id="{92EB3655-1354-45DC-9DFA-C810BEC2FF38}"/>
                  </a:ext>
                </a:extLst>
              </p:cNvPr>
              <p:cNvPicPr/>
              <p:nvPr/>
            </p:nvPicPr>
            <p:blipFill>
              <a:blip r:embed="rId247"/>
              <a:stretch>
                <a:fillRect/>
              </a:stretch>
            </p:blipFill>
            <p:spPr>
              <a:xfrm>
                <a:off x="2741122" y="2361081"/>
                <a:ext cx="4860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81" name="Ink 180">
                <a:extLst>
                  <a:ext uri="{FF2B5EF4-FFF2-40B4-BE49-F238E27FC236}">
                    <a16:creationId xmlns:a16="http://schemas.microsoft.com/office/drawing/2014/main" id="{DF0B5353-A862-487D-5A50-33C129C1200E}"/>
                  </a:ext>
                </a:extLst>
              </p14:cNvPr>
              <p14:cNvContentPartPr/>
              <p14:nvPr/>
            </p14:nvContentPartPr>
            <p14:xfrm>
              <a:off x="2751202" y="2239041"/>
              <a:ext cx="239760" cy="207360"/>
            </p14:xfrm>
          </p:contentPart>
        </mc:Choice>
        <mc:Fallback>
          <p:pic>
            <p:nvPicPr>
              <p:cNvPr id="181" name="Ink 180">
                <a:extLst>
                  <a:ext uri="{FF2B5EF4-FFF2-40B4-BE49-F238E27FC236}">
                    <a16:creationId xmlns:a16="http://schemas.microsoft.com/office/drawing/2014/main" id="{DF0B5353-A862-487D-5A50-33C129C1200E}"/>
                  </a:ext>
                </a:extLst>
              </p:cNvPr>
              <p:cNvPicPr/>
              <p:nvPr/>
            </p:nvPicPr>
            <p:blipFill>
              <a:blip r:embed="rId249"/>
              <a:stretch>
                <a:fillRect/>
              </a:stretch>
            </p:blipFill>
            <p:spPr>
              <a:xfrm>
                <a:off x="2742202" y="2230041"/>
                <a:ext cx="25740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83" name="Ink 182">
                <a:extLst>
                  <a:ext uri="{FF2B5EF4-FFF2-40B4-BE49-F238E27FC236}">
                    <a16:creationId xmlns:a16="http://schemas.microsoft.com/office/drawing/2014/main" id="{08C21510-61BE-F198-9A3B-A7B814C2CE0C}"/>
                  </a:ext>
                </a:extLst>
              </p14:cNvPr>
              <p14:cNvContentPartPr/>
              <p14:nvPr/>
            </p14:nvContentPartPr>
            <p14:xfrm>
              <a:off x="2171962" y="2681121"/>
              <a:ext cx="129600" cy="162720"/>
            </p14:xfrm>
          </p:contentPart>
        </mc:Choice>
        <mc:Fallback>
          <p:pic>
            <p:nvPicPr>
              <p:cNvPr id="183" name="Ink 182">
                <a:extLst>
                  <a:ext uri="{FF2B5EF4-FFF2-40B4-BE49-F238E27FC236}">
                    <a16:creationId xmlns:a16="http://schemas.microsoft.com/office/drawing/2014/main" id="{08C21510-61BE-F198-9A3B-A7B814C2CE0C}"/>
                  </a:ext>
                </a:extLst>
              </p:cNvPr>
              <p:cNvPicPr/>
              <p:nvPr/>
            </p:nvPicPr>
            <p:blipFill>
              <a:blip r:embed="rId251"/>
              <a:stretch>
                <a:fillRect/>
              </a:stretch>
            </p:blipFill>
            <p:spPr>
              <a:xfrm>
                <a:off x="2162962" y="2672481"/>
                <a:ext cx="14724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84" name="Ink 183">
                <a:extLst>
                  <a:ext uri="{FF2B5EF4-FFF2-40B4-BE49-F238E27FC236}">
                    <a16:creationId xmlns:a16="http://schemas.microsoft.com/office/drawing/2014/main" id="{9B41A4AB-41DF-2105-0E36-F689B0731DB3}"/>
                  </a:ext>
                </a:extLst>
              </p14:cNvPr>
              <p14:cNvContentPartPr/>
              <p14:nvPr/>
            </p14:nvContentPartPr>
            <p14:xfrm>
              <a:off x="2189242" y="2848881"/>
              <a:ext cx="145440" cy="22680"/>
            </p14:xfrm>
          </p:contentPart>
        </mc:Choice>
        <mc:Fallback>
          <p:pic>
            <p:nvPicPr>
              <p:cNvPr id="184" name="Ink 183">
                <a:extLst>
                  <a:ext uri="{FF2B5EF4-FFF2-40B4-BE49-F238E27FC236}">
                    <a16:creationId xmlns:a16="http://schemas.microsoft.com/office/drawing/2014/main" id="{9B41A4AB-41DF-2105-0E36-F689B0731DB3}"/>
                  </a:ext>
                </a:extLst>
              </p:cNvPr>
              <p:cNvPicPr/>
              <p:nvPr/>
            </p:nvPicPr>
            <p:blipFill>
              <a:blip r:embed="rId253"/>
              <a:stretch>
                <a:fillRect/>
              </a:stretch>
            </p:blipFill>
            <p:spPr>
              <a:xfrm>
                <a:off x="2180242" y="2839881"/>
                <a:ext cx="16308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85" name="Ink 184">
                <a:extLst>
                  <a:ext uri="{FF2B5EF4-FFF2-40B4-BE49-F238E27FC236}">
                    <a16:creationId xmlns:a16="http://schemas.microsoft.com/office/drawing/2014/main" id="{466A806D-92FE-4B51-87B5-A9D799AFC552}"/>
                  </a:ext>
                </a:extLst>
              </p14:cNvPr>
              <p14:cNvContentPartPr/>
              <p14:nvPr/>
            </p14:nvContentPartPr>
            <p14:xfrm>
              <a:off x="2425042" y="2706681"/>
              <a:ext cx="167760" cy="178920"/>
            </p14:xfrm>
          </p:contentPart>
        </mc:Choice>
        <mc:Fallback>
          <p:pic>
            <p:nvPicPr>
              <p:cNvPr id="185" name="Ink 184">
                <a:extLst>
                  <a:ext uri="{FF2B5EF4-FFF2-40B4-BE49-F238E27FC236}">
                    <a16:creationId xmlns:a16="http://schemas.microsoft.com/office/drawing/2014/main" id="{466A806D-92FE-4B51-87B5-A9D799AFC552}"/>
                  </a:ext>
                </a:extLst>
              </p:cNvPr>
              <p:cNvPicPr/>
              <p:nvPr/>
            </p:nvPicPr>
            <p:blipFill>
              <a:blip r:embed="rId255"/>
              <a:stretch>
                <a:fillRect/>
              </a:stretch>
            </p:blipFill>
            <p:spPr>
              <a:xfrm>
                <a:off x="2416042" y="2698041"/>
                <a:ext cx="18540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86" name="Ink 185">
                <a:extLst>
                  <a:ext uri="{FF2B5EF4-FFF2-40B4-BE49-F238E27FC236}">
                    <a16:creationId xmlns:a16="http://schemas.microsoft.com/office/drawing/2014/main" id="{2541347B-1A51-A09C-97CD-3ECB161F4554}"/>
                  </a:ext>
                </a:extLst>
              </p14:cNvPr>
              <p14:cNvContentPartPr/>
              <p14:nvPr/>
            </p14:nvContentPartPr>
            <p14:xfrm>
              <a:off x="2480122" y="2784441"/>
              <a:ext cx="99720" cy="34200"/>
            </p14:xfrm>
          </p:contentPart>
        </mc:Choice>
        <mc:Fallback>
          <p:pic>
            <p:nvPicPr>
              <p:cNvPr id="186" name="Ink 185">
                <a:extLst>
                  <a:ext uri="{FF2B5EF4-FFF2-40B4-BE49-F238E27FC236}">
                    <a16:creationId xmlns:a16="http://schemas.microsoft.com/office/drawing/2014/main" id="{2541347B-1A51-A09C-97CD-3ECB161F4554}"/>
                  </a:ext>
                </a:extLst>
              </p:cNvPr>
              <p:cNvPicPr/>
              <p:nvPr/>
            </p:nvPicPr>
            <p:blipFill>
              <a:blip r:embed="rId257"/>
              <a:stretch>
                <a:fillRect/>
              </a:stretch>
            </p:blipFill>
            <p:spPr>
              <a:xfrm>
                <a:off x="2471122" y="2775801"/>
                <a:ext cx="11736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87" name="Ink 186">
                <a:extLst>
                  <a:ext uri="{FF2B5EF4-FFF2-40B4-BE49-F238E27FC236}">
                    <a16:creationId xmlns:a16="http://schemas.microsoft.com/office/drawing/2014/main" id="{6D42F6CD-8819-546A-6F6C-677A650366B5}"/>
                  </a:ext>
                </a:extLst>
              </p14:cNvPr>
              <p14:cNvContentPartPr/>
              <p14:nvPr/>
            </p14:nvContentPartPr>
            <p14:xfrm>
              <a:off x="2606122" y="2803881"/>
              <a:ext cx="5400" cy="7200"/>
            </p14:xfrm>
          </p:contentPart>
        </mc:Choice>
        <mc:Fallback>
          <p:pic>
            <p:nvPicPr>
              <p:cNvPr id="187" name="Ink 186">
                <a:extLst>
                  <a:ext uri="{FF2B5EF4-FFF2-40B4-BE49-F238E27FC236}">
                    <a16:creationId xmlns:a16="http://schemas.microsoft.com/office/drawing/2014/main" id="{6D42F6CD-8819-546A-6F6C-677A650366B5}"/>
                  </a:ext>
                </a:extLst>
              </p:cNvPr>
              <p:cNvPicPr/>
              <p:nvPr/>
            </p:nvPicPr>
            <p:blipFill>
              <a:blip r:embed="rId259"/>
              <a:stretch>
                <a:fillRect/>
              </a:stretch>
            </p:blipFill>
            <p:spPr>
              <a:xfrm>
                <a:off x="2597482" y="2794881"/>
                <a:ext cx="2304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88" name="Ink 187">
                <a:extLst>
                  <a:ext uri="{FF2B5EF4-FFF2-40B4-BE49-F238E27FC236}">
                    <a16:creationId xmlns:a16="http://schemas.microsoft.com/office/drawing/2014/main" id="{1330F465-7AF5-B269-0445-4EB8BFF4E23C}"/>
                  </a:ext>
                </a:extLst>
              </p14:cNvPr>
              <p14:cNvContentPartPr/>
              <p14:nvPr/>
            </p14:nvContentPartPr>
            <p14:xfrm>
              <a:off x="2695762" y="2704161"/>
              <a:ext cx="115560" cy="218880"/>
            </p14:xfrm>
          </p:contentPart>
        </mc:Choice>
        <mc:Fallback>
          <p:pic>
            <p:nvPicPr>
              <p:cNvPr id="188" name="Ink 187">
                <a:extLst>
                  <a:ext uri="{FF2B5EF4-FFF2-40B4-BE49-F238E27FC236}">
                    <a16:creationId xmlns:a16="http://schemas.microsoft.com/office/drawing/2014/main" id="{1330F465-7AF5-B269-0445-4EB8BFF4E23C}"/>
                  </a:ext>
                </a:extLst>
              </p:cNvPr>
              <p:cNvPicPr/>
              <p:nvPr/>
            </p:nvPicPr>
            <p:blipFill>
              <a:blip r:embed="rId261"/>
              <a:stretch>
                <a:fillRect/>
              </a:stretch>
            </p:blipFill>
            <p:spPr>
              <a:xfrm>
                <a:off x="2687122" y="2695521"/>
                <a:ext cx="13320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89" name="Ink 188">
                <a:extLst>
                  <a:ext uri="{FF2B5EF4-FFF2-40B4-BE49-F238E27FC236}">
                    <a16:creationId xmlns:a16="http://schemas.microsoft.com/office/drawing/2014/main" id="{09CFB36C-885C-95B5-18FE-12EB0E490223}"/>
                  </a:ext>
                </a:extLst>
              </p14:cNvPr>
              <p14:cNvContentPartPr/>
              <p14:nvPr/>
            </p14:nvContentPartPr>
            <p14:xfrm>
              <a:off x="2801602" y="2717121"/>
              <a:ext cx="100800" cy="13680"/>
            </p14:xfrm>
          </p:contentPart>
        </mc:Choice>
        <mc:Fallback>
          <p:pic>
            <p:nvPicPr>
              <p:cNvPr id="189" name="Ink 188">
                <a:extLst>
                  <a:ext uri="{FF2B5EF4-FFF2-40B4-BE49-F238E27FC236}">
                    <a16:creationId xmlns:a16="http://schemas.microsoft.com/office/drawing/2014/main" id="{09CFB36C-885C-95B5-18FE-12EB0E490223}"/>
                  </a:ext>
                </a:extLst>
              </p:cNvPr>
              <p:cNvPicPr/>
              <p:nvPr/>
            </p:nvPicPr>
            <p:blipFill>
              <a:blip r:embed="rId263"/>
              <a:stretch>
                <a:fillRect/>
              </a:stretch>
            </p:blipFill>
            <p:spPr>
              <a:xfrm>
                <a:off x="2792962" y="2708121"/>
                <a:ext cx="11844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90" name="Ink 189">
                <a:extLst>
                  <a:ext uri="{FF2B5EF4-FFF2-40B4-BE49-F238E27FC236}">
                    <a16:creationId xmlns:a16="http://schemas.microsoft.com/office/drawing/2014/main" id="{0F7A2C6F-D148-3D9E-DFE4-AC169BE8DA7D}"/>
                  </a:ext>
                </a:extLst>
              </p14:cNvPr>
              <p14:cNvContentPartPr/>
              <p14:nvPr/>
            </p14:nvContentPartPr>
            <p14:xfrm>
              <a:off x="2856322" y="2709921"/>
              <a:ext cx="168840" cy="180720"/>
            </p14:xfrm>
          </p:contentPart>
        </mc:Choice>
        <mc:Fallback>
          <p:pic>
            <p:nvPicPr>
              <p:cNvPr id="190" name="Ink 189">
                <a:extLst>
                  <a:ext uri="{FF2B5EF4-FFF2-40B4-BE49-F238E27FC236}">
                    <a16:creationId xmlns:a16="http://schemas.microsoft.com/office/drawing/2014/main" id="{0F7A2C6F-D148-3D9E-DFE4-AC169BE8DA7D}"/>
                  </a:ext>
                </a:extLst>
              </p:cNvPr>
              <p:cNvPicPr/>
              <p:nvPr/>
            </p:nvPicPr>
            <p:blipFill>
              <a:blip r:embed="rId265"/>
              <a:stretch>
                <a:fillRect/>
              </a:stretch>
            </p:blipFill>
            <p:spPr>
              <a:xfrm>
                <a:off x="2847322" y="2700921"/>
                <a:ext cx="18648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91" name="Ink 190">
                <a:extLst>
                  <a:ext uri="{FF2B5EF4-FFF2-40B4-BE49-F238E27FC236}">
                    <a16:creationId xmlns:a16="http://schemas.microsoft.com/office/drawing/2014/main" id="{80C0F026-13C0-DF7A-4CF8-C8C08FC68D44}"/>
                  </a:ext>
                </a:extLst>
              </p14:cNvPr>
              <p14:cNvContentPartPr/>
              <p14:nvPr/>
            </p14:nvContentPartPr>
            <p14:xfrm>
              <a:off x="3182122" y="2497881"/>
              <a:ext cx="158040" cy="226440"/>
            </p14:xfrm>
          </p:contentPart>
        </mc:Choice>
        <mc:Fallback>
          <p:pic>
            <p:nvPicPr>
              <p:cNvPr id="191" name="Ink 190">
                <a:extLst>
                  <a:ext uri="{FF2B5EF4-FFF2-40B4-BE49-F238E27FC236}">
                    <a16:creationId xmlns:a16="http://schemas.microsoft.com/office/drawing/2014/main" id="{80C0F026-13C0-DF7A-4CF8-C8C08FC68D44}"/>
                  </a:ext>
                </a:extLst>
              </p:cNvPr>
              <p:cNvPicPr/>
              <p:nvPr/>
            </p:nvPicPr>
            <p:blipFill>
              <a:blip r:embed="rId267"/>
              <a:stretch>
                <a:fillRect/>
              </a:stretch>
            </p:blipFill>
            <p:spPr>
              <a:xfrm>
                <a:off x="3173122" y="2489241"/>
                <a:ext cx="17568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92" name="Ink 191">
                <a:extLst>
                  <a:ext uri="{FF2B5EF4-FFF2-40B4-BE49-F238E27FC236}">
                    <a16:creationId xmlns:a16="http://schemas.microsoft.com/office/drawing/2014/main" id="{D3CB57BE-F1E5-56B1-0832-CFF7B5B996E3}"/>
                  </a:ext>
                </a:extLst>
              </p14:cNvPr>
              <p14:cNvContentPartPr/>
              <p14:nvPr/>
            </p14:nvContentPartPr>
            <p14:xfrm>
              <a:off x="3343762" y="2534241"/>
              <a:ext cx="80640" cy="207360"/>
            </p14:xfrm>
          </p:contentPart>
        </mc:Choice>
        <mc:Fallback>
          <p:pic>
            <p:nvPicPr>
              <p:cNvPr id="192" name="Ink 191">
                <a:extLst>
                  <a:ext uri="{FF2B5EF4-FFF2-40B4-BE49-F238E27FC236}">
                    <a16:creationId xmlns:a16="http://schemas.microsoft.com/office/drawing/2014/main" id="{D3CB57BE-F1E5-56B1-0832-CFF7B5B996E3}"/>
                  </a:ext>
                </a:extLst>
              </p:cNvPr>
              <p:cNvPicPr/>
              <p:nvPr/>
            </p:nvPicPr>
            <p:blipFill>
              <a:blip r:embed="rId269"/>
              <a:stretch>
                <a:fillRect/>
              </a:stretch>
            </p:blipFill>
            <p:spPr>
              <a:xfrm>
                <a:off x="3334762" y="2525601"/>
                <a:ext cx="9828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93" name="Ink 192">
                <a:extLst>
                  <a:ext uri="{FF2B5EF4-FFF2-40B4-BE49-F238E27FC236}">
                    <a16:creationId xmlns:a16="http://schemas.microsoft.com/office/drawing/2014/main" id="{2A3C5FE5-083C-35C8-EA08-1E7B7A7EF365}"/>
                  </a:ext>
                </a:extLst>
              </p14:cNvPr>
              <p14:cNvContentPartPr/>
              <p14:nvPr/>
            </p14:nvContentPartPr>
            <p14:xfrm>
              <a:off x="3457162" y="2577441"/>
              <a:ext cx="97920" cy="222480"/>
            </p14:xfrm>
          </p:contentPart>
        </mc:Choice>
        <mc:Fallback>
          <p:pic>
            <p:nvPicPr>
              <p:cNvPr id="193" name="Ink 192">
                <a:extLst>
                  <a:ext uri="{FF2B5EF4-FFF2-40B4-BE49-F238E27FC236}">
                    <a16:creationId xmlns:a16="http://schemas.microsoft.com/office/drawing/2014/main" id="{2A3C5FE5-083C-35C8-EA08-1E7B7A7EF365}"/>
                  </a:ext>
                </a:extLst>
              </p:cNvPr>
              <p:cNvPicPr/>
              <p:nvPr/>
            </p:nvPicPr>
            <p:blipFill>
              <a:blip r:embed="rId271"/>
              <a:stretch>
                <a:fillRect/>
              </a:stretch>
            </p:blipFill>
            <p:spPr>
              <a:xfrm>
                <a:off x="3448522" y="2568441"/>
                <a:ext cx="11556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94" name="Ink 193">
                <a:extLst>
                  <a:ext uri="{FF2B5EF4-FFF2-40B4-BE49-F238E27FC236}">
                    <a16:creationId xmlns:a16="http://schemas.microsoft.com/office/drawing/2014/main" id="{5E1669AF-1AF6-13EE-B782-EC7034A7FBF5}"/>
                  </a:ext>
                </a:extLst>
              </p14:cNvPr>
              <p14:cNvContentPartPr/>
              <p14:nvPr/>
            </p14:nvContentPartPr>
            <p14:xfrm>
              <a:off x="3191482" y="2375121"/>
              <a:ext cx="506160" cy="452160"/>
            </p14:xfrm>
          </p:contentPart>
        </mc:Choice>
        <mc:Fallback>
          <p:pic>
            <p:nvPicPr>
              <p:cNvPr id="194" name="Ink 193">
                <a:extLst>
                  <a:ext uri="{FF2B5EF4-FFF2-40B4-BE49-F238E27FC236}">
                    <a16:creationId xmlns:a16="http://schemas.microsoft.com/office/drawing/2014/main" id="{5E1669AF-1AF6-13EE-B782-EC7034A7FBF5}"/>
                  </a:ext>
                </a:extLst>
              </p:cNvPr>
              <p:cNvPicPr/>
              <p:nvPr/>
            </p:nvPicPr>
            <p:blipFill>
              <a:blip r:embed="rId273"/>
              <a:stretch>
                <a:fillRect/>
              </a:stretch>
            </p:blipFill>
            <p:spPr>
              <a:xfrm>
                <a:off x="3182482" y="2366121"/>
                <a:ext cx="523800" cy="46980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96" name="Ink 195">
                <a:extLst>
                  <a:ext uri="{FF2B5EF4-FFF2-40B4-BE49-F238E27FC236}">
                    <a16:creationId xmlns:a16="http://schemas.microsoft.com/office/drawing/2014/main" id="{C6AC96B1-EF84-5058-EBAA-28604B374590}"/>
                  </a:ext>
                </a:extLst>
              </p14:cNvPr>
              <p14:cNvContentPartPr/>
              <p14:nvPr/>
            </p14:nvContentPartPr>
            <p14:xfrm>
              <a:off x="989362" y="2538561"/>
              <a:ext cx="574200" cy="46080"/>
            </p14:xfrm>
          </p:contentPart>
        </mc:Choice>
        <mc:Fallback>
          <p:pic>
            <p:nvPicPr>
              <p:cNvPr id="196" name="Ink 195">
                <a:extLst>
                  <a:ext uri="{FF2B5EF4-FFF2-40B4-BE49-F238E27FC236}">
                    <a16:creationId xmlns:a16="http://schemas.microsoft.com/office/drawing/2014/main" id="{C6AC96B1-EF84-5058-EBAA-28604B374590}"/>
                  </a:ext>
                </a:extLst>
              </p:cNvPr>
              <p:cNvPicPr/>
              <p:nvPr/>
            </p:nvPicPr>
            <p:blipFill>
              <a:blip r:embed="rId275"/>
              <a:stretch>
                <a:fillRect/>
              </a:stretch>
            </p:blipFill>
            <p:spPr>
              <a:xfrm>
                <a:off x="980362" y="2529561"/>
                <a:ext cx="59184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97" name="Ink 196">
                <a:extLst>
                  <a:ext uri="{FF2B5EF4-FFF2-40B4-BE49-F238E27FC236}">
                    <a16:creationId xmlns:a16="http://schemas.microsoft.com/office/drawing/2014/main" id="{03455300-3565-BBAD-C95D-103141349638}"/>
                  </a:ext>
                </a:extLst>
              </p14:cNvPr>
              <p14:cNvContentPartPr/>
              <p14:nvPr/>
            </p14:nvContentPartPr>
            <p14:xfrm>
              <a:off x="951922" y="2563761"/>
              <a:ext cx="68040" cy="668520"/>
            </p14:xfrm>
          </p:contentPart>
        </mc:Choice>
        <mc:Fallback>
          <p:pic>
            <p:nvPicPr>
              <p:cNvPr id="197" name="Ink 196">
                <a:extLst>
                  <a:ext uri="{FF2B5EF4-FFF2-40B4-BE49-F238E27FC236}">
                    <a16:creationId xmlns:a16="http://schemas.microsoft.com/office/drawing/2014/main" id="{03455300-3565-BBAD-C95D-103141349638}"/>
                  </a:ext>
                </a:extLst>
              </p:cNvPr>
              <p:cNvPicPr/>
              <p:nvPr/>
            </p:nvPicPr>
            <p:blipFill>
              <a:blip r:embed="rId277"/>
              <a:stretch>
                <a:fillRect/>
              </a:stretch>
            </p:blipFill>
            <p:spPr>
              <a:xfrm>
                <a:off x="943282" y="2554761"/>
                <a:ext cx="85680" cy="68616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98" name="Ink 197">
                <a:extLst>
                  <a:ext uri="{FF2B5EF4-FFF2-40B4-BE49-F238E27FC236}">
                    <a16:creationId xmlns:a16="http://schemas.microsoft.com/office/drawing/2014/main" id="{5CADE4CC-1DF3-C6DD-490F-D0D7655783BB}"/>
                  </a:ext>
                </a:extLst>
              </p14:cNvPr>
              <p14:cNvContentPartPr/>
              <p14:nvPr/>
            </p14:nvContentPartPr>
            <p14:xfrm>
              <a:off x="868762" y="3137241"/>
              <a:ext cx="248040" cy="114840"/>
            </p14:xfrm>
          </p:contentPart>
        </mc:Choice>
        <mc:Fallback>
          <p:pic>
            <p:nvPicPr>
              <p:cNvPr id="198" name="Ink 197">
                <a:extLst>
                  <a:ext uri="{FF2B5EF4-FFF2-40B4-BE49-F238E27FC236}">
                    <a16:creationId xmlns:a16="http://schemas.microsoft.com/office/drawing/2014/main" id="{5CADE4CC-1DF3-C6DD-490F-D0D7655783BB}"/>
                  </a:ext>
                </a:extLst>
              </p:cNvPr>
              <p:cNvPicPr/>
              <p:nvPr/>
            </p:nvPicPr>
            <p:blipFill>
              <a:blip r:embed="rId279"/>
              <a:stretch>
                <a:fillRect/>
              </a:stretch>
            </p:blipFill>
            <p:spPr>
              <a:xfrm>
                <a:off x="859762" y="3128241"/>
                <a:ext cx="26568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200" name="Ink 199">
                <a:extLst>
                  <a:ext uri="{FF2B5EF4-FFF2-40B4-BE49-F238E27FC236}">
                    <a16:creationId xmlns:a16="http://schemas.microsoft.com/office/drawing/2014/main" id="{38306E25-F98B-4C7A-AC0B-F266B5421651}"/>
                  </a:ext>
                </a:extLst>
              </p14:cNvPr>
              <p14:cNvContentPartPr/>
              <p14:nvPr/>
            </p14:nvContentPartPr>
            <p14:xfrm>
              <a:off x="262162" y="3317601"/>
              <a:ext cx="1792440" cy="1063440"/>
            </p14:xfrm>
          </p:contentPart>
        </mc:Choice>
        <mc:Fallback>
          <p:pic>
            <p:nvPicPr>
              <p:cNvPr id="200" name="Ink 199">
                <a:extLst>
                  <a:ext uri="{FF2B5EF4-FFF2-40B4-BE49-F238E27FC236}">
                    <a16:creationId xmlns:a16="http://schemas.microsoft.com/office/drawing/2014/main" id="{38306E25-F98B-4C7A-AC0B-F266B5421651}"/>
                  </a:ext>
                </a:extLst>
              </p:cNvPr>
              <p:cNvPicPr/>
              <p:nvPr/>
            </p:nvPicPr>
            <p:blipFill>
              <a:blip r:embed="rId281"/>
              <a:stretch>
                <a:fillRect/>
              </a:stretch>
            </p:blipFill>
            <p:spPr>
              <a:xfrm>
                <a:off x="253522" y="3308961"/>
                <a:ext cx="1810080" cy="108108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201" name="Ink 200">
                <a:extLst>
                  <a:ext uri="{FF2B5EF4-FFF2-40B4-BE49-F238E27FC236}">
                    <a16:creationId xmlns:a16="http://schemas.microsoft.com/office/drawing/2014/main" id="{99E9BC2B-516B-B730-6B32-C5397A76DAB1}"/>
                  </a:ext>
                </a:extLst>
              </p14:cNvPr>
              <p14:cNvContentPartPr/>
              <p14:nvPr/>
            </p14:nvContentPartPr>
            <p14:xfrm>
              <a:off x="569242" y="3494001"/>
              <a:ext cx="205920" cy="549360"/>
            </p14:xfrm>
          </p:contentPart>
        </mc:Choice>
        <mc:Fallback>
          <p:pic>
            <p:nvPicPr>
              <p:cNvPr id="201" name="Ink 200">
                <a:extLst>
                  <a:ext uri="{FF2B5EF4-FFF2-40B4-BE49-F238E27FC236}">
                    <a16:creationId xmlns:a16="http://schemas.microsoft.com/office/drawing/2014/main" id="{99E9BC2B-516B-B730-6B32-C5397A76DAB1}"/>
                  </a:ext>
                </a:extLst>
              </p:cNvPr>
              <p:cNvPicPr/>
              <p:nvPr/>
            </p:nvPicPr>
            <p:blipFill>
              <a:blip r:embed="rId283"/>
              <a:stretch>
                <a:fillRect/>
              </a:stretch>
            </p:blipFill>
            <p:spPr>
              <a:xfrm>
                <a:off x="560242" y="3485001"/>
                <a:ext cx="223560" cy="56700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202" name="Ink 201">
                <a:extLst>
                  <a:ext uri="{FF2B5EF4-FFF2-40B4-BE49-F238E27FC236}">
                    <a16:creationId xmlns:a16="http://schemas.microsoft.com/office/drawing/2014/main" id="{9CE03EEB-1090-18E7-AB95-B3F970B548D2}"/>
                  </a:ext>
                </a:extLst>
              </p14:cNvPr>
              <p14:cNvContentPartPr/>
              <p14:nvPr/>
            </p14:nvContentPartPr>
            <p14:xfrm>
              <a:off x="530002" y="3629361"/>
              <a:ext cx="259200" cy="306720"/>
            </p14:xfrm>
          </p:contentPart>
        </mc:Choice>
        <mc:Fallback>
          <p:pic>
            <p:nvPicPr>
              <p:cNvPr id="202" name="Ink 201">
                <a:extLst>
                  <a:ext uri="{FF2B5EF4-FFF2-40B4-BE49-F238E27FC236}">
                    <a16:creationId xmlns:a16="http://schemas.microsoft.com/office/drawing/2014/main" id="{9CE03EEB-1090-18E7-AB95-B3F970B548D2}"/>
                  </a:ext>
                </a:extLst>
              </p:cNvPr>
              <p:cNvPicPr/>
              <p:nvPr/>
            </p:nvPicPr>
            <p:blipFill>
              <a:blip r:embed="rId285"/>
              <a:stretch>
                <a:fillRect/>
              </a:stretch>
            </p:blipFill>
            <p:spPr>
              <a:xfrm>
                <a:off x="521002" y="3620721"/>
                <a:ext cx="27684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203" name="Ink 202">
                <a:extLst>
                  <a:ext uri="{FF2B5EF4-FFF2-40B4-BE49-F238E27FC236}">
                    <a16:creationId xmlns:a16="http://schemas.microsoft.com/office/drawing/2014/main" id="{E3F44D8F-E727-4763-F78A-E7CC67954D53}"/>
                  </a:ext>
                </a:extLst>
              </p14:cNvPr>
              <p14:cNvContentPartPr/>
              <p14:nvPr/>
            </p14:nvContentPartPr>
            <p14:xfrm>
              <a:off x="842482" y="3729081"/>
              <a:ext cx="17280" cy="171720"/>
            </p14:xfrm>
          </p:contentPart>
        </mc:Choice>
        <mc:Fallback>
          <p:pic>
            <p:nvPicPr>
              <p:cNvPr id="203" name="Ink 202">
                <a:extLst>
                  <a:ext uri="{FF2B5EF4-FFF2-40B4-BE49-F238E27FC236}">
                    <a16:creationId xmlns:a16="http://schemas.microsoft.com/office/drawing/2014/main" id="{E3F44D8F-E727-4763-F78A-E7CC67954D53}"/>
                  </a:ext>
                </a:extLst>
              </p:cNvPr>
              <p:cNvPicPr/>
              <p:nvPr/>
            </p:nvPicPr>
            <p:blipFill>
              <a:blip r:embed="rId287"/>
              <a:stretch>
                <a:fillRect/>
              </a:stretch>
            </p:blipFill>
            <p:spPr>
              <a:xfrm>
                <a:off x="833842" y="3720441"/>
                <a:ext cx="3492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204" name="Ink 203">
                <a:extLst>
                  <a:ext uri="{FF2B5EF4-FFF2-40B4-BE49-F238E27FC236}">
                    <a16:creationId xmlns:a16="http://schemas.microsoft.com/office/drawing/2014/main" id="{C7C5A598-2649-7015-D967-A01032F36340}"/>
                  </a:ext>
                </a:extLst>
              </p14:cNvPr>
              <p14:cNvContentPartPr/>
              <p14:nvPr/>
            </p14:nvContentPartPr>
            <p14:xfrm>
              <a:off x="861562" y="3639801"/>
              <a:ext cx="456480" cy="460440"/>
            </p14:xfrm>
          </p:contentPart>
        </mc:Choice>
        <mc:Fallback>
          <p:pic>
            <p:nvPicPr>
              <p:cNvPr id="204" name="Ink 203">
                <a:extLst>
                  <a:ext uri="{FF2B5EF4-FFF2-40B4-BE49-F238E27FC236}">
                    <a16:creationId xmlns:a16="http://schemas.microsoft.com/office/drawing/2014/main" id="{C7C5A598-2649-7015-D967-A01032F36340}"/>
                  </a:ext>
                </a:extLst>
              </p:cNvPr>
              <p:cNvPicPr/>
              <p:nvPr/>
            </p:nvPicPr>
            <p:blipFill>
              <a:blip r:embed="rId289"/>
              <a:stretch>
                <a:fillRect/>
              </a:stretch>
            </p:blipFill>
            <p:spPr>
              <a:xfrm>
                <a:off x="852562" y="3630801"/>
                <a:ext cx="474120" cy="47808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205" name="Ink 204">
                <a:extLst>
                  <a:ext uri="{FF2B5EF4-FFF2-40B4-BE49-F238E27FC236}">
                    <a16:creationId xmlns:a16="http://schemas.microsoft.com/office/drawing/2014/main" id="{603F6CE9-F1DC-C14A-438E-5F25F636F08E}"/>
                  </a:ext>
                </a:extLst>
              </p14:cNvPr>
              <p14:cNvContentPartPr/>
              <p14:nvPr/>
            </p14:nvContentPartPr>
            <p14:xfrm>
              <a:off x="1288882" y="3690921"/>
              <a:ext cx="124200" cy="59760"/>
            </p14:xfrm>
          </p:contentPart>
        </mc:Choice>
        <mc:Fallback>
          <p:pic>
            <p:nvPicPr>
              <p:cNvPr id="205" name="Ink 204">
                <a:extLst>
                  <a:ext uri="{FF2B5EF4-FFF2-40B4-BE49-F238E27FC236}">
                    <a16:creationId xmlns:a16="http://schemas.microsoft.com/office/drawing/2014/main" id="{603F6CE9-F1DC-C14A-438E-5F25F636F08E}"/>
                  </a:ext>
                </a:extLst>
              </p:cNvPr>
              <p:cNvPicPr/>
              <p:nvPr/>
            </p:nvPicPr>
            <p:blipFill>
              <a:blip r:embed="rId291"/>
              <a:stretch>
                <a:fillRect/>
              </a:stretch>
            </p:blipFill>
            <p:spPr>
              <a:xfrm>
                <a:off x="1279882" y="3682281"/>
                <a:ext cx="14184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206" name="Ink 205">
                <a:extLst>
                  <a:ext uri="{FF2B5EF4-FFF2-40B4-BE49-F238E27FC236}">
                    <a16:creationId xmlns:a16="http://schemas.microsoft.com/office/drawing/2014/main" id="{AFACAE39-C85D-F9E3-D04A-05B76D8F6FBA}"/>
                  </a:ext>
                </a:extLst>
              </p14:cNvPr>
              <p14:cNvContentPartPr/>
              <p14:nvPr/>
            </p14:nvContentPartPr>
            <p14:xfrm>
              <a:off x="1024282" y="3894681"/>
              <a:ext cx="717840" cy="324720"/>
            </p14:xfrm>
          </p:contentPart>
        </mc:Choice>
        <mc:Fallback>
          <p:pic>
            <p:nvPicPr>
              <p:cNvPr id="206" name="Ink 205">
                <a:extLst>
                  <a:ext uri="{FF2B5EF4-FFF2-40B4-BE49-F238E27FC236}">
                    <a16:creationId xmlns:a16="http://schemas.microsoft.com/office/drawing/2014/main" id="{AFACAE39-C85D-F9E3-D04A-05B76D8F6FBA}"/>
                  </a:ext>
                </a:extLst>
              </p:cNvPr>
              <p:cNvPicPr/>
              <p:nvPr/>
            </p:nvPicPr>
            <p:blipFill>
              <a:blip r:embed="rId293"/>
              <a:stretch>
                <a:fillRect/>
              </a:stretch>
            </p:blipFill>
            <p:spPr>
              <a:xfrm>
                <a:off x="1015282" y="3885681"/>
                <a:ext cx="73548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207" name="Ink 206">
                <a:extLst>
                  <a:ext uri="{FF2B5EF4-FFF2-40B4-BE49-F238E27FC236}">
                    <a16:creationId xmlns:a16="http://schemas.microsoft.com/office/drawing/2014/main" id="{E8838123-8A47-661E-85A7-327F46849DC3}"/>
                  </a:ext>
                </a:extLst>
              </p14:cNvPr>
              <p14:cNvContentPartPr/>
              <p14:nvPr/>
            </p14:nvContentPartPr>
            <p14:xfrm>
              <a:off x="1817002" y="3799641"/>
              <a:ext cx="43200" cy="260640"/>
            </p14:xfrm>
          </p:contentPart>
        </mc:Choice>
        <mc:Fallback>
          <p:pic>
            <p:nvPicPr>
              <p:cNvPr id="207" name="Ink 206">
                <a:extLst>
                  <a:ext uri="{FF2B5EF4-FFF2-40B4-BE49-F238E27FC236}">
                    <a16:creationId xmlns:a16="http://schemas.microsoft.com/office/drawing/2014/main" id="{E8838123-8A47-661E-85A7-327F46849DC3}"/>
                  </a:ext>
                </a:extLst>
              </p:cNvPr>
              <p:cNvPicPr/>
              <p:nvPr/>
            </p:nvPicPr>
            <p:blipFill>
              <a:blip r:embed="rId295"/>
              <a:stretch>
                <a:fillRect/>
              </a:stretch>
            </p:blipFill>
            <p:spPr>
              <a:xfrm>
                <a:off x="1808002" y="3791001"/>
                <a:ext cx="6084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209" name="Ink 208">
                <a:extLst>
                  <a:ext uri="{FF2B5EF4-FFF2-40B4-BE49-F238E27FC236}">
                    <a16:creationId xmlns:a16="http://schemas.microsoft.com/office/drawing/2014/main" id="{D9162D5A-4FFA-A90D-6858-67E09A889786}"/>
                  </a:ext>
                </a:extLst>
              </p14:cNvPr>
              <p14:cNvContentPartPr/>
              <p14:nvPr/>
            </p14:nvContentPartPr>
            <p14:xfrm>
              <a:off x="2028682" y="3780561"/>
              <a:ext cx="456480" cy="28080"/>
            </p14:xfrm>
          </p:contentPart>
        </mc:Choice>
        <mc:Fallback>
          <p:pic>
            <p:nvPicPr>
              <p:cNvPr id="209" name="Ink 208">
                <a:extLst>
                  <a:ext uri="{FF2B5EF4-FFF2-40B4-BE49-F238E27FC236}">
                    <a16:creationId xmlns:a16="http://schemas.microsoft.com/office/drawing/2014/main" id="{D9162D5A-4FFA-A90D-6858-67E09A889786}"/>
                  </a:ext>
                </a:extLst>
              </p:cNvPr>
              <p:cNvPicPr/>
              <p:nvPr/>
            </p:nvPicPr>
            <p:blipFill>
              <a:blip r:embed="rId297"/>
              <a:stretch>
                <a:fillRect/>
              </a:stretch>
            </p:blipFill>
            <p:spPr>
              <a:xfrm>
                <a:off x="2020042" y="3771921"/>
                <a:ext cx="47412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210" name="Ink 209">
                <a:extLst>
                  <a:ext uri="{FF2B5EF4-FFF2-40B4-BE49-F238E27FC236}">
                    <a16:creationId xmlns:a16="http://schemas.microsoft.com/office/drawing/2014/main" id="{D735D331-A32C-A894-C341-344DD9662D20}"/>
                  </a:ext>
                </a:extLst>
              </p14:cNvPr>
              <p14:cNvContentPartPr/>
              <p14:nvPr/>
            </p14:nvContentPartPr>
            <p14:xfrm>
              <a:off x="2309482" y="3689121"/>
              <a:ext cx="170280" cy="243720"/>
            </p14:xfrm>
          </p:contentPart>
        </mc:Choice>
        <mc:Fallback>
          <p:pic>
            <p:nvPicPr>
              <p:cNvPr id="210" name="Ink 209">
                <a:extLst>
                  <a:ext uri="{FF2B5EF4-FFF2-40B4-BE49-F238E27FC236}">
                    <a16:creationId xmlns:a16="http://schemas.microsoft.com/office/drawing/2014/main" id="{D735D331-A32C-A894-C341-344DD9662D20}"/>
                  </a:ext>
                </a:extLst>
              </p:cNvPr>
              <p:cNvPicPr/>
              <p:nvPr/>
            </p:nvPicPr>
            <p:blipFill>
              <a:blip r:embed="rId299"/>
              <a:stretch>
                <a:fillRect/>
              </a:stretch>
            </p:blipFill>
            <p:spPr>
              <a:xfrm>
                <a:off x="2300842" y="3680121"/>
                <a:ext cx="18792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212" name="Ink 211">
                <a:extLst>
                  <a:ext uri="{FF2B5EF4-FFF2-40B4-BE49-F238E27FC236}">
                    <a16:creationId xmlns:a16="http://schemas.microsoft.com/office/drawing/2014/main" id="{1563B255-267E-71F7-0543-471BDCE554BC}"/>
                  </a:ext>
                </a:extLst>
              </p14:cNvPr>
              <p14:cNvContentPartPr/>
              <p14:nvPr/>
            </p14:nvContentPartPr>
            <p14:xfrm>
              <a:off x="2413882" y="3190161"/>
              <a:ext cx="2489400" cy="1566720"/>
            </p14:xfrm>
          </p:contentPart>
        </mc:Choice>
        <mc:Fallback>
          <p:pic>
            <p:nvPicPr>
              <p:cNvPr id="212" name="Ink 211">
                <a:extLst>
                  <a:ext uri="{FF2B5EF4-FFF2-40B4-BE49-F238E27FC236}">
                    <a16:creationId xmlns:a16="http://schemas.microsoft.com/office/drawing/2014/main" id="{1563B255-267E-71F7-0543-471BDCE554BC}"/>
                  </a:ext>
                </a:extLst>
              </p:cNvPr>
              <p:cNvPicPr/>
              <p:nvPr/>
            </p:nvPicPr>
            <p:blipFill>
              <a:blip r:embed="rId301"/>
              <a:stretch>
                <a:fillRect/>
              </a:stretch>
            </p:blipFill>
            <p:spPr>
              <a:xfrm>
                <a:off x="2405242" y="3181521"/>
                <a:ext cx="2507040" cy="158436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213" name="Ink 212">
                <a:extLst>
                  <a:ext uri="{FF2B5EF4-FFF2-40B4-BE49-F238E27FC236}">
                    <a16:creationId xmlns:a16="http://schemas.microsoft.com/office/drawing/2014/main" id="{4D45569A-BA87-1F1D-1B9C-203EDA522C25}"/>
                  </a:ext>
                </a:extLst>
              </p14:cNvPr>
              <p14:cNvContentPartPr/>
              <p14:nvPr/>
            </p14:nvContentPartPr>
            <p14:xfrm>
              <a:off x="2930842" y="3440001"/>
              <a:ext cx="285840" cy="284400"/>
            </p14:xfrm>
          </p:contentPart>
        </mc:Choice>
        <mc:Fallback>
          <p:pic>
            <p:nvPicPr>
              <p:cNvPr id="213" name="Ink 212">
                <a:extLst>
                  <a:ext uri="{FF2B5EF4-FFF2-40B4-BE49-F238E27FC236}">
                    <a16:creationId xmlns:a16="http://schemas.microsoft.com/office/drawing/2014/main" id="{4D45569A-BA87-1F1D-1B9C-203EDA522C25}"/>
                  </a:ext>
                </a:extLst>
              </p:cNvPr>
              <p:cNvPicPr/>
              <p:nvPr/>
            </p:nvPicPr>
            <p:blipFill>
              <a:blip r:embed="rId303"/>
              <a:stretch>
                <a:fillRect/>
              </a:stretch>
            </p:blipFill>
            <p:spPr>
              <a:xfrm>
                <a:off x="2921842" y="3431361"/>
                <a:ext cx="30348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214" name="Ink 213">
                <a:extLst>
                  <a:ext uri="{FF2B5EF4-FFF2-40B4-BE49-F238E27FC236}">
                    <a16:creationId xmlns:a16="http://schemas.microsoft.com/office/drawing/2014/main" id="{754CF83D-5307-8411-58D3-A721B1DC84A4}"/>
                  </a:ext>
                </a:extLst>
              </p14:cNvPr>
              <p14:cNvContentPartPr/>
              <p14:nvPr/>
            </p14:nvContentPartPr>
            <p14:xfrm>
              <a:off x="3226042" y="3498321"/>
              <a:ext cx="229320" cy="162000"/>
            </p14:xfrm>
          </p:contentPart>
        </mc:Choice>
        <mc:Fallback>
          <p:pic>
            <p:nvPicPr>
              <p:cNvPr id="214" name="Ink 213">
                <a:extLst>
                  <a:ext uri="{FF2B5EF4-FFF2-40B4-BE49-F238E27FC236}">
                    <a16:creationId xmlns:a16="http://schemas.microsoft.com/office/drawing/2014/main" id="{754CF83D-5307-8411-58D3-A721B1DC84A4}"/>
                  </a:ext>
                </a:extLst>
              </p:cNvPr>
              <p:cNvPicPr/>
              <p:nvPr/>
            </p:nvPicPr>
            <p:blipFill>
              <a:blip r:embed="rId305"/>
              <a:stretch>
                <a:fillRect/>
              </a:stretch>
            </p:blipFill>
            <p:spPr>
              <a:xfrm>
                <a:off x="3217042" y="3489681"/>
                <a:ext cx="24696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215" name="Ink 214">
                <a:extLst>
                  <a:ext uri="{FF2B5EF4-FFF2-40B4-BE49-F238E27FC236}">
                    <a16:creationId xmlns:a16="http://schemas.microsoft.com/office/drawing/2014/main" id="{EB95B087-D372-D51C-9677-CC6209075917}"/>
                  </a:ext>
                </a:extLst>
              </p14:cNvPr>
              <p14:cNvContentPartPr/>
              <p14:nvPr/>
            </p14:nvContentPartPr>
            <p14:xfrm>
              <a:off x="2838682" y="3924201"/>
              <a:ext cx="56880" cy="289800"/>
            </p14:xfrm>
          </p:contentPart>
        </mc:Choice>
        <mc:Fallback>
          <p:pic>
            <p:nvPicPr>
              <p:cNvPr id="215" name="Ink 214">
                <a:extLst>
                  <a:ext uri="{FF2B5EF4-FFF2-40B4-BE49-F238E27FC236}">
                    <a16:creationId xmlns:a16="http://schemas.microsoft.com/office/drawing/2014/main" id="{EB95B087-D372-D51C-9677-CC6209075917}"/>
                  </a:ext>
                </a:extLst>
              </p:cNvPr>
              <p:cNvPicPr/>
              <p:nvPr/>
            </p:nvPicPr>
            <p:blipFill>
              <a:blip r:embed="rId307"/>
              <a:stretch>
                <a:fillRect/>
              </a:stretch>
            </p:blipFill>
            <p:spPr>
              <a:xfrm>
                <a:off x="2830042" y="3915201"/>
                <a:ext cx="7452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216" name="Ink 215">
                <a:extLst>
                  <a:ext uri="{FF2B5EF4-FFF2-40B4-BE49-F238E27FC236}">
                    <a16:creationId xmlns:a16="http://schemas.microsoft.com/office/drawing/2014/main" id="{73F00C85-3638-7500-1180-15097CA83055}"/>
                  </a:ext>
                </a:extLst>
              </p14:cNvPr>
              <p14:cNvContentPartPr/>
              <p14:nvPr/>
            </p14:nvContentPartPr>
            <p14:xfrm>
              <a:off x="2807362" y="3778761"/>
              <a:ext cx="793800" cy="408240"/>
            </p14:xfrm>
          </p:contentPart>
        </mc:Choice>
        <mc:Fallback>
          <p:pic>
            <p:nvPicPr>
              <p:cNvPr id="216" name="Ink 215">
                <a:extLst>
                  <a:ext uri="{FF2B5EF4-FFF2-40B4-BE49-F238E27FC236}">
                    <a16:creationId xmlns:a16="http://schemas.microsoft.com/office/drawing/2014/main" id="{73F00C85-3638-7500-1180-15097CA83055}"/>
                  </a:ext>
                </a:extLst>
              </p:cNvPr>
              <p:cNvPicPr/>
              <p:nvPr/>
            </p:nvPicPr>
            <p:blipFill>
              <a:blip r:embed="rId309"/>
              <a:stretch>
                <a:fillRect/>
              </a:stretch>
            </p:blipFill>
            <p:spPr>
              <a:xfrm>
                <a:off x="2798722" y="3770121"/>
                <a:ext cx="811440" cy="42588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217" name="Ink 216">
                <a:extLst>
                  <a:ext uri="{FF2B5EF4-FFF2-40B4-BE49-F238E27FC236}">
                    <a16:creationId xmlns:a16="http://schemas.microsoft.com/office/drawing/2014/main" id="{D2CCD5BD-F37C-C0EE-4C33-754E2C4010EB}"/>
                  </a:ext>
                </a:extLst>
              </p14:cNvPr>
              <p14:cNvContentPartPr/>
              <p14:nvPr/>
            </p14:nvContentPartPr>
            <p14:xfrm>
              <a:off x="3030562" y="3905121"/>
              <a:ext cx="167760" cy="141480"/>
            </p14:xfrm>
          </p:contentPart>
        </mc:Choice>
        <mc:Fallback>
          <p:pic>
            <p:nvPicPr>
              <p:cNvPr id="217" name="Ink 216">
                <a:extLst>
                  <a:ext uri="{FF2B5EF4-FFF2-40B4-BE49-F238E27FC236}">
                    <a16:creationId xmlns:a16="http://schemas.microsoft.com/office/drawing/2014/main" id="{D2CCD5BD-F37C-C0EE-4C33-754E2C4010EB}"/>
                  </a:ext>
                </a:extLst>
              </p:cNvPr>
              <p:cNvPicPr/>
              <p:nvPr/>
            </p:nvPicPr>
            <p:blipFill>
              <a:blip r:embed="rId311"/>
              <a:stretch>
                <a:fillRect/>
              </a:stretch>
            </p:blipFill>
            <p:spPr>
              <a:xfrm>
                <a:off x="3021922" y="3896481"/>
                <a:ext cx="18540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218" name="Ink 217">
                <a:extLst>
                  <a:ext uri="{FF2B5EF4-FFF2-40B4-BE49-F238E27FC236}">
                    <a16:creationId xmlns:a16="http://schemas.microsoft.com/office/drawing/2014/main" id="{4C8123E3-49AC-E656-115A-379BD96A1A2E}"/>
                  </a:ext>
                </a:extLst>
              </p14:cNvPr>
              <p14:cNvContentPartPr/>
              <p14:nvPr/>
            </p14:nvContentPartPr>
            <p14:xfrm>
              <a:off x="3161602" y="4134081"/>
              <a:ext cx="432000" cy="214200"/>
            </p14:xfrm>
          </p:contentPart>
        </mc:Choice>
        <mc:Fallback>
          <p:pic>
            <p:nvPicPr>
              <p:cNvPr id="218" name="Ink 217">
                <a:extLst>
                  <a:ext uri="{FF2B5EF4-FFF2-40B4-BE49-F238E27FC236}">
                    <a16:creationId xmlns:a16="http://schemas.microsoft.com/office/drawing/2014/main" id="{4C8123E3-49AC-E656-115A-379BD96A1A2E}"/>
                  </a:ext>
                </a:extLst>
              </p:cNvPr>
              <p:cNvPicPr/>
              <p:nvPr/>
            </p:nvPicPr>
            <p:blipFill>
              <a:blip r:embed="rId313"/>
              <a:stretch>
                <a:fillRect/>
              </a:stretch>
            </p:blipFill>
            <p:spPr>
              <a:xfrm>
                <a:off x="3152962" y="4125081"/>
                <a:ext cx="44964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219" name="Ink 218">
                <a:extLst>
                  <a:ext uri="{FF2B5EF4-FFF2-40B4-BE49-F238E27FC236}">
                    <a16:creationId xmlns:a16="http://schemas.microsoft.com/office/drawing/2014/main" id="{25C44B92-3C72-7573-D9ED-8A06CE2C405A}"/>
                  </a:ext>
                </a:extLst>
              </p14:cNvPr>
              <p14:cNvContentPartPr/>
              <p14:nvPr/>
            </p14:nvContentPartPr>
            <p14:xfrm>
              <a:off x="3573442" y="4193121"/>
              <a:ext cx="832680" cy="353880"/>
            </p14:xfrm>
          </p:contentPart>
        </mc:Choice>
        <mc:Fallback>
          <p:pic>
            <p:nvPicPr>
              <p:cNvPr id="219" name="Ink 218">
                <a:extLst>
                  <a:ext uri="{FF2B5EF4-FFF2-40B4-BE49-F238E27FC236}">
                    <a16:creationId xmlns:a16="http://schemas.microsoft.com/office/drawing/2014/main" id="{25C44B92-3C72-7573-D9ED-8A06CE2C405A}"/>
                  </a:ext>
                </a:extLst>
              </p:cNvPr>
              <p:cNvPicPr/>
              <p:nvPr/>
            </p:nvPicPr>
            <p:blipFill>
              <a:blip r:embed="rId315"/>
              <a:stretch>
                <a:fillRect/>
              </a:stretch>
            </p:blipFill>
            <p:spPr>
              <a:xfrm>
                <a:off x="3564442" y="4184481"/>
                <a:ext cx="85032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220" name="Ink 219">
                <a:extLst>
                  <a:ext uri="{FF2B5EF4-FFF2-40B4-BE49-F238E27FC236}">
                    <a16:creationId xmlns:a16="http://schemas.microsoft.com/office/drawing/2014/main" id="{CD840CB2-6A9E-1F08-7C91-CDDFF3BE4AD9}"/>
                  </a:ext>
                </a:extLst>
              </p14:cNvPr>
              <p14:cNvContentPartPr/>
              <p14:nvPr/>
            </p14:nvContentPartPr>
            <p14:xfrm>
              <a:off x="3862522" y="4204281"/>
              <a:ext cx="164520" cy="212040"/>
            </p14:xfrm>
          </p:contentPart>
        </mc:Choice>
        <mc:Fallback>
          <p:pic>
            <p:nvPicPr>
              <p:cNvPr id="220" name="Ink 219">
                <a:extLst>
                  <a:ext uri="{FF2B5EF4-FFF2-40B4-BE49-F238E27FC236}">
                    <a16:creationId xmlns:a16="http://schemas.microsoft.com/office/drawing/2014/main" id="{CD840CB2-6A9E-1F08-7C91-CDDFF3BE4AD9}"/>
                  </a:ext>
                </a:extLst>
              </p:cNvPr>
              <p:cNvPicPr/>
              <p:nvPr/>
            </p:nvPicPr>
            <p:blipFill>
              <a:blip r:embed="rId317"/>
              <a:stretch>
                <a:fillRect/>
              </a:stretch>
            </p:blipFill>
            <p:spPr>
              <a:xfrm>
                <a:off x="3853522" y="4195281"/>
                <a:ext cx="182160" cy="229680"/>
              </a:xfrm>
              <a:prstGeom prst="rect">
                <a:avLst/>
              </a:prstGeom>
            </p:spPr>
          </p:pic>
        </mc:Fallback>
      </mc:AlternateContent>
      <p:grpSp>
        <p:nvGrpSpPr>
          <p:cNvPr id="289" name="Group 288">
            <a:extLst>
              <a:ext uri="{FF2B5EF4-FFF2-40B4-BE49-F238E27FC236}">
                <a16:creationId xmlns:a16="http://schemas.microsoft.com/office/drawing/2014/main" id="{96C146E3-A107-C272-5C60-16B5C1BCA9C7}"/>
              </a:ext>
            </a:extLst>
          </p:cNvPr>
          <p:cNvGrpSpPr/>
          <p:nvPr/>
        </p:nvGrpSpPr>
        <p:grpSpPr>
          <a:xfrm>
            <a:off x="4896802" y="3025641"/>
            <a:ext cx="7527600" cy="2996280"/>
            <a:chOff x="4896802" y="3025641"/>
            <a:chExt cx="7527600" cy="2996280"/>
          </a:xfrm>
        </p:grpSpPr>
        <mc:AlternateContent xmlns:mc="http://schemas.openxmlformats.org/markup-compatibility/2006">
          <mc:Choice xmlns:p14="http://schemas.microsoft.com/office/powerpoint/2010/main" Requires="p14">
            <p:contentPart p14:bwMode="auto" r:id="rId318">
              <p14:nvContentPartPr>
                <p14:cNvPr id="222" name="Ink 221">
                  <a:extLst>
                    <a:ext uri="{FF2B5EF4-FFF2-40B4-BE49-F238E27FC236}">
                      <a16:creationId xmlns:a16="http://schemas.microsoft.com/office/drawing/2014/main" id="{99F81E56-FE52-B386-756D-886C2ADBD5D4}"/>
                    </a:ext>
                  </a:extLst>
                </p14:cNvPr>
                <p14:cNvContentPartPr/>
                <p14:nvPr/>
              </p14:nvContentPartPr>
              <p14:xfrm>
                <a:off x="4896802" y="3874161"/>
                <a:ext cx="550800" cy="40320"/>
              </p14:xfrm>
            </p:contentPart>
          </mc:Choice>
          <mc:Fallback>
            <p:pic>
              <p:nvPicPr>
                <p:cNvPr id="222" name="Ink 221">
                  <a:extLst>
                    <a:ext uri="{FF2B5EF4-FFF2-40B4-BE49-F238E27FC236}">
                      <a16:creationId xmlns:a16="http://schemas.microsoft.com/office/drawing/2014/main" id="{99F81E56-FE52-B386-756D-886C2ADBD5D4}"/>
                    </a:ext>
                  </a:extLst>
                </p:cNvPr>
                <p:cNvPicPr/>
                <p:nvPr/>
              </p:nvPicPr>
              <p:blipFill>
                <a:blip r:embed="rId319"/>
                <a:stretch>
                  <a:fillRect/>
                </a:stretch>
              </p:blipFill>
              <p:spPr>
                <a:xfrm>
                  <a:off x="4887802" y="3865521"/>
                  <a:ext cx="56844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223" name="Ink 222">
                  <a:extLst>
                    <a:ext uri="{FF2B5EF4-FFF2-40B4-BE49-F238E27FC236}">
                      <a16:creationId xmlns:a16="http://schemas.microsoft.com/office/drawing/2014/main" id="{DBEF7927-6660-3E02-1919-56057C340950}"/>
                    </a:ext>
                  </a:extLst>
                </p14:cNvPr>
                <p14:cNvContentPartPr/>
                <p14:nvPr/>
              </p14:nvContentPartPr>
              <p14:xfrm>
                <a:off x="5281282" y="3820521"/>
                <a:ext cx="151920" cy="194400"/>
              </p14:xfrm>
            </p:contentPart>
          </mc:Choice>
          <mc:Fallback>
            <p:pic>
              <p:nvPicPr>
                <p:cNvPr id="223" name="Ink 222">
                  <a:extLst>
                    <a:ext uri="{FF2B5EF4-FFF2-40B4-BE49-F238E27FC236}">
                      <a16:creationId xmlns:a16="http://schemas.microsoft.com/office/drawing/2014/main" id="{DBEF7927-6660-3E02-1919-56057C340950}"/>
                    </a:ext>
                  </a:extLst>
                </p:cNvPr>
                <p:cNvPicPr/>
                <p:nvPr/>
              </p:nvPicPr>
              <p:blipFill>
                <a:blip r:embed="rId321"/>
                <a:stretch>
                  <a:fillRect/>
                </a:stretch>
              </p:blipFill>
              <p:spPr>
                <a:xfrm>
                  <a:off x="5272282" y="3811521"/>
                  <a:ext cx="16956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224" name="Ink 223">
                  <a:extLst>
                    <a:ext uri="{FF2B5EF4-FFF2-40B4-BE49-F238E27FC236}">
                      <a16:creationId xmlns:a16="http://schemas.microsoft.com/office/drawing/2014/main" id="{7BC8521D-A484-9525-C730-BDC41D5DCA56}"/>
                    </a:ext>
                  </a:extLst>
                </p14:cNvPr>
                <p14:cNvContentPartPr/>
                <p14:nvPr/>
              </p14:nvContentPartPr>
              <p14:xfrm>
                <a:off x="5396122" y="3128961"/>
                <a:ext cx="2428200" cy="1465200"/>
              </p14:xfrm>
            </p:contentPart>
          </mc:Choice>
          <mc:Fallback>
            <p:pic>
              <p:nvPicPr>
                <p:cNvPr id="224" name="Ink 223">
                  <a:extLst>
                    <a:ext uri="{FF2B5EF4-FFF2-40B4-BE49-F238E27FC236}">
                      <a16:creationId xmlns:a16="http://schemas.microsoft.com/office/drawing/2014/main" id="{7BC8521D-A484-9525-C730-BDC41D5DCA56}"/>
                    </a:ext>
                  </a:extLst>
                </p:cNvPr>
                <p:cNvPicPr/>
                <p:nvPr/>
              </p:nvPicPr>
              <p:blipFill>
                <a:blip r:embed="rId323"/>
                <a:stretch>
                  <a:fillRect/>
                </a:stretch>
              </p:blipFill>
              <p:spPr>
                <a:xfrm>
                  <a:off x="5387482" y="3119961"/>
                  <a:ext cx="2445840" cy="148284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225" name="Ink 224">
                  <a:extLst>
                    <a:ext uri="{FF2B5EF4-FFF2-40B4-BE49-F238E27FC236}">
                      <a16:creationId xmlns:a16="http://schemas.microsoft.com/office/drawing/2014/main" id="{DAFD439F-4242-3CE8-2147-C654FA50DB5D}"/>
                    </a:ext>
                  </a:extLst>
                </p14:cNvPr>
                <p14:cNvContentPartPr/>
                <p14:nvPr/>
              </p14:nvContentPartPr>
              <p14:xfrm>
                <a:off x="5800042" y="3629361"/>
                <a:ext cx="228600" cy="263520"/>
              </p14:xfrm>
            </p:contentPart>
          </mc:Choice>
          <mc:Fallback>
            <p:pic>
              <p:nvPicPr>
                <p:cNvPr id="225" name="Ink 224">
                  <a:extLst>
                    <a:ext uri="{FF2B5EF4-FFF2-40B4-BE49-F238E27FC236}">
                      <a16:creationId xmlns:a16="http://schemas.microsoft.com/office/drawing/2014/main" id="{DAFD439F-4242-3CE8-2147-C654FA50DB5D}"/>
                    </a:ext>
                  </a:extLst>
                </p:cNvPr>
                <p:cNvPicPr/>
                <p:nvPr/>
              </p:nvPicPr>
              <p:blipFill>
                <a:blip r:embed="rId325"/>
                <a:stretch>
                  <a:fillRect/>
                </a:stretch>
              </p:blipFill>
              <p:spPr>
                <a:xfrm>
                  <a:off x="5791402" y="3620361"/>
                  <a:ext cx="24624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226" name="Ink 225">
                  <a:extLst>
                    <a:ext uri="{FF2B5EF4-FFF2-40B4-BE49-F238E27FC236}">
                      <a16:creationId xmlns:a16="http://schemas.microsoft.com/office/drawing/2014/main" id="{663FF5CE-6634-7B6A-5C7A-E6CA99C1D1B1}"/>
                    </a:ext>
                  </a:extLst>
                </p14:cNvPr>
                <p14:cNvContentPartPr/>
                <p14:nvPr/>
              </p14:nvContentPartPr>
              <p14:xfrm>
                <a:off x="6151042" y="3610641"/>
                <a:ext cx="30960" cy="202320"/>
              </p14:xfrm>
            </p:contentPart>
          </mc:Choice>
          <mc:Fallback>
            <p:pic>
              <p:nvPicPr>
                <p:cNvPr id="226" name="Ink 225">
                  <a:extLst>
                    <a:ext uri="{FF2B5EF4-FFF2-40B4-BE49-F238E27FC236}">
                      <a16:creationId xmlns:a16="http://schemas.microsoft.com/office/drawing/2014/main" id="{663FF5CE-6634-7B6A-5C7A-E6CA99C1D1B1}"/>
                    </a:ext>
                  </a:extLst>
                </p:cNvPr>
                <p:cNvPicPr/>
                <p:nvPr/>
              </p:nvPicPr>
              <p:blipFill>
                <a:blip r:embed="rId327"/>
                <a:stretch>
                  <a:fillRect/>
                </a:stretch>
              </p:blipFill>
              <p:spPr>
                <a:xfrm>
                  <a:off x="6142042" y="3602001"/>
                  <a:ext cx="4860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27" name="Ink 226">
                  <a:extLst>
                    <a:ext uri="{FF2B5EF4-FFF2-40B4-BE49-F238E27FC236}">
                      <a16:creationId xmlns:a16="http://schemas.microsoft.com/office/drawing/2014/main" id="{ED3C2557-65E2-F181-79CB-D18794177620}"/>
                    </a:ext>
                  </a:extLst>
                </p14:cNvPr>
                <p14:cNvContentPartPr/>
                <p14:nvPr/>
              </p14:nvContentPartPr>
              <p14:xfrm>
                <a:off x="6021802" y="3606681"/>
                <a:ext cx="278280" cy="213840"/>
              </p14:xfrm>
            </p:contentPart>
          </mc:Choice>
          <mc:Fallback>
            <p:pic>
              <p:nvPicPr>
                <p:cNvPr id="227" name="Ink 226">
                  <a:extLst>
                    <a:ext uri="{FF2B5EF4-FFF2-40B4-BE49-F238E27FC236}">
                      <a16:creationId xmlns:a16="http://schemas.microsoft.com/office/drawing/2014/main" id="{ED3C2557-65E2-F181-79CB-D18794177620}"/>
                    </a:ext>
                  </a:extLst>
                </p:cNvPr>
                <p:cNvPicPr/>
                <p:nvPr/>
              </p:nvPicPr>
              <p:blipFill>
                <a:blip r:embed="rId329"/>
                <a:stretch>
                  <a:fillRect/>
                </a:stretch>
              </p:blipFill>
              <p:spPr>
                <a:xfrm>
                  <a:off x="6013162" y="3597681"/>
                  <a:ext cx="29592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28" name="Ink 227">
                  <a:extLst>
                    <a:ext uri="{FF2B5EF4-FFF2-40B4-BE49-F238E27FC236}">
                      <a16:creationId xmlns:a16="http://schemas.microsoft.com/office/drawing/2014/main" id="{DFA00234-360A-B355-896C-C0E205CF973D}"/>
                    </a:ext>
                  </a:extLst>
                </p14:cNvPr>
                <p14:cNvContentPartPr/>
                <p14:nvPr/>
              </p14:nvContentPartPr>
              <p14:xfrm>
                <a:off x="6322042" y="3564921"/>
                <a:ext cx="137880" cy="175680"/>
              </p14:xfrm>
            </p:contentPart>
          </mc:Choice>
          <mc:Fallback>
            <p:pic>
              <p:nvPicPr>
                <p:cNvPr id="228" name="Ink 227">
                  <a:extLst>
                    <a:ext uri="{FF2B5EF4-FFF2-40B4-BE49-F238E27FC236}">
                      <a16:creationId xmlns:a16="http://schemas.microsoft.com/office/drawing/2014/main" id="{DFA00234-360A-B355-896C-C0E205CF973D}"/>
                    </a:ext>
                  </a:extLst>
                </p:cNvPr>
                <p:cNvPicPr/>
                <p:nvPr/>
              </p:nvPicPr>
              <p:blipFill>
                <a:blip r:embed="rId331"/>
                <a:stretch>
                  <a:fillRect/>
                </a:stretch>
              </p:blipFill>
              <p:spPr>
                <a:xfrm>
                  <a:off x="6313042" y="3555921"/>
                  <a:ext cx="15552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29" name="Ink 228">
                  <a:extLst>
                    <a:ext uri="{FF2B5EF4-FFF2-40B4-BE49-F238E27FC236}">
                      <a16:creationId xmlns:a16="http://schemas.microsoft.com/office/drawing/2014/main" id="{D39E04A3-F631-0161-4D71-D6EB7AB88FF4}"/>
                    </a:ext>
                  </a:extLst>
                </p14:cNvPr>
                <p14:cNvContentPartPr/>
                <p14:nvPr/>
              </p14:nvContentPartPr>
              <p14:xfrm>
                <a:off x="6360562" y="3473121"/>
                <a:ext cx="318600" cy="262440"/>
              </p14:xfrm>
            </p:contentPart>
          </mc:Choice>
          <mc:Fallback>
            <p:pic>
              <p:nvPicPr>
                <p:cNvPr id="229" name="Ink 228">
                  <a:extLst>
                    <a:ext uri="{FF2B5EF4-FFF2-40B4-BE49-F238E27FC236}">
                      <a16:creationId xmlns:a16="http://schemas.microsoft.com/office/drawing/2014/main" id="{D39E04A3-F631-0161-4D71-D6EB7AB88FF4}"/>
                    </a:ext>
                  </a:extLst>
                </p:cNvPr>
                <p:cNvPicPr/>
                <p:nvPr/>
              </p:nvPicPr>
              <p:blipFill>
                <a:blip r:embed="rId333"/>
                <a:stretch>
                  <a:fillRect/>
                </a:stretch>
              </p:blipFill>
              <p:spPr>
                <a:xfrm>
                  <a:off x="6351562" y="3464481"/>
                  <a:ext cx="33624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30" name="Ink 229">
                  <a:extLst>
                    <a:ext uri="{FF2B5EF4-FFF2-40B4-BE49-F238E27FC236}">
                      <a16:creationId xmlns:a16="http://schemas.microsoft.com/office/drawing/2014/main" id="{19B1DF90-0B45-5E08-F8D0-99B97A8A4761}"/>
                    </a:ext>
                  </a:extLst>
                </p14:cNvPr>
                <p14:cNvContentPartPr/>
                <p14:nvPr/>
              </p14:nvContentPartPr>
              <p14:xfrm>
                <a:off x="6522202" y="3603801"/>
                <a:ext cx="216360" cy="30240"/>
              </p14:xfrm>
            </p:contentPart>
          </mc:Choice>
          <mc:Fallback>
            <p:pic>
              <p:nvPicPr>
                <p:cNvPr id="230" name="Ink 229">
                  <a:extLst>
                    <a:ext uri="{FF2B5EF4-FFF2-40B4-BE49-F238E27FC236}">
                      <a16:creationId xmlns:a16="http://schemas.microsoft.com/office/drawing/2014/main" id="{19B1DF90-0B45-5E08-F8D0-99B97A8A4761}"/>
                    </a:ext>
                  </a:extLst>
                </p:cNvPr>
                <p:cNvPicPr/>
                <p:nvPr/>
              </p:nvPicPr>
              <p:blipFill>
                <a:blip r:embed="rId335"/>
                <a:stretch>
                  <a:fillRect/>
                </a:stretch>
              </p:blipFill>
              <p:spPr>
                <a:xfrm>
                  <a:off x="6513202" y="3595161"/>
                  <a:ext cx="23400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32" name="Ink 231">
                  <a:extLst>
                    <a:ext uri="{FF2B5EF4-FFF2-40B4-BE49-F238E27FC236}">
                      <a16:creationId xmlns:a16="http://schemas.microsoft.com/office/drawing/2014/main" id="{B832A7BF-A691-2140-D281-81307E9BB930}"/>
                    </a:ext>
                  </a:extLst>
                </p14:cNvPr>
                <p14:cNvContentPartPr/>
                <p14:nvPr/>
              </p14:nvContentPartPr>
              <p14:xfrm>
                <a:off x="6805882" y="3462321"/>
                <a:ext cx="103320" cy="199800"/>
              </p14:xfrm>
            </p:contentPart>
          </mc:Choice>
          <mc:Fallback>
            <p:pic>
              <p:nvPicPr>
                <p:cNvPr id="232" name="Ink 231">
                  <a:extLst>
                    <a:ext uri="{FF2B5EF4-FFF2-40B4-BE49-F238E27FC236}">
                      <a16:creationId xmlns:a16="http://schemas.microsoft.com/office/drawing/2014/main" id="{B832A7BF-A691-2140-D281-81307E9BB930}"/>
                    </a:ext>
                  </a:extLst>
                </p:cNvPr>
                <p:cNvPicPr/>
                <p:nvPr/>
              </p:nvPicPr>
              <p:blipFill>
                <a:blip r:embed="rId337"/>
                <a:stretch>
                  <a:fillRect/>
                </a:stretch>
              </p:blipFill>
              <p:spPr>
                <a:xfrm>
                  <a:off x="6796882" y="3453321"/>
                  <a:ext cx="12096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33" name="Ink 232">
                  <a:extLst>
                    <a:ext uri="{FF2B5EF4-FFF2-40B4-BE49-F238E27FC236}">
                      <a16:creationId xmlns:a16="http://schemas.microsoft.com/office/drawing/2014/main" id="{7BB4AAF8-0FB4-68E8-3853-115903BE1049}"/>
                    </a:ext>
                  </a:extLst>
                </p14:cNvPr>
                <p14:cNvContentPartPr/>
                <p14:nvPr/>
              </p14:nvContentPartPr>
              <p14:xfrm>
                <a:off x="6938002" y="3482121"/>
                <a:ext cx="99360" cy="120240"/>
              </p14:xfrm>
            </p:contentPart>
          </mc:Choice>
          <mc:Fallback>
            <p:pic>
              <p:nvPicPr>
                <p:cNvPr id="233" name="Ink 232">
                  <a:extLst>
                    <a:ext uri="{FF2B5EF4-FFF2-40B4-BE49-F238E27FC236}">
                      <a16:creationId xmlns:a16="http://schemas.microsoft.com/office/drawing/2014/main" id="{7BB4AAF8-0FB4-68E8-3853-115903BE1049}"/>
                    </a:ext>
                  </a:extLst>
                </p:cNvPr>
                <p:cNvPicPr/>
                <p:nvPr/>
              </p:nvPicPr>
              <p:blipFill>
                <a:blip r:embed="rId339"/>
                <a:stretch>
                  <a:fillRect/>
                </a:stretch>
              </p:blipFill>
              <p:spPr>
                <a:xfrm>
                  <a:off x="6929002" y="3473121"/>
                  <a:ext cx="11700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34" name="Ink 233">
                  <a:extLst>
                    <a:ext uri="{FF2B5EF4-FFF2-40B4-BE49-F238E27FC236}">
                      <a16:creationId xmlns:a16="http://schemas.microsoft.com/office/drawing/2014/main" id="{393E9B5D-3BF6-0423-1479-DABB90A66B0B}"/>
                    </a:ext>
                  </a:extLst>
                </p14:cNvPr>
                <p14:cNvContentPartPr/>
                <p14:nvPr/>
              </p14:nvContentPartPr>
              <p14:xfrm>
                <a:off x="7061122" y="3509841"/>
                <a:ext cx="103680" cy="93600"/>
              </p14:xfrm>
            </p:contentPart>
          </mc:Choice>
          <mc:Fallback>
            <p:pic>
              <p:nvPicPr>
                <p:cNvPr id="234" name="Ink 233">
                  <a:extLst>
                    <a:ext uri="{FF2B5EF4-FFF2-40B4-BE49-F238E27FC236}">
                      <a16:creationId xmlns:a16="http://schemas.microsoft.com/office/drawing/2014/main" id="{393E9B5D-3BF6-0423-1479-DABB90A66B0B}"/>
                    </a:ext>
                  </a:extLst>
                </p:cNvPr>
                <p:cNvPicPr/>
                <p:nvPr/>
              </p:nvPicPr>
              <p:blipFill>
                <a:blip r:embed="rId341"/>
                <a:stretch>
                  <a:fillRect/>
                </a:stretch>
              </p:blipFill>
              <p:spPr>
                <a:xfrm>
                  <a:off x="7052482" y="3501201"/>
                  <a:ext cx="12132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35" name="Ink 234">
                  <a:extLst>
                    <a:ext uri="{FF2B5EF4-FFF2-40B4-BE49-F238E27FC236}">
                      <a16:creationId xmlns:a16="http://schemas.microsoft.com/office/drawing/2014/main" id="{8351DC9E-A9BD-CEE2-9D5B-756D3637730E}"/>
                    </a:ext>
                  </a:extLst>
                </p14:cNvPr>
                <p14:cNvContentPartPr/>
                <p14:nvPr/>
              </p14:nvContentPartPr>
              <p14:xfrm>
                <a:off x="7201522" y="3486801"/>
                <a:ext cx="104040" cy="88200"/>
              </p14:xfrm>
            </p:contentPart>
          </mc:Choice>
          <mc:Fallback>
            <p:pic>
              <p:nvPicPr>
                <p:cNvPr id="235" name="Ink 234">
                  <a:extLst>
                    <a:ext uri="{FF2B5EF4-FFF2-40B4-BE49-F238E27FC236}">
                      <a16:creationId xmlns:a16="http://schemas.microsoft.com/office/drawing/2014/main" id="{8351DC9E-A9BD-CEE2-9D5B-756D3637730E}"/>
                    </a:ext>
                  </a:extLst>
                </p:cNvPr>
                <p:cNvPicPr/>
                <p:nvPr/>
              </p:nvPicPr>
              <p:blipFill>
                <a:blip r:embed="rId343"/>
                <a:stretch>
                  <a:fillRect/>
                </a:stretch>
              </p:blipFill>
              <p:spPr>
                <a:xfrm>
                  <a:off x="7192882" y="3478161"/>
                  <a:ext cx="12168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36" name="Ink 235">
                  <a:extLst>
                    <a:ext uri="{FF2B5EF4-FFF2-40B4-BE49-F238E27FC236}">
                      <a16:creationId xmlns:a16="http://schemas.microsoft.com/office/drawing/2014/main" id="{F54D25EE-2C13-BEC8-79F2-B88E8B239580}"/>
                    </a:ext>
                  </a:extLst>
                </p14:cNvPr>
                <p14:cNvContentPartPr/>
                <p14:nvPr/>
              </p14:nvContentPartPr>
              <p14:xfrm>
                <a:off x="7337962" y="3339921"/>
                <a:ext cx="105480" cy="268560"/>
              </p14:xfrm>
            </p:contentPart>
          </mc:Choice>
          <mc:Fallback>
            <p:pic>
              <p:nvPicPr>
                <p:cNvPr id="236" name="Ink 235">
                  <a:extLst>
                    <a:ext uri="{FF2B5EF4-FFF2-40B4-BE49-F238E27FC236}">
                      <a16:creationId xmlns:a16="http://schemas.microsoft.com/office/drawing/2014/main" id="{F54D25EE-2C13-BEC8-79F2-B88E8B239580}"/>
                    </a:ext>
                  </a:extLst>
                </p:cNvPr>
                <p:cNvPicPr/>
                <p:nvPr/>
              </p:nvPicPr>
              <p:blipFill>
                <a:blip r:embed="rId345"/>
                <a:stretch>
                  <a:fillRect/>
                </a:stretch>
              </p:blipFill>
              <p:spPr>
                <a:xfrm>
                  <a:off x="7328962" y="3330921"/>
                  <a:ext cx="12312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37" name="Ink 236">
                  <a:extLst>
                    <a:ext uri="{FF2B5EF4-FFF2-40B4-BE49-F238E27FC236}">
                      <a16:creationId xmlns:a16="http://schemas.microsoft.com/office/drawing/2014/main" id="{CC59F17C-CC2F-52E9-9EA4-2D71F9E7969D}"/>
                    </a:ext>
                  </a:extLst>
                </p14:cNvPr>
                <p14:cNvContentPartPr/>
                <p14:nvPr/>
              </p14:nvContentPartPr>
              <p14:xfrm>
                <a:off x="7539922" y="3396081"/>
                <a:ext cx="128160" cy="273600"/>
              </p14:xfrm>
            </p:contentPart>
          </mc:Choice>
          <mc:Fallback>
            <p:pic>
              <p:nvPicPr>
                <p:cNvPr id="237" name="Ink 236">
                  <a:extLst>
                    <a:ext uri="{FF2B5EF4-FFF2-40B4-BE49-F238E27FC236}">
                      <a16:creationId xmlns:a16="http://schemas.microsoft.com/office/drawing/2014/main" id="{CC59F17C-CC2F-52E9-9EA4-2D71F9E7969D}"/>
                    </a:ext>
                  </a:extLst>
                </p:cNvPr>
                <p:cNvPicPr/>
                <p:nvPr/>
              </p:nvPicPr>
              <p:blipFill>
                <a:blip r:embed="rId347"/>
                <a:stretch>
                  <a:fillRect/>
                </a:stretch>
              </p:blipFill>
              <p:spPr>
                <a:xfrm>
                  <a:off x="7530922" y="3387441"/>
                  <a:ext cx="14580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38" name="Ink 237">
                  <a:extLst>
                    <a:ext uri="{FF2B5EF4-FFF2-40B4-BE49-F238E27FC236}">
                      <a16:creationId xmlns:a16="http://schemas.microsoft.com/office/drawing/2014/main" id="{D45FB482-BD74-1A7C-70AD-45E9C988EFB5}"/>
                    </a:ext>
                  </a:extLst>
                </p14:cNvPr>
                <p14:cNvContentPartPr/>
                <p14:nvPr/>
              </p14:nvContentPartPr>
              <p14:xfrm>
                <a:off x="5924962" y="4023201"/>
                <a:ext cx="293400" cy="196200"/>
              </p14:xfrm>
            </p:contentPart>
          </mc:Choice>
          <mc:Fallback>
            <p:pic>
              <p:nvPicPr>
                <p:cNvPr id="238" name="Ink 237">
                  <a:extLst>
                    <a:ext uri="{FF2B5EF4-FFF2-40B4-BE49-F238E27FC236}">
                      <a16:creationId xmlns:a16="http://schemas.microsoft.com/office/drawing/2014/main" id="{D45FB482-BD74-1A7C-70AD-45E9C988EFB5}"/>
                    </a:ext>
                  </a:extLst>
                </p:cNvPr>
                <p:cNvPicPr/>
                <p:nvPr/>
              </p:nvPicPr>
              <p:blipFill>
                <a:blip r:embed="rId349"/>
                <a:stretch>
                  <a:fillRect/>
                </a:stretch>
              </p:blipFill>
              <p:spPr>
                <a:xfrm>
                  <a:off x="5916322" y="4014201"/>
                  <a:ext cx="31104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39" name="Ink 238">
                  <a:extLst>
                    <a:ext uri="{FF2B5EF4-FFF2-40B4-BE49-F238E27FC236}">
                      <a16:creationId xmlns:a16="http://schemas.microsoft.com/office/drawing/2014/main" id="{97DDF047-CB9F-CC4F-5B56-D54DF42DC505}"/>
                    </a:ext>
                  </a:extLst>
                </p14:cNvPr>
                <p14:cNvContentPartPr/>
                <p14:nvPr/>
              </p14:nvContentPartPr>
              <p14:xfrm>
                <a:off x="6237082" y="3985041"/>
                <a:ext cx="81000" cy="193320"/>
              </p14:xfrm>
            </p:contentPart>
          </mc:Choice>
          <mc:Fallback>
            <p:pic>
              <p:nvPicPr>
                <p:cNvPr id="239" name="Ink 238">
                  <a:extLst>
                    <a:ext uri="{FF2B5EF4-FFF2-40B4-BE49-F238E27FC236}">
                      <a16:creationId xmlns:a16="http://schemas.microsoft.com/office/drawing/2014/main" id="{97DDF047-CB9F-CC4F-5B56-D54DF42DC505}"/>
                    </a:ext>
                  </a:extLst>
                </p:cNvPr>
                <p:cNvPicPr/>
                <p:nvPr/>
              </p:nvPicPr>
              <p:blipFill>
                <a:blip r:embed="rId351"/>
                <a:stretch>
                  <a:fillRect/>
                </a:stretch>
              </p:blipFill>
              <p:spPr>
                <a:xfrm>
                  <a:off x="6228082" y="3976041"/>
                  <a:ext cx="9864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40" name="Ink 239">
                  <a:extLst>
                    <a:ext uri="{FF2B5EF4-FFF2-40B4-BE49-F238E27FC236}">
                      <a16:creationId xmlns:a16="http://schemas.microsoft.com/office/drawing/2014/main" id="{3C3EC207-4E6D-66EB-D5F1-69DFA78B5ED0}"/>
                    </a:ext>
                  </a:extLst>
                </p14:cNvPr>
                <p14:cNvContentPartPr/>
                <p14:nvPr/>
              </p14:nvContentPartPr>
              <p14:xfrm>
                <a:off x="6387202" y="3960561"/>
                <a:ext cx="258120" cy="209520"/>
              </p14:xfrm>
            </p:contentPart>
          </mc:Choice>
          <mc:Fallback>
            <p:pic>
              <p:nvPicPr>
                <p:cNvPr id="240" name="Ink 239">
                  <a:extLst>
                    <a:ext uri="{FF2B5EF4-FFF2-40B4-BE49-F238E27FC236}">
                      <a16:creationId xmlns:a16="http://schemas.microsoft.com/office/drawing/2014/main" id="{3C3EC207-4E6D-66EB-D5F1-69DFA78B5ED0}"/>
                    </a:ext>
                  </a:extLst>
                </p:cNvPr>
                <p:cNvPicPr/>
                <p:nvPr/>
              </p:nvPicPr>
              <p:blipFill>
                <a:blip r:embed="rId353"/>
                <a:stretch>
                  <a:fillRect/>
                </a:stretch>
              </p:blipFill>
              <p:spPr>
                <a:xfrm>
                  <a:off x="6378562" y="3951561"/>
                  <a:ext cx="27576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41" name="Ink 240">
                  <a:extLst>
                    <a:ext uri="{FF2B5EF4-FFF2-40B4-BE49-F238E27FC236}">
                      <a16:creationId xmlns:a16="http://schemas.microsoft.com/office/drawing/2014/main" id="{0F3374DB-9116-6C90-CDF1-0864D39355C2}"/>
                    </a:ext>
                  </a:extLst>
                </p14:cNvPr>
                <p14:cNvContentPartPr/>
                <p14:nvPr/>
              </p14:nvContentPartPr>
              <p14:xfrm>
                <a:off x="6742522" y="3855441"/>
                <a:ext cx="135000" cy="215640"/>
              </p14:xfrm>
            </p:contentPart>
          </mc:Choice>
          <mc:Fallback>
            <p:pic>
              <p:nvPicPr>
                <p:cNvPr id="241" name="Ink 240">
                  <a:extLst>
                    <a:ext uri="{FF2B5EF4-FFF2-40B4-BE49-F238E27FC236}">
                      <a16:creationId xmlns:a16="http://schemas.microsoft.com/office/drawing/2014/main" id="{0F3374DB-9116-6C90-CDF1-0864D39355C2}"/>
                    </a:ext>
                  </a:extLst>
                </p:cNvPr>
                <p:cNvPicPr/>
                <p:nvPr/>
              </p:nvPicPr>
              <p:blipFill>
                <a:blip r:embed="rId355"/>
                <a:stretch>
                  <a:fillRect/>
                </a:stretch>
              </p:blipFill>
              <p:spPr>
                <a:xfrm>
                  <a:off x="6733882" y="3846801"/>
                  <a:ext cx="15264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43" name="Ink 242">
                  <a:extLst>
                    <a:ext uri="{FF2B5EF4-FFF2-40B4-BE49-F238E27FC236}">
                      <a16:creationId xmlns:a16="http://schemas.microsoft.com/office/drawing/2014/main" id="{71D360A1-EA34-FF87-7132-F69DFD12CE9F}"/>
                    </a:ext>
                  </a:extLst>
                </p14:cNvPr>
                <p14:cNvContentPartPr/>
                <p14:nvPr/>
              </p14:nvContentPartPr>
              <p14:xfrm>
                <a:off x="5508082" y="3025641"/>
                <a:ext cx="20160" cy="10440"/>
              </p14:xfrm>
            </p:contentPart>
          </mc:Choice>
          <mc:Fallback>
            <p:pic>
              <p:nvPicPr>
                <p:cNvPr id="243" name="Ink 242">
                  <a:extLst>
                    <a:ext uri="{FF2B5EF4-FFF2-40B4-BE49-F238E27FC236}">
                      <a16:creationId xmlns:a16="http://schemas.microsoft.com/office/drawing/2014/main" id="{71D360A1-EA34-FF87-7132-F69DFD12CE9F}"/>
                    </a:ext>
                  </a:extLst>
                </p:cNvPr>
                <p:cNvPicPr/>
                <p:nvPr/>
              </p:nvPicPr>
              <p:blipFill>
                <a:blip r:embed="rId357"/>
                <a:stretch>
                  <a:fillRect/>
                </a:stretch>
              </p:blipFill>
              <p:spPr>
                <a:xfrm>
                  <a:off x="5499082" y="3017001"/>
                  <a:ext cx="378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44" name="Ink 243">
                  <a:extLst>
                    <a:ext uri="{FF2B5EF4-FFF2-40B4-BE49-F238E27FC236}">
                      <a16:creationId xmlns:a16="http://schemas.microsoft.com/office/drawing/2014/main" id="{AAE142B5-8CC7-FBF9-16F2-3372B2969B3E}"/>
                    </a:ext>
                  </a:extLst>
                </p14:cNvPr>
                <p14:cNvContentPartPr/>
                <p14:nvPr/>
              </p14:nvContentPartPr>
              <p14:xfrm>
                <a:off x="7522282" y="3755001"/>
                <a:ext cx="13320" cy="10800"/>
              </p14:xfrm>
            </p:contentPart>
          </mc:Choice>
          <mc:Fallback>
            <p:pic>
              <p:nvPicPr>
                <p:cNvPr id="244" name="Ink 243">
                  <a:extLst>
                    <a:ext uri="{FF2B5EF4-FFF2-40B4-BE49-F238E27FC236}">
                      <a16:creationId xmlns:a16="http://schemas.microsoft.com/office/drawing/2014/main" id="{AAE142B5-8CC7-FBF9-16F2-3372B2969B3E}"/>
                    </a:ext>
                  </a:extLst>
                </p:cNvPr>
                <p:cNvPicPr/>
                <p:nvPr/>
              </p:nvPicPr>
              <p:blipFill>
                <a:blip r:embed="rId359"/>
                <a:stretch>
                  <a:fillRect/>
                </a:stretch>
              </p:blipFill>
              <p:spPr>
                <a:xfrm>
                  <a:off x="7513642" y="3746361"/>
                  <a:ext cx="3096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45" name="Ink 244">
                  <a:extLst>
                    <a:ext uri="{FF2B5EF4-FFF2-40B4-BE49-F238E27FC236}">
                      <a16:creationId xmlns:a16="http://schemas.microsoft.com/office/drawing/2014/main" id="{FF10EE1E-4B46-AEED-B5BB-AEEB23D37A7A}"/>
                    </a:ext>
                  </a:extLst>
                </p14:cNvPr>
                <p14:cNvContentPartPr/>
                <p14:nvPr/>
              </p14:nvContentPartPr>
              <p14:xfrm>
                <a:off x="7718842" y="3810081"/>
                <a:ext cx="532440" cy="37800"/>
              </p14:xfrm>
            </p:contentPart>
          </mc:Choice>
          <mc:Fallback>
            <p:pic>
              <p:nvPicPr>
                <p:cNvPr id="245" name="Ink 244">
                  <a:extLst>
                    <a:ext uri="{FF2B5EF4-FFF2-40B4-BE49-F238E27FC236}">
                      <a16:creationId xmlns:a16="http://schemas.microsoft.com/office/drawing/2014/main" id="{FF10EE1E-4B46-AEED-B5BB-AEEB23D37A7A}"/>
                    </a:ext>
                  </a:extLst>
                </p:cNvPr>
                <p:cNvPicPr/>
                <p:nvPr/>
              </p:nvPicPr>
              <p:blipFill>
                <a:blip r:embed="rId361"/>
                <a:stretch>
                  <a:fillRect/>
                </a:stretch>
              </p:blipFill>
              <p:spPr>
                <a:xfrm>
                  <a:off x="7709842" y="3801081"/>
                  <a:ext cx="55008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46" name="Ink 245">
                  <a:extLst>
                    <a:ext uri="{FF2B5EF4-FFF2-40B4-BE49-F238E27FC236}">
                      <a16:creationId xmlns:a16="http://schemas.microsoft.com/office/drawing/2014/main" id="{4830C19C-A028-10CC-BFEC-BAC195FB375C}"/>
                    </a:ext>
                  </a:extLst>
                </p14:cNvPr>
                <p14:cNvContentPartPr/>
                <p14:nvPr/>
              </p14:nvContentPartPr>
              <p14:xfrm>
                <a:off x="8071282" y="3706401"/>
                <a:ext cx="127440" cy="212760"/>
              </p14:xfrm>
            </p:contentPart>
          </mc:Choice>
          <mc:Fallback>
            <p:pic>
              <p:nvPicPr>
                <p:cNvPr id="246" name="Ink 245">
                  <a:extLst>
                    <a:ext uri="{FF2B5EF4-FFF2-40B4-BE49-F238E27FC236}">
                      <a16:creationId xmlns:a16="http://schemas.microsoft.com/office/drawing/2014/main" id="{4830C19C-A028-10CC-BFEC-BAC195FB375C}"/>
                    </a:ext>
                  </a:extLst>
                </p:cNvPr>
                <p:cNvPicPr/>
                <p:nvPr/>
              </p:nvPicPr>
              <p:blipFill>
                <a:blip r:embed="rId363"/>
                <a:stretch>
                  <a:fillRect/>
                </a:stretch>
              </p:blipFill>
              <p:spPr>
                <a:xfrm>
                  <a:off x="8062642" y="3697761"/>
                  <a:ext cx="14508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47" name="Ink 246">
                  <a:extLst>
                    <a:ext uri="{FF2B5EF4-FFF2-40B4-BE49-F238E27FC236}">
                      <a16:creationId xmlns:a16="http://schemas.microsoft.com/office/drawing/2014/main" id="{841A18E3-7B78-BB67-5F6D-CE52A979ECF3}"/>
                    </a:ext>
                  </a:extLst>
                </p14:cNvPr>
                <p14:cNvContentPartPr/>
                <p14:nvPr/>
              </p14:nvContentPartPr>
              <p14:xfrm>
                <a:off x="8267482" y="3163881"/>
                <a:ext cx="1583640" cy="1112760"/>
              </p14:xfrm>
            </p:contentPart>
          </mc:Choice>
          <mc:Fallback>
            <p:pic>
              <p:nvPicPr>
                <p:cNvPr id="247" name="Ink 246">
                  <a:extLst>
                    <a:ext uri="{FF2B5EF4-FFF2-40B4-BE49-F238E27FC236}">
                      <a16:creationId xmlns:a16="http://schemas.microsoft.com/office/drawing/2014/main" id="{841A18E3-7B78-BB67-5F6D-CE52A979ECF3}"/>
                    </a:ext>
                  </a:extLst>
                </p:cNvPr>
                <p:cNvPicPr/>
                <p:nvPr/>
              </p:nvPicPr>
              <p:blipFill>
                <a:blip r:embed="rId365"/>
                <a:stretch>
                  <a:fillRect/>
                </a:stretch>
              </p:blipFill>
              <p:spPr>
                <a:xfrm>
                  <a:off x="8258842" y="3154881"/>
                  <a:ext cx="1601280" cy="113040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48" name="Ink 247">
                  <a:extLst>
                    <a:ext uri="{FF2B5EF4-FFF2-40B4-BE49-F238E27FC236}">
                      <a16:creationId xmlns:a16="http://schemas.microsoft.com/office/drawing/2014/main" id="{770CF495-757B-D7A3-2BD2-2EA41F9ED197}"/>
                    </a:ext>
                  </a:extLst>
                </p14:cNvPr>
                <p14:cNvContentPartPr/>
                <p14:nvPr/>
              </p14:nvContentPartPr>
              <p14:xfrm>
                <a:off x="8567002" y="3519921"/>
                <a:ext cx="218520" cy="274320"/>
              </p14:xfrm>
            </p:contentPart>
          </mc:Choice>
          <mc:Fallback>
            <p:pic>
              <p:nvPicPr>
                <p:cNvPr id="248" name="Ink 247">
                  <a:extLst>
                    <a:ext uri="{FF2B5EF4-FFF2-40B4-BE49-F238E27FC236}">
                      <a16:creationId xmlns:a16="http://schemas.microsoft.com/office/drawing/2014/main" id="{770CF495-757B-D7A3-2BD2-2EA41F9ED197}"/>
                    </a:ext>
                  </a:extLst>
                </p:cNvPr>
                <p:cNvPicPr/>
                <p:nvPr/>
              </p:nvPicPr>
              <p:blipFill>
                <a:blip r:embed="rId367"/>
                <a:stretch>
                  <a:fillRect/>
                </a:stretch>
              </p:blipFill>
              <p:spPr>
                <a:xfrm>
                  <a:off x="8558002" y="3511281"/>
                  <a:ext cx="23616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49" name="Ink 248">
                  <a:extLst>
                    <a:ext uri="{FF2B5EF4-FFF2-40B4-BE49-F238E27FC236}">
                      <a16:creationId xmlns:a16="http://schemas.microsoft.com/office/drawing/2014/main" id="{CE66F7F7-3202-0526-D7B7-FF0071078052}"/>
                    </a:ext>
                  </a:extLst>
                </p14:cNvPr>
                <p14:cNvContentPartPr/>
                <p14:nvPr/>
              </p14:nvContentPartPr>
              <p14:xfrm>
                <a:off x="8879842" y="3563121"/>
                <a:ext cx="18000" cy="233280"/>
              </p14:xfrm>
            </p:contentPart>
          </mc:Choice>
          <mc:Fallback>
            <p:pic>
              <p:nvPicPr>
                <p:cNvPr id="249" name="Ink 248">
                  <a:extLst>
                    <a:ext uri="{FF2B5EF4-FFF2-40B4-BE49-F238E27FC236}">
                      <a16:creationId xmlns:a16="http://schemas.microsoft.com/office/drawing/2014/main" id="{CE66F7F7-3202-0526-D7B7-FF0071078052}"/>
                    </a:ext>
                  </a:extLst>
                </p:cNvPr>
                <p:cNvPicPr/>
                <p:nvPr/>
              </p:nvPicPr>
              <p:blipFill>
                <a:blip r:embed="rId369"/>
                <a:stretch>
                  <a:fillRect/>
                </a:stretch>
              </p:blipFill>
              <p:spPr>
                <a:xfrm>
                  <a:off x="8871202" y="3554121"/>
                  <a:ext cx="3564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50" name="Ink 249">
                  <a:extLst>
                    <a:ext uri="{FF2B5EF4-FFF2-40B4-BE49-F238E27FC236}">
                      <a16:creationId xmlns:a16="http://schemas.microsoft.com/office/drawing/2014/main" id="{E73BEB97-E5DA-069B-88EB-A2C625096E8E}"/>
                    </a:ext>
                  </a:extLst>
                </p14:cNvPr>
                <p14:cNvContentPartPr/>
                <p14:nvPr/>
              </p14:nvContentPartPr>
              <p14:xfrm>
                <a:off x="8810722" y="3544761"/>
                <a:ext cx="216360" cy="257760"/>
              </p14:xfrm>
            </p:contentPart>
          </mc:Choice>
          <mc:Fallback>
            <p:pic>
              <p:nvPicPr>
                <p:cNvPr id="250" name="Ink 249">
                  <a:extLst>
                    <a:ext uri="{FF2B5EF4-FFF2-40B4-BE49-F238E27FC236}">
                      <a16:creationId xmlns:a16="http://schemas.microsoft.com/office/drawing/2014/main" id="{E73BEB97-E5DA-069B-88EB-A2C625096E8E}"/>
                    </a:ext>
                  </a:extLst>
                </p:cNvPr>
                <p:cNvPicPr/>
                <p:nvPr/>
              </p:nvPicPr>
              <p:blipFill>
                <a:blip r:embed="rId371"/>
                <a:stretch>
                  <a:fillRect/>
                </a:stretch>
              </p:blipFill>
              <p:spPr>
                <a:xfrm>
                  <a:off x="8802082" y="3536121"/>
                  <a:ext cx="23400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51" name="Ink 250">
                  <a:extLst>
                    <a:ext uri="{FF2B5EF4-FFF2-40B4-BE49-F238E27FC236}">
                      <a16:creationId xmlns:a16="http://schemas.microsoft.com/office/drawing/2014/main" id="{2E0FAC30-2271-4656-000A-768829FCA4FD}"/>
                    </a:ext>
                  </a:extLst>
                </p14:cNvPr>
                <p14:cNvContentPartPr/>
                <p14:nvPr/>
              </p14:nvContentPartPr>
              <p14:xfrm>
                <a:off x="9054082" y="3517761"/>
                <a:ext cx="195120" cy="260280"/>
              </p14:xfrm>
            </p:contentPart>
          </mc:Choice>
          <mc:Fallback>
            <p:pic>
              <p:nvPicPr>
                <p:cNvPr id="251" name="Ink 250">
                  <a:extLst>
                    <a:ext uri="{FF2B5EF4-FFF2-40B4-BE49-F238E27FC236}">
                      <a16:creationId xmlns:a16="http://schemas.microsoft.com/office/drawing/2014/main" id="{2E0FAC30-2271-4656-000A-768829FCA4FD}"/>
                    </a:ext>
                  </a:extLst>
                </p:cNvPr>
                <p:cNvPicPr/>
                <p:nvPr/>
              </p:nvPicPr>
              <p:blipFill>
                <a:blip r:embed="rId373"/>
                <a:stretch>
                  <a:fillRect/>
                </a:stretch>
              </p:blipFill>
              <p:spPr>
                <a:xfrm>
                  <a:off x="9045082" y="3508761"/>
                  <a:ext cx="21276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52" name="Ink 251">
                  <a:extLst>
                    <a:ext uri="{FF2B5EF4-FFF2-40B4-BE49-F238E27FC236}">
                      <a16:creationId xmlns:a16="http://schemas.microsoft.com/office/drawing/2014/main" id="{891EE879-1663-8746-24E6-B655D0C48D5B}"/>
                    </a:ext>
                  </a:extLst>
                </p14:cNvPr>
                <p14:cNvContentPartPr/>
                <p14:nvPr/>
              </p14:nvContentPartPr>
              <p14:xfrm>
                <a:off x="8521282" y="3920961"/>
                <a:ext cx="237960" cy="231480"/>
              </p14:xfrm>
            </p:contentPart>
          </mc:Choice>
          <mc:Fallback>
            <p:pic>
              <p:nvPicPr>
                <p:cNvPr id="252" name="Ink 251">
                  <a:extLst>
                    <a:ext uri="{FF2B5EF4-FFF2-40B4-BE49-F238E27FC236}">
                      <a16:creationId xmlns:a16="http://schemas.microsoft.com/office/drawing/2014/main" id="{891EE879-1663-8746-24E6-B655D0C48D5B}"/>
                    </a:ext>
                  </a:extLst>
                </p:cNvPr>
                <p:cNvPicPr/>
                <p:nvPr/>
              </p:nvPicPr>
              <p:blipFill>
                <a:blip r:embed="rId375"/>
                <a:stretch>
                  <a:fillRect/>
                </a:stretch>
              </p:blipFill>
              <p:spPr>
                <a:xfrm>
                  <a:off x="8512642" y="3911961"/>
                  <a:ext cx="25560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53" name="Ink 252">
                  <a:extLst>
                    <a:ext uri="{FF2B5EF4-FFF2-40B4-BE49-F238E27FC236}">
                      <a16:creationId xmlns:a16="http://schemas.microsoft.com/office/drawing/2014/main" id="{C69DFF39-B455-BE57-7EDA-0D4E19D355E3}"/>
                    </a:ext>
                  </a:extLst>
                </p14:cNvPr>
                <p14:cNvContentPartPr/>
                <p14:nvPr/>
              </p14:nvContentPartPr>
              <p14:xfrm>
                <a:off x="8834842" y="3947961"/>
                <a:ext cx="125280" cy="148320"/>
              </p14:xfrm>
            </p:contentPart>
          </mc:Choice>
          <mc:Fallback>
            <p:pic>
              <p:nvPicPr>
                <p:cNvPr id="253" name="Ink 252">
                  <a:extLst>
                    <a:ext uri="{FF2B5EF4-FFF2-40B4-BE49-F238E27FC236}">
                      <a16:creationId xmlns:a16="http://schemas.microsoft.com/office/drawing/2014/main" id="{C69DFF39-B455-BE57-7EDA-0D4E19D355E3}"/>
                    </a:ext>
                  </a:extLst>
                </p:cNvPr>
                <p:cNvPicPr/>
                <p:nvPr/>
              </p:nvPicPr>
              <p:blipFill>
                <a:blip r:embed="rId377"/>
                <a:stretch>
                  <a:fillRect/>
                </a:stretch>
              </p:blipFill>
              <p:spPr>
                <a:xfrm>
                  <a:off x="8825842" y="3939321"/>
                  <a:ext cx="14292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54" name="Ink 253">
                  <a:extLst>
                    <a:ext uri="{FF2B5EF4-FFF2-40B4-BE49-F238E27FC236}">
                      <a16:creationId xmlns:a16="http://schemas.microsoft.com/office/drawing/2014/main" id="{03DD7E3B-6DAA-E2CB-E96E-9BCD72F5A70D}"/>
                    </a:ext>
                  </a:extLst>
                </p14:cNvPr>
                <p14:cNvContentPartPr/>
                <p14:nvPr/>
              </p14:nvContentPartPr>
              <p14:xfrm>
                <a:off x="9051202" y="3944361"/>
                <a:ext cx="9000" cy="153360"/>
              </p14:xfrm>
            </p:contentPart>
          </mc:Choice>
          <mc:Fallback>
            <p:pic>
              <p:nvPicPr>
                <p:cNvPr id="254" name="Ink 253">
                  <a:extLst>
                    <a:ext uri="{FF2B5EF4-FFF2-40B4-BE49-F238E27FC236}">
                      <a16:creationId xmlns:a16="http://schemas.microsoft.com/office/drawing/2014/main" id="{03DD7E3B-6DAA-E2CB-E96E-9BCD72F5A70D}"/>
                    </a:ext>
                  </a:extLst>
                </p:cNvPr>
                <p:cNvPicPr/>
                <p:nvPr/>
              </p:nvPicPr>
              <p:blipFill>
                <a:blip r:embed="rId379"/>
                <a:stretch>
                  <a:fillRect/>
                </a:stretch>
              </p:blipFill>
              <p:spPr>
                <a:xfrm>
                  <a:off x="9042562" y="3935361"/>
                  <a:ext cx="2664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56" name="Ink 255">
                  <a:extLst>
                    <a:ext uri="{FF2B5EF4-FFF2-40B4-BE49-F238E27FC236}">
                      <a16:creationId xmlns:a16="http://schemas.microsoft.com/office/drawing/2014/main" id="{D7BF5B57-0874-A01A-04BA-9CA0EDEC0279}"/>
                    </a:ext>
                  </a:extLst>
                </p14:cNvPr>
                <p14:cNvContentPartPr/>
                <p14:nvPr/>
              </p14:nvContentPartPr>
              <p14:xfrm>
                <a:off x="9195202" y="3694881"/>
                <a:ext cx="138600" cy="412200"/>
              </p14:xfrm>
            </p:contentPart>
          </mc:Choice>
          <mc:Fallback>
            <p:pic>
              <p:nvPicPr>
                <p:cNvPr id="256" name="Ink 255">
                  <a:extLst>
                    <a:ext uri="{FF2B5EF4-FFF2-40B4-BE49-F238E27FC236}">
                      <a16:creationId xmlns:a16="http://schemas.microsoft.com/office/drawing/2014/main" id="{D7BF5B57-0874-A01A-04BA-9CA0EDEC0279}"/>
                    </a:ext>
                  </a:extLst>
                </p:cNvPr>
                <p:cNvPicPr/>
                <p:nvPr/>
              </p:nvPicPr>
              <p:blipFill>
                <a:blip r:embed="rId381"/>
                <a:stretch>
                  <a:fillRect/>
                </a:stretch>
              </p:blipFill>
              <p:spPr>
                <a:xfrm>
                  <a:off x="9186562" y="3685881"/>
                  <a:ext cx="156240" cy="42984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57" name="Ink 256">
                  <a:extLst>
                    <a:ext uri="{FF2B5EF4-FFF2-40B4-BE49-F238E27FC236}">
                      <a16:creationId xmlns:a16="http://schemas.microsoft.com/office/drawing/2014/main" id="{7AE8F198-97BF-8DFC-2864-0B87E78DEDDE}"/>
                    </a:ext>
                  </a:extLst>
                </p14:cNvPr>
                <p14:cNvContentPartPr/>
                <p14:nvPr/>
              </p14:nvContentPartPr>
              <p14:xfrm>
                <a:off x="9369802" y="3784161"/>
                <a:ext cx="196920" cy="249120"/>
              </p14:xfrm>
            </p:contentPart>
          </mc:Choice>
          <mc:Fallback>
            <p:pic>
              <p:nvPicPr>
                <p:cNvPr id="257" name="Ink 256">
                  <a:extLst>
                    <a:ext uri="{FF2B5EF4-FFF2-40B4-BE49-F238E27FC236}">
                      <a16:creationId xmlns:a16="http://schemas.microsoft.com/office/drawing/2014/main" id="{7AE8F198-97BF-8DFC-2864-0B87E78DEDDE}"/>
                    </a:ext>
                  </a:extLst>
                </p:cNvPr>
                <p:cNvPicPr/>
                <p:nvPr/>
              </p:nvPicPr>
              <p:blipFill>
                <a:blip r:embed="rId383"/>
                <a:stretch>
                  <a:fillRect/>
                </a:stretch>
              </p:blipFill>
              <p:spPr>
                <a:xfrm>
                  <a:off x="9360802" y="3775161"/>
                  <a:ext cx="21456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58" name="Ink 257">
                  <a:extLst>
                    <a:ext uri="{FF2B5EF4-FFF2-40B4-BE49-F238E27FC236}">
                      <a16:creationId xmlns:a16="http://schemas.microsoft.com/office/drawing/2014/main" id="{46CF2661-98ED-D39D-B71E-4BDC47597981}"/>
                    </a:ext>
                  </a:extLst>
                </p14:cNvPr>
                <p14:cNvContentPartPr/>
                <p14:nvPr/>
              </p14:nvContentPartPr>
              <p14:xfrm>
                <a:off x="9574642" y="3733761"/>
                <a:ext cx="127800" cy="246600"/>
              </p14:xfrm>
            </p:contentPart>
          </mc:Choice>
          <mc:Fallback>
            <p:pic>
              <p:nvPicPr>
                <p:cNvPr id="258" name="Ink 257">
                  <a:extLst>
                    <a:ext uri="{FF2B5EF4-FFF2-40B4-BE49-F238E27FC236}">
                      <a16:creationId xmlns:a16="http://schemas.microsoft.com/office/drawing/2014/main" id="{46CF2661-98ED-D39D-B71E-4BDC47597981}"/>
                    </a:ext>
                  </a:extLst>
                </p:cNvPr>
                <p:cNvPicPr/>
                <p:nvPr/>
              </p:nvPicPr>
              <p:blipFill>
                <a:blip r:embed="rId385"/>
                <a:stretch>
                  <a:fillRect/>
                </a:stretch>
              </p:blipFill>
              <p:spPr>
                <a:xfrm>
                  <a:off x="9566002" y="3725121"/>
                  <a:ext cx="14544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59" name="Ink 258">
                  <a:extLst>
                    <a:ext uri="{FF2B5EF4-FFF2-40B4-BE49-F238E27FC236}">
                      <a16:creationId xmlns:a16="http://schemas.microsoft.com/office/drawing/2014/main" id="{808EE536-D19D-ACB8-BE39-4B13F024E1ED}"/>
                    </a:ext>
                  </a:extLst>
                </p14:cNvPr>
                <p14:cNvContentPartPr/>
                <p14:nvPr/>
              </p14:nvContentPartPr>
              <p14:xfrm>
                <a:off x="9613522" y="3755001"/>
                <a:ext cx="176400" cy="225000"/>
              </p14:xfrm>
            </p:contentPart>
          </mc:Choice>
          <mc:Fallback>
            <p:pic>
              <p:nvPicPr>
                <p:cNvPr id="259" name="Ink 258">
                  <a:extLst>
                    <a:ext uri="{FF2B5EF4-FFF2-40B4-BE49-F238E27FC236}">
                      <a16:creationId xmlns:a16="http://schemas.microsoft.com/office/drawing/2014/main" id="{808EE536-D19D-ACB8-BE39-4B13F024E1ED}"/>
                    </a:ext>
                  </a:extLst>
                </p:cNvPr>
                <p:cNvPicPr/>
                <p:nvPr/>
              </p:nvPicPr>
              <p:blipFill>
                <a:blip r:embed="rId387"/>
                <a:stretch>
                  <a:fillRect/>
                </a:stretch>
              </p:blipFill>
              <p:spPr>
                <a:xfrm>
                  <a:off x="9604522" y="3746001"/>
                  <a:ext cx="19404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61" name="Ink 260">
                  <a:extLst>
                    <a:ext uri="{FF2B5EF4-FFF2-40B4-BE49-F238E27FC236}">
                      <a16:creationId xmlns:a16="http://schemas.microsoft.com/office/drawing/2014/main" id="{BB0401A7-2EC5-AB9F-5183-E684C6A221C7}"/>
                    </a:ext>
                  </a:extLst>
                </p14:cNvPr>
                <p14:cNvContentPartPr/>
                <p14:nvPr/>
              </p14:nvContentPartPr>
              <p14:xfrm>
                <a:off x="9845002" y="3793521"/>
                <a:ext cx="577440" cy="43200"/>
              </p14:xfrm>
            </p:contentPart>
          </mc:Choice>
          <mc:Fallback>
            <p:pic>
              <p:nvPicPr>
                <p:cNvPr id="261" name="Ink 260">
                  <a:extLst>
                    <a:ext uri="{FF2B5EF4-FFF2-40B4-BE49-F238E27FC236}">
                      <a16:creationId xmlns:a16="http://schemas.microsoft.com/office/drawing/2014/main" id="{BB0401A7-2EC5-AB9F-5183-E684C6A221C7}"/>
                    </a:ext>
                  </a:extLst>
                </p:cNvPr>
                <p:cNvPicPr/>
                <p:nvPr/>
              </p:nvPicPr>
              <p:blipFill>
                <a:blip r:embed="rId389"/>
                <a:stretch>
                  <a:fillRect/>
                </a:stretch>
              </p:blipFill>
              <p:spPr>
                <a:xfrm>
                  <a:off x="9836362" y="3784521"/>
                  <a:ext cx="59508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62" name="Ink 261">
                  <a:extLst>
                    <a:ext uri="{FF2B5EF4-FFF2-40B4-BE49-F238E27FC236}">
                      <a16:creationId xmlns:a16="http://schemas.microsoft.com/office/drawing/2014/main" id="{35CFA625-6A54-1AAF-4697-89E33463D2AE}"/>
                    </a:ext>
                  </a:extLst>
                </p14:cNvPr>
                <p14:cNvContentPartPr/>
                <p14:nvPr/>
              </p14:nvContentPartPr>
              <p14:xfrm>
                <a:off x="10323802" y="3743121"/>
                <a:ext cx="100440" cy="182520"/>
              </p14:xfrm>
            </p:contentPart>
          </mc:Choice>
          <mc:Fallback>
            <p:pic>
              <p:nvPicPr>
                <p:cNvPr id="262" name="Ink 261">
                  <a:extLst>
                    <a:ext uri="{FF2B5EF4-FFF2-40B4-BE49-F238E27FC236}">
                      <a16:creationId xmlns:a16="http://schemas.microsoft.com/office/drawing/2014/main" id="{35CFA625-6A54-1AAF-4697-89E33463D2AE}"/>
                    </a:ext>
                  </a:extLst>
                </p:cNvPr>
                <p:cNvPicPr/>
                <p:nvPr/>
              </p:nvPicPr>
              <p:blipFill>
                <a:blip r:embed="rId391"/>
                <a:stretch>
                  <a:fillRect/>
                </a:stretch>
              </p:blipFill>
              <p:spPr>
                <a:xfrm>
                  <a:off x="10314802" y="3734121"/>
                  <a:ext cx="11808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63" name="Ink 262">
                  <a:extLst>
                    <a:ext uri="{FF2B5EF4-FFF2-40B4-BE49-F238E27FC236}">
                      <a16:creationId xmlns:a16="http://schemas.microsoft.com/office/drawing/2014/main" id="{582CD141-8DEA-4235-3D47-470B103EA7E3}"/>
                    </a:ext>
                  </a:extLst>
                </p14:cNvPr>
                <p14:cNvContentPartPr/>
                <p14:nvPr/>
              </p14:nvContentPartPr>
              <p14:xfrm>
                <a:off x="10437202" y="3093681"/>
                <a:ext cx="1987200" cy="1420560"/>
              </p14:xfrm>
            </p:contentPart>
          </mc:Choice>
          <mc:Fallback>
            <p:pic>
              <p:nvPicPr>
                <p:cNvPr id="263" name="Ink 262">
                  <a:extLst>
                    <a:ext uri="{FF2B5EF4-FFF2-40B4-BE49-F238E27FC236}">
                      <a16:creationId xmlns:a16="http://schemas.microsoft.com/office/drawing/2014/main" id="{582CD141-8DEA-4235-3D47-470B103EA7E3}"/>
                    </a:ext>
                  </a:extLst>
                </p:cNvPr>
                <p:cNvPicPr/>
                <p:nvPr/>
              </p:nvPicPr>
              <p:blipFill>
                <a:blip r:embed="rId393"/>
                <a:stretch>
                  <a:fillRect/>
                </a:stretch>
              </p:blipFill>
              <p:spPr>
                <a:xfrm>
                  <a:off x="10428202" y="3085041"/>
                  <a:ext cx="2004840" cy="143820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64" name="Ink 263">
                  <a:extLst>
                    <a:ext uri="{FF2B5EF4-FFF2-40B4-BE49-F238E27FC236}">
                      <a16:creationId xmlns:a16="http://schemas.microsoft.com/office/drawing/2014/main" id="{AA870BAD-E392-0679-1F67-970C0FB7A6D6}"/>
                    </a:ext>
                  </a:extLst>
                </p14:cNvPr>
                <p14:cNvContentPartPr/>
                <p14:nvPr/>
              </p14:nvContentPartPr>
              <p14:xfrm>
                <a:off x="10694602" y="3555201"/>
                <a:ext cx="194040" cy="309960"/>
              </p14:xfrm>
            </p:contentPart>
          </mc:Choice>
          <mc:Fallback>
            <p:pic>
              <p:nvPicPr>
                <p:cNvPr id="264" name="Ink 263">
                  <a:extLst>
                    <a:ext uri="{FF2B5EF4-FFF2-40B4-BE49-F238E27FC236}">
                      <a16:creationId xmlns:a16="http://schemas.microsoft.com/office/drawing/2014/main" id="{AA870BAD-E392-0679-1F67-970C0FB7A6D6}"/>
                    </a:ext>
                  </a:extLst>
                </p:cNvPr>
                <p:cNvPicPr/>
                <p:nvPr/>
              </p:nvPicPr>
              <p:blipFill>
                <a:blip r:embed="rId395"/>
                <a:stretch>
                  <a:fillRect/>
                </a:stretch>
              </p:blipFill>
              <p:spPr>
                <a:xfrm>
                  <a:off x="10685962" y="3546561"/>
                  <a:ext cx="21168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65" name="Ink 264">
                  <a:extLst>
                    <a:ext uri="{FF2B5EF4-FFF2-40B4-BE49-F238E27FC236}">
                      <a16:creationId xmlns:a16="http://schemas.microsoft.com/office/drawing/2014/main" id="{0F062640-9BF7-B032-C9EE-6568976B6879}"/>
                    </a:ext>
                  </a:extLst>
                </p14:cNvPr>
                <p14:cNvContentPartPr/>
                <p14:nvPr/>
              </p14:nvContentPartPr>
              <p14:xfrm>
                <a:off x="10904842" y="3611721"/>
                <a:ext cx="207000" cy="256680"/>
              </p14:xfrm>
            </p:contentPart>
          </mc:Choice>
          <mc:Fallback>
            <p:pic>
              <p:nvPicPr>
                <p:cNvPr id="265" name="Ink 264">
                  <a:extLst>
                    <a:ext uri="{FF2B5EF4-FFF2-40B4-BE49-F238E27FC236}">
                      <a16:creationId xmlns:a16="http://schemas.microsoft.com/office/drawing/2014/main" id="{0F062640-9BF7-B032-C9EE-6568976B6879}"/>
                    </a:ext>
                  </a:extLst>
                </p:cNvPr>
                <p:cNvPicPr/>
                <p:nvPr/>
              </p:nvPicPr>
              <p:blipFill>
                <a:blip r:embed="rId397"/>
                <a:stretch>
                  <a:fillRect/>
                </a:stretch>
              </p:blipFill>
              <p:spPr>
                <a:xfrm>
                  <a:off x="10896202" y="3602721"/>
                  <a:ext cx="22464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66" name="Ink 265">
                  <a:extLst>
                    <a:ext uri="{FF2B5EF4-FFF2-40B4-BE49-F238E27FC236}">
                      <a16:creationId xmlns:a16="http://schemas.microsoft.com/office/drawing/2014/main" id="{D875F5F5-C1C0-4B99-B96A-E62FA445DEAE}"/>
                    </a:ext>
                  </a:extLst>
                </p14:cNvPr>
                <p14:cNvContentPartPr/>
                <p14:nvPr/>
              </p14:nvContentPartPr>
              <p14:xfrm>
                <a:off x="11170882" y="3496881"/>
                <a:ext cx="63720" cy="249120"/>
              </p14:xfrm>
            </p:contentPart>
          </mc:Choice>
          <mc:Fallback>
            <p:pic>
              <p:nvPicPr>
                <p:cNvPr id="266" name="Ink 265">
                  <a:extLst>
                    <a:ext uri="{FF2B5EF4-FFF2-40B4-BE49-F238E27FC236}">
                      <a16:creationId xmlns:a16="http://schemas.microsoft.com/office/drawing/2014/main" id="{D875F5F5-C1C0-4B99-B96A-E62FA445DEAE}"/>
                    </a:ext>
                  </a:extLst>
                </p:cNvPr>
                <p:cNvPicPr/>
                <p:nvPr/>
              </p:nvPicPr>
              <p:blipFill>
                <a:blip r:embed="rId399"/>
                <a:stretch>
                  <a:fillRect/>
                </a:stretch>
              </p:blipFill>
              <p:spPr>
                <a:xfrm>
                  <a:off x="11161882" y="3488241"/>
                  <a:ext cx="8136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67" name="Ink 266">
                  <a:extLst>
                    <a:ext uri="{FF2B5EF4-FFF2-40B4-BE49-F238E27FC236}">
                      <a16:creationId xmlns:a16="http://schemas.microsoft.com/office/drawing/2014/main" id="{6EE415B5-A2A0-E016-C7F9-97B9C22CD08B}"/>
                    </a:ext>
                  </a:extLst>
                </p14:cNvPr>
                <p14:cNvContentPartPr/>
                <p14:nvPr/>
              </p14:nvContentPartPr>
              <p14:xfrm>
                <a:off x="11247562" y="3505881"/>
                <a:ext cx="359640" cy="441720"/>
              </p14:xfrm>
            </p:contentPart>
          </mc:Choice>
          <mc:Fallback>
            <p:pic>
              <p:nvPicPr>
                <p:cNvPr id="267" name="Ink 266">
                  <a:extLst>
                    <a:ext uri="{FF2B5EF4-FFF2-40B4-BE49-F238E27FC236}">
                      <a16:creationId xmlns:a16="http://schemas.microsoft.com/office/drawing/2014/main" id="{6EE415B5-A2A0-E016-C7F9-97B9C22CD08B}"/>
                    </a:ext>
                  </a:extLst>
                </p:cNvPr>
                <p:cNvPicPr/>
                <p:nvPr/>
              </p:nvPicPr>
              <p:blipFill>
                <a:blip r:embed="rId401"/>
                <a:stretch>
                  <a:fillRect/>
                </a:stretch>
              </p:blipFill>
              <p:spPr>
                <a:xfrm>
                  <a:off x="11238922" y="3496881"/>
                  <a:ext cx="377280" cy="45936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69" name="Ink 268">
                  <a:extLst>
                    <a:ext uri="{FF2B5EF4-FFF2-40B4-BE49-F238E27FC236}">
                      <a16:creationId xmlns:a16="http://schemas.microsoft.com/office/drawing/2014/main" id="{4E9548F6-EBC8-912C-E161-07F2A8E967CF}"/>
                    </a:ext>
                  </a:extLst>
                </p14:cNvPr>
                <p14:cNvContentPartPr/>
                <p14:nvPr/>
              </p14:nvContentPartPr>
              <p14:xfrm>
                <a:off x="10943722" y="4085121"/>
                <a:ext cx="3600" cy="97920"/>
              </p14:xfrm>
            </p:contentPart>
          </mc:Choice>
          <mc:Fallback>
            <p:pic>
              <p:nvPicPr>
                <p:cNvPr id="269" name="Ink 268">
                  <a:extLst>
                    <a:ext uri="{FF2B5EF4-FFF2-40B4-BE49-F238E27FC236}">
                      <a16:creationId xmlns:a16="http://schemas.microsoft.com/office/drawing/2014/main" id="{4E9548F6-EBC8-912C-E161-07F2A8E967CF}"/>
                    </a:ext>
                  </a:extLst>
                </p:cNvPr>
                <p:cNvPicPr/>
                <p:nvPr/>
              </p:nvPicPr>
              <p:blipFill>
                <a:blip r:embed="rId403"/>
                <a:stretch>
                  <a:fillRect/>
                </a:stretch>
              </p:blipFill>
              <p:spPr>
                <a:xfrm>
                  <a:off x="10935082" y="4076121"/>
                  <a:ext cx="2124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70" name="Ink 269">
                  <a:extLst>
                    <a:ext uri="{FF2B5EF4-FFF2-40B4-BE49-F238E27FC236}">
                      <a16:creationId xmlns:a16="http://schemas.microsoft.com/office/drawing/2014/main" id="{D82613D3-7925-E625-56C4-C32BBE32D9B4}"/>
                    </a:ext>
                  </a:extLst>
                </p14:cNvPr>
                <p14:cNvContentPartPr/>
                <p14:nvPr/>
              </p14:nvContentPartPr>
              <p14:xfrm>
                <a:off x="10919242" y="4007721"/>
                <a:ext cx="160560" cy="130680"/>
              </p14:xfrm>
            </p:contentPart>
          </mc:Choice>
          <mc:Fallback>
            <p:pic>
              <p:nvPicPr>
                <p:cNvPr id="270" name="Ink 269">
                  <a:extLst>
                    <a:ext uri="{FF2B5EF4-FFF2-40B4-BE49-F238E27FC236}">
                      <a16:creationId xmlns:a16="http://schemas.microsoft.com/office/drawing/2014/main" id="{D82613D3-7925-E625-56C4-C32BBE32D9B4}"/>
                    </a:ext>
                  </a:extLst>
                </p:cNvPr>
                <p:cNvPicPr/>
                <p:nvPr/>
              </p:nvPicPr>
              <p:blipFill>
                <a:blip r:embed="rId405"/>
                <a:stretch>
                  <a:fillRect/>
                </a:stretch>
              </p:blipFill>
              <p:spPr>
                <a:xfrm>
                  <a:off x="10910242" y="3998721"/>
                  <a:ext cx="17820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71" name="Ink 270">
                  <a:extLst>
                    <a:ext uri="{FF2B5EF4-FFF2-40B4-BE49-F238E27FC236}">
                      <a16:creationId xmlns:a16="http://schemas.microsoft.com/office/drawing/2014/main" id="{13EB0BE4-EA0F-A110-64F0-7C3278C596BB}"/>
                    </a:ext>
                  </a:extLst>
                </p14:cNvPr>
                <p14:cNvContentPartPr/>
                <p14:nvPr/>
              </p14:nvContentPartPr>
              <p14:xfrm>
                <a:off x="10929682" y="4129401"/>
                <a:ext cx="78840" cy="34200"/>
              </p14:xfrm>
            </p:contentPart>
          </mc:Choice>
          <mc:Fallback>
            <p:pic>
              <p:nvPicPr>
                <p:cNvPr id="271" name="Ink 270">
                  <a:extLst>
                    <a:ext uri="{FF2B5EF4-FFF2-40B4-BE49-F238E27FC236}">
                      <a16:creationId xmlns:a16="http://schemas.microsoft.com/office/drawing/2014/main" id="{13EB0BE4-EA0F-A110-64F0-7C3278C596BB}"/>
                    </a:ext>
                  </a:extLst>
                </p:cNvPr>
                <p:cNvPicPr/>
                <p:nvPr/>
              </p:nvPicPr>
              <p:blipFill>
                <a:blip r:embed="rId407"/>
                <a:stretch>
                  <a:fillRect/>
                </a:stretch>
              </p:blipFill>
              <p:spPr>
                <a:xfrm>
                  <a:off x="10920682" y="4120401"/>
                  <a:ext cx="9648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72" name="Ink 271">
                  <a:extLst>
                    <a:ext uri="{FF2B5EF4-FFF2-40B4-BE49-F238E27FC236}">
                      <a16:creationId xmlns:a16="http://schemas.microsoft.com/office/drawing/2014/main" id="{46E67AEC-84C3-DE8E-B373-935DDE1F46DF}"/>
                    </a:ext>
                  </a:extLst>
                </p14:cNvPr>
                <p14:cNvContentPartPr/>
                <p14:nvPr/>
              </p14:nvContentPartPr>
              <p14:xfrm>
                <a:off x="11085562" y="4018521"/>
                <a:ext cx="170280" cy="192600"/>
              </p14:xfrm>
            </p:contentPart>
          </mc:Choice>
          <mc:Fallback>
            <p:pic>
              <p:nvPicPr>
                <p:cNvPr id="272" name="Ink 271">
                  <a:extLst>
                    <a:ext uri="{FF2B5EF4-FFF2-40B4-BE49-F238E27FC236}">
                      <a16:creationId xmlns:a16="http://schemas.microsoft.com/office/drawing/2014/main" id="{46E67AEC-84C3-DE8E-B373-935DDE1F46DF}"/>
                    </a:ext>
                  </a:extLst>
                </p:cNvPr>
                <p:cNvPicPr/>
                <p:nvPr/>
              </p:nvPicPr>
              <p:blipFill>
                <a:blip r:embed="rId409"/>
                <a:stretch>
                  <a:fillRect/>
                </a:stretch>
              </p:blipFill>
              <p:spPr>
                <a:xfrm>
                  <a:off x="11076562" y="4009521"/>
                  <a:ext cx="18792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73" name="Ink 272">
                  <a:extLst>
                    <a:ext uri="{FF2B5EF4-FFF2-40B4-BE49-F238E27FC236}">
                      <a16:creationId xmlns:a16="http://schemas.microsoft.com/office/drawing/2014/main" id="{95470230-F04B-41DF-C3CB-EB9E141BBB33}"/>
                    </a:ext>
                  </a:extLst>
                </p14:cNvPr>
                <p14:cNvContentPartPr/>
                <p14:nvPr/>
              </p14:nvContentPartPr>
              <p14:xfrm>
                <a:off x="11291122" y="4046241"/>
                <a:ext cx="44280" cy="169560"/>
              </p14:xfrm>
            </p:contentPart>
          </mc:Choice>
          <mc:Fallback>
            <p:pic>
              <p:nvPicPr>
                <p:cNvPr id="273" name="Ink 272">
                  <a:extLst>
                    <a:ext uri="{FF2B5EF4-FFF2-40B4-BE49-F238E27FC236}">
                      <a16:creationId xmlns:a16="http://schemas.microsoft.com/office/drawing/2014/main" id="{95470230-F04B-41DF-C3CB-EB9E141BBB33}"/>
                    </a:ext>
                  </a:extLst>
                </p:cNvPr>
                <p:cNvPicPr/>
                <p:nvPr/>
              </p:nvPicPr>
              <p:blipFill>
                <a:blip r:embed="rId411"/>
                <a:stretch>
                  <a:fillRect/>
                </a:stretch>
              </p:blipFill>
              <p:spPr>
                <a:xfrm>
                  <a:off x="11282122" y="4037241"/>
                  <a:ext cx="6192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74" name="Ink 273">
                  <a:extLst>
                    <a:ext uri="{FF2B5EF4-FFF2-40B4-BE49-F238E27FC236}">
                      <a16:creationId xmlns:a16="http://schemas.microsoft.com/office/drawing/2014/main" id="{2BB7CFD2-F956-ED2D-E9BD-1AC61FADF389}"/>
                    </a:ext>
                  </a:extLst>
                </p14:cNvPr>
                <p14:cNvContentPartPr/>
                <p14:nvPr/>
              </p14:nvContentPartPr>
              <p14:xfrm>
                <a:off x="11295082" y="4014201"/>
                <a:ext cx="167040" cy="122400"/>
              </p14:xfrm>
            </p:contentPart>
          </mc:Choice>
          <mc:Fallback>
            <p:pic>
              <p:nvPicPr>
                <p:cNvPr id="274" name="Ink 273">
                  <a:extLst>
                    <a:ext uri="{FF2B5EF4-FFF2-40B4-BE49-F238E27FC236}">
                      <a16:creationId xmlns:a16="http://schemas.microsoft.com/office/drawing/2014/main" id="{2BB7CFD2-F956-ED2D-E9BD-1AC61FADF389}"/>
                    </a:ext>
                  </a:extLst>
                </p:cNvPr>
                <p:cNvPicPr/>
                <p:nvPr/>
              </p:nvPicPr>
              <p:blipFill>
                <a:blip r:embed="rId413"/>
                <a:stretch>
                  <a:fillRect/>
                </a:stretch>
              </p:blipFill>
              <p:spPr>
                <a:xfrm>
                  <a:off x="11286442" y="4005201"/>
                  <a:ext cx="18468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76" name="Ink 275">
                  <a:extLst>
                    <a:ext uri="{FF2B5EF4-FFF2-40B4-BE49-F238E27FC236}">
                      <a16:creationId xmlns:a16="http://schemas.microsoft.com/office/drawing/2014/main" id="{2AC29780-0CBE-1BDD-9E5C-F9BDB9B656BB}"/>
                    </a:ext>
                  </a:extLst>
                </p14:cNvPr>
                <p14:cNvContentPartPr/>
                <p14:nvPr/>
              </p14:nvContentPartPr>
              <p14:xfrm>
                <a:off x="10952002" y="4066761"/>
                <a:ext cx="25200" cy="182160"/>
              </p14:xfrm>
            </p:contentPart>
          </mc:Choice>
          <mc:Fallback>
            <p:pic>
              <p:nvPicPr>
                <p:cNvPr id="276" name="Ink 275">
                  <a:extLst>
                    <a:ext uri="{FF2B5EF4-FFF2-40B4-BE49-F238E27FC236}">
                      <a16:creationId xmlns:a16="http://schemas.microsoft.com/office/drawing/2014/main" id="{2AC29780-0CBE-1BDD-9E5C-F9BDB9B656BB}"/>
                    </a:ext>
                  </a:extLst>
                </p:cNvPr>
                <p:cNvPicPr/>
                <p:nvPr/>
              </p:nvPicPr>
              <p:blipFill>
                <a:blip r:embed="rId415"/>
                <a:stretch>
                  <a:fillRect/>
                </a:stretch>
              </p:blipFill>
              <p:spPr>
                <a:xfrm>
                  <a:off x="10943002" y="4057761"/>
                  <a:ext cx="4284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77" name="Ink 276">
                  <a:extLst>
                    <a:ext uri="{FF2B5EF4-FFF2-40B4-BE49-F238E27FC236}">
                      <a16:creationId xmlns:a16="http://schemas.microsoft.com/office/drawing/2014/main" id="{566DF63A-0256-B6EA-E34A-451EF839DDB6}"/>
                    </a:ext>
                  </a:extLst>
                </p14:cNvPr>
                <p14:cNvContentPartPr/>
                <p14:nvPr/>
              </p14:nvContentPartPr>
              <p14:xfrm>
                <a:off x="11628082" y="3909801"/>
                <a:ext cx="572400" cy="280800"/>
              </p14:xfrm>
            </p:contentPart>
          </mc:Choice>
          <mc:Fallback>
            <p:pic>
              <p:nvPicPr>
                <p:cNvPr id="277" name="Ink 276">
                  <a:extLst>
                    <a:ext uri="{FF2B5EF4-FFF2-40B4-BE49-F238E27FC236}">
                      <a16:creationId xmlns:a16="http://schemas.microsoft.com/office/drawing/2014/main" id="{566DF63A-0256-B6EA-E34A-451EF839DDB6}"/>
                    </a:ext>
                  </a:extLst>
                </p:cNvPr>
                <p:cNvPicPr/>
                <p:nvPr/>
              </p:nvPicPr>
              <p:blipFill>
                <a:blip r:embed="rId417"/>
                <a:stretch>
                  <a:fillRect/>
                </a:stretch>
              </p:blipFill>
              <p:spPr>
                <a:xfrm>
                  <a:off x="11619442" y="3900801"/>
                  <a:ext cx="59004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78" name="Ink 277">
                  <a:extLst>
                    <a:ext uri="{FF2B5EF4-FFF2-40B4-BE49-F238E27FC236}">
                      <a16:creationId xmlns:a16="http://schemas.microsoft.com/office/drawing/2014/main" id="{73BD1C20-CD32-0C0E-63A4-836D2C0913FC}"/>
                    </a:ext>
                  </a:extLst>
                </p14:cNvPr>
                <p14:cNvContentPartPr/>
                <p14:nvPr/>
              </p14:nvContentPartPr>
              <p14:xfrm>
                <a:off x="12087802" y="3994401"/>
                <a:ext cx="177480" cy="83160"/>
              </p14:xfrm>
            </p:contentPart>
          </mc:Choice>
          <mc:Fallback>
            <p:pic>
              <p:nvPicPr>
                <p:cNvPr id="278" name="Ink 277">
                  <a:extLst>
                    <a:ext uri="{FF2B5EF4-FFF2-40B4-BE49-F238E27FC236}">
                      <a16:creationId xmlns:a16="http://schemas.microsoft.com/office/drawing/2014/main" id="{73BD1C20-CD32-0C0E-63A4-836D2C0913FC}"/>
                    </a:ext>
                  </a:extLst>
                </p:cNvPr>
                <p:cNvPicPr/>
                <p:nvPr/>
              </p:nvPicPr>
              <p:blipFill>
                <a:blip r:embed="rId419"/>
                <a:stretch>
                  <a:fillRect/>
                </a:stretch>
              </p:blipFill>
              <p:spPr>
                <a:xfrm>
                  <a:off x="12079162" y="3985401"/>
                  <a:ext cx="19512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80" name="Ink 279">
                  <a:extLst>
                    <a:ext uri="{FF2B5EF4-FFF2-40B4-BE49-F238E27FC236}">
                      <a16:creationId xmlns:a16="http://schemas.microsoft.com/office/drawing/2014/main" id="{E7458BCA-B1B7-3463-EF4C-3BA9C8EE5612}"/>
                    </a:ext>
                  </a:extLst>
                </p14:cNvPr>
                <p14:cNvContentPartPr/>
                <p14:nvPr/>
              </p14:nvContentPartPr>
              <p14:xfrm>
                <a:off x="11381482" y="4267281"/>
                <a:ext cx="116280" cy="195480"/>
              </p14:xfrm>
            </p:contentPart>
          </mc:Choice>
          <mc:Fallback>
            <p:pic>
              <p:nvPicPr>
                <p:cNvPr id="280" name="Ink 279">
                  <a:extLst>
                    <a:ext uri="{FF2B5EF4-FFF2-40B4-BE49-F238E27FC236}">
                      <a16:creationId xmlns:a16="http://schemas.microsoft.com/office/drawing/2014/main" id="{E7458BCA-B1B7-3463-EF4C-3BA9C8EE5612}"/>
                    </a:ext>
                  </a:extLst>
                </p:cNvPr>
                <p:cNvPicPr/>
                <p:nvPr/>
              </p:nvPicPr>
              <p:blipFill>
                <a:blip r:embed="rId421"/>
                <a:stretch>
                  <a:fillRect/>
                </a:stretch>
              </p:blipFill>
              <p:spPr>
                <a:xfrm>
                  <a:off x="11372482" y="4258641"/>
                  <a:ext cx="13392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81" name="Ink 280">
                  <a:extLst>
                    <a:ext uri="{FF2B5EF4-FFF2-40B4-BE49-F238E27FC236}">
                      <a16:creationId xmlns:a16="http://schemas.microsoft.com/office/drawing/2014/main" id="{21F86DFE-6C86-2C87-1F10-F96BB7A0C4FA}"/>
                    </a:ext>
                  </a:extLst>
                </p14:cNvPr>
                <p14:cNvContentPartPr/>
                <p14:nvPr/>
              </p14:nvContentPartPr>
              <p14:xfrm>
                <a:off x="11390122" y="4329921"/>
                <a:ext cx="174600" cy="52200"/>
              </p14:xfrm>
            </p:contentPart>
          </mc:Choice>
          <mc:Fallback>
            <p:pic>
              <p:nvPicPr>
                <p:cNvPr id="281" name="Ink 280">
                  <a:extLst>
                    <a:ext uri="{FF2B5EF4-FFF2-40B4-BE49-F238E27FC236}">
                      <a16:creationId xmlns:a16="http://schemas.microsoft.com/office/drawing/2014/main" id="{21F86DFE-6C86-2C87-1F10-F96BB7A0C4FA}"/>
                    </a:ext>
                  </a:extLst>
                </p:cNvPr>
                <p:cNvPicPr/>
                <p:nvPr/>
              </p:nvPicPr>
              <p:blipFill>
                <a:blip r:embed="rId423"/>
                <a:stretch>
                  <a:fillRect/>
                </a:stretch>
              </p:blipFill>
              <p:spPr>
                <a:xfrm>
                  <a:off x="11381482" y="4320921"/>
                  <a:ext cx="19224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82" name="Ink 281">
                  <a:extLst>
                    <a:ext uri="{FF2B5EF4-FFF2-40B4-BE49-F238E27FC236}">
                      <a16:creationId xmlns:a16="http://schemas.microsoft.com/office/drawing/2014/main" id="{59989C86-D217-560E-3020-832A185129BF}"/>
                    </a:ext>
                  </a:extLst>
                </p14:cNvPr>
                <p14:cNvContentPartPr/>
                <p14:nvPr/>
              </p14:nvContentPartPr>
              <p14:xfrm>
                <a:off x="11554282" y="4256841"/>
                <a:ext cx="98280" cy="183600"/>
              </p14:xfrm>
            </p:contentPart>
          </mc:Choice>
          <mc:Fallback>
            <p:pic>
              <p:nvPicPr>
                <p:cNvPr id="282" name="Ink 281">
                  <a:extLst>
                    <a:ext uri="{FF2B5EF4-FFF2-40B4-BE49-F238E27FC236}">
                      <a16:creationId xmlns:a16="http://schemas.microsoft.com/office/drawing/2014/main" id="{59989C86-D217-560E-3020-832A185129BF}"/>
                    </a:ext>
                  </a:extLst>
                </p:cNvPr>
                <p:cNvPicPr/>
                <p:nvPr/>
              </p:nvPicPr>
              <p:blipFill>
                <a:blip r:embed="rId425"/>
                <a:stretch>
                  <a:fillRect/>
                </a:stretch>
              </p:blipFill>
              <p:spPr>
                <a:xfrm>
                  <a:off x="11545282" y="4248201"/>
                  <a:ext cx="11592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83" name="Ink 282">
                  <a:extLst>
                    <a:ext uri="{FF2B5EF4-FFF2-40B4-BE49-F238E27FC236}">
                      <a16:creationId xmlns:a16="http://schemas.microsoft.com/office/drawing/2014/main" id="{C705CDF6-E4AA-9EE5-A766-6433C45DE117}"/>
                    </a:ext>
                  </a:extLst>
                </p14:cNvPr>
                <p14:cNvContentPartPr/>
                <p14:nvPr/>
              </p14:nvContentPartPr>
              <p14:xfrm>
                <a:off x="11656162" y="4240641"/>
                <a:ext cx="97200" cy="201600"/>
              </p14:xfrm>
            </p:contentPart>
          </mc:Choice>
          <mc:Fallback>
            <p:pic>
              <p:nvPicPr>
                <p:cNvPr id="283" name="Ink 282">
                  <a:extLst>
                    <a:ext uri="{FF2B5EF4-FFF2-40B4-BE49-F238E27FC236}">
                      <a16:creationId xmlns:a16="http://schemas.microsoft.com/office/drawing/2014/main" id="{C705CDF6-E4AA-9EE5-A766-6433C45DE117}"/>
                    </a:ext>
                  </a:extLst>
                </p:cNvPr>
                <p:cNvPicPr/>
                <p:nvPr/>
              </p:nvPicPr>
              <p:blipFill>
                <a:blip r:embed="rId427"/>
                <a:stretch>
                  <a:fillRect/>
                </a:stretch>
              </p:blipFill>
              <p:spPr>
                <a:xfrm>
                  <a:off x="11647522" y="4232001"/>
                  <a:ext cx="11484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85" name="Ink 284">
                  <a:extLst>
                    <a:ext uri="{FF2B5EF4-FFF2-40B4-BE49-F238E27FC236}">
                      <a16:creationId xmlns:a16="http://schemas.microsoft.com/office/drawing/2014/main" id="{B54F9F03-5CAC-1DED-C561-64B33108861F}"/>
                    </a:ext>
                  </a:extLst>
                </p14:cNvPr>
                <p14:cNvContentPartPr/>
                <p14:nvPr/>
              </p14:nvContentPartPr>
              <p14:xfrm>
                <a:off x="11232082" y="4545201"/>
                <a:ext cx="38520" cy="318960"/>
              </p14:xfrm>
            </p:contentPart>
          </mc:Choice>
          <mc:Fallback>
            <p:pic>
              <p:nvPicPr>
                <p:cNvPr id="285" name="Ink 284">
                  <a:extLst>
                    <a:ext uri="{FF2B5EF4-FFF2-40B4-BE49-F238E27FC236}">
                      <a16:creationId xmlns:a16="http://schemas.microsoft.com/office/drawing/2014/main" id="{B54F9F03-5CAC-1DED-C561-64B33108861F}"/>
                    </a:ext>
                  </a:extLst>
                </p:cNvPr>
                <p:cNvPicPr/>
                <p:nvPr/>
              </p:nvPicPr>
              <p:blipFill>
                <a:blip r:embed="rId429"/>
                <a:stretch>
                  <a:fillRect/>
                </a:stretch>
              </p:blipFill>
              <p:spPr>
                <a:xfrm>
                  <a:off x="11223082" y="4536561"/>
                  <a:ext cx="5616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86" name="Ink 285">
                  <a:extLst>
                    <a:ext uri="{FF2B5EF4-FFF2-40B4-BE49-F238E27FC236}">
                      <a16:creationId xmlns:a16="http://schemas.microsoft.com/office/drawing/2014/main" id="{C606C8CC-2241-BE4F-DB2F-52EB63995397}"/>
                    </a:ext>
                  </a:extLst>
                </p14:cNvPr>
                <p14:cNvContentPartPr/>
                <p14:nvPr/>
              </p14:nvContentPartPr>
              <p14:xfrm>
                <a:off x="11163322" y="4811961"/>
                <a:ext cx="191520" cy="84240"/>
              </p14:xfrm>
            </p:contentPart>
          </mc:Choice>
          <mc:Fallback>
            <p:pic>
              <p:nvPicPr>
                <p:cNvPr id="286" name="Ink 285">
                  <a:extLst>
                    <a:ext uri="{FF2B5EF4-FFF2-40B4-BE49-F238E27FC236}">
                      <a16:creationId xmlns:a16="http://schemas.microsoft.com/office/drawing/2014/main" id="{C606C8CC-2241-BE4F-DB2F-52EB63995397}"/>
                    </a:ext>
                  </a:extLst>
                </p:cNvPr>
                <p:cNvPicPr/>
                <p:nvPr/>
              </p:nvPicPr>
              <p:blipFill>
                <a:blip r:embed="rId431"/>
                <a:stretch>
                  <a:fillRect/>
                </a:stretch>
              </p:blipFill>
              <p:spPr>
                <a:xfrm>
                  <a:off x="11154682" y="4802961"/>
                  <a:ext cx="20916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88" name="Ink 287">
                  <a:extLst>
                    <a:ext uri="{FF2B5EF4-FFF2-40B4-BE49-F238E27FC236}">
                      <a16:creationId xmlns:a16="http://schemas.microsoft.com/office/drawing/2014/main" id="{7A837EF4-166E-FFB5-B593-7F75D05BE8C1}"/>
                    </a:ext>
                  </a:extLst>
                </p14:cNvPr>
                <p14:cNvContentPartPr/>
                <p14:nvPr/>
              </p14:nvContentPartPr>
              <p14:xfrm>
                <a:off x="10484722" y="4842561"/>
                <a:ext cx="1719000" cy="1179360"/>
              </p14:xfrm>
            </p:contentPart>
          </mc:Choice>
          <mc:Fallback>
            <p:pic>
              <p:nvPicPr>
                <p:cNvPr id="288" name="Ink 287">
                  <a:extLst>
                    <a:ext uri="{FF2B5EF4-FFF2-40B4-BE49-F238E27FC236}">
                      <a16:creationId xmlns:a16="http://schemas.microsoft.com/office/drawing/2014/main" id="{7A837EF4-166E-FFB5-B593-7F75D05BE8C1}"/>
                    </a:ext>
                  </a:extLst>
                </p:cNvPr>
                <p:cNvPicPr/>
                <p:nvPr/>
              </p:nvPicPr>
              <p:blipFill>
                <a:blip r:embed="rId433"/>
                <a:stretch>
                  <a:fillRect/>
                </a:stretch>
              </p:blipFill>
              <p:spPr>
                <a:xfrm>
                  <a:off x="10475722" y="4833921"/>
                  <a:ext cx="1736640" cy="1197000"/>
                </a:xfrm>
                <a:prstGeom prst="rect">
                  <a:avLst/>
                </a:prstGeom>
              </p:spPr>
            </p:pic>
          </mc:Fallback>
        </mc:AlternateContent>
      </p:grpSp>
      <p:grpSp>
        <p:nvGrpSpPr>
          <p:cNvPr id="296" name="Group 295">
            <a:extLst>
              <a:ext uri="{FF2B5EF4-FFF2-40B4-BE49-F238E27FC236}">
                <a16:creationId xmlns:a16="http://schemas.microsoft.com/office/drawing/2014/main" id="{19B7A739-9342-1DE2-59F1-7B1C5E8E90CD}"/>
              </a:ext>
            </a:extLst>
          </p:cNvPr>
          <p:cNvGrpSpPr/>
          <p:nvPr/>
        </p:nvGrpSpPr>
        <p:grpSpPr>
          <a:xfrm>
            <a:off x="10836082" y="5126601"/>
            <a:ext cx="1100520" cy="344520"/>
            <a:chOff x="10836082" y="5126601"/>
            <a:chExt cx="1100520" cy="344520"/>
          </a:xfrm>
        </p:grpSpPr>
        <mc:AlternateContent xmlns:mc="http://schemas.openxmlformats.org/markup-compatibility/2006">
          <mc:Choice xmlns:p14="http://schemas.microsoft.com/office/powerpoint/2010/main" Requires="p14">
            <p:contentPart p14:bwMode="auto" r:id="rId434">
              <p14:nvContentPartPr>
                <p14:cNvPr id="290" name="Ink 289">
                  <a:extLst>
                    <a:ext uri="{FF2B5EF4-FFF2-40B4-BE49-F238E27FC236}">
                      <a16:creationId xmlns:a16="http://schemas.microsoft.com/office/drawing/2014/main" id="{A608F9C8-E101-F167-8356-940C58F48E8E}"/>
                    </a:ext>
                  </a:extLst>
                </p14:cNvPr>
                <p14:cNvContentPartPr/>
                <p14:nvPr/>
              </p14:nvContentPartPr>
              <p14:xfrm>
                <a:off x="10836082" y="5228841"/>
                <a:ext cx="150480" cy="242280"/>
              </p14:xfrm>
            </p:contentPart>
          </mc:Choice>
          <mc:Fallback>
            <p:pic>
              <p:nvPicPr>
                <p:cNvPr id="290" name="Ink 289">
                  <a:extLst>
                    <a:ext uri="{FF2B5EF4-FFF2-40B4-BE49-F238E27FC236}">
                      <a16:creationId xmlns:a16="http://schemas.microsoft.com/office/drawing/2014/main" id="{A608F9C8-E101-F167-8356-940C58F48E8E}"/>
                    </a:ext>
                  </a:extLst>
                </p:cNvPr>
                <p:cNvPicPr/>
                <p:nvPr/>
              </p:nvPicPr>
              <p:blipFill>
                <a:blip r:embed="rId435"/>
                <a:stretch>
                  <a:fillRect/>
                </a:stretch>
              </p:blipFill>
              <p:spPr>
                <a:xfrm>
                  <a:off x="10827442" y="5219841"/>
                  <a:ext cx="16812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291" name="Ink 290">
                  <a:extLst>
                    <a:ext uri="{FF2B5EF4-FFF2-40B4-BE49-F238E27FC236}">
                      <a16:creationId xmlns:a16="http://schemas.microsoft.com/office/drawing/2014/main" id="{2B0FEA45-0D63-9541-0A2F-F152EFBFEF37}"/>
                    </a:ext>
                  </a:extLst>
                </p14:cNvPr>
                <p14:cNvContentPartPr/>
                <p14:nvPr/>
              </p14:nvContentPartPr>
              <p14:xfrm>
                <a:off x="10981882" y="5207961"/>
                <a:ext cx="358920" cy="233280"/>
              </p14:xfrm>
            </p:contentPart>
          </mc:Choice>
          <mc:Fallback>
            <p:pic>
              <p:nvPicPr>
                <p:cNvPr id="291" name="Ink 290">
                  <a:extLst>
                    <a:ext uri="{FF2B5EF4-FFF2-40B4-BE49-F238E27FC236}">
                      <a16:creationId xmlns:a16="http://schemas.microsoft.com/office/drawing/2014/main" id="{2B0FEA45-0D63-9541-0A2F-F152EFBFEF37}"/>
                    </a:ext>
                  </a:extLst>
                </p:cNvPr>
                <p:cNvPicPr/>
                <p:nvPr/>
              </p:nvPicPr>
              <p:blipFill>
                <a:blip r:embed="rId437"/>
                <a:stretch>
                  <a:fillRect/>
                </a:stretch>
              </p:blipFill>
              <p:spPr>
                <a:xfrm>
                  <a:off x="10972882" y="5199321"/>
                  <a:ext cx="37656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292" name="Ink 291">
                  <a:extLst>
                    <a:ext uri="{FF2B5EF4-FFF2-40B4-BE49-F238E27FC236}">
                      <a16:creationId xmlns:a16="http://schemas.microsoft.com/office/drawing/2014/main" id="{64D9ADEF-4D5E-C112-0360-2C49790AA4B4}"/>
                    </a:ext>
                  </a:extLst>
                </p14:cNvPr>
                <p14:cNvContentPartPr/>
                <p14:nvPr/>
              </p14:nvContentPartPr>
              <p14:xfrm>
                <a:off x="11360602" y="5126601"/>
                <a:ext cx="576000" cy="285120"/>
              </p14:xfrm>
            </p:contentPart>
          </mc:Choice>
          <mc:Fallback>
            <p:pic>
              <p:nvPicPr>
                <p:cNvPr id="292" name="Ink 291">
                  <a:extLst>
                    <a:ext uri="{FF2B5EF4-FFF2-40B4-BE49-F238E27FC236}">
                      <a16:creationId xmlns:a16="http://schemas.microsoft.com/office/drawing/2014/main" id="{64D9ADEF-4D5E-C112-0360-2C49790AA4B4}"/>
                    </a:ext>
                  </a:extLst>
                </p:cNvPr>
                <p:cNvPicPr/>
                <p:nvPr/>
              </p:nvPicPr>
              <p:blipFill>
                <a:blip r:embed="rId439"/>
                <a:stretch>
                  <a:fillRect/>
                </a:stretch>
              </p:blipFill>
              <p:spPr>
                <a:xfrm>
                  <a:off x="11351962" y="5117961"/>
                  <a:ext cx="593640" cy="302760"/>
                </a:xfrm>
                <a:prstGeom prst="rect">
                  <a:avLst/>
                </a:prstGeom>
              </p:spPr>
            </p:pic>
          </mc:Fallback>
        </mc:AlternateContent>
      </p:grpSp>
      <p:grpSp>
        <p:nvGrpSpPr>
          <p:cNvPr id="313" name="Group 312">
            <a:extLst>
              <a:ext uri="{FF2B5EF4-FFF2-40B4-BE49-F238E27FC236}">
                <a16:creationId xmlns:a16="http://schemas.microsoft.com/office/drawing/2014/main" id="{95BB78D4-1F0E-545F-43DB-D9B5BDEA1C60}"/>
              </a:ext>
            </a:extLst>
          </p:cNvPr>
          <p:cNvGrpSpPr/>
          <p:nvPr/>
        </p:nvGrpSpPr>
        <p:grpSpPr>
          <a:xfrm>
            <a:off x="8344522" y="4567881"/>
            <a:ext cx="2082600" cy="1205280"/>
            <a:chOff x="8344522" y="4567881"/>
            <a:chExt cx="2082600" cy="1205280"/>
          </a:xfrm>
        </p:grpSpPr>
        <mc:AlternateContent xmlns:mc="http://schemas.openxmlformats.org/markup-compatibility/2006">
          <mc:Choice xmlns:p14="http://schemas.microsoft.com/office/powerpoint/2010/main" Requires="p14">
            <p:contentPart p14:bwMode="auto" r:id="rId440">
              <p14:nvContentPartPr>
                <p14:cNvPr id="293" name="Ink 292">
                  <a:extLst>
                    <a:ext uri="{FF2B5EF4-FFF2-40B4-BE49-F238E27FC236}">
                      <a16:creationId xmlns:a16="http://schemas.microsoft.com/office/drawing/2014/main" id="{A51F5433-B4D2-AD47-0BD7-BF3CBC428FE5}"/>
                    </a:ext>
                  </a:extLst>
                </p14:cNvPr>
                <p14:cNvContentPartPr/>
                <p14:nvPr/>
              </p14:nvContentPartPr>
              <p14:xfrm>
                <a:off x="10185202" y="5349441"/>
                <a:ext cx="241920" cy="36720"/>
              </p14:xfrm>
            </p:contentPart>
          </mc:Choice>
          <mc:Fallback>
            <p:pic>
              <p:nvPicPr>
                <p:cNvPr id="293" name="Ink 292">
                  <a:extLst>
                    <a:ext uri="{FF2B5EF4-FFF2-40B4-BE49-F238E27FC236}">
                      <a16:creationId xmlns:a16="http://schemas.microsoft.com/office/drawing/2014/main" id="{A51F5433-B4D2-AD47-0BD7-BF3CBC428FE5}"/>
                    </a:ext>
                  </a:extLst>
                </p:cNvPr>
                <p:cNvPicPr/>
                <p:nvPr/>
              </p:nvPicPr>
              <p:blipFill>
                <a:blip r:embed="rId441"/>
                <a:stretch>
                  <a:fillRect/>
                </a:stretch>
              </p:blipFill>
              <p:spPr>
                <a:xfrm>
                  <a:off x="10176562" y="5340801"/>
                  <a:ext cx="25956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294" name="Ink 293">
                  <a:extLst>
                    <a:ext uri="{FF2B5EF4-FFF2-40B4-BE49-F238E27FC236}">
                      <a16:creationId xmlns:a16="http://schemas.microsoft.com/office/drawing/2014/main" id="{663B2B2C-7E03-F935-E962-F807741F0249}"/>
                    </a:ext>
                  </a:extLst>
                </p14:cNvPr>
                <p14:cNvContentPartPr/>
                <p14:nvPr/>
              </p14:nvContentPartPr>
              <p14:xfrm>
                <a:off x="10152442" y="5298681"/>
                <a:ext cx="129960" cy="196560"/>
              </p14:xfrm>
            </p:contentPart>
          </mc:Choice>
          <mc:Fallback>
            <p:pic>
              <p:nvPicPr>
                <p:cNvPr id="294" name="Ink 293">
                  <a:extLst>
                    <a:ext uri="{FF2B5EF4-FFF2-40B4-BE49-F238E27FC236}">
                      <a16:creationId xmlns:a16="http://schemas.microsoft.com/office/drawing/2014/main" id="{663B2B2C-7E03-F935-E962-F807741F0249}"/>
                    </a:ext>
                  </a:extLst>
                </p:cNvPr>
                <p:cNvPicPr/>
                <p:nvPr/>
              </p:nvPicPr>
              <p:blipFill>
                <a:blip r:embed="rId443"/>
                <a:stretch>
                  <a:fillRect/>
                </a:stretch>
              </p:blipFill>
              <p:spPr>
                <a:xfrm>
                  <a:off x="10143442" y="5290041"/>
                  <a:ext cx="14760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297" name="Ink 296">
                  <a:extLst>
                    <a:ext uri="{FF2B5EF4-FFF2-40B4-BE49-F238E27FC236}">
                      <a16:creationId xmlns:a16="http://schemas.microsoft.com/office/drawing/2014/main" id="{6E8CD3E8-ECDC-1861-AD18-4045F821D4F2}"/>
                    </a:ext>
                  </a:extLst>
                </p14:cNvPr>
                <p14:cNvContentPartPr/>
                <p14:nvPr/>
              </p14:nvContentPartPr>
              <p14:xfrm>
                <a:off x="8344522" y="4567881"/>
                <a:ext cx="1933560" cy="680760"/>
              </p14:xfrm>
            </p:contentPart>
          </mc:Choice>
          <mc:Fallback>
            <p:pic>
              <p:nvPicPr>
                <p:cNvPr id="297" name="Ink 296">
                  <a:extLst>
                    <a:ext uri="{FF2B5EF4-FFF2-40B4-BE49-F238E27FC236}">
                      <a16:creationId xmlns:a16="http://schemas.microsoft.com/office/drawing/2014/main" id="{6E8CD3E8-ECDC-1861-AD18-4045F821D4F2}"/>
                    </a:ext>
                  </a:extLst>
                </p:cNvPr>
                <p:cNvPicPr/>
                <p:nvPr/>
              </p:nvPicPr>
              <p:blipFill>
                <a:blip r:embed="rId445"/>
                <a:stretch>
                  <a:fillRect/>
                </a:stretch>
              </p:blipFill>
              <p:spPr>
                <a:xfrm>
                  <a:off x="8335522" y="4559241"/>
                  <a:ext cx="1951200" cy="69840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298" name="Ink 297">
                  <a:extLst>
                    <a:ext uri="{FF2B5EF4-FFF2-40B4-BE49-F238E27FC236}">
                      <a16:creationId xmlns:a16="http://schemas.microsoft.com/office/drawing/2014/main" id="{AF850ADA-5849-30E3-E64D-B9B21647EBC6}"/>
                    </a:ext>
                  </a:extLst>
                </p14:cNvPr>
                <p14:cNvContentPartPr/>
                <p14:nvPr/>
              </p14:nvContentPartPr>
              <p14:xfrm>
                <a:off x="8581762" y="4750401"/>
                <a:ext cx="149400" cy="264960"/>
              </p14:xfrm>
            </p:contentPart>
          </mc:Choice>
          <mc:Fallback>
            <p:pic>
              <p:nvPicPr>
                <p:cNvPr id="298" name="Ink 297">
                  <a:extLst>
                    <a:ext uri="{FF2B5EF4-FFF2-40B4-BE49-F238E27FC236}">
                      <a16:creationId xmlns:a16="http://schemas.microsoft.com/office/drawing/2014/main" id="{AF850ADA-5849-30E3-E64D-B9B21647EBC6}"/>
                    </a:ext>
                  </a:extLst>
                </p:cNvPr>
                <p:cNvPicPr/>
                <p:nvPr/>
              </p:nvPicPr>
              <p:blipFill>
                <a:blip r:embed="rId447"/>
                <a:stretch>
                  <a:fillRect/>
                </a:stretch>
              </p:blipFill>
              <p:spPr>
                <a:xfrm>
                  <a:off x="8572762" y="4741401"/>
                  <a:ext cx="16704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299" name="Ink 298">
                  <a:extLst>
                    <a:ext uri="{FF2B5EF4-FFF2-40B4-BE49-F238E27FC236}">
                      <a16:creationId xmlns:a16="http://schemas.microsoft.com/office/drawing/2014/main" id="{9F9EBBCA-651B-4B78-7D1F-E7BFC65B8C68}"/>
                    </a:ext>
                  </a:extLst>
                </p14:cNvPr>
                <p14:cNvContentPartPr/>
                <p14:nvPr/>
              </p14:nvContentPartPr>
              <p14:xfrm>
                <a:off x="8772922" y="4762641"/>
                <a:ext cx="290880" cy="220320"/>
              </p14:xfrm>
            </p:contentPart>
          </mc:Choice>
          <mc:Fallback>
            <p:pic>
              <p:nvPicPr>
                <p:cNvPr id="299" name="Ink 298">
                  <a:extLst>
                    <a:ext uri="{FF2B5EF4-FFF2-40B4-BE49-F238E27FC236}">
                      <a16:creationId xmlns:a16="http://schemas.microsoft.com/office/drawing/2014/main" id="{9F9EBBCA-651B-4B78-7D1F-E7BFC65B8C68}"/>
                    </a:ext>
                  </a:extLst>
                </p:cNvPr>
                <p:cNvPicPr/>
                <p:nvPr/>
              </p:nvPicPr>
              <p:blipFill>
                <a:blip r:embed="rId449"/>
                <a:stretch>
                  <a:fillRect/>
                </a:stretch>
              </p:blipFill>
              <p:spPr>
                <a:xfrm>
                  <a:off x="8763922" y="4754001"/>
                  <a:ext cx="30852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300" name="Ink 299">
                  <a:extLst>
                    <a:ext uri="{FF2B5EF4-FFF2-40B4-BE49-F238E27FC236}">
                      <a16:creationId xmlns:a16="http://schemas.microsoft.com/office/drawing/2014/main" id="{5804A79A-B27D-859B-9864-070319506F42}"/>
                    </a:ext>
                  </a:extLst>
                </p14:cNvPr>
                <p14:cNvContentPartPr/>
                <p14:nvPr/>
              </p14:nvContentPartPr>
              <p14:xfrm>
                <a:off x="9076042" y="4778121"/>
                <a:ext cx="363960" cy="146880"/>
              </p14:xfrm>
            </p:contentPart>
          </mc:Choice>
          <mc:Fallback>
            <p:pic>
              <p:nvPicPr>
                <p:cNvPr id="300" name="Ink 299">
                  <a:extLst>
                    <a:ext uri="{FF2B5EF4-FFF2-40B4-BE49-F238E27FC236}">
                      <a16:creationId xmlns:a16="http://schemas.microsoft.com/office/drawing/2014/main" id="{5804A79A-B27D-859B-9864-070319506F42}"/>
                    </a:ext>
                  </a:extLst>
                </p:cNvPr>
                <p:cNvPicPr/>
                <p:nvPr/>
              </p:nvPicPr>
              <p:blipFill>
                <a:blip r:embed="rId451"/>
                <a:stretch>
                  <a:fillRect/>
                </a:stretch>
              </p:blipFill>
              <p:spPr>
                <a:xfrm>
                  <a:off x="9067402" y="4769121"/>
                  <a:ext cx="38160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301" name="Ink 300">
                  <a:extLst>
                    <a:ext uri="{FF2B5EF4-FFF2-40B4-BE49-F238E27FC236}">
                      <a16:creationId xmlns:a16="http://schemas.microsoft.com/office/drawing/2014/main" id="{9A2F31A0-E421-7A20-083E-46E606784B16}"/>
                    </a:ext>
                  </a:extLst>
                </p14:cNvPr>
                <p14:cNvContentPartPr/>
                <p14:nvPr/>
              </p14:nvContentPartPr>
              <p14:xfrm>
                <a:off x="9393922" y="4719081"/>
                <a:ext cx="25200" cy="23040"/>
              </p14:xfrm>
            </p:contentPart>
          </mc:Choice>
          <mc:Fallback>
            <p:pic>
              <p:nvPicPr>
                <p:cNvPr id="301" name="Ink 300">
                  <a:extLst>
                    <a:ext uri="{FF2B5EF4-FFF2-40B4-BE49-F238E27FC236}">
                      <a16:creationId xmlns:a16="http://schemas.microsoft.com/office/drawing/2014/main" id="{9A2F31A0-E421-7A20-083E-46E606784B16}"/>
                    </a:ext>
                  </a:extLst>
                </p:cNvPr>
                <p:cNvPicPr/>
                <p:nvPr/>
              </p:nvPicPr>
              <p:blipFill>
                <a:blip r:embed="rId453"/>
                <a:stretch>
                  <a:fillRect/>
                </a:stretch>
              </p:blipFill>
              <p:spPr>
                <a:xfrm>
                  <a:off x="9385282" y="4710081"/>
                  <a:ext cx="4284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454">
              <p14:nvContentPartPr>
                <p14:cNvPr id="302" name="Ink 301">
                  <a:extLst>
                    <a:ext uri="{FF2B5EF4-FFF2-40B4-BE49-F238E27FC236}">
                      <a16:creationId xmlns:a16="http://schemas.microsoft.com/office/drawing/2014/main" id="{2F6169E5-E9C6-3D3B-3516-95D227F7AA95}"/>
                    </a:ext>
                  </a:extLst>
                </p14:cNvPr>
                <p14:cNvContentPartPr/>
                <p14:nvPr/>
              </p14:nvContentPartPr>
              <p14:xfrm>
                <a:off x="9491482" y="4809801"/>
                <a:ext cx="94320" cy="109440"/>
              </p14:xfrm>
            </p:contentPart>
          </mc:Choice>
          <mc:Fallback>
            <p:pic>
              <p:nvPicPr>
                <p:cNvPr id="302" name="Ink 301">
                  <a:extLst>
                    <a:ext uri="{FF2B5EF4-FFF2-40B4-BE49-F238E27FC236}">
                      <a16:creationId xmlns:a16="http://schemas.microsoft.com/office/drawing/2014/main" id="{2F6169E5-E9C6-3D3B-3516-95D227F7AA95}"/>
                    </a:ext>
                  </a:extLst>
                </p:cNvPr>
                <p:cNvPicPr/>
                <p:nvPr/>
              </p:nvPicPr>
              <p:blipFill>
                <a:blip r:embed="rId455"/>
                <a:stretch>
                  <a:fillRect/>
                </a:stretch>
              </p:blipFill>
              <p:spPr>
                <a:xfrm>
                  <a:off x="9482842" y="4800801"/>
                  <a:ext cx="11196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303" name="Ink 302">
                  <a:extLst>
                    <a:ext uri="{FF2B5EF4-FFF2-40B4-BE49-F238E27FC236}">
                      <a16:creationId xmlns:a16="http://schemas.microsoft.com/office/drawing/2014/main" id="{2BC7B3A2-0BE9-7EF6-A02A-AC83552BE5F0}"/>
                    </a:ext>
                  </a:extLst>
                </p14:cNvPr>
                <p14:cNvContentPartPr/>
                <p14:nvPr/>
              </p14:nvContentPartPr>
              <p14:xfrm>
                <a:off x="9594802" y="4708281"/>
                <a:ext cx="248760" cy="242280"/>
              </p14:xfrm>
            </p:contentPart>
          </mc:Choice>
          <mc:Fallback>
            <p:pic>
              <p:nvPicPr>
                <p:cNvPr id="303" name="Ink 302">
                  <a:extLst>
                    <a:ext uri="{FF2B5EF4-FFF2-40B4-BE49-F238E27FC236}">
                      <a16:creationId xmlns:a16="http://schemas.microsoft.com/office/drawing/2014/main" id="{2BC7B3A2-0BE9-7EF6-A02A-AC83552BE5F0}"/>
                    </a:ext>
                  </a:extLst>
                </p:cNvPr>
                <p:cNvPicPr/>
                <p:nvPr/>
              </p:nvPicPr>
              <p:blipFill>
                <a:blip r:embed="rId457"/>
                <a:stretch>
                  <a:fillRect/>
                </a:stretch>
              </p:blipFill>
              <p:spPr>
                <a:xfrm>
                  <a:off x="9586162" y="4699641"/>
                  <a:ext cx="26640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458">
              <p14:nvContentPartPr>
                <p14:cNvPr id="304" name="Ink 303">
                  <a:extLst>
                    <a:ext uri="{FF2B5EF4-FFF2-40B4-BE49-F238E27FC236}">
                      <a16:creationId xmlns:a16="http://schemas.microsoft.com/office/drawing/2014/main" id="{409D295C-BED0-197B-52C7-024473003846}"/>
                    </a:ext>
                  </a:extLst>
                </p14:cNvPr>
                <p14:cNvContentPartPr/>
                <p14:nvPr/>
              </p14:nvContentPartPr>
              <p14:xfrm>
                <a:off x="9864802" y="4721961"/>
                <a:ext cx="27360" cy="38520"/>
              </p14:xfrm>
            </p:contentPart>
          </mc:Choice>
          <mc:Fallback>
            <p:pic>
              <p:nvPicPr>
                <p:cNvPr id="304" name="Ink 303">
                  <a:extLst>
                    <a:ext uri="{FF2B5EF4-FFF2-40B4-BE49-F238E27FC236}">
                      <a16:creationId xmlns:a16="http://schemas.microsoft.com/office/drawing/2014/main" id="{409D295C-BED0-197B-52C7-024473003846}"/>
                    </a:ext>
                  </a:extLst>
                </p:cNvPr>
                <p:cNvPicPr/>
                <p:nvPr/>
              </p:nvPicPr>
              <p:blipFill>
                <a:blip r:embed="rId459"/>
                <a:stretch>
                  <a:fillRect/>
                </a:stretch>
              </p:blipFill>
              <p:spPr>
                <a:xfrm>
                  <a:off x="9856162" y="4713321"/>
                  <a:ext cx="4500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305" name="Ink 304">
                  <a:extLst>
                    <a:ext uri="{FF2B5EF4-FFF2-40B4-BE49-F238E27FC236}">
                      <a16:creationId xmlns:a16="http://schemas.microsoft.com/office/drawing/2014/main" id="{8F3C8145-7BD2-8BA2-60BE-705A78B98F7D}"/>
                    </a:ext>
                  </a:extLst>
                </p14:cNvPr>
                <p14:cNvContentPartPr/>
                <p14:nvPr/>
              </p14:nvContentPartPr>
              <p14:xfrm>
                <a:off x="9884602" y="4747881"/>
                <a:ext cx="206280" cy="208800"/>
              </p14:xfrm>
            </p:contentPart>
          </mc:Choice>
          <mc:Fallback>
            <p:pic>
              <p:nvPicPr>
                <p:cNvPr id="305" name="Ink 304">
                  <a:extLst>
                    <a:ext uri="{FF2B5EF4-FFF2-40B4-BE49-F238E27FC236}">
                      <a16:creationId xmlns:a16="http://schemas.microsoft.com/office/drawing/2014/main" id="{8F3C8145-7BD2-8BA2-60BE-705A78B98F7D}"/>
                    </a:ext>
                  </a:extLst>
                </p:cNvPr>
                <p:cNvPicPr/>
                <p:nvPr/>
              </p:nvPicPr>
              <p:blipFill>
                <a:blip r:embed="rId461"/>
                <a:stretch>
                  <a:fillRect/>
                </a:stretch>
              </p:blipFill>
              <p:spPr>
                <a:xfrm>
                  <a:off x="9875962" y="4739241"/>
                  <a:ext cx="22392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462">
              <p14:nvContentPartPr>
                <p14:cNvPr id="306" name="Ink 305">
                  <a:extLst>
                    <a:ext uri="{FF2B5EF4-FFF2-40B4-BE49-F238E27FC236}">
                      <a16:creationId xmlns:a16="http://schemas.microsoft.com/office/drawing/2014/main" id="{EF3D27F5-69F9-E86F-F00D-131B8EF7AD0E}"/>
                    </a:ext>
                  </a:extLst>
                </p14:cNvPr>
                <p14:cNvContentPartPr/>
                <p14:nvPr/>
              </p14:nvContentPartPr>
              <p14:xfrm>
                <a:off x="8403562" y="5262321"/>
                <a:ext cx="1695600" cy="510840"/>
              </p14:xfrm>
            </p:contentPart>
          </mc:Choice>
          <mc:Fallback>
            <p:pic>
              <p:nvPicPr>
                <p:cNvPr id="306" name="Ink 305">
                  <a:extLst>
                    <a:ext uri="{FF2B5EF4-FFF2-40B4-BE49-F238E27FC236}">
                      <a16:creationId xmlns:a16="http://schemas.microsoft.com/office/drawing/2014/main" id="{EF3D27F5-69F9-E86F-F00D-131B8EF7AD0E}"/>
                    </a:ext>
                  </a:extLst>
                </p:cNvPr>
                <p:cNvPicPr/>
                <p:nvPr/>
              </p:nvPicPr>
              <p:blipFill>
                <a:blip r:embed="rId463"/>
                <a:stretch>
                  <a:fillRect/>
                </a:stretch>
              </p:blipFill>
              <p:spPr>
                <a:xfrm>
                  <a:off x="8394562" y="5253321"/>
                  <a:ext cx="1713240" cy="528480"/>
                </a:xfrm>
                <a:prstGeom prst="rect">
                  <a:avLst/>
                </a:prstGeom>
              </p:spPr>
            </p:pic>
          </mc:Fallback>
        </mc:AlternateContent>
        <mc:AlternateContent xmlns:mc="http://schemas.openxmlformats.org/markup-compatibility/2006">
          <mc:Choice xmlns:p14="http://schemas.microsoft.com/office/powerpoint/2010/main" Requires="p14">
            <p:contentPart p14:bwMode="auto" r:id="rId464">
              <p14:nvContentPartPr>
                <p14:cNvPr id="307" name="Ink 306">
                  <a:extLst>
                    <a:ext uri="{FF2B5EF4-FFF2-40B4-BE49-F238E27FC236}">
                      <a16:creationId xmlns:a16="http://schemas.microsoft.com/office/drawing/2014/main" id="{BAD54A64-EAE5-E3EF-4D53-84D380D7D018}"/>
                    </a:ext>
                  </a:extLst>
                </p14:cNvPr>
                <p14:cNvContentPartPr/>
                <p14:nvPr/>
              </p14:nvContentPartPr>
              <p14:xfrm>
                <a:off x="8596882" y="5427921"/>
                <a:ext cx="252000" cy="182160"/>
              </p14:xfrm>
            </p:contentPart>
          </mc:Choice>
          <mc:Fallback>
            <p:pic>
              <p:nvPicPr>
                <p:cNvPr id="307" name="Ink 306">
                  <a:extLst>
                    <a:ext uri="{FF2B5EF4-FFF2-40B4-BE49-F238E27FC236}">
                      <a16:creationId xmlns:a16="http://schemas.microsoft.com/office/drawing/2014/main" id="{BAD54A64-EAE5-E3EF-4D53-84D380D7D018}"/>
                    </a:ext>
                  </a:extLst>
                </p:cNvPr>
                <p:cNvPicPr/>
                <p:nvPr/>
              </p:nvPicPr>
              <p:blipFill>
                <a:blip r:embed="rId465"/>
                <a:stretch>
                  <a:fillRect/>
                </a:stretch>
              </p:blipFill>
              <p:spPr>
                <a:xfrm>
                  <a:off x="8588242" y="5418921"/>
                  <a:ext cx="26964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466">
              <p14:nvContentPartPr>
                <p14:cNvPr id="308" name="Ink 307">
                  <a:extLst>
                    <a:ext uri="{FF2B5EF4-FFF2-40B4-BE49-F238E27FC236}">
                      <a16:creationId xmlns:a16="http://schemas.microsoft.com/office/drawing/2014/main" id="{D95759D1-BCD8-83D8-DC31-7062613DEAF9}"/>
                    </a:ext>
                  </a:extLst>
                </p14:cNvPr>
                <p14:cNvContentPartPr/>
                <p14:nvPr/>
              </p14:nvContentPartPr>
              <p14:xfrm>
                <a:off x="8900362" y="5390481"/>
                <a:ext cx="222480" cy="228600"/>
              </p14:xfrm>
            </p:contentPart>
          </mc:Choice>
          <mc:Fallback>
            <p:pic>
              <p:nvPicPr>
                <p:cNvPr id="308" name="Ink 307">
                  <a:extLst>
                    <a:ext uri="{FF2B5EF4-FFF2-40B4-BE49-F238E27FC236}">
                      <a16:creationId xmlns:a16="http://schemas.microsoft.com/office/drawing/2014/main" id="{D95759D1-BCD8-83D8-DC31-7062613DEAF9}"/>
                    </a:ext>
                  </a:extLst>
                </p:cNvPr>
                <p:cNvPicPr/>
                <p:nvPr/>
              </p:nvPicPr>
              <p:blipFill>
                <a:blip r:embed="rId467"/>
                <a:stretch>
                  <a:fillRect/>
                </a:stretch>
              </p:blipFill>
              <p:spPr>
                <a:xfrm>
                  <a:off x="8891362" y="5381841"/>
                  <a:ext cx="24012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468">
              <p14:nvContentPartPr>
                <p14:cNvPr id="309" name="Ink 308">
                  <a:extLst>
                    <a:ext uri="{FF2B5EF4-FFF2-40B4-BE49-F238E27FC236}">
                      <a16:creationId xmlns:a16="http://schemas.microsoft.com/office/drawing/2014/main" id="{CBDB0BE6-9165-5C3D-9B9B-BAB4BE9BA811}"/>
                    </a:ext>
                  </a:extLst>
                </p14:cNvPr>
                <p14:cNvContentPartPr/>
                <p14:nvPr/>
              </p14:nvContentPartPr>
              <p14:xfrm>
                <a:off x="9053722" y="5443761"/>
                <a:ext cx="198000" cy="154080"/>
              </p14:xfrm>
            </p:contentPart>
          </mc:Choice>
          <mc:Fallback>
            <p:pic>
              <p:nvPicPr>
                <p:cNvPr id="309" name="Ink 308">
                  <a:extLst>
                    <a:ext uri="{FF2B5EF4-FFF2-40B4-BE49-F238E27FC236}">
                      <a16:creationId xmlns:a16="http://schemas.microsoft.com/office/drawing/2014/main" id="{CBDB0BE6-9165-5C3D-9B9B-BAB4BE9BA811}"/>
                    </a:ext>
                  </a:extLst>
                </p:cNvPr>
                <p:cNvPicPr/>
                <p:nvPr/>
              </p:nvPicPr>
              <p:blipFill>
                <a:blip r:embed="rId469"/>
                <a:stretch>
                  <a:fillRect/>
                </a:stretch>
              </p:blipFill>
              <p:spPr>
                <a:xfrm>
                  <a:off x="9044722" y="5434761"/>
                  <a:ext cx="21564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470">
              <p14:nvContentPartPr>
                <p14:cNvPr id="310" name="Ink 309">
                  <a:extLst>
                    <a:ext uri="{FF2B5EF4-FFF2-40B4-BE49-F238E27FC236}">
                      <a16:creationId xmlns:a16="http://schemas.microsoft.com/office/drawing/2014/main" id="{F8F2425C-F4D2-2151-4525-8AE5AB3634D0}"/>
                    </a:ext>
                  </a:extLst>
                </p14:cNvPr>
                <p14:cNvContentPartPr/>
                <p14:nvPr/>
              </p14:nvContentPartPr>
              <p14:xfrm>
                <a:off x="9233002" y="5369961"/>
                <a:ext cx="45000" cy="42840"/>
              </p14:xfrm>
            </p:contentPart>
          </mc:Choice>
          <mc:Fallback>
            <p:pic>
              <p:nvPicPr>
                <p:cNvPr id="310" name="Ink 309">
                  <a:extLst>
                    <a:ext uri="{FF2B5EF4-FFF2-40B4-BE49-F238E27FC236}">
                      <a16:creationId xmlns:a16="http://schemas.microsoft.com/office/drawing/2014/main" id="{F8F2425C-F4D2-2151-4525-8AE5AB3634D0}"/>
                    </a:ext>
                  </a:extLst>
                </p:cNvPr>
                <p:cNvPicPr/>
                <p:nvPr/>
              </p:nvPicPr>
              <p:blipFill>
                <a:blip r:embed="rId471"/>
                <a:stretch>
                  <a:fillRect/>
                </a:stretch>
              </p:blipFill>
              <p:spPr>
                <a:xfrm>
                  <a:off x="9224002" y="5361321"/>
                  <a:ext cx="6264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472">
              <p14:nvContentPartPr>
                <p14:cNvPr id="312" name="Ink 311">
                  <a:extLst>
                    <a:ext uri="{FF2B5EF4-FFF2-40B4-BE49-F238E27FC236}">
                      <a16:creationId xmlns:a16="http://schemas.microsoft.com/office/drawing/2014/main" id="{12335C70-DED4-0B08-D1EB-1FE661495D75}"/>
                    </a:ext>
                  </a:extLst>
                </p14:cNvPr>
                <p14:cNvContentPartPr/>
                <p14:nvPr/>
              </p14:nvContentPartPr>
              <p14:xfrm>
                <a:off x="9313282" y="5404521"/>
                <a:ext cx="370800" cy="171000"/>
              </p14:xfrm>
            </p:contentPart>
          </mc:Choice>
          <mc:Fallback>
            <p:pic>
              <p:nvPicPr>
                <p:cNvPr id="312" name="Ink 311">
                  <a:extLst>
                    <a:ext uri="{FF2B5EF4-FFF2-40B4-BE49-F238E27FC236}">
                      <a16:creationId xmlns:a16="http://schemas.microsoft.com/office/drawing/2014/main" id="{12335C70-DED4-0B08-D1EB-1FE661495D75}"/>
                    </a:ext>
                  </a:extLst>
                </p:cNvPr>
                <p:cNvPicPr/>
                <p:nvPr/>
              </p:nvPicPr>
              <p:blipFill>
                <a:blip r:embed="rId473"/>
                <a:stretch>
                  <a:fillRect/>
                </a:stretch>
              </p:blipFill>
              <p:spPr>
                <a:xfrm>
                  <a:off x="9304282" y="5395881"/>
                  <a:ext cx="388440" cy="188640"/>
                </a:xfrm>
                <a:prstGeom prst="rect">
                  <a:avLst/>
                </a:prstGeom>
              </p:spPr>
            </p:pic>
          </mc:Fallback>
        </mc:AlternateContent>
      </p:grpSp>
      <p:grpSp>
        <p:nvGrpSpPr>
          <p:cNvPr id="321" name="Group 320">
            <a:extLst>
              <a:ext uri="{FF2B5EF4-FFF2-40B4-BE49-F238E27FC236}">
                <a16:creationId xmlns:a16="http://schemas.microsoft.com/office/drawing/2014/main" id="{3EB33952-812C-44D1-348A-1928D2369896}"/>
              </a:ext>
            </a:extLst>
          </p:cNvPr>
          <p:cNvGrpSpPr/>
          <p:nvPr/>
        </p:nvGrpSpPr>
        <p:grpSpPr>
          <a:xfrm>
            <a:off x="8220322" y="5764161"/>
            <a:ext cx="2328120" cy="1075680"/>
            <a:chOff x="8220322" y="5764161"/>
            <a:chExt cx="2328120" cy="1075680"/>
          </a:xfrm>
        </p:grpSpPr>
        <mc:AlternateContent xmlns:mc="http://schemas.openxmlformats.org/markup-compatibility/2006">
          <mc:Choice xmlns:p14="http://schemas.microsoft.com/office/powerpoint/2010/main" Requires="p14">
            <p:contentPart p14:bwMode="auto" r:id="rId474">
              <p14:nvContentPartPr>
                <p14:cNvPr id="314" name="Ink 313">
                  <a:extLst>
                    <a:ext uri="{FF2B5EF4-FFF2-40B4-BE49-F238E27FC236}">
                      <a16:creationId xmlns:a16="http://schemas.microsoft.com/office/drawing/2014/main" id="{B38F13D8-7DDF-E54B-D8EC-F15E8AE4FF3E}"/>
                    </a:ext>
                  </a:extLst>
                </p14:cNvPr>
                <p14:cNvContentPartPr/>
                <p14:nvPr/>
              </p14:nvContentPartPr>
              <p14:xfrm>
                <a:off x="8300962" y="5764161"/>
                <a:ext cx="2059200" cy="472320"/>
              </p14:xfrm>
            </p:contentPart>
          </mc:Choice>
          <mc:Fallback>
            <p:pic>
              <p:nvPicPr>
                <p:cNvPr id="314" name="Ink 313">
                  <a:extLst>
                    <a:ext uri="{FF2B5EF4-FFF2-40B4-BE49-F238E27FC236}">
                      <a16:creationId xmlns:a16="http://schemas.microsoft.com/office/drawing/2014/main" id="{B38F13D8-7DDF-E54B-D8EC-F15E8AE4FF3E}"/>
                    </a:ext>
                  </a:extLst>
                </p:cNvPr>
                <p:cNvPicPr/>
                <p:nvPr/>
              </p:nvPicPr>
              <p:blipFill>
                <a:blip r:embed="rId475"/>
                <a:stretch>
                  <a:fillRect/>
                </a:stretch>
              </p:blipFill>
              <p:spPr>
                <a:xfrm>
                  <a:off x="8291962" y="5755161"/>
                  <a:ext cx="2076840" cy="489960"/>
                </a:xfrm>
                <a:prstGeom prst="rect">
                  <a:avLst/>
                </a:prstGeom>
              </p:spPr>
            </p:pic>
          </mc:Fallback>
        </mc:AlternateContent>
        <mc:AlternateContent xmlns:mc="http://schemas.openxmlformats.org/markup-compatibility/2006">
          <mc:Choice xmlns:p14="http://schemas.microsoft.com/office/powerpoint/2010/main" Requires="p14">
            <p:contentPart p14:bwMode="auto" r:id="rId476">
              <p14:nvContentPartPr>
                <p14:cNvPr id="315" name="Ink 314">
                  <a:extLst>
                    <a:ext uri="{FF2B5EF4-FFF2-40B4-BE49-F238E27FC236}">
                      <a16:creationId xmlns:a16="http://schemas.microsoft.com/office/drawing/2014/main" id="{03280E00-8971-1DB9-5FE6-1C954FA8D910}"/>
                    </a:ext>
                  </a:extLst>
                </p14:cNvPr>
                <p14:cNvContentPartPr/>
                <p14:nvPr/>
              </p14:nvContentPartPr>
              <p14:xfrm>
                <a:off x="8691202" y="5873241"/>
                <a:ext cx="171360" cy="264960"/>
              </p14:xfrm>
            </p:contentPart>
          </mc:Choice>
          <mc:Fallback>
            <p:pic>
              <p:nvPicPr>
                <p:cNvPr id="315" name="Ink 314">
                  <a:extLst>
                    <a:ext uri="{FF2B5EF4-FFF2-40B4-BE49-F238E27FC236}">
                      <a16:creationId xmlns:a16="http://schemas.microsoft.com/office/drawing/2014/main" id="{03280E00-8971-1DB9-5FE6-1C954FA8D910}"/>
                    </a:ext>
                  </a:extLst>
                </p:cNvPr>
                <p:cNvPicPr/>
                <p:nvPr/>
              </p:nvPicPr>
              <p:blipFill>
                <a:blip r:embed="rId477"/>
                <a:stretch>
                  <a:fillRect/>
                </a:stretch>
              </p:blipFill>
              <p:spPr>
                <a:xfrm>
                  <a:off x="8682202" y="5864241"/>
                  <a:ext cx="18900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478">
              <p14:nvContentPartPr>
                <p14:cNvPr id="316" name="Ink 315">
                  <a:extLst>
                    <a:ext uri="{FF2B5EF4-FFF2-40B4-BE49-F238E27FC236}">
                      <a16:creationId xmlns:a16="http://schemas.microsoft.com/office/drawing/2014/main" id="{7E5A9A26-AE27-CDDD-6544-D34CFF512E8B}"/>
                    </a:ext>
                  </a:extLst>
                </p14:cNvPr>
                <p14:cNvContentPartPr/>
                <p14:nvPr/>
              </p14:nvContentPartPr>
              <p14:xfrm>
                <a:off x="8714602" y="5962161"/>
                <a:ext cx="325440" cy="155160"/>
              </p14:xfrm>
            </p:contentPart>
          </mc:Choice>
          <mc:Fallback>
            <p:pic>
              <p:nvPicPr>
                <p:cNvPr id="316" name="Ink 315">
                  <a:extLst>
                    <a:ext uri="{FF2B5EF4-FFF2-40B4-BE49-F238E27FC236}">
                      <a16:creationId xmlns:a16="http://schemas.microsoft.com/office/drawing/2014/main" id="{7E5A9A26-AE27-CDDD-6544-D34CFF512E8B}"/>
                    </a:ext>
                  </a:extLst>
                </p:cNvPr>
                <p:cNvPicPr/>
                <p:nvPr/>
              </p:nvPicPr>
              <p:blipFill>
                <a:blip r:embed="rId479"/>
                <a:stretch>
                  <a:fillRect/>
                </a:stretch>
              </p:blipFill>
              <p:spPr>
                <a:xfrm>
                  <a:off x="8705602" y="5953521"/>
                  <a:ext cx="34308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480">
              <p14:nvContentPartPr>
                <p14:cNvPr id="317" name="Ink 316">
                  <a:extLst>
                    <a:ext uri="{FF2B5EF4-FFF2-40B4-BE49-F238E27FC236}">
                      <a16:creationId xmlns:a16="http://schemas.microsoft.com/office/drawing/2014/main" id="{4536FA7A-B796-9266-D06A-D08E0056F933}"/>
                    </a:ext>
                  </a:extLst>
                </p14:cNvPr>
                <p14:cNvContentPartPr/>
                <p14:nvPr/>
              </p14:nvContentPartPr>
              <p14:xfrm>
                <a:off x="9059842" y="5954601"/>
                <a:ext cx="152280" cy="348120"/>
              </p14:xfrm>
            </p:contentPart>
          </mc:Choice>
          <mc:Fallback>
            <p:pic>
              <p:nvPicPr>
                <p:cNvPr id="317" name="Ink 316">
                  <a:extLst>
                    <a:ext uri="{FF2B5EF4-FFF2-40B4-BE49-F238E27FC236}">
                      <a16:creationId xmlns:a16="http://schemas.microsoft.com/office/drawing/2014/main" id="{4536FA7A-B796-9266-D06A-D08E0056F933}"/>
                    </a:ext>
                  </a:extLst>
                </p:cNvPr>
                <p:cNvPicPr/>
                <p:nvPr/>
              </p:nvPicPr>
              <p:blipFill>
                <a:blip r:embed="rId481"/>
                <a:stretch>
                  <a:fillRect/>
                </a:stretch>
              </p:blipFill>
              <p:spPr>
                <a:xfrm>
                  <a:off x="9051202" y="5945601"/>
                  <a:ext cx="169920" cy="365760"/>
                </a:xfrm>
                <a:prstGeom prst="rect">
                  <a:avLst/>
                </a:prstGeom>
              </p:spPr>
            </p:pic>
          </mc:Fallback>
        </mc:AlternateContent>
        <mc:AlternateContent xmlns:mc="http://schemas.openxmlformats.org/markup-compatibility/2006">
          <mc:Choice xmlns:p14="http://schemas.microsoft.com/office/powerpoint/2010/main" Requires="p14">
            <p:contentPart p14:bwMode="auto" r:id="rId482">
              <p14:nvContentPartPr>
                <p14:cNvPr id="318" name="Ink 317">
                  <a:extLst>
                    <a:ext uri="{FF2B5EF4-FFF2-40B4-BE49-F238E27FC236}">
                      <a16:creationId xmlns:a16="http://schemas.microsoft.com/office/drawing/2014/main" id="{B8B964FE-7585-73E1-B225-780DB866C872}"/>
                    </a:ext>
                  </a:extLst>
                </p14:cNvPr>
                <p14:cNvContentPartPr/>
                <p14:nvPr/>
              </p14:nvContentPartPr>
              <p14:xfrm>
                <a:off x="9252082" y="5799081"/>
                <a:ext cx="599760" cy="277200"/>
              </p14:xfrm>
            </p:contentPart>
          </mc:Choice>
          <mc:Fallback>
            <p:pic>
              <p:nvPicPr>
                <p:cNvPr id="318" name="Ink 317">
                  <a:extLst>
                    <a:ext uri="{FF2B5EF4-FFF2-40B4-BE49-F238E27FC236}">
                      <a16:creationId xmlns:a16="http://schemas.microsoft.com/office/drawing/2014/main" id="{B8B964FE-7585-73E1-B225-780DB866C872}"/>
                    </a:ext>
                  </a:extLst>
                </p:cNvPr>
                <p:cNvPicPr/>
                <p:nvPr/>
              </p:nvPicPr>
              <p:blipFill>
                <a:blip r:embed="rId483"/>
                <a:stretch>
                  <a:fillRect/>
                </a:stretch>
              </p:blipFill>
              <p:spPr>
                <a:xfrm>
                  <a:off x="9243082" y="5790441"/>
                  <a:ext cx="61740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484">
              <p14:nvContentPartPr>
                <p14:cNvPr id="319" name="Ink 318">
                  <a:extLst>
                    <a:ext uri="{FF2B5EF4-FFF2-40B4-BE49-F238E27FC236}">
                      <a16:creationId xmlns:a16="http://schemas.microsoft.com/office/drawing/2014/main" id="{2CAC09B6-C3D8-1D04-5D7C-7B1C82B95657}"/>
                    </a:ext>
                  </a:extLst>
                </p14:cNvPr>
                <p14:cNvContentPartPr/>
                <p14:nvPr/>
              </p14:nvContentPartPr>
              <p14:xfrm>
                <a:off x="9780202" y="5864961"/>
                <a:ext cx="127080" cy="90720"/>
              </p14:xfrm>
            </p:contentPart>
          </mc:Choice>
          <mc:Fallback>
            <p:pic>
              <p:nvPicPr>
                <p:cNvPr id="319" name="Ink 318">
                  <a:extLst>
                    <a:ext uri="{FF2B5EF4-FFF2-40B4-BE49-F238E27FC236}">
                      <a16:creationId xmlns:a16="http://schemas.microsoft.com/office/drawing/2014/main" id="{2CAC09B6-C3D8-1D04-5D7C-7B1C82B95657}"/>
                    </a:ext>
                  </a:extLst>
                </p:cNvPr>
                <p:cNvPicPr/>
                <p:nvPr/>
              </p:nvPicPr>
              <p:blipFill>
                <a:blip r:embed="rId485"/>
                <a:stretch>
                  <a:fillRect/>
                </a:stretch>
              </p:blipFill>
              <p:spPr>
                <a:xfrm>
                  <a:off x="9771562" y="5855961"/>
                  <a:ext cx="14472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486">
              <p14:nvContentPartPr>
                <p14:cNvPr id="320" name="Ink 319">
                  <a:extLst>
                    <a:ext uri="{FF2B5EF4-FFF2-40B4-BE49-F238E27FC236}">
                      <a16:creationId xmlns:a16="http://schemas.microsoft.com/office/drawing/2014/main" id="{2EE0295E-0C8F-C3E2-2934-DAF9036372AA}"/>
                    </a:ext>
                  </a:extLst>
                </p14:cNvPr>
                <p14:cNvContentPartPr/>
                <p14:nvPr/>
              </p14:nvContentPartPr>
              <p14:xfrm>
                <a:off x="8220322" y="6332241"/>
                <a:ext cx="2328120" cy="507600"/>
              </p14:xfrm>
            </p:contentPart>
          </mc:Choice>
          <mc:Fallback>
            <p:pic>
              <p:nvPicPr>
                <p:cNvPr id="320" name="Ink 319">
                  <a:extLst>
                    <a:ext uri="{FF2B5EF4-FFF2-40B4-BE49-F238E27FC236}">
                      <a16:creationId xmlns:a16="http://schemas.microsoft.com/office/drawing/2014/main" id="{2EE0295E-0C8F-C3E2-2934-DAF9036372AA}"/>
                    </a:ext>
                  </a:extLst>
                </p:cNvPr>
                <p:cNvPicPr/>
                <p:nvPr/>
              </p:nvPicPr>
              <p:blipFill>
                <a:blip r:embed="rId487"/>
                <a:stretch>
                  <a:fillRect/>
                </a:stretch>
              </p:blipFill>
              <p:spPr>
                <a:xfrm>
                  <a:off x="8211682" y="6323601"/>
                  <a:ext cx="2345760" cy="525240"/>
                </a:xfrm>
                <a:prstGeom prst="rect">
                  <a:avLst/>
                </a:prstGeom>
              </p:spPr>
            </p:pic>
          </mc:Fallback>
        </mc:AlternateContent>
      </p:grpSp>
      <p:grpSp>
        <p:nvGrpSpPr>
          <p:cNvPr id="329" name="Group 328">
            <a:extLst>
              <a:ext uri="{FF2B5EF4-FFF2-40B4-BE49-F238E27FC236}">
                <a16:creationId xmlns:a16="http://schemas.microsoft.com/office/drawing/2014/main" id="{244475F4-8C1A-CB79-ED7A-F8FAB629564E}"/>
              </a:ext>
            </a:extLst>
          </p:cNvPr>
          <p:cNvGrpSpPr/>
          <p:nvPr/>
        </p:nvGrpSpPr>
        <p:grpSpPr>
          <a:xfrm>
            <a:off x="8581042" y="6412161"/>
            <a:ext cx="1780200" cy="305280"/>
            <a:chOff x="8581042" y="6412161"/>
            <a:chExt cx="1780200" cy="305280"/>
          </a:xfrm>
        </p:grpSpPr>
        <mc:AlternateContent xmlns:mc="http://schemas.openxmlformats.org/markup-compatibility/2006">
          <mc:Choice xmlns:p14="http://schemas.microsoft.com/office/powerpoint/2010/main" Requires="p14">
            <p:contentPart p14:bwMode="auto" r:id="rId488">
              <p14:nvContentPartPr>
                <p14:cNvPr id="322" name="Ink 321">
                  <a:extLst>
                    <a:ext uri="{FF2B5EF4-FFF2-40B4-BE49-F238E27FC236}">
                      <a16:creationId xmlns:a16="http://schemas.microsoft.com/office/drawing/2014/main" id="{2FAC3A56-A199-F836-96F6-162E12442CC9}"/>
                    </a:ext>
                  </a:extLst>
                </p14:cNvPr>
                <p14:cNvContentPartPr/>
                <p14:nvPr/>
              </p14:nvContentPartPr>
              <p14:xfrm>
                <a:off x="8581042" y="6453201"/>
                <a:ext cx="206280" cy="264240"/>
              </p14:xfrm>
            </p:contentPart>
          </mc:Choice>
          <mc:Fallback>
            <p:pic>
              <p:nvPicPr>
                <p:cNvPr id="322" name="Ink 321">
                  <a:extLst>
                    <a:ext uri="{FF2B5EF4-FFF2-40B4-BE49-F238E27FC236}">
                      <a16:creationId xmlns:a16="http://schemas.microsoft.com/office/drawing/2014/main" id="{2FAC3A56-A199-F836-96F6-162E12442CC9}"/>
                    </a:ext>
                  </a:extLst>
                </p:cNvPr>
                <p:cNvPicPr/>
                <p:nvPr/>
              </p:nvPicPr>
              <p:blipFill>
                <a:blip r:embed="rId489"/>
                <a:stretch>
                  <a:fillRect/>
                </a:stretch>
              </p:blipFill>
              <p:spPr>
                <a:xfrm>
                  <a:off x="8572042" y="6444201"/>
                  <a:ext cx="22392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490">
              <p14:nvContentPartPr>
                <p14:cNvPr id="323" name="Ink 322">
                  <a:extLst>
                    <a:ext uri="{FF2B5EF4-FFF2-40B4-BE49-F238E27FC236}">
                      <a16:creationId xmlns:a16="http://schemas.microsoft.com/office/drawing/2014/main" id="{41186065-3BD6-C970-9871-ECC6F2F25838}"/>
                    </a:ext>
                  </a:extLst>
                </p14:cNvPr>
                <p14:cNvContentPartPr/>
                <p14:nvPr/>
              </p14:nvContentPartPr>
              <p14:xfrm>
                <a:off x="8654122" y="6447441"/>
                <a:ext cx="939240" cy="237240"/>
              </p14:xfrm>
            </p:contentPart>
          </mc:Choice>
          <mc:Fallback>
            <p:pic>
              <p:nvPicPr>
                <p:cNvPr id="323" name="Ink 322">
                  <a:extLst>
                    <a:ext uri="{FF2B5EF4-FFF2-40B4-BE49-F238E27FC236}">
                      <a16:creationId xmlns:a16="http://schemas.microsoft.com/office/drawing/2014/main" id="{41186065-3BD6-C970-9871-ECC6F2F25838}"/>
                    </a:ext>
                  </a:extLst>
                </p:cNvPr>
                <p:cNvPicPr/>
                <p:nvPr/>
              </p:nvPicPr>
              <p:blipFill>
                <a:blip r:embed="rId491"/>
                <a:stretch>
                  <a:fillRect/>
                </a:stretch>
              </p:blipFill>
              <p:spPr>
                <a:xfrm>
                  <a:off x="8645482" y="6438801"/>
                  <a:ext cx="95688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492">
              <p14:nvContentPartPr>
                <p14:cNvPr id="324" name="Ink 323">
                  <a:extLst>
                    <a:ext uri="{FF2B5EF4-FFF2-40B4-BE49-F238E27FC236}">
                      <a16:creationId xmlns:a16="http://schemas.microsoft.com/office/drawing/2014/main" id="{7EE6CC87-53FA-FB3A-D16E-66A22A689CF0}"/>
                    </a:ext>
                  </a:extLst>
                </p14:cNvPr>
                <p14:cNvContentPartPr/>
                <p14:nvPr/>
              </p14:nvContentPartPr>
              <p14:xfrm>
                <a:off x="9686962" y="6524841"/>
                <a:ext cx="106920" cy="181800"/>
              </p14:xfrm>
            </p:contentPart>
          </mc:Choice>
          <mc:Fallback>
            <p:pic>
              <p:nvPicPr>
                <p:cNvPr id="324" name="Ink 323">
                  <a:extLst>
                    <a:ext uri="{FF2B5EF4-FFF2-40B4-BE49-F238E27FC236}">
                      <a16:creationId xmlns:a16="http://schemas.microsoft.com/office/drawing/2014/main" id="{7EE6CC87-53FA-FB3A-D16E-66A22A689CF0}"/>
                    </a:ext>
                  </a:extLst>
                </p:cNvPr>
                <p:cNvPicPr/>
                <p:nvPr/>
              </p:nvPicPr>
              <p:blipFill>
                <a:blip r:embed="rId493"/>
                <a:stretch>
                  <a:fillRect/>
                </a:stretch>
              </p:blipFill>
              <p:spPr>
                <a:xfrm>
                  <a:off x="9678322" y="6516201"/>
                  <a:ext cx="12456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494">
              <p14:nvContentPartPr>
                <p14:cNvPr id="325" name="Ink 324">
                  <a:extLst>
                    <a:ext uri="{FF2B5EF4-FFF2-40B4-BE49-F238E27FC236}">
                      <a16:creationId xmlns:a16="http://schemas.microsoft.com/office/drawing/2014/main" id="{CC5FE6C7-67FE-F0D0-7CB2-1F891290A3E0}"/>
                    </a:ext>
                  </a:extLst>
                </p14:cNvPr>
                <p14:cNvContentPartPr/>
                <p14:nvPr/>
              </p14:nvContentPartPr>
              <p14:xfrm>
                <a:off x="9707482" y="6427641"/>
                <a:ext cx="381960" cy="242280"/>
              </p14:xfrm>
            </p:contentPart>
          </mc:Choice>
          <mc:Fallback>
            <p:pic>
              <p:nvPicPr>
                <p:cNvPr id="325" name="Ink 324">
                  <a:extLst>
                    <a:ext uri="{FF2B5EF4-FFF2-40B4-BE49-F238E27FC236}">
                      <a16:creationId xmlns:a16="http://schemas.microsoft.com/office/drawing/2014/main" id="{CC5FE6C7-67FE-F0D0-7CB2-1F891290A3E0}"/>
                    </a:ext>
                  </a:extLst>
                </p:cNvPr>
                <p:cNvPicPr/>
                <p:nvPr/>
              </p:nvPicPr>
              <p:blipFill>
                <a:blip r:embed="rId495"/>
                <a:stretch>
                  <a:fillRect/>
                </a:stretch>
              </p:blipFill>
              <p:spPr>
                <a:xfrm>
                  <a:off x="9698482" y="6419001"/>
                  <a:ext cx="39960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496">
              <p14:nvContentPartPr>
                <p14:cNvPr id="326" name="Ink 325">
                  <a:extLst>
                    <a:ext uri="{FF2B5EF4-FFF2-40B4-BE49-F238E27FC236}">
                      <a16:creationId xmlns:a16="http://schemas.microsoft.com/office/drawing/2014/main" id="{DBC6143F-1B89-F9B0-9D3F-7E4C1A0612B9}"/>
                    </a:ext>
                  </a:extLst>
                </p14:cNvPr>
                <p14:cNvContentPartPr/>
                <p14:nvPr/>
              </p14:nvContentPartPr>
              <p14:xfrm>
                <a:off x="9972442" y="6506121"/>
                <a:ext cx="195480" cy="110160"/>
              </p14:xfrm>
            </p:contentPart>
          </mc:Choice>
          <mc:Fallback>
            <p:pic>
              <p:nvPicPr>
                <p:cNvPr id="326" name="Ink 325">
                  <a:extLst>
                    <a:ext uri="{FF2B5EF4-FFF2-40B4-BE49-F238E27FC236}">
                      <a16:creationId xmlns:a16="http://schemas.microsoft.com/office/drawing/2014/main" id="{DBC6143F-1B89-F9B0-9D3F-7E4C1A0612B9}"/>
                    </a:ext>
                  </a:extLst>
                </p:cNvPr>
                <p:cNvPicPr/>
                <p:nvPr/>
              </p:nvPicPr>
              <p:blipFill>
                <a:blip r:embed="rId497"/>
                <a:stretch>
                  <a:fillRect/>
                </a:stretch>
              </p:blipFill>
              <p:spPr>
                <a:xfrm>
                  <a:off x="9963442" y="6497121"/>
                  <a:ext cx="21312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498">
              <p14:nvContentPartPr>
                <p14:cNvPr id="327" name="Ink 326">
                  <a:extLst>
                    <a:ext uri="{FF2B5EF4-FFF2-40B4-BE49-F238E27FC236}">
                      <a16:creationId xmlns:a16="http://schemas.microsoft.com/office/drawing/2014/main" id="{D8E1E631-8ADB-DE39-E155-7B636643A0F3}"/>
                    </a:ext>
                  </a:extLst>
                </p14:cNvPr>
                <p14:cNvContentPartPr/>
                <p14:nvPr/>
              </p14:nvContentPartPr>
              <p14:xfrm>
                <a:off x="10156402" y="6412161"/>
                <a:ext cx="3960" cy="33120"/>
              </p14:xfrm>
            </p:contentPart>
          </mc:Choice>
          <mc:Fallback>
            <p:pic>
              <p:nvPicPr>
                <p:cNvPr id="327" name="Ink 326">
                  <a:extLst>
                    <a:ext uri="{FF2B5EF4-FFF2-40B4-BE49-F238E27FC236}">
                      <a16:creationId xmlns:a16="http://schemas.microsoft.com/office/drawing/2014/main" id="{D8E1E631-8ADB-DE39-E155-7B636643A0F3}"/>
                    </a:ext>
                  </a:extLst>
                </p:cNvPr>
                <p:cNvPicPr/>
                <p:nvPr/>
              </p:nvPicPr>
              <p:blipFill>
                <a:blip r:embed="rId499"/>
                <a:stretch>
                  <a:fillRect/>
                </a:stretch>
              </p:blipFill>
              <p:spPr>
                <a:xfrm>
                  <a:off x="10147762" y="6403521"/>
                  <a:ext cx="2160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500">
              <p14:nvContentPartPr>
                <p14:cNvPr id="328" name="Ink 327">
                  <a:extLst>
                    <a:ext uri="{FF2B5EF4-FFF2-40B4-BE49-F238E27FC236}">
                      <a16:creationId xmlns:a16="http://schemas.microsoft.com/office/drawing/2014/main" id="{51369234-A003-AEA8-0C83-2F0859849F0A}"/>
                    </a:ext>
                  </a:extLst>
                </p14:cNvPr>
                <p14:cNvContentPartPr/>
                <p14:nvPr/>
              </p14:nvContentPartPr>
              <p14:xfrm>
                <a:off x="10201042" y="6512241"/>
                <a:ext cx="160200" cy="100440"/>
              </p14:xfrm>
            </p:contentPart>
          </mc:Choice>
          <mc:Fallback>
            <p:pic>
              <p:nvPicPr>
                <p:cNvPr id="328" name="Ink 327">
                  <a:extLst>
                    <a:ext uri="{FF2B5EF4-FFF2-40B4-BE49-F238E27FC236}">
                      <a16:creationId xmlns:a16="http://schemas.microsoft.com/office/drawing/2014/main" id="{51369234-A003-AEA8-0C83-2F0859849F0A}"/>
                    </a:ext>
                  </a:extLst>
                </p:cNvPr>
                <p:cNvPicPr/>
                <p:nvPr/>
              </p:nvPicPr>
              <p:blipFill>
                <a:blip r:embed="rId501"/>
                <a:stretch>
                  <a:fillRect/>
                </a:stretch>
              </p:blipFill>
              <p:spPr>
                <a:xfrm>
                  <a:off x="10192042" y="6503241"/>
                  <a:ext cx="177840" cy="118080"/>
                </a:xfrm>
                <a:prstGeom prst="rect">
                  <a:avLst/>
                </a:prstGeom>
              </p:spPr>
            </p:pic>
          </mc:Fallback>
        </mc:AlternateContent>
      </p:grpSp>
      <p:grpSp>
        <p:nvGrpSpPr>
          <p:cNvPr id="337" name="Group 336">
            <a:extLst>
              <a:ext uri="{FF2B5EF4-FFF2-40B4-BE49-F238E27FC236}">
                <a16:creationId xmlns:a16="http://schemas.microsoft.com/office/drawing/2014/main" id="{1AC5D79C-05C5-6E67-9BCB-574283799874}"/>
              </a:ext>
            </a:extLst>
          </p:cNvPr>
          <p:cNvGrpSpPr/>
          <p:nvPr/>
        </p:nvGrpSpPr>
        <p:grpSpPr>
          <a:xfrm>
            <a:off x="10534762" y="6021921"/>
            <a:ext cx="1782720" cy="649080"/>
            <a:chOff x="10534762" y="6021921"/>
            <a:chExt cx="1782720" cy="649080"/>
          </a:xfrm>
        </p:grpSpPr>
        <mc:AlternateContent xmlns:mc="http://schemas.openxmlformats.org/markup-compatibility/2006">
          <mc:Choice xmlns:p14="http://schemas.microsoft.com/office/powerpoint/2010/main" Requires="p14">
            <p:contentPart p14:bwMode="auto" r:id="rId502">
              <p14:nvContentPartPr>
                <p14:cNvPr id="330" name="Ink 329">
                  <a:extLst>
                    <a:ext uri="{FF2B5EF4-FFF2-40B4-BE49-F238E27FC236}">
                      <a16:creationId xmlns:a16="http://schemas.microsoft.com/office/drawing/2014/main" id="{6C3DBC6B-A71E-2AB6-3A2C-512250DBEB91}"/>
                    </a:ext>
                  </a:extLst>
                </p14:cNvPr>
                <p14:cNvContentPartPr/>
                <p14:nvPr/>
              </p14:nvContentPartPr>
              <p14:xfrm>
                <a:off x="10534762" y="6021921"/>
                <a:ext cx="1782720" cy="649080"/>
              </p14:xfrm>
            </p:contentPart>
          </mc:Choice>
          <mc:Fallback>
            <p:pic>
              <p:nvPicPr>
                <p:cNvPr id="330" name="Ink 329">
                  <a:extLst>
                    <a:ext uri="{FF2B5EF4-FFF2-40B4-BE49-F238E27FC236}">
                      <a16:creationId xmlns:a16="http://schemas.microsoft.com/office/drawing/2014/main" id="{6C3DBC6B-A71E-2AB6-3A2C-512250DBEB91}"/>
                    </a:ext>
                  </a:extLst>
                </p:cNvPr>
                <p:cNvPicPr/>
                <p:nvPr/>
              </p:nvPicPr>
              <p:blipFill>
                <a:blip r:embed="rId503"/>
                <a:stretch>
                  <a:fillRect/>
                </a:stretch>
              </p:blipFill>
              <p:spPr>
                <a:xfrm>
                  <a:off x="10525762" y="6012921"/>
                  <a:ext cx="1800360" cy="666720"/>
                </a:xfrm>
                <a:prstGeom prst="rect">
                  <a:avLst/>
                </a:prstGeom>
              </p:spPr>
            </p:pic>
          </mc:Fallback>
        </mc:AlternateContent>
        <mc:AlternateContent xmlns:mc="http://schemas.openxmlformats.org/markup-compatibility/2006">
          <mc:Choice xmlns:p14="http://schemas.microsoft.com/office/powerpoint/2010/main" Requires="p14">
            <p:contentPart p14:bwMode="auto" r:id="rId504">
              <p14:nvContentPartPr>
                <p14:cNvPr id="331" name="Ink 330">
                  <a:extLst>
                    <a:ext uri="{FF2B5EF4-FFF2-40B4-BE49-F238E27FC236}">
                      <a16:creationId xmlns:a16="http://schemas.microsoft.com/office/drawing/2014/main" id="{58CA4ADD-5BA2-7CF1-8169-5F04BA168350}"/>
                    </a:ext>
                  </a:extLst>
                </p14:cNvPr>
                <p14:cNvContentPartPr/>
                <p14:nvPr/>
              </p14:nvContentPartPr>
              <p14:xfrm>
                <a:off x="10856602" y="6144681"/>
                <a:ext cx="126360" cy="397080"/>
              </p14:xfrm>
            </p:contentPart>
          </mc:Choice>
          <mc:Fallback>
            <p:pic>
              <p:nvPicPr>
                <p:cNvPr id="331" name="Ink 330">
                  <a:extLst>
                    <a:ext uri="{FF2B5EF4-FFF2-40B4-BE49-F238E27FC236}">
                      <a16:creationId xmlns:a16="http://schemas.microsoft.com/office/drawing/2014/main" id="{58CA4ADD-5BA2-7CF1-8169-5F04BA168350}"/>
                    </a:ext>
                  </a:extLst>
                </p:cNvPr>
                <p:cNvPicPr/>
                <p:nvPr/>
              </p:nvPicPr>
              <p:blipFill>
                <a:blip r:embed="rId505"/>
                <a:stretch>
                  <a:fillRect/>
                </a:stretch>
              </p:blipFill>
              <p:spPr>
                <a:xfrm>
                  <a:off x="10847962" y="6136041"/>
                  <a:ext cx="144000" cy="414720"/>
                </a:xfrm>
                <a:prstGeom prst="rect">
                  <a:avLst/>
                </a:prstGeom>
              </p:spPr>
            </p:pic>
          </mc:Fallback>
        </mc:AlternateContent>
        <mc:AlternateContent xmlns:mc="http://schemas.openxmlformats.org/markup-compatibility/2006">
          <mc:Choice xmlns:p14="http://schemas.microsoft.com/office/powerpoint/2010/main" Requires="p14">
            <p:contentPart p14:bwMode="auto" r:id="rId506">
              <p14:nvContentPartPr>
                <p14:cNvPr id="332" name="Ink 331">
                  <a:extLst>
                    <a:ext uri="{FF2B5EF4-FFF2-40B4-BE49-F238E27FC236}">
                      <a16:creationId xmlns:a16="http://schemas.microsoft.com/office/drawing/2014/main" id="{C91C5136-F352-036C-43CF-DC6B36368FF5}"/>
                    </a:ext>
                  </a:extLst>
                </p14:cNvPr>
                <p14:cNvContentPartPr/>
                <p14:nvPr/>
              </p14:nvContentPartPr>
              <p14:xfrm>
                <a:off x="10843282" y="6210201"/>
                <a:ext cx="441360" cy="233280"/>
              </p14:xfrm>
            </p:contentPart>
          </mc:Choice>
          <mc:Fallback>
            <p:pic>
              <p:nvPicPr>
                <p:cNvPr id="332" name="Ink 331">
                  <a:extLst>
                    <a:ext uri="{FF2B5EF4-FFF2-40B4-BE49-F238E27FC236}">
                      <a16:creationId xmlns:a16="http://schemas.microsoft.com/office/drawing/2014/main" id="{C91C5136-F352-036C-43CF-DC6B36368FF5}"/>
                    </a:ext>
                  </a:extLst>
                </p:cNvPr>
                <p:cNvPicPr/>
                <p:nvPr/>
              </p:nvPicPr>
              <p:blipFill>
                <a:blip r:embed="rId507"/>
                <a:stretch>
                  <a:fillRect/>
                </a:stretch>
              </p:blipFill>
              <p:spPr>
                <a:xfrm>
                  <a:off x="10834642" y="6201201"/>
                  <a:ext cx="45900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508">
              <p14:nvContentPartPr>
                <p14:cNvPr id="333" name="Ink 332">
                  <a:extLst>
                    <a:ext uri="{FF2B5EF4-FFF2-40B4-BE49-F238E27FC236}">
                      <a16:creationId xmlns:a16="http://schemas.microsoft.com/office/drawing/2014/main" id="{354E01F2-BDAC-55A4-E2AE-9BE87D6BF7B6}"/>
                    </a:ext>
                  </a:extLst>
                </p14:cNvPr>
                <p14:cNvContentPartPr/>
                <p14:nvPr/>
              </p14:nvContentPartPr>
              <p14:xfrm>
                <a:off x="11255122" y="6281481"/>
                <a:ext cx="193320" cy="120600"/>
              </p14:xfrm>
            </p:contentPart>
          </mc:Choice>
          <mc:Fallback>
            <p:pic>
              <p:nvPicPr>
                <p:cNvPr id="333" name="Ink 332">
                  <a:extLst>
                    <a:ext uri="{FF2B5EF4-FFF2-40B4-BE49-F238E27FC236}">
                      <a16:creationId xmlns:a16="http://schemas.microsoft.com/office/drawing/2014/main" id="{354E01F2-BDAC-55A4-E2AE-9BE87D6BF7B6}"/>
                    </a:ext>
                  </a:extLst>
                </p:cNvPr>
                <p:cNvPicPr/>
                <p:nvPr/>
              </p:nvPicPr>
              <p:blipFill>
                <a:blip r:embed="rId509"/>
                <a:stretch>
                  <a:fillRect/>
                </a:stretch>
              </p:blipFill>
              <p:spPr>
                <a:xfrm>
                  <a:off x="11246482" y="6272841"/>
                  <a:ext cx="21096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510">
              <p14:nvContentPartPr>
                <p14:cNvPr id="334" name="Ink 333">
                  <a:extLst>
                    <a:ext uri="{FF2B5EF4-FFF2-40B4-BE49-F238E27FC236}">
                      <a16:creationId xmlns:a16="http://schemas.microsoft.com/office/drawing/2014/main" id="{7FC8119C-FB67-CF02-8B21-BD8386CBE23A}"/>
                    </a:ext>
                  </a:extLst>
                </p14:cNvPr>
                <p14:cNvContentPartPr/>
                <p14:nvPr/>
              </p14:nvContentPartPr>
              <p14:xfrm>
                <a:off x="11454202" y="6252681"/>
                <a:ext cx="199440" cy="124200"/>
              </p14:xfrm>
            </p:contentPart>
          </mc:Choice>
          <mc:Fallback>
            <p:pic>
              <p:nvPicPr>
                <p:cNvPr id="334" name="Ink 333">
                  <a:extLst>
                    <a:ext uri="{FF2B5EF4-FFF2-40B4-BE49-F238E27FC236}">
                      <a16:creationId xmlns:a16="http://schemas.microsoft.com/office/drawing/2014/main" id="{7FC8119C-FB67-CF02-8B21-BD8386CBE23A}"/>
                    </a:ext>
                  </a:extLst>
                </p:cNvPr>
                <p:cNvPicPr/>
                <p:nvPr/>
              </p:nvPicPr>
              <p:blipFill>
                <a:blip r:embed="rId511"/>
                <a:stretch>
                  <a:fillRect/>
                </a:stretch>
              </p:blipFill>
              <p:spPr>
                <a:xfrm>
                  <a:off x="11445562" y="6243681"/>
                  <a:ext cx="21708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512">
              <p14:nvContentPartPr>
                <p14:cNvPr id="335" name="Ink 334">
                  <a:extLst>
                    <a:ext uri="{FF2B5EF4-FFF2-40B4-BE49-F238E27FC236}">
                      <a16:creationId xmlns:a16="http://schemas.microsoft.com/office/drawing/2014/main" id="{7BB44FC5-BF68-3DAA-B329-0DC04239DED5}"/>
                    </a:ext>
                  </a:extLst>
                </p14:cNvPr>
                <p14:cNvContentPartPr/>
                <p14:nvPr/>
              </p14:nvContentPartPr>
              <p14:xfrm>
                <a:off x="11698282" y="6164481"/>
                <a:ext cx="506160" cy="235080"/>
              </p14:xfrm>
            </p:contentPart>
          </mc:Choice>
          <mc:Fallback>
            <p:pic>
              <p:nvPicPr>
                <p:cNvPr id="335" name="Ink 334">
                  <a:extLst>
                    <a:ext uri="{FF2B5EF4-FFF2-40B4-BE49-F238E27FC236}">
                      <a16:creationId xmlns:a16="http://schemas.microsoft.com/office/drawing/2014/main" id="{7BB44FC5-BF68-3DAA-B329-0DC04239DED5}"/>
                    </a:ext>
                  </a:extLst>
                </p:cNvPr>
                <p:cNvPicPr/>
                <p:nvPr/>
              </p:nvPicPr>
              <p:blipFill>
                <a:blip r:embed="rId513"/>
                <a:stretch>
                  <a:fillRect/>
                </a:stretch>
              </p:blipFill>
              <p:spPr>
                <a:xfrm>
                  <a:off x="11689282" y="6155841"/>
                  <a:ext cx="52380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514">
              <p14:nvContentPartPr>
                <p14:cNvPr id="336" name="Ink 335">
                  <a:extLst>
                    <a:ext uri="{FF2B5EF4-FFF2-40B4-BE49-F238E27FC236}">
                      <a16:creationId xmlns:a16="http://schemas.microsoft.com/office/drawing/2014/main" id="{38DE4563-A54F-8564-E7D5-0DCFC653AE26}"/>
                    </a:ext>
                  </a:extLst>
                </p14:cNvPr>
                <p14:cNvContentPartPr/>
                <p14:nvPr/>
              </p14:nvContentPartPr>
              <p14:xfrm>
                <a:off x="12149002" y="6312801"/>
                <a:ext cx="30960" cy="24840"/>
              </p14:xfrm>
            </p:contentPart>
          </mc:Choice>
          <mc:Fallback>
            <p:pic>
              <p:nvPicPr>
                <p:cNvPr id="336" name="Ink 335">
                  <a:extLst>
                    <a:ext uri="{FF2B5EF4-FFF2-40B4-BE49-F238E27FC236}">
                      <a16:creationId xmlns:a16="http://schemas.microsoft.com/office/drawing/2014/main" id="{38DE4563-A54F-8564-E7D5-0DCFC653AE26}"/>
                    </a:ext>
                  </a:extLst>
                </p:cNvPr>
                <p:cNvPicPr/>
                <p:nvPr/>
              </p:nvPicPr>
              <p:blipFill>
                <a:blip r:embed="rId515"/>
                <a:stretch>
                  <a:fillRect/>
                </a:stretch>
              </p:blipFill>
              <p:spPr>
                <a:xfrm>
                  <a:off x="12140362" y="6304161"/>
                  <a:ext cx="48600" cy="42480"/>
                </a:xfrm>
                <a:prstGeom prst="rect">
                  <a:avLst/>
                </a:prstGeom>
              </p:spPr>
            </p:pic>
          </mc:Fallback>
        </mc:AlternateContent>
      </p:grpSp>
      <p:grpSp>
        <p:nvGrpSpPr>
          <p:cNvPr id="387" name="Group 386">
            <a:extLst>
              <a:ext uri="{FF2B5EF4-FFF2-40B4-BE49-F238E27FC236}">
                <a16:creationId xmlns:a16="http://schemas.microsoft.com/office/drawing/2014/main" id="{E4611550-E364-26D9-724C-B33CB89DD726}"/>
              </a:ext>
            </a:extLst>
          </p:cNvPr>
          <p:cNvGrpSpPr/>
          <p:nvPr/>
        </p:nvGrpSpPr>
        <p:grpSpPr>
          <a:xfrm>
            <a:off x="4430962" y="1712001"/>
            <a:ext cx="5733000" cy="1292760"/>
            <a:chOff x="4430962" y="1712001"/>
            <a:chExt cx="5733000" cy="1292760"/>
          </a:xfrm>
        </p:grpSpPr>
        <mc:AlternateContent xmlns:mc="http://schemas.openxmlformats.org/markup-compatibility/2006">
          <mc:Choice xmlns:p14="http://schemas.microsoft.com/office/powerpoint/2010/main" Requires="p14">
            <p:contentPart p14:bwMode="auto" r:id="rId516">
              <p14:nvContentPartPr>
                <p14:cNvPr id="138" name="Ink 137">
                  <a:extLst>
                    <a:ext uri="{FF2B5EF4-FFF2-40B4-BE49-F238E27FC236}">
                      <a16:creationId xmlns:a16="http://schemas.microsoft.com/office/drawing/2014/main" id="{48EA85D7-2546-D710-5006-9B0C5B220EE9}"/>
                    </a:ext>
                  </a:extLst>
                </p14:cNvPr>
                <p14:cNvContentPartPr/>
                <p14:nvPr/>
              </p14:nvContentPartPr>
              <p14:xfrm>
                <a:off x="9130402" y="2118081"/>
                <a:ext cx="1033560" cy="69120"/>
              </p14:xfrm>
            </p:contentPart>
          </mc:Choice>
          <mc:Fallback>
            <p:pic>
              <p:nvPicPr>
                <p:cNvPr id="138" name="Ink 137">
                  <a:extLst>
                    <a:ext uri="{FF2B5EF4-FFF2-40B4-BE49-F238E27FC236}">
                      <a16:creationId xmlns:a16="http://schemas.microsoft.com/office/drawing/2014/main" id="{48EA85D7-2546-D710-5006-9B0C5B220EE9}"/>
                    </a:ext>
                  </a:extLst>
                </p:cNvPr>
                <p:cNvPicPr/>
                <p:nvPr/>
              </p:nvPicPr>
              <p:blipFill>
                <a:blip r:embed="rId517"/>
                <a:stretch>
                  <a:fillRect/>
                </a:stretch>
              </p:blipFill>
              <p:spPr>
                <a:xfrm>
                  <a:off x="9121402" y="2109081"/>
                  <a:ext cx="105120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518">
              <p14:nvContentPartPr>
                <p14:cNvPr id="139" name="Ink 138">
                  <a:extLst>
                    <a:ext uri="{FF2B5EF4-FFF2-40B4-BE49-F238E27FC236}">
                      <a16:creationId xmlns:a16="http://schemas.microsoft.com/office/drawing/2014/main" id="{C3319256-E721-B03D-EA86-543DEC6C0714}"/>
                    </a:ext>
                  </a:extLst>
                </p14:cNvPr>
                <p14:cNvContentPartPr/>
                <p14:nvPr/>
              </p14:nvContentPartPr>
              <p14:xfrm>
                <a:off x="9125722" y="2037801"/>
                <a:ext cx="137880" cy="181440"/>
              </p14:xfrm>
            </p:contentPart>
          </mc:Choice>
          <mc:Fallback>
            <p:pic>
              <p:nvPicPr>
                <p:cNvPr id="139" name="Ink 138">
                  <a:extLst>
                    <a:ext uri="{FF2B5EF4-FFF2-40B4-BE49-F238E27FC236}">
                      <a16:creationId xmlns:a16="http://schemas.microsoft.com/office/drawing/2014/main" id="{C3319256-E721-B03D-EA86-543DEC6C0714}"/>
                    </a:ext>
                  </a:extLst>
                </p:cNvPr>
                <p:cNvPicPr/>
                <p:nvPr/>
              </p:nvPicPr>
              <p:blipFill>
                <a:blip r:embed="rId519"/>
                <a:stretch>
                  <a:fillRect/>
                </a:stretch>
              </p:blipFill>
              <p:spPr>
                <a:xfrm>
                  <a:off x="9117082" y="2028801"/>
                  <a:ext cx="15552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520">
              <p14:nvContentPartPr>
                <p14:cNvPr id="140" name="Ink 139">
                  <a:extLst>
                    <a:ext uri="{FF2B5EF4-FFF2-40B4-BE49-F238E27FC236}">
                      <a16:creationId xmlns:a16="http://schemas.microsoft.com/office/drawing/2014/main" id="{64267849-FAF7-D714-7532-A2F1664A7B42}"/>
                    </a:ext>
                  </a:extLst>
                </p14:cNvPr>
                <p14:cNvContentPartPr/>
                <p14:nvPr/>
              </p14:nvContentPartPr>
              <p14:xfrm>
                <a:off x="7160842" y="1712001"/>
                <a:ext cx="1899360" cy="1066320"/>
              </p14:xfrm>
            </p:contentPart>
          </mc:Choice>
          <mc:Fallback>
            <p:pic>
              <p:nvPicPr>
                <p:cNvPr id="140" name="Ink 139">
                  <a:extLst>
                    <a:ext uri="{FF2B5EF4-FFF2-40B4-BE49-F238E27FC236}">
                      <a16:creationId xmlns:a16="http://schemas.microsoft.com/office/drawing/2014/main" id="{64267849-FAF7-D714-7532-A2F1664A7B42}"/>
                    </a:ext>
                  </a:extLst>
                </p:cNvPr>
                <p:cNvPicPr/>
                <p:nvPr/>
              </p:nvPicPr>
              <p:blipFill>
                <a:blip r:embed="rId521"/>
                <a:stretch>
                  <a:fillRect/>
                </a:stretch>
              </p:blipFill>
              <p:spPr>
                <a:xfrm>
                  <a:off x="7152202" y="1703001"/>
                  <a:ext cx="1917000" cy="1083960"/>
                </a:xfrm>
                <a:prstGeom prst="rect">
                  <a:avLst/>
                </a:prstGeom>
              </p:spPr>
            </p:pic>
          </mc:Fallback>
        </mc:AlternateContent>
        <mc:AlternateContent xmlns:mc="http://schemas.openxmlformats.org/markup-compatibility/2006">
          <mc:Choice xmlns:p14="http://schemas.microsoft.com/office/powerpoint/2010/main" Requires="p14">
            <p:contentPart p14:bwMode="auto" r:id="rId522">
              <p14:nvContentPartPr>
                <p14:cNvPr id="141" name="Ink 140">
                  <a:extLst>
                    <a:ext uri="{FF2B5EF4-FFF2-40B4-BE49-F238E27FC236}">
                      <a16:creationId xmlns:a16="http://schemas.microsoft.com/office/drawing/2014/main" id="{7B9A7717-7354-759F-34A1-06850B6D4FEC}"/>
                    </a:ext>
                  </a:extLst>
                </p14:cNvPr>
                <p14:cNvContentPartPr/>
                <p14:nvPr/>
              </p14:nvContentPartPr>
              <p14:xfrm>
                <a:off x="7325002" y="2032041"/>
                <a:ext cx="205560" cy="234000"/>
              </p14:xfrm>
            </p:contentPart>
          </mc:Choice>
          <mc:Fallback>
            <p:pic>
              <p:nvPicPr>
                <p:cNvPr id="141" name="Ink 140">
                  <a:extLst>
                    <a:ext uri="{FF2B5EF4-FFF2-40B4-BE49-F238E27FC236}">
                      <a16:creationId xmlns:a16="http://schemas.microsoft.com/office/drawing/2014/main" id="{7B9A7717-7354-759F-34A1-06850B6D4FEC}"/>
                    </a:ext>
                  </a:extLst>
                </p:cNvPr>
                <p:cNvPicPr/>
                <p:nvPr/>
              </p:nvPicPr>
              <p:blipFill>
                <a:blip r:embed="rId523"/>
                <a:stretch>
                  <a:fillRect/>
                </a:stretch>
              </p:blipFill>
              <p:spPr>
                <a:xfrm>
                  <a:off x="7316002" y="2023401"/>
                  <a:ext cx="22320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524">
              <p14:nvContentPartPr>
                <p14:cNvPr id="142" name="Ink 141">
                  <a:extLst>
                    <a:ext uri="{FF2B5EF4-FFF2-40B4-BE49-F238E27FC236}">
                      <a16:creationId xmlns:a16="http://schemas.microsoft.com/office/drawing/2014/main" id="{67800C5E-8D23-8AE4-FCC7-88EDE31C2C45}"/>
                    </a:ext>
                  </a:extLst>
                </p14:cNvPr>
                <p14:cNvContentPartPr/>
                <p14:nvPr/>
              </p14:nvContentPartPr>
              <p14:xfrm>
                <a:off x="7545322" y="2022681"/>
                <a:ext cx="45000" cy="190800"/>
              </p14:xfrm>
            </p:contentPart>
          </mc:Choice>
          <mc:Fallback>
            <p:pic>
              <p:nvPicPr>
                <p:cNvPr id="142" name="Ink 141">
                  <a:extLst>
                    <a:ext uri="{FF2B5EF4-FFF2-40B4-BE49-F238E27FC236}">
                      <a16:creationId xmlns:a16="http://schemas.microsoft.com/office/drawing/2014/main" id="{67800C5E-8D23-8AE4-FCC7-88EDE31C2C45}"/>
                    </a:ext>
                  </a:extLst>
                </p:cNvPr>
                <p:cNvPicPr/>
                <p:nvPr/>
              </p:nvPicPr>
              <p:blipFill>
                <a:blip r:embed="rId525"/>
                <a:stretch>
                  <a:fillRect/>
                </a:stretch>
              </p:blipFill>
              <p:spPr>
                <a:xfrm>
                  <a:off x="7536682" y="2014041"/>
                  <a:ext cx="6264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526">
              <p14:nvContentPartPr>
                <p14:cNvPr id="143" name="Ink 142">
                  <a:extLst>
                    <a:ext uri="{FF2B5EF4-FFF2-40B4-BE49-F238E27FC236}">
                      <a16:creationId xmlns:a16="http://schemas.microsoft.com/office/drawing/2014/main" id="{EAFFC5EA-2CB5-28B0-AEB5-7DBD9CC218D0}"/>
                    </a:ext>
                  </a:extLst>
                </p14:cNvPr>
                <p14:cNvContentPartPr/>
                <p14:nvPr/>
              </p14:nvContentPartPr>
              <p14:xfrm>
                <a:off x="7649722" y="2075961"/>
                <a:ext cx="98280" cy="168120"/>
              </p14:xfrm>
            </p:contentPart>
          </mc:Choice>
          <mc:Fallback>
            <p:pic>
              <p:nvPicPr>
                <p:cNvPr id="143" name="Ink 142">
                  <a:extLst>
                    <a:ext uri="{FF2B5EF4-FFF2-40B4-BE49-F238E27FC236}">
                      <a16:creationId xmlns:a16="http://schemas.microsoft.com/office/drawing/2014/main" id="{EAFFC5EA-2CB5-28B0-AEB5-7DBD9CC218D0}"/>
                    </a:ext>
                  </a:extLst>
                </p:cNvPr>
                <p:cNvPicPr/>
                <p:nvPr/>
              </p:nvPicPr>
              <p:blipFill>
                <a:blip r:embed="rId527"/>
                <a:stretch>
                  <a:fillRect/>
                </a:stretch>
              </p:blipFill>
              <p:spPr>
                <a:xfrm>
                  <a:off x="7640722" y="2066961"/>
                  <a:ext cx="11592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528">
              <p14:nvContentPartPr>
                <p14:cNvPr id="144" name="Ink 143">
                  <a:extLst>
                    <a:ext uri="{FF2B5EF4-FFF2-40B4-BE49-F238E27FC236}">
                      <a16:creationId xmlns:a16="http://schemas.microsoft.com/office/drawing/2014/main" id="{E5E98A11-B3D6-ECD3-16BE-9D33391CA338}"/>
                    </a:ext>
                  </a:extLst>
                </p14:cNvPr>
                <p14:cNvContentPartPr/>
                <p14:nvPr/>
              </p14:nvContentPartPr>
              <p14:xfrm>
                <a:off x="7791562" y="2015841"/>
                <a:ext cx="34560" cy="200520"/>
              </p14:xfrm>
            </p:contentPart>
          </mc:Choice>
          <mc:Fallback>
            <p:pic>
              <p:nvPicPr>
                <p:cNvPr id="144" name="Ink 143">
                  <a:extLst>
                    <a:ext uri="{FF2B5EF4-FFF2-40B4-BE49-F238E27FC236}">
                      <a16:creationId xmlns:a16="http://schemas.microsoft.com/office/drawing/2014/main" id="{E5E98A11-B3D6-ECD3-16BE-9D33391CA338}"/>
                    </a:ext>
                  </a:extLst>
                </p:cNvPr>
                <p:cNvPicPr/>
                <p:nvPr/>
              </p:nvPicPr>
              <p:blipFill>
                <a:blip r:embed="rId529"/>
                <a:stretch>
                  <a:fillRect/>
                </a:stretch>
              </p:blipFill>
              <p:spPr>
                <a:xfrm>
                  <a:off x="7782562" y="2007201"/>
                  <a:ext cx="5220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530">
              <p14:nvContentPartPr>
                <p14:cNvPr id="145" name="Ink 144">
                  <a:extLst>
                    <a:ext uri="{FF2B5EF4-FFF2-40B4-BE49-F238E27FC236}">
                      <a16:creationId xmlns:a16="http://schemas.microsoft.com/office/drawing/2014/main" id="{387C4F4A-F890-05A5-22CD-978837BD9757}"/>
                    </a:ext>
                  </a:extLst>
                </p14:cNvPr>
                <p14:cNvContentPartPr/>
                <p14:nvPr/>
              </p14:nvContentPartPr>
              <p14:xfrm>
                <a:off x="7811722" y="2008281"/>
                <a:ext cx="99000" cy="183960"/>
              </p14:xfrm>
            </p:contentPart>
          </mc:Choice>
          <mc:Fallback>
            <p:pic>
              <p:nvPicPr>
                <p:cNvPr id="145" name="Ink 144">
                  <a:extLst>
                    <a:ext uri="{FF2B5EF4-FFF2-40B4-BE49-F238E27FC236}">
                      <a16:creationId xmlns:a16="http://schemas.microsoft.com/office/drawing/2014/main" id="{387C4F4A-F890-05A5-22CD-978837BD9757}"/>
                    </a:ext>
                  </a:extLst>
                </p:cNvPr>
                <p:cNvPicPr/>
                <p:nvPr/>
              </p:nvPicPr>
              <p:blipFill>
                <a:blip r:embed="rId531"/>
                <a:stretch>
                  <a:fillRect/>
                </a:stretch>
              </p:blipFill>
              <p:spPr>
                <a:xfrm>
                  <a:off x="7803082" y="1999281"/>
                  <a:ext cx="11664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532">
              <p14:nvContentPartPr>
                <p14:cNvPr id="146" name="Ink 145">
                  <a:extLst>
                    <a:ext uri="{FF2B5EF4-FFF2-40B4-BE49-F238E27FC236}">
                      <a16:creationId xmlns:a16="http://schemas.microsoft.com/office/drawing/2014/main" id="{7FB0E321-1D07-0131-6A47-12A299579CC1}"/>
                    </a:ext>
                  </a:extLst>
                </p14:cNvPr>
                <p14:cNvContentPartPr/>
                <p14:nvPr/>
              </p14:nvContentPartPr>
              <p14:xfrm>
                <a:off x="7964002" y="1950321"/>
                <a:ext cx="497880" cy="214920"/>
              </p14:xfrm>
            </p:contentPart>
          </mc:Choice>
          <mc:Fallback>
            <p:pic>
              <p:nvPicPr>
                <p:cNvPr id="146" name="Ink 145">
                  <a:extLst>
                    <a:ext uri="{FF2B5EF4-FFF2-40B4-BE49-F238E27FC236}">
                      <a16:creationId xmlns:a16="http://schemas.microsoft.com/office/drawing/2014/main" id="{7FB0E321-1D07-0131-6A47-12A299579CC1}"/>
                    </a:ext>
                  </a:extLst>
                </p:cNvPr>
                <p:cNvPicPr/>
                <p:nvPr/>
              </p:nvPicPr>
              <p:blipFill>
                <a:blip r:embed="rId533"/>
                <a:stretch>
                  <a:fillRect/>
                </a:stretch>
              </p:blipFill>
              <p:spPr>
                <a:xfrm>
                  <a:off x="7955362" y="1941321"/>
                  <a:ext cx="51552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534">
              <p14:nvContentPartPr>
                <p14:cNvPr id="148" name="Ink 147">
                  <a:extLst>
                    <a:ext uri="{FF2B5EF4-FFF2-40B4-BE49-F238E27FC236}">
                      <a16:creationId xmlns:a16="http://schemas.microsoft.com/office/drawing/2014/main" id="{FC70358C-A2DB-2834-2A48-4AC9D84C8A54}"/>
                    </a:ext>
                  </a:extLst>
                </p14:cNvPr>
                <p14:cNvContentPartPr/>
                <p14:nvPr/>
              </p14:nvContentPartPr>
              <p14:xfrm>
                <a:off x="8507242" y="1973361"/>
                <a:ext cx="84960" cy="203400"/>
              </p14:xfrm>
            </p:contentPart>
          </mc:Choice>
          <mc:Fallback>
            <p:pic>
              <p:nvPicPr>
                <p:cNvPr id="148" name="Ink 147">
                  <a:extLst>
                    <a:ext uri="{FF2B5EF4-FFF2-40B4-BE49-F238E27FC236}">
                      <a16:creationId xmlns:a16="http://schemas.microsoft.com/office/drawing/2014/main" id="{FC70358C-A2DB-2834-2A48-4AC9D84C8A54}"/>
                    </a:ext>
                  </a:extLst>
                </p:cNvPr>
                <p:cNvPicPr/>
                <p:nvPr/>
              </p:nvPicPr>
              <p:blipFill>
                <a:blip r:embed="rId535"/>
                <a:stretch>
                  <a:fillRect/>
                </a:stretch>
              </p:blipFill>
              <p:spPr>
                <a:xfrm>
                  <a:off x="8498602" y="1964361"/>
                  <a:ext cx="10260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536">
              <p14:nvContentPartPr>
                <p14:cNvPr id="149" name="Ink 148">
                  <a:extLst>
                    <a:ext uri="{FF2B5EF4-FFF2-40B4-BE49-F238E27FC236}">
                      <a16:creationId xmlns:a16="http://schemas.microsoft.com/office/drawing/2014/main" id="{DE820EB8-3C9C-04DB-8DDA-2A621545D2D8}"/>
                    </a:ext>
                  </a:extLst>
                </p14:cNvPr>
                <p14:cNvContentPartPr/>
                <p14:nvPr/>
              </p14:nvContentPartPr>
              <p14:xfrm>
                <a:off x="8536042" y="2038881"/>
                <a:ext cx="260280" cy="147960"/>
              </p14:xfrm>
            </p:contentPart>
          </mc:Choice>
          <mc:Fallback>
            <p:pic>
              <p:nvPicPr>
                <p:cNvPr id="149" name="Ink 148">
                  <a:extLst>
                    <a:ext uri="{FF2B5EF4-FFF2-40B4-BE49-F238E27FC236}">
                      <a16:creationId xmlns:a16="http://schemas.microsoft.com/office/drawing/2014/main" id="{DE820EB8-3C9C-04DB-8DDA-2A621545D2D8}"/>
                    </a:ext>
                  </a:extLst>
                </p:cNvPr>
                <p:cNvPicPr/>
                <p:nvPr/>
              </p:nvPicPr>
              <p:blipFill>
                <a:blip r:embed="rId537"/>
                <a:stretch>
                  <a:fillRect/>
                </a:stretch>
              </p:blipFill>
              <p:spPr>
                <a:xfrm>
                  <a:off x="8527402" y="2029881"/>
                  <a:ext cx="27792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538">
              <p14:nvContentPartPr>
                <p14:cNvPr id="151" name="Ink 150">
                  <a:extLst>
                    <a:ext uri="{FF2B5EF4-FFF2-40B4-BE49-F238E27FC236}">
                      <a16:creationId xmlns:a16="http://schemas.microsoft.com/office/drawing/2014/main" id="{4AA4245F-239A-D612-F73B-9FD27ADDBD69}"/>
                    </a:ext>
                  </a:extLst>
                </p14:cNvPr>
                <p14:cNvContentPartPr/>
                <p14:nvPr/>
              </p14:nvContentPartPr>
              <p14:xfrm>
                <a:off x="7454962" y="2392761"/>
                <a:ext cx="104400" cy="170640"/>
              </p14:xfrm>
            </p:contentPart>
          </mc:Choice>
          <mc:Fallback>
            <p:pic>
              <p:nvPicPr>
                <p:cNvPr id="151" name="Ink 150">
                  <a:extLst>
                    <a:ext uri="{FF2B5EF4-FFF2-40B4-BE49-F238E27FC236}">
                      <a16:creationId xmlns:a16="http://schemas.microsoft.com/office/drawing/2014/main" id="{4AA4245F-239A-D612-F73B-9FD27ADDBD69}"/>
                    </a:ext>
                  </a:extLst>
                </p:cNvPr>
                <p:cNvPicPr/>
                <p:nvPr/>
              </p:nvPicPr>
              <p:blipFill>
                <a:blip r:embed="rId539"/>
                <a:stretch>
                  <a:fillRect/>
                </a:stretch>
              </p:blipFill>
              <p:spPr>
                <a:xfrm>
                  <a:off x="7446322" y="2384121"/>
                  <a:ext cx="12204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540">
              <p14:nvContentPartPr>
                <p14:cNvPr id="152" name="Ink 151">
                  <a:extLst>
                    <a:ext uri="{FF2B5EF4-FFF2-40B4-BE49-F238E27FC236}">
                      <a16:creationId xmlns:a16="http://schemas.microsoft.com/office/drawing/2014/main" id="{3B31C8F2-AC4E-5303-467D-825515297EF7}"/>
                    </a:ext>
                  </a:extLst>
                </p14:cNvPr>
                <p14:cNvContentPartPr/>
                <p14:nvPr/>
              </p14:nvContentPartPr>
              <p14:xfrm>
                <a:off x="7562602" y="2350641"/>
                <a:ext cx="67680" cy="197280"/>
              </p14:xfrm>
            </p:contentPart>
          </mc:Choice>
          <mc:Fallback>
            <p:pic>
              <p:nvPicPr>
                <p:cNvPr id="152" name="Ink 151">
                  <a:extLst>
                    <a:ext uri="{FF2B5EF4-FFF2-40B4-BE49-F238E27FC236}">
                      <a16:creationId xmlns:a16="http://schemas.microsoft.com/office/drawing/2014/main" id="{3B31C8F2-AC4E-5303-467D-825515297EF7}"/>
                    </a:ext>
                  </a:extLst>
                </p:cNvPr>
                <p:cNvPicPr/>
                <p:nvPr/>
              </p:nvPicPr>
              <p:blipFill>
                <a:blip r:embed="rId541"/>
                <a:stretch>
                  <a:fillRect/>
                </a:stretch>
              </p:blipFill>
              <p:spPr>
                <a:xfrm>
                  <a:off x="7553962" y="2342001"/>
                  <a:ext cx="8532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542">
              <p14:nvContentPartPr>
                <p14:cNvPr id="153" name="Ink 152">
                  <a:extLst>
                    <a:ext uri="{FF2B5EF4-FFF2-40B4-BE49-F238E27FC236}">
                      <a16:creationId xmlns:a16="http://schemas.microsoft.com/office/drawing/2014/main" id="{3A6EDFCD-F487-DB6F-339F-CD6FBB0E5C0C}"/>
                    </a:ext>
                  </a:extLst>
                </p14:cNvPr>
                <p14:cNvContentPartPr/>
                <p14:nvPr/>
              </p14:nvContentPartPr>
              <p14:xfrm>
                <a:off x="7602562" y="2365041"/>
                <a:ext cx="134640" cy="202680"/>
              </p14:xfrm>
            </p:contentPart>
          </mc:Choice>
          <mc:Fallback>
            <p:pic>
              <p:nvPicPr>
                <p:cNvPr id="153" name="Ink 152">
                  <a:extLst>
                    <a:ext uri="{FF2B5EF4-FFF2-40B4-BE49-F238E27FC236}">
                      <a16:creationId xmlns:a16="http://schemas.microsoft.com/office/drawing/2014/main" id="{3A6EDFCD-F487-DB6F-339F-CD6FBB0E5C0C}"/>
                    </a:ext>
                  </a:extLst>
                </p:cNvPr>
                <p:cNvPicPr/>
                <p:nvPr/>
              </p:nvPicPr>
              <p:blipFill>
                <a:blip r:embed="rId543"/>
                <a:stretch>
                  <a:fillRect/>
                </a:stretch>
              </p:blipFill>
              <p:spPr>
                <a:xfrm>
                  <a:off x="7593922" y="2356041"/>
                  <a:ext cx="15228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544">
              <p14:nvContentPartPr>
                <p14:cNvPr id="154" name="Ink 153">
                  <a:extLst>
                    <a:ext uri="{FF2B5EF4-FFF2-40B4-BE49-F238E27FC236}">
                      <a16:creationId xmlns:a16="http://schemas.microsoft.com/office/drawing/2014/main" id="{9C16D4CE-38FF-8254-EB22-4AB2A8290ADC}"/>
                    </a:ext>
                  </a:extLst>
                </p14:cNvPr>
                <p14:cNvContentPartPr/>
                <p14:nvPr/>
              </p14:nvContentPartPr>
              <p14:xfrm>
                <a:off x="7753402" y="2343081"/>
                <a:ext cx="171000" cy="194400"/>
              </p14:xfrm>
            </p:contentPart>
          </mc:Choice>
          <mc:Fallback>
            <p:pic>
              <p:nvPicPr>
                <p:cNvPr id="154" name="Ink 153">
                  <a:extLst>
                    <a:ext uri="{FF2B5EF4-FFF2-40B4-BE49-F238E27FC236}">
                      <a16:creationId xmlns:a16="http://schemas.microsoft.com/office/drawing/2014/main" id="{9C16D4CE-38FF-8254-EB22-4AB2A8290ADC}"/>
                    </a:ext>
                  </a:extLst>
                </p:cNvPr>
                <p:cNvPicPr/>
                <p:nvPr/>
              </p:nvPicPr>
              <p:blipFill>
                <a:blip r:embed="rId545"/>
                <a:stretch>
                  <a:fillRect/>
                </a:stretch>
              </p:blipFill>
              <p:spPr>
                <a:xfrm>
                  <a:off x="7744762" y="2334441"/>
                  <a:ext cx="18864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546">
              <p14:nvContentPartPr>
                <p14:cNvPr id="155" name="Ink 154">
                  <a:extLst>
                    <a:ext uri="{FF2B5EF4-FFF2-40B4-BE49-F238E27FC236}">
                      <a16:creationId xmlns:a16="http://schemas.microsoft.com/office/drawing/2014/main" id="{0760C8F5-9E9A-4988-4DA8-B966B83F9874}"/>
                    </a:ext>
                  </a:extLst>
                </p14:cNvPr>
                <p14:cNvContentPartPr/>
                <p14:nvPr/>
              </p14:nvContentPartPr>
              <p14:xfrm>
                <a:off x="7997842" y="2465481"/>
                <a:ext cx="17280" cy="55800"/>
              </p14:xfrm>
            </p:contentPart>
          </mc:Choice>
          <mc:Fallback>
            <p:pic>
              <p:nvPicPr>
                <p:cNvPr id="155" name="Ink 154">
                  <a:extLst>
                    <a:ext uri="{FF2B5EF4-FFF2-40B4-BE49-F238E27FC236}">
                      <a16:creationId xmlns:a16="http://schemas.microsoft.com/office/drawing/2014/main" id="{0760C8F5-9E9A-4988-4DA8-B966B83F9874}"/>
                    </a:ext>
                  </a:extLst>
                </p:cNvPr>
                <p:cNvPicPr/>
                <p:nvPr/>
              </p:nvPicPr>
              <p:blipFill>
                <a:blip r:embed="rId547"/>
                <a:stretch>
                  <a:fillRect/>
                </a:stretch>
              </p:blipFill>
              <p:spPr>
                <a:xfrm>
                  <a:off x="7988842" y="2456841"/>
                  <a:ext cx="3492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548">
              <p14:nvContentPartPr>
                <p14:cNvPr id="157" name="Ink 156">
                  <a:extLst>
                    <a:ext uri="{FF2B5EF4-FFF2-40B4-BE49-F238E27FC236}">
                      <a16:creationId xmlns:a16="http://schemas.microsoft.com/office/drawing/2014/main" id="{F8901D4D-8809-3A4B-5973-AE9330082B0A}"/>
                    </a:ext>
                  </a:extLst>
                </p14:cNvPr>
                <p14:cNvContentPartPr/>
                <p14:nvPr/>
              </p14:nvContentPartPr>
              <p14:xfrm>
                <a:off x="8112322" y="2299521"/>
                <a:ext cx="139320" cy="217080"/>
              </p14:xfrm>
            </p:contentPart>
          </mc:Choice>
          <mc:Fallback>
            <p:pic>
              <p:nvPicPr>
                <p:cNvPr id="157" name="Ink 156">
                  <a:extLst>
                    <a:ext uri="{FF2B5EF4-FFF2-40B4-BE49-F238E27FC236}">
                      <a16:creationId xmlns:a16="http://schemas.microsoft.com/office/drawing/2014/main" id="{F8901D4D-8809-3A4B-5973-AE9330082B0A}"/>
                    </a:ext>
                  </a:extLst>
                </p:cNvPr>
                <p:cNvPicPr/>
                <p:nvPr/>
              </p:nvPicPr>
              <p:blipFill>
                <a:blip r:embed="rId549"/>
                <a:stretch>
                  <a:fillRect/>
                </a:stretch>
              </p:blipFill>
              <p:spPr>
                <a:xfrm>
                  <a:off x="8103322" y="2290881"/>
                  <a:ext cx="15696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550">
              <p14:nvContentPartPr>
                <p14:cNvPr id="158" name="Ink 157">
                  <a:extLst>
                    <a:ext uri="{FF2B5EF4-FFF2-40B4-BE49-F238E27FC236}">
                      <a16:creationId xmlns:a16="http://schemas.microsoft.com/office/drawing/2014/main" id="{4F748E2D-387D-7CAE-4317-01446BBE520C}"/>
                    </a:ext>
                  </a:extLst>
                </p14:cNvPr>
                <p14:cNvContentPartPr/>
                <p14:nvPr/>
              </p14:nvContentPartPr>
              <p14:xfrm>
                <a:off x="8135002" y="2324001"/>
                <a:ext cx="289080" cy="199800"/>
              </p14:xfrm>
            </p:contentPart>
          </mc:Choice>
          <mc:Fallback>
            <p:pic>
              <p:nvPicPr>
                <p:cNvPr id="158" name="Ink 157">
                  <a:extLst>
                    <a:ext uri="{FF2B5EF4-FFF2-40B4-BE49-F238E27FC236}">
                      <a16:creationId xmlns:a16="http://schemas.microsoft.com/office/drawing/2014/main" id="{4F748E2D-387D-7CAE-4317-01446BBE520C}"/>
                    </a:ext>
                  </a:extLst>
                </p:cNvPr>
                <p:cNvPicPr/>
                <p:nvPr/>
              </p:nvPicPr>
              <p:blipFill>
                <a:blip r:embed="rId551"/>
                <a:stretch>
                  <a:fillRect/>
                </a:stretch>
              </p:blipFill>
              <p:spPr>
                <a:xfrm>
                  <a:off x="8126002" y="2315001"/>
                  <a:ext cx="30672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552">
              <p14:nvContentPartPr>
                <p14:cNvPr id="159" name="Ink 158">
                  <a:extLst>
                    <a:ext uri="{FF2B5EF4-FFF2-40B4-BE49-F238E27FC236}">
                      <a16:creationId xmlns:a16="http://schemas.microsoft.com/office/drawing/2014/main" id="{39B60B9D-1830-0F48-1DEE-C7503192654E}"/>
                    </a:ext>
                  </a:extLst>
                </p14:cNvPr>
                <p14:cNvContentPartPr/>
                <p14:nvPr/>
              </p14:nvContentPartPr>
              <p14:xfrm>
                <a:off x="8441002" y="2343441"/>
                <a:ext cx="105120" cy="208800"/>
              </p14:xfrm>
            </p:contentPart>
          </mc:Choice>
          <mc:Fallback>
            <p:pic>
              <p:nvPicPr>
                <p:cNvPr id="159" name="Ink 158">
                  <a:extLst>
                    <a:ext uri="{FF2B5EF4-FFF2-40B4-BE49-F238E27FC236}">
                      <a16:creationId xmlns:a16="http://schemas.microsoft.com/office/drawing/2014/main" id="{39B60B9D-1830-0F48-1DEE-C7503192654E}"/>
                    </a:ext>
                  </a:extLst>
                </p:cNvPr>
                <p:cNvPicPr/>
                <p:nvPr/>
              </p:nvPicPr>
              <p:blipFill>
                <a:blip r:embed="rId553"/>
                <a:stretch>
                  <a:fillRect/>
                </a:stretch>
              </p:blipFill>
              <p:spPr>
                <a:xfrm>
                  <a:off x="8432362" y="2334801"/>
                  <a:ext cx="12276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554">
              <p14:nvContentPartPr>
                <p14:cNvPr id="161" name="Ink 160">
                  <a:extLst>
                    <a:ext uri="{FF2B5EF4-FFF2-40B4-BE49-F238E27FC236}">
                      <a16:creationId xmlns:a16="http://schemas.microsoft.com/office/drawing/2014/main" id="{D80E6BD8-F651-9412-5DB2-BEE0DC9D554B}"/>
                    </a:ext>
                  </a:extLst>
                </p14:cNvPr>
                <p14:cNvContentPartPr/>
                <p14:nvPr/>
              </p14:nvContentPartPr>
              <p14:xfrm>
                <a:off x="6730642" y="2311761"/>
                <a:ext cx="451080" cy="59040"/>
              </p14:xfrm>
            </p:contentPart>
          </mc:Choice>
          <mc:Fallback>
            <p:pic>
              <p:nvPicPr>
                <p:cNvPr id="161" name="Ink 160">
                  <a:extLst>
                    <a:ext uri="{FF2B5EF4-FFF2-40B4-BE49-F238E27FC236}">
                      <a16:creationId xmlns:a16="http://schemas.microsoft.com/office/drawing/2014/main" id="{D80E6BD8-F651-9412-5DB2-BEE0DC9D554B}"/>
                    </a:ext>
                  </a:extLst>
                </p:cNvPr>
                <p:cNvPicPr/>
                <p:nvPr/>
              </p:nvPicPr>
              <p:blipFill>
                <a:blip r:embed="rId555"/>
                <a:stretch>
                  <a:fillRect/>
                </a:stretch>
              </p:blipFill>
              <p:spPr>
                <a:xfrm>
                  <a:off x="6721642" y="2302761"/>
                  <a:ext cx="46872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556">
              <p14:nvContentPartPr>
                <p14:cNvPr id="162" name="Ink 161">
                  <a:extLst>
                    <a:ext uri="{FF2B5EF4-FFF2-40B4-BE49-F238E27FC236}">
                      <a16:creationId xmlns:a16="http://schemas.microsoft.com/office/drawing/2014/main" id="{54329FE5-4D92-C315-F58E-7E2CE848BC7B}"/>
                    </a:ext>
                  </a:extLst>
                </p14:cNvPr>
                <p14:cNvContentPartPr/>
                <p14:nvPr/>
              </p14:nvContentPartPr>
              <p14:xfrm>
                <a:off x="6705802" y="2254161"/>
                <a:ext cx="132480" cy="183960"/>
              </p14:xfrm>
            </p:contentPart>
          </mc:Choice>
          <mc:Fallback>
            <p:pic>
              <p:nvPicPr>
                <p:cNvPr id="162" name="Ink 161">
                  <a:extLst>
                    <a:ext uri="{FF2B5EF4-FFF2-40B4-BE49-F238E27FC236}">
                      <a16:creationId xmlns:a16="http://schemas.microsoft.com/office/drawing/2014/main" id="{54329FE5-4D92-C315-F58E-7E2CE848BC7B}"/>
                    </a:ext>
                  </a:extLst>
                </p:cNvPr>
                <p:cNvPicPr/>
                <p:nvPr/>
              </p:nvPicPr>
              <p:blipFill>
                <a:blip r:embed="rId557"/>
                <a:stretch>
                  <a:fillRect/>
                </a:stretch>
              </p:blipFill>
              <p:spPr>
                <a:xfrm>
                  <a:off x="6697162" y="2245161"/>
                  <a:ext cx="15012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558">
              <p14:nvContentPartPr>
                <p14:cNvPr id="163" name="Ink 162">
                  <a:extLst>
                    <a:ext uri="{FF2B5EF4-FFF2-40B4-BE49-F238E27FC236}">
                      <a16:creationId xmlns:a16="http://schemas.microsoft.com/office/drawing/2014/main" id="{C9F2047C-C86C-CDAE-0522-8E2DB0CB752F}"/>
                    </a:ext>
                  </a:extLst>
                </p14:cNvPr>
                <p14:cNvContentPartPr/>
                <p14:nvPr/>
              </p14:nvContentPartPr>
              <p14:xfrm>
                <a:off x="4430962" y="1893441"/>
                <a:ext cx="2434320" cy="1111320"/>
              </p14:xfrm>
            </p:contentPart>
          </mc:Choice>
          <mc:Fallback>
            <p:pic>
              <p:nvPicPr>
                <p:cNvPr id="163" name="Ink 162">
                  <a:extLst>
                    <a:ext uri="{FF2B5EF4-FFF2-40B4-BE49-F238E27FC236}">
                      <a16:creationId xmlns:a16="http://schemas.microsoft.com/office/drawing/2014/main" id="{C9F2047C-C86C-CDAE-0522-8E2DB0CB752F}"/>
                    </a:ext>
                  </a:extLst>
                </p:cNvPr>
                <p:cNvPicPr/>
                <p:nvPr/>
              </p:nvPicPr>
              <p:blipFill>
                <a:blip r:embed="rId559"/>
                <a:stretch>
                  <a:fillRect/>
                </a:stretch>
              </p:blipFill>
              <p:spPr>
                <a:xfrm>
                  <a:off x="4422322" y="1884441"/>
                  <a:ext cx="2451960" cy="1128960"/>
                </a:xfrm>
                <a:prstGeom prst="rect">
                  <a:avLst/>
                </a:prstGeom>
              </p:spPr>
            </p:pic>
          </mc:Fallback>
        </mc:AlternateContent>
        <mc:AlternateContent xmlns:mc="http://schemas.openxmlformats.org/markup-compatibility/2006">
          <mc:Choice xmlns:p14="http://schemas.microsoft.com/office/powerpoint/2010/main" Requires="p14">
            <p:contentPart p14:bwMode="auto" r:id="rId560">
              <p14:nvContentPartPr>
                <p14:cNvPr id="165" name="Ink 164">
                  <a:extLst>
                    <a:ext uri="{FF2B5EF4-FFF2-40B4-BE49-F238E27FC236}">
                      <a16:creationId xmlns:a16="http://schemas.microsoft.com/office/drawing/2014/main" id="{A1B4FC1C-3AEC-84DC-8226-32AA60800211}"/>
                    </a:ext>
                  </a:extLst>
                </p14:cNvPr>
                <p14:cNvContentPartPr/>
                <p14:nvPr/>
              </p14:nvContentPartPr>
              <p14:xfrm>
                <a:off x="4899322" y="2078481"/>
                <a:ext cx="248400" cy="374760"/>
              </p14:xfrm>
            </p:contentPart>
          </mc:Choice>
          <mc:Fallback>
            <p:pic>
              <p:nvPicPr>
                <p:cNvPr id="165" name="Ink 164">
                  <a:extLst>
                    <a:ext uri="{FF2B5EF4-FFF2-40B4-BE49-F238E27FC236}">
                      <a16:creationId xmlns:a16="http://schemas.microsoft.com/office/drawing/2014/main" id="{A1B4FC1C-3AEC-84DC-8226-32AA60800211}"/>
                    </a:ext>
                  </a:extLst>
                </p:cNvPr>
                <p:cNvPicPr/>
                <p:nvPr/>
              </p:nvPicPr>
              <p:blipFill>
                <a:blip r:embed="rId561"/>
                <a:stretch>
                  <a:fillRect/>
                </a:stretch>
              </p:blipFill>
              <p:spPr>
                <a:xfrm>
                  <a:off x="4890322" y="2069841"/>
                  <a:ext cx="266040" cy="392400"/>
                </a:xfrm>
                <a:prstGeom prst="rect">
                  <a:avLst/>
                </a:prstGeom>
              </p:spPr>
            </p:pic>
          </mc:Fallback>
        </mc:AlternateContent>
        <mc:AlternateContent xmlns:mc="http://schemas.openxmlformats.org/markup-compatibility/2006">
          <mc:Choice xmlns:p14="http://schemas.microsoft.com/office/powerpoint/2010/main" Requires="p14">
            <p:contentPart p14:bwMode="auto" r:id="rId562">
              <p14:nvContentPartPr>
                <p14:cNvPr id="166" name="Ink 165">
                  <a:extLst>
                    <a:ext uri="{FF2B5EF4-FFF2-40B4-BE49-F238E27FC236}">
                      <a16:creationId xmlns:a16="http://schemas.microsoft.com/office/drawing/2014/main" id="{78A08E7D-E591-20CF-42B3-974B4366A4EB}"/>
                    </a:ext>
                  </a:extLst>
                </p14:cNvPr>
                <p14:cNvContentPartPr/>
                <p14:nvPr/>
              </p14:nvContentPartPr>
              <p14:xfrm>
                <a:off x="5231602" y="2120961"/>
                <a:ext cx="578520" cy="302400"/>
              </p14:xfrm>
            </p:contentPart>
          </mc:Choice>
          <mc:Fallback>
            <p:pic>
              <p:nvPicPr>
                <p:cNvPr id="166" name="Ink 165">
                  <a:extLst>
                    <a:ext uri="{FF2B5EF4-FFF2-40B4-BE49-F238E27FC236}">
                      <a16:creationId xmlns:a16="http://schemas.microsoft.com/office/drawing/2014/main" id="{78A08E7D-E591-20CF-42B3-974B4366A4EB}"/>
                    </a:ext>
                  </a:extLst>
                </p:cNvPr>
                <p:cNvPicPr/>
                <p:nvPr/>
              </p:nvPicPr>
              <p:blipFill>
                <a:blip r:embed="rId563"/>
                <a:stretch>
                  <a:fillRect/>
                </a:stretch>
              </p:blipFill>
              <p:spPr>
                <a:xfrm>
                  <a:off x="5222962" y="2112321"/>
                  <a:ext cx="596160" cy="320040"/>
                </a:xfrm>
                <a:prstGeom prst="rect">
                  <a:avLst/>
                </a:prstGeom>
              </p:spPr>
            </p:pic>
          </mc:Fallback>
        </mc:AlternateContent>
        <mc:AlternateContent xmlns:mc="http://schemas.openxmlformats.org/markup-compatibility/2006">
          <mc:Choice xmlns:p14="http://schemas.microsoft.com/office/powerpoint/2010/main" Requires="p14">
            <p:contentPart p14:bwMode="auto" r:id="rId564">
              <p14:nvContentPartPr>
                <p14:cNvPr id="167" name="Ink 166">
                  <a:extLst>
                    <a:ext uri="{FF2B5EF4-FFF2-40B4-BE49-F238E27FC236}">
                      <a16:creationId xmlns:a16="http://schemas.microsoft.com/office/drawing/2014/main" id="{ED365152-ECC0-2EEA-6A09-B51DFE051674}"/>
                    </a:ext>
                  </a:extLst>
                </p14:cNvPr>
                <p14:cNvContentPartPr/>
                <p14:nvPr/>
              </p14:nvContentPartPr>
              <p14:xfrm>
                <a:off x="5836402" y="2027001"/>
                <a:ext cx="628920" cy="267120"/>
              </p14:xfrm>
            </p:contentPart>
          </mc:Choice>
          <mc:Fallback>
            <p:pic>
              <p:nvPicPr>
                <p:cNvPr id="167" name="Ink 166">
                  <a:extLst>
                    <a:ext uri="{FF2B5EF4-FFF2-40B4-BE49-F238E27FC236}">
                      <a16:creationId xmlns:a16="http://schemas.microsoft.com/office/drawing/2014/main" id="{ED365152-ECC0-2EEA-6A09-B51DFE051674}"/>
                    </a:ext>
                  </a:extLst>
                </p:cNvPr>
                <p:cNvPicPr/>
                <p:nvPr/>
              </p:nvPicPr>
              <p:blipFill>
                <a:blip r:embed="rId565"/>
                <a:stretch>
                  <a:fillRect/>
                </a:stretch>
              </p:blipFill>
              <p:spPr>
                <a:xfrm>
                  <a:off x="5827402" y="2018361"/>
                  <a:ext cx="64656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566">
              <p14:nvContentPartPr>
                <p14:cNvPr id="169" name="Ink 168">
                  <a:extLst>
                    <a:ext uri="{FF2B5EF4-FFF2-40B4-BE49-F238E27FC236}">
                      <a16:creationId xmlns:a16="http://schemas.microsoft.com/office/drawing/2014/main" id="{2AD4D178-F48D-91BF-18B4-9F1C486458BC}"/>
                    </a:ext>
                  </a:extLst>
                </p14:cNvPr>
                <p14:cNvContentPartPr/>
                <p14:nvPr/>
              </p14:nvContentPartPr>
              <p14:xfrm>
                <a:off x="5081482" y="2617761"/>
                <a:ext cx="221040" cy="209160"/>
              </p14:xfrm>
            </p:contentPart>
          </mc:Choice>
          <mc:Fallback>
            <p:pic>
              <p:nvPicPr>
                <p:cNvPr id="169" name="Ink 168">
                  <a:extLst>
                    <a:ext uri="{FF2B5EF4-FFF2-40B4-BE49-F238E27FC236}">
                      <a16:creationId xmlns:a16="http://schemas.microsoft.com/office/drawing/2014/main" id="{2AD4D178-F48D-91BF-18B4-9F1C486458BC}"/>
                    </a:ext>
                  </a:extLst>
                </p:cNvPr>
                <p:cNvPicPr/>
                <p:nvPr/>
              </p:nvPicPr>
              <p:blipFill>
                <a:blip r:embed="rId567"/>
                <a:stretch>
                  <a:fillRect/>
                </a:stretch>
              </p:blipFill>
              <p:spPr>
                <a:xfrm>
                  <a:off x="5072842" y="2608761"/>
                  <a:ext cx="23868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568">
              <p14:nvContentPartPr>
                <p14:cNvPr id="170" name="Ink 169">
                  <a:extLst>
                    <a:ext uri="{FF2B5EF4-FFF2-40B4-BE49-F238E27FC236}">
                      <a16:creationId xmlns:a16="http://schemas.microsoft.com/office/drawing/2014/main" id="{37F4B03F-AF76-1697-EE9B-31DE082BCBFA}"/>
                    </a:ext>
                  </a:extLst>
                </p14:cNvPr>
                <p14:cNvContentPartPr/>
                <p14:nvPr/>
              </p14:nvContentPartPr>
              <p14:xfrm>
                <a:off x="5306122" y="2591121"/>
                <a:ext cx="163800" cy="209160"/>
              </p14:xfrm>
            </p:contentPart>
          </mc:Choice>
          <mc:Fallback>
            <p:pic>
              <p:nvPicPr>
                <p:cNvPr id="170" name="Ink 169">
                  <a:extLst>
                    <a:ext uri="{FF2B5EF4-FFF2-40B4-BE49-F238E27FC236}">
                      <a16:creationId xmlns:a16="http://schemas.microsoft.com/office/drawing/2014/main" id="{37F4B03F-AF76-1697-EE9B-31DE082BCBFA}"/>
                    </a:ext>
                  </a:extLst>
                </p:cNvPr>
                <p:cNvPicPr/>
                <p:nvPr/>
              </p:nvPicPr>
              <p:blipFill>
                <a:blip r:embed="rId569"/>
                <a:stretch>
                  <a:fillRect/>
                </a:stretch>
              </p:blipFill>
              <p:spPr>
                <a:xfrm>
                  <a:off x="5297122" y="2582481"/>
                  <a:ext cx="18144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570">
              <p14:nvContentPartPr>
                <p14:cNvPr id="171" name="Ink 170">
                  <a:extLst>
                    <a:ext uri="{FF2B5EF4-FFF2-40B4-BE49-F238E27FC236}">
                      <a16:creationId xmlns:a16="http://schemas.microsoft.com/office/drawing/2014/main" id="{CA321D53-B378-FDEC-2290-F17C1E959553}"/>
                    </a:ext>
                  </a:extLst>
                </p14:cNvPr>
                <p14:cNvContentPartPr/>
                <p14:nvPr/>
              </p14:nvContentPartPr>
              <p14:xfrm>
                <a:off x="5540842" y="2556201"/>
                <a:ext cx="186120" cy="243720"/>
              </p14:xfrm>
            </p:contentPart>
          </mc:Choice>
          <mc:Fallback>
            <p:pic>
              <p:nvPicPr>
                <p:cNvPr id="171" name="Ink 170">
                  <a:extLst>
                    <a:ext uri="{FF2B5EF4-FFF2-40B4-BE49-F238E27FC236}">
                      <a16:creationId xmlns:a16="http://schemas.microsoft.com/office/drawing/2014/main" id="{CA321D53-B378-FDEC-2290-F17C1E959553}"/>
                    </a:ext>
                  </a:extLst>
                </p:cNvPr>
                <p:cNvPicPr/>
                <p:nvPr/>
              </p:nvPicPr>
              <p:blipFill>
                <a:blip r:embed="rId571"/>
                <a:stretch>
                  <a:fillRect/>
                </a:stretch>
              </p:blipFill>
              <p:spPr>
                <a:xfrm>
                  <a:off x="5531842" y="2547561"/>
                  <a:ext cx="20376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572">
              <p14:nvContentPartPr>
                <p14:cNvPr id="379" name="Ink 378">
                  <a:extLst>
                    <a:ext uri="{FF2B5EF4-FFF2-40B4-BE49-F238E27FC236}">
                      <a16:creationId xmlns:a16="http://schemas.microsoft.com/office/drawing/2014/main" id="{8AD8FD2E-3752-805F-F527-C572CCCCD946}"/>
                    </a:ext>
                  </a:extLst>
                </p14:cNvPr>
                <p14:cNvContentPartPr/>
                <p14:nvPr/>
              </p14:nvContentPartPr>
              <p14:xfrm>
                <a:off x="7656562" y="2543601"/>
                <a:ext cx="36000" cy="29160"/>
              </p14:xfrm>
            </p:contentPart>
          </mc:Choice>
          <mc:Fallback>
            <p:pic>
              <p:nvPicPr>
                <p:cNvPr id="379" name="Ink 378">
                  <a:extLst>
                    <a:ext uri="{FF2B5EF4-FFF2-40B4-BE49-F238E27FC236}">
                      <a16:creationId xmlns:a16="http://schemas.microsoft.com/office/drawing/2014/main" id="{8AD8FD2E-3752-805F-F527-C572CCCCD946}"/>
                    </a:ext>
                  </a:extLst>
                </p:cNvPr>
                <p:cNvPicPr/>
                <p:nvPr/>
              </p:nvPicPr>
              <p:blipFill>
                <a:blip r:embed="rId573"/>
                <a:stretch>
                  <a:fillRect/>
                </a:stretch>
              </p:blipFill>
              <p:spPr>
                <a:xfrm>
                  <a:off x="7647922" y="2534601"/>
                  <a:ext cx="5364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574">
              <p14:nvContentPartPr>
                <p14:cNvPr id="381" name="Ink 380">
                  <a:extLst>
                    <a:ext uri="{FF2B5EF4-FFF2-40B4-BE49-F238E27FC236}">
                      <a16:creationId xmlns:a16="http://schemas.microsoft.com/office/drawing/2014/main" id="{EA1D589C-957E-2823-6113-A8788BE05F44}"/>
                    </a:ext>
                  </a:extLst>
                </p14:cNvPr>
                <p14:cNvContentPartPr/>
                <p14:nvPr/>
              </p14:nvContentPartPr>
              <p14:xfrm>
                <a:off x="6507802" y="2163801"/>
                <a:ext cx="32040" cy="172800"/>
              </p14:xfrm>
            </p:contentPart>
          </mc:Choice>
          <mc:Fallback>
            <p:pic>
              <p:nvPicPr>
                <p:cNvPr id="381" name="Ink 380">
                  <a:extLst>
                    <a:ext uri="{FF2B5EF4-FFF2-40B4-BE49-F238E27FC236}">
                      <a16:creationId xmlns:a16="http://schemas.microsoft.com/office/drawing/2014/main" id="{EA1D589C-957E-2823-6113-A8788BE05F44}"/>
                    </a:ext>
                  </a:extLst>
                </p:cNvPr>
                <p:cNvPicPr/>
                <p:nvPr/>
              </p:nvPicPr>
              <p:blipFill>
                <a:blip r:embed="rId575"/>
                <a:stretch>
                  <a:fillRect/>
                </a:stretch>
              </p:blipFill>
              <p:spPr>
                <a:xfrm>
                  <a:off x="6499162" y="2155161"/>
                  <a:ext cx="4968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576">
              <p14:nvContentPartPr>
                <p14:cNvPr id="382" name="Ink 381">
                  <a:extLst>
                    <a:ext uri="{FF2B5EF4-FFF2-40B4-BE49-F238E27FC236}">
                      <a16:creationId xmlns:a16="http://schemas.microsoft.com/office/drawing/2014/main" id="{2E4C497C-CBBA-9BDC-7A87-70A3E5689102}"/>
                    </a:ext>
                  </a:extLst>
                </p14:cNvPr>
                <p14:cNvContentPartPr/>
                <p14:nvPr/>
              </p14:nvContentPartPr>
              <p14:xfrm>
                <a:off x="6596362" y="2186121"/>
                <a:ext cx="39240" cy="165960"/>
              </p14:xfrm>
            </p:contentPart>
          </mc:Choice>
          <mc:Fallback>
            <p:pic>
              <p:nvPicPr>
                <p:cNvPr id="382" name="Ink 381">
                  <a:extLst>
                    <a:ext uri="{FF2B5EF4-FFF2-40B4-BE49-F238E27FC236}">
                      <a16:creationId xmlns:a16="http://schemas.microsoft.com/office/drawing/2014/main" id="{2E4C497C-CBBA-9BDC-7A87-70A3E5689102}"/>
                    </a:ext>
                  </a:extLst>
                </p:cNvPr>
                <p:cNvPicPr/>
                <p:nvPr/>
              </p:nvPicPr>
              <p:blipFill>
                <a:blip r:embed="rId577"/>
                <a:stretch>
                  <a:fillRect/>
                </a:stretch>
              </p:blipFill>
              <p:spPr>
                <a:xfrm>
                  <a:off x="6587362" y="2177121"/>
                  <a:ext cx="5688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578">
              <p14:nvContentPartPr>
                <p14:cNvPr id="383" name="Ink 382">
                  <a:extLst>
                    <a:ext uri="{FF2B5EF4-FFF2-40B4-BE49-F238E27FC236}">
                      <a16:creationId xmlns:a16="http://schemas.microsoft.com/office/drawing/2014/main" id="{F57706E4-A7ED-E0A2-FA7C-69CAEF691AEB}"/>
                    </a:ext>
                  </a:extLst>
                </p14:cNvPr>
                <p14:cNvContentPartPr/>
                <p14:nvPr/>
              </p14:nvContentPartPr>
              <p14:xfrm>
                <a:off x="6595642" y="2154441"/>
                <a:ext cx="151200" cy="243360"/>
              </p14:xfrm>
            </p:contentPart>
          </mc:Choice>
          <mc:Fallback>
            <p:pic>
              <p:nvPicPr>
                <p:cNvPr id="383" name="Ink 382">
                  <a:extLst>
                    <a:ext uri="{FF2B5EF4-FFF2-40B4-BE49-F238E27FC236}">
                      <a16:creationId xmlns:a16="http://schemas.microsoft.com/office/drawing/2014/main" id="{F57706E4-A7ED-E0A2-FA7C-69CAEF691AEB}"/>
                    </a:ext>
                  </a:extLst>
                </p:cNvPr>
                <p:cNvPicPr/>
                <p:nvPr/>
              </p:nvPicPr>
              <p:blipFill>
                <a:blip r:embed="rId579"/>
                <a:stretch>
                  <a:fillRect/>
                </a:stretch>
              </p:blipFill>
              <p:spPr>
                <a:xfrm>
                  <a:off x="6587002" y="2145441"/>
                  <a:ext cx="16884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580">
              <p14:nvContentPartPr>
                <p14:cNvPr id="384" name="Ink 383">
                  <a:extLst>
                    <a:ext uri="{FF2B5EF4-FFF2-40B4-BE49-F238E27FC236}">
                      <a16:creationId xmlns:a16="http://schemas.microsoft.com/office/drawing/2014/main" id="{7811146C-BCEF-AF34-EE07-86CA950449AA}"/>
                    </a:ext>
                  </a:extLst>
                </p14:cNvPr>
                <p14:cNvContentPartPr/>
                <p14:nvPr/>
              </p14:nvContentPartPr>
              <p14:xfrm>
                <a:off x="5794282" y="2525601"/>
                <a:ext cx="94680" cy="231480"/>
              </p14:xfrm>
            </p:contentPart>
          </mc:Choice>
          <mc:Fallback>
            <p:pic>
              <p:nvPicPr>
                <p:cNvPr id="384" name="Ink 383">
                  <a:extLst>
                    <a:ext uri="{FF2B5EF4-FFF2-40B4-BE49-F238E27FC236}">
                      <a16:creationId xmlns:a16="http://schemas.microsoft.com/office/drawing/2014/main" id="{7811146C-BCEF-AF34-EE07-86CA950449AA}"/>
                    </a:ext>
                  </a:extLst>
                </p:cNvPr>
                <p:cNvPicPr/>
                <p:nvPr/>
              </p:nvPicPr>
              <p:blipFill>
                <a:blip r:embed="rId581"/>
                <a:stretch>
                  <a:fillRect/>
                </a:stretch>
              </p:blipFill>
              <p:spPr>
                <a:xfrm>
                  <a:off x="5785282" y="2516601"/>
                  <a:ext cx="11232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582">
              <p14:nvContentPartPr>
                <p14:cNvPr id="385" name="Ink 384">
                  <a:extLst>
                    <a:ext uri="{FF2B5EF4-FFF2-40B4-BE49-F238E27FC236}">
                      <a16:creationId xmlns:a16="http://schemas.microsoft.com/office/drawing/2014/main" id="{6B25B474-E3A3-BEB0-D83B-A72DA136C6FE}"/>
                    </a:ext>
                  </a:extLst>
                </p14:cNvPr>
                <p14:cNvContentPartPr/>
                <p14:nvPr/>
              </p14:nvContentPartPr>
              <p14:xfrm>
                <a:off x="5899402" y="2580321"/>
                <a:ext cx="142560" cy="118440"/>
              </p14:xfrm>
            </p:contentPart>
          </mc:Choice>
          <mc:Fallback>
            <p:pic>
              <p:nvPicPr>
                <p:cNvPr id="385" name="Ink 384">
                  <a:extLst>
                    <a:ext uri="{FF2B5EF4-FFF2-40B4-BE49-F238E27FC236}">
                      <a16:creationId xmlns:a16="http://schemas.microsoft.com/office/drawing/2014/main" id="{6B25B474-E3A3-BEB0-D83B-A72DA136C6FE}"/>
                    </a:ext>
                  </a:extLst>
                </p:cNvPr>
                <p:cNvPicPr/>
                <p:nvPr/>
              </p:nvPicPr>
              <p:blipFill>
                <a:blip r:embed="rId583"/>
                <a:stretch>
                  <a:fillRect/>
                </a:stretch>
              </p:blipFill>
              <p:spPr>
                <a:xfrm>
                  <a:off x="5890402" y="2571681"/>
                  <a:ext cx="16020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584">
              <p14:nvContentPartPr>
                <p14:cNvPr id="386" name="Ink 385">
                  <a:extLst>
                    <a:ext uri="{FF2B5EF4-FFF2-40B4-BE49-F238E27FC236}">
                      <a16:creationId xmlns:a16="http://schemas.microsoft.com/office/drawing/2014/main" id="{55A5F9D3-9821-29D6-0E8B-CFB9232BE732}"/>
                    </a:ext>
                  </a:extLst>
                </p14:cNvPr>
                <p14:cNvContentPartPr/>
                <p14:nvPr/>
              </p14:nvContentPartPr>
              <p14:xfrm>
                <a:off x="6094162" y="2524521"/>
                <a:ext cx="107640" cy="285120"/>
              </p14:xfrm>
            </p:contentPart>
          </mc:Choice>
          <mc:Fallback>
            <p:pic>
              <p:nvPicPr>
                <p:cNvPr id="386" name="Ink 385">
                  <a:extLst>
                    <a:ext uri="{FF2B5EF4-FFF2-40B4-BE49-F238E27FC236}">
                      <a16:creationId xmlns:a16="http://schemas.microsoft.com/office/drawing/2014/main" id="{55A5F9D3-9821-29D6-0E8B-CFB9232BE732}"/>
                    </a:ext>
                  </a:extLst>
                </p:cNvPr>
                <p:cNvPicPr/>
                <p:nvPr/>
              </p:nvPicPr>
              <p:blipFill>
                <a:blip r:embed="rId585"/>
                <a:stretch>
                  <a:fillRect/>
                </a:stretch>
              </p:blipFill>
              <p:spPr>
                <a:xfrm>
                  <a:off x="6085162" y="2515521"/>
                  <a:ext cx="125280" cy="302760"/>
                </a:xfrm>
                <a:prstGeom prst="rect">
                  <a:avLst/>
                </a:prstGeom>
              </p:spPr>
            </p:pic>
          </mc:Fallback>
        </mc:AlternateContent>
      </p:grpSp>
      <p:grpSp>
        <p:nvGrpSpPr>
          <p:cNvPr id="405" name="Group 404">
            <a:extLst>
              <a:ext uri="{FF2B5EF4-FFF2-40B4-BE49-F238E27FC236}">
                <a16:creationId xmlns:a16="http://schemas.microsoft.com/office/drawing/2014/main" id="{E69804FA-92B5-4C4F-C4B0-4644BBC92529}"/>
              </a:ext>
            </a:extLst>
          </p:cNvPr>
          <p:cNvGrpSpPr/>
          <p:nvPr/>
        </p:nvGrpSpPr>
        <p:grpSpPr>
          <a:xfrm>
            <a:off x="1062082" y="4858041"/>
            <a:ext cx="7128360" cy="1981440"/>
            <a:chOff x="1062082" y="4858041"/>
            <a:chExt cx="7128360" cy="1981440"/>
          </a:xfrm>
        </p:grpSpPr>
        <mc:AlternateContent xmlns:mc="http://schemas.openxmlformats.org/markup-compatibility/2006">
          <mc:Choice xmlns:p14="http://schemas.microsoft.com/office/powerpoint/2010/main" Requires="p14">
            <p:contentPart p14:bwMode="auto" r:id="rId586">
              <p14:nvContentPartPr>
                <p14:cNvPr id="338" name="Ink 337">
                  <a:extLst>
                    <a:ext uri="{FF2B5EF4-FFF2-40B4-BE49-F238E27FC236}">
                      <a16:creationId xmlns:a16="http://schemas.microsoft.com/office/drawing/2014/main" id="{8329BCB8-5EC4-9D2E-6A81-2511CFFD94A7}"/>
                    </a:ext>
                  </a:extLst>
                </p14:cNvPr>
                <p14:cNvContentPartPr/>
                <p14:nvPr/>
              </p14:nvContentPartPr>
              <p14:xfrm>
                <a:off x="8055082" y="4923561"/>
                <a:ext cx="135360" cy="1521360"/>
              </p14:xfrm>
            </p:contentPart>
          </mc:Choice>
          <mc:Fallback>
            <p:pic>
              <p:nvPicPr>
                <p:cNvPr id="338" name="Ink 337">
                  <a:extLst>
                    <a:ext uri="{FF2B5EF4-FFF2-40B4-BE49-F238E27FC236}">
                      <a16:creationId xmlns:a16="http://schemas.microsoft.com/office/drawing/2014/main" id="{8329BCB8-5EC4-9D2E-6A81-2511CFFD94A7}"/>
                    </a:ext>
                  </a:extLst>
                </p:cNvPr>
                <p:cNvPicPr/>
                <p:nvPr/>
              </p:nvPicPr>
              <p:blipFill>
                <a:blip r:embed="rId587"/>
                <a:stretch>
                  <a:fillRect/>
                </a:stretch>
              </p:blipFill>
              <p:spPr>
                <a:xfrm>
                  <a:off x="8046442" y="4914921"/>
                  <a:ext cx="153000" cy="1539000"/>
                </a:xfrm>
                <a:prstGeom prst="rect">
                  <a:avLst/>
                </a:prstGeom>
              </p:spPr>
            </p:pic>
          </mc:Fallback>
        </mc:AlternateContent>
        <mc:AlternateContent xmlns:mc="http://schemas.openxmlformats.org/markup-compatibility/2006">
          <mc:Choice xmlns:p14="http://schemas.microsoft.com/office/powerpoint/2010/main" Requires="p14">
            <p:contentPart p14:bwMode="auto" r:id="rId588">
              <p14:nvContentPartPr>
                <p14:cNvPr id="339" name="Ink 338">
                  <a:extLst>
                    <a:ext uri="{FF2B5EF4-FFF2-40B4-BE49-F238E27FC236}">
                      <a16:creationId xmlns:a16="http://schemas.microsoft.com/office/drawing/2014/main" id="{BAAF3FA1-FE5A-14F9-0852-302EDE7082F6}"/>
                    </a:ext>
                  </a:extLst>
                </p14:cNvPr>
                <p14:cNvContentPartPr/>
                <p14:nvPr/>
              </p14:nvContentPartPr>
              <p14:xfrm>
                <a:off x="7478722" y="5615481"/>
                <a:ext cx="636840" cy="43920"/>
              </p14:xfrm>
            </p:contentPart>
          </mc:Choice>
          <mc:Fallback>
            <p:pic>
              <p:nvPicPr>
                <p:cNvPr id="339" name="Ink 338">
                  <a:extLst>
                    <a:ext uri="{FF2B5EF4-FFF2-40B4-BE49-F238E27FC236}">
                      <a16:creationId xmlns:a16="http://schemas.microsoft.com/office/drawing/2014/main" id="{BAAF3FA1-FE5A-14F9-0852-302EDE7082F6}"/>
                    </a:ext>
                  </a:extLst>
                </p:cNvPr>
                <p:cNvPicPr/>
                <p:nvPr/>
              </p:nvPicPr>
              <p:blipFill>
                <a:blip r:embed="rId589"/>
                <a:stretch>
                  <a:fillRect/>
                </a:stretch>
              </p:blipFill>
              <p:spPr>
                <a:xfrm>
                  <a:off x="7470082" y="5606481"/>
                  <a:ext cx="65448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590">
              <p14:nvContentPartPr>
                <p14:cNvPr id="340" name="Ink 339">
                  <a:extLst>
                    <a:ext uri="{FF2B5EF4-FFF2-40B4-BE49-F238E27FC236}">
                      <a16:creationId xmlns:a16="http://schemas.microsoft.com/office/drawing/2014/main" id="{8B17D29E-CBFA-68CB-1EF9-780EAE67AED7}"/>
                    </a:ext>
                  </a:extLst>
                </p14:cNvPr>
                <p14:cNvContentPartPr/>
                <p14:nvPr/>
              </p14:nvContentPartPr>
              <p14:xfrm>
                <a:off x="7375762" y="5558241"/>
                <a:ext cx="224640" cy="262080"/>
              </p14:xfrm>
            </p:contentPart>
          </mc:Choice>
          <mc:Fallback>
            <p:pic>
              <p:nvPicPr>
                <p:cNvPr id="340" name="Ink 339">
                  <a:extLst>
                    <a:ext uri="{FF2B5EF4-FFF2-40B4-BE49-F238E27FC236}">
                      <a16:creationId xmlns:a16="http://schemas.microsoft.com/office/drawing/2014/main" id="{8B17D29E-CBFA-68CB-1EF9-780EAE67AED7}"/>
                    </a:ext>
                  </a:extLst>
                </p:cNvPr>
                <p:cNvPicPr/>
                <p:nvPr/>
              </p:nvPicPr>
              <p:blipFill>
                <a:blip r:embed="rId591"/>
                <a:stretch>
                  <a:fillRect/>
                </a:stretch>
              </p:blipFill>
              <p:spPr>
                <a:xfrm>
                  <a:off x="7366762" y="5549241"/>
                  <a:ext cx="24228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592">
              <p14:nvContentPartPr>
                <p14:cNvPr id="342" name="Ink 341">
                  <a:extLst>
                    <a:ext uri="{FF2B5EF4-FFF2-40B4-BE49-F238E27FC236}">
                      <a16:creationId xmlns:a16="http://schemas.microsoft.com/office/drawing/2014/main" id="{564A8E89-227D-2AEB-D99E-517A005CA82D}"/>
                    </a:ext>
                  </a:extLst>
                </p14:cNvPr>
                <p14:cNvContentPartPr/>
                <p14:nvPr/>
              </p14:nvContentPartPr>
              <p14:xfrm>
                <a:off x="5552722" y="5206881"/>
                <a:ext cx="2029680" cy="1023120"/>
              </p14:xfrm>
            </p:contentPart>
          </mc:Choice>
          <mc:Fallback>
            <p:pic>
              <p:nvPicPr>
                <p:cNvPr id="342" name="Ink 341">
                  <a:extLst>
                    <a:ext uri="{FF2B5EF4-FFF2-40B4-BE49-F238E27FC236}">
                      <a16:creationId xmlns:a16="http://schemas.microsoft.com/office/drawing/2014/main" id="{564A8E89-227D-2AEB-D99E-517A005CA82D}"/>
                    </a:ext>
                  </a:extLst>
                </p:cNvPr>
                <p:cNvPicPr/>
                <p:nvPr/>
              </p:nvPicPr>
              <p:blipFill>
                <a:blip r:embed="rId593"/>
                <a:stretch>
                  <a:fillRect/>
                </a:stretch>
              </p:blipFill>
              <p:spPr>
                <a:xfrm>
                  <a:off x="5544082" y="5197881"/>
                  <a:ext cx="2047320" cy="1040760"/>
                </a:xfrm>
                <a:prstGeom prst="rect">
                  <a:avLst/>
                </a:prstGeom>
              </p:spPr>
            </p:pic>
          </mc:Fallback>
        </mc:AlternateContent>
        <mc:AlternateContent xmlns:mc="http://schemas.openxmlformats.org/markup-compatibility/2006">
          <mc:Choice xmlns:p14="http://schemas.microsoft.com/office/powerpoint/2010/main" Requires="p14">
            <p:contentPart p14:bwMode="auto" r:id="rId594">
              <p14:nvContentPartPr>
                <p14:cNvPr id="343" name="Ink 342">
                  <a:extLst>
                    <a:ext uri="{FF2B5EF4-FFF2-40B4-BE49-F238E27FC236}">
                      <a16:creationId xmlns:a16="http://schemas.microsoft.com/office/drawing/2014/main" id="{BE28429C-F690-2DEB-6802-695824D5E0EC}"/>
                    </a:ext>
                  </a:extLst>
                </p14:cNvPr>
                <p14:cNvContentPartPr/>
                <p14:nvPr/>
              </p14:nvContentPartPr>
              <p14:xfrm>
                <a:off x="5824882" y="5493801"/>
                <a:ext cx="653760" cy="450000"/>
              </p14:xfrm>
            </p:contentPart>
          </mc:Choice>
          <mc:Fallback>
            <p:pic>
              <p:nvPicPr>
                <p:cNvPr id="343" name="Ink 342">
                  <a:extLst>
                    <a:ext uri="{FF2B5EF4-FFF2-40B4-BE49-F238E27FC236}">
                      <a16:creationId xmlns:a16="http://schemas.microsoft.com/office/drawing/2014/main" id="{BE28429C-F690-2DEB-6802-695824D5E0EC}"/>
                    </a:ext>
                  </a:extLst>
                </p:cNvPr>
                <p:cNvPicPr/>
                <p:nvPr/>
              </p:nvPicPr>
              <p:blipFill>
                <a:blip r:embed="rId595"/>
                <a:stretch>
                  <a:fillRect/>
                </a:stretch>
              </p:blipFill>
              <p:spPr>
                <a:xfrm>
                  <a:off x="5815882" y="5485161"/>
                  <a:ext cx="671400" cy="467640"/>
                </a:xfrm>
                <a:prstGeom prst="rect">
                  <a:avLst/>
                </a:prstGeom>
              </p:spPr>
            </p:pic>
          </mc:Fallback>
        </mc:AlternateContent>
        <mc:AlternateContent xmlns:mc="http://schemas.openxmlformats.org/markup-compatibility/2006">
          <mc:Choice xmlns:p14="http://schemas.microsoft.com/office/powerpoint/2010/main" Requires="p14">
            <p:contentPart p14:bwMode="auto" r:id="rId596">
              <p14:nvContentPartPr>
                <p14:cNvPr id="344" name="Ink 343">
                  <a:extLst>
                    <a:ext uri="{FF2B5EF4-FFF2-40B4-BE49-F238E27FC236}">
                      <a16:creationId xmlns:a16="http://schemas.microsoft.com/office/drawing/2014/main" id="{65E61914-207F-B474-9FD2-23C23DF7FB1A}"/>
                    </a:ext>
                  </a:extLst>
                </p14:cNvPr>
                <p14:cNvContentPartPr/>
                <p14:nvPr/>
              </p14:nvContentPartPr>
              <p14:xfrm>
                <a:off x="6580522" y="5440881"/>
                <a:ext cx="44640" cy="275760"/>
              </p14:xfrm>
            </p:contentPart>
          </mc:Choice>
          <mc:Fallback>
            <p:pic>
              <p:nvPicPr>
                <p:cNvPr id="344" name="Ink 343">
                  <a:extLst>
                    <a:ext uri="{FF2B5EF4-FFF2-40B4-BE49-F238E27FC236}">
                      <a16:creationId xmlns:a16="http://schemas.microsoft.com/office/drawing/2014/main" id="{65E61914-207F-B474-9FD2-23C23DF7FB1A}"/>
                    </a:ext>
                  </a:extLst>
                </p:cNvPr>
                <p:cNvPicPr/>
                <p:nvPr/>
              </p:nvPicPr>
              <p:blipFill>
                <a:blip r:embed="rId597"/>
                <a:stretch>
                  <a:fillRect/>
                </a:stretch>
              </p:blipFill>
              <p:spPr>
                <a:xfrm>
                  <a:off x="6571882" y="5432241"/>
                  <a:ext cx="6228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598">
              <p14:nvContentPartPr>
                <p14:cNvPr id="345" name="Ink 344">
                  <a:extLst>
                    <a:ext uri="{FF2B5EF4-FFF2-40B4-BE49-F238E27FC236}">
                      <a16:creationId xmlns:a16="http://schemas.microsoft.com/office/drawing/2014/main" id="{54D9DAEF-54A3-0D45-0C86-BF66C87BCAA8}"/>
                    </a:ext>
                  </a:extLst>
                </p14:cNvPr>
                <p14:cNvContentPartPr/>
                <p14:nvPr/>
              </p14:nvContentPartPr>
              <p14:xfrm>
                <a:off x="6562882" y="5570121"/>
                <a:ext cx="169560" cy="155520"/>
              </p14:xfrm>
            </p:contentPart>
          </mc:Choice>
          <mc:Fallback>
            <p:pic>
              <p:nvPicPr>
                <p:cNvPr id="345" name="Ink 344">
                  <a:extLst>
                    <a:ext uri="{FF2B5EF4-FFF2-40B4-BE49-F238E27FC236}">
                      <a16:creationId xmlns:a16="http://schemas.microsoft.com/office/drawing/2014/main" id="{54D9DAEF-54A3-0D45-0C86-BF66C87BCAA8}"/>
                    </a:ext>
                  </a:extLst>
                </p:cNvPr>
                <p:cNvPicPr/>
                <p:nvPr/>
              </p:nvPicPr>
              <p:blipFill>
                <a:blip r:embed="rId599"/>
                <a:stretch>
                  <a:fillRect/>
                </a:stretch>
              </p:blipFill>
              <p:spPr>
                <a:xfrm>
                  <a:off x="6554242" y="5561121"/>
                  <a:ext cx="18720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600">
              <p14:nvContentPartPr>
                <p14:cNvPr id="346" name="Ink 345">
                  <a:extLst>
                    <a:ext uri="{FF2B5EF4-FFF2-40B4-BE49-F238E27FC236}">
                      <a16:creationId xmlns:a16="http://schemas.microsoft.com/office/drawing/2014/main" id="{B847D861-DFFB-4EF6-36D4-0BD80EDE1A92}"/>
                    </a:ext>
                  </a:extLst>
                </p14:cNvPr>
                <p14:cNvContentPartPr/>
                <p14:nvPr/>
              </p14:nvContentPartPr>
              <p14:xfrm>
                <a:off x="6808042" y="5449521"/>
                <a:ext cx="25920" cy="14400"/>
              </p14:xfrm>
            </p:contentPart>
          </mc:Choice>
          <mc:Fallback>
            <p:pic>
              <p:nvPicPr>
                <p:cNvPr id="346" name="Ink 345">
                  <a:extLst>
                    <a:ext uri="{FF2B5EF4-FFF2-40B4-BE49-F238E27FC236}">
                      <a16:creationId xmlns:a16="http://schemas.microsoft.com/office/drawing/2014/main" id="{B847D861-DFFB-4EF6-36D4-0BD80EDE1A92}"/>
                    </a:ext>
                  </a:extLst>
                </p:cNvPr>
                <p:cNvPicPr/>
                <p:nvPr/>
              </p:nvPicPr>
              <p:blipFill>
                <a:blip r:embed="rId601"/>
                <a:stretch>
                  <a:fillRect/>
                </a:stretch>
              </p:blipFill>
              <p:spPr>
                <a:xfrm>
                  <a:off x="6799042" y="5440521"/>
                  <a:ext cx="4356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602">
              <p14:nvContentPartPr>
                <p14:cNvPr id="347" name="Ink 346">
                  <a:extLst>
                    <a:ext uri="{FF2B5EF4-FFF2-40B4-BE49-F238E27FC236}">
                      <a16:creationId xmlns:a16="http://schemas.microsoft.com/office/drawing/2014/main" id="{9918E396-A43A-B42E-C122-E1CF06A5905F}"/>
                    </a:ext>
                  </a:extLst>
                </p14:cNvPr>
                <p14:cNvContentPartPr/>
                <p14:nvPr/>
              </p14:nvContentPartPr>
              <p14:xfrm>
                <a:off x="6815602" y="5531601"/>
                <a:ext cx="155160" cy="153720"/>
              </p14:xfrm>
            </p:contentPart>
          </mc:Choice>
          <mc:Fallback>
            <p:pic>
              <p:nvPicPr>
                <p:cNvPr id="347" name="Ink 346">
                  <a:extLst>
                    <a:ext uri="{FF2B5EF4-FFF2-40B4-BE49-F238E27FC236}">
                      <a16:creationId xmlns:a16="http://schemas.microsoft.com/office/drawing/2014/main" id="{9918E396-A43A-B42E-C122-E1CF06A5905F}"/>
                    </a:ext>
                  </a:extLst>
                </p:cNvPr>
                <p:cNvPicPr/>
                <p:nvPr/>
              </p:nvPicPr>
              <p:blipFill>
                <a:blip r:embed="rId603"/>
                <a:stretch>
                  <a:fillRect/>
                </a:stretch>
              </p:blipFill>
              <p:spPr>
                <a:xfrm>
                  <a:off x="6806962" y="5522601"/>
                  <a:ext cx="17280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604">
              <p14:nvContentPartPr>
                <p14:cNvPr id="348" name="Ink 347">
                  <a:extLst>
                    <a:ext uri="{FF2B5EF4-FFF2-40B4-BE49-F238E27FC236}">
                      <a16:creationId xmlns:a16="http://schemas.microsoft.com/office/drawing/2014/main" id="{336EFE32-353F-9A6B-F99D-AF7DCDFF5693}"/>
                    </a:ext>
                  </a:extLst>
                </p14:cNvPr>
                <p14:cNvContentPartPr/>
                <p14:nvPr/>
              </p14:nvContentPartPr>
              <p14:xfrm>
                <a:off x="6550642" y="5832921"/>
                <a:ext cx="260640" cy="173520"/>
              </p14:xfrm>
            </p:contentPart>
          </mc:Choice>
          <mc:Fallback>
            <p:pic>
              <p:nvPicPr>
                <p:cNvPr id="348" name="Ink 347">
                  <a:extLst>
                    <a:ext uri="{FF2B5EF4-FFF2-40B4-BE49-F238E27FC236}">
                      <a16:creationId xmlns:a16="http://schemas.microsoft.com/office/drawing/2014/main" id="{336EFE32-353F-9A6B-F99D-AF7DCDFF5693}"/>
                    </a:ext>
                  </a:extLst>
                </p:cNvPr>
                <p:cNvPicPr/>
                <p:nvPr/>
              </p:nvPicPr>
              <p:blipFill>
                <a:blip r:embed="rId605"/>
                <a:stretch>
                  <a:fillRect/>
                </a:stretch>
              </p:blipFill>
              <p:spPr>
                <a:xfrm>
                  <a:off x="6542002" y="5823921"/>
                  <a:ext cx="27828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606">
              <p14:nvContentPartPr>
                <p14:cNvPr id="349" name="Ink 348">
                  <a:extLst>
                    <a:ext uri="{FF2B5EF4-FFF2-40B4-BE49-F238E27FC236}">
                      <a16:creationId xmlns:a16="http://schemas.microsoft.com/office/drawing/2014/main" id="{FE21F375-142C-7721-985F-26CB0F3FF1AA}"/>
                    </a:ext>
                  </a:extLst>
                </p14:cNvPr>
                <p14:cNvContentPartPr/>
                <p14:nvPr/>
              </p14:nvContentPartPr>
              <p14:xfrm>
                <a:off x="6860962" y="5806281"/>
                <a:ext cx="107640" cy="139680"/>
              </p14:xfrm>
            </p:contentPart>
          </mc:Choice>
          <mc:Fallback>
            <p:pic>
              <p:nvPicPr>
                <p:cNvPr id="349" name="Ink 348">
                  <a:extLst>
                    <a:ext uri="{FF2B5EF4-FFF2-40B4-BE49-F238E27FC236}">
                      <a16:creationId xmlns:a16="http://schemas.microsoft.com/office/drawing/2014/main" id="{FE21F375-142C-7721-985F-26CB0F3FF1AA}"/>
                    </a:ext>
                  </a:extLst>
                </p:cNvPr>
                <p:cNvPicPr/>
                <p:nvPr/>
              </p:nvPicPr>
              <p:blipFill>
                <a:blip r:embed="rId607"/>
                <a:stretch>
                  <a:fillRect/>
                </a:stretch>
              </p:blipFill>
              <p:spPr>
                <a:xfrm>
                  <a:off x="6852322" y="5797641"/>
                  <a:ext cx="12528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608">
              <p14:nvContentPartPr>
                <p14:cNvPr id="351" name="Ink 350">
                  <a:extLst>
                    <a:ext uri="{FF2B5EF4-FFF2-40B4-BE49-F238E27FC236}">
                      <a16:creationId xmlns:a16="http://schemas.microsoft.com/office/drawing/2014/main" id="{04059D22-2C32-40C3-EF6D-DC2225C8AC04}"/>
                    </a:ext>
                  </a:extLst>
                </p14:cNvPr>
                <p14:cNvContentPartPr/>
                <p14:nvPr/>
              </p14:nvContentPartPr>
              <p14:xfrm>
                <a:off x="6235282" y="6205161"/>
                <a:ext cx="56520" cy="276840"/>
              </p14:xfrm>
            </p:contentPart>
          </mc:Choice>
          <mc:Fallback>
            <p:pic>
              <p:nvPicPr>
                <p:cNvPr id="351" name="Ink 350">
                  <a:extLst>
                    <a:ext uri="{FF2B5EF4-FFF2-40B4-BE49-F238E27FC236}">
                      <a16:creationId xmlns:a16="http://schemas.microsoft.com/office/drawing/2014/main" id="{04059D22-2C32-40C3-EF6D-DC2225C8AC04}"/>
                    </a:ext>
                  </a:extLst>
                </p:cNvPr>
                <p:cNvPicPr/>
                <p:nvPr/>
              </p:nvPicPr>
              <p:blipFill>
                <a:blip r:embed="rId609"/>
                <a:stretch>
                  <a:fillRect/>
                </a:stretch>
              </p:blipFill>
              <p:spPr>
                <a:xfrm>
                  <a:off x="6226642" y="6196161"/>
                  <a:ext cx="7416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610">
              <p14:nvContentPartPr>
                <p14:cNvPr id="352" name="Ink 351">
                  <a:extLst>
                    <a:ext uri="{FF2B5EF4-FFF2-40B4-BE49-F238E27FC236}">
                      <a16:creationId xmlns:a16="http://schemas.microsoft.com/office/drawing/2014/main" id="{FCF79ACF-A129-6AC8-DBDF-F1C5F5E0434D}"/>
                    </a:ext>
                  </a:extLst>
                </p14:cNvPr>
                <p14:cNvContentPartPr/>
                <p14:nvPr/>
              </p14:nvContentPartPr>
              <p14:xfrm>
                <a:off x="6251842" y="6156921"/>
                <a:ext cx="579960" cy="358560"/>
              </p14:xfrm>
            </p:contentPart>
          </mc:Choice>
          <mc:Fallback>
            <p:pic>
              <p:nvPicPr>
                <p:cNvPr id="352" name="Ink 351">
                  <a:extLst>
                    <a:ext uri="{FF2B5EF4-FFF2-40B4-BE49-F238E27FC236}">
                      <a16:creationId xmlns:a16="http://schemas.microsoft.com/office/drawing/2014/main" id="{FCF79ACF-A129-6AC8-DBDF-F1C5F5E0434D}"/>
                    </a:ext>
                  </a:extLst>
                </p:cNvPr>
                <p:cNvPicPr/>
                <p:nvPr/>
              </p:nvPicPr>
              <p:blipFill>
                <a:blip r:embed="rId611"/>
                <a:stretch>
                  <a:fillRect/>
                </a:stretch>
              </p:blipFill>
              <p:spPr>
                <a:xfrm>
                  <a:off x="6242842" y="6147921"/>
                  <a:ext cx="597600" cy="376200"/>
                </a:xfrm>
                <a:prstGeom prst="rect">
                  <a:avLst/>
                </a:prstGeom>
              </p:spPr>
            </p:pic>
          </mc:Fallback>
        </mc:AlternateContent>
        <mc:AlternateContent xmlns:mc="http://schemas.openxmlformats.org/markup-compatibility/2006">
          <mc:Choice xmlns:p14="http://schemas.microsoft.com/office/powerpoint/2010/main" Requires="p14">
            <p:contentPart p14:bwMode="auto" r:id="rId612">
              <p14:nvContentPartPr>
                <p14:cNvPr id="353" name="Ink 352">
                  <a:extLst>
                    <a:ext uri="{FF2B5EF4-FFF2-40B4-BE49-F238E27FC236}">
                      <a16:creationId xmlns:a16="http://schemas.microsoft.com/office/drawing/2014/main" id="{AAC1256C-3B03-3C5E-A675-2EA67DA1B70F}"/>
                    </a:ext>
                  </a:extLst>
                </p14:cNvPr>
                <p14:cNvContentPartPr/>
                <p14:nvPr/>
              </p14:nvContentPartPr>
              <p14:xfrm>
                <a:off x="6395122" y="6182481"/>
                <a:ext cx="151920" cy="214200"/>
              </p14:xfrm>
            </p:contentPart>
          </mc:Choice>
          <mc:Fallback>
            <p:pic>
              <p:nvPicPr>
                <p:cNvPr id="353" name="Ink 352">
                  <a:extLst>
                    <a:ext uri="{FF2B5EF4-FFF2-40B4-BE49-F238E27FC236}">
                      <a16:creationId xmlns:a16="http://schemas.microsoft.com/office/drawing/2014/main" id="{AAC1256C-3B03-3C5E-A675-2EA67DA1B70F}"/>
                    </a:ext>
                  </a:extLst>
                </p:cNvPr>
                <p:cNvPicPr/>
                <p:nvPr/>
              </p:nvPicPr>
              <p:blipFill>
                <a:blip r:embed="rId613"/>
                <a:stretch>
                  <a:fillRect/>
                </a:stretch>
              </p:blipFill>
              <p:spPr>
                <a:xfrm>
                  <a:off x="6386482" y="6173481"/>
                  <a:ext cx="16956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614">
              <p14:nvContentPartPr>
                <p14:cNvPr id="354" name="Ink 353">
                  <a:extLst>
                    <a:ext uri="{FF2B5EF4-FFF2-40B4-BE49-F238E27FC236}">
                      <a16:creationId xmlns:a16="http://schemas.microsoft.com/office/drawing/2014/main" id="{029AEA98-E05F-9032-A0D3-4755E7A438F1}"/>
                    </a:ext>
                  </a:extLst>
                </p14:cNvPr>
                <p14:cNvContentPartPr/>
                <p14:nvPr/>
              </p14:nvContentPartPr>
              <p14:xfrm>
                <a:off x="6408802" y="6447801"/>
                <a:ext cx="355680" cy="167760"/>
              </p14:xfrm>
            </p:contentPart>
          </mc:Choice>
          <mc:Fallback>
            <p:pic>
              <p:nvPicPr>
                <p:cNvPr id="354" name="Ink 353">
                  <a:extLst>
                    <a:ext uri="{FF2B5EF4-FFF2-40B4-BE49-F238E27FC236}">
                      <a16:creationId xmlns:a16="http://schemas.microsoft.com/office/drawing/2014/main" id="{029AEA98-E05F-9032-A0D3-4755E7A438F1}"/>
                    </a:ext>
                  </a:extLst>
                </p:cNvPr>
                <p:cNvPicPr/>
                <p:nvPr/>
              </p:nvPicPr>
              <p:blipFill>
                <a:blip r:embed="rId615"/>
                <a:stretch>
                  <a:fillRect/>
                </a:stretch>
              </p:blipFill>
              <p:spPr>
                <a:xfrm>
                  <a:off x="6399802" y="6438801"/>
                  <a:ext cx="37332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616">
              <p14:nvContentPartPr>
                <p14:cNvPr id="355" name="Ink 354">
                  <a:extLst>
                    <a:ext uri="{FF2B5EF4-FFF2-40B4-BE49-F238E27FC236}">
                      <a16:creationId xmlns:a16="http://schemas.microsoft.com/office/drawing/2014/main" id="{D53E3AF1-8D46-E722-38B7-79FB4C6E225E}"/>
                    </a:ext>
                  </a:extLst>
                </p14:cNvPr>
                <p14:cNvContentPartPr/>
                <p14:nvPr/>
              </p14:nvContentPartPr>
              <p14:xfrm>
                <a:off x="6786802" y="6460041"/>
                <a:ext cx="641520" cy="379440"/>
              </p14:xfrm>
            </p:contentPart>
          </mc:Choice>
          <mc:Fallback>
            <p:pic>
              <p:nvPicPr>
                <p:cNvPr id="355" name="Ink 354">
                  <a:extLst>
                    <a:ext uri="{FF2B5EF4-FFF2-40B4-BE49-F238E27FC236}">
                      <a16:creationId xmlns:a16="http://schemas.microsoft.com/office/drawing/2014/main" id="{D53E3AF1-8D46-E722-38B7-79FB4C6E225E}"/>
                    </a:ext>
                  </a:extLst>
                </p:cNvPr>
                <p:cNvPicPr/>
                <p:nvPr/>
              </p:nvPicPr>
              <p:blipFill>
                <a:blip r:embed="rId617"/>
                <a:stretch>
                  <a:fillRect/>
                </a:stretch>
              </p:blipFill>
              <p:spPr>
                <a:xfrm>
                  <a:off x="6778162" y="6451401"/>
                  <a:ext cx="659160" cy="397080"/>
                </a:xfrm>
                <a:prstGeom prst="rect">
                  <a:avLst/>
                </a:prstGeom>
              </p:spPr>
            </p:pic>
          </mc:Fallback>
        </mc:AlternateContent>
        <mc:AlternateContent xmlns:mc="http://schemas.openxmlformats.org/markup-compatibility/2006">
          <mc:Choice xmlns:p14="http://schemas.microsoft.com/office/powerpoint/2010/main" Requires="p14">
            <p:contentPart p14:bwMode="auto" r:id="rId618">
              <p14:nvContentPartPr>
                <p14:cNvPr id="356" name="Ink 355">
                  <a:extLst>
                    <a:ext uri="{FF2B5EF4-FFF2-40B4-BE49-F238E27FC236}">
                      <a16:creationId xmlns:a16="http://schemas.microsoft.com/office/drawing/2014/main" id="{4BCFC84B-BA96-B953-943D-56882C1928C3}"/>
                    </a:ext>
                  </a:extLst>
                </p14:cNvPr>
                <p14:cNvContentPartPr/>
                <p14:nvPr/>
              </p14:nvContentPartPr>
              <p14:xfrm>
                <a:off x="6902002" y="6601881"/>
                <a:ext cx="198000" cy="183240"/>
              </p14:xfrm>
            </p:contentPart>
          </mc:Choice>
          <mc:Fallback>
            <p:pic>
              <p:nvPicPr>
                <p:cNvPr id="356" name="Ink 355">
                  <a:extLst>
                    <a:ext uri="{FF2B5EF4-FFF2-40B4-BE49-F238E27FC236}">
                      <a16:creationId xmlns:a16="http://schemas.microsoft.com/office/drawing/2014/main" id="{4BCFC84B-BA96-B953-943D-56882C1928C3}"/>
                    </a:ext>
                  </a:extLst>
                </p:cNvPr>
                <p:cNvPicPr/>
                <p:nvPr/>
              </p:nvPicPr>
              <p:blipFill>
                <a:blip r:embed="rId619"/>
                <a:stretch>
                  <a:fillRect/>
                </a:stretch>
              </p:blipFill>
              <p:spPr>
                <a:xfrm>
                  <a:off x="6893002" y="6593241"/>
                  <a:ext cx="21564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620">
              <p14:nvContentPartPr>
                <p14:cNvPr id="358" name="Ink 357">
                  <a:extLst>
                    <a:ext uri="{FF2B5EF4-FFF2-40B4-BE49-F238E27FC236}">
                      <a16:creationId xmlns:a16="http://schemas.microsoft.com/office/drawing/2014/main" id="{1E5505A4-F112-9368-8D2F-F29A6D6D4936}"/>
                    </a:ext>
                  </a:extLst>
                </p14:cNvPr>
                <p14:cNvContentPartPr/>
                <p14:nvPr/>
              </p14:nvContentPartPr>
              <p14:xfrm>
                <a:off x="5995882" y="4955601"/>
                <a:ext cx="212040" cy="231120"/>
              </p14:xfrm>
            </p:contentPart>
          </mc:Choice>
          <mc:Fallback>
            <p:pic>
              <p:nvPicPr>
                <p:cNvPr id="358" name="Ink 357">
                  <a:extLst>
                    <a:ext uri="{FF2B5EF4-FFF2-40B4-BE49-F238E27FC236}">
                      <a16:creationId xmlns:a16="http://schemas.microsoft.com/office/drawing/2014/main" id="{1E5505A4-F112-9368-8D2F-F29A6D6D4936}"/>
                    </a:ext>
                  </a:extLst>
                </p:cNvPr>
                <p:cNvPicPr/>
                <p:nvPr/>
              </p:nvPicPr>
              <p:blipFill>
                <a:blip r:embed="rId621"/>
                <a:stretch>
                  <a:fillRect/>
                </a:stretch>
              </p:blipFill>
              <p:spPr>
                <a:xfrm>
                  <a:off x="5986882" y="4946601"/>
                  <a:ext cx="22968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622">
              <p14:nvContentPartPr>
                <p14:cNvPr id="359" name="Ink 358">
                  <a:extLst>
                    <a:ext uri="{FF2B5EF4-FFF2-40B4-BE49-F238E27FC236}">
                      <a16:creationId xmlns:a16="http://schemas.microsoft.com/office/drawing/2014/main" id="{FF74DBB4-4C3C-7337-A001-F582A05C2B4A}"/>
                    </a:ext>
                  </a:extLst>
                </p14:cNvPr>
                <p14:cNvContentPartPr/>
                <p14:nvPr/>
              </p14:nvContentPartPr>
              <p14:xfrm>
                <a:off x="6226642" y="4999881"/>
                <a:ext cx="33480" cy="156960"/>
              </p14:xfrm>
            </p:contentPart>
          </mc:Choice>
          <mc:Fallback>
            <p:pic>
              <p:nvPicPr>
                <p:cNvPr id="359" name="Ink 358">
                  <a:extLst>
                    <a:ext uri="{FF2B5EF4-FFF2-40B4-BE49-F238E27FC236}">
                      <a16:creationId xmlns:a16="http://schemas.microsoft.com/office/drawing/2014/main" id="{FF74DBB4-4C3C-7337-A001-F582A05C2B4A}"/>
                    </a:ext>
                  </a:extLst>
                </p:cNvPr>
                <p:cNvPicPr/>
                <p:nvPr/>
              </p:nvPicPr>
              <p:blipFill>
                <a:blip r:embed="rId623"/>
                <a:stretch>
                  <a:fillRect/>
                </a:stretch>
              </p:blipFill>
              <p:spPr>
                <a:xfrm>
                  <a:off x="6217642" y="4991241"/>
                  <a:ext cx="5112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624">
              <p14:nvContentPartPr>
                <p14:cNvPr id="360" name="Ink 359">
                  <a:extLst>
                    <a:ext uri="{FF2B5EF4-FFF2-40B4-BE49-F238E27FC236}">
                      <a16:creationId xmlns:a16="http://schemas.microsoft.com/office/drawing/2014/main" id="{079BE426-A1B1-4CC4-2037-43E97E3C51DC}"/>
                    </a:ext>
                  </a:extLst>
                </p14:cNvPr>
                <p14:cNvContentPartPr/>
                <p14:nvPr/>
              </p14:nvContentPartPr>
              <p14:xfrm>
                <a:off x="6206482" y="4971441"/>
                <a:ext cx="127080" cy="144000"/>
              </p14:xfrm>
            </p:contentPart>
          </mc:Choice>
          <mc:Fallback>
            <p:pic>
              <p:nvPicPr>
                <p:cNvPr id="360" name="Ink 359">
                  <a:extLst>
                    <a:ext uri="{FF2B5EF4-FFF2-40B4-BE49-F238E27FC236}">
                      <a16:creationId xmlns:a16="http://schemas.microsoft.com/office/drawing/2014/main" id="{079BE426-A1B1-4CC4-2037-43E97E3C51DC}"/>
                    </a:ext>
                  </a:extLst>
                </p:cNvPr>
                <p:cNvPicPr/>
                <p:nvPr/>
              </p:nvPicPr>
              <p:blipFill>
                <a:blip r:embed="rId625"/>
                <a:stretch>
                  <a:fillRect/>
                </a:stretch>
              </p:blipFill>
              <p:spPr>
                <a:xfrm>
                  <a:off x="6197842" y="4962801"/>
                  <a:ext cx="14472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626">
              <p14:nvContentPartPr>
                <p14:cNvPr id="361" name="Ink 360">
                  <a:extLst>
                    <a:ext uri="{FF2B5EF4-FFF2-40B4-BE49-F238E27FC236}">
                      <a16:creationId xmlns:a16="http://schemas.microsoft.com/office/drawing/2014/main" id="{C2A46FC4-3765-C7D1-39EE-AE149FEDE510}"/>
                    </a:ext>
                  </a:extLst>
                </p14:cNvPr>
                <p14:cNvContentPartPr/>
                <p14:nvPr/>
              </p14:nvContentPartPr>
              <p14:xfrm>
                <a:off x="6369202" y="4914921"/>
                <a:ext cx="282600" cy="211680"/>
              </p14:xfrm>
            </p:contentPart>
          </mc:Choice>
          <mc:Fallback>
            <p:pic>
              <p:nvPicPr>
                <p:cNvPr id="361" name="Ink 360">
                  <a:extLst>
                    <a:ext uri="{FF2B5EF4-FFF2-40B4-BE49-F238E27FC236}">
                      <a16:creationId xmlns:a16="http://schemas.microsoft.com/office/drawing/2014/main" id="{C2A46FC4-3765-C7D1-39EE-AE149FEDE510}"/>
                    </a:ext>
                  </a:extLst>
                </p:cNvPr>
                <p:cNvPicPr/>
                <p:nvPr/>
              </p:nvPicPr>
              <p:blipFill>
                <a:blip r:embed="rId627"/>
                <a:stretch>
                  <a:fillRect/>
                </a:stretch>
              </p:blipFill>
              <p:spPr>
                <a:xfrm>
                  <a:off x="6360202" y="4906281"/>
                  <a:ext cx="30024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628">
              <p14:nvContentPartPr>
                <p14:cNvPr id="362" name="Ink 361">
                  <a:extLst>
                    <a:ext uri="{FF2B5EF4-FFF2-40B4-BE49-F238E27FC236}">
                      <a16:creationId xmlns:a16="http://schemas.microsoft.com/office/drawing/2014/main" id="{90FDD97E-51F0-F6B7-AEAF-C85559DFB08F}"/>
                    </a:ext>
                  </a:extLst>
                </p14:cNvPr>
                <p14:cNvContentPartPr/>
                <p14:nvPr/>
              </p14:nvContentPartPr>
              <p14:xfrm>
                <a:off x="6516442" y="5046681"/>
                <a:ext cx="141120" cy="28080"/>
              </p14:xfrm>
            </p:contentPart>
          </mc:Choice>
          <mc:Fallback>
            <p:pic>
              <p:nvPicPr>
                <p:cNvPr id="362" name="Ink 361">
                  <a:extLst>
                    <a:ext uri="{FF2B5EF4-FFF2-40B4-BE49-F238E27FC236}">
                      <a16:creationId xmlns:a16="http://schemas.microsoft.com/office/drawing/2014/main" id="{90FDD97E-51F0-F6B7-AEAF-C85559DFB08F}"/>
                    </a:ext>
                  </a:extLst>
                </p:cNvPr>
                <p:cNvPicPr/>
                <p:nvPr/>
              </p:nvPicPr>
              <p:blipFill>
                <a:blip r:embed="rId629"/>
                <a:stretch>
                  <a:fillRect/>
                </a:stretch>
              </p:blipFill>
              <p:spPr>
                <a:xfrm>
                  <a:off x="6507442" y="5037681"/>
                  <a:ext cx="15876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630">
              <p14:nvContentPartPr>
                <p14:cNvPr id="363" name="Ink 362">
                  <a:extLst>
                    <a:ext uri="{FF2B5EF4-FFF2-40B4-BE49-F238E27FC236}">
                      <a16:creationId xmlns:a16="http://schemas.microsoft.com/office/drawing/2014/main" id="{8226D1A8-DDBE-F875-A90A-CC5012B32ABC}"/>
                    </a:ext>
                  </a:extLst>
                </p14:cNvPr>
                <p14:cNvContentPartPr/>
                <p14:nvPr/>
              </p14:nvContentPartPr>
              <p14:xfrm>
                <a:off x="5947642" y="4858041"/>
                <a:ext cx="696600" cy="402480"/>
              </p14:xfrm>
            </p:contentPart>
          </mc:Choice>
          <mc:Fallback>
            <p:pic>
              <p:nvPicPr>
                <p:cNvPr id="363" name="Ink 362">
                  <a:extLst>
                    <a:ext uri="{FF2B5EF4-FFF2-40B4-BE49-F238E27FC236}">
                      <a16:creationId xmlns:a16="http://schemas.microsoft.com/office/drawing/2014/main" id="{8226D1A8-DDBE-F875-A90A-CC5012B32ABC}"/>
                    </a:ext>
                  </a:extLst>
                </p:cNvPr>
                <p:cNvPicPr/>
                <p:nvPr/>
              </p:nvPicPr>
              <p:blipFill>
                <a:blip r:embed="rId631"/>
                <a:stretch>
                  <a:fillRect/>
                </a:stretch>
              </p:blipFill>
              <p:spPr>
                <a:xfrm>
                  <a:off x="5938642" y="4849401"/>
                  <a:ext cx="714240" cy="420120"/>
                </a:xfrm>
                <a:prstGeom prst="rect">
                  <a:avLst/>
                </a:prstGeom>
              </p:spPr>
            </p:pic>
          </mc:Fallback>
        </mc:AlternateContent>
        <mc:AlternateContent xmlns:mc="http://schemas.openxmlformats.org/markup-compatibility/2006">
          <mc:Choice xmlns:p14="http://schemas.microsoft.com/office/powerpoint/2010/main" Requires="p14">
            <p:contentPart p14:bwMode="auto" r:id="rId632">
              <p14:nvContentPartPr>
                <p14:cNvPr id="365" name="Ink 364">
                  <a:extLst>
                    <a:ext uri="{FF2B5EF4-FFF2-40B4-BE49-F238E27FC236}">
                      <a16:creationId xmlns:a16="http://schemas.microsoft.com/office/drawing/2014/main" id="{7837DAF9-7F0F-0EB1-0B98-5B7B10032152}"/>
                    </a:ext>
                  </a:extLst>
                </p14:cNvPr>
                <p14:cNvContentPartPr/>
                <p14:nvPr/>
              </p14:nvContentPartPr>
              <p14:xfrm>
                <a:off x="4838122" y="5839761"/>
                <a:ext cx="711000" cy="51120"/>
              </p14:xfrm>
            </p:contentPart>
          </mc:Choice>
          <mc:Fallback>
            <p:pic>
              <p:nvPicPr>
                <p:cNvPr id="365" name="Ink 364">
                  <a:extLst>
                    <a:ext uri="{FF2B5EF4-FFF2-40B4-BE49-F238E27FC236}">
                      <a16:creationId xmlns:a16="http://schemas.microsoft.com/office/drawing/2014/main" id="{7837DAF9-7F0F-0EB1-0B98-5B7B10032152}"/>
                    </a:ext>
                  </a:extLst>
                </p:cNvPr>
                <p:cNvPicPr/>
                <p:nvPr/>
              </p:nvPicPr>
              <p:blipFill>
                <a:blip r:embed="rId633"/>
                <a:stretch>
                  <a:fillRect/>
                </a:stretch>
              </p:blipFill>
              <p:spPr>
                <a:xfrm>
                  <a:off x="4829122" y="5831121"/>
                  <a:ext cx="72864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634">
              <p14:nvContentPartPr>
                <p14:cNvPr id="366" name="Ink 365">
                  <a:extLst>
                    <a:ext uri="{FF2B5EF4-FFF2-40B4-BE49-F238E27FC236}">
                      <a16:creationId xmlns:a16="http://schemas.microsoft.com/office/drawing/2014/main" id="{9901A9FB-6772-4507-A47F-06EE40AA66C3}"/>
                    </a:ext>
                  </a:extLst>
                </p14:cNvPr>
                <p14:cNvContentPartPr/>
                <p14:nvPr/>
              </p14:nvContentPartPr>
              <p14:xfrm>
                <a:off x="4782682" y="5772081"/>
                <a:ext cx="253800" cy="200880"/>
              </p14:xfrm>
            </p:contentPart>
          </mc:Choice>
          <mc:Fallback>
            <p:pic>
              <p:nvPicPr>
                <p:cNvPr id="366" name="Ink 365">
                  <a:extLst>
                    <a:ext uri="{FF2B5EF4-FFF2-40B4-BE49-F238E27FC236}">
                      <a16:creationId xmlns:a16="http://schemas.microsoft.com/office/drawing/2014/main" id="{9901A9FB-6772-4507-A47F-06EE40AA66C3}"/>
                    </a:ext>
                  </a:extLst>
                </p:cNvPr>
                <p:cNvPicPr/>
                <p:nvPr/>
              </p:nvPicPr>
              <p:blipFill>
                <a:blip r:embed="rId635"/>
                <a:stretch>
                  <a:fillRect/>
                </a:stretch>
              </p:blipFill>
              <p:spPr>
                <a:xfrm>
                  <a:off x="4773682" y="5763081"/>
                  <a:ext cx="27144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636">
              <p14:nvContentPartPr>
                <p14:cNvPr id="368" name="Ink 367">
                  <a:extLst>
                    <a:ext uri="{FF2B5EF4-FFF2-40B4-BE49-F238E27FC236}">
                      <a16:creationId xmlns:a16="http://schemas.microsoft.com/office/drawing/2014/main" id="{1084A5F3-9A99-A389-517A-F73A71A05B5C}"/>
                    </a:ext>
                  </a:extLst>
                </p14:cNvPr>
                <p14:cNvContentPartPr/>
                <p14:nvPr/>
              </p14:nvContentPartPr>
              <p14:xfrm>
                <a:off x="2537362" y="5319921"/>
                <a:ext cx="2277000" cy="1165680"/>
              </p14:xfrm>
            </p:contentPart>
          </mc:Choice>
          <mc:Fallback>
            <p:pic>
              <p:nvPicPr>
                <p:cNvPr id="368" name="Ink 367">
                  <a:extLst>
                    <a:ext uri="{FF2B5EF4-FFF2-40B4-BE49-F238E27FC236}">
                      <a16:creationId xmlns:a16="http://schemas.microsoft.com/office/drawing/2014/main" id="{1084A5F3-9A99-A389-517A-F73A71A05B5C}"/>
                    </a:ext>
                  </a:extLst>
                </p:cNvPr>
                <p:cNvPicPr/>
                <p:nvPr/>
              </p:nvPicPr>
              <p:blipFill>
                <a:blip r:embed="rId637"/>
                <a:stretch>
                  <a:fillRect/>
                </a:stretch>
              </p:blipFill>
              <p:spPr>
                <a:xfrm>
                  <a:off x="2528362" y="5311281"/>
                  <a:ext cx="2294640" cy="1183320"/>
                </a:xfrm>
                <a:prstGeom prst="rect">
                  <a:avLst/>
                </a:prstGeom>
              </p:spPr>
            </p:pic>
          </mc:Fallback>
        </mc:AlternateContent>
        <mc:AlternateContent xmlns:mc="http://schemas.openxmlformats.org/markup-compatibility/2006">
          <mc:Choice xmlns:p14="http://schemas.microsoft.com/office/powerpoint/2010/main" Requires="p14">
            <p:contentPart p14:bwMode="auto" r:id="rId638">
              <p14:nvContentPartPr>
                <p14:cNvPr id="369" name="Ink 368">
                  <a:extLst>
                    <a:ext uri="{FF2B5EF4-FFF2-40B4-BE49-F238E27FC236}">
                      <a16:creationId xmlns:a16="http://schemas.microsoft.com/office/drawing/2014/main" id="{297FC15D-04B5-5152-C3C7-9D922F09BBF3}"/>
                    </a:ext>
                  </a:extLst>
                </p14:cNvPr>
                <p14:cNvContentPartPr/>
                <p14:nvPr/>
              </p14:nvContentPartPr>
              <p14:xfrm>
                <a:off x="2822482" y="5602521"/>
                <a:ext cx="268200" cy="367200"/>
              </p14:xfrm>
            </p:contentPart>
          </mc:Choice>
          <mc:Fallback>
            <p:pic>
              <p:nvPicPr>
                <p:cNvPr id="369" name="Ink 368">
                  <a:extLst>
                    <a:ext uri="{FF2B5EF4-FFF2-40B4-BE49-F238E27FC236}">
                      <a16:creationId xmlns:a16="http://schemas.microsoft.com/office/drawing/2014/main" id="{297FC15D-04B5-5152-C3C7-9D922F09BBF3}"/>
                    </a:ext>
                  </a:extLst>
                </p:cNvPr>
                <p:cNvPicPr/>
                <p:nvPr/>
              </p:nvPicPr>
              <p:blipFill>
                <a:blip r:embed="rId639"/>
                <a:stretch>
                  <a:fillRect/>
                </a:stretch>
              </p:blipFill>
              <p:spPr>
                <a:xfrm>
                  <a:off x="2813482" y="5593521"/>
                  <a:ext cx="285840"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640">
              <p14:nvContentPartPr>
                <p14:cNvPr id="370" name="Ink 369">
                  <a:extLst>
                    <a:ext uri="{FF2B5EF4-FFF2-40B4-BE49-F238E27FC236}">
                      <a16:creationId xmlns:a16="http://schemas.microsoft.com/office/drawing/2014/main" id="{B48ED6C6-7933-D7A7-299A-C4D2B53CC476}"/>
                    </a:ext>
                  </a:extLst>
                </p14:cNvPr>
                <p14:cNvContentPartPr/>
                <p14:nvPr/>
              </p14:nvContentPartPr>
              <p14:xfrm>
                <a:off x="2920762" y="5753721"/>
                <a:ext cx="280080" cy="96120"/>
              </p14:xfrm>
            </p:contentPart>
          </mc:Choice>
          <mc:Fallback>
            <p:pic>
              <p:nvPicPr>
                <p:cNvPr id="370" name="Ink 369">
                  <a:extLst>
                    <a:ext uri="{FF2B5EF4-FFF2-40B4-BE49-F238E27FC236}">
                      <a16:creationId xmlns:a16="http://schemas.microsoft.com/office/drawing/2014/main" id="{B48ED6C6-7933-D7A7-299A-C4D2B53CC476}"/>
                    </a:ext>
                  </a:extLst>
                </p:cNvPr>
                <p:cNvPicPr/>
                <p:nvPr/>
              </p:nvPicPr>
              <p:blipFill>
                <a:blip r:embed="rId641"/>
                <a:stretch>
                  <a:fillRect/>
                </a:stretch>
              </p:blipFill>
              <p:spPr>
                <a:xfrm>
                  <a:off x="2911762" y="5745081"/>
                  <a:ext cx="29772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642">
              <p14:nvContentPartPr>
                <p14:cNvPr id="371" name="Ink 370">
                  <a:extLst>
                    <a:ext uri="{FF2B5EF4-FFF2-40B4-BE49-F238E27FC236}">
                      <a16:creationId xmlns:a16="http://schemas.microsoft.com/office/drawing/2014/main" id="{DF84742E-182F-B1B2-9AF7-1DDCF82DEBE2}"/>
                    </a:ext>
                  </a:extLst>
                </p14:cNvPr>
                <p14:cNvContentPartPr/>
                <p14:nvPr/>
              </p14:nvContentPartPr>
              <p14:xfrm>
                <a:off x="3223882" y="5661201"/>
                <a:ext cx="204480" cy="303840"/>
              </p14:xfrm>
            </p:contentPart>
          </mc:Choice>
          <mc:Fallback>
            <p:pic>
              <p:nvPicPr>
                <p:cNvPr id="371" name="Ink 370">
                  <a:extLst>
                    <a:ext uri="{FF2B5EF4-FFF2-40B4-BE49-F238E27FC236}">
                      <a16:creationId xmlns:a16="http://schemas.microsoft.com/office/drawing/2014/main" id="{DF84742E-182F-B1B2-9AF7-1DDCF82DEBE2}"/>
                    </a:ext>
                  </a:extLst>
                </p:cNvPr>
                <p:cNvPicPr/>
                <p:nvPr/>
              </p:nvPicPr>
              <p:blipFill>
                <a:blip r:embed="rId643"/>
                <a:stretch>
                  <a:fillRect/>
                </a:stretch>
              </p:blipFill>
              <p:spPr>
                <a:xfrm>
                  <a:off x="3214882" y="5652561"/>
                  <a:ext cx="22212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644">
              <p14:nvContentPartPr>
                <p14:cNvPr id="372" name="Ink 371">
                  <a:extLst>
                    <a:ext uri="{FF2B5EF4-FFF2-40B4-BE49-F238E27FC236}">
                      <a16:creationId xmlns:a16="http://schemas.microsoft.com/office/drawing/2014/main" id="{2D3B8920-91FE-132B-BC41-C9B1420C120A}"/>
                    </a:ext>
                  </a:extLst>
                </p14:cNvPr>
                <p14:cNvContentPartPr/>
                <p14:nvPr/>
              </p14:nvContentPartPr>
              <p14:xfrm>
                <a:off x="3509002" y="5551041"/>
                <a:ext cx="227160" cy="407520"/>
              </p14:xfrm>
            </p:contentPart>
          </mc:Choice>
          <mc:Fallback>
            <p:pic>
              <p:nvPicPr>
                <p:cNvPr id="372" name="Ink 371">
                  <a:extLst>
                    <a:ext uri="{FF2B5EF4-FFF2-40B4-BE49-F238E27FC236}">
                      <a16:creationId xmlns:a16="http://schemas.microsoft.com/office/drawing/2014/main" id="{2D3B8920-91FE-132B-BC41-C9B1420C120A}"/>
                    </a:ext>
                  </a:extLst>
                </p:cNvPr>
                <p:cNvPicPr/>
                <p:nvPr/>
              </p:nvPicPr>
              <p:blipFill>
                <a:blip r:embed="rId645"/>
                <a:stretch>
                  <a:fillRect/>
                </a:stretch>
              </p:blipFill>
              <p:spPr>
                <a:xfrm>
                  <a:off x="3500002" y="5542401"/>
                  <a:ext cx="244800" cy="425160"/>
                </a:xfrm>
                <a:prstGeom prst="rect">
                  <a:avLst/>
                </a:prstGeom>
              </p:spPr>
            </p:pic>
          </mc:Fallback>
        </mc:AlternateContent>
        <mc:AlternateContent xmlns:mc="http://schemas.openxmlformats.org/markup-compatibility/2006">
          <mc:Choice xmlns:p14="http://schemas.microsoft.com/office/powerpoint/2010/main" Requires="p14">
            <p:contentPart p14:bwMode="auto" r:id="rId646">
              <p14:nvContentPartPr>
                <p14:cNvPr id="373" name="Ink 372">
                  <a:extLst>
                    <a:ext uri="{FF2B5EF4-FFF2-40B4-BE49-F238E27FC236}">
                      <a16:creationId xmlns:a16="http://schemas.microsoft.com/office/drawing/2014/main" id="{5C25B7B6-9B84-8E91-E25A-CDBE9CF92142}"/>
                    </a:ext>
                  </a:extLst>
                </p14:cNvPr>
                <p14:cNvContentPartPr/>
                <p14:nvPr/>
              </p14:nvContentPartPr>
              <p14:xfrm>
                <a:off x="3896002" y="5697561"/>
                <a:ext cx="108720" cy="237600"/>
              </p14:xfrm>
            </p:contentPart>
          </mc:Choice>
          <mc:Fallback>
            <p:pic>
              <p:nvPicPr>
                <p:cNvPr id="373" name="Ink 372">
                  <a:extLst>
                    <a:ext uri="{FF2B5EF4-FFF2-40B4-BE49-F238E27FC236}">
                      <a16:creationId xmlns:a16="http://schemas.microsoft.com/office/drawing/2014/main" id="{5C25B7B6-9B84-8E91-E25A-CDBE9CF92142}"/>
                    </a:ext>
                  </a:extLst>
                </p:cNvPr>
                <p:cNvPicPr/>
                <p:nvPr/>
              </p:nvPicPr>
              <p:blipFill>
                <a:blip r:embed="rId647"/>
                <a:stretch>
                  <a:fillRect/>
                </a:stretch>
              </p:blipFill>
              <p:spPr>
                <a:xfrm>
                  <a:off x="3887002" y="5688561"/>
                  <a:ext cx="12636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648">
              <p14:nvContentPartPr>
                <p14:cNvPr id="374" name="Ink 373">
                  <a:extLst>
                    <a:ext uri="{FF2B5EF4-FFF2-40B4-BE49-F238E27FC236}">
                      <a16:creationId xmlns:a16="http://schemas.microsoft.com/office/drawing/2014/main" id="{F9BDEE8A-357F-4E08-F7AD-67CAB3A3CBB6}"/>
                    </a:ext>
                  </a:extLst>
                </p14:cNvPr>
                <p14:cNvContentPartPr/>
                <p14:nvPr/>
              </p14:nvContentPartPr>
              <p14:xfrm>
                <a:off x="3977722" y="5724201"/>
                <a:ext cx="146880" cy="153000"/>
              </p14:xfrm>
            </p:contentPart>
          </mc:Choice>
          <mc:Fallback>
            <p:pic>
              <p:nvPicPr>
                <p:cNvPr id="374" name="Ink 373">
                  <a:extLst>
                    <a:ext uri="{FF2B5EF4-FFF2-40B4-BE49-F238E27FC236}">
                      <a16:creationId xmlns:a16="http://schemas.microsoft.com/office/drawing/2014/main" id="{F9BDEE8A-357F-4E08-F7AD-67CAB3A3CBB6}"/>
                    </a:ext>
                  </a:extLst>
                </p:cNvPr>
                <p:cNvPicPr/>
                <p:nvPr/>
              </p:nvPicPr>
              <p:blipFill>
                <a:blip r:embed="rId649"/>
                <a:stretch>
                  <a:fillRect/>
                </a:stretch>
              </p:blipFill>
              <p:spPr>
                <a:xfrm>
                  <a:off x="3969082" y="5715561"/>
                  <a:ext cx="16452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650">
              <p14:nvContentPartPr>
                <p14:cNvPr id="375" name="Ink 374">
                  <a:extLst>
                    <a:ext uri="{FF2B5EF4-FFF2-40B4-BE49-F238E27FC236}">
                      <a16:creationId xmlns:a16="http://schemas.microsoft.com/office/drawing/2014/main" id="{DFCBCDC7-67E1-B2ED-2787-9AD2F957C596}"/>
                    </a:ext>
                  </a:extLst>
                </p14:cNvPr>
                <p14:cNvContentPartPr/>
                <p14:nvPr/>
              </p14:nvContentPartPr>
              <p14:xfrm>
                <a:off x="4117042" y="5704041"/>
                <a:ext cx="103680" cy="276120"/>
              </p14:xfrm>
            </p:contentPart>
          </mc:Choice>
          <mc:Fallback>
            <p:pic>
              <p:nvPicPr>
                <p:cNvPr id="375" name="Ink 374">
                  <a:extLst>
                    <a:ext uri="{FF2B5EF4-FFF2-40B4-BE49-F238E27FC236}">
                      <a16:creationId xmlns:a16="http://schemas.microsoft.com/office/drawing/2014/main" id="{DFCBCDC7-67E1-B2ED-2787-9AD2F957C596}"/>
                    </a:ext>
                  </a:extLst>
                </p:cNvPr>
                <p:cNvPicPr/>
                <p:nvPr/>
              </p:nvPicPr>
              <p:blipFill>
                <a:blip r:embed="rId651"/>
                <a:stretch>
                  <a:fillRect/>
                </a:stretch>
              </p:blipFill>
              <p:spPr>
                <a:xfrm>
                  <a:off x="4108042" y="5695041"/>
                  <a:ext cx="12132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652">
              <p14:nvContentPartPr>
                <p14:cNvPr id="377" name="Ink 376">
                  <a:extLst>
                    <a:ext uri="{FF2B5EF4-FFF2-40B4-BE49-F238E27FC236}">
                      <a16:creationId xmlns:a16="http://schemas.microsoft.com/office/drawing/2014/main" id="{5D91A2DE-10FC-B5D0-A885-308EA24C2A47}"/>
                    </a:ext>
                  </a:extLst>
                </p14:cNvPr>
                <p14:cNvContentPartPr/>
                <p14:nvPr/>
              </p14:nvContentPartPr>
              <p14:xfrm>
                <a:off x="3841282" y="5849121"/>
                <a:ext cx="259560" cy="140400"/>
              </p14:xfrm>
            </p:contentPart>
          </mc:Choice>
          <mc:Fallback>
            <p:pic>
              <p:nvPicPr>
                <p:cNvPr id="377" name="Ink 376">
                  <a:extLst>
                    <a:ext uri="{FF2B5EF4-FFF2-40B4-BE49-F238E27FC236}">
                      <a16:creationId xmlns:a16="http://schemas.microsoft.com/office/drawing/2014/main" id="{5D91A2DE-10FC-B5D0-A885-308EA24C2A47}"/>
                    </a:ext>
                  </a:extLst>
                </p:cNvPr>
                <p:cNvPicPr/>
                <p:nvPr/>
              </p:nvPicPr>
              <p:blipFill>
                <a:blip r:embed="rId653"/>
                <a:stretch>
                  <a:fillRect/>
                </a:stretch>
              </p:blipFill>
              <p:spPr>
                <a:xfrm>
                  <a:off x="3832642" y="5840121"/>
                  <a:ext cx="27720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654">
              <p14:nvContentPartPr>
                <p14:cNvPr id="388" name="Ink 387">
                  <a:extLst>
                    <a:ext uri="{FF2B5EF4-FFF2-40B4-BE49-F238E27FC236}">
                      <a16:creationId xmlns:a16="http://schemas.microsoft.com/office/drawing/2014/main" id="{B537D0D3-A142-C218-4CB0-18BFF71252EE}"/>
                    </a:ext>
                  </a:extLst>
                </p14:cNvPr>
                <p14:cNvContentPartPr/>
                <p14:nvPr/>
              </p14:nvContentPartPr>
              <p14:xfrm>
                <a:off x="2215522" y="5870361"/>
                <a:ext cx="295200" cy="41760"/>
              </p14:xfrm>
            </p:contentPart>
          </mc:Choice>
          <mc:Fallback>
            <p:pic>
              <p:nvPicPr>
                <p:cNvPr id="388" name="Ink 387">
                  <a:extLst>
                    <a:ext uri="{FF2B5EF4-FFF2-40B4-BE49-F238E27FC236}">
                      <a16:creationId xmlns:a16="http://schemas.microsoft.com/office/drawing/2014/main" id="{B537D0D3-A142-C218-4CB0-18BFF71252EE}"/>
                    </a:ext>
                  </a:extLst>
                </p:cNvPr>
                <p:cNvPicPr/>
                <p:nvPr/>
              </p:nvPicPr>
              <p:blipFill>
                <a:blip r:embed="rId655"/>
                <a:stretch>
                  <a:fillRect/>
                </a:stretch>
              </p:blipFill>
              <p:spPr>
                <a:xfrm>
                  <a:off x="2206882" y="5861721"/>
                  <a:ext cx="31284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656">
              <p14:nvContentPartPr>
                <p14:cNvPr id="390" name="Ink 389">
                  <a:extLst>
                    <a:ext uri="{FF2B5EF4-FFF2-40B4-BE49-F238E27FC236}">
                      <a16:creationId xmlns:a16="http://schemas.microsoft.com/office/drawing/2014/main" id="{B5414F31-30D5-B439-BF6C-48D253A97448}"/>
                    </a:ext>
                  </a:extLst>
                </p14:cNvPr>
                <p14:cNvContentPartPr/>
                <p14:nvPr/>
              </p14:nvContentPartPr>
              <p14:xfrm>
                <a:off x="1390762" y="5146761"/>
                <a:ext cx="375480" cy="272160"/>
              </p14:xfrm>
            </p:contentPart>
          </mc:Choice>
          <mc:Fallback>
            <p:pic>
              <p:nvPicPr>
                <p:cNvPr id="390" name="Ink 389">
                  <a:extLst>
                    <a:ext uri="{FF2B5EF4-FFF2-40B4-BE49-F238E27FC236}">
                      <a16:creationId xmlns:a16="http://schemas.microsoft.com/office/drawing/2014/main" id="{B5414F31-30D5-B439-BF6C-48D253A97448}"/>
                    </a:ext>
                  </a:extLst>
                </p:cNvPr>
                <p:cNvPicPr/>
                <p:nvPr/>
              </p:nvPicPr>
              <p:blipFill>
                <a:blip r:embed="rId657"/>
                <a:stretch>
                  <a:fillRect/>
                </a:stretch>
              </p:blipFill>
              <p:spPr>
                <a:xfrm>
                  <a:off x="1381762" y="5137761"/>
                  <a:ext cx="39312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658">
              <p14:nvContentPartPr>
                <p14:cNvPr id="391" name="Ink 390">
                  <a:extLst>
                    <a:ext uri="{FF2B5EF4-FFF2-40B4-BE49-F238E27FC236}">
                      <a16:creationId xmlns:a16="http://schemas.microsoft.com/office/drawing/2014/main" id="{16C45D22-C756-F53B-F45C-ACC0138E37D8}"/>
                    </a:ext>
                  </a:extLst>
                </p14:cNvPr>
                <p14:cNvContentPartPr/>
                <p14:nvPr/>
              </p14:nvContentPartPr>
              <p14:xfrm>
                <a:off x="1652842" y="5209041"/>
                <a:ext cx="245160" cy="201960"/>
              </p14:xfrm>
            </p:contentPart>
          </mc:Choice>
          <mc:Fallback>
            <p:pic>
              <p:nvPicPr>
                <p:cNvPr id="391" name="Ink 390">
                  <a:extLst>
                    <a:ext uri="{FF2B5EF4-FFF2-40B4-BE49-F238E27FC236}">
                      <a16:creationId xmlns:a16="http://schemas.microsoft.com/office/drawing/2014/main" id="{16C45D22-C756-F53B-F45C-ACC0138E37D8}"/>
                    </a:ext>
                  </a:extLst>
                </p:cNvPr>
                <p:cNvPicPr/>
                <p:nvPr/>
              </p:nvPicPr>
              <p:blipFill>
                <a:blip r:embed="rId659"/>
                <a:stretch>
                  <a:fillRect/>
                </a:stretch>
              </p:blipFill>
              <p:spPr>
                <a:xfrm>
                  <a:off x="1643842" y="5200401"/>
                  <a:ext cx="26280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660">
              <p14:nvContentPartPr>
                <p14:cNvPr id="392" name="Ink 391">
                  <a:extLst>
                    <a:ext uri="{FF2B5EF4-FFF2-40B4-BE49-F238E27FC236}">
                      <a16:creationId xmlns:a16="http://schemas.microsoft.com/office/drawing/2014/main" id="{F03B9D4C-EC84-F217-9A7D-1684834B5B48}"/>
                    </a:ext>
                  </a:extLst>
                </p14:cNvPr>
                <p14:cNvContentPartPr/>
                <p14:nvPr/>
              </p14:nvContentPartPr>
              <p14:xfrm>
                <a:off x="1946602" y="5202201"/>
                <a:ext cx="44280" cy="210240"/>
              </p14:xfrm>
            </p:contentPart>
          </mc:Choice>
          <mc:Fallback>
            <p:pic>
              <p:nvPicPr>
                <p:cNvPr id="392" name="Ink 391">
                  <a:extLst>
                    <a:ext uri="{FF2B5EF4-FFF2-40B4-BE49-F238E27FC236}">
                      <a16:creationId xmlns:a16="http://schemas.microsoft.com/office/drawing/2014/main" id="{F03B9D4C-EC84-F217-9A7D-1684834B5B48}"/>
                    </a:ext>
                  </a:extLst>
                </p:cNvPr>
                <p:cNvPicPr/>
                <p:nvPr/>
              </p:nvPicPr>
              <p:blipFill>
                <a:blip r:embed="rId661"/>
                <a:stretch>
                  <a:fillRect/>
                </a:stretch>
              </p:blipFill>
              <p:spPr>
                <a:xfrm>
                  <a:off x="1937602" y="5193201"/>
                  <a:ext cx="6192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662">
              <p14:nvContentPartPr>
                <p14:cNvPr id="393" name="Ink 392">
                  <a:extLst>
                    <a:ext uri="{FF2B5EF4-FFF2-40B4-BE49-F238E27FC236}">
                      <a16:creationId xmlns:a16="http://schemas.microsoft.com/office/drawing/2014/main" id="{9E1E1967-0D9A-2268-1062-59E4832A533C}"/>
                    </a:ext>
                  </a:extLst>
                </p14:cNvPr>
                <p14:cNvContentPartPr/>
                <p14:nvPr/>
              </p14:nvContentPartPr>
              <p14:xfrm>
                <a:off x="1998442" y="5281041"/>
                <a:ext cx="124200" cy="159480"/>
              </p14:xfrm>
            </p:contentPart>
          </mc:Choice>
          <mc:Fallback>
            <p:pic>
              <p:nvPicPr>
                <p:cNvPr id="393" name="Ink 392">
                  <a:extLst>
                    <a:ext uri="{FF2B5EF4-FFF2-40B4-BE49-F238E27FC236}">
                      <a16:creationId xmlns:a16="http://schemas.microsoft.com/office/drawing/2014/main" id="{9E1E1967-0D9A-2268-1062-59E4832A533C}"/>
                    </a:ext>
                  </a:extLst>
                </p:cNvPr>
                <p:cNvPicPr/>
                <p:nvPr/>
              </p:nvPicPr>
              <p:blipFill>
                <a:blip r:embed="rId663"/>
                <a:stretch>
                  <a:fillRect/>
                </a:stretch>
              </p:blipFill>
              <p:spPr>
                <a:xfrm>
                  <a:off x="1989442" y="5272401"/>
                  <a:ext cx="14184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664">
              <p14:nvContentPartPr>
                <p14:cNvPr id="394" name="Ink 393">
                  <a:extLst>
                    <a:ext uri="{FF2B5EF4-FFF2-40B4-BE49-F238E27FC236}">
                      <a16:creationId xmlns:a16="http://schemas.microsoft.com/office/drawing/2014/main" id="{50FA6F19-2441-47E4-AC23-A2BC70ACB1B8}"/>
                    </a:ext>
                  </a:extLst>
                </p14:cNvPr>
                <p14:cNvContentPartPr/>
                <p14:nvPr/>
              </p14:nvContentPartPr>
              <p14:xfrm>
                <a:off x="1511722" y="5574081"/>
                <a:ext cx="421920" cy="216720"/>
              </p14:xfrm>
            </p:contentPart>
          </mc:Choice>
          <mc:Fallback>
            <p:pic>
              <p:nvPicPr>
                <p:cNvPr id="394" name="Ink 393">
                  <a:extLst>
                    <a:ext uri="{FF2B5EF4-FFF2-40B4-BE49-F238E27FC236}">
                      <a16:creationId xmlns:a16="http://schemas.microsoft.com/office/drawing/2014/main" id="{50FA6F19-2441-47E4-AC23-A2BC70ACB1B8}"/>
                    </a:ext>
                  </a:extLst>
                </p:cNvPr>
                <p:cNvPicPr/>
                <p:nvPr/>
              </p:nvPicPr>
              <p:blipFill>
                <a:blip r:embed="rId665"/>
                <a:stretch>
                  <a:fillRect/>
                </a:stretch>
              </p:blipFill>
              <p:spPr>
                <a:xfrm>
                  <a:off x="1503082" y="5565081"/>
                  <a:ext cx="43956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666">
              <p14:nvContentPartPr>
                <p14:cNvPr id="395" name="Ink 394">
                  <a:extLst>
                    <a:ext uri="{FF2B5EF4-FFF2-40B4-BE49-F238E27FC236}">
                      <a16:creationId xmlns:a16="http://schemas.microsoft.com/office/drawing/2014/main" id="{C057C6BF-C22F-644D-80AE-F46EA21E9146}"/>
                    </a:ext>
                  </a:extLst>
                </p14:cNvPr>
                <p14:cNvContentPartPr/>
                <p14:nvPr/>
              </p14:nvContentPartPr>
              <p14:xfrm>
                <a:off x="1952002" y="5558961"/>
                <a:ext cx="100440" cy="205920"/>
              </p14:xfrm>
            </p:contentPart>
          </mc:Choice>
          <mc:Fallback>
            <p:pic>
              <p:nvPicPr>
                <p:cNvPr id="395" name="Ink 394">
                  <a:extLst>
                    <a:ext uri="{FF2B5EF4-FFF2-40B4-BE49-F238E27FC236}">
                      <a16:creationId xmlns:a16="http://schemas.microsoft.com/office/drawing/2014/main" id="{C057C6BF-C22F-644D-80AE-F46EA21E9146}"/>
                    </a:ext>
                  </a:extLst>
                </p:cNvPr>
                <p:cNvPicPr/>
                <p:nvPr/>
              </p:nvPicPr>
              <p:blipFill>
                <a:blip r:embed="rId667"/>
                <a:stretch>
                  <a:fillRect/>
                </a:stretch>
              </p:blipFill>
              <p:spPr>
                <a:xfrm>
                  <a:off x="1943002" y="5550321"/>
                  <a:ext cx="11808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668">
              <p14:nvContentPartPr>
                <p14:cNvPr id="396" name="Ink 395">
                  <a:extLst>
                    <a:ext uri="{FF2B5EF4-FFF2-40B4-BE49-F238E27FC236}">
                      <a16:creationId xmlns:a16="http://schemas.microsoft.com/office/drawing/2014/main" id="{1C91AF5E-43E3-7BF7-B119-193346275F20}"/>
                    </a:ext>
                  </a:extLst>
                </p14:cNvPr>
                <p14:cNvContentPartPr/>
                <p14:nvPr/>
              </p14:nvContentPartPr>
              <p14:xfrm>
                <a:off x="2050282" y="5502441"/>
                <a:ext cx="182880" cy="278640"/>
              </p14:xfrm>
            </p:contentPart>
          </mc:Choice>
          <mc:Fallback>
            <p:pic>
              <p:nvPicPr>
                <p:cNvPr id="396" name="Ink 395">
                  <a:extLst>
                    <a:ext uri="{FF2B5EF4-FFF2-40B4-BE49-F238E27FC236}">
                      <a16:creationId xmlns:a16="http://schemas.microsoft.com/office/drawing/2014/main" id="{1C91AF5E-43E3-7BF7-B119-193346275F20}"/>
                    </a:ext>
                  </a:extLst>
                </p:cNvPr>
                <p:cNvPicPr/>
                <p:nvPr/>
              </p:nvPicPr>
              <p:blipFill>
                <a:blip r:embed="rId669"/>
                <a:stretch>
                  <a:fillRect/>
                </a:stretch>
              </p:blipFill>
              <p:spPr>
                <a:xfrm>
                  <a:off x="2041642" y="5493441"/>
                  <a:ext cx="20052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670">
              <p14:nvContentPartPr>
                <p14:cNvPr id="397" name="Ink 396">
                  <a:extLst>
                    <a:ext uri="{FF2B5EF4-FFF2-40B4-BE49-F238E27FC236}">
                      <a16:creationId xmlns:a16="http://schemas.microsoft.com/office/drawing/2014/main" id="{21B6C5B6-37D0-16A2-D546-52F47488A29F}"/>
                    </a:ext>
                  </a:extLst>
                </p14:cNvPr>
                <p14:cNvContentPartPr/>
                <p14:nvPr/>
              </p14:nvContentPartPr>
              <p14:xfrm>
                <a:off x="1455202" y="5925441"/>
                <a:ext cx="177840" cy="183240"/>
              </p14:xfrm>
            </p:contentPart>
          </mc:Choice>
          <mc:Fallback>
            <p:pic>
              <p:nvPicPr>
                <p:cNvPr id="397" name="Ink 396">
                  <a:extLst>
                    <a:ext uri="{FF2B5EF4-FFF2-40B4-BE49-F238E27FC236}">
                      <a16:creationId xmlns:a16="http://schemas.microsoft.com/office/drawing/2014/main" id="{21B6C5B6-37D0-16A2-D546-52F47488A29F}"/>
                    </a:ext>
                  </a:extLst>
                </p:cNvPr>
                <p:cNvPicPr/>
                <p:nvPr/>
              </p:nvPicPr>
              <p:blipFill>
                <a:blip r:embed="rId671"/>
                <a:stretch>
                  <a:fillRect/>
                </a:stretch>
              </p:blipFill>
              <p:spPr>
                <a:xfrm>
                  <a:off x="1446202" y="5916441"/>
                  <a:ext cx="19548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672">
              <p14:nvContentPartPr>
                <p14:cNvPr id="398" name="Ink 397">
                  <a:extLst>
                    <a:ext uri="{FF2B5EF4-FFF2-40B4-BE49-F238E27FC236}">
                      <a16:creationId xmlns:a16="http://schemas.microsoft.com/office/drawing/2014/main" id="{30F67E45-6A70-2ACB-4CAB-CB0567E8D45B}"/>
                    </a:ext>
                  </a:extLst>
                </p14:cNvPr>
                <p14:cNvContentPartPr/>
                <p14:nvPr/>
              </p14:nvContentPartPr>
              <p14:xfrm>
                <a:off x="1718362" y="5844801"/>
                <a:ext cx="127080" cy="220320"/>
              </p14:xfrm>
            </p:contentPart>
          </mc:Choice>
          <mc:Fallback>
            <p:pic>
              <p:nvPicPr>
                <p:cNvPr id="398" name="Ink 397">
                  <a:extLst>
                    <a:ext uri="{FF2B5EF4-FFF2-40B4-BE49-F238E27FC236}">
                      <a16:creationId xmlns:a16="http://schemas.microsoft.com/office/drawing/2014/main" id="{30F67E45-6A70-2ACB-4CAB-CB0567E8D45B}"/>
                    </a:ext>
                  </a:extLst>
                </p:cNvPr>
                <p:cNvPicPr/>
                <p:nvPr/>
              </p:nvPicPr>
              <p:blipFill>
                <a:blip r:embed="rId673"/>
                <a:stretch>
                  <a:fillRect/>
                </a:stretch>
              </p:blipFill>
              <p:spPr>
                <a:xfrm>
                  <a:off x="1709362" y="5836161"/>
                  <a:ext cx="14472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674">
              <p14:nvContentPartPr>
                <p14:cNvPr id="399" name="Ink 398">
                  <a:extLst>
                    <a:ext uri="{FF2B5EF4-FFF2-40B4-BE49-F238E27FC236}">
                      <a16:creationId xmlns:a16="http://schemas.microsoft.com/office/drawing/2014/main" id="{2021365E-2913-79A5-76A6-3AE3183F4905}"/>
                    </a:ext>
                  </a:extLst>
                </p14:cNvPr>
                <p14:cNvContentPartPr/>
                <p14:nvPr/>
              </p14:nvContentPartPr>
              <p14:xfrm>
                <a:off x="1731322" y="5950641"/>
                <a:ext cx="145440" cy="85680"/>
              </p14:xfrm>
            </p:contentPart>
          </mc:Choice>
          <mc:Fallback>
            <p:pic>
              <p:nvPicPr>
                <p:cNvPr id="399" name="Ink 398">
                  <a:extLst>
                    <a:ext uri="{FF2B5EF4-FFF2-40B4-BE49-F238E27FC236}">
                      <a16:creationId xmlns:a16="http://schemas.microsoft.com/office/drawing/2014/main" id="{2021365E-2913-79A5-76A6-3AE3183F4905}"/>
                    </a:ext>
                  </a:extLst>
                </p:cNvPr>
                <p:cNvPicPr/>
                <p:nvPr/>
              </p:nvPicPr>
              <p:blipFill>
                <a:blip r:embed="rId675"/>
                <a:stretch>
                  <a:fillRect/>
                </a:stretch>
              </p:blipFill>
              <p:spPr>
                <a:xfrm>
                  <a:off x="1722682" y="5941641"/>
                  <a:ext cx="16308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676">
              <p14:nvContentPartPr>
                <p14:cNvPr id="400" name="Ink 399">
                  <a:extLst>
                    <a:ext uri="{FF2B5EF4-FFF2-40B4-BE49-F238E27FC236}">
                      <a16:creationId xmlns:a16="http://schemas.microsoft.com/office/drawing/2014/main" id="{ABD3BC17-60E5-8BDD-2BD4-5680DDC4914C}"/>
                    </a:ext>
                  </a:extLst>
                </p14:cNvPr>
                <p14:cNvContentPartPr/>
                <p14:nvPr/>
              </p14:nvContentPartPr>
              <p14:xfrm>
                <a:off x="1462762" y="6126321"/>
                <a:ext cx="198000" cy="259560"/>
              </p14:xfrm>
            </p:contentPart>
          </mc:Choice>
          <mc:Fallback>
            <p:pic>
              <p:nvPicPr>
                <p:cNvPr id="400" name="Ink 399">
                  <a:extLst>
                    <a:ext uri="{FF2B5EF4-FFF2-40B4-BE49-F238E27FC236}">
                      <a16:creationId xmlns:a16="http://schemas.microsoft.com/office/drawing/2014/main" id="{ABD3BC17-60E5-8BDD-2BD4-5680DDC4914C}"/>
                    </a:ext>
                  </a:extLst>
                </p:cNvPr>
                <p:cNvPicPr/>
                <p:nvPr/>
              </p:nvPicPr>
              <p:blipFill>
                <a:blip r:embed="rId677"/>
                <a:stretch>
                  <a:fillRect/>
                </a:stretch>
              </p:blipFill>
              <p:spPr>
                <a:xfrm>
                  <a:off x="1453762" y="6117681"/>
                  <a:ext cx="21564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678">
              <p14:nvContentPartPr>
                <p14:cNvPr id="401" name="Ink 400">
                  <a:extLst>
                    <a:ext uri="{FF2B5EF4-FFF2-40B4-BE49-F238E27FC236}">
                      <a16:creationId xmlns:a16="http://schemas.microsoft.com/office/drawing/2014/main" id="{5C7E92C3-0E55-68C9-9DD1-35B058264BEB}"/>
                    </a:ext>
                  </a:extLst>
                </p14:cNvPr>
                <p14:cNvContentPartPr/>
                <p14:nvPr/>
              </p14:nvContentPartPr>
              <p14:xfrm>
                <a:off x="1726282" y="6146841"/>
                <a:ext cx="41400" cy="229320"/>
              </p14:xfrm>
            </p:contentPart>
          </mc:Choice>
          <mc:Fallback>
            <p:pic>
              <p:nvPicPr>
                <p:cNvPr id="401" name="Ink 400">
                  <a:extLst>
                    <a:ext uri="{FF2B5EF4-FFF2-40B4-BE49-F238E27FC236}">
                      <a16:creationId xmlns:a16="http://schemas.microsoft.com/office/drawing/2014/main" id="{5C7E92C3-0E55-68C9-9DD1-35B058264BEB}"/>
                    </a:ext>
                  </a:extLst>
                </p:cNvPr>
                <p:cNvPicPr/>
                <p:nvPr/>
              </p:nvPicPr>
              <p:blipFill>
                <a:blip r:embed="rId679"/>
                <a:stretch>
                  <a:fillRect/>
                </a:stretch>
              </p:blipFill>
              <p:spPr>
                <a:xfrm>
                  <a:off x="1717642" y="6137841"/>
                  <a:ext cx="5904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680">
              <p14:nvContentPartPr>
                <p14:cNvPr id="402" name="Ink 401">
                  <a:extLst>
                    <a:ext uri="{FF2B5EF4-FFF2-40B4-BE49-F238E27FC236}">
                      <a16:creationId xmlns:a16="http://schemas.microsoft.com/office/drawing/2014/main" id="{B7B78096-5039-5D60-229B-809BF7DBA5E9}"/>
                    </a:ext>
                  </a:extLst>
                </p14:cNvPr>
                <p14:cNvContentPartPr/>
                <p14:nvPr/>
              </p14:nvContentPartPr>
              <p14:xfrm>
                <a:off x="1734202" y="6137481"/>
                <a:ext cx="193680" cy="191880"/>
              </p14:xfrm>
            </p:contentPart>
          </mc:Choice>
          <mc:Fallback>
            <p:pic>
              <p:nvPicPr>
                <p:cNvPr id="402" name="Ink 401">
                  <a:extLst>
                    <a:ext uri="{FF2B5EF4-FFF2-40B4-BE49-F238E27FC236}">
                      <a16:creationId xmlns:a16="http://schemas.microsoft.com/office/drawing/2014/main" id="{B7B78096-5039-5D60-229B-809BF7DBA5E9}"/>
                    </a:ext>
                  </a:extLst>
                </p:cNvPr>
                <p:cNvPicPr/>
                <p:nvPr/>
              </p:nvPicPr>
              <p:blipFill>
                <a:blip r:embed="rId681"/>
                <a:stretch>
                  <a:fillRect/>
                </a:stretch>
              </p:blipFill>
              <p:spPr>
                <a:xfrm>
                  <a:off x="1725562" y="6128481"/>
                  <a:ext cx="21132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682">
              <p14:nvContentPartPr>
                <p14:cNvPr id="403" name="Ink 402">
                  <a:extLst>
                    <a:ext uri="{FF2B5EF4-FFF2-40B4-BE49-F238E27FC236}">
                      <a16:creationId xmlns:a16="http://schemas.microsoft.com/office/drawing/2014/main" id="{A2B86215-58AC-C6D1-41F6-ACFF361D2067}"/>
                    </a:ext>
                  </a:extLst>
                </p14:cNvPr>
                <p14:cNvContentPartPr/>
                <p14:nvPr/>
              </p14:nvContentPartPr>
              <p14:xfrm>
                <a:off x="1062082" y="5025801"/>
                <a:ext cx="328320" cy="1498320"/>
              </p14:xfrm>
            </p:contentPart>
          </mc:Choice>
          <mc:Fallback>
            <p:pic>
              <p:nvPicPr>
                <p:cNvPr id="403" name="Ink 402">
                  <a:extLst>
                    <a:ext uri="{FF2B5EF4-FFF2-40B4-BE49-F238E27FC236}">
                      <a16:creationId xmlns:a16="http://schemas.microsoft.com/office/drawing/2014/main" id="{A2B86215-58AC-C6D1-41F6-ACFF361D2067}"/>
                    </a:ext>
                  </a:extLst>
                </p:cNvPr>
                <p:cNvPicPr/>
                <p:nvPr/>
              </p:nvPicPr>
              <p:blipFill>
                <a:blip r:embed="rId683"/>
                <a:stretch>
                  <a:fillRect/>
                </a:stretch>
              </p:blipFill>
              <p:spPr>
                <a:xfrm>
                  <a:off x="1053082" y="5016801"/>
                  <a:ext cx="345960" cy="1515960"/>
                </a:xfrm>
                <a:prstGeom prst="rect">
                  <a:avLst/>
                </a:prstGeom>
              </p:spPr>
            </p:pic>
          </mc:Fallback>
        </mc:AlternateContent>
        <mc:AlternateContent xmlns:mc="http://schemas.openxmlformats.org/markup-compatibility/2006">
          <mc:Choice xmlns:p14="http://schemas.microsoft.com/office/powerpoint/2010/main" Requires="p14">
            <p:contentPart p14:bwMode="auto" r:id="rId684">
              <p14:nvContentPartPr>
                <p14:cNvPr id="404" name="Ink 403">
                  <a:extLst>
                    <a:ext uri="{FF2B5EF4-FFF2-40B4-BE49-F238E27FC236}">
                      <a16:creationId xmlns:a16="http://schemas.microsoft.com/office/drawing/2014/main" id="{E4F4ECA1-1C37-D1AD-39CB-97A4E21C92F2}"/>
                    </a:ext>
                  </a:extLst>
                </p14:cNvPr>
                <p14:cNvContentPartPr/>
                <p14:nvPr/>
              </p14:nvContentPartPr>
              <p14:xfrm>
                <a:off x="1921402" y="5176641"/>
                <a:ext cx="459720" cy="1593000"/>
              </p14:xfrm>
            </p:contentPart>
          </mc:Choice>
          <mc:Fallback>
            <p:pic>
              <p:nvPicPr>
                <p:cNvPr id="404" name="Ink 403">
                  <a:extLst>
                    <a:ext uri="{FF2B5EF4-FFF2-40B4-BE49-F238E27FC236}">
                      <a16:creationId xmlns:a16="http://schemas.microsoft.com/office/drawing/2014/main" id="{E4F4ECA1-1C37-D1AD-39CB-97A4E21C92F2}"/>
                    </a:ext>
                  </a:extLst>
                </p:cNvPr>
                <p:cNvPicPr/>
                <p:nvPr/>
              </p:nvPicPr>
              <p:blipFill>
                <a:blip r:embed="rId685"/>
                <a:stretch>
                  <a:fillRect/>
                </a:stretch>
              </p:blipFill>
              <p:spPr>
                <a:xfrm>
                  <a:off x="1912762" y="5167641"/>
                  <a:ext cx="477360" cy="1610640"/>
                </a:xfrm>
                <a:prstGeom prst="rect">
                  <a:avLst/>
                </a:prstGeom>
              </p:spPr>
            </p:pic>
          </mc:Fallback>
        </mc:AlternateContent>
      </p:grpSp>
      <p:grpSp>
        <p:nvGrpSpPr>
          <p:cNvPr id="432" name="Group 431">
            <a:extLst>
              <a:ext uri="{FF2B5EF4-FFF2-40B4-BE49-F238E27FC236}">
                <a16:creationId xmlns:a16="http://schemas.microsoft.com/office/drawing/2014/main" id="{97F81DDF-609C-458D-B013-41B88F947FD1}"/>
              </a:ext>
            </a:extLst>
          </p:cNvPr>
          <p:cNvGrpSpPr/>
          <p:nvPr/>
        </p:nvGrpSpPr>
        <p:grpSpPr>
          <a:xfrm>
            <a:off x="82" y="4398321"/>
            <a:ext cx="1069200" cy="1950480"/>
            <a:chOff x="82" y="4398321"/>
            <a:chExt cx="1069200" cy="1950480"/>
          </a:xfrm>
        </p:grpSpPr>
        <mc:AlternateContent xmlns:mc="http://schemas.openxmlformats.org/markup-compatibility/2006">
          <mc:Choice xmlns:p14="http://schemas.microsoft.com/office/powerpoint/2010/main" Requires="p14">
            <p:contentPart p14:bwMode="auto" r:id="rId686">
              <p14:nvContentPartPr>
                <p14:cNvPr id="406" name="Ink 405">
                  <a:extLst>
                    <a:ext uri="{FF2B5EF4-FFF2-40B4-BE49-F238E27FC236}">
                      <a16:creationId xmlns:a16="http://schemas.microsoft.com/office/drawing/2014/main" id="{AB369385-78C7-E087-E008-C50F6521B84F}"/>
                    </a:ext>
                  </a:extLst>
                </p14:cNvPr>
                <p14:cNvContentPartPr/>
                <p14:nvPr/>
              </p14:nvContentPartPr>
              <p14:xfrm>
                <a:off x="82" y="4791081"/>
                <a:ext cx="214200" cy="257760"/>
              </p14:xfrm>
            </p:contentPart>
          </mc:Choice>
          <mc:Fallback>
            <p:pic>
              <p:nvPicPr>
                <p:cNvPr id="406" name="Ink 405">
                  <a:extLst>
                    <a:ext uri="{FF2B5EF4-FFF2-40B4-BE49-F238E27FC236}">
                      <a16:creationId xmlns:a16="http://schemas.microsoft.com/office/drawing/2014/main" id="{AB369385-78C7-E087-E008-C50F6521B84F}"/>
                    </a:ext>
                  </a:extLst>
                </p:cNvPr>
                <p:cNvPicPr/>
                <p:nvPr/>
              </p:nvPicPr>
              <p:blipFill>
                <a:blip r:embed="rId687"/>
                <a:stretch>
                  <a:fillRect/>
                </a:stretch>
              </p:blipFill>
              <p:spPr>
                <a:xfrm>
                  <a:off x="-8558" y="4782081"/>
                  <a:ext cx="23184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688">
              <p14:nvContentPartPr>
                <p14:cNvPr id="407" name="Ink 406">
                  <a:extLst>
                    <a:ext uri="{FF2B5EF4-FFF2-40B4-BE49-F238E27FC236}">
                      <a16:creationId xmlns:a16="http://schemas.microsoft.com/office/drawing/2014/main" id="{DED553EE-19CD-35D0-24B3-ADC970E6174E}"/>
                    </a:ext>
                  </a:extLst>
                </p14:cNvPr>
                <p14:cNvContentPartPr/>
                <p14:nvPr/>
              </p14:nvContentPartPr>
              <p14:xfrm>
                <a:off x="229402" y="4810881"/>
                <a:ext cx="36720" cy="175320"/>
              </p14:xfrm>
            </p:contentPart>
          </mc:Choice>
          <mc:Fallback>
            <p:pic>
              <p:nvPicPr>
                <p:cNvPr id="407" name="Ink 406">
                  <a:extLst>
                    <a:ext uri="{FF2B5EF4-FFF2-40B4-BE49-F238E27FC236}">
                      <a16:creationId xmlns:a16="http://schemas.microsoft.com/office/drawing/2014/main" id="{DED553EE-19CD-35D0-24B3-ADC970E6174E}"/>
                    </a:ext>
                  </a:extLst>
                </p:cNvPr>
                <p:cNvPicPr/>
                <p:nvPr/>
              </p:nvPicPr>
              <p:blipFill>
                <a:blip r:embed="rId689"/>
                <a:stretch>
                  <a:fillRect/>
                </a:stretch>
              </p:blipFill>
              <p:spPr>
                <a:xfrm>
                  <a:off x="220762" y="4802241"/>
                  <a:ext cx="5436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690">
              <p14:nvContentPartPr>
                <p14:cNvPr id="408" name="Ink 407">
                  <a:extLst>
                    <a:ext uri="{FF2B5EF4-FFF2-40B4-BE49-F238E27FC236}">
                      <a16:creationId xmlns:a16="http://schemas.microsoft.com/office/drawing/2014/main" id="{00D5EB2F-013B-60C1-B047-1A7776A7D1EF}"/>
                    </a:ext>
                  </a:extLst>
                </p14:cNvPr>
                <p14:cNvContentPartPr/>
                <p14:nvPr/>
              </p14:nvContentPartPr>
              <p14:xfrm>
                <a:off x="189442" y="4811961"/>
                <a:ext cx="194400" cy="221760"/>
              </p14:xfrm>
            </p:contentPart>
          </mc:Choice>
          <mc:Fallback>
            <p:pic>
              <p:nvPicPr>
                <p:cNvPr id="408" name="Ink 407">
                  <a:extLst>
                    <a:ext uri="{FF2B5EF4-FFF2-40B4-BE49-F238E27FC236}">
                      <a16:creationId xmlns:a16="http://schemas.microsoft.com/office/drawing/2014/main" id="{00D5EB2F-013B-60C1-B047-1A7776A7D1EF}"/>
                    </a:ext>
                  </a:extLst>
                </p:cNvPr>
                <p:cNvPicPr/>
                <p:nvPr/>
              </p:nvPicPr>
              <p:blipFill>
                <a:blip r:embed="rId691"/>
                <a:stretch>
                  <a:fillRect/>
                </a:stretch>
              </p:blipFill>
              <p:spPr>
                <a:xfrm>
                  <a:off x="180442" y="4802961"/>
                  <a:ext cx="21204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692">
              <p14:nvContentPartPr>
                <p14:cNvPr id="409" name="Ink 408">
                  <a:extLst>
                    <a:ext uri="{FF2B5EF4-FFF2-40B4-BE49-F238E27FC236}">
                      <a16:creationId xmlns:a16="http://schemas.microsoft.com/office/drawing/2014/main" id="{1172A09B-3E79-A3E6-CA9E-99F060139019}"/>
                    </a:ext>
                  </a:extLst>
                </p14:cNvPr>
                <p14:cNvContentPartPr/>
                <p14:nvPr/>
              </p14:nvContentPartPr>
              <p14:xfrm>
                <a:off x="327322" y="4756881"/>
                <a:ext cx="270720" cy="248040"/>
              </p14:xfrm>
            </p:contentPart>
          </mc:Choice>
          <mc:Fallback>
            <p:pic>
              <p:nvPicPr>
                <p:cNvPr id="409" name="Ink 408">
                  <a:extLst>
                    <a:ext uri="{FF2B5EF4-FFF2-40B4-BE49-F238E27FC236}">
                      <a16:creationId xmlns:a16="http://schemas.microsoft.com/office/drawing/2014/main" id="{1172A09B-3E79-A3E6-CA9E-99F060139019}"/>
                    </a:ext>
                  </a:extLst>
                </p:cNvPr>
                <p:cNvPicPr/>
                <p:nvPr/>
              </p:nvPicPr>
              <p:blipFill>
                <a:blip r:embed="rId693"/>
                <a:stretch>
                  <a:fillRect/>
                </a:stretch>
              </p:blipFill>
              <p:spPr>
                <a:xfrm>
                  <a:off x="318322" y="4748241"/>
                  <a:ext cx="28836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694">
              <p14:nvContentPartPr>
                <p14:cNvPr id="411" name="Ink 410">
                  <a:extLst>
                    <a:ext uri="{FF2B5EF4-FFF2-40B4-BE49-F238E27FC236}">
                      <a16:creationId xmlns:a16="http://schemas.microsoft.com/office/drawing/2014/main" id="{4E5CB1F5-0188-03F4-904C-82F9872A7694}"/>
                    </a:ext>
                  </a:extLst>
                </p14:cNvPr>
                <p14:cNvContentPartPr/>
                <p14:nvPr/>
              </p14:nvContentPartPr>
              <p14:xfrm>
                <a:off x="101962" y="4517121"/>
                <a:ext cx="66600" cy="210600"/>
              </p14:xfrm>
            </p:contentPart>
          </mc:Choice>
          <mc:Fallback>
            <p:pic>
              <p:nvPicPr>
                <p:cNvPr id="411" name="Ink 410">
                  <a:extLst>
                    <a:ext uri="{FF2B5EF4-FFF2-40B4-BE49-F238E27FC236}">
                      <a16:creationId xmlns:a16="http://schemas.microsoft.com/office/drawing/2014/main" id="{4E5CB1F5-0188-03F4-904C-82F9872A7694}"/>
                    </a:ext>
                  </a:extLst>
                </p:cNvPr>
                <p:cNvPicPr/>
                <p:nvPr/>
              </p:nvPicPr>
              <p:blipFill>
                <a:blip r:embed="rId695"/>
                <a:stretch>
                  <a:fillRect/>
                </a:stretch>
              </p:blipFill>
              <p:spPr>
                <a:xfrm>
                  <a:off x="92962" y="4508121"/>
                  <a:ext cx="8424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696">
              <p14:nvContentPartPr>
                <p14:cNvPr id="412" name="Ink 411">
                  <a:extLst>
                    <a:ext uri="{FF2B5EF4-FFF2-40B4-BE49-F238E27FC236}">
                      <a16:creationId xmlns:a16="http://schemas.microsoft.com/office/drawing/2014/main" id="{249653BB-79C7-365D-AAB1-9D41D98D644D}"/>
                    </a:ext>
                  </a:extLst>
                </p14:cNvPr>
                <p14:cNvContentPartPr/>
                <p14:nvPr/>
              </p14:nvContentPartPr>
              <p14:xfrm>
                <a:off x="108082" y="4498401"/>
                <a:ext cx="131040" cy="207360"/>
              </p14:xfrm>
            </p:contentPart>
          </mc:Choice>
          <mc:Fallback>
            <p:pic>
              <p:nvPicPr>
                <p:cNvPr id="412" name="Ink 411">
                  <a:extLst>
                    <a:ext uri="{FF2B5EF4-FFF2-40B4-BE49-F238E27FC236}">
                      <a16:creationId xmlns:a16="http://schemas.microsoft.com/office/drawing/2014/main" id="{249653BB-79C7-365D-AAB1-9D41D98D644D}"/>
                    </a:ext>
                  </a:extLst>
                </p:cNvPr>
                <p:cNvPicPr/>
                <p:nvPr/>
              </p:nvPicPr>
              <p:blipFill>
                <a:blip r:embed="rId697"/>
                <a:stretch>
                  <a:fillRect/>
                </a:stretch>
              </p:blipFill>
              <p:spPr>
                <a:xfrm>
                  <a:off x="99442" y="4489401"/>
                  <a:ext cx="14868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698">
              <p14:nvContentPartPr>
                <p14:cNvPr id="413" name="Ink 412">
                  <a:extLst>
                    <a:ext uri="{FF2B5EF4-FFF2-40B4-BE49-F238E27FC236}">
                      <a16:creationId xmlns:a16="http://schemas.microsoft.com/office/drawing/2014/main" id="{1522D778-F447-5FB7-B9D7-C0788E1AD9B5}"/>
                    </a:ext>
                  </a:extLst>
                </p14:cNvPr>
                <p14:cNvContentPartPr/>
                <p14:nvPr/>
              </p14:nvContentPartPr>
              <p14:xfrm>
                <a:off x="247762" y="4486521"/>
                <a:ext cx="125640" cy="238320"/>
              </p14:xfrm>
            </p:contentPart>
          </mc:Choice>
          <mc:Fallback>
            <p:pic>
              <p:nvPicPr>
                <p:cNvPr id="413" name="Ink 412">
                  <a:extLst>
                    <a:ext uri="{FF2B5EF4-FFF2-40B4-BE49-F238E27FC236}">
                      <a16:creationId xmlns:a16="http://schemas.microsoft.com/office/drawing/2014/main" id="{1522D778-F447-5FB7-B9D7-C0788E1AD9B5}"/>
                    </a:ext>
                  </a:extLst>
                </p:cNvPr>
                <p:cNvPicPr/>
                <p:nvPr/>
              </p:nvPicPr>
              <p:blipFill>
                <a:blip r:embed="rId699"/>
                <a:stretch>
                  <a:fillRect/>
                </a:stretch>
              </p:blipFill>
              <p:spPr>
                <a:xfrm>
                  <a:off x="239122" y="4477881"/>
                  <a:ext cx="14328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700">
              <p14:nvContentPartPr>
                <p14:cNvPr id="414" name="Ink 413">
                  <a:extLst>
                    <a:ext uri="{FF2B5EF4-FFF2-40B4-BE49-F238E27FC236}">
                      <a16:creationId xmlns:a16="http://schemas.microsoft.com/office/drawing/2014/main" id="{10EC37CF-7CFD-F9C4-F03B-75EA4A2B5B8C}"/>
                    </a:ext>
                  </a:extLst>
                </p14:cNvPr>
                <p14:cNvContentPartPr/>
                <p14:nvPr/>
              </p14:nvContentPartPr>
              <p14:xfrm>
                <a:off x="274402" y="4502361"/>
                <a:ext cx="263160" cy="154440"/>
              </p14:xfrm>
            </p:contentPart>
          </mc:Choice>
          <mc:Fallback>
            <p:pic>
              <p:nvPicPr>
                <p:cNvPr id="414" name="Ink 413">
                  <a:extLst>
                    <a:ext uri="{FF2B5EF4-FFF2-40B4-BE49-F238E27FC236}">
                      <a16:creationId xmlns:a16="http://schemas.microsoft.com/office/drawing/2014/main" id="{10EC37CF-7CFD-F9C4-F03B-75EA4A2B5B8C}"/>
                    </a:ext>
                  </a:extLst>
                </p:cNvPr>
                <p:cNvPicPr/>
                <p:nvPr/>
              </p:nvPicPr>
              <p:blipFill>
                <a:blip r:embed="rId701"/>
                <a:stretch>
                  <a:fillRect/>
                </a:stretch>
              </p:blipFill>
              <p:spPr>
                <a:xfrm>
                  <a:off x="265762" y="4493361"/>
                  <a:ext cx="28080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702">
              <p14:nvContentPartPr>
                <p14:cNvPr id="415" name="Ink 414">
                  <a:extLst>
                    <a:ext uri="{FF2B5EF4-FFF2-40B4-BE49-F238E27FC236}">
                      <a16:creationId xmlns:a16="http://schemas.microsoft.com/office/drawing/2014/main" id="{D9D098BE-0228-5846-A5FA-1A845BEA5A73}"/>
                    </a:ext>
                  </a:extLst>
                </p14:cNvPr>
                <p14:cNvContentPartPr/>
                <p14:nvPr/>
              </p14:nvContentPartPr>
              <p14:xfrm>
                <a:off x="579682" y="4419921"/>
                <a:ext cx="127800" cy="224640"/>
              </p14:xfrm>
            </p:contentPart>
          </mc:Choice>
          <mc:Fallback>
            <p:pic>
              <p:nvPicPr>
                <p:cNvPr id="415" name="Ink 414">
                  <a:extLst>
                    <a:ext uri="{FF2B5EF4-FFF2-40B4-BE49-F238E27FC236}">
                      <a16:creationId xmlns:a16="http://schemas.microsoft.com/office/drawing/2014/main" id="{D9D098BE-0228-5846-A5FA-1A845BEA5A73}"/>
                    </a:ext>
                  </a:extLst>
                </p:cNvPr>
                <p:cNvPicPr/>
                <p:nvPr/>
              </p:nvPicPr>
              <p:blipFill>
                <a:blip r:embed="rId703"/>
                <a:stretch>
                  <a:fillRect/>
                </a:stretch>
              </p:blipFill>
              <p:spPr>
                <a:xfrm>
                  <a:off x="570682" y="4410921"/>
                  <a:ext cx="14544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704">
              <p14:nvContentPartPr>
                <p14:cNvPr id="416" name="Ink 415">
                  <a:extLst>
                    <a:ext uri="{FF2B5EF4-FFF2-40B4-BE49-F238E27FC236}">
                      <a16:creationId xmlns:a16="http://schemas.microsoft.com/office/drawing/2014/main" id="{72A77FEB-4FA5-631E-A304-F65CACEE34E6}"/>
                    </a:ext>
                  </a:extLst>
                </p14:cNvPr>
                <p14:cNvContentPartPr/>
                <p14:nvPr/>
              </p14:nvContentPartPr>
              <p14:xfrm>
                <a:off x="614602" y="4565001"/>
                <a:ext cx="107280" cy="45000"/>
              </p14:xfrm>
            </p:contentPart>
          </mc:Choice>
          <mc:Fallback>
            <p:pic>
              <p:nvPicPr>
                <p:cNvPr id="416" name="Ink 415">
                  <a:extLst>
                    <a:ext uri="{FF2B5EF4-FFF2-40B4-BE49-F238E27FC236}">
                      <a16:creationId xmlns:a16="http://schemas.microsoft.com/office/drawing/2014/main" id="{72A77FEB-4FA5-631E-A304-F65CACEE34E6}"/>
                    </a:ext>
                  </a:extLst>
                </p:cNvPr>
                <p:cNvPicPr/>
                <p:nvPr/>
              </p:nvPicPr>
              <p:blipFill>
                <a:blip r:embed="rId705"/>
                <a:stretch>
                  <a:fillRect/>
                </a:stretch>
              </p:blipFill>
              <p:spPr>
                <a:xfrm>
                  <a:off x="605602" y="4556001"/>
                  <a:ext cx="12492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706">
              <p14:nvContentPartPr>
                <p14:cNvPr id="417" name="Ink 416">
                  <a:extLst>
                    <a:ext uri="{FF2B5EF4-FFF2-40B4-BE49-F238E27FC236}">
                      <a16:creationId xmlns:a16="http://schemas.microsoft.com/office/drawing/2014/main" id="{7DF9AB74-B681-4032-0E7F-5C2D15D2013F}"/>
                    </a:ext>
                  </a:extLst>
                </p14:cNvPr>
                <p14:cNvContentPartPr/>
                <p14:nvPr/>
              </p14:nvContentPartPr>
              <p14:xfrm>
                <a:off x="8722" y="5174481"/>
                <a:ext cx="121320" cy="188640"/>
              </p14:xfrm>
            </p:contentPart>
          </mc:Choice>
          <mc:Fallback>
            <p:pic>
              <p:nvPicPr>
                <p:cNvPr id="417" name="Ink 416">
                  <a:extLst>
                    <a:ext uri="{FF2B5EF4-FFF2-40B4-BE49-F238E27FC236}">
                      <a16:creationId xmlns:a16="http://schemas.microsoft.com/office/drawing/2014/main" id="{7DF9AB74-B681-4032-0E7F-5C2D15D2013F}"/>
                    </a:ext>
                  </a:extLst>
                </p:cNvPr>
                <p:cNvPicPr/>
                <p:nvPr/>
              </p:nvPicPr>
              <p:blipFill>
                <a:blip r:embed="rId707"/>
                <a:stretch>
                  <a:fillRect/>
                </a:stretch>
              </p:blipFill>
              <p:spPr>
                <a:xfrm>
                  <a:off x="82" y="5165841"/>
                  <a:ext cx="13896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708">
              <p14:nvContentPartPr>
                <p14:cNvPr id="418" name="Ink 417">
                  <a:extLst>
                    <a:ext uri="{FF2B5EF4-FFF2-40B4-BE49-F238E27FC236}">
                      <a16:creationId xmlns:a16="http://schemas.microsoft.com/office/drawing/2014/main" id="{E57E56DF-4007-3CD6-B031-5E335C925D71}"/>
                    </a:ext>
                  </a:extLst>
                </p14:cNvPr>
                <p14:cNvContentPartPr/>
                <p14:nvPr/>
              </p14:nvContentPartPr>
              <p14:xfrm>
                <a:off x="105202" y="5173401"/>
                <a:ext cx="163800" cy="181800"/>
              </p14:xfrm>
            </p:contentPart>
          </mc:Choice>
          <mc:Fallback>
            <p:pic>
              <p:nvPicPr>
                <p:cNvPr id="418" name="Ink 417">
                  <a:extLst>
                    <a:ext uri="{FF2B5EF4-FFF2-40B4-BE49-F238E27FC236}">
                      <a16:creationId xmlns:a16="http://schemas.microsoft.com/office/drawing/2014/main" id="{E57E56DF-4007-3CD6-B031-5E335C925D71}"/>
                    </a:ext>
                  </a:extLst>
                </p:cNvPr>
                <p:cNvPicPr/>
                <p:nvPr/>
              </p:nvPicPr>
              <p:blipFill>
                <a:blip r:embed="rId709"/>
                <a:stretch>
                  <a:fillRect/>
                </a:stretch>
              </p:blipFill>
              <p:spPr>
                <a:xfrm>
                  <a:off x="96562" y="5164401"/>
                  <a:ext cx="18144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710">
              <p14:nvContentPartPr>
                <p14:cNvPr id="419" name="Ink 418">
                  <a:extLst>
                    <a:ext uri="{FF2B5EF4-FFF2-40B4-BE49-F238E27FC236}">
                      <a16:creationId xmlns:a16="http://schemas.microsoft.com/office/drawing/2014/main" id="{729B7602-38B4-0AEF-DF38-F24080506BA2}"/>
                    </a:ext>
                  </a:extLst>
                </p14:cNvPr>
                <p14:cNvContentPartPr/>
                <p14:nvPr/>
              </p14:nvContentPartPr>
              <p14:xfrm>
                <a:off x="304642" y="5127321"/>
                <a:ext cx="67680" cy="250200"/>
              </p14:xfrm>
            </p:contentPart>
          </mc:Choice>
          <mc:Fallback>
            <p:pic>
              <p:nvPicPr>
                <p:cNvPr id="419" name="Ink 418">
                  <a:extLst>
                    <a:ext uri="{FF2B5EF4-FFF2-40B4-BE49-F238E27FC236}">
                      <a16:creationId xmlns:a16="http://schemas.microsoft.com/office/drawing/2014/main" id="{729B7602-38B4-0AEF-DF38-F24080506BA2}"/>
                    </a:ext>
                  </a:extLst>
                </p:cNvPr>
                <p:cNvPicPr/>
                <p:nvPr/>
              </p:nvPicPr>
              <p:blipFill>
                <a:blip r:embed="rId711"/>
                <a:stretch>
                  <a:fillRect/>
                </a:stretch>
              </p:blipFill>
              <p:spPr>
                <a:xfrm>
                  <a:off x="295642" y="5118321"/>
                  <a:ext cx="8532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712">
              <p14:nvContentPartPr>
                <p14:cNvPr id="420" name="Ink 419">
                  <a:extLst>
                    <a:ext uri="{FF2B5EF4-FFF2-40B4-BE49-F238E27FC236}">
                      <a16:creationId xmlns:a16="http://schemas.microsoft.com/office/drawing/2014/main" id="{655EBC87-CC9C-3284-8D65-B892B60DB494}"/>
                    </a:ext>
                  </a:extLst>
                </p14:cNvPr>
                <p14:cNvContentPartPr/>
                <p14:nvPr/>
              </p14:nvContentPartPr>
              <p14:xfrm>
                <a:off x="431722" y="5053881"/>
                <a:ext cx="158760" cy="256680"/>
              </p14:xfrm>
            </p:contentPart>
          </mc:Choice>
          <mc:Fallback>
            <p:pic>
              <p:nvPicPr>
                <p:cNvPr id="420" name="Ink 419">
                  <a:extLst>
                    <a:ext uri="{FF2B5EF4-FFF2-40B4-BE49-F238E27FC236}">
                      <a16:creationId xmlns:a16="http://schemas.microsoft.com/office/drawing/2014/main" id="{655EBC87-CC9C-3284-8D65-B892B60DB494}"/>
                    </a:ext>
                  </a:extLst>
                </p:cNvPr>
                <p:cNvPicPr/>
                <p:nvPr/>
              </p:nvPicPr>
              <p:blipFill>
                <a:blip r:embed="rId713"/>
                <a:stretch>
                  <a:fillRect/>
                </a:stretch>
              </p:blipFill>
              <p:spPr>
                <a:xfrm>
                  <a:off x="422722" y="5044881"/>
                  <a:ext cx="17640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714">
              <p14:nvContentPartPr>
                <p14:cNvPr id="421" name="Ink 420">
                  <a:extLst>
                    <a:ext uri="{FF2B5EF4-FFF2-40B4-BE49-F238E27FC236}">
                      <a16:creationId xmlns:a16="http://schemas.microsoft.com/office/drawing/2014/main" id="{A57A07A2-4984-CA2D-F41E-D1DCE97F5AC6}"/>
                    </a:ext>
                  </a:extLst>
                </p14:cNvPr>
                <p14:cNvContentPartPr/>
                <p14:nvPr/>
              </p14:nvContentPartPr>
              <p14:xfrm>
                <a:off x="620362" y="5050641"/>
                <a:ext cx="116280" cy="227160"/>
              </p14:xfrm>
            </p:contentPart>
          </mc:Choice>
          <mc:Fallback>
            <p:pic>
              <p:nvPicPr>
                <p:cNvPr id="421" name="Ink 420">
                  <a:extLst>
                    <a:ext uri="{FF2B5EF4-FFF2-40B4-BE49-F238E27FC236}">
                      <a16:creationId xmlns:a16="http://schemas.microsoft.com/office/drawing/2014/main" id="{A57A07A2-4984-CA2D-F41E-D1DCE97F5AC6}"/>
                    </a:ext>
                  </a:extLst>
                </p:cNvPr>
                <p:cNvPicPr/>
                <p:nvPr/>
              </p:nvPicPr>
              <p:blipFill>
                <a:blip r:embed="rId715"/>
                <a:stretch>
                  <a:fillRect/>
                </a:stretch>
              </p:blipFill>
              <p:spPr>
                <a:xfrm>
                  <a:off x="611362" y="5042001"/>
                  <a:ext cx="13392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716">
              <p14:nvContentPartPr>
                <p14:cNvPr id="422" name="Ink 421">
                  <a:extLst>
                    <a:ext uri="{FF2B5EF4-FFF2-40B4-BE49-F238E27FC236}">
                      <a16:creationId xmlns:a16="http://schemas.microsoft.com/office/drawing/2014/main" id="{4F24157C-401A-4A1A-4E4F-EAE368C34DF5}"/>
                    </a:ext>
                  </a:extLst>
                </p14:cNvPr>
                <p14:cNvContentPartPr/>
                <p14:nvPr/>
              </p14:nvContentPartPr>
              <p14:xfrm>
                <a:off x="600562" y="5041641"/>
                <a:ext cx="262440" cy="214200"/>
              </p14:xfrm>
            </p:contentPart>
          </mc:Choice>
          <mc:Fallback>
            <p:pic>
              <p:nvPicPr>
                <p:cNvPr id="422" name="Ink 421">
                  <a:extLst>
                    <a:ext uri="{FF2B5EF4-FFF2-40B4-BE49-F238E27FC236}">
                      <a16:creationId xmlns:a16="http://schemas.microsoft.com/office/drawing/2014/main" id="{4F24157C-401A-4A1A-4E4F-EAE368C34DF5}"/>
                    </a:ext>
                  </a:extLst>
                </p:cNvPr>
                <p:cNvPicPr/>
                <p:nvPr/>
              </p:nvPicPr>
              <p:blipFill>
                <a:blip r:embed="rId717"/>
                <a:stretch>
                  <a:fillRect/>
                </a:stretch>
              </p:blipFill>
              <p:spPr>
                <a:xfrm>
                  <a:off x="591562" y="5032641"/>
                  <a:ext cx="28008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718">
              <p14:nvContentPartPr>
                <p14:cNvPr id="424" name="Ink 423">
                  <a:extLst>
                    <a:ext uri="{FF2B5EF4-FFF2-40B4-BE49-F238E27FC236}">
                      <a16:creationId xmlns:a16="http://schemas.microsoft.com/office/drawing/2014/main" id="{C5602E76-37CA-DAD8-9C9F-C1CA095718D5}"/>
                    </a:ext>
                  </a:extLst>
                </p14:cNvPr>
                <p14:cNvContentPartPr/>
                <p14:nvPr/>
              </p14:nvContentPartPr>
              <p14:xfrm>
                <a:off x="59842" y="5485161"/>
                <a:ext cx="170640" cy="256320"/>
              </p14:xfrm>
            </p:contentPart>
          </mc:Choice>
          <mc:Fallback>
            <p:pic>
              <p:nvPicPr>
                <p:cNvPr id="424" name="Ink 423">
                  <a:extLst>
                    <a:ext uri="{FF2B5EF4-FFF2-40B4-BE49-F238E27FC236}">
                      <a16:creationId xmlns:a16="http://schemas.microsoft.com/office/drawing/2014/main" id="{C5602E76-37CA-DAD8-9C9F-C1CA095718D5}"/>
                    </a:ext>
                  </a:extLst>
                </p:cNvPr>
                <p:cNvPicPr/>
                <p:nvPr/>
              </p:nvPicPr>
              <p:blipFill>
                <a:blip r:embed="rId719"/>
                <a:stretch>
                  <a:fillRect/>
                </a:stretch>
              </p:blipFill>
              <p:spPr>
                <a:xfrm>
                  <a:off x="51202" y="5476161"/>
                  <a:ext cx="18828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720">
              <p14:nvContentPartPr>
                <p14:cNvPr id="425" name="Ink 424">
                  <a:extLst>
                    <a:ext uri="{FF2B5EF4-FFF2-40B4-BE49-F238E27FC236}">
                      <a16:creationId xmlns:a16="http://schemas.microsoft.com/office/drawing/2014/main" id="{826174C6-17C8-26B8-F8AF-0C32A247906C}"/>
                    </a:ext>
                  </a:extLst>
                </p14:cNvPr>
                <p14:cNvContentPartPr/>
                <p14:nvPr/>
              </p14:nvContentPartPr>
              <p14:xfrm>
                <a:off x="283762" y="5484801"/>
                <a:ext cx="107640" cy="246600"/>
              </p14:xfrm>
            </p:contentPart>
          </mc:Choice>
          <mc:Fallback>
            <p:pic>
              <p:nvPicPr>
                <p:cNvPr id="425" name="Ink 424">
                  <a:extLst>
                    <a:ext uri="{FF2B5EF4-FFF2-40B4-BE49-F238E27FC236}">
                      <a16:creationId xmlns:a16="http://schemas.microsoft.com/office/drawing/2014/main" id="{826174C6-17C8-26B8-F8AF-0C32A247906C}"/>
                    </a:ext>
                  </a:extLst>
                </p:cNvPr>
                <p:cNvPicPr/>
                <p:nvPr/>
              </p:nvPicPr>
              <p:blipFill>
                <a:blip r:embed="rId721"/>
                <a:stretch>
                  <a:fillRect/>
                </a:stretch>
              </p:blipFill>
              <p:spPr>
                <a:xfrm>
                  <a:off x="275122" y="5475801"/>
                  <a:ext cx="12528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722">
              <p14:nvContentPartPr>
                <p14:cNvPr id="426" name="Ink 425">
                  <a:extLst>
                    <a:ext uri="{FF2B5EF4-FFF2-40B4-BE49-F238E27FC236}">
                      <a16:creationId xmlns:a16="http://schemas.microsoft.com/office/drawing/2014/main" id="{0A3F4D8C-9A79-2F30-3DE3-6FD2A28DB575}"/>
                    </a:ext>
                  </a:extLst>
                </p14:cNvPr>
                <p14:cNvContentPartPr/>
                <p14:nvPr/>
              </p14:nvContentPartPr>
              <p14:xfrm>
                <a:off x="276202" y="5427921"/>
                <a:ext cx="344160" cy="313200"/>
              </p14:xfrm>
            </p:contentPart>
          </mc:Choice>
          <mc:Fallback>
            <p:pic>
              <p:nvPicPr>
                <p:cNvPr id="426" name="Ink 425">
                  <a:extLst>
                    <a:ext uri="{FF2B5EF4-FFF2-40B4-BE49-F238E27FC236}">
                      <a16:creationId xmlns:a16="http://schemas.microsoft.com/office/drawing/2014/main" id="{0A3F4D8C-9A79-2F30-3DE3-6FD2A28DB575}"/>
                    </a:ext>
                  </a:extLst>
                </p:cNvPr>
                <p:cNvPicPr/>
                <p:nvPr/>
              </p:nvPicPr>
              <p:blipFill>
                <a:blip r:embed="rId723"/>
                <a:stretch>
                  <a:fillRect/>
                </a:stretch>
              </p:blipFill>
              <p:spPr>
                <a:xfrm>
                  <a:off x="267562" y="5418921"/>
                  <a:ext cx="361800" cy="330840"/>
                </a:xfrm>
                <a:prstGeom prst="rect">
                  <a:avLst/>
                </a:prstGeom>
              </p:spPr>
            </p:pic>
          </mc:Fallback>
        </mc:AlternateContent>
        <mc:AlternateContent xmlns:mc="http://schemas.openxmlformats.org/markup-compatibility/2006">
          <mc:Choice xmlns:p14="http://schemas.microsoft.com/office/powerpoint/2010/main" Requires="p14">
            <p:contentPart p14:bwMode="auto" r:id="rId724">
              <p14:nvContentPartPr>
                <p14:cNvPr id="427" name="Ink 426">
                  <a:extLst>
                    <a:ext uri="{FF2B5EF4-FFF2-40B4-BE49-F238E27FC236}">
                      <a16:creationId xmlns:a16="http://schemas.microsoft.com/office/drawing/2014/main" id="{CBC06A12-4E1D-F0CE-EF41-435DDC1EE693}"/>
                    </a:ext>
                  </a:extLst>
                </p14:cNvPr>
                <p14:cNvContentPartPr/>
                <p14:nvPr/>
              </p14:nvContentPartPr>
              <p14:xfrm>
                <a:off x="134722" y="5856681"/>
                <a:ext cx="116640" cy="268920"/>
              </p14:xfrm>
            </p:contentPart>
          </mc:Choice>
          <mc:Fallback>
            <p:pic>
              <p:nvPicPr>
                <p:cNvPr id="427" name="Ink 426">
                  <a:extLst>
                    <a:ext uri="{FF2B5EF4-FFF2-40B4-BE49-F238E27FC236}">
                      <a16:creationId xmlns:a16="http://schemas.microsoft.com/office/drawing/2014/main" id="{CBC06A12-4E1D-F0CE-EF41-435DDC1EE693}"/>
                    </a:ext>
                  </a:extLst>
                </p:cNvPr>
                <p:cNvPicPr/>
                <p:nvPr/>
              </p:nvPicPr>
              <p:blipFill>
                <a:blip r:embed="rId725"/>
                <a:stretch>
                  <a:fillRect/>
                </a:stretch>
              </p:blipFill>
              <p:spPr>
                <a:xfrm>
                  <a:off x="126082" y="5848041"/>
                  <a:ext cx="13428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726">
              <p14:nvContentPartPr>
                <p14:cNvPr id="428" name="Ink 427">
                  <a:extLst>
                    <a:ext uri="{FF2B5EF4-FFF2-40B4-BE49-F238E27FC236}">
                      <a16:creationId xmlns:a16="http://schemas.microsoft.com/office/drawing/2014/main" id="{F63D9E2B-4AF5-00B5-9787-4B54A375B611}"/>
                    </a:ext>
                  </a:extLst>
                </p14:cNvPr>
                <p14:cNvContentPartPr/>
                <p14:nvPr/>
              </p14:nvContentPartPr>
              <p14:xfrm>
                <a:off x="152722" y="5969001"/>
                <a:ext cx="106200" cy="43560"/>
              </p14:xfrm>
            </p:contentPart>
          </mc:Choice>
          <mc:Fallback>
            <p:pic>
              <p:nvPicPr>
                <p:cNvPr id="428" name="Ink 427">
                  <a:extLst>
                    <a:ext uri="{FF2B5EF4-FFF2-40B4-BE49-F238E27FC236}">
                      <a16:creationId xmlns:a16="http://schemas.microsoft.com/office/drawing/2014/main" id="{F63D9E2B-4AF5-00B5-9787-4B54A375B611}"/>
                    </a:ext>
                  </a:extLst>
                </p:cNvPr>
                <p:cNvPicPr/>
                <p:nvPr/>
              </p:nvPicPr>
              <p:blipFill>
                <a:blip r:embed="rId727"/>
                <a:stretch>
                  <a:fillRect/>
                </a:stretch>
              </p:blipFill>
              <p:spPr>
                <a:xfrm>
                  <a:off x="143722" y="5960001"/>
                  <a:ext cx="12384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728">
              <p14:nvContentPartPr>
                <p14:cNvPr id="429" name="Ink 428">
                  <a:extLst>
                    <a:ext uri="{FF2B5EF4-FFF2-40B4-BE49-F238E27FC236}">
                      <a16:creationId xmlns:a16="http://schemas.microsoft.com/office/drawing/2014/main" id="{47FA47B1-87F8-EA9A-6FC5-8E042969663A}"/>
                    </a:ext>
                  </a:extLst>
                </p14:cNvPr>
                <p14:cNvContentPartPr/>
                <p14:nvPr/>
              </p14:nvContentPartPr>
              <p14:xfrm>
                <a:off x="316162" y="5882241"/>
                <a:ext cx="165960" cy="156240"/>
              </p14:xfrm>
            </p:contentPart>
          </mc:Choice>
          <mc:Fallback>
            <p:pic>
              <p:nvPicPr>
                <p:cNvPr id="429" name="Ink 428">
                  <a:extLst>
                    <a:ext uri="{FF2B5EF4-FFF2-40B4-BE49-F238E27FC236}">
                      <a16:creationId xmlns:a16="http://schemas.microsoft.com/office/drawing/2014/main" id="{47FA47B1-87F8-EA9A-6FC5-8E042969663A}"/>
                    </a:ext>
                  </a:extLst>
                </p:cNvPr>
                <p:cNvPicPr/>
                <p:nvPr/>
              </p:nvPicPr>
              <p:blipFill>
                <a:blip r:embed="rId729"/>
                <a:stretch>
                  <a:fillRect/>
                </a:stretch>
              </p:blipFill>
              <p:spPr>
                <a:xfrm>
                  <a:off x="307162" y="5873241"/>
                  <a:ext cx="18360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730">
              <p14:nvContentPartPr>
                <p14:cNvPr id="431" name="Ink 430">
                  <a:extLst>
                    <a:ext uri="{FF2B5EF4-FFF2-40B4-BE49-F238E27FC236}">
                      <a16:creationId xmlns:a16="http://schemas.microsoft.com/office/drawing/2014/main" id="{0AC6DAF7-35BE-4266-88A9-7CE5650A1062}"/>
                    </a:ext>
                  </a:extLst>
                </p14:cNvPr>
                <p14:cNvContentPartPr/>
                <p14:nvPr/>
              </p14:nvContentPartPr>
              <p14:xfrm>
                <a:off x="540082" y="4398321"/>
                <a:ext cx="529200" cy="1950480"/>
              </p14:xfrm>
            </p:contentPart>
          </mc:Choice>
          <mc:Fallback>
            <p:pic>
              <p:nvPicPr>
                <p:cNvPr id="431" name="Ink 430">
                  <a:extLst>
                    <a:ext uri="{FF2B5EF4-FFF2-40B4-BE49-F238E27FC236}">
                      <a16:creationId xmlns:a16="http://schemas.microsoft.com/office/drawing/2014/main" id="{0AC6DAF7-35BE-4266-88A9-7CE5650A1062}"/>
                    </a:ext>
                  </a:extLst>
                </p:cNvPr>
                <p:cNvPicPr/>
                <p:nvPr/>
              </p:nvPicPr>
              <p:blipFill>
                <a:blip r:embed="rId731"/>
                <a:stretch>
                  <a:fillRect/>
                </a:stretch>
              </p:blipFill>
              <p:spPr>
                <a:xfrm>
                  <a:off x="531082" y="4389681"/>
                  <a:ext cx="546840" cy="1968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32">
            <p14:nvContentPartPr>
              <p14:cNvPr id="433" name="Ink 432">
                <a:extLst>
                  <a:ext uri="{FF2B5EF4-FFF2-40B4-BE49-F238E27FC236}">
                    <a16:creationId xmlns:a16="http://schemas.microsoft.com/office/drawing/2014/main" id="{CFF7D23D-9FE3-F7F7-664D-2C2FFADEB0FF}"/>
                  </a:ext>
                </a:extLst>
              </p14:cNvPr>
              <p14:cNvContentPartPr/>
              <p14:nvPr/>
            </p14:nvContentPartPr>
            <p14:xfrm>
              <a:off x="10816282" y="5682441"/>
              <a:ext cx="153360" cy="12600"/>
            </p14:xfrm>
          </p:contentPart>
        </mc:Choice>
        <mc:Fallback>
          <p:pic>
            <p:nvPicPr>
              <p:cNvPr id="433" name="Ink 432">
                <a:extLst>
                  <a:ext uri="{FF2B5EF4-FFF2-40B4-BE49-F238E27FC236}">
                    <a16:creationId xmlns:a16="http://schemas.microsoft.com/office/drawing/2014/main" id="{CFF7D23D-9FE3-F7F7-664D-2C2FFADEB0FF}"/>
                  </a:ext>
                </a:extLst>
              </p:cNvPr>
              <p:cNvPicPr/>
              <p:nvPr/>
            </p:nvPicPr>
            <p:blipFill>
              <a:blip r:embed="rId733"/>
              <a:stretch>
                <a:fillRect/>
              </a:stretch>
            </p:blipFill>
            <p:spPr>
              <a:xfrm>
                <a:off x="10807642" y="5673441"/>
                <a:ext cx="17100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734">
            <p14:nvContentPartPr>
              <p14:cNvPr id="434" name="Ink 433">
                <a:extLst>
                  <a:ext uri="{FF2B5EF4-FFF2-40B4-BE49-F238E27FC236}">
                    <a16:creationId xmlns:a16="http://schemas.microsoft.com/office/drawing/2014/main" id="{7F337992-59B5-8AFB-EF8A-DE675F13EDA5}"/>
                  </a:ext>
                </a:extLst>
              </p14:cNvPr>
              <p14:cNvContentPartPr/>
              <p14:nvPr/>
            </p14:nvContentPartPr>
            <p14:xfrm>
              <a:off x="10333162" y="4756881"/>
              <a:ext cx="162720" cy="226800"/>
            </p14:xfrm>
          </p:contentPart>
        </mc:Choice>
        <mc:Fallback>
          <p:pic>
            <p:nvPicPr>
              <p:cNvPr id="434" name="Ink 433">
                <a:extLst>
                  <a:ext uri="{FF2B5EF4-FFF2-40B4-BE49-F238E27FC236}">
                    <a16:creationId xmlns:a16="http://schemas.microsoft.com/office/drawing/2014/main" id="{7F337992-59B5-8AFB-EF8A-DE675F13EDA5}"/>
                  </a:ext>
                </a:extLst>
              </p:cNvPr>
              <p:cNvPicPr/>
              <p:nvPr/>
            </p:nvPicPr>
            <p:blipFill>
              <a:blip r:embed="rId735"/>
              <a:stretch>
                <a:fillRect/>
              </a:stretch>
            </p:blipFill>
            <p:spPr>
              <a:xfrm>
                <a:off x="10324162" y="4748241"/>
                <a:ext cx="18036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736">
            <p14:nvContentPartPr>
              <p14:cNvPr id="435" name="Ink 434">
                <a:extLst>
                  <a:ext uri="{FF2B5EF4-FFF2-40B4-BE49-F238E27FC236}">
                    <a16:creationId xmlns:a16="http://schemas.microsoft.com/office/drawing/2014/main" id="{33FC7907-2441-AB71-E682-CA80F9531D0A}"/>
                  </a:ext>
                </a:extLst>
              </p14:cNvPr>
              <p14:cNvContentPartPr/>
              <p14:nvPr/>
            </p14:nvContentPartPr>
            <p14:xfrm>
              <a:off x="10152802" y="5584521"/>
              <a:ext cx="133920" cy="187920"/>
            </p14:xfrm>
          </p:contentPart>
        </mc:Choice>
        <mc:Fallback>
          <p:pic>
            <p:nvPicPr>
              <p:cNvPr id="435" name="Ink 434">
                <a:extLst>
                  <a:ext uri="{FF2B5EF4-FFF2-40B4-BE49-F238E27FC236}">
                    <a16:creationId xmlns:a16="http://schemas.microsoft.com/office/drawing/2014/main" id="{33FC7907-2441-AB71-E682-CA80F9531D0A}"/>
                  </a:ext>
                </a:extLst>
              </p:cNvPr>
              <p:cNvPicPr/>
              <p:nvPr/>
            </p:nvPicPr>
            <p:blipFill>
              <a:blip r:embed="rId737"/>
              <a:stretch>
                <a:fillRect/>
              </a:stretch>
            </p:blipFill>
            <p:spPr>
              <a:xfrm>
                <a:off x="10143802" y="5575521"/>
                <a:ext cx="15156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738">
            <p14:nvContentPartPr>
              <p14:cNvPr id="436" name="Ink 435">
                <a:extLst>
                  <a:ext uri="{FF2B5EF4-FFF2-40B4-BE49-F238E27FC236}">
                    <a16:creationId xmlns:a16="http://schemas.microsoft.com/office/drawing/2014/main" id="{DB2021EC-6D64-D04C-8B52-C7CC9F3703B7}"/>
                  </a:ext>
                </a:extLst>
              </p14:cNvPr>
              <p14:cNvContentPartPr/>
              <p14:nvPr/>
            </p14:nvContentPartPr>
            <p14:xfrm>
              <a:off x="10346842" y="5972241"/>
              <a:ext cx="93960" cy="227160"/>
            </p14:xfrm>
          </p:contentPart>
        </mc:Choice>
        <mc:Fallback>
          <p:pic>
            <p:nvPicPr>
              <p:cNvPr id="436" name="Ink 435">
                <a:extLst>
                  <a:ext uri="{FF2B5EF4-FFF2-40B4-BE49-F238E27FC236}">
                    <a16:creationId xmlns:a16="http://schemas.microsoft.com/office/drawing/2014/main" id="{DB2021EC-6D64-D04C-8B52-C7CC9F3703B7}"/>
                  </a:ext>
                </a:extLst>
              </p:cNvPr>
              <p:cNvPicPr/>
              <p:nvPr/>
            </p:nvPicPr>
            <p:blipFill>
              <a:blip r:embed="rId739"/>
              <a:stretch>
                <a:fillRect/>
              </a:stretch>
            </p:blipFill>
            <p:spPr>
              <a:xfrm>
                <a:off x="10338202" y="5963601"/>
                <a:ext cx="11160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740">
            <p14:nvContentPartPr>
              <p14:cNvPr id="437" name="Ink 436">
                <a:extLst>
                  <a:ext uri="{FF2B5EF4-FFF2-40B4-BE49-F238E27FC236}">
                    <a16:creationId xmlns:a16="http://schemas.microsoft.com/office/drawing/2014/main" id="{FF0A508D-C43E-894B-144A-009B58EEAC46}"/>
                  </a:ext>
                </a:extLst>
              </p14:cNvPr>
              <p14:cNvContentPartPr/>
              <p14:nvPr/>
            </p14:nvContentPartPr>
            <p14:xfrm>
              <a:off x="10512802" y="6597201"/>
              <a:ext cx="120600" cy="234000"/>
            </p14:xfrm>
          </p:contentPart>
        </mc:Choice>
        <mc:Fallback>
          <p:pic>
            <p:nvPicPr>
              <p:cNvPr id="437" name="Ink 436">
                <a:extLst>
                  <a:ext uri="{FF2B5EF4-FFF2-40B4-BE49-F238E27FC236}">
                    <a16:creationId xmlns:a16="http://schemas.microsoft.com/office/drawing/2014/main" id="{FF0A508D-C43E-894B-144A-009B58EEAC46}"/>
                  </a:ext>
                </a:extLst>
              </p:cNvPr>
              <p:cNvPicPr/>
              <p:nvPr/>
            </p:nvPicPr>
            <p:blipFill>
              <a:blip r:embed="rId741"/>
              <a:stretch>
                <a:fillRect/>
              </a:stretch>
            </p:blipFill>
            <p:spPr>
              <a:xfrm>
                <a:off x="10503802" y="6588561"/>
                <a:ext cx="138240" cy="251640"/>
              </a:xfrm>
              <a:prstGeom prst="rect">
                <a:avLst/>
              </a:prstGeom>
            </p:spPr>
          </p:pic>
        </mc:Fallback>
      </mc:AlternateContent>
    </p:spTree>
    <p:extLst>
      <p:ext uri="{BB962C8B-B14F-4D97-AF65-F5344CB8AC3E}">
        <p14:creationId xmlns:p14="http://schemas.microsoft.com/office/powerpoint/2010/main" val="1302030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Day 10</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58308" y="1484784"/>
            <a:ext cx="5472608" cy="3416320"/>
          </a:xfrm>
          <a:prstGeom prst="rect">
            <a:avLst/>
          </a:prstGeom>
          <a:noFill/>
        </p:spPr>
        <p:txBody>
          <a:bodyPr wrap="square" rtlCol="0">
            <a:spAutoFit/>
          </a:bodyPr>
          <a:lstStyle/>
          <a:p>
            <a:pPr marL="285750" indent="-285750">
              <a:buFont typeface="Arial" panose="020B0604020202020204" pitchFamily="34" charset="0"/>
              <a:buChar char="•"/>
            </a:pPr>
            <a:r>
              <a:rPr lang="en-US" sz="1800" dirty="0"/>
              <a:t>Setting Default value - augment</a:t>
            </a:r>
          </a:p>
          <a:p>
            <a:pPr marL="285750" indent="-285750">
              <a:buFont typeface="Arial" panose="020B0604020202020204" pitchFamily="34" charset="0"/>
              <a:buChar char="•"/>
            </a:pPr>
            <a:r>
              <a:rPr lang="en-US" sz="1800" dirty="0"/>
              <a:t>Adding Actions</a:t>
            </a:r>
          </a:p>
          <a:p>
            <a:pPr marL="285750" indent="-285750">
              <a:buFont typeface="Arial" panose="020B0604020202020204" pitchFamily="34" charset="0"/>
              <a:buChar char="•"/>
            </a:pPr>
            <a:r>
              <a:rPr lang="en-US" sz="1800" dirty="0"/>
              <a:t>Provide determinations </a:t>
            </a:r>
          </a:p>
          <a:p>
            <a:pPr marL="285750" indent="-285750">
              <a:buFont typeface="Arial" panose="020B0604020202020204" pitchFamily="34" charset="0"/>
              <a:buChar char="•"/>
            </a:pPr>
            <a:r>
              <a:rPr lang="en-US" sz="1800" dirty="0"/>
              <a:t>Authorizations</a:t>
            </a:r>
          </a:p>
          <a:p>
            <a:r>
              <a:rPr lang="en-US" sz="1800" dirty="0"/>
              <a:t>---break</a:t>
            </a:r>
          </a:p>
          <a:p>
            <a:pPr marL="285750" indent="-285750">
              <a:buFont typeface="Arial" panose="020B0604020202020204" pitchFamily="34" charset="0"/>
              <a:buChar char="•"/>
            </a:pPr>
            <a:r>
              <a:rPr lang="en-US" sz="1800" dirty="0"/>
              <a:t>Analytic use case</a:t>
            </a:r>
          </a:p>
          <a:p>
            <a:pPr marL="285750" indent="-285750">
              <a:buFont typeface="Arial" panose="020B0604020202020204" pitchFamily="34" charset="0"/>
              <a:buChar char="•"/>
            </a:pPr>
            <a:r>
              <a:rPr lang="en-US" sz="1800" dirty="0"/>
              <a:t>Developing the Analytic Interface Views</a:t>
            </a:r>
          </a:p>
          <a:p>
            <a:pPr marL="285750" indent="-285750">
              <a:buFont typeface="Arial" panose="020B0604020202020204" pitchFamily="34" charset="0"/>
              <a:buChar char="•"/>
            </a:pPr>
            <a:r>
              <a:rPr lang="en-US" sz="1800" dirty="0"/>
              <a:t>Developing Consumption Views</a:t>
            </a:r>
          </a:p>
          <a:p>
            <a:pPr marL="285750" indent="-285750">
              <a:buFont typeface="Arial" panose="020B0604020202020204" pitchFamily="34" charset="0"/>
              <a:buChar char="•"/>
            </a:pPr>
            <a:r>
              <a:rPr lang="en-US" sz="1800" dirty="0"/>
              <a:t>Expose Service</a:t>
            </a:r>
          </a:p>
          <a:p>
            <a:r>
              <a:rPr lang="en-US" sz="1800" dirty="0"/>
              <a:t>--break</a:t>
            </a:r>
          </a:p>
          <a:p>
            <a:pPr marL="285750" indent="-285750">
              <a:buFont typeface="Arial" panose="020B0604020202020204" pitchFamily="34" charset="0"/>
              <a:buChar char="•"/>
            </a:pPr>
            <a:r>
              <a:rPr lang="en-US" sz="1800" dirty="0"/>
              <a:t>Create Analytic List Report Application</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3679983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24E90-0579-4E20-B960-CEBB8EBE571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EA2A2DB-BFF3-2B55-0A1F-319A6EE3C024}"/>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Augment</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4555A009-8CB5-603E-0C8A-40D64361CB9C}"/>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63F133C2-B4CF-210D-A4F1-54C5D4E3CA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77BF2BA8-6F3B-C26C-6A84-F9EC64963661}"/>
              </a:ext>
            </a:extLst>
          </p:cNvPr>
          <p:cNvSpPr txBox="1"/>
          <p:nvPr/>
        </p:nvSpPr>
        <p:spPr>
          <a:xfrm>
            <a:off x="261764" y="764704"/>
            <a:ext cx="11593288" cy="1384995"/>
          </a:xfrm>
          <a:prstGeom prst="rect">
            <a:avLst/>
          </a:prstGeom>
          <a:noFill/>
        </p:spPr>
        <p:txBody>
          <a:bodyPr wrap="square" rtlCol="0">
            <a:spAutoFit/>
          </a:bodyPr>
          <a:lstStyle/>
          <a:p>
            <a:pPr algn="just"/>
            <a:r>
              <a:rPr lang="en-US" sz="1400" dirty="0">
                <a:latin typeface="72" panose="020B0503030000000003" pitchFamily="34" charset="0"/>
              </a:rPr>
              <a:t>Augmentation is added in the projection layer such that you can add data or modify incoming requests in the projection layer before the request reaches to the RAP business object so, in your case as you have augment defined at the create operation, once you send the request for Create operation then the augment implementation defined at the projection BDEF will be triggered.</a:t>
            </a:r>
          </a:p>
          <a:p>
            <a:pPr algn="just"/>
            <a:endParaRPr lang="en-US" sz="1400" dirty="0">
              <a:latin typeface="72" panose="020B0503030000000003" pitchFamily="34" charset="0"/>
            </a:endParaRPr>
          </a:p>
          <a:p>
            <a:pPr algn="just"/>
            <a:r>
              <a:rPr lang="en-US" sz="1400" dirty="0">
                <a:latin typeface="72" panose="020B0503030000000003" pitchFamily="34" charset="0"/>
              </a:rPr>
              <a:t>Requirement:</a:t>
            </a:r>
          </a:p>
          <a:p>
            <a:pPr algn="just"/>
            <a:r>
              <a:rPr lang="en-US" sz="1400" dirty="0">
                <a:latin typeface="72" panose="020B0503030000000003" pitchFamily="34" charset="0"/>
              </a:rPr>
              <a:t>Set the default value of travel request to Open when a new BO instance is created</a:t>
            </a:r>
            <a:endParaRPr lang="en-IN" sz="1400" dirty="0">
              <a:latin typeface="72" panose="020B0503030000000003" pitchFamily="34" charset="0"/>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EBED023-1F51-DAA3-3584-E363FD974081}"/>
                  </a:ext>
                </a:extLst>
              </p14:cNvPr>
              <p14:cNvContentPartPr/>
              <p14:nvPr/>
            </p14:nvContentPartPr>
            <p14:xfrm>
              <a:off x="934560" y="1856160"/>
              <a:ext cx="5866920" cy="3599640"/>
            </p14:xfrm>
          </p:contentPart>
        </mc:Choice>
        <mc:Fallback xmlns="">
          <p:pic>
            <p:nvPicPr>
              <p:cNvPr id="2" name="Ink 1">
                <a:extLst>
                  <a:ext uri="{FF2B5EF4-FFF2-40B4-BE49-F238E27FC236}">
                    <a16:creationId xmlns:a16="http://schemas.microsoft.com/office/drawing/2014/main" id="{0EBED023-1F51-DAA3-3584-E363FD974081}"/>
                  </a:ext>
                </a:extLst>
              </p:cNvPr>
              <p:cNvPicPr/>
              <p:nvPr/>
            </p:nvPicPr>
            <p:blipFill>
              <a:blip r:embed="rId5"/>
              <a:stretch>
                <a:fillRect/>
              </a:stretch>
            </p:blipFill>
            <p:spPr>
              <a:xfrm>
                <a:off x="925200" y="1846800"/>
                <a:ext cx="5885640" cy="3618360"/>
              </a:xfrm>
              <a:prstGeom prst="rect">
                <a:avLst/>
              </a:prstGeom>
            </p:spPr>
          </p:pic>
        </mc:Fallback>
      </mc:AlternateContent>
    </p:spTree>
    <p:extLst>
      <p:ext uri="{BB962C8B-B14F-4D97-AF65-F5344CB8AC3E}">
        <p14:creationId xmlns:p14="http://schemas.microsoft.com/office/powerpoint/2010/main" val="419368724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Actions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2" name="AutoShape 2" descr="8CID.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619811" y="895161"/>
            <a:ext cx="10760867" cy="5262979"/>
          </a:xfrm>
          <a:prstGeom prst="rect">
            <a:avLst/>
          </a:prstGeom>
          <a:noFill/>
        </p:spPr>
        <p:txBody>
          <a:bodyPr wrap="square" rtlCol="0">
            <a:spAutoFit/>
          </a:bodyPr>
          <a:lstStyle/>
          <a:p>
            <a:pPr algn="just"/>
            <a:r>
              <a:rPr lang="en-US" sz="1400" dirty="0">
                <a:latin typeface="72" panose="020B0503030000000003" pitchFamily="34" charset="0"/>
              </a:rPr>
              <a:t>In the RAP context, an action is a non-standard operation that change the data of a BO instance. They are self-implemented operations. Two main categories of actions can be implemented in RAP:</a:t>
            </a:r>
          </a:p>
          <a:p>
            <a:pPr algn="just"/>
            <a:endParaRPr lang="en-US" sz="1400" dirty="0">
              <a:latin typeface="72" panose="020B0503030000000003" pitchFamily="34" charset="0"/>
            </a:endParaRPr>
          </a:p>
          <a:p>
            <a:pPr algn="just"/>
            <a:r>
              <a:rPr lang="en-US" sz="1400" b="1" dirty="0">
                <a:latin typeface="72" panose="020B0503030000000003" pitchFamily="34" charset="0"/>
              </a:rPr>
              <a:t>Non-factory actions</a:t>
            </a:r>
            <a:r>
              <a:rPr lang="en-US" sz="1400" dirty="0">
                <a:latin typeface="72" panose="020B0503030000000003" pitchFamily="34" charset="0"/>
              </a:rPr>
              <a:t>: Defines a RAP action which offers non-standard behavior. The custom logic must be implemented in the RAP handler method FOR MODIFY. An action per default relates to a RAP BO entity instance and changes the state of the instance. An action is related to an instance by default. If the optional keyword static is used, the action is defined as static action. Static actions are not bound to any instance of a RAP BO entity but relate to the complete entity.</a:t>
            </a:r>
          </a:p>
          <a:p>
            <a:pPr algn="just"/>
            <a:endParaRPr lang="en-US" sz="1400" b="1" dirty="0">
              <a:latin typeface="72" panose="020B0503030000000003" pitchFamily="34" charset="0"/>
            </a:endParaRPr>
          </a:p>
          <a:p>
            <a:pPr algn="just"/>
            <a:r>
              <a:rPr lang="en-US" sz="1400" b="1" dirty="0">
                <a:latin typeface="72" panose="020B0503030000000003" pitchFamily="34" charset="0"/>
              </a:rPr>
              <a:t>Factory actions</a:t>
            </a:r>
            <a:r>
              <a:rPr lang="en-US" sz="1400" dirty="0">
                <a:latin typeface="72" panose="020B0503030000000003" pitchFamily="34" charset="0"/>
              </a:rPr>
              <a:t>: Factory actions are used to create RAP BO entity instances. Factory actions can be instance-bound (default) or static. Instance-bound factory actions can copy specific values of an instance. Static factory actions can be used to create instances with prefilled default values.</a:t>
            </a:r>
          </a:p>
          <a:p>
            <a:pPr algn="just"/>
            <a:endParaRPr lang="en-US" sz="1400" dirty="0">
              <a:latin typeface="72" panose="020B0503030000000003" pitchFamily="34" charset="0"/>
            </a:endParaRP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Actions are specified as non-standard operations in </a:t>
            </a:r>
            <a:r>
              <a:rPr lang="en-IN" sz="1100" b="0" dirty="0" err="1">
                <a:effectLst/>
                <a:latin typeface="Cascadia Mono" panose="020B0609020000020004" pitchFamily="49" charset="0"/>
                <a:ea typeface="Cascadia Mono" panose="020B0609020000020004" pitchFamily="49" charset="0"/>
                <a:cs typeface="Cascadia Mono" panose="020B0609020000020004" pitchFamily="49" charset="0"/>
              </a:rPr>
              <a:t>behavior</a:t>
            </a: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definitions by using the following syntax:</a:t>
            </a:r>
          </a:p>
          <a:p>
            <a:b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b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[implementation] managed;</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define </a:t>
            </a:r>
            <a:r>
              <a:rPr lang="en-IN" sz="1100" b="0" dirty="0" err="1">
                <a:effectLst/>
                <a:latin typeface="Cascadia Mono" panose="020B0609020000020004" pitchFamily="49" charset="0"/>
                <a:ea typeface="Cascadia Mono" panose="020B0609020000020004" pitchFamily="49" charset="0"/>
                <a:cs typeface="Cascadia Mono" panose="020B0609020000020004" pitchFamily="49" charset="0"/>
              </a:rPr>
              <a:t>behavior</a:t>
            </a: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for </a:t>
            </a:r>
            <a:r>
              <a:rPr lang="en-IN" sz="1100" b="0" dirty="0" err="1">
                <a:effectLst/>
                <a:latin typeface="Cascadia Mono" panose="020B0609020000020004" pitchFamily="49" charset="0"/>
                <a:ea typeface="Cascadia Mono" panose="020B0609020000020004" pitchFamily="49" charset="0"/>
                <a:cs typeface="Cascadia Mono" panose="020B0609020000020004" pitchFamily="49" charset="0"/>
              </a:rPr>
              <a:t>CDSEntity</a:t>
            </a: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[alias </a:t>
            </a:r>
            <a:r>
              <a:rPr lang="en-IN" sz="1100" b="0" dirty="0" err="1">
                <a:effectLst/>
                <a:latin typeface="Cascadia Mono" panose="020B0609020000020004" pitchFamily="49" charset="0"/>
                <a:ea typeface="Cascadia Mono" panose="020B0609020000020004" pitchFamily="49" charset="0"/>
                <a:cs typeface="Cascadia Mono" panose="020B0609020000020004" pitchFamily="49" charset="0"/>
              </a:rPr>
              <a:t>AliasedEntityName</a:t>
            </a: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implementation in class </a:t>
            </a:r>
            <a:r>
              <a:rPr lang="en-IN" sz="1100" b="0" dirty="0" err="1">
                <a:effectLst/>
                <a:latin typeface="Cascadia Mono" panose="020B0609020000020004" pitchFamily="49" charset="0"/>
                <a:ea typeface="Cascadia Mono" panose="020B0609020000020004" pitchFamily="49" charset="0"/>
                <a:cs typeface="Cascadia Mono" panose="020B0609020000020004" pitchFamily="49" charset="0"/>
              </a:rPr>
              <a:t>ABAP_ClASS_NAME</a:t>
            </a: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[unique] </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[static] [factory] [internal] action </a:t>
            </a:r>
            <a:r>
              <a:rPr lang="en-IN" sz="1100" b="0" dirty="0" err="1">
                <a:effectLst/>
                <a:latin typeface="Cascadia Mono" panose="020B0609020000020004" pitchFamily="49" charset="0"/>
                <a:ea typeface="Cascadia Mono" panose="020B0609020000020004" pitchFamily="49" charset="0"/>
                <a:cs typeface="Cascadia Mono" panose="020B0609020000020004" pitchFamily="49" charset="0"/>
              </a:rPr>
              <a:t>ActionName</a:t>
            </a: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[parameter {</a:t>
            </a:r>
            <a:r>
              <a:rPr lang="en-IN" sz="1100" b="0" dirty="0" err="1">
                <a:effectLst/>
                <a:latin typeface="Cascadia Mono" panose="020B0609020000020004" pitchFamily="49" charset="0"/>
                <a:ea typeface="Cascadia Mono" panose="020B0609020000020004" pitchFamily="49" charset="0"/>
                <a:cs typeface="Cascadia Mono" panose="020B0609020000020004" pitchFamily="49" charset="0"/>
              </a:rPr>
              <a:t>InputParameterEntity</a:t>
            </a: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 $self)} ] </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[result [cardinality] {</a:t>
            </a:r>
            <a:r>
              <a:rPr lang="en-IN" sz="1100" b="0" dirty="0" err="1">
                <a:effectLst/>
                <a:latin typeface="Cascadia Mono" panose="020B0609020000020004" pitchFamily="49" charset="0"/>
                <a:ea typeface="Cascadia Mono" panose="020B0609020000020004" pitchFamily="49" charset="0"/>
                <a:cs typeface="Cascadia Mono" panose="020B0609020000020004" pitchFamily="49" charset="0"/>
              </a:rPr>
              <a:t>OutputParameterEntity</a:t>
            </a: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 $self}]; </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a:t>
            </a:r>
          </a:p>
          <a:p>
            <a:pPr algn="just"/>
            <a:endParaRPr lang="en-US" sz="1400" dirty="0">
              <a:latin typeface="72" panose="020B0503030000000003" pitchFamily="34" charset="0"/>
            </a:endParaRPr>
          </a:p>
        </p:txBody>
      </p:sp>
      <p:sp>
        <p:nvSpPr>
          <p:cNvPr id="5" name="Rectangle 8"/>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733528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10D0C-0124-D478-D760-38A1EBFCB3A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18668F4-C209-C6FB-A25D-1108C033087B}"/>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Feature Control</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46AA7F83-25D3-C5C7-381E-A54BAF66BC90}"/>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E06F398C-7EE2-438E-A779-E23D226319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C10E7303-FF1A-9316-B2F9-7C6A1AAAF571}"/>
              </a:ext>
            </a:extLst>
          </p:cNvPr>
          <p:cNvSpPr txBox="1"/>
          <p:nvPr/>
        </p:nvSpPr>
        <p:spPr>
          <a:xfrm>
            <a:off x="261764" y="764704"/>
            <a:ext cx="11593288" cy="2893100"/>
          </a:xfrm>
          <a:prstGeom prst="rect">
            <a:avLst/>
          </a:prstGeom>
          <a:noFill/>
        </p:spPr>
        <p:txBody>
          <a:bodyPr wrap="square" rtlCol="0">
            <a:spAutoFit/>
          </a:bodyPr>
          <a:lstStyle/>
          <a:p>
            <a:r>
              <a:rPr lang="en-US" sz="1400" dirty="0">
                <a:latin typeface="72" panose="020B0503030000000003" pitchFamily="34" charset="0"/>
              </a:rPr>
              <a:t>As an application developer you may want to determine, which entities of your business object should be create-, delete- and update-enabled, so that they can be modified during consumption using EML or OData services. In addition, you also may want control which (UI) fields of an entity are read-only or which actions in which usage scenarios are enabled or disabled for execution by the end users.</a:t>
            </a:r>
          </a:p>
          <a:p>
            <a:br>
              <a:rPr lang="en-US" sz="1400" dirty="0">
                <a:latin typeface="72" panose="020B0503030000000003" pitchFamily="34" charset="0"/>
              </a:rPr>
            </a:br>
            <a:r>
              <a:rPr lang="en-US" sz="1400" dirty="0">
                <a:latin typeface="72" panose="020B0503030000000003" pitchFamily="34" charset="0"/>
              </a:rPr>
              <a:t>In ABAP RESTful programming model, the feature control is precisely the means of accomplishing such tasks. It allows you to control the visibility and changeability of fields, operations or entire entities.</a:t>
            </a:r>
          </a:p>
          <a:p>
            <a:br>
              <a:rPr lang="en-US" sz="1400" dirty="0">
                <a:latin typeface="72" panose="020B0503030000000003" pitchFamily="34" charset="0"/>
              </a:rPr>
            </a:br>
            <a:r>
              <a:rPr lang="en-US" sz="1400" dirty="0">
                <a:latin typeface="72" panose="020B0503030000000003" pitchFamily="34" charset="0"/>
              </a:rPr>
              <a:t>Depending on whether feature control refers to specific instances or is independent of each entity instance, we distinguish between `instance-bound` and `static feature control`.</a:t>
            </a:r>
          </a:p>
          <a:p>
            <a:br>
              <a:rPr lang="en-US" sz="1400" dirty="0">
                <a:latin typeface="72" panose="020B0503030000000003" pitchFamily="34" charset="0"/>
              </a:rPr>
            </a:br>
            <a:r>
              <a:rPr lang="en-US" sz="1400" dirty="0">
                <a:latin typeface="72" panose="020B0503030000000003" pitchFamily="34" charset="0"/>
              </a:rPr>
              <a:t>The availability of feature control values is modelled in a behavior definition. Unlike static, instance-bound feature control requires not only a definition but also an implementation in a handler class of the behavior pool. Therefore, we also talk about `dynamic feature control` in case of instance-bound feature control.</a:t>
            </a:r>
            <a:endParaRPr lang="en-US" sz="1100" dirty="0">
              <a:latin typeface="Cascadia Mono" panose="020B0609020000020004" pitchFamily="49" charset="0"/>
              <a:ea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EAAAB36B-9587-527C-D58D-95D63D0D9894}"/>
              </a:ext>
            </a:extLst>
          </p:cNvPr>
          <p:cNvSpPr txBox="1"/>
          <p:nvPr/>
        </p:nvSpPr>
        <p:spPr>
          <a:xfrm>
            <a:off x="243739" y="3701028"/>
            <a:ext cx="6094070" cy="2839239"/>
          </a:xfrm>
          <a:prstGeom prst="rect">
            <a:avLst/>
          </a:prstGeom>
          <a:noFill/>
        </p:spPr>
        <p:txBody>
          <a:bodyPr wrap="square">
            <a:spAutoFit/>
          </a:bodyPr>
          <a:lstStyle/>
          <a:p>
            <a:r>
              <a:rPr lang="en-US" sz="1050" dirty="0">
                <a:latin typeface="Cascadia Mono" panose="020B0609020000020004" pitchFamily="49" charset="0"/>
                <a:ea typeface="Cascadia Mono" panose="020B0609020000020004" pitchFamily="49" charset="0"/>
                <a:cs typeface="Cascadia Mono" panose="020B0609020000020004" pitchFamily="49" charset="0"/>
              </a:rPr>
              <a:t>Both, static and dynamic feature control is defined for different levels (entity, field, or action level) in the behavior definition by using the following syntax:</a:t>
            </a:r>
          </a:p>
          <a:p>
            <a:br>
              <a:rPr lang="en-US" sz="1050" dirty="0">
                <a:latin typeface="Cascadia Mono" panose="020B0609020000020004" pitchFamily="49" charset="0"/>
                <a:ea typeface="Cascadia Mono" panose="020B0609020000020004" pitchFamily="49" charset="0"/>
                <a:cs typeface="Cascadia Mono" panose="020B0609020000020004" pitchFamily="49" charset="0"/>
              </a:rPr>
            </a:br>
            <a:r>
              <a:rPr lang="en-US" sz="1050" dirty="0">
                <a:latin typeface="Cascadia Mono" panose="020B0609020000020004" pitchFamily="49" charset="0"/>
                <a:ea typeface="Cascadia Mono" panose="020B0609020000020004" pitchFamily="49" charset="0"/>
                <a:cs typeface="Cascadia Mono" panose="020B0609020000020004" pitchFamily="49" charset="0"/>
              </a:rPr>
              <a:t>```</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[implementation] managed;</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define behavior for </a:t>
            </a:r>
            <a:r>
              <a:rPr lang="en-US" sz="1050" dirty="0" err="1">
                <a:latin typeface="Cascadia Mono" panose="020B0609020000020004" pitchFamily="49" charset="0"/>
                <a:ea typeface="Cascadia Mono" panose="020B0609020000020004" pitchFamily="49" charset="0"/>
                <a:cs typeface="Cascadia Mono" panose="020B0609020000020004" pitchFamily="49" charset="0"/>
              </a:rPr>
              <a:t>CDSEntity</a:t>
            </a:r>
            <a:r>
              <a:rPr lang="en-US" sz="1050" dirty="0">
                <a:latin typeface="Cascadia Mono" panose="020B0609020000020004" pitchFamily="49" charset="0"/>
                <a:ea typeface="Cascadia Mono" panose="020B0609020000020004" pitchFamily="49" charset="0"/>
                <a:cs typeface="Cascadia Mono" panose="020B0609020000020004" pitchFamily="49" charset="0"/>
              </a:rPr>
              <a:t> [alias </a:t>
            </a:r>
            <a:r>
              <a:rPr lang="en-US" sz="1050" dirty="0" err="1">
                <a:latin typeface="Cascadia Mono" panose="020B0609020000020004" pitchFamily="49" charset="0"/>
                <a:ea typeface="Cascadia Mono" panose="020B0609020000020004" pitchFamily="49" charset="0"/>
                <a:cs typeface="Cascadia Mono" panose="020B0609020000020004" pitchFamily="49" charset="0"/>
              </a:rPr>
              <a:t>AliasName</a:t>
            </a:r>
            <a:r>
              <a:rPr lang="en-US" sz="1050" dirty="0">
                <a:latin typeface="Cascadia Mono" panose="020B0609020000020004" pitchFamily="49" charset="0"/>
                <a:ea typeface="Cascadia Mono" panose="020B0609020000020004" pitchFamily="49" charset="0"/>
                <a:cs typeface="Cascadia Mono" panose="020B0609020000020004" pitchFamily="49" charset="0"/>
              </a:rPr>
              <a:t>]</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implementation in class </a:t>
            </a:r>
            <a:r>
              <a:rPr lang="en-US" sz="1050" dirty="0" err="1">
                <a:latin typeface="Cascadia Mono" panose="020B0609020000020004" pitchFamily="49" charset="0"/>
                <a:ea typeface="Cascadia Mono" panose="020B0609020000020004" pitchFamily="49" charset="0"/>
                <a:cs typeface="Cascadia Mono" panose="020B0609020000020004" pitchFamily="49" charset="0"/>
              </a:rPr>
              <a:t>ABAP_ClASS</a:t>
            </a:r>
            <a:r>
              <a:rPr lang="en-US" sz="1050" dirty="0">
                <a:latin typeface="Cascadia Mono" panose="020B0609020000020004" pitchFamily="49" charset="0"/>
                <a:ea typeface="Cascadia Mono" panose="020B0609020000020004" pitchFamily="49" charset="0"/>
                <a:cs typeface="Cascadia Mono" panose="020B0609020000020004" pitchFamily="49" charset="0"/>
              </a:rPr>
              <a:t> [unique]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(1) Feature control at entity level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Static operation control*/</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internal create</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internal update</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internal delete</a:t>
            </a:r>
          </a:p>
          <a:p>
            <a:br>
              <a:rPr lang="en-US" sz="1050" dirty="0">
                <a:latin typeface="Cascadia Mono" panose="020B0609020000020004" pitchFamily="49" charset="0"/>
                <a:ea typeface="Cascadia Mono" panose="020B0609020000020004" pitchFamily="49" charset="0"/>
                <a:cs typeface="Cascadia Mono" panose="020B0609020000020004" pitchFamily="49" charset="0"/>
              </a:rPr>
            </a:br>
            <a:endParaRPr lang="en-US" sz="1050" dirty="0">
              <a:latin typeface="Cascadia Mono" panose="020B0609020000020004" pitchFamily="49" charset="0"/>
              <a:ea typeface="Cascadia Mono" panose="020B0609020000020004" pitchFamily="49" charset="0"/>
              <a:cs typeface="Cascadia Mono" panose="020B0609020000020004" pitchFamily="49" charset="0"/>
            </a:endParaRPr>
          </a:p>
        </p:txBody>
      </p:sp>
      <p:sp>
        <p:nvSpPr>
          <p:cNvPr id="8" name="TextBox 7">
            <a:extLst>
              <a:ext uri="{FF2B5EF4-FFF2-40B4-BE49-F238E27FC236}">
                <a16:creationId xmlns:a16="http://schemas.microsoft.com/office/drawing/2014/main" id="{67004CAA-EB4D-D4CD-EA82-B824B30FCCA9}"/>
              </a:ext>
            </a:extLst>
          </p:cNvPr>
          <p:cNvSpPr txBox="1"/>
          <p:nvPr/>
        </p:nvSpPr>
        <p:spPr>
          <a:xfrm>
            <a:off x="6238428" y="3501008"/>
            <a:ext cx="6094070" cy="3485570"/>
          </a:xfrm>
          <a:prstGeom prst="rect">
            <a:avLst/>
          </a:prstGeom>
          <a:noFill/>
        </p:spPr>
        <p:txBody>
          <a:bodyPr wrap="square">
            <a:spAutoFit/>
          </a:bodyPr>
          <a:lstStyle/>
          <a:p>
            <a:r>
              <a:rPr lang="en-US" sz="1050" dirty="0">
                <a:latin typeface="Cascadia Mono" panose="020B0609020000020004" pitchFamily="49" charset="0"/>
                <a:ea typeface="Cascadia Mono" panose="020B0609020000020004" pitchFamily="49" charset="0"/>
                <a:cs typeface="Cascadia Mono" panose="020B0609020000020004" pitchFamily="49" charset="0"/>
              </a:rPr>
              <a:t>/* or (instance-based) dynamic operation control: implementation required!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create (features: instance);</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update (features: instance);</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delete (features: instance);</a:t>
            </a:r>
          </a:p>
          <a:p>
            <a:br>
              <a:rPr lang="en-US" sz="1050" dirty="0">
                <a:latin typeface="Cascadia Mono" panose="020B0609020000020004" pitchFamily="49" charset="0"/>
                <a:ea typeface="Cascadia Mono" panose="020B0609020000020004" pitchFamily="49" charset="0"/>
                <a:cs typeface="Cascadia Mono" panose="020B0609020000020004" pitchFamily="49" charset="0"/>
              </a:rPr>
            </a:br>
            <a:r>
              <a:rPr lang="en-US" sz="1050" dirty="0">
                <a:latin typeface="Cascadia Mono" panose="020B0609020000020004" pitchFamily="49" charset="0"/>
                <a:ea typeface="Cascadia Mono" panose="020B0609020000020004" pitchFamily="49" charset="0"/>
                <a:cs typeface="Cascadia Mono" panose="020B0609020000020004" pitchFamily="49" charset="0"/>
              </a:rPr>
              <a:t>/* (2) Feature control at field level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Static field control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field (read only | mandatory) f1[, f2, ..., </a:t>
            </a:r>
            <a:r>
              <a:rPr lang="en-US" sz="1050" dirty="0" err="1">
                <a:latin typeface="Cascadia Mono" panose="020B0609020000020004" pitchFamily="49" charset="0"/>
                <a:ea typeface="Cascadia Mono" panose="020B0609020000020004" pitchFamily="49" charset="0"/>
                <a:cs typeface="Cascadia Mono" panose="020B0609020000020004" pitchFamily="49" charset="0"/>
              </a:rPr>
              <a:t>fn</a:t>
            </a:r>
            <a:r>
              <a:rPr lang="en-US" sz="1050" dirty="0">
                <a:latin typeface="Cascadia Mono" panose="020B0609020000020004" pitchFamily="49" charset="0"/>
                <a:ea typeface="Cascadia Mono" panose="020B0609020000020004" pitchFamily="49" charset="0"/>
                <a:cs typeface="Cascadia Mono" panose="020B0609020000020004" pitchFamily="49" charset="0"/>
              </a:rPr>
              <a:t>];</a:t>
            </a:r>
          </a:p>
          <a:p>
            <a:br>
              <a:rPr lang="en-US" sz="1050" dirty="0">
                <a:latin typeface="Cascadia Mono" panose="020B0609020000020004" pitchFamily="49" charset="0"/>
                <a:ea typeface="Cascadia Mono" panose="020B0609020000020004" pitchFamily="49" charset="0"/>
                <a:cs typeface="Cascadia Mono" panose="020B0609020000020004" pitchFamily="49" charset="0"/>
              </a:rPr>
            </a:br>
            <a:r>
              <a:rPr lang="en-US" sz="1050" dirty="0">
                <a:latin typeface="Cascadia Mono" panose="020B0609020000020004" pitchFamily="49" charset="0"/>
                <a:ea typeface="Cascadia Mono" panose="020B0609020000020004" pitchFamily="49" charset="0"/>
                <a:cs typeface="Cascadia Mono" panose="020B0609020000020004" pitchFamily="49" charset="0"/>
              </a:rPr>
              <a:t>/* or dynamic field control: implementation required!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field (features: instance) f1[, f2, ..., </a:t>
            </a:r>
            <a:r>
              <a:rPr lang="en-US" sz="1050" dirty="0" err="1">
                <a:latin typeface="Cascadia Mono" panose="020B0609020000020004" pitchFamily="49" charset="0"/>
                <a:ea typeface="Cascadia Mono" panose="020B0609020000020004" pitchFamily="49" charset="0"/>
                <a:cs typeface="Cascadia Mono" panose="020B0609020000020004" pitchFamily="49" charset="0"/>
              </a:rPr>
              <a:t>fn</a:t>
            </a:r>
            <a:r>
              <a:rPr lang="en-US" sz="1050" dirty="0">
                <a:latin typeface="Cascadia Mono" panose="020B0609020000020004" pitchFamily="49" charset="0"/>
                <a:ea typeface="Cascadia Mono" panose="020B0609020000020004" pitchFamily="49" charset="0"/>
                <a:cs typeface="Cascadia Mono" panose="020B0609020000020004" pitchFamily="49" charset="0"/>
              </a:rPr>
              <a:t>];</a:t>
            </a:r>
          </a:p>
          <a:p>
            <a:br>
              <a:rPr lang="en-US" sz="1050" dirty="0">
                <a:latin typeface="Cascadia Mono" panose="020B0609020000020004" pitchFamily="49" charset="0"/>
                <a:ea typeface="Cascadia Mono" panose="020B0609020000020004" pitchFamily="49" charset="0"/>
                <a:cs typeface="Cascadia Mono" panose="020B0609020000020004" pitchFamily="49" charset="0"/>
              </a:rPr>
            </a:br>
            <a:r>
              <a:rPr lang="en-US" sz="1050" dirty="0">
                <a:latin typeface="Cascadia Mono" panose="020B0609020000020004" pitchFamily="49" charset="0"/>
                <a:ea typeface="Cascadia Mono" panose="020B0609020000020004" pitchFamily="49" charset="0"/>
                <a:cs typeface="Cascadia Mono" panose="020B0609020000020004" pitchFamily="49" charset="0"/>
              </a:rPr>
              <a:t>/* (3) Feature control for actions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Static action control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internal action </a:t>
            </a:r>
            <a:r>
              <a:rPr lang="en-US" sz="1050" dirty="0" err="1">
                <a:latin typeface="Cascadia Mono" panose="020B0609020000020004" pitchFamily="49" charset="0"/>
                <a:ea typeface="Cascadia Mono" panose="020B0609020000020004" pitchFamily="49" charset="0"/>
                <a:cs typeface="Cascadia Mono" panose="020B0609020000020004" pitchFamily="49" charset="0"/>
              </a:rPr>
              <a:t>ActionName</a:t>
            </a:r>
            <a:r>
              <a:rPr lang="en-US" sz="1050" dirty="0">
                <a:latin typeface="Cascadia Mono" panose="020B0609020000020004" pitchFamily="49" charset="0"/>
                <a:ea typeface="Cascadia Mono" panose="020B0609020000020004" pitchFamily="49" charset="0"/>
                <a:cs typeface="Cascadia Mono" panose="020B0609020000020004" pitchFamily="49" charset="0"/>
              </a:rPr>
              <a:t> [...]</a:t>
            </a:r>
          </a:p>
          <a:p>
            <a:br>
              <a:rPr lang="en-US" sz="1050" dirty="0">
                <a:latin typeface="Cascadia Mono" panose="020B0609020000020004" pitchFamily="49" charset="0"/>
                <a:ea typeface="Cascadia Mono" panose="020B0609020000020004" pitchFamily="49" charset="0"/>
                <a:cs typeface="Cascadia Mono" panose="020B0609020000020004" pitchFamily="49" charset="0"/>
              </a:rPr>
            </a:br>
            <a:r>
              <a:rPr lang="en-US" sz="1050" dirty="0">
                <a:latin typeface="Cascadia Mono" panose="020B0609020000020004" pitchFamily="49" charset="0"/>
                <a:ea typeface="Cascadia Mono" panose="020B0609020000020004" pitchFamily="49" charset="0"/>
                <a:cs typeface="Cascadia Mono" panose="020B0609020000020004" pitchFamily="49" charset="0"/>
              </a:rPr>
              <a:t>/* or dynamic action control: implementation required!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action ( features: instance ) </a:t>
            </a:r>
            <a:r>
              <a:rPr lang="en-US" sz="1050" dirty="0" err="1">
                <a:latin typeface="Cascadia Mono" panose="020B0609020000020004" pitchFamily="49" charset="0"/>
                <a:ea typeface="Cascadia Mono" panose="020B0609020000020004" pitchFamily="49" charset="0"/>
                <a:cs typeface="Cascadia Mono" panose="020B0609020000020004" pitchFamily="49" charset="0"/>
              </a:rPr>
              <a:t>ActionName</a:t>
            </a:r>
            <a:r>
              <a:rPr lang="en-US" sz="1050" dirty="0">
                <a:latin typeface="Cascadia Mono" panose="020B0609020000020004" pitchFamily="49" charset="0"/>
                <a:ea typeface="Cascadia Mono" panose="020B0609020000020004" pitchFamily="49" charset="0"/>
                <a:cs typeface="Cascadia Mono" panose="020B0609020000020004" pitchFamily="49" charset="0"/>
              </a:rPr>
              <a:t> [... ]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a:t>
            </a:r>
          </a:p>
        </p:txBody>
      </p:sp>
    </p:spTree>
    <p:extLst>
      <p:ext uri="{BB962C8B-B14F-4D97-AF65-F5344CB8AC3E}">
        <p14:creationId xmlns:p14="http://schemas.microsoft.com/office/powerpoint/2010/main" val="165665167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3FFA7-CA16-973F-48F1-75C4FBE5BA9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934BEB7-40DF-08C4-A090-6118A022AC34}"/>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Determination</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96B13F6F-4837-5419-1A24-1A7A9516D2D8}"/>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A0C0AAF4-D993-81B2-2A0D-5D5B99E3DF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057DB85C-47E1-CCD7-86FA-E22B582AEFB9}"/>
              </a:ext>
            </a:extLst>
          </p:cNvPr>
          <p:cNvSpPr txBox="1"/>
          <p:nvPr/>
        </p:nvSpPr>
        <p:spPr>
          <a:xfrm>
            <a:off x="261764" y="764704"/>
            <a:ext cx="11593288" cy="2677656"/>
          </a:xfrm>
          <a:prstGeom prst="rect">
            <a:avLst/>
          </a:prstGeom>
          <a:noFill/>
        </p:spPr>
        <p:txBody>
          <a:bodyPr wrap="square" rtlCol="0">
            <a:spAutoFit/>
          </a:bodyPr>
          <a:lstStyle/>
          <a:p>
            <a:r>
              <a:rPr lang="en-US" sz="1200" dirty="0">
                <a:latin typeface="72" panose="020B0503030000000003" pitchFamily="34" charset="0"/>
              </a:rPr>
              <a:t>A determination is an implicitly executed function that handles side effects of modified entity instances. It is invoked by the business object’s framework as soon as a determination’s trigger condition at a predefined point in time, the determination time, is fulfilled.</a:t>
            </a:r>
          </a:p>
          <a:p>
            <a:br>
              <a:rPr lang="en-US" sz="1200" dirty="0">
                <a:latin typeface="72" panose="020B0503030000000003" pitchFamily="34" charset="0"/>
              </a:rPr>
            </a:br>
            <a:r>
              <a:rPr lang="en-US" sz="1200" dirty="0">
                <a:latin typeface="72" panose="020B0503030000000003" pitchFamily="34" charset="0"/>
              </a:rPr>
              <a:t>Determinations are triggered internally based on changes made to the entity instance of a business object. The trigger conditions are checked by business object framework at different points during the transaction cycle, depending on the determination time and the changing operations on the relevant entity instances. For each determination, it is necessary to specify both the determination time and the changes that form the trigger condition. A trigger condition consists of a list of fields belonging to the same entity the determination is assigned to and the changing operations that include creating or updating entity instances. We call this operations trigger operations.</a:t>
            </a:r>
          </a:p>
          <a:p>
            <a:br>
              <a:rPr lang="en-US" sz="1200" dirty="0">
                <a:latin typeface="72" panose="020B0503030000000003" pitchFamily="34" charset="0"/>
              </a:rPr>
            </a:br>
            <a:r>
              <a:rPr lang="en-US" sz="1200" dirty="0">
                <a:latin typeface="72" panose="020B0503030000000003" pitchFamily="34" charset="0"/>
              </a:rPr>
              <a:t>In case a field is changed (after creation or update), the condition is fulfilled. The framework evaluates the triggering condition of all determinations at certain points in time (determination time). For determinations, this is today either after each modification or during the save phase.</a:t>
            </a:r>
          </a:p>
          <a:p>
            <a:br>
              <a:rPr lang="en-US" sz="1200" dirty="0">
                <a:latin typeface="72" panose="020B0503030000000003" pitchFamily="34" charset="0"/>
              </a:rPr>
            </a:br>
            <a:r>
              <a:rPr lang="en-US" sz="1200" dirty="0">
                <a:latin typeface="72" panose="020B0503030000000003" pitchFamily="34" charset="0"/>
              </a:rPr>
              <a:t>You can use a determination primarily to compute data that is derived from the values of other fields. The determined fields and the determining fields either belong to the same entity or to different entities of a business object.</a:t>
            </a:r>
          </a:p>
        </p:txBody>
      </p:sp>
      <p:sp>
        <p:nvSpPr>
          <p:cNvPr id="6" name="TextBox 5">
            <a:extLst>
              <a:ext uri="{FF2B5EF4-FFF2-40B4-BE49-F238E27FC236}">
                <a16:creationId xmlns:a16="http://schemas.microsoft.com/office/drawing/2014/main" id="{D396BE11-DBD2-0C47-CB9E-8CBF5B2A11A8}"/>
              </a:ext>
            </a:extLst>
          </p:cNvPr>
          <p:cNvSpPr txBox="1"/>
          <p:nvPr/>
        </p:nvSpPr>
        <p:spPr>
          <a:xfrm>
            <a:off x="259660" y="3524943"/>
            <a:ext cx="11667399" cy="2970044"/>
          </a:xfrm>
          <a:prstGeom prst="rect">
            <a:avLst/>
          </a:prstGeom>
          <a:noFill/>
        </p:spPr>
        <p:txBody>
          <a:bodyPr wrap="square">
            <a:spAutoFit/>
          </a:bodyPr>
          <a:lstStyle/>
          <a:p>
            <a:r>
              <a:rPr lang="en-IN" sz="1100" b="0" dirty="0">
                <a:effectLst/>
                <a:latin typeface="Consolas" panose="020B0609020204030204" pitchFamily="49" charset="0"/>
              </a:rPr>
              <a:t>Determinations are specified for individual business object’s entities in the </a:t>
            </a:r>
            <a:r>
              <a:rPr lang="en-IN" sz="1100" b="0" dirty="0" err="1">
                <a:effectLst/>
                <a:latin typeface="Consolas" panose="020B0609020204030204" pitchFamily="49" charset="0"/>
              </a:rPr>
              <a:t>behavior</a:t>
            </a:r>
            <a:r>
              <a:rPr lang="en-IN" sz="1100" b="0" dirty="0">
                <a:effectLst/>
                <a:latin typeface="Consolas" panose="020B0609020204030204" pitchFamily="49" charset="0"/>
              </a:rPr>
              <a:t> definition by using the following syntax:</a:t>
            </a:r>
          </a:p>
          <a:p>
            <a:br>
              <a:rPr lang="en-IN" sz="1100" b="0" dirty="0">
                <a:effectLst/>
                <a:latin typeface="Consolas" panose="020B0609020204030204" pitchFamily="49" charset="0"/>
              </a:rPr>
            </a:br>
            <a:r>
              <a:rPr lang="en-IN" sz="1100" b="0" dirty="0">
                <a:effectLst/>
                <a:latin typeface="Consolas" panose="020B0609020204030204" pitchFamily="49" charset="0"/>
              </a:rPr>
              <a:t>```</a:t>
            </a:r>
          </a:p>
          <a:p>
            <a:r>
              <a:rPr lang="en-IN" sz="1100" b="0" dirty="0">
                <a:effectLst/>
                <a:latin typeface="Consolas" panose="020B0609020204030204" pitchFamily="49" charset="0"/>
              </a:rPr>
              <a:t>[implementation] managed;</a:t>
            </a:r>
          </a:p>
          <a:p>
            <a:r>
              <a:rPr lang="en-IN" sz="1100" b="0" dirty="0">
                <a:effectLst/>
                <a:latin typeface="Consolas" panose="020B0609020204030204" pitchFamily="49" charset="0"/>
              </a:rPr>
              <a:t>define </a:t>
            </a:r>
            <a:r>
              <a:rPr lang="en-IN" sz="1100" b="0" dirty="0" err="1">
                <a:effectLst/>
                <a:latin typeface="Consolas" panose="020B0609020204030204" pitchFamily="49" charset="0"/>
              </a:rPr>
              <a:t>behavior</a:t>
            </a:r>
            <a:r>
              <a:rPr lang="en-IN" sz="1100" b="0" dirty="0">
                <a:effectLst/>
                <a:latin typeface="Consolas" panose="020B0609020204030204" pitchFamily="49" charset="0"/>
              </a:rPr>
              <a:t> for </a:t>
            </a:r>
            <a:r>
              <a:rPr lang="en-IN" sz="1100" b="0" dirty="0" err="1">
                <a:effectLst/>
                <a:latin typeface="Consolas" panose="020B0609020204030204" pitchFamily="49" charset="0"/>
              </a:rPr>
              <a:t>CDSEntity</a:t>
            </a:r>
            <a:r>
              <a:rPr lang="en-IN" sz="1100" b="0" dirty="0">
                <a:effectLst/>
                <a:latin typeface="Consolas" panose="020B0609020204030204" pitchFamily="49" charset="0"/>
              </a:rPr>
              <a:t> [alias </a:t>
            </a:r>
            <a:r>
              <a:rPr lang="en-IN" sz="1100" b="0" dirty="0" err="1">
                <a:effectLst/>
                <a:latin typeface="Consolas" panose="020B0609020204030204" pitchFamily="49" charset="0"/>
              </a:rPr>
              <a:t>AliasedName</a:t>
            </a:r>
            <a:r>
              <a:rPr lang="en-IN" sz="1100" b="0" dirty="0">
                <a:effectLst/>
                <a:latin typeface="Consolas" panose="020B0609020204030204" pitchFamily="49" charset="0"/>
              </a:rPr>
              <a:t>]</a:t>
            </a:r>
          </a:p>
          <a:p>
            <a:r>
              <a:rPr lang="en-IN" sz="1100" b="0" dirty="0">
                <a:effectLst/>
                <a:latin typeface="Consolas" panose="020B0609020204030204" pitchFamily="49" charset="0"/>
              </a:rPr>
              <a:t>implementation in class </a:t>
            </a:r>
            <a:r>
              <a:rPr lang="en-IN" sz="1100" b="0" dirty="0" err="1">
                <a:effectLst/>
                <a:latin typeface="Consolas" panose="020B0609020204030204" pitchFamily="49" charset="0"/>
              </a:rPr>
              <a:t>ABAP_ClASS</a:t>
            </a:r>
            <a:r>
              <a:rPr lang="en-IN" sz="1100" b="0" dirty="0">
                <a:effectLst/>
                <a:latin typeface="Consolas" panose="020B0609020204030204" pitchFamily="49" charset="0"/>
              </a:rPr>
              <a:t> [unique] </a:t>
            </a:r>
          </a:p>
          <a:p>
            <a:r>
              <a:rPr lang="en-IN" sz="1100" b="0" dirty="0">
                <a:effectLst/>
                <a:latin typeface="Consolas" panose="020B0609020204030204" pitchFamily="49" charset="0"/>
              </a:rPr>
              <a:t>...</a:t>
            </a:r>
          </a:p>
          <a:p>
            <a:r>
              <a:rPr lang="en-IN" sz="1100" b="0" dirty="0">
                <a:effectLst/>
                <a:latin typeface="Consolas" panose="020B0609020204030204" pitchFamily="49" charset="0"/>
              </a:rPr>
              <a:t>{</a:t>
            </a:r>
          </a:p>
          <a:p>
            <a:r>
              <a:rPr lang="en-IN" sz="1100" b="0" dirty="0">
                <a:effectLst/>
                <a:latin typeface="Consolas" panose="020B0609020204030204" pitchFamily="49" charset="0"/>
              </a:rPr>
              <a:t>  // (1) determination for triggers at field level </a:t>
            </a:r>
          </a:p>
          <a:p>
            <a:r>
              <a:rPr lang="en-IN" sz="1100" b="0" dirty="0">
                <a:effectLst/>
                <a:latin typeface="Consolas" panose="020B0609020204030204" pitchFamily="49" charset="0"/>
              </a:rPr>
              <a:t>  determination </a:t>
            </a:r>
            <a:r>
              <a:rPr lang="en-IN" sz="1100" b="0" dirty="0" err="1">
                <a:effectLst/>
                <a:latin typeface="Consolas" panose="020B0609020204030204" pitchFamily="49" charset="0"/>
              </a:rPr>
              <a:t>DeterminationName</a:t>
            </a:r>
            <a:r>
              <a:rPr lang="en-IN" sz="1100" b="0" dirty="0">
                <a:effectLst/>
                <a:latin typeface="Consolas" panose="020B0609020204030204" pitchFamily="49" charset="0"/>
              </a:rPr>
              <a:t> on (save | modify) { field f1[, f2, ..., </a:t>
            </a:r>
            <a:r>
              <a:rPr lang="en-IN" sz="1100" b="0" dirty="0" err="1">
                <a:effectLst/>
                <a:latin typeface="Consolas" panose="020B0609020204030204" pitchFamily="49" charset="0"/>
              </a:rPr>
              <a:t>fn</a:t>
            </a:r>
            <a:r>
              <a:rPr lang="en-IN" sz="1100" b="0" dirty="0">
                <a:effectLst/>
                <a:latin typeface="Consolas" panose="020B0609020204030204" pitchFamily="49" charset="0"/>
              </a:rPr>
              <a:t>] ; }</a:t>
            </a:r>
          </a:p>
          <a:p>
            <a:br>
              <a:rPr lang="en-IN" sz="1100" b="0" dirty="0">
                <a:effectLst/>
                <a:latin typeface="Consolas" panose="020B0609020204030204" pitchFamily="49" charset="0"/>
              </a:rPr>
            </a:br>
            <a:r>
              <a:rPr lang="en-IN" sz="1100" b="0" dirty="0">
                <a:effectLst/>
                <a:latin typeface="Consolas" panose="020B0609020204030204" pitchFamily="49" charset="0"/>
              </a:rPr>
              <a:t>  // (2) determination for triggers at entity level </a:t>
            </a:r>
          </a:p>
          <a:p>
            <a:r>
              <a:rPr lang="en-IN" sz="1100" b="0" dirty="0">
                <a:effectLst/>
                <a:latin typeface="Consolas" panose="020B0609020204030204" pitchFamily="49" charset="0"/>
              </a:rPr>
              <a:t>  determination </a:t>
            </a:r>
            <a:r>
              <a:rPr lang="en-IN" sz="1100" b="0" dirty="0" err="1">
                <a:effectLst/>
                <a:latin typeface="Consolas" panose="020B0609020204030204" pitchFamily="49" charset="0"/>
              </a:rPr>
              <a:t>DeterminationName</a:t>
            </a:r>
            <a:r>
              <a:rPr lang="en-IN" sz="1100" b="0" dirty="0">
                <a:effectLst/>
                <a:latin typeface="Consolas" panose="020B0609020204030204" pitchFamily="49" charset="0"/>
              </a:rPr>
              <a:t> on (save | modify) { create; }</a:t>
            </a:r>
          </a:p>
          <a:p>
            <a:r>
              <a:rPr lang="en-IN" sz="1100" b="0" dirty="0">
                <a:effectLst/>
                <a:latin typeface="Consolas" panose="020B0609020204030204" pitchFamily="49" charset="0"/>
              </a:rPr>
              <a:t>...      </a:t>
            </a:r>
          </a:p>
          <a:p>
            <a:r>
              <a:rPr lang="en-IN" sz="1100" b="0" dirty="0">
                <a:effectLst/>
                <a:latin typeface="Consolas" panose="020B0609020204030204" pitchFamily="49" charset="0"/>
              </a:rPr>
              <a:t>}</a:t>
            </a:r>
          </a:p>
          <a:p>
            <a:br>
              <a:rPr lang="en-IN" sz="1100" b="0" dirty="0">
                <a:effectLst/>
                <a:latin typeface="Consolas" panose="020B0609020204030204" pitchFamily="49" charset="0"/>
              </a:rPr>
            </a:br>
            <a:r>
              <a:rPr lang="en-IN" sz="1100" b="0" dirty="0">
                <a:effectLst/>
                <a:latin typeface="Consolas" panose="020B0609020204030204" pitchFamily="49" charset="0"/>
              </a:rPr>
              <a:t>```</a:t>
            </a:r>
          </a:p>
        </p:txBody>
      </p:sp>
    </p:spTree>
    <p:extLst>
      <p:ext uri="{BB962C8B-B14F-4D97-AF65-F5344CB8AC3E}">
        <p14:creationId xmlns:p14="http://schemas.microsoft.com/office/powerpoint/2010/main" val="280513557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CCA50-DF0D-439D-B081-EF5EFF9219E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388ED7E-075C-6A86-4232-1D367235B262}"/>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Authorization</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CE0A276A-EA72-724E-C8E4-39911DE46AD9}"/>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00C9DC1F-F5CB-59F5-4557-45F53065B0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FFF21663-59C0-4984-76DB-4B2759EC4C4B}"/>
              </a:ext>
            </a:extLst>
          </p:cNvPr>
          <p:cNvSpPr txBox="1"/>
          <p:nvPr/>
        </p:nvSpPr>
        <p:spPr>
          <a:xfrm>
            <a:off x="261764" y="764704"/>
            <a:ext cx="11593288" cy="3770263"/>
          </a:xfrm>
          <a:prstGeom prst="rect">
            <a:avLst/>
          </a:prstGeom>
          <a:noFill/>
        </p:spPr>
        <p:txBody>
          <a:bodyPr wrap="square" rtlCol="0">
            <a:spAutoFit/>
          </a:bodyPr>
          <a:lstStyle/>
          <a:p>
            <a:r>
              <a:rPr lang="en-US" sz="1400" dirty="0">
                <a:latin typeface="72" panose="020B0503030000000003" pitchFamily="34" charset="0"/>
              </a:rPr>
              <a:t>Authorization control in RAP protects your business object against unauthorized access to data. Authorization control is always relevant when the permission to execute an operation depends on the role of the business object consumer. In RAP each read or modify request can be checked via authorization objects against user roles before the request is finally executed and reaches data. </a:t>
            </a:r>
          </a:p>
          <a:p>
            <a:br>
              <a:rPr lang="en-US" sz="1400" dirty="0">
                <a:latin typeface="72" panose="020B0503030000000003" pitchFamily="34" charset="0"/>
              </a:rPr>
            </a:br>
            <a:r>
              <a:rPr lang="en-US" sz="1400" dirty="0">
                <a:latin typeface="72" panose="020B0503030000000003" pitchFamily="34" charset="0"/>
              </a:rPr>
              <a:t>• The authorization check with authorization objects is called from CDS entities in case of </a:t>
            </a:r>
            <a:r>
              <a:rPr lang="en-US" sz="1400">
                <a:latin typeface="72" panose="020B0503030000000003" pitchFamily="34" charset="0"/>
              </a:rPr>
              <a:t>read requests </a:t>
            </a:r>
            <a:r>
              <a:rPr lang="en-US" sz="1400" dirty="0">
                <a:latin typeface="72" panose="020B0503030000000003" pitchFamily="34" charset="0"/>
              </a:rPr>
              <a:t>And from the behavior implementation in case of modify requests.</a:t>
            </a:r>
          </a:p>
          <a:p>
            <a:br>
              <a:rPr lang="en-US" sz="1400" dirty="0">
                <a:latin typeface="72" panose="020B0503030000000003" pitchFamily="34" charset="0"/>
              </a:rPr>
            </a:br>
            <a:r>
              <a:rPr lang="en-US" sz="1200" b="0" dirty="0">
                <a:effectLst/>
                <a:latin typeface="Consolas" panose="020B0609020204030204" pitchFamily="49" charset="0"/>
              </a:rPr>
              <a:t>Global Authorization</a:t>
            </a:r>
          </a:p>
          <a:p>
            <a:r>
              <a:rPr lang="en-US" sz="1200" b="0" dirty="0">
                <a:effectLst/>
                <a:latin typeface="Consolas" panose="020B0609020204030204" pitchFamily="49" charset="0"/>
              </a:rPr>
              <a:t>• Global authorization is used for all authorization checks that only depend on the user. &lt;</a:t>
            </a:r>
            <a:r>
              <a:rPr lang="en-US" sz="1200" b="0" dirty="0" err="1">
                <a:effectLst/>
                <a:latin typeface="Consolas" panose="020B0609020204030204" pitchFamily="49" charset="0"/>
              </a:rPr>
              <a:t>br</a:t>
            </a:r>
            <a:r>
              <a:rPr lang="en-US" sz="1200" b="0" dirty="0">
                <a:effectLst/>
                <a:latin typeface="Consolas" panose="020B0609020204030204" pitchFamily="49" charset="0"/>
              </a:rPr>
              <a:t>/&gt;</a:t>
            </a:r>
          </a:p>
          <a:p>
            <a:r>
              <a:rPr lang="en-US" sz="1200" b="0" dirty="0">
                <a:effectLst/>
                <a:latin typeface="Consolas" panose="020B0609020204030204" pitchFamily="49" charset="0"/>
              </a:rPr>
              <a:t>• Global authorization checks can be implemented for both, static and instance-bound operations.</a:t>
            </a:r>
          </a:p>
          <a:p>
            <a:br>
              <a:rPr lang="en-US" sz="1200" b="0" dirty="0">
                <a:effectLst/>
                <a:latin typeface="Consolas" panose="020B0609020204030204" pitchFamily="49" charset="0"/>
              </a:rPr>
            </a:br>
            <a:r>
              <a:rPr lang="en-US" sz="1200" b="0" dirty="0">
                <a:effectLst/>
                <a:latin typeface="Consolas" panose="020B0609020204030204" pitchFamily="49" charset="0"/>
              </a:rPr>
              <a:t>Instance Authorization</a:t>
            </a:r>
          </a:p>
          <a:p>
            <a:r>
              <a:rPr lang="en-US" sz="1200" b="0" dirty="0">
                <a:effectLst/>
                <a:latin typeface="Consolas" panose="020B0609020204030204" pitchFamily="49" charset="0"/>
              </a:rPr>
              <a:t> </a:t>
            </a:r>
          </a:p>
          <a:p>
            <a:r>
              <a:rPr lang="en-US" sz="1200" b="0" dirty="0">
                <a:effectLst/>
                <a:latin typeface="Consolas" panose="020B0609020204030204" pitchFamily="49" charset="0"/>
              </a:rPr>
              <a:t>• Instance authorization is used for all authorization checks that, in addition to the user role, depend on the state of the entity instance in </a:t>
            </a:r>
            <a:r>
              <a:rPr lang="en-US" sz="1200" b="0" dirty="0" err="1">
                <a:effectLst/>
                <a:latin typeface="Consolas" panose="020B0609020204030204" pitchFamily="49" charset="0"/>
              </a:rPr>
              <a:t>question.Instance</a:t>
            </a:r>
            <a:r>
              <a:rPr lang="en-US" sz="1200" b="0" dirty="0">
                <a:effectLst/>
                <a:latin typeface="Consolas" panose="020B0609020204030204" pitchFamily="49" charset="0"/>
              </a:rPr>
              <a:t> authorization is only possible for instance-based operations. &lt;</a:t>
            </a:r>
            <a:r>
              <a:rPr lang="en-US" sz="1200" b="0" dirty="0" err="1">
                <a:effectLst/>
                <a:latin typeface="Consolas" panose="020B0609020204030204" pitchFamily="49" charset="0"/>
              </a:rPr>
              <a:t>br</a:t>
            </a:r>
            <a:r>
              <a:rPr lang="en-US" sz="1200" b="0" dirty="0">
                <a:effectLst/>
                <a:latin typeface="Consolas" panose="020B0609020204030204" pitchFamily="49" charset="0"/>
              </a:rPr>
              <a:t>/&gt;</a:t>
            </a:r>
          </a:p>
          <a:p>
            <a:r>
              <a:rPr lang="en-US" sz="1200" b="0" dirty="0">
                <a:effectLst/>
                <a:latin typeface="Consolas" panose="020B0609020204030204" pitchFamily="49" charset="0"/>
              </a:rPr>
              <a:t>• Operations that are excluded from instance authorization are CREATE and static actions. </a:t>
            </a:r>
          </a:p>
          <a:p>
            <a:br>
              <a:rPr lang="en-US" sz="1050" b="0" dirty="0">
                <a:solidFill>
                  <a:srgbClr val="CCCCCC"/>
                </a:solidFill>
                <a:effectLst/>
                <a:latin typeface="Consolas" panose="020B0609020204030204" pitchFamily="49" charset="0"/>
              </a:rPr>
            </a:br>
            <a:endParaRPr lang="en-US" sz="1050" b="0" dirty="0">
              <a:solidFill>
                <a:srgbClr val="CCCCCC"/>
              </a:solidFill>
              <a:effectLst/>
              <a:latin typeface="Consolas" panose="020B0609020204030204" pitchFamily="49" charset="0"/>
            </a:endParaRPr>
          </a:p>
          <a:p>
            <a:endParaRPr lang="en-US" sz="12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52768306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F20DC-8280-9FC0-F227-8E1823E4159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4695029-7DDE-B4FA-D45F-51A5BDF55ED5}"/>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Scope for Analytics Development</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D957CF5F-D06E-7B84-8A14-9947FF235D31}"/>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B0AA62C5-CA83-8604-2825-93FAB2C073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7E96B634-591A-7DF0-181E-12F7690D308A}"/>
              </a:ext>
            </a:extLst>
          </p:cNvPr>
          <p:cNvSpPr txBox="1"/>
          <p:nvPr/>
        </p:nvSpPr>
        <p:spPr>
          <a:xfrm>
            <a:off x="261764" y="764704"/>
            <a:ext cx="11593288" cy="338554"/>
          </a:xfrm>
          <a:prstGeom prst="rect">
            <a:avLst/>
          </a:prstGeom>
          <a:noFill/>
        </p:spPr>
        <p:txBody>
          <a:bodyPr wrap="square" rtlCol="0">
            <a:spAutoFit/>
          </a:bodyPr>
          <a:lstStyle/>
          <a:p>
            <a:r>
              <a:rPr lang="en-IN" sz="1600" dirty="0"/>
              <a:t>content</a:t>
            </a:r>
          </a:p>
        </p:txBody>
      </p:sp>
      <p:pic>
        <p:nvPicPr>
          <p:cNvPr id="6" name="Picture 5">
            <a:extLst>
              <a:ext uri="{FF2B5EF4-FFF2-40B4-BE49-F238E27FC236}">
                <a16:creationId xmlns:a16="http://schemas.microsoft.com/office/drawing/2014/main" id="{D4ACA2B1-CBB2-D607-CE3E-C598D39CB2F2}"/>
              </a:ext>
            </a:extLst>
          </p:cNvPr>
          <p:cNvPicPr>
            <a:picLocks noChangeAspect="1"/>
          </p:cNvPicPr>
          <p:nvPr/>
        </p:nvPicPr>
        <p:blipFill rotWithShape="1">
          <a:blip r:embed="rId4"/>
          <a:srcRect t="1324"/>
          <a:stretch/>
        </p:blipFill>
        <p:spPr>
          <a:xfrm>
            <a:off x="261764" y="794868"/>
            <a:ext cx="11386135" cy="5363871"/>
          </a:xfrm>
          <a:prstGeom prst="rect">
            <a:avLst/>
          </a:prstGeom>
        </p:spPr>
      </p:pic>
    </p:spTree>
    <p:extLst>
      <p:ext uri="{BB962C8B-B14F-4D97-AF65-F5344CB8AC3E}">
        <p14:creationId xmlns:p14="http://schemas.microsoft.com/office/powerpoint/2010/main" val="342182477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25FAB-6D25-84D0-8307-75F75A90407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301908C-E383-3FE2-61FF-93358858A98E}"/>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Title</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65C79CC2-201B-1665-B6B0-F915C56C682C}"/>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90C203E0-C156-76C4-1513-CB8B44C66D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47F052F0-2FB6-9ECF-6735-3E608FBF2A63}"/>
              </a:ext>
            </a:extLst>
          </p:cNvPr>
          <p:cNvSpPr txBox="1"/>
          <p:nvPr/>
        </p:nvSpPr>
        <p:spPr>
          <a:xfrm>
            <a:off x="261764" y="764704"/>
            <a:ext cx="11593288" cy="338554"/>
          </a:xfrm>
          <a:prstGeom prst="rect">
            <a:avLst/>
          </a:prstGeom>
          <a:noFill/>
        </p:spPr>
        <p:txBody>
          <a:bodyPr wrap="square" rtlCol="0">
            <a:spAutoFit/>
          </a:bodyPr>
          <a:lstStyle/>
          <a:p>
            <a:r>
              <a:rPr lang="en-IN" sz="1600" dirty="0"/>
              <a:t>content</a:t>
            </a:r>
          </a:p>
        </p:txBody>
      </p:sp>
      <mc:AlternateContent xmlns:mc="http://schemas.openxmlformats.org/markup-compatibility/2006" xmlns:p14="http://schemas.microsoft.com/office/powerpoint/2010/main">
        <mc:Choice Requires="p14">
          <p:contentPart p14:bwMode="auto" r:id="rId4">
            <p14:nvContentPartPr>
              <p14:cNvPr id="214" name="Ink 213">
                <a:extLst>
                  <a:ext uri="{FF2B5EF4-FFF2-40B4-BE49-F238E27FC236}">
                    <a16:creationId xmlns:a16="http://schemas.microsoft.com/office/drawing/2014/main" id="{46EEA0DA-4C2E-8D4C-84F0-E68F78D76C08}"/>
                  </a:ext>
                </a:extLst>
              </p14:cNvPr>
              <p14:cNvContentPartPr/>
              <p14:nvPr/>
            </p14:nvContentPartPr>
            <p14:xfrm>
              <a:off x="4103722" y="2397304"/>
              <a:ext cx="834120" cy="55800"/>
            </p14:xfrm>
          </p:contentPart>
        </mc:Choice>
        <mc:Fallback xmlns="">
          <p:pic>
            <p:nvPicPr>
              <p:cNvPr id="214" name="Ink 213">
                <a:extLst>
                  <a:ext uri="{FF2B5EF4-FFF2-40B4-BE49-F238E27FC236}">
                    <a16:creationId xmlns:a16="http://schemas.microsoft.com/office/drawing/2014/main" id="{46EEA0DA-4C2E-8D4C-84F0-E68F78D76C08}"/>
                  </a:ext>
                </a:extLst>
              </p:cNvPr>
              <p:cNvPicPr/>
              <p:nvPr/>
            </p:nvPicPr>
            <p:blipFill>
              <a:blip r:embed="rId5"/>
              <a:stretch>
                <a:fillRect/>
              </a:stretch>
            </p:blipFill>
            <p:spPr>
              <a:xfrm>
                <a:off x="4094722" y="2388304"/>
                <a:ext cx="851760" cy="73440"/>
              </a:xfrm>
              <a:prstGeom prst="rect">
                <a:avLst/>
              </a:prstGeom>
            </p:spPr>
          </p:pic>
        </mc:Fallback>
      </mc:AlternateContent>
      <p:grpSp>
        <p:nvGrpSpPr>
          <p:cNvPr id="274" name="Group 273">
            <a:extLst>
              <a:ext uri="{FF2B5EF4-FFF2-40B4-BE49-F238E27FC236}">
                <a16:creationId xmlns:a16="http://schemas.microsoft.com/office/drawing/2014/main" id="{D4772964-3B36-9D1E-543F-EE30A3781AFA}"/>
              </a:ext>
            </a:extLst>
          </p:cNvPr>
          <p:cNvGrpSpPr/>
          <p:nvPr/>
        </p:nvGrpSpPr>
        <p:grpSpPr>
          <a:xfrm>
            <a:off x="107362" y="-21759"/>
            <a:ext cx="12015720" cy="6544080"/>
            <a:chOff x="107362" y="-21759"/>
            <a:chExt cx="12015720" cy="6544080"/>
          </a:xfrm>
        </p:grpSpPr>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DBBC17C4-B9DB-20E8-F061-D41F5CF99A82}"/>
                    </a:ext>
                  </a:extLst>
                </p14:cNvPr>
                <p14:cNvContentPartPr/>
                <p14:nvPr/>
              </p14:nvContentPartPr>
              <p14:xfrm>
                <a:off x="9417682" y="5974041"/>
                <a:ext cx="1279440" cy="548280"/>
              </p14:xfrm>
            </p:contentPart>
          </mc:Choice>
          <mc:Fallback xmlns="">
            <p:pic>
              <p:nvPicPr>
                <p:cNvPr id="10" name="Ink 9">
                  <a:extLst>
                    <a:ext uri="{FF2B5EF4-FFF2-40B4-BE49-F238E27FC236}">
                      <a16:creationId xmlns:a16="http://schemas.microsoft.com/office/drawing/2014/main" id="{DBBC17C4-B9DB-20E8-F061-D41F5CF99A82}"/>
                    </a:ext>
                  </a:extLst>
                </p:cNvPr>
                <p:cNvPicPr/>
                <p:nvPr/>
              </p:nvPicPr>
              <p:blipFill>
                <a:blip r:embed="rId7"/>
                <a:stretch>
                  <a:fillRect/>
                </a:stretch>
              </p:blipFill>
              <p:spPr>
                <a:xfrm>
                  <a:off x="9409042" y="5965401"/>
                  <a:ext cx="1297080" cy="565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6079D786-1BB2-F740-E201-B94F10F8EB6D}"/>
                    </a:ext>
                  </a:extLst>
                </p14:cNvPr>
                <p14:cNvContentPartPr/>
                <p14:nvPr/>
              </p14:nvContentPartPr>
              <p14:xfrm>
                <a:off x="1193122" y="5717001"/>
                <a:ext cx="1551600" cy="492480"/>
              </p14:xfrm>
            </p:contentPart>
          </mc:Choice>
          <mc:Fallback xmlns="">
            <p:pic>
              <p:nvPicPr>
                <p:cNvPr id="2" name="Ink 1">
                  <a:extLst>
                    <a:ext uri="{FF2B5EF4-FFF2-40B4-BE49-F238E27FC236}">
                      <a16:creationId xmlns:a16="http://schemas.microsoft.com/office/drawing/2014/main" id="{6079D786-1BB2-F740-E201-B94F10F8EB6D}"/>
                    </a:ext>
                  </a:extLst>
                </p:cNvPr>
                <p:cNvPicPr/>
                <p:nvPr/>
              </p:nvPicPr>
              <p:blipFill>
                <a:blip r:embed="rId9"/>
                <a:stretch>
                  <a:fillRect/>
                </a:stretch>
              </p:blipFill>
              <p:spPr>
                <a:xfrm>
                  <a:off x="1184482" y="5708361"/>
                  <a:ext cx="1569240" cy="510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127EE525-4506-D5FC-D808-FB52ABCFE286}"/>
                    </a:ext>
                  </a:extLst>
                </p14:cNvPr>
                <p14:cNvContentPartPr/>
                <p14:nvPr/>
              </p14:nvContentPartPr>
              <p14:xfrm>
                <a:off x="2925802" y="5784321"/>
                <a:ext cx="1371960" cy="566280"/>
              </p14:xfrm>
            </p:contentPart>
          </mc:Choice>
          <mc:Fallback xmlns="">
            <p:pic>
              <p:nvPicPr>
                <p:cNvPr id="6" name="Ink 5">
                  <a:extLst>
                    <a:ext uri="{FF2B5EF4-FFF2-40B4-BE49-F238E27FC236}">
                      <a16:creationId xmlns:a16="http://schemas.microsoft.com/office/drawing/2014/main" id="{127EE525-4506-D5FC-D808-FB52ABCFE286}"/>
                    </a:ext>
                  </a:extLst>
                </p:cNvPr>
                <p:cNvPicPr/>
                <p:nvPr/>
              </p:nvPicPr>
              <p:blipFill>
                <a:blip r:embed="rId11"/>
                <a:stretch>
                  <a:fillRect/>
                </a:stretch>
              </p:blipFill>
              <p:spPr>
                <a:xfrm>
                  <a:off x="2916802" y="5775681"/>
                  <a:ext cx="1389600" cy="583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5ECFA14F-A1C5-A78C-3BC1-E2EDB6E2E461}"/>
                    </a:ext>
                  </a:extLst>
                </p14:cNvPr>
                <p14:cNvContentPartPr/>
                <p14:nvPr/>
              </p14:nvContentPartPr>
              <p14:xfrm>
                <a:off x="4636522" y="5944881"/>
                <a:ext cx="1099080" cy="392760"/>
              </p14:xfrm>
            </p:contentPart>
          </mc:Choice>
          <mc:Fallback xmlns="">
            <p:pic>
              <p:nvPicPr>
                <p:cNvPr id="7" name="Ink 6">
                  <a:extLst>
                    <a:ext uri="{FF2B5EF4-FFF2-40B4-BE49-F238E27FC236}">
                      <a16:creationId xmlns:a16="http://schemas.microsoft.com/office/drawing/2014/main" id="{5ECFA14F-A1C5-A78C-3BC1-E2EDB6E2E461}"/>
                    </a:ext>
                  </a:extLst>
                </p:cNvPr>
                <p:cNvPicPr/>
                <p:nvPr/>
              </p:nvPicPr>
              <p:blipFill>
                <a:blip r:embed="rId13"/>
                <a:stretch>
                  <a:fillRect/>
                </a:stretch>
              </p:blipFill>
              <p:spPr>
                <a:xfrm>
                  <a:off x="4627522" y="5936241"/>
                  <a:ext cx="1116720" cy="410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D0B90DF3-2F1D-61D2-4E59-6F84A2243C87}"/>
                    </a:ext>
                  </a:extLst>
                </p14:cNvPr>
                <p14:cNvContentPartPr/>
                <p14:nvPr/>
              </p14:nvContentPartPr>
              <p14:xfrm>
                <a:off x="6095242" y="5968281"/>
                <a:ext cx="1060920" cy="445680"/>
              </p14:xfrm>
            </p:contentPart>
          </mc:Choice>
          <mc:Fallback xmlns="">
            <p:pic>
              <p:nvPicPr>
                <p:cNvPr id="8" name="Ink 7">
                  <a:extLst>
                    <a:ext uri="{FF2B5EF4-FFF2-40B4-BE49-F238E27FC236}">
                      <a16:creationId xmlns:a16="http://schemas.microsoft.com/office/drawing/2014/main" id="{D0B90DF3-2F1D-61D2-4E59-6F84A2243C87}"/>
                    </a:ext>
                  </a:extLst>
                </p:cNvPr>
                <p:cNvPicPr/>
                <p:nvPr/>
              </p:nvPicPr>
              <p:blipFill>
                <a:blip r:embed="rId15"/>
                <a:stretch>
                  <a:fillRect/>
                </a:stretch>
              </p:blipFill>
              <p:spPr>
                <a:xfrm>
                  <a:off x="6086242" y="5959281"/>
                  <a:ext cx="1078560" cy="463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599A5696-A816-800C-6F77-2227917CF7DD}"/>
                    </a:ext>
                  </a:extLst>
                </p14:cNvPr>
                <p14:cNvContentPartPr/>
                <p14:nvPr/>
              </p14:nvContentPartPr>
              <p14:xfrm>
                <a:off x="7551442" y="5953881"/>
                <a:ext cx="1119240" cy="434880"/>
              </p14:xfrm>
            </p:contentPart>
          </mc:Choice>
          <mc:Fallback xmlns="">
            <p:pic>
              <p:nvPicPr>
                <p:cNvPr id="9" name="Ink 8">
                  <a:extLst>
                    <a:ext uri="{FF2B5EF4-FFF2-40B4-BE49-F238E27FC236}">
                      <a16:creationId xmlns:a16="http://schemas.microsoft.com/office/drawing/2014/main" id="{599A5696-A816-800C-6F77-2227917CF7DD}"/>
                    </a:ext>
                  </a:extLst>
                </p:cNvPr>
                <p:cNvPicPr/>
                <p:nvPr/>
              </p:nvPicPr>
              <p:blipFill>
                <a:blip r:embed="rId17"/>
                <a:stretch>
                  <a:fillRect/>
                </a:stretch>
              </p:blipFill>
              <p:spPr>
                <a:xfrm>
                  <a:off x="7542442" y="5944881"/>
                  <a:ext cx="1136880" cy="452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2BD676A0-2B24-0326-3185-FCE6AAB327CB}"/>
                    </a:ext>
                  </a:extLst>
                </p14:cNvPr>
                <p14:cNvContentPartPr/>
                <p14:nvPr/>
              </p14:nvContentPartPr>
              <p14:xfrm>
                <a:off x="2108962" y="5416401"/>
                <a:ext cx="70200" cy="313920"/>
              </p14:xfrm>
            </p:contentPart>
          </mc:Choice>
          <mc:Fallback xmlns="">
            <p:pic>
              <p:nvPicPr>
                <p:cNvPr id="12" name="Ink 11">
                  <a:extLst>
                    <a:ext uri="{FF2B5EF4-FFF2-40B4-BE49-F238E27FC236}">
                      <a16:creationId xmlns:a16="http://schemas.microsoft.com/office/drawing/2014/main" id="{2BD676A0-2B24-0326-3185-FCE6AAB327CB}"/>
                    </a:ext>
                  </a:extLst>
                </p:cNvPr>
                <p:cNvPicPr/>
                <p:nvPr/>
              </p:nvPicPr>
              <p:blipFill>
                <a:blip r:embed="rId19"/>
                <a:stretch>
                  <a:fillRect/>
                </a:stretch>
              </p:blipFill>
              <p:spPr>
                <a:xfrm>
                  <a:off x="2100322" y="5407761"/>
                  <a:ext cx="8784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8D973E2B-72F5-9DDA-7804-5E68E98B245E}"/>
                    </a:ext>
                  </a:extLst>
                </p14:cNvPr>
                <p14:cNvContentPartPr/>
                <p14:nvPr/>
              </p14:nvContentPartPr>
              <p14:xfrm>
                <a:off x="2030842" y="5369601"/>
                <a:ext cx="142560" cy="194040"/>
              </p14:xfrm>
            </p:contentPart>
          </mc:Choice>
          <mc:Fallback xmlns="">
            <p:pic>
              <p:nvPicPr>
                <p:cNvPr id="14" name="Ink 13">
                  <a:extLst>
                    <a:ext uri="{FF2B5EF4-FFF2-40B4-BE49-F238E27FC236}">
                      <a16:creationId xmlns:a16="http://schemas.microsoft.com/office/drawing/2014/main" id="{8D973E2B-72F5-9DDA-7804-5E68E98B245E}"/>
                    </a:ext>
                  </a:extLst>
                </p:cNvPr>
                <p:cNvPicPr/>
                <p:nvPr/>
              </p:nvPicPr>
              <p:blipFill>
                <a:blip r:embed="rId21"/>
                <a:stretch>
                  <a:fillRect/>
                </a:stretch>
              </p:blipFill>
              <p:spPr>
                <a:xfrm>
                  <a:off x="2022202" y="5360961"/>
                  <a:ext cx="16020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625D8A28-533C-3273-9C80-404A5A30DDC6}"/>
                    </a:ext>
                  </a:extLst>
                </p14:cNvPr>
                <p14:cNvContentPartPr/>
                <p14:nvPr/>
              </p14:nvContentPartPr>
              <p14:xfrm>
                <a:off x="1522162" y="4813761"/>
                <a:ext cx="215280" cy="292320"/>
              </p14:xfrm>
            </p:contentPart>
          </mc:Choice>
          <mc:Fallback xmlns="">
            <p:pic>
              <p:nvPicPr>
                <p:cNvPr id="16" name="Ink 15">
                  <a:extLst>
                    <a:ext uri="{FF2B5EF4-FFF2-40B4-BE49-F238E27FC236}">
                      <a16:creationId xmlns:a16="http://schemas.microsoft.com/office/drawing/2014/main" id="{625D8A28-533C-3273-9C80-404A5A30DDC6}"/>
                    </a:ext>
                  </a:extLst>
                </p:cNvPr>
                <p:cNvPicPr/>
                <p:nvPr/>
              </p:nvPicPr>
              <p:blipFill>
                <a:blip r:embed="rId23"/>
                <a:stretch>
                  <a:fillRect/>
                </a:stretch>
              </p:blipFill>
              <p:spPr>
                <a:xfrm>
                  <a:off x="1513522" y="4804761"/>
                  <a:ext cx="23292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63A39EFD-6F90-1E67-1E8E-CBCD136918C8}"/>
                    </a:ext>
                  </a:extLst>
                </p14:cNvPr>
                <p14:cNvContentPartPr/>
                <p14:nvPr/>
              </p14:nvContentPartPr>
              <p14:xfrm>
                <a:off x="1792162" y="4877481"/>
                <a:ext cx="140760" cy="186480"/>
              </p14:xfrm>
            </p:contentPart>
          </mc:Choice>
          <mc:Fallback xmlns="">
            <p:pic>
              <p:nvPicPr>
                <p:cNvPr id="17" name="Ink 16">
                  <a:extLst>
                    <a:ext uri="{FF2B5EF4-FFF2-40B4-BE49-F238E27FC236}">
                      <a16:creationId xmlns:a16="http://schemas.microsoft.com/office/drawing/2014/main" id="{63A39EFD-6F90-1E67-1E8E-CBCD136918C8}"/>
                    </a:ext>
                  </a:extLst>
                </p:cNvPr>
                <p:cNvPicPr/>
                <p:nvPr/>
              </p:nvPicPr>
              <p:blipFill>
                <a:blip r:embed="rId25"/>
                <a:stretch>
                  <a:fillRect/>
                </a:stretch>
              </p:blipFill>
              <p:spPr>
                <a:xfrm>
                  <a:off x="1783522" y="4868841"/>
                  <a:ext cx="15840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4A07B427-84A1-835A-98C5-CC4361207AAE}"/>
                    </a:ext>
                  </a:extLst>
                </p14:cNvPr>
                <p14:cNvContentPartPr/>
                <p14:nvPr/>
              </p14:nvContentPartPr>
              <p14:xfrm>
                <a:off x="1941562" y="4863441"/>
                <a:ext cx="96840" cy="239040"/>
              </p14:xfrm>
            </p:contentPart>
          </mc:Choice>
          <mc:Fallback xmlns="">
            <p:pic>
              <p:nvPicPr>
                <p:cNvPr id="18" name="Ink 17">
                  <a:extLst>
                    <a:ext uri="{FF2B5EF4-FFF2-40B4-BE49-F238E27FC236}">
                      <a16:creationId xmlns:a16="http://schemas.microsoft.com/office/drawing/2014/main" id="{4A07B427-84A1-835A-98C5-CC4361207AAE}"/>
                    </a:ext>
                  </a:extLst>
                </p:cNvPr>
                <p:cNvPicPr/>
                <p:nvPr/>
              </p:nvPicPr>
              <p:blipFill>
                <a:blip r:embed="rId27"/>
                <a:stretch>
                  <a:fillRect/>
                </a:stretch>
              </p:blipFill>
              <p:spPr>
                <a:xfrm>
                  <a:off x="1932562" y="4854801"/>
                  <a:ext cx="11448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3A6780B2-0D94-3316-656D-5292D2A87B47}"/>
                    </a:ext>
                  </a:extLst>
                </p14:cNvPr>
                <p14:cNvContentPartPr/>
                <p14:nvPr/>
              </p14:nvContentPartPr>
              <p14:xfrm>
                <a:off x="1955962" y="4875321"/>
                <a:ext cx="253800" cy="252720"/>
              </p14:xfrm>
            </p:contentPart>
          </mc:Choice>
          <mc:Fallback xmlns="">
            <p:pic>
              <p:nvPicPr>
                <p:cNvPr id="19" name="Ink 18">
                  <a:extLst>
                    <a:ext uri="{FF2B5EF4-FFF2-40B4-BE49-F238E27FC236}">
                      <a16:creationId xmlns:a16="http://schemas.microsoft.com/office/drawing/2014/main" id="{3A6780B2-0D94-3316-656D-5292D2A87B47}"/>
                    </a:ext>
                  </a:extLst>
                </p:cNvPr>
                <p:cNvPicPr/>
                <p:nvPr/>
              </p:nvPicPr>
              <p:blipFill>
                <a:blip r:embed="rId29"/>
                <a:stretch>
                  <a:fillRect/>
                </a:stretch>
              </p:blipFill>
              <p:spPr>
                <a:xfrm>
                  <a:off x="1947322" y="4866321"/>
                  <a:ext cx="27144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3A91ED11-8D65-D4D5-F0DE-91E7C7AEE60E}"/>
                    </a:ext>
                  </a:extLst>
                </p14:cNvPr>
                <p14:cNvContentPartPr/>
                <p14:nvPr/>
              </p14:nvContentPartPr>
              <p14:xfrm>
                <a:off x="2270242" y="4890081"/>
                <a:ext cx="129960" cy="299160"/>
              </p14:xfrm>
            </p:contentPart>
          </mc:Choice>
          <mc:Fallback xmlns="">
            <p:pic>
              <p:nvPicPr>
                <p:cNvPr id="20" name="Ink 19">
                  <a:extLst>
                    <a:ext uri="{FF2B5EF4-FFF2-40B4-BE49-F238E27FC236}">
                      <a16:creationId xmlns:a16="http://schemas.microsoft.com/office/drawing/2014/main" id="{3A91ED11-8D65-D4D5-F0DE-91E7C7AEE60E}"/>
                    </a:ext>
                  </a:extLst>
                </p:cNvPr>
                <p:cNvPicPr/>
                <p:nvPr/>
              </p:nvPicPr>
              <p:blipFill>
                <a:blip r:embed="rId31"/>
                <a:stretch>
                  <a:fillRect/>
                </a:stretch>
              </p:blipFill>
              <p:spPr>
                <a:xfrm>
                  <a:off x="2261602" y="4881081"/>
                  <a:ext cx="14760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C8B6B670-97CF-2059-AEDE-C347D4F64FFC}"/>
                    </a:ext>
                  </a:extLst>
                </p14:cNvPr>
                <p14:cNvContentPartPr/>
                <p14:nvPr/>
              </p14:nvContentPartPr>
              <p14:xfrm>
                <a:off x="1331722" y="4611081"/>
                <a:ext cx="1447920" cy="799560"/>
              </p14:xfrm>
            </p:contentPart>
          </mc:Choice>
          <mc:Fallback xmlns="">
            <p:pic>
              <p:nvPicPr>
                <p:cNvPr id="21" name="Ink 20">
                  <a:extLst>
                    <a:ext uri="{FF2B5EF4-FFF2-40B4-BE49-F238E27FC236}">
                      <a16:creationId xmlns:a16="http://schemas.microsoft.com/office/drawing/2014/main" id="{C8B6B670-97CF-2059-AEDE-C347D4F64FFC}"/>
                    </a:ext>
                  </a:extLst>
                </p:cNvPr>
                <p:cNvPicPr/>
                <p:nvPr/>
              </p:nvPicPr>
              <p:blipFill>
                <a:blip r:embed="rId33"/>
                <a:stretch>
                  <a:fillRect/>
                </a:stretch>
              </p:blipFill>
              <p:spPr>
                <a:xfrm>
                  <a:off x="1323082" y="4602081"/>
                  <a:ext cx="1465560" cy="817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D46E47A7-DFB8-1C31-B75C-1064E23F8F22}"/>
                    </a:ext>
                  </a:extLst>
                </p14:cNvPr>
                <p14:cNvContentPartPr/>
                <p14:nvPr/>
              </p14:nvContentPartPr>
              <p14:xfrm>
                <a:off x="3237922" y="4869921"/>
                <a:ext cx="221040" cy="284760"/>
              </p14:xfrm>
            </p:contentPart>
          </mc:Choice>
          <mc:Fallback xmlns="">
            <p:pic>
              <p:nvPicPr>
                <p:cNvPr id="23" name="Ink 22">
                  <a:extLst>
                    <a:ext uri="{FF2B5EF4-FFF2-40B4-BE49-F238E27FC236}">
                      <a16:creationId xmlns:a16="http://schemas.microsoft.com/office/drawing/2014/main" id="{D46E47A7-DFB8-1C31-B75C-1064E23F8F22}"/>
                    </a:ext>
                  </a:extLst>
                </p:cNvPr>
                <p:cNvPicPr/>
                <p:nvPr/>
              </p:nvPicPr>
              <p:blipFill>
                <a:blip r:embed="rId35"/>
                <a:stretch>
                  <a:fillRect/>
                </a:stretch>
              </p:blipFill>
              <p:spPr>
                <a:xfrm>
                  <a:off x="3228922" y="4860921"/>
                  <a:ext cx="23868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8FB82DF4-1214-6F7E-2BCF-42E2E5C5F052}"/>
                    </a:ext>
                  </a:extLst>
                </p14:cNvPr>
                <p14:cNvContentPartPr/>
                <p14:nvPr/>
              </p14:nvContentPartPr>
              <p14:xfrm>
                <a:off x="3532042" y="4885041"/>
                <a:ext cx="177120" cy="237240"/>
              </p14:xfrm>
            </p:contentPart>
          </mc:Choice>
          <mc:Fallback xmlns="">
            <p:pic>
              <p:nvPicPr>
                <p:cNvPr id="24" name="Ink 23">
                  <a:extLst>
                    <a:ext uri="{FF2B5EF4-FFF2-40B4-BE49-F238E27FC236}">
                      <a16:creationId xmlns:a16="http://schemas.microsoft.com/office/drawing/2014/main" id="{8FB82DF4-1214-6F7E-2BCF-42E2E5C5F052}"/>
                    </a:ext>
                  </a:extLst>
                </p:cNvPr>
                <p:cNvPicPr/>
                <p:nvPr/>
              </p:nvPicPr>
              <p:blipFill>
                <a:blip r:embed="rId37"/>
                <a:stretch>
                  <a:fillRect/>
                </a:stretch>
              </p:blipFill>
              <p:spPr>
                <a:xfrm>
                  <a:off x="3523042" y="4876041"/>
                  <a:ext cx="19476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2B76A34C-AEC5-AAB0-7E26-A1CA88F231DC}"/>
                    </a:ext>
                  </a:extLst>
                </p14:cNvPr>
                <p14:cNvContentPartPr/>
                <p14:nvPr/>
              </p14:nvContentPartPr>
              <p14:xfrm>
                <a:off x="3686482" y="4909881"/>
                <a:ext cx="406440" cy="215280"/>
              </p14:xfrm>
            </p:contentPart>
          </mc:Choice>
          <mc:Fallback xmlns="">
            <p:pic>
              <p:nvPicPr>
                <p:cNvPr id="25" name="Ink 24">
                  <a:extLst>
                    <a:ext uri="{FF2B5EF4-FFF2-40B4-BE49-F238E27FC236}">
                      <a16:creationId xmlns:a16="http://schemas.microsoft.com/office/drawing/2014/main" id="{2B76A34C-AEC5-AAB0-7E26-A1CA88F231DC}"/>
                    </a:ext>
                  </a:extLst>
                </p:cNvPr>
                <p:cNvPicPr/>
                <p:nvPr/>
              </p:nvPicPr>
              <p:blipFill>
                <a:blip r:embed="rId39"/>
                <a:stretch>
                  <a:fillRect/>
                </a:stretch>
              </p:blipFill>
              <p:spPr>
                <a:xfrm>
                  <a:off x="3677842" y="4901241"/>
                  <a:ext cx="4240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8CC18DEA-C837-C2F4-B967-BE5208C923AE}"/>
                    </a:ext>
                  </a:extLst>
                </p14:cNvPr>
                <p14:cNvContentPartPr/>
                <p14:nvPr/>
              </p14:nvContentPartPr>
              <p14:xfrm>
                <a:off x="4138642" y="4913841"/>
                <a:ext cx="150480" cy="200880"/>
              </p14:xfrm>
            </p:contentPart>
          </mc:Choice>
          <mc:Fallback xmlns="">
            <p:pic>
              <p:nvPicPr>
                <p:cNvPr id="26" name="Ink 25">
                  <a:extLst>
                    <a:ext uri="{FF2B5EF4-FFF2-40B4-BE49-F238E27FC236}">
                      <a16:creationId xmlns:a16="http://schemas.microsoft.com/office/drawing/2014/main" id="{8CC18DEA-C837-C2F4-B967-BE5208C923AE}"/>
                    </a:ext>
                  </a:extLst>
                </p:cNvPr>
                <p:cNvPicPr/>
                <p:nvPr/>
              </p:nvPicPr>
              <p:blipFill>
                <a:blip r:embed="rId41"/>
                <a:stretch>
                  <a:fillRect/>
                </a:stretch>
              </p:blipFill>
              <p:spPr>
                <a:xfrm>
                  <a:off x="4130002" y="4905201"/>
                  <a:ext cx="16812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22BFE274-B35E-FA36-053C-5872BB6674A6}"/>
                    </a:ext>
                  </a:extLst>
                </p14:cNvPr>
                <p14:cNvContentPartPr/>
                <p14:nvPr/>
              </p14:nvContentPartPr>
              <p14:xfrm>
                <a:off x="3094642" y="4631241"/>
                <a:ext cx="1493640" cy="754920"/>
              </p14:xfrm>
            </p:contentPart>
          </mc:Choice>
          <mc:Fallback xmlns="">
            <p:pic>
              <p:nvPicPr>
                <p:cNvPr id="27" name="Ink 26">
                  <a:extLst>
                    <a:ext uri="{FF2B5EF4-FFF2-40B4-BE49-F238E27FC236}">
                      <a16:creationId xmlns:a16="http://schemas.microsoft.com/office/drawing/2014/main" id="{22BFE274-B35E-FA36-053C-5872BB6674A6}"/>
                    </a:ext>
                  </a:extLst>
                </p:cNvPr>
                <p:cNvPicPr/>
                <p:nvPr/>
              </p:nvPicPr>
              <p:blipFill>
                <a:blip r:embed="rId43"/>
                <a:stretch>
                  <a:fillRect/>
                </a:stretch>
              </p:blipFill>
              <p:spPr>
                <a:xfrm>
                  <a:off x="3085642" y="4622241"/>
                  <a:ext cx="1511280" cy="772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FACC835E-1FE2-A98A-90AF-BFE6DC5B9EB1}"/>
                    </a:ext>
                  </a:extLst>
                </p14:cNvPr>
                <p14:cNvContentPartPr/>
                <p14:nvPr/>
              </p14:nvContentPartPr>
              <p14:xfrm>
                <a:off x="4970602" y="4898721"/>
                <a:ext cx="176040" cy="284400"/>
              </p14:xfrm>
            </p:contentPart>
          </mc:Choice>
          <mc:Fallback xmlns="">
            <p:pic>
              <p:nvPicPr>
                <p:cNvPr id="28" name="Ink 27">
                  <a:extLst>
                    <a:ext uri="{FF2B5EF4-FFF2-40B4-BE49-F238E27FC236}">
                      <a16:creationId xmlns:a16="http://schemas.microsoft.com/office/drawing/2014/main" id="{FACC835E-1FE2-A98A-90AF-BFE6DC5B9EB1}"/>
                    </a:ext>
                  </a:extLst>
                </p:cNvPr>
                <p:cNvPicPr/>
                <p:nvPr/>
              </p:nvPicPr>
              <p:blipFill>
                <a:blip r:embed="rId45"/>
                <a:stretch>
                  <a:fillRect/>
                </a:stretch>
              </p:blipFill>
              <p:spPr>
                <a:xfrm>
                  <a:off x="4961962" y="4890081"/>
                  <a:ext cx="19368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45CAE0BC-15FF-91FD-84A5-84913826B8E2}"/>
                    </a:ext>
                  </a:extLst>
                </p14:cNvPr>
                <p14:cNvContentPartPr/>
                <p14:nvPr/>
              </p14:nvContentPartPr>
              <p14:xfrm>
                <a:off x="5210002" y="4744281"/>
                <a:ext cx="165600" cy="466560"/>
              </p14:xfrm>
            </p:contentPart>
          </mc:Choice>
          <mc:Fallback xmlns="">
            <p:pic>
              <p:nvPicPr>
                <p:cNvPr id="30" name="Ink 29">
                  <a:extLst>
                    <a:ext uri="{FF2B5EF4-FFF2-40B4-BE49-F238E27FC236}">
                      <a16:creationId xmlns:a16="http://schemas.microsoft.com/office/drawing/2014/main" id="{45CAE0BC-15FF-91FD-84A5-84913826B8E2}"/>
                    </a:ext>
                  </a:extLst>
                </p:cNvPr>
                <p:cNvPicPr/>
                <p:nvPr/>
              </p:nvPicPr>
              <p:blipFill>
                <a:blip r:embed="rId47"/>
                <a:stretch>
                  <a:fillRect/>
                </a:stretch>
              </p:blipFill>
              <p:spPr>
                <a:xfrm>
                  <a:off x="5201362" y="4735641"/>
                  <a:ext cx="183240" cy="4842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F5D7FAB3-5C0B-2948-6D99-BE8EBDACD899}"/>
                    </a:ext>
                  </a:extLst>
                </p14:cNvPr>
                <p14:cNvContentPartPr/>
                <p14:nvPr/>
              </p14:nvContentPartPr>
              <p14:xfrm>
                <a:off x="5184442" y="4900161"/>
                <a:ext cx="244080" cy="306360"/>
              </p14:xfrm>
            </p:contentPart>
          </mc:Choice>
          <mc:Fallback xmlns="">
            <p:pic>
              <p:nvPicPr>
                <p:cNvPr id="31" name="Ink 30">
                  <a:extLst>
                    <a:ext uri="{FF2B5EF4-FFF2-40B4-BE49-F238E27FC236}">
                      <a16:creationId xmlns:a16="http://schemas.microsoft.com/office/drawing/2014/main" id="{F5D7FAB3-5C0B-2948-6D99-BE8EBDACD899}"/>
                    </a:ext>
                  </a:extLst>
                </p:cNvPr>
                <p:cNvPicPr/>
                <p:nvPr/>
              </p:nvPicPr>
              <p:blipFill>
                <a:blip r:embed="rId49"/>
                <a:stretch>
                  <a:fillRect/>
                </a:stretch>
              </p:blipFill>
              <p:spPr>
                <a:xfrm>
                  <a:off x="5175802" y="4891161"/>
                  <a:ext cx="26172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C8A1B011-3E2B-7050-DF6D-6BCCC492D7A1}"/>
                    </a:ext>
                  </a:extLst>
                </p14:cNvPr>
                <p14:cNvContentPartPr/>
                <p14:nvPr/>
              </p14:nvContentPartPr>
              <p14:xfrm>
                <a:off x="5454442" y="5035161"/>
                <a:ext cx="90360" cy="145800"/>
              </p14:xfrm>
            </p:contentPart>
          </mc:Choice>
          <mc:Fallback xmlns="">
            <p:pic>
              <p:nvPicPr>
                <p:cNvPr id="32" name="Ink 31">
                  <a:extLst>
                    <a:ext uri="{FF2B5EF4-FFF2-40B4-BE49-F238E27FC236}">
                      <a16:creationId xmlns:a16="http://schemas.microsoft.com/office/drawing/2014/main" id="{C8A1B011-3E2B-7050-DF6D-6BCCC492D7A1}"/>
                    </a:ext>
                  </a:extLst>
                </p:cNvPr>
                <p:cNvPicPr/>
                <p:nvPr/>
              </p:nvPicPr>
              <p:blipFill>
                <a:blip r:embed="rId51"/>
                <a:stretch>
                  <a:fillRect/>
                </a:stretch>
              </p:blipFill>
              <p:spPr>
                <a:xfrm>
                  <a:off x="5445442" y="5026521"/>
                  <a:ext cx="10800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5AE995C0-1B88-6648-017E-43B82FBF91E5}"/>
                    </a:ext>
                  </a:extLst>
                </p14:cNvPr>
                <p14:cNvContentPartPr/>
                <p14:nvPr/>
              </p14:nvContentPartPr>
              <p14:xfrm>
                <a:off x="5526082" y="4976121"/>
                <a:ext cx="42840" cy="20880"/>
              </p14:xfrm>
            </p:contentPart>
          </mc:Choice>
          <mc:Fallback xmlns="">
            <p:pic>
              <p:nvPicPr>
                <p:cNvPr id="33" name="Ink 32">
                  <a:extLst>
                    <a:ext uri="{FF2B5EF4-FFF2-40B4-BE49-F238E27FC236}">
                      <a16:creationId xmlns:a16="http://schemas.microsoft.com/office/drawing/2014/main" id="{5AE995C0-1B88-6648-017E-43B82FBF91E5}"/>
                    </a:ext>
                  </a:extLst>
                </p:cNvPr>
                <p:cNvPicPr/>
                <p:nvPr/>
              </p:nvPicPr>
              <p:blipFill>
                <a:blip r:embed="rId53"/>
                <a:stretch>
                  <a:fillRect/>
                </a:stretch>
              </p:blipFill>
              <p:spPr>
                <a:xfrm>
                  <a:off x="5517082" y="4967121"/>
                  <a:ext cx="6048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24EED6FC-20CD-E1C8-6B21-3E516611E1EF}"/>
                    </a:ext>
                  </a:extLst>
                </p14:cNvPr>
                <p14:cNvContentPartPr/>
                <p14:nvPr/>
              </p14:nvContentPartPr>
              <p14:xfrm>
                <a:off x="5495842" y="4925721"/>
                <a:ext cx="394920" cy="453240"/>
              </p14:xfrm>
            </p:contentPart>
          </mc:Choice>
          <mc:Fallback xmlns="">
            <p:pic>
              <p:nvPicPr>
                <p:cNvPr id="34" name="Ink 33">
                  <a:extLst>
                    <a:ext uri="{FF2B5EF4-FFF2-40B4-BE49-F238E27FC236}">
                      <a16:creationId xmlns:a16="http://schemas.microsoft.com/office/drawing/2014/main" id="{24EED6FC-20CD-E1C8-6B21-3E516611E1EF}"/>
                    </a:ext>
                  </a:extLst>
                </p:cNvPr>
                <p:cNvPicPr/>
                <p:nvPr/>
              </p:nvPicPr>
              <p:blipFill>
                <a:blip r:embed="rId55"/>
                <a:stretch>
                  <a:fillRect/>
                </a:stretch>
              </p:blipFill>
              <p:spPr>
                <a:xfrm>
                  <a:off x="5487202" y="4916721"/>
                  <a:ext cx="412560" cy="4708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5" name="Ink 34">
                  <a:extLst>
                    <a:ext uri="{FF2B5EF4-FFF2-40B4-BE49-F238E27FC236}">
                      <a16:creationId xmlns:a16="http://schemas.microsoft.com/office/drawing/2014/main" id="{A222B850-110B-1513-F4F0-23B4EDB57B48}"/>
                    </a:ext>
                  </a:extLst>
                </p14:cNvPr>
                <p14:cNvContentPartPr/>
                <p14:nvPr/>
              </p14:nvContentPartPr>
              <p14:xfrm>
                <a:off x="5891482" y="4892241"/>
                <a:ext cx="60840" cy="324360"/>
              </p14:xfrm>
            </p:contentPart>
          </mc:Choice>
          <mc:Fallback xmlns="">
            <p:pic>
              <p:nvPicPr>
                <p:cNvPr id="35" name="Ink 34">
                  <a:extLst>
                    <a:ext uri="{FF2B5EF4-FFF2-40B4-BE49-F238E27FC236}">
                      <a16:creationId xmlns:a16="http://schemas.microsoft.com/office/drawing/2014/main" id="{A222B850-110B-1513-F4F0-23B4EDB57B48}"/>
                    </a:ext>
                  </a:extLst>
                </p:cNvPr>
                <p:cNvPicPr/>
                <p:nvPr/>
              </p:nvPicPr>
              <p:blipFill>
                <a:blip r:embed="rId57"/>
                <a:stretch>
                  <a:fillRect/>
                </a:stretch>
              </p:blipFill>
              <p:spPr>
                <a:xfrm>
                  <a:off x="5882482" y="4883241"/>
                  <a:ext cx="78480" cy="342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6" name="Ink 35">
                  <a:extLst>
                    <a:ext uri="{FF2B5EF4-FFF2-40B4-BE49-F238E27FC236}">
                      <a16:creationId xmlns:a16="http://schemas.microsoft.com/office/drawing/2014/main" id="{24175E1E-FF7B-E0D1-F991-FC6F5C4CDD92}"/>
                    </a:ext>
                  </a:extLst>
                </p14:cNvPr>
                <p14:cNvContentPartPr/>
                <p14:nvPr/>
              </p14:nvContentPartPr>
              <p14:xfrm>
                <a:off x="5904082" y="5014281"/>
                <a:ext cx="112680" cy="47160"/>
              </p14:xfrm>
            </p:contentPart>
          </mc:Choice>
          <mc:Fallback xmlns="">
            <p:pic>
              <p:nvPicPr>
                <p:cNvPr id="36" name="Ink 35">
                  <a:extLst>
                    <a:ext uri="{FF2B5EF4-FFF2-40B4-BE49-F238E27FC236}">
                      <a16:creationId xmlns:a16="http://schemas.microsoft.com/office/drawing/2014/main" id="{24175E1E-FF7B-E0D1-F991-FC6F5C4CDD92}"/>
                    </a:ext>
                  </a:extLst>
                </p:cNvPr>
                <p:cNvPicPr/>
                <p:nvPr/>
              </p:nvPicPr>
              <p:blipFill>
                <a:blip r:embed="rId59"/>
                <a:stretch>
                  <a:fillRect/>
                </a:stretch>
              </p:blipFill>
              <p:spPr>
                <a:xfrm>
                  <a:off x="5895082" y="5005281"/>
                  <a:ext cx="13032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7" name="Ink 36">
                  <a:extLst>
                    <a:ext uri="{FF2B5EF4-FFF2-40B4-BE49-F238E27FC236}">
                      <a16:creationId xmlns:a16="http://schemas.microsoft.com/office/drawing/2014/main" id="{FBA51A1C-8461-C1D9-A7E3-AFC46781267F}"/>
                    </a:ext>
                  </a:extLst>
                </p14:cNvPr>
                <p14:cNvContentPartPr/>
                <p14:nvPr/>
              </p14:nvContentPartPr>
              <p14:xfrm>
                <a:off x="4760362" y="4597401"/>
                <a:ext cx="1443240" cy="794880"/>
              </p14:xfrm>
            </p:contentPart>
          </mc:Choice>
          <mc:Fallback xmlns="">
            <p:pic>
              <p:nvPicPr>
                <p:cNvPr id="37" name="Ink 36">
                  <a:extLst>
                    <a:ext uri="{FF2B5EF4-FFF2-40B4-BE49-F238E27FC236}">
                      <a16:creationId xmlns:a16="http://schemas.microsoft.com/office/drawing/2014/main" id="{FBA51A1C-8461-C1D9-A7E3-AFC46781267F}"/>
                    </a:ext>
                  </a:extLst>
                </p:cNvPr>
                <p:cNvPicPr/>
                <p:nvPr/>
              </p:nvPicPr>
              <p:blipFill>
                <a:blip r:embed="rId61"/>
                <a:stretch>
                  <a:fillRect/>
                </a:stretch>
              </p:blipFill>
              <p:spPr>
                <a:xfrm>
                  <a:off x="4751362" y="4588401"/>
                  <a:ext cx="1460880" cy="8125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9" name="Ink 38">
                  <a:extLst>
                    <a:ext uri="{FF2B5EF4-FFF2-40B4-BE49-F238E27FC236}">
                      <a16:creationId xmlns:a16="http://schemas.microsoft.com/office/drawing/2014/main" id="{AFEE0BD1-C71A-F916-8CE6-2B58AD8A5E11}"/>
                    </a:ext>
                  </a:extLst>
                </p14:cNvPr>
                <p14:cNvContentPartPr/>
                <p14:nvPr/>
              </p14:nvContentPartPr>
              <p14:xfrm>
                <a:off x="6464242" y="4742121"/>
                <a:ext cx="1066680" cy="592560"/>
              </p14:xfrm>
            </p:contentPart>
          </mc:Choice>
          <mc:Fallback xmlns="">
            <p:pic>
              <p:nvPicPr>
                <p:cNvPr id="39" name="Ink 38">
                  <a:extLst>
                    <a:ext uri="{FF2B5EF4-FFF2-40B4-BE49-F238E27FC236}">
                      <a16:creationId xmlns:a16="http://schemas.microsoft.com/office/drawing/2014/main" id="{AFEE0BD1-C71A-F916-8CE6-2B58AD8A5E11}"/>
                    </a:ext>
                  </a:extLst>
                </p:cNvPr>
                <p:cNvPicPr/>
                <p:nvPr/>
              </p:nvPicPr>
              <p:blipFill>
                <a:blip r:embed="rId63"/>
                <a:stretch>
                  <a:fillRect/>
                </a:stretch>
              </p:blipFill>
              <p:spPr>
                <a:xfrm>
                  <a:off x="6455242" y="4733481"/>
                  <a:ext cx="1084320" cy="6102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0" name="Ink 39">
                  <a:extLst>
                    <a:ext uri="{FF2B5EF4-FFF2-40B4-BE49-F238E27FC236}">
                      <a16:creationId xmlns:a16="http://schemas.microsoft.com/office/drawing/2014/main" id="{D177E4E0-0722-3BAB-7A7D-45B4DE275A34}"/>
                    </a:ext>
                  </a:extLst>
                </p14:cNvPr>
                <p14:cNvContentPartPr/>
                <p14:nvPr/>
              </p14:nvContentPartPr>
              <p14:xfrm>
                <a:off x="6723802" y="4626561"/>
                <a:ext cx="1554120" cy="608040"/>
              </p14:xfrm>
            </p:contentPart>
          </mc:Choice>
          <mc:Fallback xmlns="">
            <p:pic>
              <p:nvPicPr>
                <p:cNvPr id="40" name="Ink 39">
                  <a:extLst>
                    <a:ext uri="{FF2B5EF4-FFF2-40B4-BE49-F238E27FC236}">
                      <a16:creationId xmlns:a16="http://schemas.microsoft.com/office/drawing/2014/main" id="{D177E4E0-0722-3BAB-7A7D-45B4DE275A34}"/>
                    </a:ext>
                  </a:extLst>
                </p:cNvPr>
                <p:cNvPicPr/>
                <p:nvPr/>
              </p:nvPicPr>
              <p:blipFill>
                <a:blip r:embed="rId65"/>
                <a:stretch>
                  <a:fillRect/>
                </a:stretch>
              </p:blipFill>
              <p:spPr>
                <a:xfrm>
                  <a:off x="6714802" y="4617921"/>
                  <a:ext cx="1571760" cy="6256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1" name="Ink 40">
                  <a:extLst>
                    <a:ext uri="{FF2B5EF4-FFF2-40B4-BE49-F238E27FC236}">
                      <a16:creationId xmlns:a16="http://schemas.microsoft.com/office/drawing/2014/main" id="{64258C4B-91AE-E538-E6FA-1CE19F9761BE}"/>
                    </a:ext>
                  </a:extLst>
                </p14:cNvPr>
                <p14:cNvContentPartPr/>
                <p14:nvPr/>
              </p14:nvContentPartPr>
              <p14:xfrm>
                <a:off x="6983722" y="4769481"/>
                <a:ext cx="178560" cy="344880"/>
              </p14:xfrm>
            </p:contentPart>
          </mc:Choice>
          <mc:Fallback xmlns="">
            <p:pic>
              <p:nvPicPr>
                <p:cNvPr id="41" name="Ink 40">
                  <a:extLst>
                    <a:ext uri="{FF2B5EF4-FFF2-40B4-BE49-F238E27FC236}">
                      <a16:creationId xmlns:a16="http://schemas.microsoft.com/office/drawing/2014/main" id="{64258C4B-91AE-E538-E6FA-1CE19F9761BE}"/>
                    </a:ext>
                  </a:extLst>
                </p:cNvPr>
                <p:cNvPicPr/>
                <p:nvPr/>
              </p:nvPicPr>
              <p:blipFill>
                <a:blip r:embed="rId67"/>
                <a:stretch>
                  <a:fillRect/>
                </a:stretch>
              </p:blipFill>
              <p:spPr>
                <a:xfrm>
                  <a:off x="6975082" y="4760481"/>
                  <a:ext cx="196200" cy="3625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2" name="Ink 41">
                  <a:extLst>
                    <a:ext uri="{FF2B5EF4-FFF2-40B4-BE49-F238E27FC236}">
                      <a16:creationId xmlns:a16="http://schemas.microsoft.com/office/drawing/2014/main" id="{E53E839C-FC37-6DB4-D0D5-716B2B8B895D}"/>
                    </a:ext>
                  </a:extLst>
                </p14:cNvPr>
                <p14:cNvContentPartPr/>
                <p14:nvPr/>
              </p14:nvContentPartPr>
              <p14:xfrm>
                <a:off x="7114042" y="4787841"/>
                <a:ext cx="607680" cy="307080"/>
              </p14:xfrm>
            </p:contentPart>
          </mc:Choice>
          <mc:Fallback xmlns="">
            <p:pic>
              <p:nvPicPr>
                <p:cNvPr id="42" name="Ink 41">
                  <a:extLst>
                    <a:ext uri="{FF2B5EF4-FFF2-40B4-BE49-F238E27FC236}">
                      <a16:creationId xmlns:a16="http://schemas.microsoft.com/office/drawing/2014/main" id="{E53E839C-FC37-6DB4-D0D5-716B2B8B895D}"/>
                    </a:ext>
                  </a:extLst>
                </p:cNvPr>
                <p:cNvPicPr/>
                <p:nvPr/>
              </p:nvPicPr>
              <p:blipFill>
                <a:blip r:embed="rId69"/>
                <a:stretch>
                  <a:fillRect/>
                </a:stretch>
              </p:blipFill>
              <p:spPr>
                <a:xfrm>
                  <a:off x="7105402" y="4778841"/>
                  <a:ext cx="6253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3" name="Ink 42">
                  <a:extLst>
                    <a:ext uri="{FF2B5EF4-FFF2-40B4-BE49-F238E27FC236}">
                      <a16:creationId xmlns:a16="http://schemas.microsoft.com/office/drawing/2014/main" id="{5C21AE4F-A921-78E8-22F5-51946462D502}"/>
                    </a:ext>
                  </a:extLst>
                </p14:cNvPr>
                <p14:cNvContentPartPr/>
                <p14:nvPr/>
              </p14:nvContentPartPr>
              <p14:xfrm>
                <a:off x="8743762" y="4632681"/>
                <a:ext cx="1571040" cy="686520"/>
              </p14:xfrm>
            </p:contentPart>
          </mc:Choice>
          <mc:Fallback xmlns="">
            <p:pic>
              <p:nvPicPr>
                <p:cNvPr id="43" name="Ink 42">
                  <a:extLst>
                    <a:ext uri="{FF2B5EF4-FFF2-40B4-BE49-F238E27FC236}">
                      <a16:creationId xmlns:a16="http://schemas.microsoft.com/office/drawing/2014/main" id="{5C21AE4F-A921-78E8-22F5-51946462D502}"/>
                    </a:ext>
                  </a:extLst>
                </p:cNvPr>
                <p:cNvPicPr/>
                <p:nvPr/>
              </p:nvPicPr>
              <p:blipFill>
                <a:blip r:embed="rId71"/>
                <a:stretch>
                  <a:fillRect/>
                </a:stretch>
              </p:blipFill>
              <p:spPr>
                <a:xfrm>
                  <a:off x="8734762" y="4623681"/>
                  <a:ext cx="1588680" cy="704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4" name="Ink 43">
                  <a:extLst>
                    <a:ext uri="{FF2B5EF4-FFF2-40B4-BE49-F238E27FC236}">
                      <a16:creationId xmlns:a16="http://schemas.microsoft.com/office/drawing/2014/main" id="{26E666F3-E0D1-60AA-FC2A-4D48BC94CF18}"/>
                    </a:ext>
                  </a:extLst>
                </p14:cNvPr>
                <p14:cNvContentPartPr/>
                <p14:nvPr/>
              </p14:nvContentPartPr>
              <p14:xfrm>
                <a:off x="9091882" y="4611801"/>
                <a:ext cx="1373760" cy="684000"/>
              </p14:xfrm>
            </p:contentPart>
          </mc:Choice>
          <mc:Fallback xmlns="">
            <p:pic>
              <p:nvPicPr>
                <p:cNvPr id="44" name="Ink 43">
                  <a:extLst>
                    <a:ext uri="{FF2B5EF4-FFF2-40B4-BE49-F238E27FC236}">
                      <a16:creationId xmlns:a16="http://schemas.microsoft.com/office/drawing/2014/main" id="{26E666F3-E0D1-60AA-FC2A-4D48BC94CF18}"/>
                    </a:ext>
                  </a:extLst>
                </p:cNvPr>
                <p:cNvPicPr/>
                <p:nvPr/>
              </p:nvPicPr>
              <p:blipFill>
                <a:blip r:embed="rId73"/>
                <a:stretch>
                  <a:fillRect/>
                </a:stretch>
              </p:blipFill>
              <p:spPr>
                <a:xfrm>
                  <a:off x="9082882" y="4602801"/>
                  <a:ext cx="1391400" cy="7016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5" name="Ink 44">
                  <a:extLst>
                    <a:ext uri="{FF2B5EF4-FFF2-40B4-BE49-F238E27FC236}">
                      <a16:creationId xmlns:a16="http://schemas.microsoft.com/office/drawing/2014/main" id="{6E1B5AEE-085C-D4AC-D789-EA987CCCEB42}"/>
                    </a:ext>
                  </a:extLst>
                </p14:cNvPr>
                <p14:cNvContentPartPr/>
                <p14:nvPr/>
              </p14:nvContentPartPr>
              <p14:xfrm>
                <a:off x="9213922" y="4809441"/>
                <a:ext cx="255960" cy="344160"/>
              </p14:xfrm>
            </p:contentPart>
          </mc:Choice>
          <mc:Fallback xmlns="">
            <p:pic>
              <p:nvPicPr>
                <p:cNvPr id="45" name="Ink 44">
                  <a:extLst>
                    <a:ext uri="{FF2B5EF4-FFF2-40B4-BE49-F238E27FC236}">
                      <a16:creationId xmlns:a16="http://schemas.microsoft.com/office/drawing/2014/main" id="{6E1B5AEE-085C-D4AC-D789-EA987CCCEB42}"/>
                    </a:ext>
                  </a:extLst>
                </p:cNvPr>
                <p:cNvPicPr/>
                <p:nvPr/>
              </p:nvPicPr>
              <p:blipFill>
                <a:blip r:embed="rId75"/>
                <a:stretch>
                  <a:fillRect/>
                </a:stretch>
              </p:blipFill>
              <p:spPr>
                <a:xfrm>
                  <a:off x="9204922" y="4800801"/>
                  <a:ext cx="27360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6" name="Ink 45">
                  <a:extLst>
                    <a:ext uri="{FF2B5EF4-FFF2-40B4-BE49-F238E27FC236}">
                      <a16:creationId xmlns:a16="http://schemas.microsoft.com/office/drawing/2014/main" id="{079507BE-5B20-B378-A233-ADEE0A23DE4E}"/>
                    </a:ext>
                  </a:extLst>
                </p14:cNvPr>
                <p14:cNvContentPartPr/>
                <p14:nvPr/>
              </p14:nvContentPartPr>
              <p14:xfrm>
                <a:off x="9462322" y="4811601"/>
                <a:ext cx="496440" cy="341280"/>
              </p14:xfrm>
            </p:contentPart>
          </mc:Choice>
          <mc:Fallback xmlns="">
            <p:pic>
              <p:nvPicPr>
                <p:cNvPr id="46" name="Ink 45">
                  <a:extLst>
                    <a:ext uri="{FF2B5EF4-FFF2-40B4-BE49-F238E27FC236}">
                      <a16:creationId xmlns:a16="http://schemas.microsoft.com/office/drawing/2014/main" id="{079507BE-5B20-B378-A233-ADEE0A23DE4E}"/>
                    </a:ext>
                  </a:extLst>
                </p:cNvPr>
                <p:cNvPicPr/>
                <p:nvPr/>
              </p:nvPicPr>
              <p:blipFill>
                <a:blip r:embed="rId77"/>
                <a:stretch>
                  <a:fillRect/>
                </a:stretch>
              </p:blipFill>
              <p:spPr>
                <a:xfrm>
                  <a:off x="9453682" y="4802961"/>
                  <a:ext cx="51408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7" name="Ink 46">
                  <a:extLst>
                    <a:ext uri="{FF2B5EF4-FFF2-40B4-BE49-F238E27FC236}">
                      <a16:creationId xmlns:a16="http://schemas.microsoft.com/office/drawing/2014/main" id="{3F0E47F2-90C8-8B84-767B-126AF0708F01}"/>
                    </a:ext>
                  </a:extLst>
                </p14:cNvPr>
                <p14:cNvContentPartPr/>
                <p14:nvPr/>
              </p14:nvContentPartPr>
              <p14:xfrm>
                <a:off x="9989002" y="4924641"/>
                <a:ext cx="27360" cy="123840"/>
              </p14:xfrm>
            </p:contentPart>
          </mc:Choice>
          <mc:Fallback xmlns="">
            <p:pic>
              <p:nvPicPr>
                <p:cNvPr id="47" name="Ink 46">
                  <a:extLst>
                    <a:ext uri="{FF2B5EF4-FFF2-40B4-BE49-F238E27FC236}">
                      <a16:creationId xmlns:a16="http://schemas.microsoft.com/office/drawing/2014/main" id="{3F0E47F2-90C8-8B84-767B-126AF0708F01}"/>
                    </a:ext>
                  </a:extLst>
                </p:cNvPr>
                <p:cNvPicPr/>
                <p:nvPr/>
              </p:nvPicPr>
              <p:blipFill>
                <a:blip r:embed="rId79"/>
                <a:stretch>
                  <a:fillRect/>
                </a:stretch>
              </p:blipFill>
              <p:spPr>
                <a:xfrm>
                  <a:off x="9980002" y="4915641"/>
                  <a:ext cx="4500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8" name="Ink 47">
                  <a:extLst>
                    <a:ext uri="{FF2B5EF4-FFF2-40B4-BE49-F238E27FC236}">
                      <a16:creationId xmlns:a16="http://schemas.microsoft.com/office/drawing/2014/main" id="{0AC079BA-A87C-CE7A-53A2-4F3E3A57BB9D}"/>
                    </a:ext>
                  </a:extLst>
                </p14:cNvPr>
                <p14:cNvContentPartPr/>
                <p14:nvPr/>
              </p14:nvContentPartPr>
              <p14:xfrm>
                <a:off x="9987202" y="4815921"/>
                <a:ext cx="31680" cy="42120"/>
              </p14:xfrm>
            </p:contentPart>
          </mc:Choice>
          <mc:Fallback xmlns="">
            <p:pic>
              <p:nvPicPr>
                <p:cNvPr id="48" name="Ink 47">
                  <a:extLst>
                    <a:ext uri="{FF2B5EF4-FFF2-40B4-BE49-F238E27FC236}">
                      <a16:creationId xmlns:a16="http://schemas.microsoft.com/office/drawing/2014/main" id="{0AC079BA-A87C-CE7A-53A2-4F3E3A57BB9D}"/>
                    </a:ext>
                  </a:extLst>
                </p:cNvPr>
                <p:cNvPicPr/>
                <p:nvPr/>
              </p:nvPicPr>
              <p:blipFill>
                <a:blip r:embed="rId81"/>
                <a:stretch>
                  <a:fillRect/>
                </a:stretch>
              </p:blipFill>
              <p:spPr>
                <a:xfrm>
                  <a:off x="9978562" y="4807281"/>
                  <a:ext cx="4932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9" name="Ink 48">
                  <a:extLst>
                    <a:ext uri="{FF2B5EF4-FFF2-40B4-BE49-F238E27FC236}">
                      <a16:creationId xmlns:a16="http://schemas.microsoft.com/office/drawing/2014/main" id="{2D245267-31C4-0A51-1FD8-8DB3FA5F87D4}"/>
                    </a:ext>
                  </a:extLst>
                </p14:cNvPr>
                <p14:cNvContentPartPr/>
                <p14:nvPr/>
              </p14:nvContentPartPr>
              <p14:xfrm>
                <a:off x="10037602" y="4966761"/>
                <a:ext cx="271080" cy="214920"/>
              </p14:xfrm>
            </p:contentPart>
          </mc:Choice>
          <mc:Fallback xmlns="">
            <p:pic>
              <p:nvPicPr>
                <p:cNvPr id="49" name="Ink 48">
                  <a:extLst>
                    <a:ext uri="{FF2B5EF4-FFF2-40B4-BE49-F238E27FC236}">
                      <a16:creationId xmlns:a16="http://schemas.microsoft.com/office/drawing/2014/main" id="{2D245267-31C4-0A51-1FD8-8DB3FA5F87D4}"/>
                    </a:ext>
                  </a:extLst>
                </p:cNvPr>
                <p:cNvPicPr/>
                <p:nvPr/>
              </p:nvPicPr>
              <p:blipFill>
                <a:blip r:embed="rId83"/>
                <a:stretch>
                  <a:fillRect/>
                </a:stretch>
              </p:blipFill>
              <p:spPr>
                <a:xfrm>
                  <a:off x="10028602" y="4958121"/>
                  <a:ext cx="28872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32" name="Ink 231">
                  <a:extLst>
                    <a:ext uri="{FF2B5EF4-FFF2-40B4-BE49-F238E27FC236}">
                      <a16:creationId xmlns:a16="http://schemas.microsoft.com/office/drawing/2014/main" id="{4D895B38-7CAE-537F-FCC6-616C7CE02E45}"/>
                    </a:ext>
                  </a:extLst>
                </p14:cNvPr>
                <p14:cNvContentPartPr/>
                <p14:nvPr/>
              </p14:nvContentPartPr>
              <p14:xfrm>
                <a:off x="878482" y="1860904"/>
                <a:ext cx="330840" cy="405000"/>
              </p14:xfrm>
            </p:contentPart>
          </mc:Choice>
          <mc:Fallback xmlns="">
            <p:pic>
              <p:nvPicPr>
                <p:cNvPr id="232" name="Ink 231">
                  <a:extLst>
                    <a:ext uri="{FF2B5EF4-FFF2-40B4-BE49-F238E27FC236}">
                      <a16:creationId xmlns:a16="http://schemas.microsoft.com/office/drawing/2014/main" id="{4D895B38-7CAE-537F-FCC6-616C7CE02E45}"/>
                    </a:ext>
                  </a:extLst>
                </p:cNvPr>
                <p:cNvPicPr/>
                <p:nvPr/>
              </p:nvPicPr>
              <p:blipFill>
                <a:blip r:embed="rId85"/>
                <a:stretch>
                  <a:fillRect/>
                </a:stretch>
              </p:blipFill>
              <p:spPr>
                <a:xfrm>
                  <a:off x="869842" y="1851904"/>
                  <a:ext cx="348480" cy="4226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33" name="Ink 232">
                  <a:extLst>
                    <a:ext uri="{FF2B5EF4-FFF2-40B4-BE49-F238E27FC236}">
                      <a16:creationId xmlns:a16="http://schemas.microsoft.com/office/drawing/2014/main" id="{C29A6146-BA90-0BF5-632A-CD415BCA63A7}"/>
                    </a:ext>
                  </a:extLst>
                </p14:cNvPr>
                <p14:cNvContentPartPr/>
                <p14:nvPr/>
              </p14:nvContentPartPr>
              <p14:xfrm>
                <a:off x="1238482" y="1789624"/>
                <a:ext cx="146160" cy="353520"/>
              </p14:xfrm>
            </p:contentPart>
          </mc:Choice>
          <mc:Fallback xmlns="">
            <p:pic>
              <p:nvPicPr>
                <p:cNvPr id="233" name="Ink 232">
                  <a:extLst>
                    <a:ext uri="{FF2B5EF4-FFF2-40B4-BE49-F238E27FC236}">
                      <a16:creationId xmlns:a16="http://schemas.microsoft.com/office/drawing/2014/main" id="{C29A6146-BA90-0BF5-632A-CD415BCA63A7}"/>
                    </a:ext>
                  </a:extLst>
                </p:cNvPr>
                <p:cNvPicPr/>
                <p:nvPr/>
              </p:nvPicPr>
              <p:blipFill>
                <a:blip r:embed="rId87"/>
                <a:stretch>
                  <a:fillRect/>
                </a:stretch>
              </p:blipFill>
              <p:spPr>
                <a:xfrm>
                  <a:off x="1229842" y="1780624"/>
                  <a:ext cx="16380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34" name="Ink 233">
                  <a:extLst>
                    <a:ext uri="{FF2B5EF4-FFF2-40B4-BE49-F238E27FC236}">
                      <a16:creationId xmlns:a16="http://schemas.microsoft.com/office/drawing/2014/main" id="{0209F679-55A4-473C-795F-D9B297BD8B34}"/>
                    </a:ext>
                  </a:extLst>
                </p14:cNvPr>
                <p14:cNvContentPartPr/>
                <p14:nvPr/>
              </p14:nvContentPartPr>
              <p14:xfrm>
                <a:off x="1251802" y="1979344"/>
                <a:ext cx="138600" cy="36720"/>
              </p14:xfrm>
            </p:contentPart>
          </mc:Choice>
          <mc:Fallback xmlns="">
            <p:pic>
              <p:nvPicPr>
                <p:cNvPr id="234" name="Ink 233">
                  <a:extLst>
                    <a:ext uri="{FF2B5EF4-FFF2-40B4-BE49-F238E27FC236}">
                      <a16:creationId xmlns:a16="http://schemas.microsoft.com/office/drawing/2014/main" id="{0209F679-55A4-473C-795F-D9B297BD8B34}"/>
                    </a:ext>
                  </a:extLst>
                </p:cNvPr>
                <p:cNvPicPr/>
                <p:nvPr/>
              </p:nvPicPr>
              <p:blipFill>
                <a:blip r:embed="rId89"/>
                <a:stretch>
                  <a:fillRect/>
                </a:stretch>
              </p:blipFill>
              <p:spPr>
                <a:xfrm>
                  <a:off x="1243162" y="1970344"/>
                  <a:ext cx="15624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0" name="Ink 49">
                  <a:extLst>
                    <a:ext uri="{FF2B5EF4-FFF2-40B4-BE49-F238E27FC236}">
                      <a16:creationId xmlns:a16="http://schemas.microsoft.com/office/drawing/2014/main" id="{40B8159D-0423-BB18-5D17-5D1C36AF65B3}"/>
                    </a:ext>
                  </a:extLst>
                </p14:cNvPr>
                <p14:cNvContentPartPr/>
                <p14:nvPr/>
              </p14:nvContentPartPr>
              <p14:xfrm>
                <a:off x="11669122" y="2105481"/>
                <a:ext cx="175320" cy="276840"/>
              </p14:xfrm>
            </p:contentPart>
          </mc:Choice>
          <mc:Fallback xmlns="">
            <p:pic>
              <p:nvPicPr>
                <p:cNvPr id="50" name="Ink 49">
                  <a:extLst>
                    <a:ext uri="{FF2B5EF4-FFF2-40B4-BE49-F238E27FC236}">
                      <a16:creationId xmlns:a16="http://schemas.microsoft.com/office/drawing/2014/main" id="{40B8159D-0423-BB18-5D17-5D1C36AF65B3}"/>
                    </a:ext>
                  </a:extLst>
                </p:cNvPr>
                <p:cNvPicPr/>
                <p:nvPr/>
              </p:nvPicPr>
              <p:blipFill>
                <a:blip r:embed="rId91"/>
                <a:stretch>
                  <a:fillRect/>
                </a:stretch>
              </p:blipFill>
              <p:spPr>
                <a:xfrm>
                  <a:off x="11660122" y="2096841"/>
                  <a:ext cx="19296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1" name="Ink 50">
                  <a:extLst>
                    <a:ext uri="{FF2B5EF4-FFF2-40B4-BE49-F238E27FC236}">
                      <a16:creationId xmlns:a16="http://schemas.microsoft.com/office/drawing/2014/main" id="{12A5C120-392A-AA99-078B-708EE8C98900}"/>
                    </a:ext>
                  </a:extLst>
                </p14:cNvPr>
                <p14:cNvContentPartPr/>
                <p14:nvPr/>
              </p14:nvContentPartPr>
              <p14:xfrm>
                <a:off x="11844442" y="2213481"/>
                <a:ext cx="187560" cy="173160"/>
              </p14:xfrm>
            </p:contentPart>
          </mc:Choice>
          <mc:Fallback xmlns="">
            <p:pic>
              <p:nvPicPr>
                <p:cNvPr id="51" name="Ink 50">
                  <a:extLst>
                    <a:ext uri="{FF2B5EF4-FFF2-40B4-BE49-F238E27FC236}">
                      <a16:creationId xmlns:a16="http://schemas.microsoft.com/office/drawing/2014/main" id="{12A5C120-392A-AA99-078B-708EE8C98900}"/>
                    </a:ext>
                  </a:extLst>
                </p:cNvPr>
                <p:cNvPicPr/>
                <p:nvPr/>
              </p:nvPicPr>
              <p:blipFill>
                <a:blip r:embed="rId93"/>
                <a:stretch>
                  <a:fillRect/>
                </a:stretch>
              </p:blipFill>
              <p:spPr>
                <a:xfrm>
                  <a:off x="11835442" y="2204481"/>
                  <a:ext cx="2052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2" name="Ink 51">
                  <a:extLst>
                    <a:ext uri="{FF2B5EF4-FFF2-40B4-BE49-F238E27FC236}">
                      <a16:creationId xmlns:a16="http://schemas.microsoft.com/office/drawing/2014/main" id="{E81C3077-2AD3-CB5F-EFEB-782688A7F11C}"/>
                    </a:ext>
                  </a:extLst>
                </p14:cNvPr>
                <p14:cNvContentPartPr/>
                <p14:nvPr/>
              </p14:nvContentPartPr>
              <p14:xfrm>
                <a:off x="11236402" y="2591481"/>
                <a:ext cx="15120" cy="353520"/>
              </p14:xfrm>
            </p:contentPart>
          </mc:Choice>
          <mc:Fallback xmlns="">
            <p:pic>
              <p:nvPicPr>
                <p:cNvPr id="52" name="Ink 51">
                  <a:extLst>
                    <a:ext uri="{FF2B5EF4-FFF2-40B4-BE49-F238E27FC236}">
                      <a16:creationId xmlns:a16="http://schemas.microsoft.com/office/drawing/2014/main" id="{E81C3077-2AD3-CB5F-EFEB-782688A7F11C}"/>
                    </a:ext>
                  </a:extLst>
                </p:cNvPr>
                <p:cNvPicPr/>
                <p:nvPr/>
              </p:nvPicPr>
              <p:blipFill>
                <a:blip r:embed="rId95"/>
                <a:stretch>
                  <a:fillRect/>
                </a:stretch>
              </p:blipFill>
              <p:spPr>
                <a:xfrm>
                  <a:off x="11227402" y="2582481"/>
                  <a:ext cx="3276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3" name="Ink 52">
                  <a:extLst>
                    <a:ext uri="{FF2B5EF4-FFF2-40B4-BE49-F238E27FC236}">
                      <a16:creationId xmlns:a16="http://schemas.microsoft.com/office/drawing/2014/main" id="{135163C4-298E-02A8-D437-072D4DF4F3D2}"/>
                    </a:ext>
                  </a:extLst>
                </p14:cNvPr>
                <p14:cNvContentPartPr/>
                <p14:nvPr/>
              </p14:nvContentPartPr>
              <p14:xfrm>
                <a:off x="11245042" y="2550081"/>
                <a:ext cx="390960" cy="436680"/>
              </p14:xfrm>
            </p:contentPart>
          </mc:Choice>
          <mc:Fallback xmlns="">
            <p:pic>
              <p:nvPicPr>
                <p:cNvPr id="53" name="Ink 52">
                  <a:extLst>
                    <a:ext uri="{FF2B5EF4-FFF2-40B4-BE49-F238E27FC236}">
                      <a16:creationId xmlns:a16="http://schemas.microsoft.com/office/drawing/2014/main" id="{135163C4-298E-02A8-D437-072D4DF4F3D2}"/>
                    </a:ext>
                  </a:extLst>
                </p:cNvPr>
                <p:cNvPicPr/>
                <p:nvPr/>
              </p:nvPicPr>
              <p:blipFill>
                <a:blip r:embed="rId97"/>
                <a:stretch>
                  <a:fillRect/>
                </a:stretch>
              </p:blipFill>
              <p:spPr>
                <a:xfrm>
                  <a:off x="11236402" y="2541441"/>
                  <a:ext cx="408600" cy="4543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4" name="Ink 53">
                  <a:extLst>
                    <a:ext uri="{FF2B5EF4-FFF2-40B4-BE49-F238E27FC236}">
                      <a16:creationId xmlns:a16="http://schemas.microsoft.com/office/drawing/2014/main" id="{79C2652A-3F82-C518-6A1B-E4894D8CEBE2}"/>
                    </a:ext>
                  </a:extLst>
                </p14:cNvPr>
                <p14:cNvContentPartPr/>
                <p14:nvPr/>
              </p14:nvContentPartPr>
              <p14:xfrm>
                <a:off x="11380762" y="2685441"/>
                <a:ext cx="137880" cy="235800"/>
              </p14:xfrm>
            </p:contentPart>
          </mc:Choice>
          <mc:Fallback xmlns="">
            <p:pic>
              <p:nvPicPr>
                <p:cNvPr id="54" name="Ink 53">
                  <a:extLst>
                    <a:ext uri="{FF2B5EF4-FFF2-40B4-BE49-F238E27FC236}">
                      <a16:creationId xmlns:a16="http://schemas.microsoft.com/office/drawing/2014/main" id="{79C2652A-3F82-C518-6A1B-E4894D8CEBE2}"/>
                    </a:ext>
                  </a:extLst>
                </p:cNvPr>
                <p:cNvPicPr/>
                <p:nvPr/>
              </p:nvPicPr>
              <p:blipFill>
                <a:blip r:embed="rId99"/>
                <a:stretch>
                  <a:fillRect/>
                </a:stretch>
              </p:blipFill>
              <p:spPr>
                <a:xfrm>
                  <a:off x="11372122" y="2676441"/>
                  <a:ext cx="15552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5" name="Ink 54">
                  <a:extLst>
                    <a:ext uri="{FF2B5EF4-FFF2-40B4-BE49-F238E27FC236}">
                      <a16:creationId xmlns:a16="http://schemas.microsoft.com/office/drawing/2014/main" id="{1B895D6C-58DA-B303-5C3E-CCA520952134}"/>
                    </a:ext>
                  </a:extLst>
                </p14:cNvPr>
                <p14:cNvContentPartPr/>
                <p14:nvPr/>
              </p14:nvContentPartPr>
              <p14:xfrm>
                <a:off x="11395522" y="2886321"/>
                <a:ext cx="218880" cy="405720"/>
              </p14:xfrm>
            </p:contentPart>
          </mc:Choice>
          <mc:Fallback xmlns="">
            <p:pic>
              <p:nvPicPr>
                <p:cNvPr id="55" name="Ink 54">
                  <a:extLst>
                    <a:ext uri="{FF2B5EF4-FFF2-40B4-BE49-F238E27FC236}">
                      <a16:creationId xmlns:a16="http://schemas.microsoft.com/office/drawing/2014/main" id="{1B895D6C-58DA-B303-5C3E-CCA520952134}"/>
                    </a:ext>
                  </a:extLst>
                </p:cNvPr>
                <p:cNvPicPr/>
                <p:nvPr/>
              </p:nvPicPr>
              <p:blipFill>
                <a:blip r:embed="rId101"/>
                <a:stretch>
                  <a:fillRect/>
                </a:stretch>
              </p:blipFill>
              <p:spPr>
                <a:xfrm>
                  <a:off x="11386522" y="2877681"/>
                  <a:ext cx="236520" cy="4233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6" name="Ink 55">
                  <a:extLst>
                    <a:ext uri="{FF2B5EF4-FFF2-40B4-BE49-F238E27FC236}">
                      <a16:creationId xmlns:a16="http://schemas.microsoft.com/office/drawing/2014/main" id="{057A0BF2-7804-D762-1121-03FEDC502D4E}"/>
                    </a:ext>
                  </a:extLst>
                </p14:cNvPr>
                <p14:cNvContentPartPr/>
                <p14:nvPr/>
              </p14:nvContentPartPr>
              <p14:xfrm>
                <a:off x="11653282" y="3149121"/>
                <a:ext cx="50040" cy="291960"/>
              </p14:xfrm>
            </p:contentPart>
          </mc:Choice>
          <mc:Fallback xmlns="">
            <p:pic>
              <p:nvPicPr>
                <p:cNvPr id="56" name="Ink 55">
                  <a:extLst>
                    <a:ext uri="{FF2B5EF4-FFF2-40B4-BE49-F238E27FC236}">
                      <a16:creationId xmlns:a16="http://schemas.microsoft.com/office/drawing/2014/main" id="{057A0BF2-7804-D762-1121-03FEDC502D4E}"/>
                    </a:ext>
                  </a:extLst>
                </p:cNvPr>
                <p:cNvPicPr/>
                <p:nvPr/>
              </p:nvPicPr>
              <p:blipFill>
                <a:blip r:embed="rId103"/>
                <a:stretch>
                  <a:fillRect/>
                </a:stretch>
              </p:blipFill>
              <p:spPr>
                <a:xfrm>
                  <a:off x="11644642" y="3140121"/>
                  <a:ext cx="6768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7" name="Ink 56">
                  <a:extLst>
                    <a:ext uri="{FF2B5EF4-FFF2-40B4-BE49-F238E27FC236}">
                      <a16:creationId xmlns:a16="http://schemas.microsoft.com/office/drawing/2014/main" id="{7FA0065E-9853-E6D3-BD4D-5B4BA3E45DBF}"/>
                    </a:ext>
                  </a:extLst>
                </p14:cNvPr>
                <p14:cNvContentPartPr/>
                <p14:nvPr/>
              </p14:nvContentPartPr>
              <p14:xfrm>
                <a:off x="11654722" y="3052281"/>
                <a:ext cx="377280" cy="389520"/>
              </p14:xfrm>
            </p:contentPart>
          </mc:Choice>
          <mc:Fallback xmlns="">
            <p:pic>
              <p:nvPicPr>
                <p:cNvPr id="57" name="Ink 56">
                  <a:extLst>
                    <a:ext uri="{FF2B5EF4-FFF2-40B4-BE49-F238E27FC236}">
                      <a16:creationId xmlns:a16="http://schemas.microsoft.com/office/drawing/2014/main" id="{7FA0065E-9853-E6D3-BD4D-5B4BA3E45DBF}"/>
                    </a:ext>
                  </a:extLst>
                </p:cNvPr>
                <p:cNvPicPr/>
                <p:nvPr/>
              </p:nvPicPr>
              <p:blipFill>
                <a:blip r:embed="rId105"/>
                <a:stretch>
                  <a:fillRect/>
                </a:stretch>
              </p:blipFill>
              <p:spPr>
                <a:xfrm>
                  <a:off x="11645722" y="3043281"/>
                  <a:ext cx="394920" cy="4071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8" name="Ink 57">
                  <a:extLst>
                    <a:ext uri="{FF2B5EF4-FFF2-40B4-BE49-F238E27FC236}">
                      <a16:creationId xmlns:a16="http://schemas.microsoft.com/office/drawing/2014/main" id="{EB556404-5957-97E0-A5BE-AA6240EF5CA5}"/>
                    </a:ext>
                  </a:extLst>
                </p14:cNvPr>
                <p14:cNvContentPartPr/>
                <p14:nvPr/>
              </p14:nvContentPartPr>
              <p14:xfrm>
                <a:off x="11758402" y="3123201"/>
                <a:ext cx="135720" cy="209880"/>
              </p14:xfrm>
            </p:contentPart>
          </mc:Choice>
          <mc:Fallback xmlns="">
            <p:pic>
              <p:nvPicPr>
                <p:cNvPr id="58" name="Ink 57">
                  <a:extLst>
                    <a:ext uri="{FF2B5EF4-FFF2-40B4-BE49-F238E27FC236}">
                      <a16:creationId xmlns:a16="http://schemas.microsoft.com/office/drawing/2014/main" id="{EB556404-5957-97E0-A5BE-AA6240EF5CA5}"/>
                    </a:ext>
                  </a:extLst>
                </p:cNvPr>
                <p:cNvPicPr/>
                <p:nvPr/>
              </p:nvPicPr>
              <p:blipFill>
                <a:blip r:embed="rId107"/>
                <a:stretch>
                  <a:fillRect/>
                </a:stretch>
              </p:blipFill>
              <p:spPr>
                <a:xfrm>
                  <a:off x="11749762" y="3114561"/>
                  <a:ext cx="15336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2" name="Ink 61">
                  <a:extLst>
                    <a:ext uri="{FF2B5EF4-FFF2-40B4-BE49-F238E27FC236}">
                      <a16:creationId xmlns:a16="http://schemas.microsoft.com/office/drawing/2014/main" id="{7F912268-5E92-B554-FF61-BEA9E819ECED}"/>
                    </a:ext>
                  </a:extLst>
                </p14:cNvPr>
                <p14:cNvContentPartPr/>
                <p14:nvPr/>
              </p14:nvContentPartPr>
              <p14:xfrm>
                <a:off x="10914202" y="2664921"/>
                <a:ext cx="81000" cy="147960"/>
              </p14:xfrm>
            </p:contentPart>
          </mc:Choice>
          <mc:Fallback xmlns="">
            <p:pic>
              <p:nvPicPr>
                <p:cNvPr id="62" name="Ink 61">
                  <a:extLst>
                    <a:ext uri="{FF2B5EF4-FFF2-40B4-BE49-F238E27FC236}">
                      <a16:creationId xmlns:a16="http://schemas.microsoft.com/office/drawing/2014/main" id="{7F912268-5E92-B554-FF61-BEA9E819ECED}"/>
                    </a:ext>
                  </a:extLst>
                </p:cNvPr>
                <p:cNvPicPr/>
                <p:nvPr/>
              </p:nvPicPr>
              <p:blipFill>
                <a:blip r:embed="rId109"/>
                <a:stretch>
                  <a:fillRect/>
                </a:stretch>
              </p:blipFill>
              <p:spPr>
                <a:xfrm>
                  <a:off x="10905562" y="2655921"/>
                  <a:ext cx="9864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3" name="Ink 62">
                  <a:extLst>
                    <a:ext uri="{FF2B5EF4-FFF2-40B4-BE49-F238E27FC236}">
                      <a16:creationId xmlns:a16="http://schemas.microsoft.com/office/drawing/2014/main" id="{C669C820-7247-1C0D-CF28-87D8FD1C9DB9}"/>
                    </a:ext>
                  </a:extLst>
                </p14:cNvPr>
                <p14:cNvContentPartPr/>
                <p14:nvPr/>
              </p14:nvContentPartPr>
              <p14:xfrm>
                <a:off x="11002042" y="2685441"/>
                <a:ext cx="72720" cy="77400"/>
              </p14:xfrm>
            </p:contentPart>
          </mc:Choice>
          <mc:Fallback xmlns="">
            <p:pic>
              <p:nvPicPr>
                <p:cNvPr id="63" name="Ink 62">
                  <a:extLst>
                    <a:ext uri="{FF2B5EF4-FFF2-40B4-BE49-F238E27FC236}">
                      <a16:creationId xmlns:a16="http://schemas.microsoft.com/office/drawing/2014/main" id="{C669C820-7247-1C0D-CF28-87D8FD1C9DB9}"/>
                    </a:ext>
                  </a:extLst>
                </p:cNvPr>
                <p:cNvPicPr/>
                <p:nvPr/>
              </p:nvPicPr>
              <p:blipFill>
                <a:blip r:embed="rId111"/>
                <a:stretch>
                  <a:fillRect/>
                </a:stretch>
              </p:blipFill>
              <p:spPr>
                <a:xfrm>
                  <a:off x="10993402" y="2676801"/>
                  <a:ext cx="9036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4" name="Ink 63">
                  <a:extLst>
                    <a:ext uri="{FF2B5EF4-FFF2-40B4-BE49-F238E27FC236}">
                      <a16:creationId xmlns:a16="http://schemas.microsoft.com/office/drawing/2014/main" id="{5CB1B2A7-2AA9-923C-AEFE-FE643FBC61E2}"/>
                    </a:ext>
                  </a:extLst>
                </p14:cNvPr>
                <p14:cNvContentPartPr/>
                <p14:nvPr/>
              </p14:nvContentPartPr>
              <p14:xfrm>
                <a:off x="11084482" y="2670321"/>
                <a:ext cx="59400" cy="76320"/>
              </p14:xfrm>
            </p:contentPart>
          </mc:Choice>
          <mc:Fallback xmlns="">
            <p:pic>
              <p:nvPicPr>
                <p:cNvPr id="64" name="Ink 63">
                  <a:extLst>
                    <a:ext uri="{FF2B5EF4-FFF2-40B4-BE49-F238E27FC236}">
                      <a16:creationId xmlns:a16="http://schemas.microsoft.com/office/drawing/2014/main" id="{5CB1B2A7-2AA9-923C-AEFE-FE643FBC61E2}"/>
                    </a:ext>
                  </a:extLst>
                </p:cNvPr>
                <p:cNvPicPr/>
                <p:nvPr/>
              </p:nvPicPr>
              <p:blipFill>
                <a:blip r:embed="rId113"/>
                <a:stretch>
                  <a:fillRect/>
                </a:stretch>
              </p:blipFill>
              <p:spPr>
                <a:xfrm>
                  <a:off x="11075842" y="2661321"/>
                  <a:ext cx="7704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5" name="Ink 64">
                  <a:extLst>
                    <a:ext uri="{FF2B5EF4-FFF2-40B4-BE49-F238E27FC236}">
                      <a16:creationId xmlns:a16="http://schemas.microsoft.com/office/drawing/2014/main" id="{F393842B-7895-6C9D-FAEA-CD61FA179F4C}"/>
                    </a:ext>
                  </a:extLst>
                </p14:cNvPr>
                <p14:cNvContentPartPr/>
                <p14:nvPr/>
              </p14:nvContentPartPr>
              <p14:xfrm>
                <a:off x="11165842" y="2590401"/>
                <a:ext cx="16560" cy="179640"/>
              </p14:xfrm>
            </p:contentPart>
          </mc:Choice>
          <mc:Fallback xmlns="">
            <p:pic>
              <p:nvPicPr>
                <p:cNvPr id="65" name="Ink 64">
                  <a:extLst>
                    <a:ext uri="{FF2B5EF4-FFF2-40B4-BE49-F238E27FC236}">
                      <a16:creationId xmlns:a16="http://schemas.microsoft.com/office/drawing/2014/main" id="{F393842B-7895-6C9D-FAEA-CD61FA179F4C}"/>
                    </a:ext>
                  </a:extLst>
                </p:cNvPr>
                <p:cNvPicPr/>
                <p:nvPr/>
              </p:nvPicPr>
              <p:blipFill>
                <a:blip r:embed="rId115"/>
                <a:stretch>
                  <a:fillRect/>
                </a:stretch>
              </p:blipFill>
              <p:spPr>
                <a:xfrm>
                  <a:off x="11156842" y="2581761"/>
                  <a:ext cx="3420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6" name="Ink 65">
                  <a:extLst>
                    <a:ext uri="{FF2B5EF4-FFF2-40B4-BE49-F238E27FC236}">
                      <a16:creationId xmlns:a16="http://schemas.microsoft.com/office/drawing/2014/main" id="{CCC640EC-5AD3-DD3F-835C-84AC3C95277B}"/>
                    </a:ext>
                  </a:extLst>
                </p14:cNvPr>
                <p14:cNvContentPartPr/>
                <p14:nvPr/>
              </p14:nvContentPartPr>
              <p14:xfrm>
                <a:off x="11150362" y="2600841"/>
                <a:ext cx="114120" cy="104400"/>
              </p14:xfrm>
            </p:contentPart>
          </mc:Choice>
          <mc:Fallback xmlns="">
            <p:pic>
              <p:nvPicPr>
                <p:cNvPr id="66" name="Ink 65">
                  <a:extLst>
                    <a:ext uri="{FF2B5EF4-FFF2-40B4-BE49-F238E27FC236}">
                      <a16:creationId xmlns:a16="http://schemas.microsoft.com/office/drawing/2014/main" id="{CCC640EC-5AD3-DD3F-835C-84AC3C95277B}"/>
                    </a:ext>
                  </a:extLst>
                </p:cNvPr>
                <p:cNvPicPr/>
                <p:nvPr/>
              </p:nvPicPr>
              <p:blipFill>
                <a:blip r:embed="rId117"/>
                <a:stretch>
                  <a:fillRect/>
                </a:stretch>
              </p:blipFill>
              <p:spPr>
                <a:xfrm>
                  <a:off x="11141362" y="2592201"/>
                  <a:ext cx="13176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8" name="Ink 67">
                  <a:extLst>
                    <a:ext uri="{FF2B5EF4-FFF2-40B4-BE49-F238E27FC236}">
                      <a16:creationId xmlns:a16="http://schemas.microsoft.com/office/drawing/2014/main" id="{07747457-200E-2EB3-99C7-2C7509530892}"/>
                    </a:ext>
                  </a:extLst>
                </p14:cNvPr>
                <p14:cNvContentPartPr/>
                <p14:nvPr/>
              </p14:nvContentPartPr>
              <p14:xfrm>
                <a:off x="10801882" y="2136801"/>
                <a:ext cx="155520" cy="1570320"/>
              </p14:xfrm>
            </p:contentPart>
          </mc:Choice>
          <mc:Fallback xmlns="">
            <p:pic>
              <p:nvPicPr>
                <p:cNvPr id="68" name="Ink 67">
                  <a:extLst>
                    <a:ext uri="{FF2B5EF4-FFF2-40B4-BE49-F238E27FC236}">
                      <a16:creationId xmlns:a16="http://schemas.microsoft.com/office/drawing/2014/main" id="{07747457-200E-2EB3-99C7-2C7509530892}"/>
                    </a:ext>
                  </a:extLst>
                </p:cNvPr>
                <p:cNvPicPr/>
                <p:nvPr/>
              </p:nvPicPr>
              <p:blipFill>
                <a:blip r:embed="rId119"/>
                <a:stretch>
                  <a:fillRect/>
                </a:stretch>
              </p:blipFill>
              <p:spPr>
                <a:xfrm>
                  <a:off x="10792882" y="2127801"/>
                  <a:ext cx="173160" cy="15879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9" name="Ink 68">
                  <a:extLst>
                    <a:ext uri="{FF2B5EF4-FFF2-40B4-BE49-F238E27FC236}">
                      <a16:creationId xmlns:a16="http://schemas.microsoft.com/office/drawing/2014/main" id="{304DC299-D45B-540D-C3BF-63AF0D7094AB}"/>
                    </a:ext>
                  </a:extLst>
                </p14:cNvPr>
                <p14:cNvContentPartPr/>
                <p14:nvPr/>
              </p14:nvContentPartPr>
              <p14:xfrm>
                <a:off x="10921402" y="2124921"/>
                <a:ext cx="1002240" cy="76320"/>
              </p14:xfrm>
            </p:contentPart>
          </mc:Choice>
          <mc:Fallback xmlns="">
            <p:pic>
              <p:nvPicPr>
                <p:cNvPr id="69" name="Ink 68">
                  <a:extLst>
                    <a:ext uri="{FF2B5EF4-FFF2-40B4-BE49-F238E27FC236}">
                      <a16:creationId xmlns:a16="http://schemas.microsoft.com/office/drawing/2014/main" id="{304DC299-D45B-540D-C3BF-63AF0D7094AB}"/>
                    </a:ext>
                  </a:extLst>
                </p:cNvPr>
                <p:cNvPicPr/>
                <p:nvPr/>
              </p:nvPicPr>
              <p:blipFill>
                <a:blip r:embed="rId121"/>
                <a:stretch>
                  <a:fillRect/>
                </a:stretch>
              </p:blipFill>
              <p:spPr>
                <a:xfrm>
                  <a:off x="10912402" y="2116281"/>
                  <a:ext cx="101988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0" name="Ink 69">
                  <a:extLst>
                    <a:ext uri="{FF2B5EF4-FFF2-40B4-BE49-F238E27FC236}">
                      <a16:creationId xmlns:a16="http://schemas.microsoft.com/office/drawing/2014/main" id="{8EB1A5E4-BC32-1237-D5C0-81A16F7C9DF8}"/>
                    </a:ext>
                  </a:extLst>
                </p14:cNvPr>
                <p14:cNvContentPartPr/>
                <p14:nvPr/>
              </p14:nvContentPartPr>
              <p14:xfrm>
                <a:off x="10946962" y="3570681"/>
                <a:ext cx="988200" cy="74520"/>
              </p14:xfrm>
            </p:contentPart>
          </mc:Choice>
          <mc:Fallback xmlns="">
            <p:pic>
              <p:nvPicPr>
                <p:cNvPr id="70" name="Ink 69">
                  <a:extLst>
                    <a:ext uri="{FF2B5EF4-FFF2-40B4-BE49-F238E27FC236}">
                      <a16:creationId xmlns:a16="http://schemas.microsoft.com/office/drawing/2014/main" id="{8EB1A5E4-BC32-1237-D5C0-81A16F7C9DF8}"/>
                    </a:ext>
                  </a:extLst>
                </p:cNvPr>
                <p:cNvPicPr/>
                <p:nvPr/>
              </p:nvPicPr>
              <p:blipFill>
                <a:blip r:embed="rId123"/>
                <a:stretch>
                  <a:fillRect/>
                </a:stretch>
              </p:blipFill>
              <p:spPr>
                <a:xfrm>
                  <a:off x="10938322" y="3561681"/>
                  <a:ext cx="100584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2" name="Ink 71">
                  <a:extLst>
                    <a:ext uri="{FF2B5EF4-FFF2-40B4-BE49-F238E27FC236}">
                      <a16:creationId xmlns:a16="http://schemas.microsoft.com/office/drawing/2014/main" id="{601F937A-9D3F-B0F3-125E-CE5762CB56F9}"/>
                    </a:ext>
                  </a:extLst>
                </p14:cNvPr>
                <p14:cNvContentPartPr/>
                <p14:nvPr/>
              </p14:nvContentPartPr>
              <p14:xfrm>
                <a:off x="11315962" y="1761321"/>
                <a:ext cx="26640" cy="452880"/>
              </p14:xfrm>
            </p:contentPart>
          </mc:Choice>
          <mc:Fallback xmlns="">
            <p:pic>
              <p:nvPicPr>
                <p:cNvPr id="72" name="Ink 71">
                  <a:extLst>
                    <a:ext uri="{FF2B5EF4-FFF2-40B4-BE49-F238E27FC236}">
                      <a16:creationId xmlns:a16="http://schemas.microsoft.com/office/drawing/2014/main" id="{601F937A-9D3F-B0F3-125E-CE5762CB56F9}"/>
                    </a:ext>
                  </a:extLst>
                </p:cNvPr>
                <p:cNvPicPr/>
                <p:nvPr/>
              </p:nvPicPr>
              <p:blipFill>
                <a:blip r:embed="rId125"/>
                <a:stretch>
                  <a:fillRect/>
                </a:stretch>
              </p:blipFill>
              <p:spPr>
                <a:xfrm>
                  <a:off x="11306962" y="1752321"/>
                  <a:ext cx="44280" cy="4705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3" name="Ink 72">
                  <a:extLst>
                    <a:ext uri="{FF2B5EF4-FFF2-40B4-BE49-F238E27FC236}">
                      <a16:creationId xmlns:a16="http://schemas.microsoft.com/office/drawing/2014/main" id="{970781BC-5727-DF6A-1C06-BEE751B47581}"/>
                    </a:ext>
                  </a:extLst>
                </p14:cNvPr>
                <p14:cNvContentPartPr/>
                <p14:nvPr/>
              </p14:nvContentPartPr>
              <p14:xfrm>
                <a:off x="11149642" y="1677441"/>
                <a:ext cx="202320" cy="237960"/>
              </p14:xfrm>
            </p:contentPart>
          </mc:Choice>
          <mc:Fallback xmlns="">
            <p:pic>
              <p:nvPicPr>
                <p:cNvPr id="73" name="Ink 72">
                  <a:extLst>
                    <a:ext uri="{FF2B5EF4-FFF2-40B4-BE49-F238E27FC236}">
                      <a16:creationId xmlns:a16="http://schemas.microsoft.com/office/drawing/2014/main" id="{970781BC-5727-DF6A-1C06-BEE751B47581}"/>
                    </a:ext>
                  </a:extLst>
                </p:cNvPr>
                <p:cNvPicPr/>
                <p:nvPr/>
              </p:nvPicPr>
              <p:blipFill>
                <a:blip r:embed="rId127"/>
                <a:stretch>
                  <a:fillRect/>
                </a:stretch>
              </p:blipFill>
              <p:spPr>
                <a:xfrm>
                  <a:off x="11141002" y="1668441"/>
                  <a:ext cx="21996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4" name="Ink 73">
                  <a:extLst>
                    <a:ext uri="{FF2B5EF4-FFF2-40B4-BE49-F238E27FC236}">
                      <a16:creationId xmlns:a16="http://schemas.microsoft.com/office/drawing/2014/main" id="{EAB63E00-D731-C5E9-62FA-82D8C0C5E7F0}"/>
                    </a:ext>
                  </a:extLst>
                </p14:cNvPr>
                <p14:cNvContentPartPr/>
                <p14:nvPr/>
              </p14:nvContentPartPr>
              <p14:xfrm>
                <a:off x="10802602" y="909921"/>
                <a:ext cx="74520" cy="744480"/>
              </p14:xfrm>
            </p:contentPart>
          </mc:Choice>
          <mc:Fallback xmlns="">
            <p:pic>
              <p:nvPicPr>
                <p:cNvPr id="74" name="Ink 73">
                  <a:extLst>
                    <a:ext uri="{FF2B5EF4-FFF2-40B4-BE49-F238E27FC236}">
                      <a16:creationId xmlns:a16="http://schemas.microsoft.com/office/drawing/2014/main" id="{EAB63E00-D731-C5E9-62FA-82D8C0C5E7F0}"/>
                    </a:ext>
                  </a:extLst>
                </p:cNvPr>
                <p:cNvPicPr/>
                <p:nvPr/>
              </p:nvPicPr>
              <p:blipFill>
                <a:blip r:embed="rId129"/>
                <a:stretch>
                  <a:fillRect/>
                </a:stretch>
              </p:blipFill>
              <p:spPr>
                <a:xfrm>
                  <a:off x="10793602" y="900921"/>
                  <a:ext cx="92160" cy="7621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5" name="Ink 74">
                  <a:extLst>
                    <a:ext uri="{FF2B5EF4-FFF2-40B4-BE49-F238E27FC236}">
                      <a16:creationId xmlns:a16="http://schemas.microsoft.com/office/drawing/2014/main" id="{B7B28902-B77D-717D-29AF-886633F16375}"/>
                    </a:ext>
                  </a:extLst>
                </p14:cNvPr>
                <p14:cNvContentPartPr/>
                <p14:nvPr/>
              </p14:nvContentPartPr>
              <p14:xfrm>
                <a:off x="10892242" y="1527321"/>
                <a:ext cx="715680" cy="68760"/>
              </p14:xfrm>
            </p:contentPart>
          </mc:Choice>
          <mc:Fallback xmlns="">
            <p:pic>
              <p:nvPicPr>
                <p:cNvPr id="75" name="Ink 74">
                  <a:extLst>
                    <a:ext uri="{FF2B5EF4-FFF2-40B4-BE49-F238E27FC236}">
                      <a16:creationId xmlns:a16="http://schemas.microsoft.com/office/drawing/2014/main" id="{B7B28902-B77D-717D-29AF-886633F16375}"/>
                    </a:ext>
                  </a:extLst>
                </p:cNvPr>
                <p:cNvPicPr/>
                <p:nvPr/>
              </p:nvPicPr>
              <p:blipFill>
                <a:blip r:embed="rId131"/>
                <a:stretch>
                  <a:fillRect/>
                </a:stretch>
              </p:blipFill>
              <p:spPr>
                <a:xfrm>
                  <a:off x="10883602" y="1518681"/>
                  <a:ext cx="73332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6" name="Ink 75">
                  <a:extLst>
                    <a:ext uri="{FF2B5EF4-FFF2-40B4-BE49-F238E27FC236}">
                      <a16:creationId xmlns:a16="http://schemas.microsoft.com/office/drawing/2014/main" id="{908C128B-777F-D795-DC6E-1D95243A1B5F}"/>
                    </a:ext>
                  </a:extLst>
                </p14:cNvPr>
                <p14:cNvContentPartPr/>
                <p14:nvPr/>
              </p14:nvContentPartPr>
              <p14:xfrm>
                <a:off x="10865602" y="989841"/>
                <a:ext cx="1257480" cy="614520"/>
              </p14:xfrm>
            </p:contentPart>
          </mc:Choice>
          <mc:Fallback xmlns="">
            <p:pic>
              <p:nvPicPr>
                <p:cNvPr id="76" name="Ink 75">
                  <a:extLst>
                    <a:ext uri="{FF2B5EF4-FFF2-40B4-BE49-F238E27FC236}">
                      <a16:creationId xmlns:a16="http://schemas.microsoft.com/office/drawing/2014/main" id="{908C128B-777F-D795-DC6E-1D95243A1B5F}"/>
                    </a:ext>
                  </a:extLst>
                </p:cNvPr>
                <p:cNvPicPr/>
                <p:nvPr/>
              </p:nvPicPr>
              <p:blipFill>
                <a:blip r:embed="rId133"/>
                <a:stretch>
                  <a:fillRect/>
                </a:stretch>
              </p:blipFill>
              <p:spPr>
                <a:xfrm>
                  <a:off x="10856962" y="980841"/>
                  <a:ext cx="1275120" cy="6321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7" name="Ink 76">
                  <a:extLst>
                    <a:ext uri="{FF2B5EF4-FFF2-40B4-BE49-F238E27FC236}">
                      <a16:creationId xmlns:a16="http://schemas.microsoft.com/office/drawing/2014/main" id="{37168397-B459-DCF1-E367-D0CAD32B5774}"/>
                    </a:ext>
                  </a:extLst>
                </p14:cNvPr>
                <p14:cNvContentPartPr/>
                <p14:nvPr/>
              </p14:nvContentPartPr>
              <p14:xfrm>
                <a:off x="11128402" y="1140681"/>
                <a:ext cx="201960" cy="281160"/>
              </p14:xfrm>
            </p:contentPart>
          </mc:Choice>
          <mc:Fallback xmlns="">
            <p:pic>
              <p:nvPicPr>
                <p:cNvPr id="77" name="Ink 76">
                  <a:extLst>
                    <a:ext uri="{FF2B5EF4-FFF2-40B4-BE49-F238E27FC236}">
                      <a16:creationId xmlns:a16="http://schemas.microsoft.com/office/drawing/2014/main" id="{37168397-B459-DCF1-E367-D0CAD32B5774}"/>
                    </a:ext>
                  </a:extLst>
                </p:cNvPr>
                <p:cNvPicPr/>
                <p:nvPr/>
              </p:nvPicPr>
              <p:blipFill>
                <a:blip r:embed="rId135"/>
                <a:stretch>
                  <a:fillRect/>
                </a:stretch>
              </p:blipFill>
              <p:spPr>
                <a:xfrm>
                  <a:off x="11119762" y="1132041"/>
                  <a:ext cx="2196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8" name="Ink 77">
                  <a:extLst>
                    <a:ext uri="{FF2B5EF4-FFF2-40B4-BE49-F238E27FC236}">
                      <a16:creationId xmlns:a16="http://schemas.microsoft.com/office/drawing/2014/main" id="{A9C85C2F-CC97-1547-C7E4-561F72C1E9FB}"/>
                    </a:ext>
                  </a:extLst>
                </p14:cNvPr>
                <p14:cNvContentPartPr/>
                <p14:nvPr/>
              </p14:nvContentPartPr>
              <p14:xfrm>
                <a:off x="11335762" y="1288641"/>
                <a:ext cx="95400" cy="106560"/>
              </p14:xfrm>
            </p:contentPart>
          </mc:Choice>
          <mc:Fallback xmlns="">
            <p:pic>
              <p:nvPicPr>
                <p:cNvPr id="78" name="Ink 77">
                  <a:extLst>
                    <a:ext uri="{FF2B5EF4-FFF2-40B4-BE49-F238E27FC236}">
                      <a16:creationId xmlns:a16="http://schemas.microsoft.com/office/drawing/2014/main" id="{A9C85C2F-CC97-1547-C7E4-561F72C1E9FB}"/>
                    </a:ext>
                  </a:extLst>
                </p:cNvPr>
                <p:cNvPicPr/>
                <p:nvPr/>
              </p:nvPicPr>
              <p:blipFill>
                <a:blip r:embed="rId137"/>
                <a:stretch>
                  <a:fillRect/>
                </a:stretch>
              </p:blipFill>
              <p:spPr>
                <a:xfrm>
                  <a:off x="11326762" y="1280001"/>
                  <a:ext cx="11304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0" name="Ink 79">
                  <a:extLst>
                    <a:ext uri="{FF2B5EF4-FFF2-40B4-BE49-F238E27FC236}">
                      <a16:creationId xmlns:a16="http://schemas.microsoft.com/office/drawing/2014/main" id="{8086A487-A429-4217-D706-5DC1DF880CBF}"/>
                    </a:ext>
                  </a:extLst>
                </p14:cNvPr>
                <p14:cNvContentPartPr/>
                <p14:nvPr/>
              </p14:nvContentPartPr>
              <p14:xfrm>
                <a:off x="10942282" y="907041"/>
                <a:ext cx="432360" cy="705240"/>
              </p14:xfrm>
            </p:contentPart>
          </mc:Choice>
          <mc:Fallback xmlns="">
            <p:pic>
              <p:nvPicPr>
                <p:cNvPr id="80" name="Ink 79">
                  <a:extLst>
                    <a:ext uri="{FF2B5EF4-FFF2-40B4-BE49-F238E27FC236}">
                      <a16:creationId xmlns:a16="http://schemas.microsoft.com/office/drawing/2014/main" id="{8086A487-A429-4217-D706-5DC1DF880CBF}"/>
                    </a:ext>
                  </a:extLst>
                </p:cNvPr>
                <p:cNvPicPr/>
                <p:nvPr/>
              </p:nvPicPr>
              <p:blipFill>
                <a:blip r:embed="rId139"/>
                <a:stretch>
                  <a:fillRect/>
                </a:stretch>
              </p:blipFill>
              <p:spPr>
                <a:xfrm>
                  <a:off x="10933282" y="898401"/>
                  <a:ext cx="450000" cy="7228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1" name="Ink 80">
                  <a:extLst>
                    <a:ext uri="{FF2B5EF4-FFF2-40B4-BE49-F238E27FC236}">
                      <a16:creationId xmlns:a16="http://schemas.microsoft.com/office/drawing/2014/main" id="{6AFE3DF0-0D42-ABD5-25AB-6DC24A154B61}"/>
                    </a:ext>
                  </a:extLst>
                </p14:cNvPr>
                <p14:cNvContentPartPr/>
                <p14:nvPr/>
              </p14:nvContentPartPr>
              <p14:xfrm>
                <a:off x="10900882" y="1007841"/>
                <a:ext cx="523080" cy="681120"/>
              </p14:xfrm>
            </p:contentPart>
          </mc:Choice>
          <mc:Fallback xmlns="">
            <p:pic>
              <p:nvPicPr>
                <p:cNvPr id="81" name="Ink 80">
                  <a:extLst>
                    <a:ext uri="{FF2B5EF4-FFF2-40B4-BE49-F238E27FC236}">
                      <a16:creationId xmlns:a16="http://schemas.microsoft.com/office/drawing/2014/main" id="{6AFE3DF0-0D42-ABD5-25AB-6DC24A154B61}"/>
                    </a:ext>
                  </a:extLst>
                </p:cNvPr>
                <p:cNvPicPr/>
                <p:nvPr/>
              </p:nvPicPr>
              <p:blipFill>
                <a:blip r:embed="rId141"/>
                <a:stretch>
                  <a:fillRect/>
                </a:stretch>
              </p:blipFill>
              <p:spPr>
                <a:xfrm>
                  <a:off x="10892242" y="999201"/>
                  <a:ext cx="540720" cy="6987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3" name="Ink 82">
                  <a:extLst>
                    <a:ext uri="{FF2B5EF4-FFF2-40B4-BE49-F238E27FC236}">
                      <a16:creationId xmlns:a16="http://schemas.microsoft.com/office/drawing/2014/main" id="{CC55D52A-38B5-DD81-3D9B-385B293276A4}"/>
                    </a:ext>
                  </a:extLst>
                </p14:cNvPr>
                <p14:cNvContentPartPr/>
                <p14:nvPr/>
              </p14:nvContentPartPr>
              <p14:xfrm>
                <a:off x="10061362" y="536601"/>
                <a:ext cx="237600" cy="273600"/>
              </p14:xfrm>
            </p:contentPart>
          </mc:Choice>
          <mc:Fallback xmlns="">
            <p:pic>
              <p:nvPicPr>
                <p:cNvPr id="83" name="Ink 82">
                  <a:extLst>
                    <a:ext uri="{FF2B5EF4-FFF2-40B4-BE49-F238E27FC236}">
                      <a16:creationId xmlns:a16="http://schemas.microsoft.com/office/drawing/2014/main" id="{CC55D52A-38B5-DD81-3D9B-385B293276A4}"/>
                    </a:ext>
                  </a:extLst>
                </p:cNvPr>
                <p:cNvPicPr/>
                <p:nvPr/>
              </p:nvPicPr>
              <p:blipFill>
                <a:blip r:embed="rId143"/>
                <a:stretch>
                  <a:fillRect/>
                </a:stretch>
              </p:blipFill>
              <p:spPr>
                <a:xfrm>
                  <a:off x="10052362" y="527601"/>
                  <a:ext cx="25524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4" name="Ink 83">
                  <a:extLst>
                    <a:ext uri="{FF2B5EF4-FFF2-40B4-BE49-F238E27FC236}">
                      <a16:creationId xmlns:a16="http://schemas.microsoft.com/office/drawing/2014/main" id="{CB2A73C0-1834-0E55-A913-17208298A7EC}"/>
                    </a:ext>
                  </a:extLst>
                </p14:cNvPr>
                <p14:cNvContentPartPr/>
                <p14:nvPr/>
              </p14:nvContentPartPr>
              <p14:xfrm>
                <a:off x="10309762" y="570801"/>
                <a:ext cx="41040" cy="210240"/>
              </p14:xfrm>
            </p:contentPart>
          </mc:Choice>
          <mc:Fallback xmlns="">
            <p:pic>
              <p:nvPicPr>
                <p:cNvPr id="84" name="Ink 83">
                  <a:extLst>
                    <a:ext uri="{FF2B5EF4-FFF2-40B4-BE49-F238E27FC236}">
                      <a16:creationId xmlns:a16="http://schemas.microsoft.com/office/drawing/2014/main" id="{CB2A73C0-1834-0E55-A913-17208298A7EC}"/>
                    </a:ext>
                  </a:extLst>
                </p:cNvPr>
                <p:cNvPicPr/>
                <p:nvPr/>
              </p:nvPicPr>
              <p:blipFill>
                <a:blip r:embed="rId145"/>
                <a:stretch>
                  <a:fillRect/>
                </a:stretch>
              </p:blipFill>
              <p:spPr>
                <a:xfrm>
                  <a:off x="10301122" y="561801"/>
                  <a:ext cx="5868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5" name="Ink 84">
                  <a:extLst>
                    <a:ext uri="{FF2B5EF4-FFF2-40B4-BE49-F238E27FC236}">
                      <a16:creationId xmlns:a16="http://schemas.microsoft.com/office/drawing/2014/main" id="{29BFC1AE-323E-271B-86A9-844644C47D71}"/>
                    </a:ext>
                  </a:extLst>
                </p14:cNvPr>
                <p14:cNvContentPartPr/>
                <p14:nvPr/>
              </p14:nvContentPartPr>
              <p14:xfrm>
                <a:off x="10259362" y="560721"/>
                <a:ext cx="189720" cy="229320"/>
              </p14:xfrm>
            </p:contentPart>
          </mc:Choice>
          <mc:Fallback xmlns="">
            <p:pic>
              <p:nvPicPr>
                <p:cNvPr id="85" name="Ink 84">
                  <a:extLst>
                    <a:ext uri="{FF2B5EF4-FFF2-40B4-BE49-F238E27FC236}">
                      <a16:creationId xmlns:a16="http://schemas.microsoft.com/office/drawing/2014/main" id="{29BFC1AE-323E-271B-86A9-844644C47D71}"/>
                    </a:ext>
                  </a:extLst>
                </p:cNvPr>
                <p:cNvPicPr/>
                <p:nvPr/>
              </p:nvPicPr>
              <p:blipFill>
                <a:blip r:embed="rId147"/>
                <a:stretch>
                  <a:fillRect/>
                </a:stretch>
              </p:blipFill>
              <p:spPr>
                <a:xfrm>
                  <a:off x="10250722" y="552081"/>
                  <a:ext cx="20736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6" name="Ink 85">
                  <a:extLst>
                    <a:ext uri="{FF2B5EF4-FFF2-40B4-BE49-F238E27FC236}">
                      <a16:creationId xmlns:a16="http://schemas.microsoft.com/office/drawing/2014/main" id="{0DCF4C90-9165-2418-88B1-36CFA58B9CAD}"/>
                    </a:ext>
                  </a:extLst>
                </p14:cNvPr>
                <p14:cNvContentPartPr/>
                <p14:nvPr/>
              </p14:nvContentPartPr>
              <p14:xfrm>
                <a:off x="10456282" y="547761"/>
                <a:ext cx="125280" cy="189360"/>
              </p14:xfrm>
            </p:contentPart>
          </mc:Choice>
          <mc:Fallback xmlns="">
            <p:pic>
              <p:nvPicPr>
                <p:cNvPr id="86" name="Ink 85">
                  <a:extLst>
                    <a:ext uri="{FF2B5EF4-FFF2-40B4-BE49-F238E27FC236}">
                      <a16:creationId xmlns:a16="http://schemas.microsoft.com/office/drawing/2014/main" id="{0DCF4C90-9165-2418-88B1-36CFA58B9CAD}"/>
                    </a:ext>
                  </a:extLst>
                </p:cNvPr>
                <p:cNvPicPr/>
                <p:nvPr/>
              </p:nvPicPr>
              <p:blipFill>
                <a:blip r:embed="rId149"/>
                <a:stretch>
                  <a:fillRect/>
                </a:stretch>
              </p:blipFill>
              <p:spPr>
                <a:xfrm>
                  <a:off x="10447282" y="539121"/>
                  <a:ext cx="14292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7" name="Ink 86">
                  <a:extLst>
                    <a:ext uri="{FF2B5EF4-FFF2-40B4-BE49-F238E27FC236}">
                      <a16:creationId xmlns:a16="http://schemas.microsoft.com/office/drawing/2014/main" id="{A3B46B89-F58A-5110-9759-0AC400AF6987}"/>
                    </a:ext>
                  </a:extLst>
                </p14:cNvPr>
                <p14:cNvContentPartPr/>
                <p14:nvPr/>
              </p14:nvContentPartPr>
              <p14:xfrm>
                <a:off x="10457722" y="566481"/>
                <a:ext cx="336240" cy="200160"/>
              </p14:xfrm>
            </p:contentPart>
          </mc:Choice>
          <mc:Fallback xmlns="">
            <p:pic>
              <p:nvPicPr>
                <p:cNvPr id="87" name="Ink 86">
                  <a:extLst>
                    <a:ext uri="{FF2B5EF4-FFF2-40B4-BE49-F238E27FC236}">
                      <a16:creationId xmlns:a16="http://schemas.microsoft.com/office/drawing/2014/main" id="{A3B46B89-F58A-5110-9759-0AC400AF6987}"/>
                    </a:ext>
                  </a:extLst>
                </p:cNvPr>
                <p:cNvPicPr/>
                <p:nvPr/>
              </p:nvPicPr>
              <p:blipFill>
                <a:blip r:embed="rId151"/>
                <a:stretch>
                  <a:fillRect/>
                </a:stretch>
              </p:blipFill>
              <p:spPr>
                <a:xfrm>
                  <a:off x="10449082" y="557841"/>
                  <a:ext cx="35388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8" name="Ink 87">
                  <a:extLst>
                    <a:ext uri="{FF2B5EF4-FFF2-40B4-BE49-F238E27FC236}">
                      <a16:creationId xmlns:a16="http://schemas.microsoft.com/office/drawing/2014/main" id="{03179407-59B8-9795-A252-EE3C225B07B3}"/>
                    </a:ext>
                  </a:extLst>
                </p14:cNvPr>
                <p14:cNvContentPartPr/>
                <p14:nvPr/>
              </p14:nvContentPartPr>
              <p14:xfrm>
                <a:off x="10626562" y="668001"/>
                <a:ext cx="167760" cy="20520"/>
              </p14:xfrm>
            </p:contentPart>
          </mc:Choice>
          <mc:Fallback xmlns="">
            <p:pic>
              <p:nvPicPr>
                <p:cNvPr id="88" name="Ink 87">
                  <a:extLst>
                    <a:ext uri="{FF2B5EF4-FFF2-40B4-BE49-F238E27FC236}">
                      <a16:creationId xmlns:a16="http://schemas.microsoft.com/office/drawing/2014/main" id="{03179407-59B8-9795-A252-EE3C225B07B3}"/>
                    </a:ext>
                  </a:extLst>
                </p:cNvPr>
                <p:cNvPicPr/>
                <p:nvPr/>
              </p:nvPicPr>
              <p:blipFill>
                <a:blip r:embed="rId153"/>
                <a:stretch>
                  <a:fillRect/>
                </a:stretch>
              </p:blipFill>
              <p:spPr>
                <a:xfrm>
                  <a:off x="10617562" y="659001"/>
                  <a:ext cx="18540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9" name="Ink 88">
                  <a:extLst>
                    <a:ext uri="{FF2B5EF4-FFF2-40B4-BE49-F238E27FC236}">
                      <a16:creationId xmlns:a16="http://schemas.microsoft.com/office/drawing/2014/main" id="{5000365C-C7BC-40E7-4746-8E6F8354F036}"/>
                    </a:ext>
                  </a:extLst>
                </p14:cNvPr>
                <p14:cNvContentPartPr/>
                <p14:nvPr/>
              </p14:nvContentPartPr>
              <p14:xfrm>
                <a:off x="10055242" y="407721"/>
                <a:ext cx="795960" cy="468720"/>
              </p14:xfrm>
            </p:contentPart>
          </mc:Choice>
          <mc:Fallback xmlns="">
            <p:pic>
              <p:nvPicPr>
                <p:cNvPr id="89" name="Ink 88">
                  <a:extLst>
                    <a:ext uri="{FF2B5EF4-FFF2-40B4-BE49-F238E27FC236}">
                      <a16:creationId xmlns:a16="http://schemas.microsoft.com/office/drawing/2014/main" id="{5000365C-C7BC-40E7-4746-8E6F8354F036}"/>
                    </a:ext>
                  </a:extLst>
                </p:cNvPr>
                <p:cNvPicPr/>
                <p:nvPr/>
              </p:nvPicPr>
              <p:blipFill>
                <a:blip r:embed="rId155"/>
                <a:stretch>
                  <a:fillRect/>
                </a:stretch>
              </p:blipFill>
              <p:spPr>
                <a:xfrm>
                  <a:off x="10046242" y="398721"/>
                  <a:ext cx="813600" cy="4863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0" name="Ink 89">
                  <a:extLst>
                    <a:ext uri="{FF2B5EF4-FFF2-40B4-BE49-F238E27FC236}">
                      <a16:creationId xmlns:a16="http://schemas.microsoft.com/office/drawing/2014/main" id="{7536B116-B3E9-222A-C5DA-62125F1B6890}"/>
                    </a:ext>
                  </a:extLst>
                </p14:cNvPr>
                <p14:cNvContentPartPr/>
                <p14:nvPr/>
              </p14:nvContentPartPr>
              <p14:xfrm>
                <a:off x="10186282" y="380001"/>
                <a:ext cx="615600" cy="572400"/>
              </p14:xfrm>
            </p:contentPart>
          </mc:Choice>
          <mc:Fallback xmlns="">
            <p:pic>
              <p:nvPicPr>
                <p:cNvPr id="90" name="Ink 89">
                  <a:extLst>
                    <a:ext uri="{FF2B5EF4-FFF2-40B4-BE49-F238E27FC236}">
                      <a16:creationId xmlns:a16="http://schemas.microsoft.com/office/drawing/2014/main" id="{7536B116-B3E9-222A-C5DA-62125F1B6890}"/>
                    </a:ext>
                  </a:extLst>
                </p:cNvPr>
                <p:cNvPicPr/>
                <p:nvPr/>
              </p:nvPicPr>
              <p:blipFill>
                <a:blip r:embed="rId157"/>
                <a:stretch>
                  <a:fillRect/>
                </a:stretch>
              </p:blipFill>
              <p:spPr>
                <a:xfrm>
                  <a:off x="10177642" y="371001"/>
                  <a:ext cx="633240" cy="5900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2" name="Ink 91">
                  <a:extLst>
                    <a:ext uri="{FF2B5EF4-FFF2-40B4-BE49-F238E27FC236}">
                      <a16:creationId xmlns:a16="http://schemas.microsoft.com/office/drawing/2014/main" id="{50C7133F-9366-342D-9839-A8FB54C2ADED}"/>
                    </a:ext>
                  </a:extLst>
                </p14:cNvPr>
                <p14:cNvContentPartPr/>
                <p14:nvPr/>
              </p14:nvContentPartPr>
              <p14:xfrm>
                <a:off x="10174042" y="89481"/>
                <a:ext cx="191880" cy="256320"/>
              </p14:xfrm>
            </p:contentPart>
          </mc:Choice>
          <mc:Fallback xmlns="">
            <p:pic>
              <p:nvPicPr>
                <p:cNvPr id="92" name="Ink 91">
                  <a:extLst>
                    <a:ext uri="{FF2B5EF4-FFF2-40B4-BE49-F238E27FC236}">
                      <a16:creationId xmlns:a16="http://schemas.microsoft.com/office/drawing/2014/main" id="{50C7133F-9366-342D-9839-A8FB54C2ADED}"/>
                    </a:ext>
                  </a:extLst>
                </p:cNvPr>
                <p:cNvPicPr/>
                <p:nvPr/>
              </p:nvPicPr>
              <p:blipFill>
                <a:blip r:embed="rId159"/>
                <a:stretch>
                  <a:fillRect/>
                </a:stretch>
              </p:blipFill>
              <p:spPr>
                <a:xfrm>
                  <a:off x="10165402" y="80841"/>
                  <a:ext cx="20952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3" name="Ink 92">
                  <a:extLst>
                    <a:ext uri="{FF2B5EF4-FFF2-40B4-BE49-F238E27FC236}">
                      <a16:creationId xmlns:a16="http://schemas.microsoft.com/office/drawing/2014/main" id="{4D2780C3-F654-3642-47FB-CE93CCADBDA0}"/>
                    </a:ext>
                  </a:extLst>
                </p14:cNvPr>
                <p14:cNvContentPartPr/>
                <p14:nvPr/>
              </p14:nvContentPartPr>
              <p14:xfrm>
                <a:off x="10387882" y="97041"/>
                <a:ext cx="26640" cy="207720"/>
              </p14:xfrm>
            </p:contentPart>
          </mc:Choice>
          <mc:Fallback xmlns="">
            <p:pic>
              <p:nvPicPr>
                <p:cNvPr id="93" name="Ink 92">
                  <a:extLst>
                    <a:ext uri="{FF2B5EF4-FFF2-40B4-BE49-F238E27FC236}">
                      <a16:creationId xmlns:a16="http://schemas.microsoft.com/office/drawing/2014/main" id="{4D2780C3-F654-3642-47FB-CE93CCADBDA0}"/>
                    </a:ext>
                  </a:extLst>
                </p:cNvPr>
                <p:cNvPicPr/>
                <p:nvPr/>
              </p:nvPicPr>
              <p:blipFill>
                <a:blip r:embed="rId161"/>
                <a:stretch>
                  <a:fillRect/>
                </a:stretch>
              </p:blipFill>
              <p:spPr>
                <a:xfrm>
                  <a:off x="10379242" y="88041"/>
                  <a:ext cx="4428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4" name="Ink 93">
                  <a:extLst>
                    <a:ext uri="{FF2B5EF4-FFF2-40B4-BE49-F238E27FC236}">
                      <a16:creationId xmlns:a16="http://schemas.microsoft.com/office/drawing/2014/main" id="{03C1E2F7-A053-DD2E-CA47-432EE9D7BA8E}"/>
                    </a:ext>
                  </a:extLst>
                </p14:cNvPr>
                <p14:cNvContentPartPr/>
                <p14:nvPr/>
              </p14:nvContentPartPr>
              <p14:xfrm>
                <a:off x="10451962" y="112161"/>
                <a:ext cx="184680" cy="213120"/>
              </p14:xfrm>
            </p:contentPart>
          </mc:Choice>
          <mc:Fallback xmlns="">
            <p:pic>
              <p:nvPicPr>
                <p:cNvPr id="94" name="Ink 93">
                  <a:extLst>
                    <a:ext uri="{FF2B5EF4-FFF2-40B4-BE49-F238E27FC236}">
                      <a16:creationId xmlns:a16="http://schemas.microsoft.com/office/drawing/2014/main" id="{03C1E2F7-A053-DD2E-CA47-432EE9D7BA8E}"/>
                    </a:ext>
                  </a:extLst>
                </p:cNvPr>
                <p:cNvPicPr/>
                <p:nvPr/>
              </p:nvPicPr>
              <p:blipFill>
                <a:blip r:embed="rId163"/>
                <a:stretch>
                  <a:fillRect/>
                </a:stretch>
              </p:blipFill>
              <p:spPr>
                <a:xfrm>
                  <a:off x="10442962" y="103521"/>
                  <a:ext cx="20232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5" name="Ink 94">
                  <a:extLst>
                    <a:ext uri="{FF2B5EF4-FFF2-40B4-BE49-F238E27FC236}">
                      <a16:creationId xmlns:a16="http://schemas.microsoft.com/office/drawing/2014/main" id="{F8E4D38D-6B89-76A9-A37F-0B3BCA579DD5}"/>
                    </a:ext>
                  </a:extLst>
                </p14:cNvPr>
                <p14:cNvContentPartPr/>
                <p14:nvPr/>
              </p14:nvContentPartPr>
              <p14:xfrm>
                <a:off x="10656802" y="97761"/>
                <a:ext cx="158040" cy="237240"/>
              </p14:xfrm>
            </p:contentPart>
          </mc:Choice>
          <mc:Fallback xmlns="">
            <p:pic>
              <p:nvPicPr>
                <p:cNvPr id="95" name="Ink 94">
                  <a:extLst>
                    <a:ext uri="{FF2B5EF4-FFF2-40B4-BE49-F238E27FC236}">
                      <a16:creationId xmlns:a16="http://schemas.microsoft.com/office/drawing/2014/main" id="{F8E4D38D-6B89-76A9-A37F-0B3BCA579DD5}"/>
                    </a:ext>
                  </a:extLst>
                </p:cNvPr>
                <p:cNvPicPr/>
                <p:nvPr/>
              </p:nvPicPr>
              <p:blipFill>
                <a:blip r:embed="rId165"/>
                <a:stretch>
                  <a:fillRect/>
                </a:stretch>
              </p:blipFill>
              <p:spPr>
                <a:xfrm>
                  <a:off x="10647802" y="89121"/>
                  <a:ext cx="17568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6" name="Ink 95">
                  <a:extLst>
                    <a:ext uri="{FF2B5EF4-FFF2-40B4-BE49-F238E27FC236}">
                      <a16:creationId xmlns:a16="http://schemas.microsoft.com/office/drawing/2014/main" id="{D3941151-8F93-725B-69E1-CB2BC7FA80B7}"/>
                    </a:ext>
                  </a:extLst>
                </p14:cNvPr>
                <p14:cNvContentPartPr/>
                <p14:nvPr/>
              </p14:nvContentPartPr>
              <p14:xfrm>
                <a:off x="10239922" y="92361"/>
                <a:ext cx="664560" cy="315360"/>
              </p14:xfrm>
            </p:contentPart>
          </mc:Choice>
          <mc:Fallback xmlns="">
            <p:pic>
              <p:nvPicPr>
                <p:cNvPr id="96" name="Ink 95">
                  <a:extLst>
                    <a:ext uri="{FF2B5EF4-FFF2-40B4-BE49-F238E27FC236}">
                      <a16:creationId xmlns:a16="http://schemas.microsoft.com/office/drawing/2014/main" id="{D3941151-8F93-725B-69E1-CB2BC7FA80B7}"/>
                    </a:ext>
                  </a:extLst>
                </p:cNvPr>
                <p:cNvPicPr/>
                <p:nvPr/>
              </p:nvPicPr>
              <p:blipFill>
                <a:blip r:embed="rId167"/>
                <a:stretch>
                  <a:fillRect/>
                </a:stretch>
              </p:blipFill>
              <p:spPr>
                <a:xfrm>
                  <a:off x="10230922" y="83721"/>
                  <a:ext cx="68220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7" name="Ink 96">
                  <a:extLst>
                    <a:ext uri="{FF2B5EF4-FFF2-40B4-BE49-F238E27FC236}">
                      <a16:creationId xmlns:a16="http://schemas.microsoft.com/office/drawing/2014/main" id="{62E974C5-7A70-BDF3-E917-1EDA47F30D46}"/>
                    </a:ext>
                  </a:extLst>
                </p14:cNvPr>
                <p14:cNvContentPartPr/>
                <p14:nvPr/>
              </p14:nvContentPartPr>
              <p14:xfrm>
                <a:off x="9989722" y="69321"/>
                <a:ext cx="935640" cy="343080"/>
              </p14:xfrm>
            </p:contentPart>
          </mc:Choice>
          <mc:Fallback xmlns="">
            <p:pic>
              <p:nvPicPr>
                <p:cNvPr id="97" name="Ink 96">
                  <a:extLst>
                    <a:ext uri="{FF2B5EF4-FFF2-40B4-BE49-F238E27FC236}">
                      <a16:creationId xmlns:a16="http://schemas.microsoft.com/office/drawing/2014/main" id="{62E974C5-7A70-BDF3-E917-1EDA47F30D46}"/>
                    </a:ext>
                  </a:extLst>
                </p:cNvPr>
                <p:cNvPicPr/>
                <p:nvPr/>
              </p:nvPicPr>
              <p:blipFill>
                <a:blip r:embed="rId169"/>
                <a:stretch>
                  <a:fillRect/>
                </a:stretch>
              </p:blipFill>
              <p:spPr>
                <a:xfrm>
                  <a:off x="9981082" y="60321"/>
                  <a:ext cx="95328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99" name="Ink 98">
                  <a:extLst>
                    <a:ext uri="{FF2B5EF4-FFF2-40B4-BE49-F238E27FC236}">
                      <a16:creationId xmlns:a16="http://schemas.microsoft.com/office/drawing/2014/main" id="{A7941FDD-8851-1674-7AC4-35E95E3126F9}"/>
                    </a:ext>
                  </a:extLst>
                </p14:cNvPr>
                <p14:cNvContentPartPr/>
                <p14:nvPr/>
              </p14:nvContentPartPr>
              <p14:xfrm>
                <a:off x="3715282" y="2032041"/>
                <a:ext cx="62280" cy="543960"/>
              </p14:xfrm>
            </p:contentPart>
          </mc:Choice>
          <mc:Fallback xmlns="">
            <p:pic>
              <p:nvPicPr>
                <p:cNvPr id="99" name="Ink 98">
                  <a:extLst>
                    <a:ext uri="{FF2B5EF4-FFF2-40B4-BE49-F238E27FC236}">
                      <a16:creationId xmlns:a16="http://schemas.microsoft.com/office/drawing/2014/main" id="{A7941FDD-8851-1674-7AC4-35E95E3126F9}"/>
                    </a:ext>
                  </a:extLst>
                </p:cNvPr>
                <p:cNvPicPr/>
                <p:nvPr/>
              </p:nvPicPr>
              <p:blipFill>
                <a:blip r:embed="rId171"/>
                <a:stretch>
                  <a:fillRect/>
                </a:stretch>
              </p:blipFill>
              <p:spPr>
                <a:xfrm>
                  <a:off x="3706642" y="2023041"/>
                  <a:ext cx="79920" cy="5616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0" name="Ink 99">
                  <a:extLst>
                    <a:ext uri="{FF2B5EF4-FFF2-40B4-BE49-F238E27FC236}">
                      <a16:creationId xmlns:a16="http://schemas.microsoft.com/office/drawing/2014/main" id="{D0454A11-C396-CE8A-EEB6-908B0324793E}"/>
                    </a:ext>
                  </a:extLst>
                </p14:cNvPr>
                <p14:cNvContentPartPr/>
                <p14:nvPr/>
              </p14:nvContentPartPr>
              <p14:xfrm>
                <a:off x="3731482" y="2466921"/>
                <a:ext cx="2476440" cy="83520"/>
              </p14:xfrm>
            </p:contentPart>
          </mc:Choice>
          <mc:Fallback xmlns="">
            <p:pic>
              <p:nvPicPr>
                <p:cNvPr id="100" name="Ink 99">
                  <a:extLst>
                    <a:ext uri="{FF2B5EF4-FFF2-40B4-BE49-F238E27FC236}">
                      <a16:creationId xmlns:a16="http://schemas.microsoft.com/office/drawing/2014/main" id="{D0454A11-C396-CE8A-EEB6-908B0324793E}"/>
                    </a:ext>
                  </a:extLst>
                </p:cNvPr>
                <p:cNvPicPr/>
                <p:nvPr/>
              </p:nvPicPr>
              <p:blipFill>
                <a:blip r:embed="rId173"/>
                <a:stretch>
                  <a:fillRect/>
                </a:stretch>
              </p:blipFill>
              <p:spPr>
                <a:xfrm>
                  <a:off x="3722842" y="2457921"/>
                  <a:ext cx="249408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1" name="Ink 100">
                  <a:extLst>
                    <a:ext uri="{FF2B5EF4-FFF2-40B4-BE49-F238E27FC236}">
                      <a16:creationId xmlns:a16="http://schemas.microsoft.com/office/drawing/2014/main" id="{00A17EBB-CC5B-2CC1-4908-0F117FC438B0}"/>
                    </a:ext>
                  </a:extLst>
                </p14:cNvPr>
                <p14:cNvContentPartPr/>
                <p14:nvPr/>
              </p14:nvContentPartPr>
              <p14:xfrm>
                <a:off x="3719962" y="1993881"/>
                <a:ext cx="2601360" cy="452520"/>
              </p14:xfrm>
            </p:contentPart>
          </mc:Choice>
          <mc:Fallback xmlns="">
            <p:pic>
              <p:nvPicPr>
                <p:cNvPr id="101" name="Ink 100">
                  <a:extLst>
                    <a:ext uri="{FF2B5EF4-FFF2-40B4-BE49-F238E27FC236}">
                      <a16:creationId xmlns:a16="http://schemas.microsoft.com/office/drawing/2014/main" id="{00A17EBB-CC5B-2CC1-4908-0F117FC438B0}"/>
                    </a:ext>
                  </a:extLst>
                </p:cNvPr>
                <p:cNvPicPr/>
                <p:nvPr/>
              </p:nvPicPr>
              <p:blipFill>
                <a:blip r:embed="rId175"/>
                <a:stretch>
                  <a:fillRect/>
                </a:stretch>
              </p:blipFill>
              <p:spPr>
                <a:xfrm>
                  <a:off x="3710962" y="1984881"/>
                  <a:ext cx="2619000" cy="47016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2" name="Ink 101">
                  <a:extLst>
                    <a:ext uri="{FF2B5EF4-FFF2-40B4-BE49-F238E27FC236}">
                      <a16:creationId xmlns:a16="http://schemas.microsoft.com/office/drawing/2014/main" id="{59B1D954-962F-4A86-854C-1D2E8DEA39A7}"/>
                    </a:ext>
                  </a:extLst>
                </p14:cNvPr>
                <p14:cNvContentPartPr/>
                <p14:nvPr/>
              </p14:nvContentPartPr>
              <p14:xfrm>
                <a:off x="3946042" y="2203761"/>
                <a:ext cx="311400" cy="239760"/>
              </p14:xfrm>
            </p:contentPart>
          </mc:Choice>
          <mc:Fallback xmlns="">
            <p:pic>
              <p:nvPicPr>
                <p:cNvPr id="102" name="Ink 101">
                  <a:extLst>
                    <a:ext uri="{FF2B5EF4-FFF2-40B4-BE49-F238E27FC236}">
                      <a16:creationId xmlns:a16="http://schemas.microsoft.com/office/drawing/2014/main" id="{59B1D954-962F-4A86-854C-1D2E8DEA39A7}"/>
                    </a:ext>
                  </a:extLst>
                </p:cNvPr>
                <p:cNvPicPr/>
                <p:nvPr/>
              </p:nvPicPr>
              <p:blipFill>
                <a:blip r:embed="rId177"/>
                <a:stretch>
                  <a:fillRect/>
                </a:stretch>
              </p:blipFill>
              <p:spPr>
                <a:xfrm>
                  <a:off x="3937402" y="2195121"/>
                  <a:ext cx="32904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3" name="Ink 102">
                  <a:extLst>
                    <a:ext uri="{FF2B5EF4-FFF2-40B4-BE49-F238E27FC236}">
                      <a16:creationId xmlns:a16="http://schemas.microsoft.com/office/drawing/2014/main" id="{AD38E7AB-19C1-273C-1B54-7C85FAB0E6A2}"/>
                    </a:ext>
                  </a:extLst>
                </p14:cNvPr>
                <p14:cNvContentPartPr/>
                <p14:nvPr/>
              </p14:nvContentPartPr>
              <p14:xfrm>
                <a:off x="4312882" y="2268921"/>
                <a:ext cx="335160" cy="144360"/>
              </p14:xfrm>
            </p:contentPart>
          </mc:Choice>
          <mc:Fallback xmlns="">
            <p:pic>
              <p:nvPicPr>
                <p:cNvPr id="103" name="Ink 102">
                  <a:extLst>
                    <a:ext uri="{FF2B5EF4-FFF2-40B4-BE49-F238E27FC236}">
                      <a16:creationId xmlns:a16="http://schemas.microsoft.com/office/drawing/2014/main" id="{AD38E7AB-19C1-273C-1B54-7C85FAB0E6A2}"/>
                    </a:ext>
                  </a:extLst>
                </p:cNvPr>
                <p:cNvPicPr/>
                <p:nvPr/>
              </p:nvPicPr>
              <p:blipFill>
                <a:blip r:embed="rId179"/>
                <a:stretch>
                  <a:fillRect/>
                </a:stretch>
              </p:blipFill>
              <p:spPr>
                <a:xfrm>
                  <a:off x="4303882" y="2259921"/>
                  <a:ext cx="35280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4" name="Ink 103">
                  <a:extLst>
                    <a:ext uri="{FF2B5EF4-FFF2-40B4-BE49-F238E27FC236}">
                      <a16:creationId xmlns:a16="http://schemas.microsoft.com/office/drawing/2014/main" id="{38461AAB-B438-34F4-F988-E384ABDEECFB}"/>
                    </a:ext>
                  </a:extLst>
                </p14:cNvPr>
                <p14:cNvContentPartPr/>
                <p14:nvPr/>
              </p14:nvContentPartPr>
              <p14:xfrm>
                <a:off x="4696282" y="2188641"/>
                <a:ext cx="180720" cy="207360"/>
              </p14:xfrm>
            </p:contentPart>
          </mc:Choice>
          <mc:Fallback xmlns="">
            <p:pic>
              <p:nvPicPr>
                <p:cNvPr id="104" name="Ink 103">
                  <a:extLst>
                    <a:ext uri="{FF2B5EF4-FFF2-40B4-BE49-F238E27FC236}">
                      <a16:creationId xmlns:a16="http://schemas.microsoft.com/office/drawing/2014/main" id="{38461AAB-B438-34F4-F988-E384ABDEECFB}"/>
                    </a:ext>
                  </a:extLst>
                </p:cNvPr>
                <p:cNvPicPr/>
                <p:nvPr/>
              </p:nvPicPr>
              <p:blipFill>
                <a:blip r:embed="rId181"/>
                <a:stretch>
                  <a:fillRect/>
                </a:stretch>
              </p:blipFill>
              <p:spPr>
                <a:xfrm>
                  <a:off x="4687642" y="2180001"/>
                  <a:ext cx="19836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5" name="Ink 104">
                  <a:extLst>
                    <a:ext uri="{FF2B5EF4-FFF2-40B4-BE49-F238E27FC236}">
                      <a16:creationId xmlns:a16="http://schemas.microsoft.com/office/drawing/2014/main" id="{8EFF2F09-231A-0FCB-C1EA-0913FE9C297C}"/>
                    </a:ext>
                  </a:extLst>
                </p14:cNvPr>
                <p14:cNvContentPartPr/>
                <p14:nvPr/>
              </p14:nvContentPartPr>
              <p14:xfrm>
                <a:off x="4902202" y="2247321"/>
                <a:ext cx="16200" cy="97560"/>
              </p14:xfrm>
            </p:contentPart>
          </mc:Choice>
          <mc:Fallback xmlns="">
            <p:pic>
              <p:nvPicPr>
                <p:cNvPr id="105" name="Ink 104">
                  <a:extLst>
                    <a:ext uri="{FF2B5EF4-FFF2-40B4-BE49-F238E27FC236}">
                      <a16:creationId xmlns:a16="http://schemas.microsoft.com/office/drawing/2014/main" id="{8EFF2F09-231A-0FCB-C1EA-0913FE9C297C}"/>
                    </a:ext>
                  </a:extLst>
                </p:cNvPr>
                <p:cNvPicPr/>
                <p:nvPr/>
              </p:nvPicPr>
              <p:blipFill>
                <a:blip r:embed="rId183"/>
                <a:stretch>
                  <a:fillRect/>
                </a:stretch>
              </p:blipFill>
              <p:spPr>
                <a:xfrm>
                  <a:off x="4893562" y="2238321"/>
                  <a:ext cx="3384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6" name="Ink 105">
                  <a:extLst>
                    <a:ext uri="{FF2B5EF4-FFF2-40B4-BE49-F238E27FC236}">
                      <a16:creationId xmlns:a16="http://schemas.microsoft.com/office/drawing/2014/main" id="{BDA6602C-C0A5-B764-7B13-C22A06A74B66}"/>
                    </a:ext>
                  </a:extLst>
                </p14:cNvPr>
                <p14:cNvContentPartPr/>
                <p14:nvPr/>
              </p14:nvContentPartPr>
              <p14:xfrm>
                <a:off x="4920202" y="2172081"/>
                <a:ext cx="360" cy="360"/>
              </p14:xfrm>
            </p:contentPart>
          </mc:Choice>
          <mc:Fallback xmlns="">
            <p:pic>
              <p:nvPicPr>
                <p:cNvPr id="106" name="Ink 105">
                  <a:extLst>
                    <a:ext uri="{FF2B5EF4-FFF2-40B4-BE49-F238E27FC236}">
                      <a16:creationId xmlns:a16="http://schemas.microsoft.com/office/drawing/2014/main" id="{BDA6602C-C0A5-B764-7B13-C22A06A74B66}"/>
                    </a:ext>
                  </a:extLst>
                </p:cNvPr>
                <p:cNvPicPr/>
                <p:nvPr/>
              </p:nvPicPr>
              <p:blipFill>
                <a:blip r:embed="rId185"/>
                <a:stretch>
                  <a:fillRect/>
                </a:stretch>
              </p:blipFill>
              <p:spPr>
                <a:xfrm>
                  <a:off x="4911562" y="216344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07" name="Ink 106">
                  <a:extLst>
                    <a:ext uri="{FF2B5EF4-FFF2-40B4-BE49-F238E27FC236}">
                      <a16:creationId xmlns:a16="http://schemas.microsoft.com/office/drawing/2014/main" id="{3C496E04-0C2A-D6B2-A452-F3D2A8EF028C}"/>
                    </a:ext>
                  </a:extLst>
                </p14:cNvPr>
                <p14:cNvContentPartPr/>
                <p14:nvPr/>
              </p14:nvContentPartPr>
              <p14:xfrm>
                <a:off x="4930642" y="2239041"/>
                <a:ext cx="307800" cy="503280"/>
              </p14:xfrm>
            </p:contentPart>
          </mc:Choice>
          <mc:Fallback xmlns="">
            <p:pic>
              <p:nvPicPr>
                <p:cNvPr id="107" name="Ink 106">
                  <a:extLst>
                    <a:ext uri="{FF2B5EF4-FFF2-40B4-BE49-F238E27FC236}">
                      <a16:creationId xmlns:a16="http://schemas.microsoft.com/office/drawing/2014/main" id="{3C496E04-0C2A-D6B2-A452-F3D2A8EF028C}"/>
                    </a:ext>
                  </a:extLst>
                </p:cNvPr>
                <p:cNvPicPr/>
                <p:nvPr/>
              </p:nvPicPr>
              <p:blipFill>
                <a:blip r:embed="rId187"/>
                <a:stretch>
                  <a:fillRect/>
                </a:stretch>
              </p:blipFill>
              <p:spPr>
                <a:xfrm>
                  <a:off x="4921642" y="2230401"/>
                  <a:ext cx="325440" cy="5209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08" name="Ink 107">
                  <a:extLst>
                    <a:ext uri="{FF2B5EF4-FFF2-40B4-BE49-F238E27FC236}">
                      <a16:creationId xmlns:a16="http://schemas.microsoft.com/office/drawing/2014/main" id="{15BDE174-0FAD-F248-36EA-449C70DC01D5}"/>
                    </a:ext>
                  </a:extLst>
                </p14:cNvPr>
                <p14:cNvContentPartPr/>
                <p14:nvPr/>
              </p14:nvContentPartPr>
              <p14:xfrm>
                <a:off x="5336002" y="2176041"/>
                <a:ext cx="37080" cy="206640"/>
              </p14:xfrm>
            </p:contentPart>
          </mc:Choice>
          <mc:Fallback xmlns="">
            <p:pic>
              <p:nvPicPr>
                <p:cNvPr id="108" name="Ink 107">
                  <a:extLst>
                    <a:ext uri="{FF2B5EF4-FFF2-40B4-BE49-F238E27FC236}">
                      <a16:creationId xmlns:a16="http://schemas.microsoft.com/office/drawing/2014/main" id="{15BDE174-0FAD-F248-36EA-449C70DC01D5}"/>
                    </a:ext>
                  </a:extLst>
                </p:cNvPr>
                <p:cNvPicPr/>
                <p:nvPr/>
              </p:nvPicPr>
              <p:blipFill>
                <a:blip r:embed="rId189"/>
                <a:stretch>
                  <a:fillRect/>
                </a:stretch>
              </p:blipFill>
              <p:spPr>
                <a:xfrm>
                  <a:off x="5327002" y="2167401"/>
                  <a:ext cx="5472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09" name="Ink 108">
                  <a:extLst>
                    <a:ext uri="{FF2B5EF4-FFF2-40B4-BE49-F238E27FC236}">
                      <a16:creationId xmlns:a16="http://schemas.microsoft.com/office/drawing/2014/main" id="{6703D3BC-4CD6-A3E3-C050-F324B404EEB4}"/>
                    </a:ext>
                  </a:extLst>
                </p14:cNvPr>
                <p14:cNvContentPartPr/>
                <p14:nvPr/>
              </p14:nvContentPartPr>
              <p14:xfrm>
                <a:off x="5444722" y="2224641"/>
                <a:ext cx="102600" cy="131400"/>
              </p14:xfrm>
            </p:contentPart>
          </mc:Choice>
          <mc:Fallback xmlns="">
            <p:pic>
              <p:nvPicPr>
                <p:cNvPr id="109" name="Ink 108">
                  <a:extLst>
                    <a:ext uri="{FF2B5EF4-FFF2-40B4-BE49-F238E27FC236}">
                      <a16:creationId xmlns:a16="http://schemas.microsoft.com/office/drawing/2014/main" id="{6703D3BC-4CD6-A3E3-C050-F324B404EEB4}"/>
                    </a:ext>
                  </a:extLst>
                </p:cNvPr>
                <p:cNvPicPr/>
                <p:nvPr/>
              </p:nvPicPr>
              <p:blipFill>
                <a:blip r:embed="rId191"/>
                <a:stretch>
                  <a:fillRect/>
                </a:stretch>
              </p:blipFill>
              <p:spPr>
                <a:xfrm>
                  <a:off x="5435722" y="2215641"/>
                  <a:ext cx="12024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0" name="Ink 109">
                  <a:extLst>
                    <a:ext uri="{FF2B5EF4-FFF2-40B4-BE49-F238E27FC236}">
                      <a16:creationId xmlns:a16="http://schemas.microsoft.com/office/drawing/2014/main" id="{DFC63E5B-9F3A-80DB-C2B2-02431FD5E35E}"/>
                    </a:ext>
                  </a:extLst>
                </p14:cNvPr>
                <p14:cNvContentPartPr/>
                <p14:nvPr/>
              </p14:nvContentPartPr>
              <p14:xfrm>
                <a:off x="5564242" y="2250561"/>
                <a:ext cx="95040" cy="119160"/>
              </p14:xfrm>
            </p:contentPart>
          </mc:Choice>
          <mc:Fallback xmlns="">
            <p:pic>
              <p:nvPicPr>
                <p:cNvPr id="110" name="Ink 109">
                  <a:extLst>
                    <a:ext uri="{FF2B5EF4-FFF2-40B4-BE49-F238E27FC236}">
                      <a16:creationId xmlns:a16="http://schemas.microsoft.com/office/drawing/2014/main" id="{DFC63E5B-9F3A-80DB-C2B2-02431FD5E35E}"/>
                    </a:ext>
                  </a:extLst>
                </p:cNvPr>
                <p:cNvPicPr/>
                <p:nvPr/>
              </p:nvPicPr>
              <p:blipFill>
                <a:blip r:embed="rId193"/>
                <a:stretch>
                  <a:fillRect/>
                </a:stretch>
              </p:blipFill>
              <p:spPr>
                <a:xfrm>
                  <a:off x="5555242" y="2241561"/>
                  <a:ext cx="11268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1" name="Ink 110">
                  <a:extLst>
                    <a:ext uri="{FF2B5EF4-FFF2-40B4-BE49-F238E27FC236}">
                      <a16:creationId xmlns:a16="http://schemas.microsoft.com/office/drawing/2014/main" id="{133BBCA2-9955-537F-3B87-C0354297D9FB}"/>
                    </a:ext>
                  </a:extLst>
                </p14:cNvPr>
                <p14:cNvContentPartPr/>
                <p14:nvPr/>
              </p14:nvContentPartPr>
              <p14:xfrm>
                <a:off x="5671882" y="2255241"/>
                <a:ext cx="104040" cy="121680"/>
              </p14:xfrm>
            </p:contentPart>
          </mc:Choice>
          <mc:Fallback xmlns="">
            <p:pic>
              <p:nvPicPr>
                <p:cNvPr id="111" name="Ink 110">
                  <a:extLst>
                    <a:ext uri="{FF2B5EF4-FFF2-40B4-BE49-F238E27FC236}">
                      <a16:creationId xmlns:a16="http://schemas.microsoft.com/office/drawing/2014/main" id="{133BBCA2-9955-537F-3B87-C0354297D9FB}"/>
                    </a:ext>
                  </a:extLst>
                </p:cNvPr>
                <p:cNvPicPr/>
                <p:nvPr/>
              </p:nvPicPr>
              <p:blipFill>
                <a:blip r:embed="rId195"/>
                <a:stretch>
                  <a:fillRect/>
                </a:stretch>
              </p:blipFill>
              <p:spPr>
                <a:xfrm>
                  <a:off x="5662882" y="2246601"/>
                  <a:ext cx="12168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2" name="Ink 111">
                  <a:extLst>
                    <a:ext uri="{FF2B5EF4-FFF2-40B4-BE49-F238E27FC236}">
                      <a16:creationId xmlns:a16="http://schemas.microsoft.com/office/drawing/2014/main" id="{CE460BF4-9C1B-CF96-A099-0F41EAE998B4}"/>
                    </a:ext>
                  </a:extLst>
                </p14:cNvPr>
                <p14:cNvContentPartPr/>
                <p14:nvPr/>
              </p14:nvContentPartPr>
              <p14:xfrm>
                <a:off x="5823082" y="2128881"/>
                <a:ext cx="47160" cy="224640"/>
              </p14:xfrm>
            </p:contentPart>
          </mc:Choice>
          <mc:Fallback xmlns="">
            <p:pic>
              <p:nvPicPr>
                <p:cNvPr id="112" name="Ink 111">
                  <a:extLst>
                    <a:ext uri="{FF2B5EF4-FFF2-40B4-BE49-F238E27FC236}">
                      <a16:creationId xmlns:a16="http://schemas.microsoft.com/office/drawing/2014/main" id="{CE460BF4-9C1B-CF96-A099-0F41EAE998B4}"/>
                    </a:ext>
                  </a:extLst>
                </p:cNvPr>
                <p:cNvPicPr/>
                <p:nvPr/>
              </p:nvPicPr>
              <p:blipFill>
                <a:blip r:embed="rId197"/>
                <a:stretch>
                  <a:fillRect/>
                </a:stretch>
              </p:blipFill>
              <p:spPr>
                <a:xfrm>
                  <a:off x="5814082" y="2119881"/>
                  <a:ext cx="6480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13" name="Ink 112">
                  <a:extLst>
                    <a:ext uri="{FF2B5EF4-FFF2-40B4-BE49-F238E27FC236}">
                      <a16:creationId xmlns:a16="http://schemas.microsoft.com/office/drawing/2014/main" id="{BF7984D9-7D7D-7862-9D6D-7E64BD2FC8D0}"/>
                    </a:ext>
                  </a:extLst>
                </p14:cNvPr>
                <p14:cNvContentPartPr/>
                <p14:nvPr/>
              </p14:nvContentPartPr>
              <p14:xfrm>
                <a:off x="5785282" y="2135001"/>
                <a:ext cx="176400" cy="245160"/>
              </p14:xfrm>
            </p:contentPart>
          </mc:Choice>
          <mc:Fallback xmlns="">
            <p:pic>
              <p:nvPicPr>
                <p:cNvPr id="113" name="Ink 112">
                  <a:extLst>
                    <a:ext uri="{FF2B5EF4-FFF2-40B4-BE49-F238E27FC236}">
                      <a16:creationId xmlns:a16="http://schemas.microsoft.com/office/drawing/2014/main" id="{BF7984D9-7D7D-7862-9D6D-7E64BD2FC8D0}"/>
                    </a:ext>
                  </a:extLst>
                </p:cNvPr>
                <p:cNvPicPr/>
                <p:nvPr/>
              </p:nvPicPr>
              <p:blipFill>
                <a:blip r:embed="rId199"/>
                <a:stretch>
                  <a:fillRect/>
                </a:stretch>
              </p:blipFill>
              <p:spPr>
                <a:xfrm>
                  <a:off x="5776282" y="2126361"/>
                  <a:ext cx="19404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15" name="Ink 114">
                  <a:extLst>
                    <a:ext uri="{FF2B5EF4-FFF2-40B4-BE49-F238E27FC236}">
                      <a16:creationId xmlns:a16="http://schemas.microsoft.com/office/drawing/2014/main" id="{ED0220D4-A3A0-42A7-FF90-98B0C3357812}"/>
                    </a:ext>
                  </a:extLst>
                </p14:cNvPr>
                <p14:cNvContentPartPr/>
                <p14:nvPr/>
              </p14:nvContentPartPr>
              <p14:xfrm>
                <a:off x="4695922" y="2521281"/>
                <a:ext cx="1070280" cy="621720"/>
              </p14:xfrm>
            </p:contentPart>
          </mc:Choice>
          <mc:Fallback xmlns="">
            <p:pic>
              <p:nvPicPr>
                <p:cNvPr id="115" name="Ink 114">
                  <a:extLst>
                    <a:ext uri="{FF2B5EF4-FFF2-40B4-BE49-F238E27FC236}">
                      <a16:creationId xmlns:a16="http://schemas.microsoft.com/office/drawing/2014/main" id="{ED0220D4-A3A0-42A7-FF90-98B0C3357812}"/>
                    </a:ext>
                  </a:extLst>
                </p:cNvPr>
                <p:cNvPicPr/>
                <p:nvPr/>
              </p:nvPicPr>
              <p:blipFill>
                <a:blip r:embed="rId201"/>
                <a:stretch>
                  <a:fillRect/>
                </a:stretch>
              </p:blipFill>
              <p:spPr>
                <a:xfrm>
                  <a:off x="4687282" y="2512281"/>
                  <a:ext cx="1087920" cy="6393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17" name="Ink 116">
                  <a:extLst>
                    <a:ext uri="{FF2B5EF4-FFF2-40B4-BE49-F238E27FC236}">
                      <a16:creationId xmlns:a16="http://schemas.microsoft.com/office/drawing/2014/main" id="{EC864D00-FE56-4BCD-0A15-27106DC3494D}"/>
                    </a:ext>
                  </a:extLst>
                </p14:cNvPr>
                <p14:cNvContentPartPr/>
                <p14:nvPr/>
              </p14:nvContentPartPr>
              <p14:xfrm>
                <a:off x="5714362" y="2854281"/>
                <a:ext cx="2340720" cy="639000"/>
              </p14:xfrm>
            </p:contentPart>
          </mc:Choice>
          <mc:Fallback xmlns="">
            <p:pic>
              <p:nvPicPr>
                <p:cNvPr id="117" name="Ink 116">
                  <a:extLst>
                    <a:ext uri="{FF2B5EF4-FFF2-40B4-BE49-F238E27FC236}">
                      <a16:creationId xmlns:a16="http://schemas.microsoft.com/office/drawing/2014/main" id="{EC864D00-FE56-4BCD-0A15-27106DC3494D}"/>
                    </a:ext>
                  </a:extLst>
                </p:cNvPr>
                <p:cNvPicPr/>
                <p:nvPr/>
              </p:nvPicPr>
              <p:blipFill>
                <a:blip r:embed="rId203"/>
                <a:stretch>
                  <a:fillRect/>
                </a:stretch>
              </p:blipFill>
              <p:spPr>
                <a:xfrm>
                  <a:off x="5705722" y="2845641"/>
                  <a:ext cx="2358360" cy="65664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18" name="Ink 117">
                  <a:extLst>
                    <a:ext uri="{FF2B5EF4-FFF2-40B4-BE49-F238E27FC236}">
                      <a16:creationId xmlns:a16="http://schemas.microsoft.com/office/drawing/2014/main" id="{CB4651A9-30CA-18D6-44BD-824C2AB4865A}"/>
                    </a:ext>
                  </a:extLst>
                </p14:cNvPr>
                <p14:cNvContentPartPr/>
                <p14:nvPr/>
              </p14:nvContentPartPr>
              <p14:xfrm>
                <a:off x="6125122" y="3060561"/>
                <a:ext cx="308160" cy="316440"/>
              </p14:xfrm>
            </p:contentPart>
          </mc:Choice>
          <mc:Fallback xmlns="">
            <p:pic>
              <p:nvPicPr>
                <p:cNvPr id="118" name="Ink 117">
                  <a:extLst>
                    <a:ext uri="{FF2B5EF4-FFF2-40B4-BE49-F238E27FC236}">
                      <a16:creationId xmlns:a16="http://schemas.microsoft.com/office/drawing/2014/main" id="{CB4651A9-30CA-18D6-44BD-824C2AB4865A}"/>
                    </a:ext>
                  </a:extLst>
                </p:cNvPr>
                <p:cNvPicPr/>
                <p:nvPr/>
              </p:nvPicPr>
              <p:blipFill>
                <a:blip r:embed="rId205"/>
                <a:stretch>
                  <a:fillRect/>
                </a:stretch>
              </p:blipFill>
              <p:spPr>
                <a:xfrm>
                  <a:off x="6116122" y="3051921"/>
                  <a:ext cx="32580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19" name="Ink 118">
                  <a:extLst>
                    <a:ext uri="{FF2B5EF4-FFF2-40B4-BE49-F238E27FC236}">
                      <a16:creationId xmlns:a16="http://schemas.microsoft.com/office/drawing/2014/main" id="{167A89E7-CD25-4603-C364-AD3EA4EA012B}"/>
                    </a:ext>
                  </a:extLst>
                </p14:cNvPr>
                <p14:cNvContentPartPr/>
                <p14:nvPr/>
              </p14:nvContentPartPr>
              <p14:xfrm>
                <a:off x="6459562" y="3021681"/>
                <a:ext cx="861120" cy="308160"/>
              </p14:xfrm>
            </p:contentPart>
          </mc:Choice>
          <mc:Fallback xmlns="">
            <p:pic>
              <p:nvPicPr>
                <p:cNvPr id="119" name="Ink 118">
                  <a:extLst>
                    <a:ext uri="{FF2B5EF4-FFF2-40B4-BE49-F238E27FC236}">
                      <a16:creationId xmlns:a16="http://schemas.microsoft.com/office/drawing/2014/main" id="{167A89E7-CD25-4603-C364-AD3EA4EA012B}"/>
                    </a:ext>
                  </a:extLst>
                </p:cNvPr>
                <p:cNvPicPr/>
                <p:nvPr/>
              </p:nvPicPr>
              <p:blipFill>
                <a:blip r:embed="rId207"/>
                <a:stretch>
                  <a:fillRect/>
                </a:stretch>
              </p:blipFill>
              <p:spPr>
                <a:xfrm>
                  <a:off x="6450562" y="3013041"/>
                  <a:ext cx="87876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21" name="Ink 120">
                  <a:extLst>
                    <a:ext uri="{FF2B5EF4-FFF2-40B4-BE49-F238E27FC236}">
                      <a16:creationId xmlns:a16="http://schemas.microsoft.com/office/drawing/2014/main" id="{990EF689-8E40-CE20-68EB-B01D0A9E9312}"/>
                    </a:ext>
                  </a:extLst>
                </p14:cNvPr>
                <p14:cNvContentPartPr/>
                <p14:nvPr/>
              </p14:nvContentPartPr>
              <p14:xfrm>
                <a:off x="6438322" y="2154441"/>
                <a:ext cx="25200" cy="183240"/>
              </p14:xfrm>
            </p:contentPart>
          </mc:Choice>
          <mc:Fallback xmlns="">
            <p:pic>
              <p:nvPicPr>
                <p:cNvPr id="121" name="Ink 120">
                  <a:extLst>
                    <a:ext uri="{FF2B5EF4-FFF2-40B4-BE49-F238E27FC236}">
                      <a16:creationId xmlns:a16="http://schemas.microsoft.com/office/drawing/2014/main" id="{990EF689-8E40-CE20-68EB-B01D0A9E9312}"/>
                    </a:ext>
                  </a:extLst>
                </p:cNvPr>
                <p:cNvPicPr/>
                <p:nvPr/>
              </p:nvPicPr>
              <p:blipFill>
                <a:blip r:embed="rId209"/>
                <a:stretch>
                  <a:fillRect/>
                </a:stretch>
              </p:blipFill>
              <p:spPr>
                <a:xfrm>
                  <a:off x="6429322" y="2145801"/>
                  <a:ext cx="4284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22" name="Ink 121">
                  <a:extLst>
                    <a:ext uri="{FF2B5EF4-FFF2-40B4-BE49-F238E27FC236}">
                      <a16:creationId xmlns:a16="http://schemas.microsoft.com/office/drawing/2014/main" id="{38D14EDE-0CA3-16E5-CBBE-C082E3EC324D}"/>
                    </a:ext>
                  </a:extLst>
                </p14:cNvPr>
                <p14:cNvContentPartPr/>
                <p14:nvPr/>
              </p14:nvContentPartPr>
              <p14:xfrm>
                <a:off x="6304042" y="2140401"/>
                <a:ext cx="242640" cy="216000"/>
              </p14:xfrm>
            </p:contentPart>
          </mc:Choice>
          <mc:Fallback xmlns="">
            <p:pic>
              <p:nvPicPr>
                <p:cNvPr id="122" name="Ink 121">
                  <a:extLst>
                    <a:ext uri="{FF2B5EF4-FFF2-40B4-BE49-F238E27FC236}">
                      <a16:creationId xmlns:a16="http://schemas.microsoft.com/office/drawing/2014/main" id="{38D14EDE-0CA3-16E5-CBBE-C082E3EC324D}"/>
                    </a:ext>
                  </a:extLst>
                </p:cNvPr>
                <p:cNvPicPr/>
                <p:nvPr/>
              </p:nvPicPr>
              <p:blipFill>
                <a:blip r:embed="rId211"/>
                <a:stretch>
                  <a:fillRect/>
                </a:stretch>
              </p:blipFill>
              <p:spPr>
                <a:xfrm>
                  <a:off x="6295042" y="2131761"/>
                  <a:ext cx="2602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24" name="Ink 123">
                  <a:extLst>
                    <a:ext uri="{FF2B5EF4-FFF2-40B4-BE49-F238E27FC236}">
                      <a16:creationId xmlns:a16="http://schemas.microsoft.com/office/drawing/2014/main" id="{766A971F-7473-FC8E-0553-AE9015AF557A}"/>
                    </a:ext>
                  </a:extLst>
                </p14:cNvPr>
                <p14:cNvContentPartPr/>
                <p14:nvPr/>
              </p14:nvContentPartPr>
              <p14:xfrm>
                <a:off x="8269642" y="3094041"/>
                <a:ext cx="30600" cy="184680"/>
              </p14:xfrm>
            </p:contentPart>
          </mc:Choice>
          <mc:Fallback xmlns="">
            <p:pic>
              <p:nvPicPr>
                <p:cNvPr id="124" name="Ink 123">
                  <a:extLst>
                    <a:ext uri="{FF2B5EF4-FFF2-40B4-BE49-F238E27FC236}">
                      <a16:creationId xmlns:a16="http://schemas.microsoft.com/office/drawing/2014/main" id="{766A971F-7473-FC8E-0553-AE9015AF557A}"/>
                    </a:ext>
                  </a:extLst>
                </p:cNvPr>
                <p:cNvPicPr/>
                <p:nvPr/>
              </p:nvPicPr>
              <p:blipFill>
                <a:blip r:embed="rId213"/>
                <a:stretch>
                  <a:fillRect/>
                </a:stretch>
              </p:blipFill>
              <p:spPr>
                <a:xfrm>
                  <a:off x="8261002" y="3085401"/>
                  <a:ext cx="4824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25" name="Ink 124">
                  <a:extLst>
                    <a:ext uri="{FF2B5EF4-FFF2-40B4-BE49-F238E27FC236}">
                      <a16:creationId xmlns:a16="http://schemas.microsoft.com/office/drawing/2014/main" id="{E75FD8B7-33D3-15D7-D5FD-253DF162D63C}"/>
                    </a:ext>
                  </a:extLst>
                </p14:cNvPr>
                <p14:cNvContentPartPr/>
                <p14:nvPr/>
              </p14:nvContentPartPr>
              <p14:xfrm>
                <a:off x="8183602" y="3256041"/>
                <a:ext cx="124200" cy="64440"/>
              </p14:xfrm>
            </p:contentPart>
          </mc:Choice>
          <mc:Fallback xmlns="">
            <p:pic>
              <p:nvPicPr>
                <p:cNvPr id="125" name="Ink 124">
                  <a:extLst>
                    <a:ext uri="{FF2B5EF4-FFF2-40B4-BE49-F238E27FC236}">
                      <a16:creationId xmlns:a16="http://schemas.microsoft.com/office/drawing/2014/main" id="{E75FD8B7-33D3-15D7-D5FD-253DF162D63C}"/>
                    </a:ext>
                  </a:extLst>
                </p:cNvPr>
                <p:cNvPicPr/>
                <p:nvPr/>
              </p:nvPicPr>
              <p:blipFill>
                <a:blip r:embed="rId215"/>
                <a:stretch>
                  <a:fillRect/>
                </a:stretch>
              </p:blipFill>
              <p:spPr>
                <a:xfrm>
                  <a:off x="8174602" y="3247401"/>
                  <a:ext cx="14184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26" name="Ink 125">
                  <a:extLst>
                    <a:ext uri="{FF2B5EF4-FFF2-40B4-BE49-F238E27FC236}">
                      <a16:creationId xmlns:a16="http://schemas.microsoft.com/office/drawing/2014/main" id="{5868EBA1-8D09-DEC2-3B9C-2236EE156679}"/>
                    </a:ext>
                  </a:extLst>
                </p14:cNvPr>
                <p14:cNvContentPartPr/>
                <p14:nvPr/>
              </p14:nvContentPartPr>
              <p14:xfrm>
                <a:off x="8168482" y="3087201"/>
                <a:ext cx="228600" cy="137880"/>
              </p14:xfrm>
            </p:contentPart>
          </mc:Choice>
          <mc:Fallback xmlns="">
            <p:pic>
              <p:nvPicPr>
                <p:cNvPr id="126" name="Ink 125">
                  <a:extLst>
                    <a:ext uri="{FF2B5EF4-FFF2-40B4-BE49-F238E27FC236}">
                      <a16:creationId xmlns:a16="http://schemas.microsoft.com/office/drawing/2014/main" id="{5868EBA1-8D09-DEC2-3B9C-2236EE156679}"/>
                    </a:ext>
                  </a:extLst>
                </p:cNvPr>
                <p:cNvPicPr/>
                <p:nvPr/>
              </p:nvPicPr>
              <p:blipFill>
                <a:blip r:embed="rId217"/>
                <a:stretch>
                  <a:fillRect/>
                </a:stretch>
              </p:blipFill>
              <p:spPr>
                <a:xfrm>
                  <a:off x="8159842" y="3078561"/>
                  <a:ext cx="24624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28" name="Ink 127">
                  <a:extLst>
                    <a:ext uri="{FF2B5EF4-FFF2-40B4-BE49-F238E27FC236}">
                      <a16:creationId xmlns:a16="http://schemas.microsoft.com/office/drawing/2014/main" id="{1E72B804-2B14-75EE-DD39-2B30C92015DE}"/>
                    </a:ext>
                  </a:extLst>
                </p14:cNvPr>
                <p14:cNvContentPartPr/>
                <p14:nvPr/>
              </p14:nvContentPartPr>
              <p14:xfrm>
                <a:off x="3376882" y="2011521"/>
                <a:ext cx="5645160" cy="1598760"/>
              </p14:xfrm>
            </p:contentPart>
          </mc:Choice>
          <mc:Fallback xmlns="">
            <p:pic>
              <p:nvPicPr>
                <p:cNvPr id="128" name="Ink 127">
                  <a:extLst>
                    <a:ext uri="{FF2B5EF4-FFF2-40B4-BE49-F238E27FC236}">
                      <a16:creationId xmlns:a16="http://schemas.microsoft.com/office/drawing/2014/main" id="{1E72B804-2B14-75EE-DD39-2B30C92015DE}"/>
                    </a:ext>
                  </a:extLst>
                </p:cNvPr>
                <p:cNvPicPr/>
                <p:nvPr/>
              </p:nvPicPr>
              <p:blipFill>
                <a:blip r:embed="rId219"/>
                <a:stretch>
                  <a:fillRect/>
                </a:stretch>
              </p:blipFill>
              <p:spPr>
                <a:xfrm>
                  <a:off x="3368242" y="2002521"/>
                  <a:ext cx="5662800" cy="16164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29" name="Ink 128">
                  <a:extLst>
                    <a:ext uri="{FF2B5EF4-FFF2-40B4-BE49-F238E27FC236}">
                      <a16:creationId xmlns:a16="http://schemas.microsoft.com/office/drawing/2014/main" id="{90D7D701-FDCD-D428-716A-44EDC233B157}"/>
                    </a:ext>
                  </a:extLst>
                </p14:cNvPr>
                <p14:cNvContentPartPr/>
                <p14:nvPr/>
              </p14:nvContentPartPr>
              <p14:xfrm>
                <a:off x="3345922" y="1942401"/>
                <a:ext cx="5181480" cy="1861560"/>
              </p14:xfrm>
            </p:contentPart>
          </mc:Choice>
          <mc:Fallback xmlns="">
            <p:pic>
              <p:nvPicPr>
                <p:cNvPr id="129" name="Ink 128">
                  <a:extLst>
                    <a:ext uri="{FF2B5EF4-FFF2-40B4-BE49-F238E27FC236}">
                      <a16:creationId xmlns:a16="http://schemas.microsoft.com/office/drawing/2014/main" id="{90D7D701-FDCD-D428-716A-44EDC233B157}"/>
                    </a:ext>
                  </a:extLst>
                </p:cNvPr>
                <p:cNvPicPr/>
                <p:nvPr/>
              </p:nvPicPr>
              <p:blipFill>
                <a:blip r:embed="rId221"/>
                <a:stretch>
                  <a:fillRect/>
                </a:stretch>
              </p:blipFill>
              <p:spPr>
                <a:xfrm>
                  <a:off x="3336922" y="1933761"/>
                  <a:ext cx="5199120" cy="18792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30" name="Ink 129">
                  <a:extLst>
                    <a:ext uri="{FF2B5EF4-FFF2-40B4-BE49-F238E27FC236}">
                      <a16:creationId xmlns:a16="http://schemas.microsoft.com/office/drawing/2014/main" id="{FD0C3BBF-E514-EA3C-E064-531090237B50}"/>
                    </a:ext>
                  </a:extLst>
                </p14:cNvPr>
                <p14:cNvContentPartPr/>
                <p14:nvPr/>
              </p14:nvContentPartPr>
              <p14:xfrm>
                <a:off x="5584762" y="1682481"/>
                <a:ext cx="20520" cy="273600"/>
              </p14:xfrm>
            </p:contentPart>
          </mc:Choice>
          <mc:Fallback xmlns="">
            <p:pic>
              <p:nvPicPr>
                <p:cNvPr id="130" name="Ink 129">
                  <a:extLst>
                    <a:ext uri="{FF2B5EF4-FFF2-40B4-BE49-F238E27FC236}">
                      <a16:creationId xmlns:a16="http://schemas.microsoft.com/office/drawing/2014/main" id="{FD0C3BBF-E514-EA3C-E064-531090237B50}"/>
                    </a:ext>
                  </a:extLst>
                </p:cNvPr>
                <p:cNvPicPr/>
                <p:nvPr/>
              </p:nvPicPr>
              <p:blipFill>
                <a:blip r:embed="rId223"/>
                <a:stretch>
                  <a:fillRect/>
                </a:stretch>
              </p:blipFill>
              <p:spPr>
                <a:xfrm>
                  <a:off x="5575762" y="1673841"/>
                  <a:ext cx="3816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31" name="Ink 130">
                  <a:extLst>
                    <a:ext uri="{FF2B5EF4-FFF2-40B4-BE49-F238E27FC236}">
                      <a16:creationId xmlns:a16="http://schemas.microsoft.com/office/drawing/2014/main" id="{151A55BC-024F-B37F-BD08-7FF65F1CA7E9}"/>
                    </a:ext>
                  </a:extLst>
                </p14:cNvPr>
                <p14:cNvContentPartPr/>
                <p14:nvPr/>
              </p14:nvContentPartPr>
              <p14:xfrm>
                <a:off x="5458762" y="1606881"/>
                <a:ext cx="221400" cy="172440"/>
              </p14:xfrm>
            </p:contentPart>
          </mc:Choice>
          <mc:Fallback xmlns="">
            <p:pic>
              <p:nvPicPr>
                <p:cNvPr id="131" name="Ink 130">
                  <a:extLst>
                    <a:ext uri="{FF2B5EF4-FFF2-40B4-BE49-F238E27FC236}">
                      <a16:creationId xmlns:a16="http://schemas.microsoft.com/office/drawing/2014/main" id="{151A55BC-024F-B37F-BD08-7FF65F1CA7E9}"/>
                    </a:ext>
                  </a:extLst>
                </p:cNvPr>
                <p:cNvPicPr/>
                <p:nvPr/>
              </p:nvPicPr>
              <p:blipFill>
                <a:blip r:embed="rId225"/>
                <a:stretch>
                  <a:fillRect/>
                </a:stretch>
              </p:blipFill>
              <p:spPr>
                <a:xfrm>
                  <a:off x="5450122" y="1598241"/>
                  <a:ext cx="23904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32" name="Ink 131">
                  <a:extLst>
                    <a:ext uri="{FF2B5EF4-FFF2-40B4-BE49-F238E27FC236}">
                      <a16:creationId xmlns:a16="http://schemas.microsoft.com/office/drawing/2014/main" id="{2FE8ED0E-1209-A5AD-D87E-B17755884ADC}"/>
                    </a:ext>
                  </a:extLst>
                </p14:cNvPr>
                <p14:cNvContentPartPr/>
                <p14:nvPr/>
              </p14:nvContentPartPr>
              <p14:xfrm>
                <a:off x="3878002" y="774561"/>
                <a:ext cx="45720" cy="654120"/>
              </p14:xfrm>
            </p:contentPart>
          </mc:Choice>
          <mc:Fallback xmlns="">
            <p:pic>
              <p:nvPicPr>
                <p:cNvPr id="132" name="Ink 131">
                  <a:extLst>
                    <a:ext uri="{FF2B5EF4-FFF2-40B4-BE49-F238E27FC236}">
                      <a16:creationId xmlns:a16="http://schemas.microsoft.com/office/drawing/2014/main" id="{2FE8ED0E-1209-A5AD-D87E-B17755884ADC}"/>
                    </a:ext>
                  </a:extLst>
                </p:cNvPr>
                <p:cNvPicPr/>
                <p:nvPr/>
              </p:nvPicPr>
              <p:blipFill>
                <a:blip r:embed="rId227"/>
                <a:stretch>
                  <a:fillRect/>
                </a:stretch>
              </p:blipFill>
              <p:spPr>
                <a:xfrm>
                  <a:off x="3869002" y="765561"/>
                  <a:ext cx="63360" cy="67176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33" name="Ink 132">
                  <a:extLst>
                    <a:ext uri="{FF2B5EF4-FFF2-40B4-BE49-F238E27FC236}">
                      <a16:creationId xmlns:a16="http://schemas.microsoft.com/office/drawing/2014/main" id="{28ADE386-FF59-3ECE-E055-8FBF093BA134}"/>
                    </a:ext>
                  </a:extLst>
                </p14:cNvPr>
                <p14:cNvContentPartPr/>
                <p14:nvPr/>
              </p14:nvContentPartPr>
              <p14:xfrm>
                <a:off x="3875482" y="1405281"/>
                <a:ext cx="4737240" cy="141840"/>
              </p14:xfrm>
            </p:contentPart>
          </mc:Choice>
          <mc:Fallback xmlns="">
            <p:pic>
              <p:nvPicPr>
                <p:cNvPr id="133" name="Ink 132">
                  <a:extLst>
                    <a:ext uri="{FF2B5EF4-FFF2-40B4-BE49-F238E27FC236}">
                      <a16:creationId xmlns:a16="http://schemas.microsoft.com/office/drawing/2014/main" id="{28ADE386-FF59-3ECE-E055-8FBF093BA134}"/>
                    </a:ext>
                  </a:extLst>
                </p:cNvPr>
                <p:cNvPicPr/>
                <p:nvPr/>
              </p:nvPicPr>
              <p:blipFill>
                <a:blip r:embed="rId229"/>
                <a:stretch>
                  <a:fillRect/>
                </a:stretch>
              </p:blipFill>
              <p:spPr>
                <a:xfrm>
                  <a:off x="3866842" y="1396281"/>
                  <a:ext cx="475488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34" name="Ink 133">
                  <a:extLst>
                    <a:ext uri="{FF2B5EF4-FFF2-40B4-BE49-F238E27FC236}">
                      <a16:creationId xmlns:a16="http://schemas.microsoft.com/office/drawing/2014/main" id="{BDBB078D-B50F-73CF-3CE6-531C76BEC3DE}"/>
                    </a:ext>
                  </a:extLst>
                </p14:cNvPr>
                <p14:cNvContentPartPr/>
                <p14:nvPr/>
              </p14:nvContentPartPr>
              <p14:xfrm>
                <a:off x="3976282" y="837921"/>
                <a:ext cx="4281480" cy="599040"/>
              </p14:xfrm>
            </p:contentPart>
          </mc:Choice>
          <mc:Fallback xmlns="">
            <p:pic>
              <p:nvPicPr>
                <p:cNvPr id="134" name="Ink 133">
                  <a:extLst>
                    <a:ext uri="{FF2B5EF4-FFF2-40B4-BE49-F238E27FC236}">
                      <a16:creationId xmlns:a16="http://schemas.microsoft.com/office/drawing/2014/main" id="{BDBB078D-B50F-73CF-3CE6-531C76BEC3DE}"/>
                    </a:ext>
                  </a:extLst>
                </p:cNvPr>
                <p:cNvPicPr/>
                <p:nvPr/>
              </p:nvPicPr>
              <p:blipFill>
                <a:blip r:embed="rId231"/>
                <a:stretch>
                  <a:fillRect/>
                </a:stretch>
              </p:blipFill>
              <p:spPr>
                <a:xfrm>
                  <a:off x="3967642" y="828921"/>
                  <a:ext cx="4299120" cy="61668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35" name="Ink 134">
                  <a:extLst>
                    <a:ext uri="{FF2B5EF4-FFF2-40B4-BE49-F238E27FC236}">
                      <a16:creationId xmlns:a16="http://schemas.microsoft.com/office/drawing/2014/main" id="{A2188B23-19E8-66E7-168D-3EC0E92F080C}"/>
                    </a:ext>
                  </a:extLst>
                </p14:cNvPr>
                <p14:cNvContentPartPr/>
                <p14:nvPr/>
              </p14:nvContentPartPr>
              <p14:xfrm>
                <a:off x="4187962" y="1016841"/>
                <a:ext cx="311760" cy="249120"/>
              </p14:xfrm>
            </p:contentPart>
          </mc:Choice>
          <mc:Fallback xmlns="">
            <p:pic>
              <p:nvPicPr>
                <p:cNvPr id="135" name="Ink 134">
                  <a:extLst>
                    <a:ext uri="{FF2B5EF4-FFF2-40B4-BE49-F238E27FC236}">
                      <a16:creationId xmlns:a16="http://schemas.microsoft.com/office/drawing/2014/main" id="{A2188B23-19E8-66E7-168D-3EC0E92F080C}"/>
                    </a:ext>
                  </a:extLst>
                </p:cNvPr>
                <p:cNvPicPr/>
                <p:nvPr/>
              </p:nvPicPr>
              <p:blipFill>
                <a:blip r:embed="rId233"/>
                <a:stretch>
                  <a:fillRect/>
                </a:stretch>
              </p:blipFill>
              <p:spPr>
                <a:xfrm>
                  <a:off x="4178962" y="1008201"/>
                  <a:ext cx="32940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36" name="Ink 135">
                  <a:extLst>
                    <a:ext uri="{FF2B5EF4-FFF2-40B4-BE49-F238E27FC236}">
                      <a16:creationId xmlns:a16="http://schemas.microsoft.com/office/drawing/2014/main" id="{FB0E9080-9005-4475-9A5C-CD75E1749D41}"/>
                    </a:ext>
                  </a:extLst>
                </p14:cNvPr>
                <p14:cNvContentPartPr/>
                <p14:nvPr/>
              </p14:nvContentPartPr>
              <p14:xfrm>
                <a:off x="4622482" y="1289001"/>
                <a:ext cx="226440" cy="46440"/>
              </p14:xfrm>
            </p:contentPart>
          </mc:Choice>
          <mc:Fallback xmlns="">
            <p:pic>
              <p:nvPicPr>
                <p:cNvPr id="136" name="Ink 135">
                  <a:extLst>
                    <a:ext uri="{FF2B5EF4-FFF2-40B4-BE49-F238E27FC236}">
                      <a16:creationId xmlns:a16="http://schemas.microsoft.com/office/drawing/2014/main" id="{FB0E9080-9005-4475-9A5C-CD75E1749D41}"/>
                    </a:ext>
                  </a:extLst>
                </p:cNvPr>
                <p:cNvPicPr/>
                <p:nvPr/>
              </p:nvPicPr>
              <p:blipFill>
                <a:blip r:embed="rId235"/>
                <a:stretch>
                  <a:fillRect/>
                </a:stretch>
              </p:blipFill>
              <p:spPr>
                <a:xfrm>
                  <a:off x="4613482" y="1280361"/>
                  <a:ext cx="24408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37" name="Ink 136">
                  <a:extLst>
                    <a:ext uri="{FF2B5EF4-FFF2-40B4-BE49-F238E27FC236}">
                      <a16:creationId xmlns:a16="http://schemas.microsoft.com/office/drawing/2014/main" id="{5B823E7A-4B46-19CB-EDC0-E80FE5CBE260}"/>
                    </a:ext>
                  </a:extLst>
                </p14:cNvPr>
                <p14:cNvContentPartPr/>
                <p14:nvPr/>
              </p14:nvContentPartPr>
              <p14:xfrm>
                <a:off x="5042242" y="1055721"/>
                <a:ext cx="262440" cy="295920"/>
              </p14:xfrm>
            </p:contentPart>
          </mc:Choice>
          <mc:Fallback xmlns="">
            <p:pic>
              <p:nvPicPr>
                <p:cNvPr id="137" name="Ink 136">
                  <a:extLst>
                    <a:ext uri="{FF2B5EF4-FFF2-40B4-BE49-F238E27FC236}">
                      <a16:creationId xmlns:a16="http://schemas.microsoft.com/office/drawing/2014/main" id="{5B823E7A-4B46-19CB-EDC0-E80FE5CBE260}"/>
                    </a:ext>
                  </a:extLst>
                </p:cNvPr>
                <p:cNvPicPr/>
                <p:nvPr/>
              </p:nvPicPr>
              <p:blipFill>
                <a:blip r:embed="rId237"/>
                <a:stretch>
                  <a:fillRect/>
                </a:stretch>
              </p:blipFill>
              <p:spPr>
                <a:xfrm>
                  <a:off x="5033242" y="1046721"/>
                  <a:ext cx="28008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38" name="Ink 137">
                  <a:extLst>
                    <a:ext uri="{FF2B5EF4-FFF2-40B4-BE49-F238E27FC236}">
                      <a16:creationId xmlns:a16="http://schemas.microsoft.com/office/drawing/2014/main" id="{8C343BC7-12EA-15F8-1F92-C96632B27AC9}"/>
                    </a:ext>
                  </a:extLst>
                </p14:cNvPr>
                <p14:cNvContentPartPr/>
                <p14:nvPr/>
              </p14:nvContentPartPr>
              <p14:xfrm>
                <a:off x="5301802" y="1021161"/>
                <a:ext cx="614160" cy="281160"/>
              </p14:xfrm>
            </p:contentPart>
          </mc:Choice>
          <mc:Fallback xmlns="">
            <p:pic>
              <p:nvPicPr>
                <p:cNvPr id="138" name="Ink 137">
                  <a:extLst>
                    <a:ext uri="{FF2B5EF4-FFF2-40B4-BE49-F238E27FC236}">
                      <a16:creationId xmlns:a16="http://schemas.microsoft.com/office/drawing/2014/main" id="{8C343BC7-12EA-15F8-1F92-C96632B27AC9}"/>
                    </a:ext>
                  </a:extLst>
                </p:cNvPr>
                <p:cNvPicPr/>
                <p:nvPr/>
              </p:nvPicPr>
              <p:blipFill>
                <a:blip r:embed="rId239"/>
                <a:stretch>
                  <a:fillRect/>
                </a:stretch>
              </p:blipFill>
              <p:spPr>
                <a:xfrm>
                  <a:off x="5293162" y="1012161"/>
                  <a:ext cx="6318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39" name="Ink 138">
                  <a:extLst>
                    <a:ext uri="{FF2B5EF4-FFF2-40B4-BE49-F238E27FC236}">
                      <a16:creationId xmlns:a16="http://schemas.microsoft.com/office/drawing/2014/main" id="{97B588C1-1E9C-CA31-E71F-0BC14994CD9E}"/>
                    </a:ext>
                  </a:extLst>
                </p14:cNvPr>
                <p14:cNvContentPartPr/>
                <p14:nvPr/>
              </p14:nvContentPartPr>
              <p14:xfrm>
                <a:off x="5968522" y="1127721"/>
                <a:ext cx="43560" cy="161280"/>
              </p14:xfrm>
            </p:contentPart>
          </mc:Choice>
          <mc:Fallback xmlns="">
            <p:pic>
              <p:nvPicPr>
                <p:cNvPr id="139" name="Ink 138">
                  <a:extLst>
                    <a:ext uri="{FF2B5EF4-FFF2-40B4-BE49-F238E27FC236}">
                      <a16:creationId xmlns:a16="http://schemas.microsoft.com/office/drawing/2014/main" id="{97B588C1-1E9C-CA31-E71F-0BC14994CD9E}"/>
                    </a:ext>
                  </a:extLst>
                </p:cNvPr>
                <p:cNvPicPr/>
                <p:nvPr/>
              </p:nvPicPr>
              <p:blipFill>
                <a:blip r:embed="rId241"/>
                <a:stretch>
                  <a:fillRect/>
                </a:stretch>
              </p:blipFill>
              <p:spPr>
                <a:xfrm>
                  <a:off x="5959522" y="1118721"/>
                  <a:ext cx="6120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40" name="Ink 139">
                  <a:extLst>
                    <a:ext uri="{FF2B5EF4-FFF2-40B4-BE49-F238E27FC236}">
                      <a16:creationId xmlns:a16="http://schemas.microsoft.com/office/drawing/2014/main" id="{070DAD8A-C7A7-18F1-DF8F-DD3E9F2F9468}"/>
                    </a:ext>
                  </a:extLst>
                </p14:cNvPr>
                <p14:cNvContentPartPr/>
                <p14:nvPr/>
              </p14:nvContentPartPr>
              <p14:xfrm>
                <a:off x="6088762" y="1090641"/>
                <a:ext cx="230040" cy="204120"/>
              </p14:xfrm>
            </p:contentPart>
          </mc:Choice>
          <mc:Fallback xmlns="">
            <p:pic>
              <p:nvPicPr>
                <p:cNvPr id="140" name="Ink 139">
                  <a:extLst>
                    <a:ext uri="{FF2B5EF4-FFF2-40B4-BE49-F238E27FC236}">
                      <a16:creationId xmlns:a16="http://schemas.microsoft.com/office/drawing/2014/main" id="{070DAD8A-C7A7-18F1-DF8F-DD3E9F2F9468}"/>
                    </a:ext>
                  </a:extLst>
                </p:cNvPr>
                <p:cNvPicPr/>
                <p:nvPr/>
              </p:nvPicPr>
              <p:blipFill>
                <a:blip r:embed="rId243"/>
                <a:stretch>
                  <a:fillRect/>
                </a:stretch>
              </p:blipFill>
              <p:spPr>
                <a:xfrm>
                  <a:off x="6080122" y="1081641"/>
                  <a:ext cx="24768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41" name="Ink 140">
                  <a:extLst>
                    <a:ext uri="{FF2B5EF4-FFF2-40B4-BE49-F238E27FC236}">
                      <a16:creationId xmlns:a16="http://schemas.microsoft.com/office/drawing/2014/main" id="{1515104E-A5DD-423F-E1EA-F8C391F2348B}"/>
                    </a:ext>
                  </a:extLst>
                </p14:cNvPr>
                <p14:cNvContentPartPr/>
                <p14:nvPr/>
              </p14:nvContentPartPr>
              <p14:xfrm>
                <a:off x="6443362" y="1091001"/>
                <a:ext cx="22320" cy="174240"/>
              </p14:xfrm>
            </p:contentPart>
          </mc:Choice>
          <mc:Fallback xmlns="">
            <p:pic>
              <p:nvPicPr>
                <p:cNvPr id="141" name="Ink 140">
                  <a:extLst>
                    <a:ext uri="{FF2B5EF4-FFF2-40B4-BE49-F238E27FC236}">
                      <a16:creationId xmlns:a16="http://schemas.microsoft.com/office/drawing/2014/main" id="{1515104E-A5DD-423F-E1EA-F8C391F2348B}"/>
                    </a:ext>
                  </a:extLst>
                </p:cNvPr>
                <p:cNvPicPr/>
                <p:nvPr/>
              </p:nvPicPr>
              <p:blipFill>
                <a:blip r:embed="rId245"/>
                <a:stretch>
                  <a:fillRect/>
                </a:stretch>
              </p:blipFill>
              <p:spPr>
                <a:xfrm>
                  <a:off x="6434722" y="1082361"/>
                  <a:ext cx="399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42" name="Ink 141">
                  <a:extLst>
                    <a:ext uri="{FF2B5EF4-FFF2-40B4-BE49-F238E27FC236}">
                      <a16:creationId xmlns:a16="http://schemas.microsoft.com/office/drawing/2014/main" id="{79150A1B-DD5A-6244-0890-B947C5E94CFA}"/>
                    </a:ext>
                  </a:extLst>
                </p14:cNvPr>
                <p14:cNvContentPartPr/>
                <p14:nvPr/>
              </p14:nvContentPartPr>
              <p14:xfrm>
                <a:off x="6338962" y="1028001"/>
                <a:ext cx="230760" cy="271440"/>
              </p14:xfrm>
            </p:contentPart>
          </mc:Choice>
          <mc:Fallback xmlns="">
            <p:pic>
              <p:nvPicPr>
                <p:cNvPr id="142" name="Ink 141">
                  <a:extLst>
                    <a:ext uri="{FF2B5EF4-FFF2-40B4-BE49-F238E27FC236}">
                      <a16:creationId xmlns:a16="http://schemas.microsoft.com/office/drawing/2014/main" id="{79150A1B-DD5A-6244-0890-B947C5E94CFA}"/>
                    </a:ext>
                  </a:extLst>
                </p:cNvPr>
                <p:cNvPicPr/>
                <p:nvPr/>
              </p:nvPicPr>
              <p:blipFill>
                <a:blip r:embed="rId247"/>
                <a:stretch>
                  <a:fillRect/>
                </a:stretch>
              </p:blipFill>
              <p:spPr>
                <a:xfrm>
                  <a:off x="6330322" y="1019001"/>
                  <a:ext cx="24840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43" name="Ink 142">
                  <a:extLst>
                    <a:ext uri="{FF2B5EF4-FFF2-40B4-BE49-F238E27FC236}">
                      <a16:creationId xmlns:a16="http://schemas.microsoft.com/office/drawing/2014/main" id="{841B7904-E738-5FAA-E96A-C97141C97F47}"/>
                    </a:ext>
                  </a:extLst>
                </p14:cNvPr>
                <p14:cNvContentPartPr/>
                <p14:nvPr/>
              </p14:nvContentPartPr>
              <p14:xfrm>
                <a:off x="2529082" y="1187121"/>
                <a:ext cx="688320" cy="384120"/>
              </p14:xfrm>
            </p:contentPart>
          </mc:Choice>
          <mc:Fallback xmlns="">
            <p:pic>
              <p:nvPicPr>
                <p:cNvPr id="143" name="Ink 142">
                  <a:extLst>
                    <a:ext uri="{FF2B5EF4-FFF2-40B4-BE49-F238E27FC236}">
                      <a16:creationId xmlns:a16="http://schemas.microsoft.com/office/drawing/2014/main" id="{841B7904-E738-5FAA-E96A-C97141C97F47}"/>
                    </a:ext>
                  </a:extLst>
                </p:cNvPr>
                <p:cNvPicPr/>
                <p:nvPr/>
              </p:nvPicPr>
              <p:blipFill>
                <a:blip r:embed="rId249"/>
                <a:stretch>
                  <a:fillRect/>
                </a:stretch>
              </p:blipFill>
              <p:spPr>
                <a:xfrm>
                  <a:off x="2520442" y="1178121"/>
                  <a:ext cx="705960" cy="40176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44" name="Ink 143">
                  <a:extLst>
                    <a:ext uri="{FF2B5EF4-FFF2-40B4-BE49-F238E27FC236}">
                      <a16:creationId xmlns:a16="http://schemas.microsoft.com/office/drawing/2014/main" id="{39D0EF38-87D9-DEA7-54C6-2D76189066BF}"/>
                    </a:ext>
                  </a:extLst>
                </p14:cNvPr>
                <p14:cNvContentPartPr/>
                <p14:nvPr/>
              </p14:nvContentPartPr>
              <p14:xfrm>
                <a:off x="3194002" y="1139601"/>
                <a:ext cx="25200" cy="17280"/>
              </p14:xfrm>
            </p:contentPart>
          </mc:Choice>
          <mc:Fallback xmlns="">
            <p:pic>
              <p:nvPicPr>
                <p:cNvPr id="144" name="Ink 143">
                  <a:extLst>
                    <a:ext uri="{FF2B5EF4-FFF2-40B4-BE49-F238E27FC236}">
                      <a16:creationId xmlns:a16="http://schemas.microsoft.com/office/drawing/2014/main" id="{39D0EF38-87D9-DEA7-54C6-2D76189066BF}"/>
                    </a:ext>
                  </a:extLst>
                </p:cNvPr>
                <p:cNvPicPr/>
                <p:nvPr/>
              </p:nvPicPr>
              <p:blipFill>
                <a:blip r:embed="rId251"/>
                <a:stretch>
                  <a:fillRect/>
                </a:stretch>
              </p:blipFill>
              <p:spPr>
                <a:xfrm>
                  <a:off x="3185362" y="1130961"/>
                  <a:ext cx="4284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47" name="Ink 146">
                  <a:extLst>
                    <a:ext uri="{FF2B5EF4-FFF2-40B4-BE49-F238E27FC236}">
                      <a16:creationId xmlns:a16="http://schemas.microsoft.com/office/drawing/2014/main" id="{29AB04D1-784F-20D3-6B52-2DC016E1EAAE}"/>
                    </a:ext>
                  </a:extLst>
                </p14:cNvPr>
                <p14:cNvContentPartPr/>
                <p14:nvPr/>
              </p14:nvContentPartPr>
              <p14:xfrm>
                <a:off x="2522962" y="2684721"/>
                <a:ext cx="228600" cy="326520"/>
              </p14:xfrm>
            </p:contentPart>
          </mc:Choice>
          <mc:Fallback xmlns="">
            <p:pic>
              <p:nvPicPr>
                <p:cNvPr id="147" name="Ink 146">
                  <a:extLst>
                    <a:ext uri="{FF2B5EF4-FFF2-40B4-BE49-F238E27FC236}">
                      <a16:creationId xmlns:a16="http://schemas.microsoft.com/office/drawing/2014/main" id="{29AB04D1-784F-20D3-6B52-2DC016E1EAAE}"/>
                    </a:ext>
                  </a:extLst>
                </p:cNvPr>
                <p:cNvPicPr/>
                <p:nvPr/>
              </p:nvPicPr>
              <p:blipFill>
                <a:blip r:embed="rId253"/>
                <a:stretch>
                  <a:fillRect/>
                </a:stretch>
              </p:blipFill>
              <p:spPr>
                <a:xfrm>
                  <a:off x="2514322" y="2675721"/>
                  <a:ext cx="24624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48" name="Ink 147">
                  <a:extLst>
                    <a:ext uri="{FF2B5EF4-FFF2-40B4-BE49-F238E27FC236}">
                      <a16:creationId xmlns:a16="http://schemas.microsoft.com/office/drawing/2014/main" id="{E2513DA3-A93B-C9EB-DF97-2B1CB625C0FA}"/>
                    </a:ext>
                  </a:extLst>
                </p14:cNvPr>
                <p14:cNvContentPartPr/>
                <p14:nvPr/>
              </p14:nvContentPartPr>
              <p14:xfrm>
                <a:off x="2730322" y="2739801"/>
                <a:ext cx="259920" cy="212040"/>
              </p14:xfrm>
            </p:contentPart>
          </mc:Choice>
          <mc:Fallback xmlns="">
            <p:pic>
              <p:nvPicPr>
                <p:cNvPr id="148" name="Ink 147">
                  <a:extLst>
                    <a:ext uri="{FF2B5EF4-FFF2-40B4-BE49-F238E27FC236}">
                      <a16:creationId xmlns:a16="http://schemas.microsoft.com/office/drawing/2014/main" id="{E2513DA3-A93B-C9EB-DF97-2B1CB625C0FA}"/>
                    </a:ext>
                  </a:extLst>
                </p:cNvPr>
                <p:cNvPicPr/>
                <p:nvPr/>
              </p:nvPicPr>
              <p:blipFill>
                <a:blip r:embed="rId255"/>
                <a:stretch>
                  <a:fillRect/>
                </a:stretch>
              </p:blipFill>
              <p:spPr>
                <a:xfrm>
                  <a:off x="2721322" y="2730801"/>
                  <a:ext cx="27756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50" name="Ink 149">
                  <a:extLst>
                    <a:ext uri="{FF2B5EF4-FFF2-40B4-BE49-F238E27FC236}">
                      <a16:creationId xmlns:a16="http://schemas.microsoft.com/office/drawing/2014/main" id="{95D58DB8-083F-D17F-9CC4-DA30A02F02F6}"/>
                    </a:ext>
                  </a:extLst>
                </p14:cNvPr>
                <p14:cNvContentPartPr/>
                <p14:nvPr/>
              </p14:nvContentPartPr>
              <p14:xfrm>
                <a:off x="5711842" y="620481"/>
                <a:ext cx="28440" cy="235080"/>
              </p14:xfrm>
            </p:contentPart>
          </mc:Choice>
          <mc:Fallback xmlns="">
            <p:pic>
              <p:nvPicPr>
                <p:cNvPr id="150" name="Ink 149">
                  <a:extLst>
                    <a:ext uri="{FF2B5EF4-FFF2-40B4-BE49-F238E27FC236}">
                      <a16:creationId xmlns:a16="http://schemas.microsoft.com/office/drawing/2014/main" id="{95D58DB8-083F-D17F-9CC4-DA30A02F02F6}"/>
                    </a:ext>
                  </a:extLst>
                </p:cNvPr>
                <p:cNvPicPr/>
                <p:nvPr/>
              </p:nvPicPr>
              <p:blipFill>
                <a:blip r:embed="rId257"/>
                <a:stretch>
                  <a:fillRect/>
                </a:stretch>
              </p:blipFill>
              <p:spPr>
                <a:xfrm>
                  <a:off x="5703202" y="611841"/>
                  <a:ext cx="4608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51" name="Ink 150">
                  <a:extLst>
                    <a:ext uri="{FF2B5EF4-FFF2-40B4-BE49-F238E27FC236}">
                      <a16:creationId xmlns:a16="http://schemas.microsoft.com/office/drawing/2014/main" id="{2CCC30BD-165B-884F-D3D5-A696F60D4E79}"/>
                    </a:ext>
                  </a:extLst>
                </p14:cNvPr>
                <p14:cNvContentPartPr/>
                <p14:nvPr/>
              </p14:nvContentPartPr>
              <p14:xfrm>
                <a:off x="5638762" y="644601"/>
                <a:ext cx="188280" cy="83520"/>
              </p14:xfrm>
            </p:contentPart>
          </mc:Choice>
          <mc:Fallback xmlns="">
            <p:pic>
              <p:nvPicPr>
                <p:cNvPr id="151" name="Ink 150">
                  <a:extLst>
                    <a:ext uri="{FF2B5EF4-FFF2-40B4-BE49-F238E27FC236}">
                      <a16:creationId xmlns:a16="http://schemas.microsoft.com/office/drawing/2014/main" id="{2CCC30BD-165B-884F-D3D5-A696F60D4E79}"/>
                    </a:ext>
                  </a:extLst>
                </p:cNvPr>
                <p:cNvPicPr/>
                <p:nvPr/>
              </p:nvPicPr>
              <p:blipFill>
                <a:blip r:embed="rId259"/>
                <a:stretch>
                  <a:fillRect/>
                </a:stretch>
              </p:blipFill>
              <p:spPr>
                <a:xfrm>
                  <a:off x="5629762" y="635601"/>
                  <a:ext cx="20592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52" name="Ink 151">
                  <a:extLst>
                    <a:ext uri="{FF2B5EF4-FFF2-40B4-BE49-F238E27FC236}">
                      <a16:creationId xmlns:a16="http://schemas.microsoft.com/office/drawing/2014/main" id="{5337AAAD-BA62-C00F-9344-E9999960E2E1}"/>
                    </a:ext>
                  </a:extLst>
                </p14:cNvPr>
                <p14:cNvContentPartPr/>
                <p14:nvPr/>
              </p14:nvContentPartPr>
              <p14:xfrm>
                <a:off x="5044402" y="290721"/>
                <a:ext cx="1671120" cy="324720"/>
              </p14:xfrm>
            </p:contentPart>
          </mc:Choice>
          <mc:Fallback xmlns="">
            <p:pic>
              <p:nvPicPr>
                <p:cNvPr id="152" name="Ink 151">
                  <a:extLst>
                    <a:ext uri="{FF2B5EF4-FFF2-40B4-BE49-F238E27FC236}">
                      <a16:creationId xmlns:a16="http://schemas.microsoft.com/office/drawing/2014/main" id="{5337AAAD-BA62-C00F-9344-E9999960E2E1}"/>
                    </a:ext>
                  </a:extLst>
                </p:cNvPr>
                <p:cNvPicPr/>
                <p:nvPr/>
              </p:nvPicPr>
              <p:blipFill>
                <a:blip r:embed="rId261"/>
                <a:stretch>
                  <a:fillRect/>
                </a:stretch>
              </p:blipFill>
              <p:spPr>
                <a:xfrm>
                  <a:off x="5035402" y="282081"/>
                  <a:ext cx="168876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53" name="Ink 152">
                  <a:extLst>
                    <a:ext uri="{FF2B5EF4-FFF2-40B4-BE49-F238E27FC236}">
                      <a16:creationId xmlns:a16="http://schemas.microsoft.com/office/drawing/2014/main" id="{8E78FE8C-4FCB-3ECD-D578-460FBE4451F3}"/>
                    </a:ext>
                  </a:extLst>
                </p14:cNvPr>
                <p14:cNvContentPartPr/>
                <p14:nvPr/>
              </p14:nvContentPartPr>
              <p14:xfrm>
                <a:off x="5576482" y="388281"/>
                <a:ext cx="214560" cy="126720"/>
              </p14:xfrm>
            </p:contentPart>
          </mc:Choice>
          <mc:Fallback xmlns="">
            <p:pic>
              <p:nvPicPr>
                <p:cNvPr id="153" name="Ink 152">
                  <a:extLst>
                    <a:ext uri="{FF2B5EF4-FFF2-40B4-BE49-F238E27FC236}">
                      <a16:creationId xmlns:a16="http://schemas.microsoft.com/office/drawing/2014/main" id="{8E78FE8C-4FCB-3ECD-D578-460FBE4451F3}"/>
                    </a:ext>
                  </a:extLst>
                </p:cNvPr>
                <p:cNvPicPr/>
                <p:nvPr/>
              </p:nvPicPr>
              <p:blipFill>
                <a:blip r:embed="rId263"/>
                <a:stretch>
                  <a:fillRect/>
                </a:stretch>
              </p:blipFill>
              <p:spPr>
                <a:xfrm>
                  <a:off x="5567842" y="379281"/>
                  <a:ext cx="23220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54" name="Ink 153">
                  <a:extLst>
                    <a:ext uri="{FF2B5EF4-FFF2-40B4-BE49-F238E27FC236}">
                      <a16:creationId xmlns:a16="http://schemas.microsoft.com/office/drawing/2014/main" id="{F64B6901-7782-32E8-BF29-E1F37F2C821C}"/>
                    </a:ext>
                  </a:extLst>
                </p14:cNvPr>
                <p14:cNvContentPartPr/>
                <p14:nvPr/>
              </p14:nvContentPartPr>
              <p14:xfrm>
                <a:off x="5900122" y="410241"/>
                <a:ext cx="2520" cy="105840"/>
              </p14:xfrm>
            </p:contentPart>
          </mc:Choice>
          <mc:Fallback xmlns="">
            <p:pic>
              <p:nvPicPr>
                <p:cNvPr id="154" name="Ink 153">
                  <a:extLst>
                    <a:ext uri="{FF2B5EF4-FFF2-40B4-BE49-F238E27FC236}">
                      <a16:creationId xmlns:a16="http://schemas.microsoft.com/office/drawing/2014/main" id="{F64B6901-7782-32E8-BF29-E1F37F2C821C}"/>
                    </a:ext>
                  </a:extLst>
                </p:cNvPr>
                <p:cNvPicPr/>
                <p:nvPr/>
              </p:nvPicPr>
              <p:blipFill>
                <a:blip r:embed="rId265"/>
                <a:stretch>
                  <a:fillRect/>
                </a:stretch>
              </p:blipFill>
              <p:spPr>
                <a:xfrm>
                  <a:off x="5891482" y="401601"/>
                  <a:ext cx="2016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55" name="Ink 154">
                  <a:extLst>
                    <a:ext uri="{FF2B5EF4-FFF2-40B4-BE49-F238E27FC236}">
                      <a16:creationId xmlns:a16="http://schemas.microsoft.com/office/drawing/2014/main" id="{ED9ACA51-12D4-035B-28DA-3722EF712198}"/>
                    </a:ext>
                  </a:extLst>
                </p14:cNvPr>
                <p14:cNvContentPartPr/>
                <p14:nvPr/>
              </p14:nvContentPartPr>
              <p14:xfrm>
                <a:off x="5745682" y="362361"/>
                <a:ext cx="266760" cy="186120"/>
              </p14:xfrm>
            </p:contentPart>
          </mc:Choice>
          <mc:Fallback xmlns="">
            <p:pic>
              <p:nvPicPr>
                <p:cNvPr id="155" name="Ink 154">
                  <a:extLst>
                    <a:ext uri="{FF2B5EF4-FFF2-40B4-BE49-F238E27FC236}">
                      <a16:creationId xmlns:a16="http://schemas.microsoft.com/office/drawing/2014/main" id="{ED9ACA51-12D4-035B-28DA-3722EF712198}"/>
                    </a:ext>
                  </a:extLst>
                </p:cNvPr>
                <p:cNvPicPr/>
                <p:nvPr/>
              </p:nvPicPr>
              <p:blipFill>
                <a:blip r:embed="rId267"/>
                <a:stretch>
                  <a:fillRect/>
                </a:stretch>
              </p:blipFill>
              <p:spPr>
                <a:xfrm>
                  <a:off x="5736682" y="353361"/>
                  <a:ext cx="28440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56" name="Ink 155">
                  <a:extLst>
                    <a:ext uri="{FF2B5EF4-FFF2-40B4-BE49-F238E27FC236}">
                      <a16:creationId xmlns:a16="http://schemas.microsoft.com/office/drawing/2014/main" id="{FB7766A2-EB79-2524-01E0-141B221E4594}"/>
                    </a:ext>
                  </a:extLst>
                </p14:cNvPr>
                <p14:cNvContentPartPr/>
                <p14:nvPr/>
              </p14:nvContentPartPr>
              <p14:xfrm>
                <a:off x="6709402" y="359841"/>
                <a:ext cx="667440" cy="120960"/>
              </p14:xfrm>
            </p:contentPart>
          </mc:Choice>
          <mc:Fallback xmlns="">
            <p:pic>
              <p:nvPicPr>
                <p:cNvPr id="156" name="Ink 155">
                  <a:extLst>
                    <a:ext uri="{FF2B5EF4-FFF2-40B4-BE49-F238E27FC236}">
                      <a16:creationId xmlns:a16="http://schemas.microsoft.com/office/drawing/2014/main" id="{FB7766A2-EB79-2524-01E0-141B221E4594}"/>
                    </a:ext>
                  </a:extLst>
                </p:cNvPr>
                <p:cNvPicPr/>
                <p:nvPr/>
              </p:nvPicPr>
              <p:blipFill>
                <a:blip r:embed="rId269"/>
                <a:stretch>
                  <a:fillRect/>
                </a:stretch>
              </p:blipFill>
              <p:spPr>
                <a:xfrm>
                  <a:off x="6700402" y="351201"/>
                  <a:ext cx="6850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57" name="Ink 156">
                  <a:extLst>
                    <a:ext uri="{FF2B5EF4-FFF2-40B4-BE49-F238E27FC236}">
                      <a16:creationId xmlns:a16="http://schemas.microsoft.com/office/drawing/2014/main" id="{F9A32F6B-2AC0-0F05-F0CD-DBAA1EC71A89}"/>
                    </a:ext>
                  </a:extLst>
                </p14:cNvPr>
                <p14:cNvContentPartPr/>
                <p14:nvPr/>
              </p14:nvContentPartPr>
              <p14:xfrm>
                <a:off x="7659802" y="367041"/>
                <a:ext cx="133560" cy="136080"/>
              </p14:xfrm>
            </p:contentPart>
          </mc:Choice>
          <mc:Fallback xmlns="">
            <p:pic>
              <p:nvPicPr>
                <p:cNvPr id="157" name="Ink 156">
                  <a:extLst>
                    <a:ext uri="{FF2B5EF4-FFF2-40B4-BE49-F238E27FC236}">
                      <a16:creationId xmlns:a16="http://schemas.microsoft.com/office/drawing/2014/main" id="{F9A32F6B-2AC0-0F05-F0CD-DBAA1EC71A89}"/>
                    </a:ext>
                  </a:extLst>
                </p:cNvPr>
                <p:cNvPicPr/>
                <p:nvPr/>
              </p:nvPicPr>
              <p:blipFill>
                <a:blip r:embed="rId271"/>
                <a:stretch>
                  <a:fillRect/>
                </a:stretch>
              </p:blipFill>
              <p:spPr>
                <a:xfrm>
                  <a:off x="7651162" y="358041"/>
                  <a:ext cx="15120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58" name="Ink 157">
                  <a:extLst>
                    <a:ext uri="{FF2B5EF4-FFF2-40B4-BE49-F238E27FC236}">
                      <a16:creationId xmlns:a16="http://schemas.microsoft.com/office/drawing/2014/main" id="{E4C6FC24-E372-1B06-4164-6A5969C4E51E}"/>
                    </a:ext>
                  </a:extLst>
                </p14:cNvPr>
                <p14:cNvContentPartPr/>
                <p14:nvPr/>
              </p14:nvContentPartPr>
              <p14:xfrm>
                <a:off x="7835122" y="349761"/>
                <a:ext cx="228240" cy="167400"/>
              </p14:xfrm>
            </p:contentPart>
          </mc:Choice>
          <mc:Fallback xmlns="">
            <p:pic>
              <p:nvPicPr>
                <p:cNvPr id="158" name="Ink 157">
                  <a:extLst>
                    <a:ext uri="{FF2B5EF4-FFF2-40B4-BE49-F238E27FC236}">
                      <a16:creationId xmlns:a16="http://schemas.microsoft.com/office/drawing/2014/main" id="{E4C6FC24-E372-1B06-4164-6A5969C4E51E}"/>
                    </a:ext>
                  </a:extLst>
                </p:cNvPr>
                <p:cNvPicPr/>
                <p:nvPr/>
              </p:nvPicPr>
              <p:blipFill>
                <a:blip r:embed="rId273"/>
                <a:stretch>
                  <a:fillRect/>
                </a:stretch>
              </p:blipFill>
              <p:spPr>
                <a:xfrm>
                  <a:off x="7826482" y="340761"/>
                  <a:ext cx="24588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59" name="Ink 158">
                  <a:extLst>
                    <a:ext uri="{FF2B5EF4-FFF2-40B4-BE49-F238E27FC236}">
                      <a16:creationId xmlns:a16="http://schemas.microsoft.com/office/drawing/2014/main" id="{1AF41CB5-BCAE-7E0E-252D-D9BD5E479133}"/>
                    </a:ext>
                  </a:extLst>
                </p14:cNvPr>
                <p14:cNvContentPartPr/>
                <p14:nvPr/>
              </p14:nvContentPartPr>
              <p14:xfrm>
                <a:off x="7842322" y="268761"/>
                <a:ext cx="67320" cy="19080"/>
              </p14:xfrm>
            </p:contentPart>
          </mc:Choice>
          <mc:Fallback xmlns="">
            <p:pic>
              <p:nvPicPr>
                <p:cNvPr id="159" name="Ink 158">
                  <a:extLst>
                    <a:ext uri="{FF2B5EF4-FFF2-40B4-BE49-F238E27FC236}">
                      <a16:creationId xmlns:a16="http://schemas.microsoft.com/office/drawing/2014/main" id="{1AF41CB5-BCAE-7E0E-252D-D9BD5E479133}"/>
                    </a:ext>
                  </a:extLst>
                </p:cNvPr>
                <p:cNvPicPr/>
                <p:nvPr/>
              </p:nvPicPr>
              <p:blipFill>
                <a:blip r:embed="rId275"/>
                <a:stretch>
                  <a:fillRect/>
                </a:stretch>
              </p:blipFill>
              <p:spPr>
                <a:xfrm>
                  <a:off x="7833682" y="260121"/>
                  <a:ext cx="8496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60" name="Ink 159">
                  <a:extLst>
                    <a:ext uri="{FF2B5EF4-FFF2-40B4-BE49-F238E27FC236}">
                      <a16:creationId xmlns:a16="http://schemas.microsoft.com/office/drawing/2014/main" id="{0C911565-EDDA-B87A-B481-3FD1062E3095}"/>
                    </a:ext>
                  </a:extLst>
                </p14:cNvPr>
                <p14:cNvContentPartPr/>
                <p14:nvPr/>
              </p14:nvContentPartPr>
              <p14:xfrm>
                <a:off x="7505722" y="210441"/>
                <a:ext cx="110520" cy="423360"/>
              </p14:xfrm>
            </p:contentPart>
          </mc:Choice>
          <mc:Fallback xmlns="">
            <p:pic>
              <p:nvPicPr>
                <p:cNvPr id="160" name="Ink 159">
                  <a:extLst>
                    <a:ext uri="{FF2B5EF4-FFF2-40B4-BE49-F238E27FC236}">
                      <a16:creationId xmlns:a16="http://schemas.microsoft.com/office/drawing/2014/main" id="{0C911565-EDDA-B87A-B481-3FD1062E3095}"/>
                    </a:ext>
                  </a:extLst>
                </p:cNvPr>
                <p:cNvPicPr/>
                <p:nvPr/>
              </p:nvPicPr>
              <p:blipFill>
                <a:blip r:embed="rId277"/>
                <a:stretch>
                  <a:fillRect/>
                </a:stretch>
              </p:blipFill>
              <p:spPr>
                <a:xfrm>
                  <a:off x="7496722" y="201441"/>
                  <a:ext cx="128160" cy="44100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61" name="Ink 160">
                  <a:extLst>
                    <a:ext uri="{FF2B5EF4-FFF2-40B4-BE49-F238E27FC236}">
                      <a16:creationId xmlns:a16="http://schemas.microsoft.com/office/drawing/2014/main" id="{8EA1B2CB-BAAE-199E-2B65-0ECEA8D7F9C4}"/>
                    </a:ext>
                  </a:extLst>
                </p14:cNvPr>
                <p14:cNvContentPartPr/>
                <p14:nvPr/>
              </p14:nvContentPartPr>
              <p14:xfrm>
                <a:off x="7524082" y="269121"/>
                <a:ext cx="1320840" cy="413640"/>
              </p14:xfrm>
            </p:contentPart>
          </mc:Choice>
          <mc:Fallback xmlns="">
            <p:pic>
              <p:nvPicPr>
                <p:cNvPr id="161" name="Ink 160">
                  <a:extLst>
                    <a:ext uri="{FF2B5EF4-FFF2-40B4-BE49-F238E27FC236}">
                      <a16:creationId xmlns:a16="http://schemas.microsoft.com/office/drawing/2014/main" id="{8EA1B2CB-BAAE-199E-2B65-0ECEA8D7F9C4}"/>
                    </a:ext>
                  </a:extLst>
                </p:cNvPr>
                <p:cNvPicPr/>
                <p:nvPr/>
              </p:nvPicPr>
              <p:blipFill>
                <a:blip r:embed="rId279"/>
                <a:stretch>
                  <a:fillRect/>
                </a:stretch>
              </p:blipFill>
              <p:spPr>
                <a:xfrm>
                  <a:off x="7515442" y="260481"/>
                  <a:ext cx="1338480" cy="43128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62" name="Ink 161">
                  <a:extLst>
                    <a:ext uri="{FF2B5EF4-FFF2-40B4-BE49-F238E27FC236}">
                      <a16:creationId xmlns:a16="http://schemas.microsoft.com/office/drawing/2014/main" id="{D7A508AB-1A8A-5277-B432-49C18B2DFC28}"/>
                    </a:ext>
                  </a:extLst>
                </p14:cNvPr>
                <p14:cNvContentPartPr/>
                <p14:nvPr/>
              </p14:nvContentPartPr>
              <p14:xfrm>
                <a:off x="8459362" y="467841"/>
                <a:ext cx="15120" cy="10080"/>
              </p14:xfrm>
            </p:contentPart>
          </mc:Choice>
          <mc:Fallback xmlns="">
            <p:pic>
              <p:nvPicPr>
                <p:cNvPr id="162" name="Ink 161">
                  <a:extLst>
                    <a:ext uri="{FF2B5EF4-FFF2-40B4-BE49-F238E27FC236}">
                      <a16:creationId xmlns:a16="http://schemas.microsoft.com/office/drawing/2014/main" id="{D7A508AB-1A8A-5277-B432-49C18B2DFC28}"/>
                    </a:ext>
                  </a:extLst>
                </p:cNvPr>
                <p:cNvPicPr/>
                <p:nvPr/>
              </p:nvPicPr>
              <p:blipFill>
                <a:blip r:embed="rId281"/>
                <a:stretch>
                  <a:fillRect/>
                </a:stretch>
              </p:blipFill>
              <p:spPr>
                <a:xfrm>
                  <a:off x="8450362" y="459201"/>
                  <a:ext cx="327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63" name="Ink 162">
                  <a:extLst>
                    <a:ext uri="{FF2B5EF4-FFF2-40B4-BE49-F238E27FC236}">
                      <a16:creationId xmlns:a16="http://schemas.microsoft.com/office/drawing/2014/main" id="{0E3654A2-AD67-62CA-2FE7-DB6A96B96F33}"/>
                    </a:ext>
                  </a:extLst>
                </p14:cNvPr>
                <p14:cNvContentPartPr/>
                <p14:nvPr/>
              </p14:nvContentPartPr>
              <p14:xfrm>
                <a:off x="8449642" y="420681"/>
                <a:ext cx="126000" cy="176400"/>
              </p14:xfrm>
            </p:contentPart>
          </mc:Choice>
          <mc:Fallback xmlns="">
            <p:pic>
              <p:nvPicPr>
                <p:cNvPr id="163" name="Ink 162">
                  <a:extLst>
                    <a:ext uri="{FF2B5EF4-FFF2-40B4-BE49-F238E27FC236}">
                      <a16:creationId xmlns:a16="http://schemas.microsoft.com/office/drawing/2014/main" id="{0E3654A2-AD67-62CA-2FE7-DB6A96B96F33}"/>
                    </a:ext>
                  </a:extLst>
                </p:cNvPr>
                <p:cNvPicPr/>
                <p:nvPr/>
              </p:nvPicPr>
              <p:blipFill>
                <a:blip r:embed="rId283"/>
                <a:stretch>
                  <a:fillRect/>
                </a:stretch>
              </p:blipFill>
              <p:spPr>
                <a:xfrm>
                  <a:off x="8440642" y="412041"/>
                  <a:ext cx="14364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64" name="Ink 163">
                  <a:extLst>
                    <a:ext uri="{FF2B5EF4-FFF2-40B4-BE49-F238E27FC236}">
                      <a16:creationId xmlns:a16="http://schemas.microsoft.com/office/drawing/2014/main" id="{F3919A31-E4B8-96DD-6CC3-91D2D6562EFB}"/>
                    </a:ext>
                  </a:extLst>
                </p14:cNvPr>
                <p14:cNvContentPartPr/>
                <p14:nvPr/>
              </p14:nvContentPartPr>
              <p14:xfrm>
                <a:off x="8595442" y="459561"/>
                <a:ext cx="157320" cy="121320"/>
              </p14:xfrm>
            </p:contentPart>
          </mc:Choice>
          <mc:Fallback xmlns="">
            <p:pic>
              <p:nvPicPr>
                <p:cNvPr id="164" name="Ink 163">
                  <a:extLst>
                    <a:ext uri="{FF2B5EF4-FFF2-40B4-BE49-F238E27FC236}">
                      <a16:creationId xmlns:a16="http://schemas.microsoft.com/office/drawing/2014/main" id="{F3919A31-E4B8-96DD-6CC3-91D2D6562EFB}"/>
                    </a:ext>
                  </a:extLst>
                </p:cNvPr>
                <p:cNvPicPr/>
                <p:nvPr/>
              </p:nvPicPr>
              <p:blipFill>
                <a:blip r:embed="rId285"/>
                <a:stretch>
                  <a:fillRect/>
                </a:stretch>
              </p:blipFill>
              <p:spPr>
                <a:xfrm>
                  <a:off x="8586442" y="450921"/>
                  <a:ext cx="17496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66" name="Ink 165">
                  <a:extLst>
                    <a:ext uri="{FF2B5EF4-FFF2-40B4-BE49-F238E27FC236}">
                      <a16:creationId xmlns:a16="http://schemas.microsoft.com/office/drawing/2014/main" id="{FBF0B365-C13F-E5AE-944C-5584D3F11856}"/>
                    </a:ext>
                  </a:extLst>
                </p14:cNvPr>
                <p14:cNvContentPartPr/>
                <p14:nvPr/>
              </p14:nvContentPartPr>
              <p14:xfrm>
                <a:off x="9404722" y="1209441"/>
                <a:ext cx="931680" cy="870840"/>
              </p14:xfrm>
            </p:contentPart>
          </mc:Choice>
          <mc:Fallback xmlns="">
            <p:pic>
              <p:nvPicPr>
                <p:cNvPr id="166" name="Ink 165">
                  <a:extLst>
                    <a:ext uri="{FF2B5EF4-FFF2-40B4-BE49-F238E27FC236}">
                      <a16:creationId xmlns:a16="http://schemas.microsoft.com/office/drawing/2014/main" id="{FBF0B365-C13F-E5AE-944C-5584D3F11856}"/>
                    </a:ext>
                  </a:extLst>
                </p:cNvPr>
                <p:cNvPicPr/>
                <p:nvPr/>
              </p:nvPicPr>
              <p:blipFill>
                <a:blip r:embed="rId287"/>
                <a:stretch>
                  <a:fillRect/>
                </a:stretch>
              </p:blipFill>
              <p:spPr>
                <a:xfrm>
                  <a:off x="9396082" y="1200441"/>
                  <a:ext cx="949320" cy="88848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67" name="Ink 166">
                  <a:extLst>
                    <a:ext uri="{FF2B5EF4-FFF2-40B4-BE49-F238E27FC236}">
                      <a16:creationId xmlns:a16="http://schemas.microsoft.com/office/drawing/2014/main" id="{4B31C4AC-F9A8-6E62-113A-DBB0DCE54EAC}"/>
                    </a:ext>
                  </a:extLst>
                </p14:cNvPr>
                <p14:cNvContentPartPr/>
                <p14:nvPr/>
              </p14:nvContentPartPr>
              <p14:xfrm>
                <a:off x="9339562" y="1191081"/>
                <a:ext cx="1027080" cy="836640"/>
              </p14:xfrm>
            </p:contentPart>
          </mc:Choice>
          <mc:Fallback xmlns="">
            <p:pic>
              <p:nvPicPr>
                <p:cNvPr id="167" name="Ink 166">
                  <a:extLst>
                    <a:ext uri="{FF2B5EF4-FFF2-40B4-BE49-F238E27FC236}">
                      <a16:creationId xmlns:a16="http://schemas.microsoft.com/office/drawing/2014/main" id="{4B31C4AC-F9A8-6E62-113A-DBB0DCE54EAC}"/>
                    </a:ext>
                  </a:extLst>
                </p:cNvPr>
                <p:cNvPicPr/>
                <p:nvPr/>
              </p:nvPicPr>
              <p:blipFill>
                <a:blip r:embed="rId289"/>
                <a:stretch>
                  <a:fillRect/>
                </a:stretch>
              </p:blipFill>
              <p:spPr>
                <a:xfrm>
                  <a:off x="9330562" y="1182081"/>
                  <a:ext cx="1044720" cy="85428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68" name="Ink 167">
                  <a:extLst>
                    <a:ext uri="{FF2B5EF4-FFF2-40B4-BE49-F238E27FC236}">
                      <a16:creationId xmlns:a16="http://schemas.microsoft.com/office/drawing/2014/main" id="{056EA625-5F0A-B21E-D406-0A6D2B311B39}"/>
                    </a:ext>
                  </a:extLst>
                </p14:cNvPr>
                <p14:cNvContentPartPr/>
                <p14:nvPr/>
              </p14:nvContentPartPr>
              <p14:xfrm>
                <a:off x="9683362" y="1438761"/>
                <a:ext cx="153000" cy="282600"/>
              </p14:xfrm>
            </p:contentPart>
          </mc:Choice>
          <mc:Fallback xmlns="">
            <p:pic>
              <p:nvPicPr>
                <p:cNvPr id="168" name="Ink 167">
                  <a:extLst>
                    <a:ext uri="{FF2B5EF4-FFF2-40B4-BE49-F238E27FC236}">
                      <a16:creationId xmlns:a16="http://schemas.microsoft.com/office/drawing/2014/main" id="{056EA625-5F0A-B21E-D406-0A6D2B311B39}"/>
                    </a:ext>
                  </a:extLst>
                </p:cNvPr>
                <p:cNvPicPr/>
                <p:nvPr/>
              </p:nvPicPr>
              <p:blipFill>
                <a:blip r:embed="rId291"/>
                <a:stretch>
                  <a:fillRect/>
                </a:stretch>
              </p:blipFill>
              <p:spPr>
                <a:xfrm>
                  <a:off x="9674722" y="1430121"/>
                  <a:ext cx="17064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69" name="Ink 168">
                  <a:extLst>
                    <a:ext uri="{FF2B5EF4-FFF2-40B4-BE49-F238E27FC236}">
                      <a16:creationId xmlns:a16="http://schemas.microsoft.com/office/drawing/2014/main" id="{0098C7F7-DB7D-D524-918B-D04FB8F5C022}"/>
                    </a:ext>
                  </a:extLst>
                </p14:cNvPr>
                <p14:cNvContentPartPr/>
                <p14:nvPr/>
              </p14:nvContentPartPr>
              <p14:xfrm>
                <a:off x="9753922" y="1493481"/>
                <a:ext cx="295920" cy="181440"/>
              </p14:xfrm>
            </p:contentPart>
          </mc:Choice>
          <mc:Fallback xmlns="">
            <p:pic>
              <p:nvPicPr>
                <p:cNvPr id="169" name="Ink 168">
                  <a:extLst>
                    <a:ext uri="{FF2B5EF4-FFF2-40B4-BE49-F238E27FC236}">
                      <a16:creationId xmlns:a16="http://schemas.microsoft.com/office/drawing/2014/main" id="{0098C7F7-DB7D-D524-918B-D04FB8F5C022}"/>
                    </a:ext>
                  </a:extLst>
                </p:cNvPr>
                <p:cNvPicPr/>
                <p:nvPr/>
              </p:nvPicPr>
              <p:blipFill>
                <a:blip r:embed="rId293"/>
                <a:stretch>
                  <a:fillRect/>
                </a:stretch>
              </p:blipFill>
              <p:spPr>
                <a:xfrm>
                  <a:off x="9745282" y="1484841"/>
                  <a:ext cx="3135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70" name="Ink 169">
                  <a:extLst>
                    <a:ext uri="{FF2B5EF4-FFF2-40B4-BE49-F238E27FC236}">
                      <a16:creationId xmlns:a16="http://schemas.microsoft.com/office/drawing/2014/main" id="{8161713E-8631-AA27-B94B-160B600F262F}"/>
                    </a:ext>
                  </a:extLst>
                </p14:cNvPr>
                <p14:cNvContentPartPr/>
                <p14:nvPr/>
              </p14:nvContentPartPr>
              <p14:xfrm>
                <a:off x="10067482" y="1423281"/>
                <a:ext cx="133200" cy="259200"/>
              </p14:xfrm>
            </p:contentPart>
          </mc:Choice>
          <mc:Fallback xmlns="">
            <p:pic>
              <p:nvPicPr>
                <p:cNvPr id="170" name="Ink 169">
                  <a:extLst>
                    <a:ext uri="{FF2B5EF4-FFF2-40B4-BE49-F238E27FC236}">
                      <a16:creationId xmlns:a16="http://schemas.microsoft.com/office/drawing/2014/main" id="{8161713E-8631-AA27-B94B-160B600F262F}"/>
                    </a:ext>
                  </a:extLst>
                </p:cNvPr>
                <p:cNvPicPr/>
                <p:nvPr/>
              </p:nvPicPr>
              <p:blipFill>
                <a:blip r:embed="rId295"/>
                <a:stretch>
                  <a:fillRect/>
                </a:stretch>
              </p:blipFill>
              <p:spPr>
                <a:xfrm>
                  <a:off x="10058842" y="1414281"/>
                  <a:ext cx="15084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71" name="Ink 170">
                  <a:extLst>
                    <a:ext uri="{FF2B5EF4-FFF2-40B4-BE49-F238E27FC236}">
                      <a16:creationId xmlns:a16="http://schemas.microsoft.com/office/drawing/2014/main" id="{2ACBED07-CB27-9A65-1D28-FC7CE980ED23}"/>
                    </a:ext>
                  </a:extLst>
                </p14:cNvPr>
                <p14:cNvContentPartPr/>
                <p14:nvPr/>
              </p14:nvContentPartPr>
              <p14:xfrm>
                <a:off x="9580762" y="1782921"/>
                <a:ext cx="151560" cy="239760"/>
              </p14:xfrm>
            </p:contentPart>
          </mc:Choice>
          <mc:Fallback xmlns="">
            <p:pic>
              <p:nvPicPr>
                <p:cNvPr id="171" name="Ink 170">
                  <a:extLst>
                    <a:ext uri="{FF2B5EF4-FFF2-40B4-BE49-F238E27FC236}">
                      <a16:creationId xmlns:a16="http://schemas.microsoft.com/office/drawing/2014/main" id="{2ACBED07-CB27-9A65-1D28-FC7CE980ED23}"/>
                    </a:ext>
                  </a:extLst>
                </p:cNvPr>
                <p:cNvPicPr/>
                <p:nvPr/>
              </p:nvPicPr>
              <p:blipFill>
                <a:blip r:embed="rId297"/>
                <a:stretch>
                  <a:fillRect/>
                </a:stretch>
              </p:blipFill>
              <p:spPr>
                <a:xfrm>
                  <a:off x="9571762" y="1774281"/>
                  <a:ext cx="16920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72" name="Ink 171">
                  <a:extLst>
                    <a:ext uri="{FF2B5EF4-FFF2-40B4-BE49-F238E27FC236}">
                      <a16:creationId xmlns:a16="http://schemas.microsoft.com/office/drawing/2014/main" id="{6E5A0600-F18E-852F-26F7-E19057985C01}"/>
                    </a:ext>
                  </a:extLst>
                </p14:cNvPr>
                <p14:cNvContentPartPr/>
                <p14:nvPr/>
              </p14:nvContentPartPr>
              <p14:xfrm>
                <a:off x="9748162" y="1811361"/>
                <a:ext cx="123480" cy="222120"/>
              </p14:xfrm>
            </p:contentPart>
          </mc:Choice>
          <mc:Fallback xmlns="">
            <p:pic>
              <p:nvPicPr>
                <p:cNvPr id="172" name="Ink 171">
                  <a:extLst>
                    <a:ext uri="{FF2B5EF4-FFF2-40B4-BE49-F238E27FC236}">
                      <a16:creationId xmlns:a16="http://schemas.microsoft.com/office/drawing/2014/main" id="{6E5A0600-F18E-852F-26F7-E19057985C01}"/>
                    </a:ext>
                  </a:extLst>
                </p:cNvPr>
                <p:cNvPicPr/>
                <p:nvPr/>
              </p:nvPicPr>
              <p:blipFill>
                <a:blip r:embed="rId299"/>
                <a:stretch>
                  <a:fillRect/>
                </a:stretch>
              </p:blipFill>
              <p:spPr>
                <a:xfrm>
                  <a:off x="9739522" y="1802721"/>
                  <a:ext cx="14112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73" name="Ink 172">
                  <a:extLst>
                    <a:ext uri="{FF2B5EF4-FFF2-40B4-BE49-F238E27FC236}">
                      <a16:creationId xmlns:a16="http://schemas.microsoft.com/office/drawing/2014/main" id="{A03FB744-4A23-E1AB-7068-DD6D7EDE3DA2}"/>
                    </a:ext>
                  </a:extLst>
                </p14:cNvPr>
                <p14:cNvContentPartPr/>
                <p14:nvPr/>
              </p14:nvContentPartPr>
              <p14:xfrm>
                <a:off x="9778402" y="1897041"/>
                <a:ext cx="164160" cy="8640"/>
              </p14:xfrm>
            </p:contentPart>
          </mc:Choice>
          <mc:Fallback xmlns="">
            <p:pic>
              <p:nvPicPr>
                <p:cNvPr id="173" name="Ink 172">
                  <a:extLst>
                    <a:ext uri="{FF2B5EF4-FFF2-40B4-BE49-F238E27FC236}">
                      <a16:creationId xmlns:a16="http://schemas.microsoft.com/office/drawing/2014/main" id="{A03FB744-4A23-E1AB-7068-DD6D7EDE3DA2}"/>
                    </a:ext>
                  </a:extLst>
                </p:cNvPr>
                <p:cNvPicPr/>
                <p:nvPr/>
              </p:nvPicPr>
              <p:blipFill>
                <a:blip r:embed="rId301"/>
                <a:stretch>
                  <a:fillRect/>
                </a:stretch>
              </p:blipFill>
              <p:spPr>
                <a:xfrm>
                  <a:off x="9769762" y="1888401"/>
                  <a:ext cx="18180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74" name="Ink 173">
                  <a:extLst>
                    <a:ext uri="{FF2B5EF4-FFF2-40B4-BE49-F238E27FC236}">
                      <a16:creationId xmlns:a16="http://schemas.microsoft.com/office/drawing/2014/main" id="{3D38CFB4-7C63-79F4-490C-535476EB9998}"/>
                    </a:ext>
                  </a:extLst>
                </p14:cNvPr>
                <p14:cNvContentPartPr/>
                <p14:nvPr/>
              </p14:nvContentPartPr>
              <p14:xfrm>
                <a:off x="9857602" y="1805961"/>
                <a:ext cx="201240" cy="210960"/>
              </p14:xfrm>
            </p:contentPart>
          </mc:Choice>
          <mc:Fallback xmlns="">
            <p:pic>
              <p:nvPicPr>
                <p:cNvPr id="174" name="Ink 173">
                  <a:extLst>
                    <a:ext uri="{FF2B5EF4-FFF2-40B4-BE49-F238E27FC236}">
                      <a16:creationId xmlns:a16="http://schemas.microsoft.com/office/drawing/2014/main" id="{3D38CFB4-7C63-79F4-490C-535476EB9998}"/>
                    </a:ext>
                  </a:extLst>
                </p:cNvPr>
                <p:cNvPicPr/>
                <p:nvPr/>
              </p:nvPicPr>
              <p:blipFill>
                <a:blip r:embed="rId303"/>
                <a:stretch>
                  <a:fillRect/>
                </a:stretch>
              </p:blipFill>
              <p:spPr>
                <a:xfrm>
                  <a:off x="9848962" y="1797321"/>
                  <a:ext cx="2188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75" name="Ink 174">
                  <a:extLst>
                    <a:ext uri="{FF2B5EF4-FFF2-40B4-BE49-F238E27FC236}">
                      <a16:creationId xmlns:a16="http://schemas.microsoft.com/office/drawing/2014/main" id="{315611DD-BAA3-847C-E8D6-012BFB607722}"/>
                    </a:ext>
                  </a:extLst>
                </p14:cNvPr>
                <p14:cNvContentPartPr/>
                <p14:nvPr/>
              </p14:nvContentPartPr>
              <p14:xfrm>
                <a:off x="8665642" y="746481"/>
                <a:ext cx="773640" cy="1051560"/>
              </p14:xfrm>
            </p:contentPart>
          </mc:Choice>
          <mc:Fallback xmlns="">
            <p:pic>
              <p:nvPicPr>
                <p:cNvPr id="175" name="Ink 174">
                  <a:extLst>
                    <a:ext uri="{FF2B5EF4-FFF2-40B4-BE49-F238E27FC236}">
                      <a16:creationId xmlns:a16="http://schemas.microsoft.com/office/drawing/2014/main" id="{315611DD-BAA3-847C-E8D6-012BFB607722}"/>
                    </a:ext>
                  </a:extLst>
                </p:cNvPr>
                <p:cNvPicPr/>
                <p:nvPr/>
              </p:nvPicPr>
              <p:blipFill>
                <a:blip r:embed="rId305"/>
                <a:stretch>
                  <a:fillRect/>
                </a:stretch>
              </p:blipFill>
              <p:spPr>
                <a:xfrm>
                  <a:off x="8656642" y="737841"/>
                  <a:ext cx="791280" cy="106920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76" name="Ink 175">
                  <a:extLst>
                    <a:ext uri="{FF2B5EF4-FFF2-40B4-BE49-F238E27FC236}">
                      <a16:creationId xmlns:a16="http://schemas.microsoft.com/office/drawing/2014/main" id="{AF42AD73-94D5-3335-CB49-0D5B302F243C}"/>
                    </a:ext>
                  </a:extLst>
                </p14:cNvPr>
                <p14:cNvContentPartPr/>
                <p14:nvPr/>
              </p14:nvContentPartPr>
              <p14:xfrm>
                <a:off x="9290602" y="1700481"/>
                <a:ext cx="169560" cy="173160"/>
              </p14:xfrm>
            </p:contentPart>
          </mc:Choice>
          <mc:Fallback xmlns="">
            <p:pic>
              <p:nvPicPr>
                <p:cNvPr id="176" name="Ink 175">
                  <a:extLst>
                    <a:ext uri="{FF2B5EF4-FFF2-40B4-BE49-F238E27FC236}">
                      <a16:creationId xmlns:a16="http://schemas.microsoft.com/office/drawing/2014/main" id="{AF42AD73-94D5-3335-CB49-0D5B302F243C}"/>
                    </a:ext>
                  </a:extLst>
                </p:cNvPr>
                <p:cNvPicPr/>
                <p:nvPr/>
              </p:nvPicPr>
              <p:blipFill>
                <a:blip r:embed="rId307"/>
                <a:stretch>
                  <a:fillRect/>
                </a:stretch>
              </p:blipFill>
              <p:spPr>
                <a:xfrm>
                  <a:off x="9281602" y="1691841"/>
                  <a:ext cx="1872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178" name="Ink 177">
                  <a:extLst>
                    <a:ext uri="{FF2B5EF4-FFF2-40B4-BE49-F238E27FC236}">
                      <a16:creationId xmlns:a16="http://schemas.microsoft.com/office/drawing/2014/main" id="{8EF32BC0-4E95-AD4A-4F82-F4D2937BAB45}"/>
                    </a:ext>
                  </a:extLst>
                </p14:cNvPr>
                <p14:cNvContentPartPr/>
                <p14:nvPr/>
              </p14:nvContentPartPr>
              <p14:xfrm>
                <a:off x="9845362" y="2075241"/>
                <a:ext cx="30960" cy="343800"/>
              </p14:xfrm>
            </p:contentPart>
          </mc:Choice>
          <mc:Fallback xmlns="">
            <p:pic>
              <p:nvPicPr>
                <p:cNvPr id="178" name="Ink 177">
                  <a:extLst>
                    <a:ext uri="{FF2B5EF4-FFF2-40B4-BE49-F238E27FC236}">
                      <a16:creationId xmlns:a16="http://schemas.microsoft.com/office/drawing/2014/main" id="{8EF32BC0-4E95-AD4A-4F82-F4D2937BAB45}"/>
                    </a:ext>
                  </a:extLst>
                </p:cNvPr>
                <p:cNvPicPr/>
                <p:nvPr/>
              </p:nvPicPr>
              <p:blipFill>
                <a:blip r:embed="rId309"/>
                <a:stretch>
                  <a:fillRect/>
                </a:stretch>
              </p:blipFill>
              <p:spPr>
                <a:xfrm>
                  <a:off x="9836362" y="2066601"/>
                  <a:ext cx="4860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179" name="Ink 178">
                  <a:extLst>
                    <a:ext uri="{FF2B5EF4-FFF2-40B4-BE49-F238E27FC236}">
                      <a16:creationId xmlns:a16="http://schemas.microsoft.com/office/drawing/2014/main" id="{4FC4E1BB-FC8A-EC9D-DA96-2D437B610FA0}"/>
                    </a:ext>
                  </a:extLst>
                </p14:cNvPr>
                <p14:cNvContentPartPr/>
                <p14:nvPr/>
              </p14:nvContentPartPr>
              <p14:xfrm>
                <a:off x="9769762" y="2354601"/>
                <a:ext cx="156960" cy="46080"/>
              </p14:xfrm>
            </p:contentPart>
          </mc:Choice>
          <mc:Fallback xmlns="">
            <p:pic>
              <p:nvPicPr>
                <p:cNvPr id="179" name="Ink 178">
                  <a:extLst>
                    <a:ext uri="{FF2B5EF4-FFF2-40B4-BE49-F238E27FC236}">
                      <a16:creationId xmlns:a16="http://schemas.microsoft.com/office/drawing/2014/main" id="{4FC4E1BB-FC8A-EC9D-DA96-2D437B610FA0}"/>
                    </a:ext>
                  </a:extLst>
                </p:cNvPr>
                <p:cNvPicPr/>
                <p:nvPr/>
              </p:nvPicPr>
              <p:blipFill>
                <a:blip r:embed="rId311"/>
                <a:stretch>
                  <a:fillRect/>
                </a:stretch>
              </p:blipFill>
              <p:spPr>
                <a:xfrm>
                  <a:off x="9760762" y="2345601"/>
                  <a:ext cx="17460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180" name="Ink 179">
                  <a:extLst>
                    <a:ext uri="{FF2B5EF4-FFF2-40B4-BE49-F238E27FC236}">
                      <a16:creationId xmlns:a16="http://schemas.microsoft.com/office/drawing/2014/main" id="{B0F75A76-5C3D-DFB1-2887-DDE223D03CB1}"/>
                    </a:ext>
                  </a:extLst>
                </p14:cNvPr>
                <p14:cNvContentPartPr/>
                <p14:nvPr/>
              </p14:nvContentPartPr>
              <p14:xfrm>
                <a:off x="9417322" y="2408601"/>
                <a:ext cx="182520" cy="303840"/>
              </p14:xfrm>
            </p:contentPart>
          </mc:Choice>
          <mc:Fallback xmlns="">
            <p:pic>
              <p:nvPicPr>
                <p:cNvPr id="180" name="Ink 179">
                  <a:extLst>
                    <a:ext uri="{FF2B5EF4-FFF2-40B4-BE49-F238E27FC236}">
                      <a16:creationId xmlns:a16="http://schemas.microsoft.com/office/drawing/2014/main" id="{B0F75A76-5C3D-DFB1-2887-DDE223D03CB1}"/>
                    </a:ext>
                  </a:extLst>
                </p:cNvPr>
                <p:cNvPicPr/>
                <p:nvPr/>
              </p:nvPicPr>
              <p:blipFill>
                <a:blip r:embed="rId313"/>
                <a:stretch>
                  <a:fillRect/>
                </a:stretch>
              </p:blipFill>
              <p:spPr>
                <a:xfrm>
                  <a:off x="9408322" y="2399961"/>
                  <a:ext cx="20016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181" name="Ink 180">
                  <a:extLst>
                    <a:ext uri="{FF2B5EF4-FFF2-40B4-BE49-F238E27FC236}">
                      <a16:creationId xmlns:a16="http://schemas.microsoft.com/office/drawing/2014/main" id="{906D6308-1CE6-23CB-1F21-3FFF7A812C58}"/>
                    </a:ext>
                  </a:extLst>
                </p14:cNvPr>
                <p14:cNvContentPartPr/>
                <p14:nvPr/>
              </p14:nvContentPartPr>
              <p14:xfrm>
                <a:off x="9469522" y="2515161"/>
                <a:ext cx="243000" cy="182880"/>
              </p14:xfrm>
            </p:contentPart>
          </mc:Choice>
          <mc:Fallback xmlns="">
            <p:pic>
              <p:nvPicPr>
                <p:cNvPr id="181" name="Ink 180">
                  <a:extLst>
                    <a:ext uri="{FF2B5EF4-FFF2-40B4-BE49-F238E27FC236}">
                      <a16:creationId xmlns:a16="http://schemas.microsoft.com/office/drawing/2014/main" id="{906D6308-1CE6-23CB-1F21-3FFF7A812C58}"/>
                    </a:ext>
                  </a:extLst>
                </p:cNvPr>
                <p:cNvPicPr/>
                <p:nvPr/>
              </p:nvPicPr>
              <p:blipFill>
                <a:blip r:embed="rId315"/>
                <a:stretch>
                  <a:fillRect/>
                </a:stretch>
              </p:blipFill>
              <p:spPr>
                <a:xfrm>
                  <a:off x="9460522" y="2506161"/>
                  <a:ext cx="26064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182" name="Ink 181">
                  <a:extLst>
                    <a:ext uri="{FF2B5EF4-FFF2-40B4-BE49-F238E27FC236}">
                      <a16:creationId xmlns:a16="http://schemas.microsoft.com/office/drawing/2014/main" id="{BF249E23-2FB8-9C0C-41FC-898A629E46A9}"/>
                    </a:ext>
                  </a:extLst>
                </p14:cNvPr>
                <p14:cNvContentPartPr/>
                <p14:nvPr/>
              </p14:nvContentPartPr>
              <p14:xfrm>
                <a:off x="9729442" y="2540361"/>
                <a:ext cx="93600" cy="133560"/>
              </p14:xfrm>
            </p:contentPart>
          </mc:Choice>
          <mc:Fallback xmlns="">
            <p:pic>
              <p:nvPicPr>
                <p:cNvPr id="182" name="Ink 181">
                  <a:extLst>
                    <a:ext uri="{FF2B5EF4-FFF2-40B4-BE49-F238E27FC236}">
                      <a16:creationId xmlns:a16="http://schemas.microsoft.com/office/drawing/2014/main" id="{BF249E23-2FB8-9C0C-41FC-898A629E46A9}"/>
                    </a:ext>
                  </a:extLst>
                </p:cNvPr>
                <p:cNvPicPr/>
                <p:nvPr/>
              </p:nvPicPr>
              <p:blipFill>
                <a:blip r:embed="rId317"/>
                <a:stretch>
                  <a:fillRect/>
                </a:stretch>
              </p:blipFill>
              <p:spPr>
                <a:xfrm>
                  <a:off x="9720442" y="2531721"/>
                  <a:ext cx="11124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183" name="Ink 182">
                  <a:extLst>
                    <a:ext uri="{FF2B5EF4-FFF2-40B4-BE49-F238E27FC236}">
                      <a16:creationId xmlns:a16="http://schemas.microsoft.com/office/drawing/2014/main" id="{821D49D6-0EA2-F7FC-9268-0607EB8498B3}"/>
                    </a:ext>
                  </a:extLst>
                </p14:cNvPr>
                <p14:cNvContentPartPr/>
                <p14:nvPr/>
              </p14:nvContentPartPr>
              <p14:xfrm>
                <a:off x="9863362" y="2546121"/>
                <a:ext cx="80280" cy="91440"/>
              </p14:xfrm>
            </p:contentPart>
          </mc:Choice>
          <mc:Fallback xmlns="">
            <p:pic>
              <p:nvPicPr>
                <p:cNvPr id="183" name="Ink 182">
                  <a:extLst>
                    <a:ext uri="{FF2B5EF4-FFF2-40B4-BE49-F238E27FC236}">
                      <a16:creationId xmlns:a16="http://schemas.microsoft.com/office/drawing/2014/main" id="{821D49D6-0EA2-F7FC-9268-0607EB8498B3}"/>
                    </a:ext>
                  </a:extLst>
                </p:cNvPr>
                <p:cNvPicPr/>
                <p:nvPr/>
              </p:nvPicPr>
              <p:blipFill>
                <a:blip r:embed="rId319"/>
                <a:stretch>
                  <a:fillRect/>
                </a:stretch>
              </p:blipFill>
              <p:spPr>
                <a:xfrm>
                  <a:off x="9854362" y="2537121"/>
                  <a:ext cx="9792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184" name="Ink 183">
                  <a:extLst>
                    <a:ext uri="{FF2B5EF4-FFF2-40B4-BE49-F238E27FC236}">
                      <a16:creationId xmlns:a16="http://schemas.microsoft.com/office/drawing/2014/main" id="{75ACA683-90AD-A1F4-2162-8DADD90632BE}"/>
                    </a:ext>
                  </a:extLst>
                </p14:cNvPr>
                <p14:cNvContentPartPr/>
                <p14:nvPr/>
              </p14:nvContentPartPr>
              <p14:xfrm>
                <a:off x="10007722" y="2362161"/>
                <a:ext cx="306720" cy="282240"/>
              </p14:xfrm>
            </p:contentPart>
          </mc:Choice>
          <mc:Fallback xmlns="">
            <p:pic>
              <p:nvPicPr>
                <p:cNvPr id="184" name="Ink 183">
                  <a:extLst>
                    <a:ext uri="{FF2B5EF4-FFF2-40B4-BE49-F238E27FC236}">
                      <a16:creationId xmlns:a16="http://schemas.microsoft.com/office/drawing/2014/main" id="{75ACA683-90AD-A1F4-2162-8DADD90632BE}"/>
                    </a:ext>
                  </a:extLst>
                </p:cNvPr>
                <p:cNvPicPr/>
                <p:nvPr/>
              </p:nvPicPr>
              <p:blipFill>
                <a:blip r:embed="rId321"/>
                <a:stretch>
                  <a:fillRect/>
                </a:stretch>
              </p:blipFill>
              <p:spPr>
                <a:xfrm>
                  <a:off x="9999082" y="2353161"/>
                  <a:ext cx="32436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185" name="Ink 184">
                  <a:extLst>
                    <a:ext uri="{FF2B5EF4-FFF2-40B4-BE49-F238E27FC236}">
                      <a16:creationId xmlns:a16="http://schemas.microsoft.com/office/drawing/2014/main" id="{B0F5FF9A-8128-DCA7-9469-119A1CFEFC25}"/>
                    </a:ext>
                  </a:extLst>
                </p14:cNvPr>
                <p14:cNvContentPartPr/>
                <p14:nvPr/>
              </p14:nvContentPartPr>
              <p14:xfrm>
                <a:off x="10318402" y="2388081"/>
                <a:ext cx="23040" cy="33120"/>
              </p14:xfrm>
            </p:contentPart>
          </mc:Choice>
          <mc:Fallback xmlns="">
            <p:pic>
              <p:nvPicPr>
                <p:cNvPr id="185" name="Ink 184">
                  <a:extLst>
                    <a:ext uri="{FF2B5EF4-FFF2-40B4-BE49-F238E27FC236}">
                      <a16:creationId xmlns:a16="http://schemas.microsoft.com/office/drawing/2014/main" id="{B0F5FF9A-8128-DCA7-9469-119A1CFEFC25}"/>
                    </a:ext>
                  </a:extLst>
                </p:cNvPr>
                <p:cNvPicPr/>
                <p:nvPr/>
              </p:nvPicPr>
              <p:blipFill>
                <a:blip r:embed="rId323"/>
                <a:stretch>
                  <a:fillRect/>
                </a:stretch>
              </p:blipFill>
              <p:spPr>
                <a:xfrm>
                  <a:off x="10309762" y="2379441"/>
                  <a:ext cx="4068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186" name="Ink 185">
                  <a:extLst>
                    <a:ext uri="{FF2B5EF4-FFF2-40B4-BE49-F238E27FC236}">
                      <a16:creationId xmlns:a16="http://schemas.microsoft.com/office/drawing/2014/main" id="{F0110A0F-6368-DB76-9479-BB79CD567E4B}"/>
                    </a:ext>
                  </a:extLst>
                </p14:cNvPr>
                <p14:cNvContentPartPr/>
                <p14:nvPr/>
              </p14:nvContentPartPr>
              <p14:xfrm>
                <a:off x="10336762" y="2452521"/>
                <a:ext cx="300960" cy="183240"/>
              </p14:xfrm>
            </p:contentPart>
          </mc:Choice>
          <mc:Fallback xmlns="">
            <p:pic>
              <p:nvPicPr>
                <p:cNvPr id="186" name="Ink 185">
                  <a:extLst>
                    <a:ext uri="{FF2B5EF4-FFF2-40B4-BE49-F238E27FC236}">
                      <a16:creationId xmlns:a16="http://schemas.microsoft.com/office/drawing/2014/main" id="{F0110A0F-6368-DB76-9479-BB79CD567E4B}"/>
                    </a:ext>
                  </a:extLst>
                </p:cNvPr>
                <p:cNvPicPr/>
                <p:nvPr/>
              </p:nvPicPr>
              <p:blipFill>
                <a:blip r:embed="rId325"/>
                <a:stretch>
                  <a:fillRect/>
                </a:stretch>
              </p:blipFill>
              <p:spPr>
                <a:xfrm>
                  <a:off x="10327762" y="2443521"/>
                  <a:ext cx="31860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187" name="Ink 186">
                  <a:extLst>
                    <a:ext uri="{FF2B5EF4-FFF2-40B4-BE49-F238E27FC236}">
                      <a16:creationId xmlns:a16="http://schemas.microsoft.com/office/drawing/2014/main" id="{0E0329B2-BC4A-081D-853D-4E9CDA130DBE}"/>
                    </a:ext>
                  </a:extLst>
                </p14:cNvPr>
                <p14:cNvContentPartPr/>
                <p14:nvPr/>
              </p14:nvContentPartPr>
              <p14:xfrm>
                <a:off x="9060922" y="2261001"/>
                <a:ext cx="1985760" cy="577440"/>
              </p14:xfrm>
            </p:contentPart>
          </mc:Choice>
          <mc:Fallback xmlns="">
            <p:pic>
              <p:nvPicPr>
                <p:cNvPr id="187" name="Ink 186">
                  <a:extLst>
                    <a:ext uri="{FF2B5EF4-FFF2-40B4-BE49-F238E27FC236}">
                      <a16:creationId xmlns:a16="http://schemas.microsoft.com/office/drawing/2014/main" id="{0E0329B2-BC4A-081D-853D-4E9CDA130DBE}"/>
                    </a:ext>
                  </a:extLst>
                </p:cNvPr>
                <p:cNvPicPr/>
                <p:nvPr/>
              </p:nvPicPr>
              <p:blipFill>
                <a:blip r:embed="rId327"/>
                <a:stretch>
                  <a:fillRect/>
                </a:stretch>
              </p:blipFill>
              <p:spPr>
                <a:xfrm>
                  <a:off x="9052282" y="2252361"/>
                  <a:ext cx="2003400" cy="59508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189" name="Ink 188">
                  <a:extLst>
                    <a:ext uri="{FF2B5EF4-FFF2-40B4-BE49-F238E27FC236}">
                      <a16:creationId xmlns:a16="http://schemas.microsoft.com/office/drawing/2014/main" id="{047FE2A1-CB38-AA5C-DF4F-E3107D16548D}"/>
                    </a:ext>
                  </a:extLst>
                </p14:cNvPr>
                <p14:cNvContentPartPr/>
                <p14:nvPr/>
              </p14:nvContentPartPr>
              <p14:xfrm>
                <a:off x="9722602" y="2866161"/>
                <a:ext cx="250560" cy="152640"/>
              </p14:xfrm>
            </p:contentPart>
          </mc:Choice>
          <mc:Fallback xmlns="">
            <p:pic>
              <p:nvPicPr>
                <p:cNvPr id="189" name="Ink 188">
                  <a:extLst>
                    <a:ext uri="{FF2B5EF4-FFF2-40B4-BE49-F238E27FC236}">
                      <a16:creationId xmlns:a16="http://schemas.microsoft.com/office/drawing/2014/main" id="{047FE2A1-CB38-AA5C-DF4F-E3107D16548D}"/>
                    </a:ext>
                  </a:extLst>
                </p:cNvPr>
                <p:cNvPicPr/>
                <p:nvPr/>
              </p:nvPicPr>
              <p:blipFill>
                <a:blip r:embed="rId329"/>
                <a:stretch>
                  <a:fillRect/>
                </a:stretch>
              </p:blipFill>
              <p:spPr>
                <a:xfrm>
                  <a:off x="9713602" y="2857521"/>
                  <a:ext cx="26820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190" name="Ink 189">
                  <a:extLst>
                    <a:ext uri="{FF2B5EF4-FFF2-40B4-BE49-F238E27FC236}">
                      <a16:creationId xmlns:a16="http://schemas.microsoft.com/office/drawing/2014/main" id="{B7CEDC1F-6341-B101-5268-54F47898620F}"/>
                    </a:ext>
                  </a:extLst>
                </p14:cNvPr>
                <p14:cNvContentPartPr/>
                <p14:nvPr/>
              </p14:nvContentPartPr>
              <p14:xfrm>
                <a:off x="9964162" y="2851401"/>
                <a:ext cx="376560" cy="170280"/>
              </p14:xfrm>
            </p:contentPart>
          </mc:Choice>
          <mc:Fallback xmlns="">
            <p:pic>
              <p:nvPicPr>
                <p:cNvPr id="190" name="Ink 189">
                  <a:extLst>
                    <a:ext uri="{FF2B5EF4-FFF2-40B4-BE49-F238E27FC236}">
                      <a16:creationId xmlns:a16="http://schemas.microsoft.com/office/drawing/2014/main" id="{B7CEDC1F-6341-B101-5268-54F47898620F}"/>
                    </a:ext>
                  </a:extLst>
                </p:cNvPr>
                <p:cNvPicPr/>
                <p:nvPr/>
              </p:nvPicPr>
              <p:blipFill>
                <a:blip r:embed="rId331"/>
                <a:stretch>
                  <a:fillRect/>
                </a:stretch>
              </p:blipFill>
              <p:spPr>
                <a:xfrm>
                  <a:off x="9955162" y="2842401"/>
                  <a:ext cx="39420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192" name="Ink 191">
                  <a:extLst>
                    <a:ext uri="{FF2B5EF4-FFF2-40B4-BE49-F238E27FC236}">
                      <a16:creationId xmlns:a16="http://schemas.microsoft.com/office/drawing/2014/main" id="{1AA556CE-0DBC-353E-6D69-CED67D2DA619}"/>
                    </a:ext>
                  </a:extLst>
                </p14:cNvPr>
                <p14:cNvContentPartPr/>
                <p14:nvPr/>
              </p14:nvContentPartPr>
              <p14:xfrm>
                <a:off x="9682642" y="897321"/>
                <a:ext cx="20160" cy="223920"/>
              </p14:xfrm>
            </p:contentPart>
          </mc:Choice>
          <mc:Fallback xmlns="">
            <p:pic>
              <p:nvPicPr>
                <p:cNvPr id="192" name="Ink 191">
                  <a:extLst>
                    <a:ext uri="{FF2B5EF4-FFF2-40B4-BE49-F238E27FC236}">
                      <a16:creationId xmlns:a16="http://schemas.microsoft.com/office/drawing/2014/main" id="{1AA556CE-0DBC-353E-6D69-CED67D2DA619}"/>
                    </a:ext>
                  </a:extLst>
                </p:cNvPr>
                <p:cNvPicPr/>
                <p:nvPr/>
              </p:nvPicPr>
              <p:blipFill>
                <a:blip r:embed="rId333"/>
                <a:stretch>
                  <a:fillRect/>
                </a:stretch>
              </p:blipFill>
              <p:spPr>
                <a:xfrm>
                  <a:off x="9674002" y="888681"/>
                  <a:ext cx="3780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193" name="Ink 192">
                  <a:extLst>
                    <a:ext uri="{FF2B5EF4-FFF2-40B4-BE49-F238E27FC236}">
                      <a16:creationId xmlns:a16="http://schemas.microsoft.com/office/drawing/2014/main" id="{0A5F049E-187A-C20F-AE73-455D8FF35F98}"/>
                    </a:ext>
                  </a:extLst>
                </p14:cNvPr>
                <p14:cNvContentPartPr/>
                <p14:nvPr/>
              </p14:nvContentPartPr>
              <p14:xfrm>
                <a:off x="9634762" y="879321"/>
                <a:ext cx="103680" cy="120600"/>
              </p14:xfrm>
            </p:contentPart>
          </mc:Choice>
          <mc:Fallback xmlns="">
            <p:pic>
              <p:nvPicPr>
                <p:cNvPr id="193" name="Ink 192">
                  <a:extLst>
                    <a:ext uri="{FF2B5EF4-FFF2-40B4-BE49-F238E27FC236}">
                      <a16:creationId xmlns:a16="http://schemas.microsoft.com/office/drawing/2014/main" id="{0A5F049E-187A-C20F-AE73-455D8FF35F98}"/>
                    </a:ext>
                  </a:extLst>
                </p:cNvPr>
                <p:cNvPicPr/>
                <p:nvPr/>
              </p:nvPicPr>
              <p:blipFill>
                <a:blip r:embed="rId335"/>
                <a:stretch>
                  <a:fillRect/>
                </a:stretch>
              </p:blipFill>
              <p:spPr>
                <a:xfrm>
                  <a:off x="9625762" y="870321"/>
                  <a:ext cx="1213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194" name="Ink 193">
                  <a:extLst>
                    <a:ext uri="{FF2B5EF4-FFF2-40B4-BE49-F238E27FC236}">
                      <a16:creationId xmlns:a16="http://schemas.microsoft.com/office/drawing/2014/main" id="{0258C88B-B836-A519-C95B-0100E9CC39DF}"/>
                    </a:ext>
                  </a:extLst>
                </p14:cNvPr>
                <p14:cNvContentPartPr/>
                <p14:nvPr/>
              </p14:nvContentPartPr>
              <p14:xfrm>
                <a:off x="9452242" y="489081"/>
                <a:ext cx="313200" cy="325080"/>
              </p14:xfrm>
            </p:contentPart>
          </mc:Choice>
          <mc:Fallback xmlns="">
            <p:pic>
              <p:nvPicPr>
                <p:cNvPr id="194" name="Ink 193">
                  <a:extLst>
                    <a:ext uri="{FF2B5EF4-FFF2-40B4-BE49-F238E27FC236}">
                      <a16:creationId xmlns:a16="http://schemas.microsoft.com/office/drawing/2014/main" id="{0258C88B-B836-A519-C95B-0100E9CC39DF}"/>
                    </a:ext>
                  </a:extLst>
                </p:cNvPr>
                <p:cNvPicPr/>
                <p:nvPr/>
              </p:nvPicPr>
              <p:blipFill>
                <a:blip r:embed="rId337"/>
                <a:stretch>
                  <a:fillRect/>
                </a:stretch>
              </p:blipFill>
              <p:spPr>
                <a:xfrm>
                  <a:off x="9443602" y="480081"/>
                  <a:ext cx="33084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195" name="Ink 194">
                  <a:extLst>
                    <a:ext uri="{FF2B5EF4-FFF2-40B4-BE49-F238E27FC236}">
                      <a16:creationId xmlns:a16="http://schemas.microsoft.com/office/drawing/2014/main" id="{A6B678CC-3B88-5B25-B510-55246EC46183}"/>
                    </a:ext>
                  </a:extLst>
                </p14:cNvPr>
                <p14:cNvContentPartPr/>
                <p14:nvPr/>
              </p14:nvContentPartPr>
              <p14:xfrm>
                <a:off x="9572482" y="505281"/>
                <a:ext cx="362520" cy="318240"/>
              </p14:xfrm>
            </p:contentPart>
          </mc:Choice>
          <mc:Fallback xmlns="">
            <p:pic>
              <p:nvPicPr>
                <p:cNvPr id="195" name="Ink 194">
                  <a:extLst>
                    <a:ext uri="{FF2B5EF4-FFF2-40B4-BE49-F238E27FC236}">
                      <a16:creationId xmlns:a16="http://schemas.microsoft.com/office/drawing/2014/main" id="{A6B678CC-3B88-5B25-B510-55246EC46183}"/>
                    </a:ext>
                  </a:extLst>
                </p:cNvPr>
                <p:cNvPicPr/>
                <p:nvPr/>
              </p:nvPicPr>
              <p:blipFill>
                <a:blip r:embed="rId339"/>
                <a:stretch>
                  <a:fillRect/>
                </a:stretch>
              </p:blipFill>
              <p:spPr>
                <a:xfrm>
                  <a:off x="9563842" y="496641"/>
                  <a:ext cx="38016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197" name="Ink 196">
                  <a:extLst>
                    <a:ext uri="{FF2B5EF4-FFF2-40B4-BE49-F238E27FC236}">
                      <a16:creationId xmlns:a16="http://schemas.microsoft.com/office/drawing/2014/main" id="{174B64F1-69CA-B082-0026-1538A73C6F38}"/>
                    </a:ext>
                  </a:extLst>
                </p14:cNvPr>
                <p14:cNvContentPartPr/>
                <p14:nvPr/>
              </p14:nvContentPartPr>
              <p14:xfrm>
                <a:off x="9660322" y="306561"/>
                <a:ext cx="18720" cy="137880"/>
              </p14:xfrm>
            </p:contentPart>
          </mc:Choice>
          <mc:Fallback xmlns="">
            <p:pic>
              <p:nvPicPr>
                <p:cNvPr id="197" name="Ink 196">
                  <a:extLst>
                    <a:ext uri="{FF2B5EF4-FFF2-40B4-BE49-F238E27FC236}">
                      <a16:creationId xmlns:a16="http://schemas.microsoft.com/office/drawing/2014/main" id="{174B64F1-69CA-B082-0026-1538A73C6F38}"/>
                    </a:ext>
                  </a:extLst>
                </p:cNvPr>
                <p:cNvPicPr/>
                <p:nvPr/>
              </p:nvPicPr>
              <p:blipFill>
                <a:blip r:embed="rId341"/>
                <a:stretch>
                  <a:fillRect/>
                </a:stretch>
              </p:blipFill>
              <p:spPr>
                <a:xfrm>
                  <a:off x="9651682" y="297921"/>
                  <a:ext cx="3636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198" name="Ink 197">
                  <a:extLst>
                    <a:ext uri="{FF2B5EF4-FFF2-40B4-BE49-F238E27FC236}">
                      <a16:creationId xmlns:a16="http://schemas.microsoft.com/office/drawing/2014/main" id="{AB69A9AB-FD06-915F-AB60-EC692A09B79B}"/>
                    </a:ext>
                  </a:extLst>
                </p14:cNvPr>
                <p14:cNvContentPartPr/>
                <p14:nvPr/>
              </p14:nvContentPartPr>
              <p14:xfrm>
                <a:off x="9567802" y="398361"/>
                <a:ext cx="100440" cy="48240"/>
              </p14:xfrm>
            </p:contentPart>
          </mc:Choice>
          <mc:Fallback xmlns="">
            <p:pic>
              <p:nvPicPr>
                <p:cNvPr id="198" name="Ink 197">
                  <a:extLst>
                    <a:ext uri="{FF2B5EF4-FFF2-40B4-BE49-F238E27FC236}">
                      <a16:creationId xmlns:a16="http://schemas.microsoft.com/office/drawing/2014/main" id="{AB69A9AB-FD06-915F-AB60-EC692A09B79B}"/>
                    </a:ext>
                  </a:extLst>
                </p:cNvPr>
                <p:cNvPicPr/>
                <p:nvPr/>
              </p:nvPicPr>
              <p:blipFill>
                <a:blip r:embed="rId343"/>
                <a:stretch>
                  <a:fillRect/>
                </a:stretch>
              </p:blipFill>
              <p:spPr>
                <a:xfrm>
                  <a:off x="9559162" y="389361"/>
                  <a:ext cx="11808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199" name="Ink 198">
                  <a:extLst>
                    <a:ext uri="{FF2B5EF4-FFF2-40B4-BE49-F238E27FC236}">
                      <a16:creationId xmlns:a16="http://schemas.microsoft.com/office/drawing/2014/main" id="{C0259C81-5D53-13E3-2270-931EA088140C}"/>
                    </a:ext>
                  </a:extLst>
                </p14:cNvPr>
                <p14:cNvContentPartPr/>
                <p14:nvPr/>
              </p14:nvContentPartPr>
              <p14:xfrm>
                <a:off x="9529642" y="63561"/>
                <a:ext cx="117360" cy="127800"/>
              </p14:xfrm>
            </p:contentPart>
          </mc:Choice>
          <mc:Fallback xmlns="">
            <p:pic>
              <p:nvPicPr>
                <p:cNvPr id="199" name="Ink 198">
                  <a:extLst>
                    <a:ext uri="{FF2B5EF4-FFF2-40B4-BE49-F238E27FC236}">
                      <a16:creationId xmlns:a16="http://schemas.microsoft.com/office/drawing/2014/main" id="{C0259C81-5D53-13E3-2270-931EA088140C}"/>
                    </a:ext>
                  </a:extLst>
                </p:cNvPr>
                <p:cNvPicPr/>
                <p:nvPr/>
              </p:nvPicPr>
              <p:blipFill>
                <a:blip r:embed="rId345"/>
                <a:stretch>
                  <a:fillRect/>
                </a:stretch>
              </p:blipFill>
              <p:spPr>
                <a:xfrm>
                  <a:off x="9520642" y="54561"/>
                  <a:ext cx="13500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200" name="Ink 199">
                  <a:extLst>
                    <a:ext uri="{FF2B5EF4-FFF2-40B4-BE49-F238E27FC236}">
                      <a16:creationId xmlns:a16="http://schemas.microsoft.com/office/drawing/2014/main" id="{488B1309-3172-D725-9571-E5D57EE6B266}"/>
                    </a:ext>
                  </a:extLst>
                </p14:cNvPr>
                <p14:cNvContentPartPr/>
                <p14:nvPr/>
              </p14:nvContentPartPr>
              <p14:xfrm>
                <a:off x="9728722" y="82641"/>
                <a:ext cx="34560" cy="155160"/>
              </p14:xfrm>
            </p:contentPart>
          </mc:Choice>
          <mc:Fallback xmlns="">
            <p:pic>
              <p:nvPicPr>
                <p:cNvPr id="200" name="Ink 199">
                  <a:extLst>
                    <a:ext uri="{FF2B5EF4-FFF2-40B4-BE49-F238E27FC236}">
                      <a16:creationId xmlns:a16="http://schemas.microsoft.com/office/drawing/2014/main" id="{488B1309-3172-D725-9571-E5D57EE6B266}"/>
                    </a:ext>
                  </a:extLst>
                </p:cNvPr>
                <p:cNvPicPr/>
                <p:nvPr/>
              </p:nvPicPr>
              <p:blipFill>
                <a:blip r:embed="rId347"/>
                <a:stretch>
                  <a:fillRect/>
                </a:stretch>
              </p:blipFill>
              <p:spPr>
                <a:xfrm>
                  <a:off x="9719722" y="73641"/>
                  <a:ext cx="5220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01" name="Ink 200">
                  <a:extLst>
                    <a:ext uri="{FF2B5EF4-FFF2-40B4-BE49-F238E27FC236}">
                      <a16:creationId xmlns:a16="http://schemas.microsoft.com/office/drawing/2014/main" id="{7FDFFF85-564C-0AB5-DD01-182B60A95D23}"/>
                    </a:ext>
                  </a:extLst>
                </p14:cNvPr>
                <p14:cNvContentPartPr/>
                <p14:nvPr/>
              </p14:nvContentPartPr>
              <p14:xfrm>
                <a:off x="9365842" y="-21759"/>
                <a:ext cx="523080" cy="285480"/>
              </p14:xfrm>
            </p:contentPart>
          </mc:Choice>
          <mc:Fallback xmlns="">
            <p:pic>
              <p:nvPicPr>
                <p:cNvPr id="201" name="Ink 200">
                  <a:extLst>
                    <a:ext uri="{FF2B5EF4-FFF2-40B4-BE49-F238E27FC236}">
                      <a16:creationId xmlns:a16="http://schemas.microsoft.com/office/drawing/2014/main" id="{7FDFFF85-564C-0AB5-DD01-182B60A95D23}"/>
                    </a:ext>
                  </a:extLst>
                </p:cNvPr>
                <p:cNvPicPr/>
                <p:nvPr/>
              </p:nvPicPr>
              <p:blipFill>
                <a:blip r:embed="rId349"/>
                <a:stretch>
                  <a:fillRect/>
                </a:stretch>
              </p:blipFill>
              <p:spPr>
                <a:xfrm>
                  <a:off x="9356842" y="-30759"/>
                  <a:ext cx="54072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203" name="Ink 202">
                  <a:extLst>
                    <a:ext uri="{FF2B5EF4-FFF2-40B4-BE49-F238E27FC236}">
                      <a16:creationId xmlns:a16="http://schemas.microsoft.com/office/drawing/2014/main" id="{E8CD00E2-0960-09D3-F014-6F2511357012}"/>
                    </a:ext>
                  </a:extLst>
                </p14:cNvPr>
                <p14:cNvContentPartPr/>
                <p14:nvPr/>
              </p14:nvContentPartPr>
              <p14:xfrm>
                <a:off x="9003322" y="243784"/>
                <a:ext cx="245520" cy="294840"/>
              </p14:xfrm>
            </p:contentPart>
          </mc:Choice>
          <mc:Fallback xmlns="">
            <p:pic>
              <p:nvPicPr>
                <p:cNvPr id="203" name="Ink 202">
                  <a:extLst>
                    <a:ext uri="{FF2B5EF4-FFF2-40B4-BE49-F238E27FC236}">
                      <a16:creationId xmlns:a16="http://schemas.microsoft.com/office/drawing/2014/main" id="{E8CD00E2-0960-09D3-F014-6F2511357012}"/>
                    </a:ext>
                  </a:extLst>
                </p:cNvPr>
                <p:cNvPicPr/>
                <p:nvPr/>
              </p:nvPicPr>
              <p:blipFill>
                <a:blip r:embed="rId351"/>
                <a:stretch>
                  <a:fillRect/>
                </a:stretch>
              </p:blipFill>
              <p:spPr>
                <a:xfrm>
                  <a:off x="8994682" y="234784"/>
                  <a:ext cx="26316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204" name="Ink 203">
                  <a:extLst>
                    <a:ext uri="{FF2B5EF4-FFF2-40B4-BE49-F238E27FC236}">
                      <a16:creationId xmlns:a16="http://schemas.microsoft.com/office/drawing/2014/main" id="{2011F0A2-1D51-82D9-8C94-0E4FE49B143F}"/>
                    </a:ext>
                  </a:extLst>
                </p14:cNvPr>
                <p14:cNvContentPartPr/>
                <p14:nvPr/>
              </p14:nvContentPartPr>
              <p14:xfrm>
                <a:off x="9053002" y="393904"/>
                <a:ext cx="131400" cy="81720"/>
              </p14:xfrm>
            </p:contentPart>
          </mc:Choice>
          <mc:Fallback xmlns="">
            <p:pic>
              <p:nvPicPr>
                <p:cNvPr id="204" name="Ink 203">
                  <a:extLst>
                    <a:ext uri="{FF2B5EF4-FFF2-40B4-BE49-F238E27FC236}">
                      <a16:creationId xmlns:a16="http://schemas.microsoft.com/office/drawing/2014/main" id="{2011F0A2-1D51-82D9-8C94-0E4FE49B143F}"/>
                    </a:ext>
                  </a:extLst>
                </p:cNvPr>
                <p:cNvPicPr/>
                <p:nvPr/>
              </p:nvPicPr>
              <p:blipFill>
                <a:blip r:embed="rId353"/>
                <a:stretch>
                  <a:fillRect/>
                </a:stretch>
              </p:blipFill>
              <p:spPr>
                <a:xfrm>
                  <a:off x="9044002" y="384904"/>
                  <a:ext cx="14904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205" name="Ink 204">
                  <a:extLst>
                    <a:ext uri="{FF2B5EF4-FFF2-40B4-BE49-F238E27FC236}">
                      <a16:creationId xmlns:a16="http://schemas.microsoft.com/office/drawing/2014/main" id="{D31FD854-1498-8288-6BE3-D8A8101730D1}"/>
                    </a:ext>
                  </a:extLst>
                </p14:cNvPr>
                <p14:cNvContentPartPr/>
                <p14:nvPr/>
              </p14:nvContentPartPr>
              <p14:xfrm>
                <a:off x="9093682" y="351064"/>
                <a:ext cx="19800" cy="11880"/>
              </p14:xfrm>
            </p:contentPart>
          </mc:Choice>
          <mc:Fallback xmlns="">
            <p:pic>
              <p:nvPicPr>
                <p:cNvPr id="205" name="Ink 204">
                  <a:extLst>
                    <a:ext uri="{FF2B5EF4-FFF2-40B4-BE49-F238E27FC236}">
                      <a16:creationId xmlns:a16="http://schemas.microsoft.com/office/drawing/2014/main" id="{D31FD854-1498-8288-6BE3-D8A8101730D1}"/>
                    </a:ext>
                  </a:extLst>
                </p:cNvPr>
                <p:cNvPicPr/>
                <p:nvPr/>
              </p:nvPicPr>
              <p:blipFill>
                <a:blip r:embed="rId355"/>
                <a:stretch>
                  <a:fillRect/>
                </a:stretch>
              </p:blipFill>
              <p:spPr>
                <a:xfrm>
                  <a:off x="9085042" y="342424"/>
                  <a:ext cx="3744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06" name="Ink 205">
                  <a:extLst>
                    <a:ext uri="{FF2B5EF4-FFF2-40B4-BE49-F238E27FC236}">
                      <a16:creationId xmlns:a16="http://schemas.microsoft.com/office/drawing/2014/main" id="{56F55D12-5A84-B065-BA25-EE80026B671C}"/>
                    </a:ext>
                  </a:extLst>
                </p14:cNvPr>
                <p14:cNvContentPartPr/>
                <p14:nvPr/>
              </p14:nvContentPartPr>
              <p14:xfrm>
                <a:off x="9162802" y="339544"/>
                <a:ext cx="18000" cy="15480"/>
              </p14:xfrm>
            </p:contentPart>
          </mc:Choice>
          <mc:Fallback xmlns="">
            <p:pic>
              <p:nvPicPr>
                <p:cNvPr id="206" name="Ink 205">
                  <a:extLst>
                    <a:ext uri="{FF2B5EF4-FFF2-40B4-BE49-F238E27FC236}">
                      <a16:creationId xmlns:a16="http://schemas.microsoft.com/office/drawing/2014/main" id="{56F55D12-5A84-B065-BA25-EE80026B671C}"/>
                    </a:ext>
                  </a:extLst>
                </p:cNvPr>
                <p:cNvPicPr/>
                <p:nvPr/>
              </p:nvPicPr>
              <p:blipFill>
                <a:blip r:embed="rId357"/>
                <a:stretch>
                  <a:fillRect/>
                </a:stretch>
              </p:blipFill>
              <p:spPr>
                <a:xfrm>
                  <a:off x="9154162" y="330904"/>
                  <a:ext cx="3564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207" name="Ink 206">
                  <a:extLst>
                    <a:ext uri="{FF2B5EF4-FFF2-40B4-BE49-F238E27FC236}">
                      <a16:creationId xmlns:a16="http://schemas.microsoft.com/office/drawing/2014/main" id="{311AA505-AF51-FF25-F39D-7529DC7258D0}"/>
                    </a:ext>
                  </a:extLst>
                </p14:cNvPr>
                <p14:cNvContentPartPr/>
                <p14:nvPr/>
              </p14:nvContentPartPr>
              <p14:xfrm>
                <a:off x="9253162" y="587224"/>
                <a:ext cx="195120" cy="34560"/>
              </p14:xfrm>
            </p:contentPart>
          </mc:Choice>
          <mc:Fallback xmlns="">
            <p:pic>
              <p:nvPicPr>
                <p:cNvPr id="207" name="Ink 206">
                  <a:extLst>
                    <a:ext uri="{FF2B5EF4-FFF2-40B4-BE49-F238E27FC236}">
                      <a16:creationId xmlns:a16="http://schemas.microsoft.com/office/drawing/2014/main" id="{311AA505-AF51-FF25-F39D-7529DC7258D0}"/>
                    </a:ext>
                  </a:extLst>
                </p:cNvPr>
                <p:cNvPicPr/>
                <p:nvPr/>
              </p:nvPicPr>
              <p:blipFill>
                <a:blip r:embed="rId359"/>
                <a:stretch>
                  <a:fillRect/>
                </a:stretch>
              </p:blipFill>
              <p:spPr>
                <a:xfrm>
                  <a:off x="9244522" y="578224"/>
                  <a:ext cx="21276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208" name="Ink 207">
                  <a:extLst>
                    <a:ext uri="{FF2B5EF4-FFF2-40B4-BE49-F238E27FC236}">
                      <a16:creationId xmlns:a16="http://schemas.microsoft.com/office/drawing/2014/main" id="{1CD7AACA-07A1-ACE6-E284-88CD0A2A2819}"/>
                    </a:ext>
                  </a:extLst>
                </p14:cNvPr>
                <p14:cNvContentPartPr/>
                <p14:nvPr/>
              </p14:nvContentPartPr>
              <p14:xfrm>
                <a:off x="9371602" y="625744"/>
                <a:ext cx="87120" cy="36720"/>
              </p14:xfrm>
            </p:contentPart>
          </mc:Choice>
          <mc:Fallback xmlns="">
            <p:pic>
              <p:nvPicPr>
                <p:cNvPr id="208" name="Ink 207">
                  <a:extLst>
                    <a:ext uri="{FF2B5EF4-FFF2-40B4-BE49-F238E27FC236}">
                      <a16:creationId xmlns:a16="http://schemas.microsoft.com/office/drawing/2014/main" id="{1CD7AACA-07A1-ACE6-E284-88CD0A2A2819}"/>
                    </a:ext>
                  </a:extLst>
                </p:cNvPr>
                <p:cNvPicPr/>
                <p:nvPr/>
              </p:nvPicPr>
              <p:blipFill>
                <a:blip r:embed="rId361"/>
                <a:stretch>
                  <a:fillRect/>
                </a:stretch>
              </p:blipFill>
              <p:spPr>
                <a:xfrm>
                  <a:off x="9362602" y="617104"/>
                  <a:ext cx="10476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209" name="Ink 208">
                  <a:extLst>
                    <a:ext uri="{FF2B5EF4-FFF2-40B4-BE49-F238E27FC236}">
                      <a16:creationId xmlns:a16="http://schemas.microsoft.com/office/drawing/2014/main" id="{03412182-7402-13A1-9C01-E5188A302739}"/>
                    </a:ext>
                  </a:extLst>
                </p14:cNvPr>
                <p14:cNvContentPartPr/>
                <p14:nvPr/>
              </p14:nvContentPartPr>
              <p14:xfrm>
                <a:off x="9370522" y="566704"/>
                <a:ext cx="84240" cy="155880"/>
              </p14:xfrm>
            </p:contentPart>
          </mc:Choice>
          <mc:Fallback xmlns="">
            <p:pic>
              <p:nvPicPr>
                <p:cNvPr id="209" name="Ink 208">
                  <a:extLst>
                    <a:ext uri="{FF2B5EF4-FFF2-40B4-BE49-F238E27FC236}">
                      <a16:creationId xmlns:a16="http://schemas.microsoft.com/office/drawing/2014/main" id="{03412182-7402-13A1-9C01-E5188A302739}"/>
                    </a:ext>
                  </a:extLst>
                </p:cNvPr>
                <p:cNvPicPr/>
                <p:nvPr/>
              </p:nvPicPr>
              <p:blipFill>
                <a:blip r:embed="rId363"/>
                <a:stretch>
                  <a:fillRect/>
                </a:stretch>
              </p:blipFill>
              <p:spPr>
                <a:xfrm>
                  <a:off x="9361882" y="558064"/>
                  <a:ext cx="10188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211" name="Ink 210">
                  <a:extLst>
                    <a:ext uri="{FF2B5EF4-FFF2-40B4-BE49-F238E27FC236}">
                      <a16:creationId xmlns:a16="http://schemas.microsoft.com/office/drawing/2014/main" id="{DAB1D776-ABAE-7EE1-306E-A1F61FB7BF45}"/>
                    </a:ext>
                  </a:extLst>
                </p14:cNvPr>
                <p14:cNvContentPartPr/>
                <p14:nvPr/>
              </p14:nvContentPartPr>
              <p14:xfrm>
                <a:off x="6663322" y="1941184"/>
                <a:ext cx="272880" cy="254880"/>
              </p14:xfrm>
            </p:contentPart>
          </mc:Choice>
          <mc:Fallback xmlns="">
            <p:pic>
              <p:nvPicPr>
                <p:cNvPr id="211" name="Ink 210">
                  <a:extLst>
                    <a:ext uri="{FF2B5EF4-FFF2-40B4-BE49-F238E27FC236}">
                      <a16:creationId xmlns:a16="http://schemas.microsoft.com/office/drawing/2014/main" id="{DAB1D776-ABAE-7EE1-306E-A1F61FB7BF45}"/>
                    </a:ext>
                  </a:extLst>
                </p:cNvPr>
                <p:cNvPicPr/>
                <p:nvPr/>
              </p:nvPicPr>
              <p:blipFill>
                <a:blip r:embed="rId365"/>
                <a:stretch>
                  <a:fillRect/>
                </a:stretch>
              </p:blipFill>
              <p:spPr>
                <a:xfrm>
                  <a:off x="6654322" y="1932184"/>
                  <a:ext cx="29052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212" name="Ink 211">
                  <a:extLst>
                    <a:ext uri="{FF2B5EF4-FFF2-40B4-BE49-F238E27FC236}">
                      <a16:creationId xmlns:a16="http://schemas.microsoft.com/office/drawing/2014/main" id="{469EE570-0033-FC6D-8726-BC3BE484BB4C}"/>
                    </a:ext>
                  </a:extLst>
                </p14:cNvPr>
                <p14:cNvContentPartPr/>
                <p14:nvPr/>
              </p14:nvContentPartPr>
              <p14:xfrm>
                <a:off x="8177842" y="2694664"/>
                <a:ext cx="330480" cy="231480"/>
              </p14:xfrm>
            </p:contentPart>
          </mc:Choice>
          <mc:Fallback xmlns="">
            <p:pic>
              <p:nvPicPr>
                <p:cNvPr id="212" name="Ink 211">
                  <a:extLst>
                    <a:ext uri="{FF2B5EF4-FFF2-40B4-BE49-F238E27FC236}">
                      <a16:creationId xmlns:a16="http://schemas.microsoft.com/office/drawing/2014/main" id="{469EE570-0033-FC6D-8726-BC3BE484BB4C}"/>
                    </a:ext>
                  </a:extLst>
                </p:cNvPr>
                <p:cNvPicPr/>
                <p:nvPr/>
              </p:nvPicPr>
              <p:blipFill>
                <a:blip r:embed="rId367"/>
                <a:stretch>
                  <a:fillRect/>
                </a:stretch>
              </p:blipFill>
              <p:spPr>
                <a:xfrm>
                  <a:off x="8169202" y="2685664"/>
                  <a:ext cx="34812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216" name="Ink 215">
                  <a:extLst>
                    <a:ext uri="{FF2B5EF4-FFF2-40B4-BE49-F238E27FC236}">
                      <a16:creationId xmlns:a16="http://schemas.microsoft.com/office/drawing/2014/main" id="{4E35E020-2C39-8ADC-307E-F9EB75A9CBC8}"/>
                    </a:ext>
                  </a:extLst>
                </p14:cNvPr>
                <p14:cNvContentPartPr/>
                <p14:nvPr/>
              </p14:nvContentPartPr>
              <p14:xfrm>
                <a:off x="4396402" y="3235384"/>
                <a:ext cx="424800" cy="180000"/>
              </p14:xfrm>
            </p:contentPart>
          </mc:Choice>
          <mc:Fallback xmlns="">
            <p:pic>
              <p:nvPicPr>
                <p:cNvPr id="216" name="Ink 215">
                  <a:extLst>
                    <a:ext uri="{FF2B5EF4-FFF2-40B4-BE49-F238E27FC236}">
                      <a16:creationId xmlns:a16="http://schemas.microsoft.com/office/drawing/2014/main" id="{4E35E020-2C39-8ADC-307E-F9EB75A9CBC8}"/>
                    </a:ext>
                  </a:extLst>
                </p:cNvPr>
                <p:cNvPicPr/>
                <p:nvPr/>
              </p:nvPicPr>
              <p:blipFill>
                <a:blip r:embed="rId369"/>
                <a:stretch>
                  <a:fillRect/>
                </a:stretch>
              </p:blipFill>
              <p:spPr>
                <a:xfrm>
                  <a:off x="4387402" y="3226744"/>
                  <a:ext cx="44244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217" name="Ink 216">
                  <a:extLst>
                    <a:ext uri="{FF2B5EF4-FFF2-40B4-BE49-F238E27FC236}">
                      <a16:creationId xmlns:a16="http://schemas.microsoft.com/office/drawing/2014/main" id="{AAA253E7-97C1-703F-8B89-D27FA6FC479C}"/>
                    </a:ext>
                  </a:extLst>
                </p14:cNvPr>
                <p14:cNvContentPartPr/>
                <p14:nvPr/>
              </p14:nvContentPartPr>
              <p14:xfrm>
                <a:off x="4821922" y="3255904"/>
                <a:ext cx="169200" cy="137520"/>
              </p14:xfrm>
            </p:contentPart>
          </mc:Choice>
          <mc:Fallback xmlns="">
            <p:pic>
              <p:nvPicPr>
                <p:cNvPr id="217" name="Ink 216">
                  <a:extLst>
                    <a:ext uri="{FF2B5EF4-FFF2-40B4-BE49-F238E27FC236}">
                      <a16:creationId xmlns:a16="http://schemas.microsoft.com/office/drawing/2014/main" id="{AAA253E7-97C1-703F-8B89-D27FA6FC479C}"/>
                    </a:ext>
                  </a:extLst>
                </p:cNvPr>
                <p:cNvPicPr/>
                <p:nvPr/>
              </p:nvPicPr>
              <p:blipFill>
                <a:blip r:embed="rId371"/>
                <a:stretch>
                  <a:fillRect/>
                </a:stretch>
              </p:blipFill>
              <p:spPr>
                <a:xfrm>
                  <a:off x="4812922" y="3246904"/>
                  <a:ext cx="18684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218" name="Ink 217">
                  <a:extLst>
                    <a:ext uri="{FF2B5EF4-FFF2-40B4-BE49-F238E27FC236}">
                      <a16:creationId xmlns:a16="http://schemas.microsoft.com/office/drawing/2014/main" id="{2A68AAE9-64E8-4E7D-A8BF-8C960B8EACC9}"/>
                    </a:ext>
                  </a:extLst>
                </p14:cNvPr>
                <p14:cNvContentPartPr/>
                <p14:nvPr/>
              </p14:nvContentPartPr>
              <p14:xfrm>
                <a:off x="5125762" y="3322504"/>
                <a:ext cx="6840" cy="22680"/>
              </p14:xfrm>
            </p:contentPart>
          </mc:Choice>
          <mc:Fallback xmlns="">
            <p:pic>
              <p:nvPicPr>
                <p:cNvPr id="218" name="Ink 217">
                  <a:extLst>
                    <a:ext uri="{FF2B5EF4-FFF2-40B4-BE49-F238E27FC236}">
                      <a16:creationId xmlns:a16="http://schemas.microsoft.com/office/drawing/2014/main" id="{2A68AAE9-64E8-4E7D-A8BF-8C960B8EACC9}"/>
                    </a:ext>
                  </a:extLst>
                </p:cNvPr>
                <p:cNvPicPr/>
                <p:nvPr/>
              </p:nvPicPr>
              <p:blipFill>
                <a:blip r:embed="rId373"/>
                <a:stretch>
                  <a:fillRect/>
                </a:stretch>
              </p:blipFill>
              <p:spPr>
                <a:xfrm>
                  <a:off x="5117122" y="3313864"/>
                  <a:ext cx="2448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220" name="Ink 219">
                  <a:extLst>
                    <a:ext uri="{FF2B5EF4-FFF2-40B4-BE49-F238E27FC236}">
                      <a16:creationId xmlns:a16="http://schemas.microsoft.com/office/drawing/2014/main" id="{48FACC18-C393-F9DB-9667-533DF5183F9B}"/>
                    </a:ext>
                  </a:extLst>
                </p14:cNvPr>
                <p14:cNvContentPartPr/>
                <p14:nvPr/>
              </p14:nvContentPartPr>
              <p14:xfrm>
                <a:off x="10220842" y="489664"/>
                <a:ext cx="373680" cy="257760"/>
              </p14:xfrm>
            </p:contentPart>
          </mc:Choice>
          <mc:Fallback xmlns="">
            <p:pic>
              <p:nvPicPr>
                <p:cNvPr id="220" name="Ink 219">
                  <a:extLst>
                    <a:ext uri="{FF2B5EF4-FFF2-40B4-BE49-F238E27FC236}">
                      <a16:creationId xmlns:a16="http://schemas.microsoft.com/office/drawing/2014/main" id="{48FACC18-C393-F9DB-9667-533DF5183F9B}"/>
                    </a:ext>
                  </a:extLst>
                </p:cNvPr>
                <p:cNvPicPr/>
                <p:nvPr/>
              </p:nvPicPr>
              <p:blipFill>
                <a:blip r:embed="rId375"/>
                <a:stretch>
                  <a:fillRect/>
                </a:stretch>
              </p:blipFill>
              <p:spPr>
                <a:xfrm>
                  <a:off x="10211842" y="480664"/>
                  <a:ext cx="39132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221" name="Ink 220">
                  <a:extLst>
                    <a:ext uri="{FF2B5EF4-FFF2-40B4-BE49-F238E27FC236}">
                      <a16:creationId xmlns:a16="http://schemas.microsoft.com/office/drawing/2014/main" id="{64BF5061-386A-5191-000C-C076FDE09134}"/>
                    </a:ext>
                  </a:extLst>
                </p14:cNvPr>
                <p14:cNvContentPartPr/>
                <p14:nvPr/>
              </p14:nvContentPartPr>
              <p14:xfrm>
                <a:off x="10199602" y="527464"/>
                <a:ext cx="343800" cy="287280"/>
              </p14:xfrm>
            </p:contentPart>
          </mc:Choice>
          <mc:Fallback xmlns="">
            <p:pic>
              <p:nvPicPr>
                <p:cNvPr id="221" name="Ink 220">
                  <a:extLst>
                    <a:ext uri="{FF2B5EF4-FFF2-40B4-BE49-F238E27FC236}">
                      <a16:creationId xmlns:a16="http://schemas.microsoft.com/office/drawing/2014/main" id="{64BF5061-386A-5191-000C-C076FDE09134}"/>
                    </a:ext>
                  </a:extLst>
                </p:cNvPr>
                <p:cNvPicPr/>
                <p:nvPr/>
              </p:nvPicPr>
              <p:blipFill>
                <a:blip r:embed="rId377"/>
                <a:stretch>
                  <a:fillRect/>
                </a:stretch>
              </p:blipFill>
              <p:spPr>
                <a:xfrm>
                  <a:off x="10190602" y="518824"/>
                  <a:ext cx="36144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222" name="Ink 221">
                  <a:extLst>
                    <a:ext uri="{FF2B5EF4-FFF2-40B4-BE49-F238E27FC236}">
                      <a16:creationId xmlns:a16="http://schemas.microsoft.com/office/drawing/2014/main" id="{10748A02-306A-E85A-50B8-6E17C48F1F59}"/>
                    </a:ext>
                  </a:extLst>
                </p14:cNvPr>
                <p14:cNvContentPartPr/>
                <p14:nvPr/>
              </p14:nvContentPartPr>
              <p14:xfrm>
                <a:off x="10370962" y="87544"/>
                <a:ext cx="351360" cy="389520"/>
              </p14:xfrm>
            </p:contentPart>
          </mc:Choice>
          <mc:Fallback xmlns="">
            <p:pic>
              <p:nvPicPr>
                <p:cNvPr id="222" name="Ink 221">
                  <a:extLst>
                    <a:ext uri="{FF2B5EF4-FFF2-40B4-BE49-F238E27FC236}">
                      <a16:creationId xmlns:a16="http://schemas.microsoft.com/office/drawing/2014/main" id="{10748A02-306A-E85A-50B8-6E17C48F1F59}"/>
                    </a:ext>
                  </a:extLst>
                </p:cNvPr>
                <p:cNvPicPr/>
                <p:nvPr/>
              </p:nvPicPr>
              <p:blipFill>
                <a:blip r:embed="rId379"/>
                <a:stretch>
                  <a:fillRect/>
                </a:stretch>
              </p:blipFill>
              <p:spPr>
                <a:xfrm>
                  <a:off x="10361962" y="78544"/>
                  <a:ext cx="369000" cy="40716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223" name="Ink 222">
                  <a:extLst>
                    <a:ext uri="{FF2B5EF4-FFF2-40B4-BE49-F238E27FC236}">
                      <a16:creationId xmlns:a16="http://schemas.microsoft.com/office/drawing/2014/main" id="{54E2548F-F851-BFC9-C4B2-2454F08936B5}"/>
                    </a:ext>
                  </a:extLst>
                </p14:cNvPr>
                <p14:cNvContentPartPr/>
                <p14:nvPr/>
              </p14:nvContentPartPr>
              <p14:xfrm>
                <a:off x="10393642" y="146944"/>
                <a:ext cx="287280" cy="324000"/>
              </p14:xfrm>
            </p:contentPart>
          </mc:Choice>
          <mc:Fallback xmlns="">
            <p:pic>
              <p:nvPicPr>
                <p:cNvPr id="223" name="Ink 222">
                  <a:extLst>
                    <a:ext uri="{FF2B5EF4-FFF2-40B4-BE49-F238E27FC236}">
                      <a16:creationId xmlns:a16="http://schemas.microsoft.com/office/drawing/2014/main" id="{54E2548F-F851-BFC9-C4B2-2454F08936B5}"/>
                    </a:ext>
                  </a:extLst>
                </p:cNvPr>
                <p:cNvPicPr/>
                <p:nvPr/>
              </p:nvPicPr>
              <p:blipFill>
                <a:blip r:embed="rId381"/>
                <a:stretch>
                  <a:fillRect/>
                </a:stretch>
              </p:blipFill>
              <p:spPr>
                <a:xfrm>
                  <a:off x="10384642" y="137944"/>
                  <a:ext cx="30492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225" name="Ink 224">
                  <a:extLst>
                    <a:ext uri="{FF2B5EF4-FFF2-40B4-BE49-F238E27FC236}">
                      <a16:creationId xmlns:a16="http://schemas.microsoft.com/office/drawing/2014/main" id="{90055EA2-9971-0D6F-2EB9-6DE8474BC305}"/>
                    </a:ext>
                  </a:extLst>
                </p14:cNvPr>
                <p14:cNvContentPartPr/>
                <p14:nvPr/>
              </p14:nvContentPartPr>
              <p14:xfrm>
                <a:off x="2685322" y="1357264"/>
                <a:ext cx="680040" cy="202680"/>
              </p14:xfrm>
            </p:contentPart>
          </mc:Choice>
          <mc:Fallback xmlns="">
            <p:pic>
              <p:nvPicPr>
                <p:cNvPr id="225" name="Ink 224">
                  <a:extLst>
                    <a:ext uri="{FF2B5EF4-FFF2-40B4-BE49-F238E27FC236}">
                      <a16:creationId xmlns:a16="http://schemas.microsoft.com/office/drawing/2014/main" id="{90055EA2-9971-0D6F-2EB9-6DE8474BC305}"/>
                    </a:ext>
                  </a:extLst>
                </p:cNvPr>
                <p:cNvPicPr/>
                <p:nvPr/>
              </p:nvPicPr>
              <p:blipFill>
                <a:blip r:embed="rId383"/>
                <a:stretch>
                  <a:fillRect/>
                </a:stretch>
              </p:blipFill>
              <p:spPr>
                <a:xfrm>
                  <a:off x="2676682" y="1348624"/>
                  <a:ext cx="69768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226" name="Ink 225">
                  <a:extLst>
                    <a:ext uri="{FF2B5EF4-FFF2-40B4-BE49-F238E27FC236}">
                      <a16:creationId xmlns:a16="http://schemas.microsoft.com/office/drawing/2014/main" id="{506482F5-65DB-8520-2EAF-475549B1FC7F}"/>
                    </a:ext>
                  </a:extLst>
                </p14:cNvPr>
                <p14:cNvContentPartPr/>
                <p14:nvPr/>
              </p14:nvContentPartPr>
              <p14:xfrm>
                <a:off x="5965282" y="1475704"/>
                <a:ext cx="44280" cy="11880"/>
              </p14:xfrm>
            </p:contentPart>
          </mc:Choice>
          <mc:Fallback xmlns="">
            <p:pic>
              <p:nvPicPr>
                <p:cNvPr id="226" name="Ink 225">
                  <a:extLst>
                    <a:ext uri="{FF2B5EF4-FFF2-40B4-BE49-F238E27FC236}">
                      <a16:creationId xmlns:a16="http://schemas.microsoft.com/office/drawing/2014/main" id="{506482F5-65DB-8520-2EAF-475549B1FC7F}"/>
                    </a:ext>
                  </a:extLst>
                </p:cNvPr>
                <p:cNvPicPr/>
                <p:nvPr/>
              </p:nvPicPr>
              <p:blipFill>
                <a:blip r:embed="rId385"/>
                <a:stretch>
                  <a:fillRect/>
                </a:stretch>
              </p:blipFill>
              <p:spPr>
                <a:xfrm>
                  <a:off x="5956282" y="1466704"/>
                  <a:ext cx="6192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386">
              <p14:nvContentPartPr>
                <p14:cNvPr id="228" name="Ink 227">
                  <a:extLst>
                    <a:ext uri="{FF2B5EF4-FFF2-40B4-BE49-F238E27FC236}">
                      <a16:creationId xmlns:a16="http://schemas.microsoft.com/office/drawing/2014/main" id="{C2605A09-185F-630F-3B45-60D7172620AF}"/>
                    </a:ext>
                  </a:extLst>
                </p14:cNvPr>
                <p14:cNvContentPartPr/>
                <p14:nvPr/>
              </p14:nvContentPartPr>
              <p14:xfrm>
                <a:off x="6126922" y="325144"/>
                <a:ext cx="441360" cy="227160"/>
              </p14:xfrm>
            </p:contentPart>
          </mc:Choice>
          <mc:Fallback xmlns="">
            <p:pic>
              <p:nvPicPr>
                <p:cNvPr id="228" name="Ink 227">
                  <a:extLst>
                    <a:ext uri="{FF2B5EF4-FFF2-40B4-BE49-F238E27FC236}">
                      <a16:creationId xmlns:a16="http://schemas.microsoft.com/office/drawing/2014/main" id="{C2605A09-185F-630F-3B45-60D7172620AF}"/>
                    </a:ext>
                  </a:extLst>
                </p:cNvPr>
                <p:cNvPicPr/>
                <p:nvPr/>
              </p:nvPicPr>
              <p:blipFill>
                <a:blip r:embed="rId387"/>
                <a:stretch>
                  <a:fillRect/>
                </a:stretch>
              </p:blipFill>
              <p:spPr>
                <a:xfrm>
                  <a:off x="6118282" y="316504"/>
                  <a:ext cx="45900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388">
              <p14:nvContentPartPr>
                <p14:cNvPr id="229" name="Ink 228">
                  <a:extLst>
                    <a:ext uri="{FF2B5EF4-FFF2-40B4-BE49-F238E27FC236}">
                      <a16:creationId xmlns:a16="http://schemas.microsoft.com/office/drawing/2014/main" id="{9F083D1E-23B2-4B75-20F0-9640E26E3A14}"/>
                    </a:ext>
                  </a:extLst>
                </p14:cNvPr>
                <p14:cNvContentPartPr/>
                <p14:nvPr/>
              </p14:nvContentPartPr>
              <p14:xfrm>
                <a:off x="7807402" y="181504"/>
                <a:ext cx="367920" cy="280080"/>
              </p14:xfrm>
            </p:contentPart>
          </mc:Choice>
          <mc:Fallback xmlns="">
            <p:pic>
              <p:nvPicPr>
                <p:cNvPr id="229" name="Ink 228">
                  <a:extLst>
                    <a:ext uri="{FF2B5EF4-FFF2-40B4-BE49-F238E27FC236}">
                      <a16:creationId xmlns:a16="http://schemas.microsoft.com/office/drawing/2014/main" id="{9F083D1E-23B2-4B75-20F0-9640E26E3A14}"/>
                    </a:ext>
                  </a:extLst>
                </p:cNvPr>
                <p:cNvPicPr/>
                <p:nvPr/>
              </p:nvPicPr>
              <p:blipFill>
                <a:blip r:embed="rId389"/>
                <a:stretch>
                  <a:fillRect/>
                </a:stretch>
              </p:blipFill>
              <p:spPr>
                <a:xfrm>
                  <a:off x="7798762" y="172864"/>
                  <a:ext cx="38556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231" name="Ink 230">
                  <a:extLst>
                    <a:ext uri="{FF2B5EF4-FFF2-40B4-BE49-F238E27FC236}">
                      <a16:creationId xmlns:a16="http://schemas.microsoft.com/office/drawing/2014/main" id="{5BD078F0-4AE5-10AD-6A2F-466D9B9A3662}"/>
                    </a:ext>
                  </a:extLst>
                </p14:cNvPr>
                <p14:cNvContentPartPr/>
                <p14:nvPr/>
              </p14:nvContentPartPr>
              <p14:xfrm>
                <a:off x="1842562" y="-656"/>
                <a:ext cx="1118160" cy="3272040"/>
              </p14:xfrm>
            </p:contentPart>
          </mc:Choice>
          <mc:Fallback xmlns="">
            <p:pic>
              <p:nvPicPr>
                <p:cNvPr id="231" name="Ink 230">
                  <a:extLst>
                    <a:ext uri="{FF2B5EF4-FFF2-40B4-BE49-F238E27FC236}">
                      <a16:creationId xmlns:a16="http://schemas.microsoft.com/office/drawing/2014/main" id="{5BD078F0-4AE5-10AD-6A2F-466D9B9A3662}"/>
                    </a:ext>
                  </a:extLst>
                </p:cNvPr>
                <p:cNvPicPr/>
                <p:nvPr/>
              </p:nvPicPr>
              <p:blipFill>
                <a:blip r:embed="rId391"/>
                <a:stretch>
                  <a:fillRect/>
                </a:stretch>
              </p:blipFill>
              <p:spPr>
                <a:xfrm>
                  <a:off x="1833922" y="-9656"/>
                  <a:ext cx="1135800" cy="3289680"/>
                </a:xfrm>
                <a:prstGeom prst="rect">
                  <a:avLst/>
                </a:prstGeom>
              </p:spPr>
            </p:pic>
          </mc:Fallback>
        </mc:AlternateContent>
        <mc:AlternateContent xmlns:mc="http://schemas.openxmlformats.org/markup-compatibility/2006" xmlns:p14="http://schemas.microsoft.com/office/powerpoint/2010/main">
          <mc:Choice Requires="p14">
            <p:contentPart p14:bwMode="auto" r:id="rId392">
              <p14:nvContentPartPr>
                <p14:cNvPr id="237" name="Ink 236">
                  <a:extLst>
                    <a:ext uri="{FF2B5EF4-FFF2-40B4-BE49-F238E27FC236}">
                      <a16:creationId xmlns:a16="http://schemas.microsoft.com/office/drawing/2014/main" id="{F48BC4BE-46BC-0B15-B40A-74B32C66B13A}"/>
                    </a:ext>
                  </a:extLst>
                </p14:cNvPr>
                <p14:cNvContentPartPr/>
                <p14:nvPr/>
              </p14:nvContentPartPr>
              <p14:xfrm>
                <a:off x="9956962" y="1127224"/>
                <a:ext cx="761760" cy="1847520"/>
              </p14:xfrm>
            </p:contentPart>
          </mc:Choice>
          <mc:Fallback xmlns="">
            <p:pic>
              <p:nvPicPr>
                <p:cNvPr id="237" name="Ink 236">
                  <a:extLst>
                    <a:ext uri="{FF2B5EF4-FFF2-40B4-BE49-F238E27FC236}">
                      <a16:creationId xmlns:a16="http://schemas.microsoft.com/office/drawing/2014/main" id="{F48BC4BE-46BC-0B15-B40A-74B32C66B13A}"/>
                    </a:ext>
                  </a:extLst>
                </p:cNvPr>
                <p:cNvPicPr/>
                <p:nvPr/>
              </p:nvPicPr>
              <p:blipFill>
                <a:blip r:embed="rId393"/>
                <a:stretch>
                  <a:fillRect/>
                </a:stretch>
              </p:blipFill>
              <p:spPr>
                <a:xfrm>
                  <a:off x="9948322" y="1118584"/>
                  <a:ext cx="779400" cy="186516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238" name="Ink 237">
                  <a:extLst>
                    <a:ext uri="{FF2B5EF4-FFF2-40B4-BE49-F238E27FC236}">
                      <a16:creationId xmlns:a16="http://schemas.microsoft.com/office/drawing/2014/main" id="{8D24340A-B333-31ED-23C0-EA14F6141D1A}"/>
                    </a:ext>
                  </a:extLst>
                </p14:cNvPr>
                <p14:cNvContentPartPr/>
                <p14:nvPr/>
              </p14:nvContentPartPr>
              <p14:xfrm>
                <a:off x="10444042" y="2215144"/>
                <a:ext cx="437760" cy="1852200"/>
              </p14:xfrm>
            </p:contentPart>
          </mc:Choice>
          <mc:Fallback xmlns="">
            <p:pic>
              <p:nvPicPr>
                <p:cNvPr id="238" name="Ink 237">
                  <a:extLst>
                    <a:ext uri="{FF2B5EF4-FFF2-40B4-BE49-F238E27FC236}">
                      <a16:creationId xmlns:a16="http://schemas.microsoft.com/office/drawing/2014/main" id="{8D24340A-B333-31ED-23C0-EA14F6141D1A}"/>
                    </a:ext>
                  </a:extLst>
                </p:cNvPr>
                <p:cNvPicPr/>
                <p:nvPr/>
              </p:nvPicPr>
              <p:blipFill>
                <a:blip r:embed="rId395"/>
                <a:stretch>
                  <a:fillRect/>
                </a:stretch>
              </p:blipFill>
              <p:spPr>
                <a:xfrm>
                  <a:off x="10435402" y="2206504"/>
                  <a:ext cx="455400" cy="1869840"/>
                </a:xfrm>
                <a:prstGeom prst="rect">
                  <a:avLst/>
                </a:prstGeom>
              </p:spPr>
            </p:pic>
          </mc:Fallback>
        </mc:AlternateContent>
        <mc:AlternateContent xmlns:mc="http://schemas.openxmlformats.org/markup-compatibility/2006" xmlns:p14="http://schemas.microsoft.com/office/powerpoint/2010/main">
          <mc:Choice Requires="p14">
            <p:contentPart p14:bwMode="auto" r:id="rId396">
              <p14:nvContentPartPr>
                <p14:cNvPr id="239" name="Ink 238">
                  <a:extLst>
                    <a:ext uri="{FF2B5EF4-FFF2-40B4-BE49-F238E27FC236}">
                      <a16:creationId xmlns:a16="http://schemas.microsoft.com/office/drawing/2014/main" id="{D4856536-4A3D-406F-CC2C-B54D6D8424B3}"/>
                    </a:ext>
                  </a:extLst>
                </p14:cNvPr>
                <p14:cNvContentPartPr/>
                <p14:nvPr/>
              </p14:nvContentPartPr>
              <p14:xfrm>
                <a:off x="10170082" y="3852784"/>
                <a:ext cx="167400" cy="234720"/>
              </p14:xfrm>
            </p:contentPart>
          </mc:Choice>
          <mc:Fallback xmlns="">
            <p:pic>
              <p:nvPicPr>
                <p:cNvPr id="239" name="Ink 238">
                  <a:extLst>
                    <a:ext uri="{FF2B5EF4-FFF2-40B4-BE49-F238E27FC236}">
                      <a16:creationId xmlns:a16="http://schemas.microsoft.com/office/drawing/2014/main" id="{D4856536-4A3D-406F-CC2C-B54D6D8424B3}"/>
                    </a:ext>
                  </a:extLst>
                </p:cNvPr>
                <p:cNvPicPr/>
                <p:nvPr/>
              </p:nvPicPr>
              <p:blipFill>
                <a:blip r:embed="rId397"/>
                <a:stretch>
                  <a:fillRect/>
                </a:stretch>
              </p:blipFill>
              <p:spPr>
                <a:xfrm>
                  <a:off x="10161082" y="3843784"/>
                  <a:ext cx="18504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398">
              <p14:nvContentPartPr>
                <p14:cNvPr id="240" name="Ink 239">
                  <a:extLst>
                    <a:ext uri="{FF2B5EF4-FFF2-40B4-BE49-F238E27FC236}">
                      <a16:creationId xmlns:a16="http://schemas.microsoft.com/office/drawing/2014/main" id="{EBF11EFC-1579-4F34-2BFC-AAA5E70A58EE}"/>
                    </a:ext>
                  </a:extLst>
                </p14:cNvPr>
                <p14:cNvContentPartPr/>
                <p14:nvPr/>
              </p14:nvContentPartPr>
              <p14:xfrm>
                <a:off x="10246402" y="3763144"/>
                <a:ext cx="204480" cy="156600"/>
              </p14:xfrm>
            </p:contentPart>
          </mc:Choice>
          <mc:Fallback xmlns="">
            <p:pic>
              <p:nvPicPr>
                <p:cNvPr id="240" name="Ink 239">
                  <a:extLst>
                    <a:ext uri="{FF2B5EF4-FFF2-40B4-BE49-F238E27FC236}">
                      <a16:creationId xmlns:a16="http://schemas.microsoft.com/office/drawing/2014/main" id="{EBF11EFC-1579-4F34-2BFC-AAA5E70A58EE}"/>
                    </a:ext>
                  </a:extLst>
                </p:cNvPr>
                <p:cNvPicPr/>
                <p:nvPr/>
              </p:nvPicPr>
              <p:blipFill>
                <a:blip r:embed="rId399"/>
                <a:stretch>
                  <a:fillRect/>
                </a:stretch>
              </p:blipFill>
              <p:spPr>
                <a:xfrm>
                  <a:off x="10237402" y="3754504"/>
                  <a:ext cx="22212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241" name="Ink 240">
                  <a:extLst>
                    <a:ext uri="{FF2B5EF4-FFF2-40B4-BE49-F238E27FC236}">
                      <a16:creationId xmlns:a16="http://schemas.microsoft.com/office/drawing/2014/main" id="{201F0313-1B9A-4748-2E66-4FA762C9CB45}"/>
                    </a:ext>
                  </a:extLst>
                </p14:cNvPr>
                <p14:cNvContentPartPr/>
                <p14:nvPr/>
              </p14:nvContentPartPr>
              <p14:xfrm>
                <a:off x="10277722" y="3844504"/>
                <a:ext cx="390960" cy="207720"/>
              </p14:xfrm>
            </p:contentPart>
          </mc:Choice>
          <mc:Fallback xmlns="">
            <p:pic>
              <p:nvPicPr>
                <p:cNvPr id="241" name="Ink 240">
                  <a:extLst>
                    <a:ext uri="{FF2B5EF4-FFF2-40B4-BE49-F238E27FC236}">
                      <a16:creationId xmlns:a16="http://schemas.microsoft.com/office/drawing/2014/main" id="{201F0313-1B9A-4748-2E66-4FA762C9CB45}"/>
                    </a:ext>
                  </a:extLst>
                </p:cNvPr>
                <p:cNvPicPr/>
                <p:nvPr/>
              </p:nvPicPr>
              <p:blipFill>
                <a:blip r:embed="rId401"/>
                <a:stretch>
                  <a:fillRect/>
                </a:stretch>
              </p:blipFill>
              <p:spPr>
                <a:xfrm>
                  <a:off x="10269082" y="3835864"/>
                  <a:ext cx="40860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242" name="Ink 241">
                  <a:extLst>
                    <a:ext uri="{FF2B5EF4-FFF2-40B4-BE49-F238E27FC236}">
                      <a16:creationId xmlns:a16="http://schemas.microsoft.com/office/drawing/2014/main" id="{E07478DA-F460-97C1-092C-641B96769937}"/>
                    </a:ext>
                  </a:extLst>
                </p14:cNvPr>
                <p14:cNvContentPartPr/>
                <p14:nvPr/>
              </p14:nvContentPartPr>
              <p14:xfrm>
                <a:off x="10491202" y="3917944"/>
                <a:ext cx="102600" cy="36000"/>
              </p14:xfrm>
            </p:contentPart>
          </mc:Choice>
          <mc:Fallback xmlns="">
            <p:pic>
              <p:nvPicPr>
                <p:cNvPr id="242" name="Ink 241">
                  <a:extLst>
                    <a:ext uri="{FF2B5EF4-FFF2-40B4-BE49-F238E27FC236}">
                      <a16:creationId xmlns:a16="http://schemas.microsoft.com/office/drawing/2014/main" id="{E07478DA-F460-97C1-092C-641B96769937}"/>
                    </a:ext>
                  </a:extLst>
                </p:cNvPr>
                <p:cNvPicPr/>
                <p:nvPr/>
              </p:nvPicPr>
              <p:blipFill>
                <a:blip r:embed="rId403"/>
                <a:stretch>
                  <a:fillRect/>
                </a:stretch>
              </p:blipFill>
              <p:spPr>
                <a:xfrm>
                  <a:off x="10482202" y="3908944"/>
                  <a:ext cx="12024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244" name="Ink 243">
                  <a:extLst>
                    <a:ext uri="{FF2B5EF4-FFF2-40B4-BE49-F238E27FC236}">
                      <a16:creationId xmlns:a16="http://schemas.microsoft.com/office/drawing/2014/main" id="{FF6D26E9-F967-FF5C-D416-1F46F9186F58}"/>
                    </a:ext>
                  </a:extLst>
                </p14:cNvPr>
                <p14:cNvContentPartPr/>
                <p14:nvPr/>
              </p14:nvContentPartPr>
              <p14:xfrm>
                <a:off x="107362" y="2608984"/>
                <a:ext cx="328320" cy="471600"/>
              </p14:xfrm>
            </p:contentPart>
          </mc:Choice>
          <mc:Fallback xmlns="">
            <p:pic>
              <p:nvPicPr>
                <p:cNvPr id="244" name="Ink 243">
                  <a:extLst>
                    <a:ext uri="{FF2B5EF4-FFF2-40B4-BE49-F238E27FC236}">
                      <a16:creationId xmlns:a16="http://schemas.microsoft.com/office/drawing/2014/main" id="{FF6D26E9-F967-FF5C-D416-1F46F9186F58}"/>
                    </a:ext>
                  </a:extLst>
                </p:cNvPr>
                <p:cNvPicPr/>
                <p:nvPr/>
              </p:nvPicPr>
              <p:blipFill>
                <a:blip r:embed="rId405"/>
                <a:stretch>
                  <a:fillRect/>
                </a:stretch>
              </p:blipFill>
              <p:spPr>
                <a:xfrm>
                  <a:off x="98722" y="2599984"/>
                  <a:ext cx="34596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245" name="Ink 244">
                  <a:extLst>
                    <a:ext uri="{FF2B5EF4-FFF2-40B4-BE49-F238E27FC236}">
                      <a16:creationId xmlns:a16="http://schemas.microsoft.com/office/drawing/2014/main" id="{13760610-E64D-A654-6239-F3E1C89FFD37}"/>
                    </a:ext>
                  </a:extLst>
                </p14:cNvPr>
                <p14:cNvContentPartPr/>
                <p14:nvPr/>
              </p14:nvContentPartPr>
              <p14:xfrm>
                <a:off x="475282" y="2469664"/>
                <a:ext cx="692640" cy="504000"/>
              </p14:xfrm>
            </p:contentPart>
          </mc:Choice>
          <mc:Fallback xmlns="">
            <p:pic>
              <p:nvPicPr>
                <p:cNvPr id="245" name="Ink 244">
                  <a:extLst>
                    <a:ext uri="{FF2B5EF4-FFF2-40B4-BE49-F238E27FC236}">
                      <a16:creationId xmlns:a16="http://schemas.microsoft.com/office/drawing/2014/main" id="{13760610-E64D-A654-6239-F3E1C89FFD37}"/>
                    </a:ext>
                  </a:extLst>
                </p:cNvPr>
                <p:cNvPicPr/>
                <p:nvPr/>
              </p:nvPicPr>
              <p:blipFill>
                <a:blip r:embed="rId407"/>
                <a:stretch>
                  <a:fillRect/>
                </a:stretch>
              </p:blipFill>
              <p:spPr>
                <a:xfrm>
                  <a:off x="466642" y="2460664"/>
                  <a:ext cx="710280" cy="521640"/>
                </a:xfrm>
                <a:prstGeom prst="rect">
                  <a:avLst/>
                </a:prstGeom>
              </p:spPr>
            </p:pic>
          </mc:Fallback>
        </mc:AlternateContent>
        <mc:AlternateContent xmlns:mc="http://schemas.openxmlformats.org/markup-compatibility/2006" xmlns:p14="http://schemas.microsoft.com/office/powerpoint/2010/main">
          <mc:Choice Requires="p14">
            <p:contentPart p14:bwMode="auto" r:id="rId408">
              <p14:nvContentPartPr>
                <p14:cNvPr id="246" name="Ink 245">
                  <a:extLst>
                    <a:ext uri="{FF2B5EF4-FFF2-40B4-BE49-F238E27FC236}">
                      <a16:creationId xmlns:a16="http://schemas.microsoft.com/office/drawing/2014/main" id="{7ED70B15-FB90-FCE3-BAFD-36D3667F1C38}"/>
                    </a:ext>
                  </a:extLst>
                </p14:cNvPr>
                <p14:cNvContentPartPr/>
                <p14:nvPr/>
              </p14:nvContentPartPr>
              <p14:xfrm>
                <a:off x="1119322" y="2459944"/>
                <a:ext cx="419040" cy="488520"/>
              </p14:xfrm>
            </p:contentPart>
          </mc:Choice>
          <mc:Fallback xmlns="">
            <p:pic>
              <p:nvPicPr>
                <p:cNvPr id="246" name="Ink 245">
                  <a:extLst>
                    <a:ext uri="{FF2B5EF4-FFF2-40B4-BE49-F238E27FC236}">
                      <a16:creationId xmlns:a16="http://schemas.microsoft.com/office/drawing/2014/main" id="{7ED70B15-FB90-FCE3-BAFD-36D3667F1C38}"/>
                    </a:ext>
                  </a:extLst>
                </p:cNvPr>
                <p:cNvPicPr/>
                <p:nvPr/>
              </p:nvPicPr>
              <p:blipFill>
                <a:blip r:embed="rId409"/>
                <a:stretch>
                  <a:fillRect/>
                </a:stretch>
              </p:blipFill>
              <p:spPr>
                <a:xfrm>
                  <a:off x="1110322" y="2450944"/>
                  <a:ext cx="436680" cy="506160"/>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248" name="Ink 247">
                  <a:extLst>
                    <a:ext uri="{FF2B5EF4-FFF2-40B4-BE49-F238E27FC236}">
                      <a16:creationId xmlns:a16="http://schemas.microsoft.com/office/drawing/2014/main" id="{F06ED001-41A0-3A79-1E03-BED74C2D7CB1}"/>
                    </a:ext>
                  </a:extLst>
                </p14:cNvPr>
                <p14:cNvContentPartPr/>
                <p14:nvPr/>
              </p14:nvContentPartPr>
              <p14:xfrm>
                <a:off x="10203922" y="4074544"/>
                <a:ext cx="323640" cy="363240"/>
              </p14:xfrm>
            </p:contentPart>
          </mc:Choice>
          <mc:Fallback xmlns="">
            <p:pic>
              <p:nvPicPr>
                <p:cNvPr id="248" name="Ink 247">
                  <a:extLst>
                    <a:ext uri="{FF2B5EF4-FFF2-40B4-BE49-F238E27FC236}">
                      <a16:creationId xmlns:a16="http://schemas.microsoft.com/office/drawing/2014/main" id="{F06ED001-41A0-3A79-1E03-BED74C2D7CB1}"/>
                    </a:ext>
                  </a:extLst>
                </p:cNvPr>
                <p:cNvPicPr/>
                <p:nvPr/>
              </p:nvPicPr>
              <p:blipFill>
                <a:blip r:embed="rId411"/>
                <a:stretch>
                  <a:fillRect/>
                </a:stretch>
              </p:blipFill>
              <p:spPr>
                <a:xfrm>
                  <a:off x="10194922" y="4065904"/>
                  <a:ext cx="341280" cy="380880"/>
                </a:xfrm>
                <a:prstGeom prst="rect">
                  <a:avLst/>
                </a:prstGeom>
              </p:spPr>
            </p:pic>
          </mc:Fallback>
        </mc:AlternateContent>
        <mc:AlternateContent xmlns:mc="http://schemas.openxmlformats.org/markup-compatibility/2006" xmlns:p14="http://schemas.microsoft.com/office/powerpoint/2010/main">
          <mc:Choice Requires="p14">
            <p:contentPart p14:bwMode="auto" r:id="rId412">
              <p14:nvContentPartPr>
                <p14:cNvPr id="249" name="Ink 248">
                  <a:extLst>
                    <a:ext uri="{FF2B5EF4-FFF2-40B4-BE49-F238E27FC236}">
                      <a16:creationId xmlns:a16="http://schemas.microsoft.com/office/drawing/2014/main" id="{08B588A8-BF38-F83D-77C2-B4AB08D910F9}"/>
                    </a:ext>
                  </a:extLst>
                </p14:cNvPr>
                <p14:cNvContentPartPr/>
                <p14:nvPr/>
              </p14:nvContentPartPr>
              <p14:xfrm>
                <a:off x="10513882" y="4102984"/>
                <a:ext cx="409680" cy="259200"/>
              </p14:xfrm>
            </p:contentPart>
          </mc:Choice>
          <mc:Fallback xmlns="">
            <p:pic>
              <p:nvPicPr>
                <p:cNvPr id="249" name="Ink 248">
                  <a:extLst>
                    <a:ext uri="{FF2B5EF4-FFF2-40B4-BE49-F238E27FC236}">
                      <a16:creationId xmlns:a16="http://schemas.microsoft.com/office/drawing/2014/main" id="{08B588A8-BF38-F83D-77C2-B4AB08D910F9}"/>
                    </a:ext>
                  </a:extLst>
                </p:cNvPr>
                <p:cNvPicPr/>
                <p:nvPr/>
              </p:nvPicPr>
              <p:blipFill>
                <a:blip r:embed="rId413"/>
                <a:stretch>
                  <a:fillRect/>
                </a:stretch>
              </p:blipFill>
              <p:spPr>
                <a:xfrm>
                  <a:off x="10504882" y="4093984"/>
                  <a:ext cx="42732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250" name="Ink 249">
                  <a:extLst>
                    <a:ext uri="{FF2B5EF4-FFF2-40B4-BE49-F238E27FC236}">
                      <a16:creationId xmlns:a16="http://schemas.microsoft.com/office/drawing/2014/main" id="{6B9A97D8-E1CC-CA8A-7B8C-4843720EABDD}"/>
                    </a:ext>
                  </a:extLst>
                </p14:cNvPr>
                <p14:cNvContentPartPr/>
                <p14:nvPr/>
              </p14:nvContentPartPr>
              <p14:xfrm>
                <a:off x="10727722" y="4188304"/>
                <a:ext cx="244080" cy="192240"/>
              </p14:xfrm>
            </p:contentPart>
          </mc:Choice>
          <mc:Fallback xmlns="">
            <p:pic>
              <p:nvPicPr>
                <p:cNvPr id="250" name="Ink 249">
                  <a:extLst>
                    <a:ext uri="{FF2B5EF4-FFF2-40B4-BE49-F238E27FC236}">
                      <a16:creationId xmlns:a16="http://schemas.microsoft.com/office/drawing/2014/main" id="{6B9A97D8-E1CC-CA8A-7B8C-4843720EABDD}"/>
                    </a:ext>
                  </a:extLst>
                </p:cNvPr>
                <p:cNvPicPr/>
                <p:nvPr/>
              </p:nvPicPr>
              <p:blipFill>
                <a:blip r:embed="rId415"/>
                <a:stretch>
                  <a:fillRect/>
                </a:stretch>
              </p:blipFill>
              <p:spPr>
                <a:xfrm>
                  <a:off x="10718722" y="4179664"/>
                  <a:ext cx="26172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251" name="Ink 250">
                  <a:extLst>
                    <a:ext uri="{FF2B5EF4-FFF2-40B4-BE49-F238E27FC236}">
                      <a16:creationId xmlns:a16="http://schemas.microsoft.com/office/drawing/2014/main" id="{3FA49CAD-CBAE-9C6C-6F21-85E4AD83E0A3}"/>
                    </a:ext>
                  </a:extLst>
                </p14:cNvPr>
                <p14:cNvContentPartPr/>
                <p14:nvPr/>
              </p14:nvContentPartPr>
              <p14:xfrm>
                <a:off x="11007442" y="4083184"/>
                <a:ext cx="567000" cy="744120"/>
              </p14:xfrm>
            </p:contentPart>
          </mc:Choice>
          <mc:Fallback xmlns="">
            <p:pic>
              <p:nvPicPr>
                <p:cNvPr id="251" name="Ink 250">
                  <a:extLst>
                    <a:ext uri="{FF2B5EF4-FFF2-40B4-BE49-F238E27FC236}">
                      <a16:creationId xmlns:a16="http://schemas.microsoft.com/office/drawing/2014/main" id="{3FA49CAD-CBAE-9C6C-6F21-85E4AD83E0A3}"/>
                    </a:ext>
                  </a:extLst>
                </p:cNvPr>
                <p:cNvPicPr/>
                <p:nvPr/>
              </p:nvPicPr>
              <p:blipFill>
                <a:blip r:embed="rId417"/>
                <a:stretch>
                  <a:fillRect/>
                </a:stretch>
              </p:blipFill>
              <p:spPr>
                <a:xfrm>
                  <a:off x="10998442" y="4074184"/>
                  <a:ext cx="584640" cy="761760"/>
                </a:xfrm>
                <a:prstGeom prst="rect">
                  <a:avLst/>
                </a:prstGeom>
              </p:spPr>
            </p:pic>
          </mc:Fallback>
        </mc:AlternateContent>
        <mc:AlternateContent xmlns:mc="http://schemas.openxmlformats.org/markup-compatibility/2006" xmlns:p14="http://schemas.microsoft.com/office/powerpoint/2010/main">
          <mc:Choice Requires="p14">
            <p:contentPart p14:bwMode="auto" r:id="rId418">
              <p14:nvContentPartPr>
                <p14:cNvPr id="253" name="Ink 252">
                  <a:extLst>
                    <a:ext uri="{FF2B5EF4-FFF2-40B4-BE49-F238E27FC236}">
                      <a16:creationId xmlns:a16="http://schemas.microsoft.com/office/drawing/2014/main" id="{00058464-4C88-B638-21E6-23F1B1BBFD1B}"/>
                    </a:ext>
                  </a:extLst>
                </p14:cNvPr>
                <p14:cNvContentPartPr/>
                <p14:nvPr/>
              </p14:nvContentPartPr>
              <p14:xfrm>
                <a:off x="942562" y="3091024"/>
                <a:ext cx="2959920" cy="1082880"/>
              </p14:xfrm>
            </p:contentPart>
          </mc:Choice>
          <mc:Fallback xmlns="">
            <p:pic>
              <p:nvPicPr>
                <p:cNvPr id="253" name="Ink 252">
                  <a:extLst>
                    <a:ext uri="{FF2B5EF4-FFF2-40B4-BE49-F238E27FC236}">
                      <a16:creationId xmlns:a16="http://schemas.microsoft.com/office/drawing/2014/main" id="{00058464-4C88-B638-21E6-23F1B1BBFD1B}"/>
                    </a:ext>
                  </a:extLst>
                </p:cNvPr>
                <p:cNvPicPr/>
                <p:nvPr/>
              </p:nvPicPr>
              <p:blipFill>
                <a:blip r:embed="rId419"/>
                <a:stretch>
                  <a:fillRect/>
                </a:stretch>
              </p:blipFill>
              <p:spPr>
                <a:xfrm>
                  <a:off x="933562" y="3082384"/>
                  <a:ext cx="2977560" cy="1100520"/>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254" name="Ink 253">
                  <a:extLst>
                    <a:ext uri="{FF2B5EF4-FFF2-40B4-BE49-F238E27FC236}">
                      <a16:creationId xmlns:a16="http://schemas.microsoft.com/office/drawing/2014/main" id="{3B8E3DC8-D42B-46A0-4FDE-C450F6306D06}"/>
                    </a:ext>
                  </a:extLst>
                </p14:cNvPr>
                <p14:cNvContentPartPr/>
                <p14:nvPr/>
              </p14:nvContentPartPr>
              <p14:xfrm>
                <a:off x="3688282" y="3993544"/>
                <a:ext cx="232200" cy="317880"/>
              </p14:xfrm>
            </p:contentPart>
          </mc:Choice>
          <mc:Fallback xmlns="">
            <p:pic>
              <p:nvPicPr>
                <p:cNvPr id="254" name="Ink 253">
                  <a:extLst>
                    <a:ext uri="{FF2B5EF4-FFF2-40B4-BE49-F238E27FC236}">
                      <a16:creationId xmlns:a16="http://schemas.microsoft.com/office/drawing/2014/main" id="{3B8E3DC8-D42B-46A0-4FDE-C450F6306D06}"/>
                    </a:ext>
                  </a:extLst>
                </p:cNvPr>
                <p:cNvPicPr/>
                <p:nvPr/>
              </p:nvPicPr>
              <p:blipFill>
                <a:blip r:embed="rId421"/>
                <a:stretch>
                  <a:fillRect/>
                </a:stretch>
              </p:blipFill>
              <p:spPr>
                <a:xfrm>
                  <a:off x="3679282" y="3984544"/>
                  <a:ext cx="24984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422">
              <p14:nvContentPartPr>
                <p14:cNvPr id="255" name="Ink 254">
                  <a:extLst>
                    <a:ext uri="{FF2B5EF4-FFF2-40B4-BE49-F238E27FC236}">
                      <a16:creationId xmlns:a16="http://schemas.microsoft.com/office/drawing/2014/main" id="{31DAF561-2A88-DB82-D63A-C50E3CE3D331}"/>
                    </a:ext>
                  </a:extLst>
                </p14:cNvPr>
                <p14:cNvContentPartPr/>
                <p14:nvPr/>
              </p14:nvContentPartPr>
              <p14:xfrm>
                <a:off x="5475322" y="3866104"/>
                <a:ext cx="4519080" cy="383400"/>
              </p14:xfrm>
            </p:contentPart>
          </mc:Choice>
          <mc:Fallback xmlns="">
            <p:pic>
              <p:nvPicPr>
                <p:cNvPr id="255" name="Ink 254">
                  <a:extLst>
                    <a:ext uri="{FF2B5EF4-FFF2-40B4-BE49-F238E27FC236}">
                      <a16:creationId xmlns:a16="http://schemas.microsoft.com/office/drawing/2014/main" id="{31DAF561-2A88-DB82-D63A-C50E3CE3D331}"/>
                    </a:ext>
                  </a:extLst>
                </p:cNvPr>
                <p:cNvPicPr/>
                <p:nvPr/>
              </p:nvPicPr>
              <p:blipFill>
                <a:blip r:embed="rId423"/>
                <a:stretch>
                  <a:fillRect/>
                </a:stretch>
              </p:blipFill>
              <p:spPr>
                <a:xfrm>
                  <a:off x="5466322" y="3857104"/>
                  <a:ext cx="4536720" cy="401040"/>
                </a:xfrm>
                <a:prstGeom prst="rect">
                  <a:avLst/>
                </a:prstGeom>
              </p:spPr>
            </p:pic>
          </mc:Fallback>
        </mc:AlternateContent>
        <mc:AlternateContent xmlns:mc="http://schemas.openxmlformats.org/markup-compatibility/2006" xmlns:p14="http://schemas.microsoft.com/office/powerpoint/2010/main">
          <mc:Choice Requires="p14">
            <p:contentPart p14:bwMode="auto" r:id="rId424">
              <p14:nvContentPartPr>
                <p14:cNvPr id="256" name="Ink 255">
                  <a:extLst>
                    <a:ext uri="{FF2B5EF4-FFF2-40B4-BE49-F238E27FC236}">
                      <a16:creationId xmlns:a16="http://schemas.microsoft.com/office/drawing/2014/main" id="{D9D81455-07F9-7537-4126-287D5CD82884}"/>
                    </a:ext>
                  </a:extLst>
                </p14:cNvPr>
                <p14:cNvContentPartPr/>
                <p14:nvPr/>
              </p14:nvContentPartPr>
              <p14:xfrm>
                <a:off x="5494042" y="3754864"/>
                <a:ext cx="224280" cy="338400"/>
              </p14:xfrm>
            </p:contentPart>
          </mc:Choice>
          <mc:Fallback xmlns="">
            <p:pic>
              <p:nvPicPr>
                <p:cNvPr id="256" name="Ink 255">
                  <a:extLst>
                    <a:ext uri="{FF2B5EF4-FFF2-40B4-BE49-F238E27FC236}">
                      <a16:creationId xmlns:a16="http://schemas.microsoft.com/office/drawing/2014/main" id="{D9D81455-07F9-7537-4126-287D5CD82884}"/>
                    </a:ext>
                  </a:extLst>
                </p:cNvPr>
                <p:cNvPicPr/>
                <p:nvPr/>
              </p:nvPicPr>
              <p:blipFill>
                <a:blip r:embed="rId425"/>
                <a:stretch>
                  <a:fillRect/>
                </a:stretch>
              </p:blipFill>
              <p:spPr>
                <a:xfrm>
                  <a:off x="5485402" y="3745864"/>
                  <a:ext cx="24192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426">
              <p14:nvContentPartPr>
                <p14:cNvPr id="258" name="Ink 257">
                  <a:extLst>
                    <a:ext uri="{FF2B5EF4-FFF2-40B4-BE49-F238E27FC236}">
                      <a16:creationId xmlns:a16="http://schemas.microsoft.com/office/drawing/2014/main" id="{24D02CB7-93A6-5749-7673-6769637C27B6}"/>
                    </a:ext>
                  </a:extLst>
                </p14:cNvPr>
                <p14:cNvContentPartPr/>
                <p14:nvPr/>
              </p14:nvContentPartPr>
              <p14:xfrm>
                <a:off x="4013362" y="3817144"/>
                <a:ext cx="220680" cy="385200"/>
              </p14:xfrm>
            </p:contentPart>
          </mc:Choice>
          <mc:Fallback xmlns="">
            <p:pic>
              <p:nvPicPr>
                <p:cNvPr id="258" name="Ink 257">
                  <a:extLst>
                    <a:ext uri="{FF2B5EF4-FFF2-40B4-BE49-F238E27FC236}">
                      <a16:creationId xmlns:a16="http://schemas.microsoft.com/office/drawing/2014/main" id="{24D02CB7-93A6-5749-7673-6769637C27B6}"/>
                    </a:ext>
                  </a:extLst>
                </p:cNvPr>
                <p:cNvPicPr/>
                <p:nvPr/>
              </p:nvPicPr>
              <p:blipFill>
                <a:blip r:embed="rId427"/>
                <a:stretch>
                  <a:fillRect/>
                </a:stretch>
              </p:blipFill>
              <p:spPr>
                <a:xfrm>
                  <a:off x="4004362" y="3808144"/>
                  <a:ext cx="23832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428">
              <p14:nvContentPartPr>
                <p14:cNvPr id="259" name="Ink 258">
                  <a:extLst>
                    <a:ext uri="{FF2B5EF4-FFF2-40B4-BE49-F238E27FC236}">
                      <a16:creationId xmlns:a16="http://schemas.microsoft.com/office/drawing/2014/main" id="{2706F203-330E-CF16-6EF0-6CADB85FAABC}"/>
                    </a:ext>
                  </a:extLst>
                </p14:cNvPr>
                <p14:cNvContentPartPr/>
                <p14:nvPr/>
              </p14:nvContentPartPr>
              <p14:xfrm>
                <a:off x="4141162" y="3823264"/>
                <a:ext cx="238680" cy="302400"/>
              </p14:xfrm>
            </p:contentPart>
          </mc:Choice>
          <mc:Fallback xmlns="">
            <p:pic>
              <p:nvPicPr>
                <p:cNvPr id="259" name="Ink 258">
                  <a:extLst>
                    <a:ext uri="{FF2B5EF4-FFF2-40B4-BE49-F238E27FC236}">
                      <a16:creationId xmlns:a16="http://schemas.microsoft.com/office/drawing/2014/main" id="{2706F203-330E-CF16-6EF0-6CADB85FAABC}"/>
                    </a:ext>
                  </a:extLst>
                </p:cNvPr>
                <p:cNvPicPr/>
                <p:nvPr/>
              </p:nvPicPr>
              <p:blipFill>
                <a:blip r:embed="rId429"/>
                <a:stretch>
                  <a:fillRect/>
                </a:stretch>
              </p:blipFill>
              <p:spPr>
                <a:xfrm>
                  <a:off x="4132162" y="3814624"/>
                  <a:ext cx="25632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430">
              <p14:nvContentPartPr>
                <p14:cNvPr id="260" name="Ink 259">
                  <a:extLst>
                    <a:ext uri="{FF2B5EF4-FFF2-40B4-BE49-F238E27FC236}">
                      <a16:creationId xmlns:a16="http://schemas.microsoft.com/office/drawing/2014/main" id="{E6F2AA12-D7E2-C437-886F-F98932FF048E}"/>
                    </a:ext>
                  </a:extLst>
                </p14:cNvPr>
                <p14:cNvContentPartPr/>
                <p14:nvPr/>
              </p14:nvContentPartPr>
              <p14:xfrm>
                <a:off x="4448242" y="3792664"/>
                <a:ext cx="32040" cy="357480"/>
              </p14:xfrm>
            </p:contentPart>
          </mc:Choice>
          <mc:Fallback xmlns="">
            <p:pic>
              <p:nvPicPr>
                <p:cNvPr id="260" name="Ink 259">
                  <a:extLst>
                    <a:ext uri="{FF2B5EF4-FFF2-40B4-BE49-F238E27FC236}">
                      <a16:creationId xmlns:a16="http://schemas.microsoft.com/office/drawing/2014/main" id="{E6F2AA12-D7E2-C437-886F-F98932FF048E}"/>
                    </a:ext>
                  </a:extLst>
                </p:cNvPr>
                <p:cNvPicPr/>
                <p:nvPr/>
              </p:nvPicPr>
              <p:blipFill>
                <a:blip r:embed="rId431"/>
                <a:stretch>
                  <a:fillRect/>
                </a:stretch>
              </p:blipFill>
              <p:spPr>
                <a:xfrm>
                  <a:off x="4439242" y="3784024"/>
                  <a:ext cx="49680" cy="375120"/>
                </a:xfrm>
                <a:prstGeom prst="rect">
                  <a:avLst/>
                </a:prstGeom>
              </p:spPr>
            </p:pic>
          </mc:Fallback>
        </mc:AlternateContent>
        <mc:AlternateContent xmlns:mc="http://schemas.openxmlformats.org/markup-compatibility/2006" xmlns:p14="http://schemas.microsoft.com/office/powerpoint/2010/main">
          <mc:Choice Requires="p14">
            <p:contentPart p14:bwMode="auto" r:id="rId432">
              <p14:nvContentPartPr>
                <p14:cNvPr id="261" name="Ink 260">
                  <a:extLst>
                    <a:ext uri="{FF2B5EF4-FFF2-40B4-BE49-F238E27FC236}">
                      <a16:creationId xmlns:a16="http://schemas.microsoft.com/office/drawing/2014/main" id="{1F35E2B0-0757-38F3-C9D2-4A0B8B99A744}"/>
                    </a:ext>
                  </a:extLst>
                </p14:cNvPr>
                <p14:cNvContentPartPr/>
                <p14:nvPr/>
              </p14:nvContentPartPr>
              <p14:xfrm>
                <a:off x="4583962" y="3648304"/>
                <a:ext cx="287280" cy="569160"/>
              </p14:xfrm>
            </p:contentPart>
          </mc:Choice>
          <mc:Fallback xmlns="">
            <p:pic>
              <p:nvPicPr>
                <p:cNvPr id="261" name="Ink 260">
                  <a:extLst>
                    <a:ext uri="{FF2B5EF4-FFF2-40B4-BE49-F238E27FC236}">
                      <a16:creationId xmlns:a16="http://schemas.microsoft.com/office/drawing/2014/main" id="{1F35E2B0-0757-38F3-C9D2-4A0B8B99A744}"/>
                    </a:ext>
                  </a:extLst>
                </p:cNvPr>
                <p:cNvPicPr/>
                <p:nvPr/>
              </p:nvPicPr>
              <p:blipFill>
                <a:blip r:embed="rId433"/>
                <a:stretch>
                  <a:fillRect/>
                </a:stretch>
              </p:blipFill>
              <p:spPr>
                <a:xfrm>
                  <a:off x="4574962" y="3639664"/>
                  <a:ext cx="304920" cy="586800"/>
                </a:xfrm>
                <a:prstGeom prst="rect">
                  <a:avLst/>
                </a:prstGeom>
              </p:spPr>
            </p:pic>
          </mc:Fallback>
        </mc:AlternateContent>
        <mc:AlternateContent xmlns:mc="http://schemas.openxmlformats.org/markup-compatibility/2006" xmlns:p14="http://schemas.microsoft.com/office/powerpoint/2010/main">
          <mc:Choice Requires="p14">
            <p:contentPart p14:bwMode="auto" r:id="rId434">
              <p14:nvContentPartPr>
                <p14:cNvPr id="262" name="Ink 261">
                  <a:extLst>
                    <a:ext uri="{FF2B5EF4-FFF2-40B4-BE49-F238E27FC236}">
                      <a16:creationId xmlns:a16="http://schemas.microsoft.com/office/drawing/2014/main" id="{A4EB20FB-0AA6-C9D7-CC88-293CEE0D617B}"/>
                    </a:ext>
                  </a:extLst>
                </p14:cNvPr>
                <p14:cNvContentPartPr/>
                <p14:nvPr/>
              </p14:nvContentPartPr>
              <p14:xfrm>
                <a:off x="4819042" y="3739384"/>
                <a:ext cx="848880" cy="449640"/>
              </p14:xfrm>
            </p:contentPart>
          </mc:Choice>
          <mc:Fallback xmlns="">
            <p:pic>
              <p:nvPicPr>
                <p:cNvPr id="262" name="Ink 261">
                  <a:extLst>
                    <a:ext uri="{FF2B5EF4-FFF2-40B4-BE49-F238E27FC236}">
                      <a16:creationId xmlns:a16="http://schemas.microsoft.com/office/drawing/2014/main" id="{A4EB20FB-0AA6-C9D7-CC88-293CEE0D617B}"/>
                    </a:ext>
                  </a:extLst>
                </p:cNvPr>
                <p:cNvPicPr/>
                <p:nvPr/>
              </p:nvPicPr>
              <p:blipFill>
                <a:blip r:embed="rId435"/>
                <a:stretch>
                  <a:fillRect/>
                </a:stretch>
              </p:blipFill>
              <p:spPr>
                <a:xfrm>
                  <a:off x="4810402" y="3730384"/>
                  <a:ext cx="866520" cy="467280"/>
                </a:xfrm>
                <a:prstGeom prst="rect">
                  <a:avLst/>
                </a:prstGeom>
              </p:spPr>
            </p:pic>
          </mc:Fallback>
        </mc:AlternateContent>
        <mc:AlternateContent xmlns:mc="http://schemas.openxmlformats.org/markup-compatibility/2006" xmlns:p14="http://schemas.microsoft.com/office/powerpoint/2010/main">
          <mc:Choice Requires="p14">
            <p:contentPart p14:bwMode="auto" r:id="rId436">
              <p14:nvContentPartPr>
                <p14:cNvPr id="263" name="Ink 262">
                  <a:extLst>
                    <a:ext uri="{FF2B5EF4-FFF2-40B4-BE49-F238E27FC236}">
                      <a16:creationId xmlns:a16="http://schemas.microsoft.com/office/drawing/2014/main" id="{2068D34E-3CDE-D48A-1976-6400A6C63557}"/>
                    </a:ext>
                  </a:extLst>
                </p14:cNvPr>
                <p14:cNvContentPartPr/>
                <p14:nvPr/>
              </p14:nvContentPartPr>
              <p14:xfrm>
                <a:off x="5658922" y="3917584"/>
                <a:ext cx="168480" cy="247320"/>
              </p14:xfrm>
            </p:contentPart>
          </mc:Choice>
          <mc:Fallback xmlns="">
            <p:pic>
              <p:nvPicPr>
                <p:cNvPr id="263" name="Ink 262">
                  <a:extLst>
                    <a:ext uri="{FF2B5EF4-FFF2-40B4-BE49-F238E27FC236}">
                      <a16:creationId xmlns:a16="http://schemas.microsoft.com/office/drawing/2014/main" id="{2068D34E-3CDE-D48A-1976-6400A6C63557}"/>
                    </a:ext>
                  </a:extLst>
                </p:cNvPr>
                <p:cNvPicPr/>
                <p:nvPr/>
              </p:nvPicPr>
              <p:blipFill>
                <a:blip r:embed="rId437"/>
                <a:stretch>
                  <a:fillRect/>
                </a:stretch>
              </p:blipFill>
              <p:spPr>
                <a:xfrm>
                  <a:off x="5649922" y="3908584"/>
                  <a:ext cx="18612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438">
              <p14:nvContentPartPr>
                <p14:cNvPr id="264" name="Ink 263">
                  <a:extLst>
                    <a:ext uri="{FF2B5EF4-FFF2-40B4-BE49-F238E27FC236}">
                      <a16:creationId xmlns:a16="http://schemas.microsoft.com/office/drawing/2014/main" id="{339900CA-0ED6-727C-A67B-2D5897639D87}"/>
                    </a:ext>
                  </a:extLst>
                </p14:cNvPr>
                <p14:cNvContentPartPr/>
                <p14:nvPr/>
              </p14:nvContentPartPr>
              <p14:xfrm>
                <a:off x="4740202" y="4369744"/>
                <a:ext cx="154800" cy="24120"/>
              </p14:xfrm>
            </p:contentPart>
          </mc:Choice>
          <mc:Fallback xmlns="">
            <p:pic>
              <p:nvPicPr>
                <p:cNvPr id="264" name="Ink 263">
                  <a:extLst>
                    <a:ext uri="{FF2B5EF4-FFF2-40B4-BE49-F238E27FC236}">
                      <a16:creationId xmlns:a16="http://schemas.microsoft.com/office/drawing/2014/main" id="{339900CA-0ED6-727C-A67B-2D5897639D87}"/>
                    </a:ext>
                  </a:extLst>
                </p:cNvPr>
                <p:cNvPicPr/>
                <p:nvPr/>
              </p:nvPicPr>
              <p:blipFill>
                <a:blip r:embed="rId439"/>
                <a:stretch>
                  <a:fillRect/>
                </a:stretch>
              </p:blipFill>
              <p:spPr>
                <a:xfrm>
                  <a:off x="4731562" y="4360744"/>
                  <a:ext cx="17244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440">
              <p14:nvContentPartPr>
                <p14:cNvPr id="265" name="Ink 264">
                  <a:extLst>
                    <a:ext uri="{FF2B5EF4-FFF2-40B4-BE49-F238E27FC236}">
                      <a16:creationId xmlns:a16="http://schemas.microsoft.com/office/drawing/2014/main" id="{7AD0825F-9A50-3C07-9A90-E8B77036BD86}"/>
                    </a:ext>
                  </a:extLst>
                </p14:cNvPr>
                <p14:cNvContentPartPr/>
                <p14:nvPr/>
              </p14:nvContentPartPr>
              <p14:xfrm>
                <a:off x="4724002" y="4444264"/>
                <a:ext cx="181440" cy="21600"/>
              </p14:xfrm>
            </p:contentPart>
          </mc:Choice>
          <mc:Fallback xmlns="">
            <p:pic>
              <p:nvPicPr>
                <p:cNvPr id="265" name="Ink 264">
                  <a:extLst>
                    <a:ext uri="{FF2B5EF4-FFF2-40B4-BE49-F238E27FC236}">
                      <a16:creationId xmlns:a16="http://schemas.microsoft.com/office/drawing/2014/main" id="{7AD0825F-9A50-3C07-9A90-E8B77036BD86}"/>
                    </a:ext>
                  </a:extLst>
                </p:cNvPr>
                <p:cNvPicPr/>
                <p:nvPr/>
              </p:nvPicPr>
              <p:blipFill>
                <a:blip r:embed="rId441"/>
                <a:stretch>
                  <a:fillRect/>
                </a:stretch>
              </p:blipFill>
              <p:spPr>
                <a:xfrm>
                  <a:off x="4715002" y="4435624"/>
                  <a:ext cx="19908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442">
              <p14:nvContentPartPr>
                <p14:cNvPr id="266" name="Ink 265">
                  <a:extLst>
                    <a:ext uri="{FF2B5EF4-FFF2-40B4-BE49-F238E27FC236}">
                      <a16:creationId xmlns:a16="http://schemas.microsoft.com/office/drawing/2014/main" id="{F7DC0267-2F7F-67EB-CC31-183D18707CB6}"/>
                    </a:ext>
                  </a:extLst>
                </p14:cNvPr>
                <p14:cNvContentPartPr/>
                <p14:nvPr/>
              </p14:nvContentPartPr>
              <p14:xfrm>
                <a:off x="5040802" y="4113064"/>
                <a:ext cx="105480" cy="551520"/>
              </p14:xfrm>
            </p:contentPart>
          </mc:Choice>
          <mc:Fallback xmlns="">
            <p:pic>
              <p:nvPicPr>
                <p:cNvPr id="266" name="Ink 265">
                  <a:extLst>
                    <a:ext uri="{FF2B5EF4-FFF2-40B4-BE49-F238E27FC236}">
                      <a16:creationId xmlns:a16="http://schemas.microsoft.com/office/drawing/2014/main" id="{F7DC0267-2F7F-67EB-CC31-183D18707CB6}"/>
                    </a:ext>
                  </a:extLst>
                </p:cNvPr>
                <p:cNvPicPr/>
                <p:nvPr/>
              </p:nvPicPr>
              <p:blipFill>
                <a:blip r:embed="rId443"/>
                <a:stretch>
                  <a:fillRect/>
                </a:stretch>
              </p:blipFill>
              <p:spPr>
                <a:xfrm>
                  <a:off x="5031802" y="4104064"/>
                  <a:ext cx="1231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444">
              <p14:nvContentPartPr>
                <p14:cNvPr id="267" name="Ink 266">
                  <a:extLst>
                    <a:ext uri="{FF2B5EF4-FFF2-40B4-BE49-F238E27FC236}">
                      <a16:creationId xmlns:a16="http://schemas.microsoft.com/office/drawing/2014/main" id="{37D6F710-5B2C-7431-7E6E-ED822AD321D2}"/>
                    </a:ext>
                  </a:extLst>
                </p14:cNvPr>
                <p14:cNvContentPartPr/>
                <p14:nvPr/>
              </p14:nvContentPartPr>
              <p14:xfrm>
                <a:off x="5012362" y="4252024"/>
                <a:ext cx="613440" cy="306360"/>
              </p14:xfrm>
            </p:contentPart>
          </mc:Choice>
          <mc:Fallback xmlns="">
            <p:pic>
              <p:nvPicPr>
                <p:cNvPr id="267" name="Ink 266">
                  <a:extLst>
                    <a:ext uri="{FF2B5EF4-FFF2-40B4-BE49-F238E27FC236}">
                      <a16:creationId xmlns:a16="http://schemas.microsoft.com/office/drawing/2014/main" id="{37D6F710-5B2C-7431-7E6E-ED822AD321D2}"/>
                    </a:ext>
                  </a:extLst>
                </p:cNvPr>
                <p:cNvPicPr/>
                <p:nvPr/>
              </p:nvPicPr>
              <p:blipFill>
                <a:blip r:embed="rId445"/>
                <a:stretch>
                  <a:fillRect/>
                </a:stretch>
              </p:blipFill>
              <p:spPr>
                <a:xfrm>
                  <a:off x="5003362" y="4243024"/>
                  <a:ext cx="63108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446">
              <p14:nvContentPartPr>
                <p14:cNvPr id="268" name="Ink 267">
                  <a:extLst>
                    <a:ext uri="{FF2B5EF4-FFF2-40B4-BE49-F238E27FC236}">
                      <a16:creationId xmlns:a16="http://schemas.microsoft.com/office/drawing/2014/main" id="{F3ED45D1-0BAF-5033-840E-8A8C2CEAD535}"/>
                    </a:ext>
                  </a:extLst>
                </p14:cNvPr>
                <p14:cNvContentPartPr/>
                <p14:nvPr/>
              </p14:nvContentPartPr>
              <p14:xfrm>
                <a:off x="5806162" y="4225384"/>
                <a:ext cx="461160" cy="310680"/>
              </p14:xfrm>
            </p:contentPart>
          </mc:Choice>
          <mc:Fallback xmlns="">
            <p:pic>
              <p:nvPicPr>
                <p:cNvPr id="268" name="Ink 267">
                  <a:extLst>
                    <a:ext uri="{FF2B5EF4-FFF2-40B4-BE49-F238E27FC236}">
                      <a16:creationId xmlns:a16="http://schemas.microsoft.com/office/drawing/2014/main" id="{F3ED45D1-0BAF-5033-840E-8A8C2CEAD535}"/>
                    </a:ext>
                  </a:extLst>
                </p:cNvPr>
                <p:cNvPicPr/>
                <p:nvPr/>
              </p:nvPicPr>
              <p:blipFill>
                <a:blip r:embed="rId447"/>
                <a:stretch>
                  <a:fillRect/>
                </a:stretch>
              </p:blipFill>
              <p:spPr>
                <a:xfrm>
                  <a:off x="5797162" y="4216744"/>
                  <a:ext cx="47880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448">
              <p14:nvContentPartPr>
                <p14:cNvPr id="269" name="Ink 268">
                  <a:extLst>
                    <a:ext uri="{FF2B5EF4-FFF2-40B4-BE49-F238E27FC236}">
                      <a16:creationId xmlns:a16="http://schemas.microsoft.com/office/drawing/2014/main" id="{834D2172-EE33-7ADB-CD1F-0D833A5BB295}"/>
                    </a:ext>
                  </a:extLst>
                </p14:cNvPr>
                <p14:cNvContentPartPr/>
                <p14:nvPr/>
              </p14:nvContentPartPr>
              <p14:xfrm>
                <a:off x="6289642" y="4181824"/>
                <a:ext cx="322560" cy="345600"/>
              </p14:xfrm>
            </p:contentPart>
          </mc:Choice>
          <mc:Fallback xmlns="">
            <p:pic>
              <p:nvPicPr>
                <p:cNvPr id="269" name="Ink 268">
                  <a:extLst>
                    <a:ext uri="{FF2B5EF4-FFF2-40B4-BE49-F238E27FC236}">
                      <a16:creationId xmlns:a16="http://schemas.microsoft.com/office/drawing/2014/main" id="{834D2172-EE33-7ADB-CD1F-0D833A5BB295}"/>
                    </a:ext>
                  </a:extLst>
                </p:cNvPr>
                <p:cNvPicPr/>
                <p:nvPr/>
              </p:nvPicPr>
              <p:blipFill>
                <a:blip r:embed="rId449"/>
                <a:stretch>
                  <a:fillRect/>
                </a:stretch>
              </p:blipFill>
              <p:spPr>
                <a:xfrm>
                  <a:off x="6281002" y="4172824"/>
                  <a:ext cx="340200" cy="363240"/>
                </a:xfrm>
                <a:prstGeom prst="rect">
                  <a:avLst/>
                </a:prstGeom>
              </p:spPr>
            </p:pic>
          </mc:Fallback>
        </mc:AlternateContent>
        <mc:AlternateContent xmlns:mc="http://schemas.openxmlformats.org/markup-compatibility/2006" xmlns:p14="http://schemas.microsoft.com/office/powerpoint/2010/main">
          <mc:Choice Requires="p14">
            <p:contentPart p14:bwMode="auto" r:id="rId450">
              <p14:nvContentPartPr>
                <p14:cNvPr id="270" name="Ink 269">
                  <a:extLst>
                    <a:ext uri="{FF2B5EF4-FFF2-40B4-BE49-F238E27FC236}">
                      <a16:creationId xmlns:a16="http://schemas.microsoft.com/office/drawing/2014/main" id="{D3F21EB3-B181-86EC-2C2E-FEF9B5EB315D}"/>
                    </a:ext>
                  </a:extLst>
                </p14:cNvPr>
                <p14:cNvContentPartPr/>
                <p14:nvPr/>
              </p14:nvContentPartPr>
              <p14:xfrm>
                <a:off x="6806242" y="4183984"/>
                <a:ext cx="28440" cy="344160"/>
              </p14:xfrm>
            </p:contentPart>
          </mc:Choice>
          <mc:Fallback xmlns="">
            <p:pic>
              <p:nvPicPr>
                <p:cNvPr id="270" name="Ink 269">
                  <a:extLst>
                    <a:ext uri="{FF2B5EF4-FFF2-40B4-BE49-F238E27FC236}">
                      <a16:creationId xmlns:a16="http://schemas.microsoft.com/office/drawing/2014/main" id="{D3F21EB3-B181-86EC-2C2E-FEF9B5EB315D}"/>
                    </a:ext>
                  </a:extLst>
                </p:cNvPr>
                <p:cNvPicPr/>
                <p:nvPr/>
              </p:nvPicPr>
              <p:blipFill>
                <a:blip r:embed="rId451"/>
                <a:stretch>
                  <a:fillRect/>
                </a:stretch>
              </p:blipFill>
              <p:spPr>
                <a:xfrm>
                  <a:off x="6797602" y="4175344"/>
                  <a:ext cx="4608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452">
              <p14:nvContentPartPr>
                <p14:cNvPr id="271" name="Ink 270">
                  <a:extLst>
                    <a:ext uri="{FF2B5EF4-FFF2-40B4-BE49-F238E27FC236}">
                      <a16:creationId xmlns:a16="http://schemas.microsoft.com/office/drawing/2014/main" id="{C3955B96-72F8-98E8-73DA-C8C804927FDE}"/>
                    </a:ext>
                  </a:extLst>
                </p14:cNvPr>
                <p14:cNvContentPartPr/>
                <p14:nvPr/>
              </p14:nvContentPartPr>
              <p14:xfrm>
                <a:off x="6666562" y="4092904"/>
                <a:ext cx="308520" cy="424800"/>
              </p14:xfrm>
            </p:contentPart>
          </mc:Choice>
          <mc:Fallback xmlns="">
            <p:pic>
              <p:nvPicPr>
                <p:cNvPr id="271" name="Ink 270">
                  <a:extLst>
                    <a:ext uri="{FF2B5EF4-FFF2-40B4-BE49-F238E27FC236}">
                      <a16:creationId xmlns:a16="http://schemas.microsoft.com/office/drawing/2014/main" id="{C3955B96-72F8-98E8-73DA-C8C804927FDE}"/>
                    </a:ext>
                  </a:extLst>
                </p:cNvPr>
                <p:cNvPicPr/>
                <p:nvPr/>
              </p:nvPicPr>
              <p:blipFill>
                <a:blip r:embed="rId453"/>
                <a:stretch>
                  <a:fillRect/>
                </a:stretch>
              </p:blipFill>
              <p:spPr>
                <a:xfrm>
                  <a:off x="6657562" y="4083904"/>
                  <a:ext cx="326160" cy="442440"/>
                </a:xfrm>
                <a:prstGeom prst="rect">
                  <a:avLst/>
                </a:prstGeom>
              </p:spPr>
            </p:pic>
          </mc:Fallback>
        </mc:AlternateContent>
        <mc:AlternateContent xmlns:mc="http://schemas.openxmlformats.org/markup-compatibility/2006" xmlns:p14="http://schemas.microsoft.com/office/powerpoint/2010/main">
          <mc:Choice Requires="p14">
            <p:contentPart p14:bwMode="auto" r:id="rId454">
              <p14:nvContentPartPr>
                <p14:cNvPr id="272" name="Ink 271">
                  <a:extLst>
                    <a:ext uri="{FF2B5EF4-FFF2-40B4-BE49-F238E27FC236}">
                      <a16:creationId xmlns:a16="http://schemas.microsoft.com/office/drawing/2014/main" id="{DBE4F9C2-042B-0AAF-0574-59FC06D16C4C}"/>
                    </a:ext>
                  </a:extLst>
                </p14:cNvPr>
                <p14:cNvContentPartPr/>
                <p14:nvPr/>
              </p14:nvContentPartPr>
              <p14:xfrm>
                <a:off x="7024402" y="4272184"/>
                <a:ext cx="282240" cy="196560"/>
              </p14:xfrm>
            </p:contentPart>
          </mc:Choice>
          <mc:Fallback xmlns="">
            <p:pic>
              <p:nvPicPr>
                <p:cNvPr id="272" name="Ink 271">
                  <a:extLst>
                    <a:ext uri="{FF2B5EF4-FFF2-40B4-BE49-F238E27FC236}">
                      <a16:creationId xmlns:a16="http://schemas.microsoft.com/office/drawing/2014/main" id="{DBE4F9C2-042B-0AAF-0574-59FC06D16C4C}"/>
                    </a:ext>
                  </a:extLst>
                </p:cNvPr>
                <p:cNvPicPr/>
                <p:nvPr/>
              </p:nvPicPr>
              <p:blipFill>
                <a:blip r:embed="rId455"/>
                <a:stretch>
                  <a:fillRect/>
                </a:stretch>
              </p:blipFill>
              <p:spPr>
                <a:xfrm>
                  <a:off x="7015762" y="4263544"/>
                  <a:ext cx="29988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456">
              <p14:nvContentPartPr>
                <p14:cNvPr id="273" name="Ink 272">
                  <a:extLst>
                    <a:ext uri="{FF2B5EF4-FFF2-40B4-BE49-F238E27FC236}">
                      <a16:creationId xmlns:a16="http://schemas.microsoft.com/office/drawing/2014/main" id="{B5C1696E-570C-20EA-666A-63D9FE87818F}"/>
                    </a:ext>
                  </a:extLst>
                </p14:cNvPr>
                <p14:cNvContentPartPr/>
                <p14:nvPr/>
              </p14:nvContentPartPr>
              <p14:xfrm>
                <a:off x="7363522" y="4376944"/>
                <a:ext cx="15840" cy="27720"/>
              </p14:xfrm>
            </p:contentPart>
          </mc:Choice>
          <mc:Fallback xmlns="">
            <p:pic>
              <p:nvPicPr>
                <p:cNvPr id="273" name="Ink 272">
                  <a:extLst>
                    <a:ext uri="{FF2B5EF4-FFF2-40B4-BE49-F238E27FC236}">
                      <a16:creationId xmlns:a16="http://schemas.microsoft.com/office/drawing/2014/main" id="{B5C1696E-570C-20EA-666A-63D9FE87818F}"/>
                    </a:ext>
                  </a:extLst>
                </p:cNvPr>
                <p:cNvPicPr/>
                <p:nvPr/>
              </p:nvPicPr>
              <p:blipFill>
                <a:blip r:embed="rId457"/>
                <a:stretch>
                  <a:fillRect/>
                </a:stretch>
              </p:blipFill>
              <p:spPr>
                <a:xfrm>
                  <a:off x="7354522" y="4367944"/>
                  <a:ext cx="33480" cy="45360"/>
                </a:xfrm>
                <a:prstGeom prst="rect">
                  <a:avLst/>
                </a:prstGeom>
              </p:spPr>
            </p:pic>
          </mc:Fallback>
        </mc:AlternateContent>
      </p:grpSp>
    </p:spTree>
    <p:extLst>
      <p:ext uri="{BB962C8B-B14F-4D97-AF65-F5344CB8AC3E}">
        <p14:creationId xmlns:p14="http://schemas.microsoft.com/office/powerpoint/2010/main" val="338494720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2.jpg"/></Relationships>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10325</TotalTime>
  <Words>1487</Words>
  <Application>Microsoft Office PowerPoint</Application>
  <PresentationFormat>Custom</PresentationFormat>
  <Paragraphs>134</Paragraphs>
  <Slides>14</Slides>
  <Notes>9</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14</vt:i4>
      </vt:variant>
    </vt:vector>
  </HeadingPairs>
  <TitlesOfParts>
    <vt:vector size="26" baseType="lpstr">
      <vt:lpstr>72</vt:lpstr>
      <vt:lpstr>Arial</vt:lpstr>
      <vt:lpstr>Arial Black</vt:lpstr>
      <vt:lpstr>Calibri</vt:lpstr>
      <vt:lpstr>Cascadia Mono</vt:lpstr>
      <vt:lpstr>Consolas</vt:lpstr>
      <vt:lpstr>Cooper Black</vt:lpstr>
      <vt:lpstr>Segoe UI</vt:lpstr>
      <vt:lpstr>Segoe UI Black</vt:lpstr>
      <vt:lpstr>Office Theme</vt:lpstr>
      <vt:lpstr>1_Office Theme</vt:lpstr>
      <vt:lpstr>4_Office Theme</vt:lpstr>
      <vt:lpstr>SAP S/4HANA CDS, BTP Full Stack Training Day 10</vt:lpstr>
      <vt:lpstr>Day 10</vt:lpstr>
      <vt:lpstr>Augment</vt:lpstr>
      <vt:lpstr>Actions</vt:lpstr>
      <vt:lpstr>Feature Control</vt:lpstr>
      <vt:lpstr>Determination</vt:lpstr>
      <vt:lpstr>Authorization</vt:lpstr>
      <vt:lpstr>Scope for Analytics Development</vt:lpstr>
      <vt:lpstr>Title</vt:lpstr>
      <vt:lpstr>PowerPoint Presentation</vt:lpstr>
      <vt:lpstr>PowerPoint Presentation</vt:lpstr>
      <vt:lpstr>PowerPoint Presentation</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268</cp:revision>
  <dcterms:created xsi:type="dcterms:W3CDTF">2013-09-12T13:05:01Z</dcterms:created>
  <dcterms:modified xsi:type="dcterms:W3CDTF">2024-02-12T07:50:29Z</dcterms:modified>
</cp:coreProperties>
</file>