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1024" r:id="rId3"/>
    <p:sldId id="1032" r:id="rId4"/>
    <p:sldId id="1038" r:id="rId5"/>
    <p:sldId id="1039" r:id="rId6"/>
    <p:sldId id="1040" r:id="rId7"/>
    <p:sldId id="1041" r:id="rId8"/>
    <p:sldId id="1042" r:id="rId9"/>
    <p:sldId id="1043" r:id="rId10"/>
    <p:sldId id="1044" r:id="rId11"/>
    <p:sldId id="1037" r:id="rId12"/>
    <p:sldId id="280" r:id="rId13"/>
    <p:sldId id="28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AC8"/>
    <a:srgbClr val="6249DF"/>
    <a:srgbClr val="4782E1"/>
    <a:srgbClr val="04CEDE"/>
    <a:srgbClr val="2AA6DE"/>
    <a:srgbClr val="2097C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5" autoAdjust="0"/>
    <p:restoredTop sz="95033" autoAdjust="0"/>
  </p:normalViewPr>
  <p:slideViewPr>
    <p:cSldViewPr>
      <p:cViewPr varScale="1">
        <p:scale>
          <a:sx n="110" d="100"/>
          <a:sy n="110" d="100"/>
        </p:scale>
        <p:origin x="620" y="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3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51DC-656A-C677-B34E-B4DAB8895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C6B6C-91A8-953C-F60D-FE06CFD33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B920D-1EE5-EEF2-C36D-63C9D8B3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D90AE-9513-9407-2273-D591390D6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https://unsplash.com/photos/CPs2X8JYmS8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51DC-656A-C677-B34E-B4DAB8895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C6B6C-91A8-953C-F60D-FE06CFD33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B920D-1EE5-EEF2-C36D-63C9D8B3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D90AE-9513-9407-2273-D591390D6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1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51DC-656A-C677-B34E-B4DAB8895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C6B6C-91A8-953C-F60D-FE06CFD33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B920D-1EE5-EEF2-C36D-63C9D8B3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D90AE-9513-9407-2273-D591390D6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1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51DC-656A-C677-B34E-B4DAB8895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C6B6C-91A8-953C-F60D-FE06CFD33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B920D-1EE5-EEF2-C36D-63C9D8B3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D90AE-9513-9407-2273-D591390D6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51DC-656A-C677-B34E-B4DAB8895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C6B6C-91A8-953C-F60D-FE06CFD33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B920D-1EE5-EEF2-C36D-63C9D8B3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D90AE-9513-9407-2273-D591390D6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9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51DC-656A-C677-B34E-B4DAB8895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C6B6C-91A8-953C-F60D-FE06CFD33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B920D-1EE5-EEF2-C36D-63C9D8B3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D90AE-9513-9407-2273-D591390D6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3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51DC-656A-C677-B34E-B4DAB8895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C6B6C-91A8-953C-F60D-FE06CFD33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B920D-1EE5-EEF2-C36D-63C9D8B3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D90AE-9513-9407-2273-D591390D6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E51DC-656A-C677-B34E-B4DAB8895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C6B6C-91A8-953C-F60D-FE06CFD33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B920D-1EE5-EEF2-C36D-63C9D8B37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D90AE-9513-9407-2273-D591390D6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A5042B-1E63-40C1-80BF-457AA382B5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4289" y="457200"/>
            <a:ext cx="3814597" cy="59436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998069" y="3110614"/>
            <a:ext cx="4465623" cy="440969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54C7B-7BC5-221C-6C48-70919B87CB37}"/>
              </a:ext>
            </a:extLst>
          </p:cNvPr>
          <p:cNvSpPr/>
          <p:nvPr userDrawn="1"/>
        </p:nvSpPr>
        <p:spPr>
          <a:xfrm>
            <a:off x="1053852" y="-888882"/>
            <a:ext cx="1399981" cy="45339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C05CDE-C52B-40B7-B4BA-33724C1D8F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8614599-D05F-E878-B5C9-AA292AE8F9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26D554-A29F-64E3-B8CB-826AAA4692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9077266-29FE-F506-13C7-062F5A7F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865608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80924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89236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69836EF-E50C-1D80-7BC5-2C1FCB443C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174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B3EB6BE3-0B1D-874E-F694-CFFDA07BF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22068" y="2782859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3EC2-3176-C1E7-9CC6-336F2EC894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6150404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70F5-62F7-D971-F2E0-3D95B8950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0147" y="1468760"/>
            <a:ext cx="6134241" cy="37161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95716-0E22-8C6D-2F09-AB6CE421CA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144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81B83D-31CE-3BFF-D9DF-C48FD812AA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71137" y="2564904"/>
            <a:ext cx="4786856" cy="2088232"/>
          </a:xfrm>
          <a:custGeom>
            <a:avLst/>
            <a:gdLst>
              <a:gd name="connsiteX0" fmla="*/ 0 w 4786856"/>
              <a:gd name="connsiteY0" fmla="*/ 0 h 2088232"/>
              <a:gd name="connsiteX1" fmla="*/ 4786856 w 4786856"/>
              <a:gd name="connsiteY1" fmla="*/ 0 h 2088232"/>
              <a:gd name="connsiteX2" fmla="*/ 4786856 w 4786856"/>
              <a:gd name="connsiteY2" fmla="*/ 2088232 h 2088232"/>
              <a:gd name="connsiteX3" fmla="*/ 0 w 4786856"/>
              <a:gd name="connsiteY3" fmla="*/ 2088232 h 208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56" h="2088232">
                <a:moveTo>
                  <a:pt x="0" y="0"/>
                </a:moveTo>
                <a:lnTo>
                  <a:pt x="4786856" y="0"/>
                </a:lnTo>
                <a:lnTo>
                  <a:pt x="4786856" y="2088232"/>
                </a:lnTo>
                <a:lnTo>
                  <a:pt x="0" y="208823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DD001-3A33-5930-4A10-F3801EAF1F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Choose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CA82BE-AC51-50C1-6A5A-D410D1073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8065009" cy="6858000"/>
          </a:xfrm>
          <a:custGeom>
            <a:avLst/>
            <a:gdLst>
              <a:gd name="connsiteX0" fmla="*/ 0 w 8254652"/>
              <a:gd name="connsiteY0" fmla="*/ 0 h 6858000"/>
              <a:gd name="connsiteX1" fmla="*/ 8254652 w 8254652"/>
              <a:gd name="connsiteY1" fmla="*/ 0 h 6858000"/>
              <a:gd name="connsiteX2" fmla="*/ 8254652 w 8254652"/>
              <a:gd name="connsiteY2" fmla="*/ 6858000 h 6858000"/>
              <a:gd name="connsiteX3" fmla="*/ 0 w 82546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4652" h="6858000">
                <a:moveTo>
                  <a:pt x="0" y="0"/>
                </a:moveTo>
                <a:lnTo>
                  <a:pt x="8254652" y="0"/>
                </a:lnTo>
                <a:lnTo>
                  <a:pt x="82546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46A92-0BB3-6023-777C-EAD7FE4868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6FD07D-8E99-6464-FC01-0FA14F253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33972" y="0"/>
            <a:ext cx="5760640" cy="6858000"/>
          </a:xfrm>
          <a:custGeom>
            <a:avLst/>
            <a:gdLst>
              <a:gd name="connsiteX0" fmla="*/ 0 w 5760640"/>
              <a:gd name="connsiteY0" fmla="*/ 0 h 6858000"/>
              <a:gd name="connsiteX1" fmla="*/ 5760640 w 5760640"/>
              <a:gd name="connsiteY1" fmla="*/ 0 h 6858000"/>
              <a:gd name="connsiteX2" fmla="*/ 5760640 w 5760640"/>
              <a:gd name="connsiteY2" fmla="*/ 6858000 h 6858000"/>
              <a:gd name="connsiteX3" fmla="*/ 0 w 57606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0640" h="6858000">
                <a:moveTo>
                  <a:pt x="0" y="0"/>
                </a:moveTo>
                <a:lnTo>
                  <a:pt x="5760640" y="0"/>
                </a:lnTo>
                <a:lnTo>
                  <a:pt x="576064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FD158-A786-2AAC-9D5D-2615B0E99F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597539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CAD9AC-C446-73A1-A83E-3588A6643FAE}"/>
              </a:ext>
            </a:extLst>
          </p:cNvPr>
          <p:cNvSpPr/>
          <p:nvPr userDrawn="1"/>
        </p:nvSpPr>
        <p:spPr>
          <a:xfrm>
            <a:off x="499937" y="3429000"/>
            <a:ext cx="11188950" cy="2971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DA78E8-E588-591E-0087-B179CF9C6C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288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E099A52-B0F7-7BF6-EA1A-28737D8410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19744" y="2304287"/>
            <a:ext cx="2769460" cy="2230760"/>
          </a:xfrm>
          <a:custGeom>
            <a:avLst/>
            <a:gdLst>
              <a:gd name="connsiteX0" fmla="*/ 0 w 2769460"/>
              <a:gd name="connsiteY0" fmla="*/ 0 h 2230760"/>
              <a:gd name="connsiteX1" fmla="*/ 2769460 w 2769460"/>
              <a:gd name="connsiteY1" fmla="*/ 0 h 2230760"/>
              <a:gd name="connsiteX2" fmla="*/ 2769460 w 2769460"/>
              <a:gd name="connsiteY2" fmla="*/ 2230760 h 2230760"/>
              <a:gd name="connsiteX3" fmla="*/ 0 w 2769460"/>
              <a:gd name="connsiteY3" fmla="*/ 2230760 h 223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460" h="2230760">
                <a:moveTo>
                  <a:pt x="0" y="0"/>
                </a:moveTo>
                <a:lnTo>
                  <a:pt x="2769460" y="0"/>
                </a:lnTo>
                <a:lnTo>
                  <a:pt x="2769460" y="2230760"/>
                </a:lnTo>
                <a:lnTo>
                  <a:pt x="0" y="223076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84AB13-C9D3-4053-7C5E-865A3CBF21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61688" y="-1"/>
            <a:ext cx="4465448" cy="6858000"/>
          </a:xfrm>
          <a:custGeom>
            <a:avLst/>
            <a:gdLst>
              <a:gd name="connsiteX0" fmla="*/ 0 w 4465448"/>
              <a:gd name="connsiteY0" fmla="*/ 0 h 6858000"/>
              <a:gd name="connsiteX1" fmla="*/ 4465448 w 4465448"/>
              <a:gd name="connsiteY1" fmla="*/ 0 h 6858000"/>
              <a:gd name="connsiteX2" fmla="*/ 4465448 w 4465448"/>
              <a:gd name="connsiteY2" fmla="*/ 6858000 h 6858000"/>
              <a:gd name="connsiteX3" fmla="*/ 0 w 44654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5448" h="6858000">
                <a:moveTo>
                  <a:pt x="0" y="0"/>
                </a:moveTo>
                <a:lnTo>
                  <a:pt x="4465448" y="0"/>
                </a:lnTo>
                <a:lnTo>
                  <a:pt x="446544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000"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</p:spPr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D8408-9967-1388-5252-E942F46B1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0DE786-062C-9D51-A762-4F9A15889E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75025"/>
            <a:ext cx="4942284" cy="4230238"/>
          </a:xfrm>
          <a:custGeom>
            <a:avLst/>
            <a:gdLst>
              <a:gd name="connsiteX0" fmla="*/ 0 w 4942284"/>
              <a:gd name="connsiteY0" fmla="*/ 0 h 4230238"/>
              <a:gd name="connsiteX1" fmla="*/ 4942284 w 4942284"/>
              <a:gd name="connsiteY1" fmla="*/ 0 h 4230238"/>
              <a:gd name="connsiteX2" fmla="*/ 4942284 w 4942284"/>
              <a:gd name="connsiteY2" fmla="*/ 4230238 h 4230238"/>
              <a:gd name="connsiteX3" fmla="*/ 0 w 4942284"/>
              <a:gd name="connsiteY3" fmla="*/ 4230238 h 423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284" h="4230238">
                <a:moveTo>
                  <a:pt x="0" y="0"/>
                </a:moveTo>
                <a:lnTo>
                  <a:pt x="4942284" y="0"/>
                </a:lnTo>
                <a:lnTo>
                  <a:pt x="4942284" y="4230238"/>
                </a:lnTo>
                <a:lnTo>
                  <a:pt x="0" y="423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A7EA-CD3C-75DE-B80B-8D5D76F4E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316" y="0"/>
            <a:ext cx="6958509" cy="6858000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3267456" cy="1404394"/>
          </a:xfrm>
        </p:spPr>
        <p:txBody>
          <a:bodyPr anchor="b"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AFEAD-3918-9081-9009-1291C2E73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8B66F8-1441-9B07-8102-5C2ADDD32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206752"/>
            <a:ext cx="12188825" cy="3182112"/>
          </a:xfrm>
          <a:custGeom>
            <a:avLst/>
            <a:gdLst>
              <a:gd name="connsiteX0" fmla="*/ 0 w 3814597"/>
              <a:gd name="connsiteY0" fmla="*/ 0 h 5943600"/>
              <a:gd name="connsiteX1" fmla="*/ 3814597 w 3814597"/>
              <a:gd name="connsiteY1" fmla="*/ 0 h 5943600"/>
              <a:gd name="connsiteX2" fmla="*/ 3814597 w 3814597"/>
              <a:gd name="connsiteY2" fmla="*/ 5943600 h 5943600"/>
              <a:gd name="connsiteX3" fmla="*/ 0 w 3814597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4597" h="5943600">
                <a:moveTo>
                  <a:pt x="0" y="0"/>
                </a:moveTo>
                <a:lnTo>
                  <a:pt x="3814597" y="0"/>
                </a:lnTo>
                <a:lnTo>
                  <a:pt x="3814597" y="5943600"/>
                </a:lnTo>
                <a:lnTo>
                  <a:pt x="0" y="59436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F5E5-6CAA-6377-54DD-1B5B0CC1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D6D96-71EC-D78B-4FEF-3D48739F2E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766C1C5-F12C-8B5D-CA9B-857BD1216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88825" cy="3931921"/>
          </a:xfrm>
          <a:custGeom>
            <a:avLst/>
            <a:gdLst>
              <a:gd name="connsiteX0" fmla="*/ 0 w 12188825"/>
              <a:gd name="connsiteY0" fmla="*/ 0 h 4293096"/>
              <a:gd name="connsiteX1" fmla="*/ 12188825 w 12188825"/>
              <a:gd name="connsiteY1" fmla="*/ 0 h 4293096"/>
              <a:gd name="connsiteX2" fmla="*/ 12188825 w 12188825"/>
              <a:gd name="connsiteY2" fmla="*/ 4293096 h 4293096"/>
              <a:gd name="connsiteX3" fmla="*/ 0 w 12188825"/>
              <a:gd name="connsiteY3" fmla="*/ 4293096 h 429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4293096">
                <a:moveTo>
                  <a:pt x="0" y="0"/>
                </a:moveTo>
                <a:lnTo>
                  <a:pt x="12188825" y="0"/>
                </a:lnTo>
                <a:lnTo>
                  <a:pt x="12188825" y="4293096"/>
                </a:lnTo>
                <a:lnTo>
                  <a:pt x="0" y="42930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542FDF-2114-2A7E-242B-975B04F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5157192"/>
            <a:ext cx="8886708" cy="769613"/>
          </a:xfrm>
        </p:spPr>
        <p:txBody>
          <a:bodyPr anchor="b"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04E0CF2-40E1-611A-64BA-7925E9F6C4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64561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E93B67-3990-3409-2AAA-BF381DEE5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39683" y="1236406"/>
            <a:ext cx="1691148" cy="1691148"/>
          </a:xfrm>
          <a:custGeom>
            <a:avLst/>
            <a:gdLst>
              <a:gd name="connsiteX0" fmla="*/ 845574 w 1691148"/>
              <a:gd name="connsiteY0" fmla="*/ 0 h 1691148"/>
              <a:gd name="connsiteX1" fmla="*/ 1691148 w 1691148"/>
              <a:gd name="connsiteY1" fmla="*/ 845574 h 1691148"/>
              <a:gd name="connsiteX2" fmla="*/ 845574 w 1691148"/>
              <a:gd name="connsiteY2" fmla="*/ 1691148 h 1691148"/>
              <a:gd name="connsiteX3" fmla="*/ 0 w 1691148"/>
              <a:gd name="connsiteY3" fmla="*/ 845574 h 1691148"/>
              <a:gd name="connsiteX4" fmla="*/ 845574 w 1691148"/>
              <a:gd name="connsiteY4" fmla="*/ 0 h 1691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148" h="1691148">
                <a:moveTo>
                  <a:pt x="845574" y="0"/>
                </a:moveTo>
                <a:cubicBezTo>
                  <a:pt x="1312572" y="0"/>
                  <a:pt x="1691148" y="378576"/>
                  <a:pt x="1691148" y="845574"/>
                </a:cubicBezTo>
                <a:cubicBezTo>
                  <a:pt x="1691148" y="1312572"/>
                  <a:pt x="1312572" y="1691148"/>
                  <a:pt x="845574" y="1691148"/>
                </a:cubicBezTo>
                <a:cubicBezTo>
                  <a:pt x="378576" y="1691148"/>
                  <a:pt x="0" y="1312572"/>
                  <a:pt x="0" y="845574"/>
                </a:cubicBezTo>
                <a:cubicBezTo>
                  <a:pt x="0" y="378576"/>
                  <a:pt x="378576" y="0"/>
                  <a:pt x="84557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8EFC-3E01-A526-0AA4-3357F34520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3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BE378A-3BBD-B7A6-DB49-A891DDC4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31720"/>
            <a:ext cx="3918156" cy="509048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514AD-E87C-CA2A-D879-42F95D8DB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42084" y="2780927"/>
            <a:ext cx="2448272" cy="5472608"/>
          </a:xfrm>
          <a:custGeom>
            <a:avLst/>
            <a:gdLst>
              <a:gd name="connsiteX0" fmla="*/ 1224136 w 2448272"/>
              <a:gd name="connsiteY0" fmla="*/ 0 h 5472608"/>
              <a:gd name="connsiteX1" fmla="*/ 2448272 w 2448272"/>
              <a:gd name="connsiteY1" fmla="*/ 1224136 h 5472608"/>
              <a:gd name="connsiteX2" fmla="*/ 2448272 w 2448272"/>
              <a:gd name="connsiteY2" fmla="*/ 4248472 h 5472608"/>
              <a:gd name="connsiteX3" fmla="*/ 1224136 w 2448272"/>
              <a:gd name="connsiteY3" fmla="*/ 5472608 h 5472608"/>
              <a:gd name="connsiteX4" fmla="*/ 0 w 2448272"/>
              <a:gd name="connsiteY4" fmla="*/ 4248472 h 5472608"/>
              <a:gd name="connsiteX5" fmla="*/ 0 w 2448272"/>
              <a:gd name="connsiteY5" fmla="*/ 1224136 h 5472608"/>
              <a:gd name="connsiteX6" fmla="*/ 1224136 w 2448272"/>
              <a:gd name="connsiteY6" fmla="*/ 0 h 547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8272" h="5472608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lnTo>
                  <a:pt x="2448272" y="4248472"/>
                </a:lnTo>
                <a:cubicBezTo>
                  <a:pt x="2448272" y="4924544"/>
                  <a:pt x="1900208" y="5472608"/>
                  <a:pt x="1224136" y="5472608"/>
                </a:cubicBezTo>
                <a:cubicBezTo>
                  <a:pt x="548064" y="5472608"/>
                  <a:pt x="0" y="4924544"/>
                  <a:pt x="0" y="4248472"/>
                </a:cubicBezTo>
                <a:lnTo>
                  <a:pt x="0" y="1224136"/>
                </a:ln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DFDC2-A0C9-CF19-4767-0181F6952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8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F0CBB-0DC1-7F2A-D522-1AA5EECA722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78" y="56817"/>
            <a:ext cx="716699" cy="7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63" r:id="rId3"/>
    <p:sldLayoutId id="2147483655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erson sitting on the floor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163910DD-E4DC-EB5C-1DC5-26A4E9F6135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4289" y="457200"/>
            <a:ext cx="3814597" cy="59436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46CB52B3-4EAB-0A19-8364-27ADBDC7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242" y="182764"/>
            <a:ext cx="5040560" cy="5492080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SAP </a:t>
            </a:r>
            <a:r>
              <a:rPr lang="en-US" sz="53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S/4HANA </a:t>
            </a:r>
            <a: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  <a:latin typeface="Cooper Black" panose="0208090404030B020404" pitchFamily="18" charset="0"/>
              </a:rPr>
              <a:t>CDS, BTP Full Stack Training</a:t>
            </a:r>
            <a:br>
              <a:rPr lang="en-US" sz="6600" b="1" dirty="0">
                <a:gradFill>
                  <a:gsLst>
                    <a:gs pos="4000">
                      <a:schemeClr val="accent2"/>
                    </a:gs>
                    <a:gs pos="100000">
                      <a:schemeClr val="accent1"/>
                    </a:gs>
                  </a:gsLst>
                  <a:lin ang="6000000" scaled="0"/>
                </a:gradFill>
              </a:rPr>
            </a:b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Day 19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6CFDB45A-0897-FF2D-1B30-8B859BC1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3242" y="5506388"/>
            <a:ext cx="4465623" cy="44096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pc="70" dirty="0">
                <a:solidFill>
                  <a:schemeClr val="accent3">
                    <a:lumMod val="25000"/>
                  </a:schemeClr>
                </a:solidFill>
              </a:rPr>
              <a:t>Anubhav Oberoy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25DB5B4-7E1C-3D2C-9F9C-01006A4C5D8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1804" y="5947357"/>
            <a:ext cx="3043906" cy="365125"/>
          </a:xfrm>
        </p:spPr>
        <p:txBody>
          <a:bodyPr/>
          <a:lstStyle/>
          <a:p>
            <a:r>
              <a:rPr lang="en-US" dirty="0"/>
              <a:t>AnubhavTrainings.com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009DB-85F1-7667-6D05-F1074DA9C281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Anchor with solid fill">
            <a:extLst>
              <a:ext uri="{FF2B5EF4-FFF2-40B4-BE49-F238E27FC236}">
                <a16:creationId xmlns:a16="http://schemas.microsoft.com/office/drawing/2014/main" id="{42403D08-73F6-329F-2B78-0A3EF69F4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1884" y="2403414"/>
            <a:ext cx="787858" cy="7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0D0C-0124-D478-D760-38A1EBFC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668F4-C209-C6FB-A25D-1108C03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Title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AA7F83-25D3-C5C7-381E-A54BAF66BC90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6F398C-7EE2-438E-A779-E23D22631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E7303-FF1A-9316-B2F9-7C6A1AAAF571}"/>
              </a:ext>
            </a:extLst>
          </p:cNvPr>
          <p:cNvSpPr txBox="1"/>
          <p:nvPr/>
        </p:nvSpPr>
        <p:spPr>
          <a:xfrm>
            <a:off x="261764" y="764704"/>
            <a:ext cx="1159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72" panose="020B0503030000000003" pitchFamily="34" charset="0"/>
              </a:rPr>
              <a:t>Content</a:t>
            </a:r>
            <a:endParaRPr lang="en-US" sz="1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015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rson holding a pen in a notebook&#10;&#10;Description automatically generated with low confidence">
            <a:extLst>
              <a:ext uri="{FF2B5EF4-FFF2-40B4-BE49-F238E27FC236}">
                <a16:creationId xmlns:a16="http://schemas.microsoft.com/office/drawing/2014/main" id="{B7A383F1-B332-C3B3-2D54-50078A8117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6625"/>
            <a:ext cx="12188825" cy="31829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17D41-2D1C-FD0F-5664-A52D34F7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58" y="728462"/>
            <a:ext cx="8886708" cy="1188370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CB3F1-C977-3187-782E-5D7930F6594C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lock on a wall&#10;&#10;Description automatically generated with medium confidence">
            <a:extLst>
              <a:ext uri="{FF2B5EF4-FFF2-40B4-BE49-F238E27FC236}">
                <a16:creationId xmlns:a16="http://schemas.microsoft.com/office/drawing/2014/main" id="{E434A80B-4880-808E-70C8-B347C5B029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3972" y="0"/>
            <a:ext cx="5760640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5EAAF-B157-4C19-3FC6-28EC796F10B8}"/>
              </a:ext>
            </a:extLst>
          </p:cNvPr>
          <p:cNvSpPr/>
          <p:nvPr/>
        </p:nvSpPr>
        <p:spPr>
          <a:xfrm>
            <a:off x="7518400" y="0"/>
            <a:ext cx="4670424" cy="6858000"/>
          </a:xfrm>
          <a:prstGeom prst="rect">
            <a:avLst/>
          </a:prstGeom>
          <a:gradFill>
            <a:gsLst>
              <a:gs pos="4000">
                <a:schemeClr val="accent2"/>
              </a:gs>
              <a:gs pos="100000">
                <a:schemeClr val="accent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2F5AEC-EA17-C090-17EB-A923D0D40815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D159A5-3D84-FC6E-7C02-7CC596336911}"/>
              </a:ext>
            </a:extLst>
          </p:cNvPr>
          <p:cNvGrpSpPr/>
          <p:nvPr/>
        </p:nvGrpSpPr>
        <p:grpSpPr>
          <a:xfrm>
            <a:off x="8039515" y="2130630"/>
            <a:ext cx="3649371" cy="2395427"/>
            <a:chOff x="8039516" y="1953264"/>
            <a:chExt cx="3142204" cy="23954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BF9E201-17B2-8A0A-B1BF-0531028D22DC}"/>
                </a:ext>
              </a:extLst>
            </p:cNvPr>
            <p:cNvGrpSpPr/>
            <p:nvPr/>
          </p:nvGrpSpPr>
          <p:grpSpPr>
            <a:xfrm>
              <a:off x="8039516" y="1953264"/>
              <a:ext cx="3117556" cy="830997"/>
              <a:chOff x="8216676" y="2308864"/>
              <a:chExt cx="3117556" cy="83099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AD51693-38A1-535A-1351-E63EB58A0EFC}"/>
                  </a:ext>
                </a:extLst>
              </p:cNvPr>
              <p:cNvSpPr/>
              <p:nvPr/>
            </p:nvSpPr>
            <p:spPr>
              <a:xfrm>
                <a:off x="8664978" y="2308864"/>
                <a:ext cx="2669254" cy="830997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Anubhav.abap@gmail.com</a:t>
                </a:r>
              </a:p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contact@anubhavtrainings.com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8A2CAB4-1E32-F76D-740E-1C488F62110F}"/>
                  </a:ext>
                </a:extLst>
              </p:cNvPr>
              <p:cNvGrpSpPr/>
              <p:nvPr/>
            </p:nvGrpSpPr>
            <p:grpSpPr>
              <a:xfrm>
                <a:off x="8216676" y="2570966"/>
                <a:ext cx="216451" cy="306793"/>
                <a:chOff x="-2689225" y="1136650"/>
                <a:chExt cx="3708401" cy="5256212"/>
              </a:xfrm>
              <a:solidFill>
                <a:schemeClr val="bg1"/>
              </a:solidFill>
            </p:grpSpPr>
            <p:sp>
              <p:nvSpPr>
                <p:cNvPr id="21" name="Freeform 5">
                  <a:extLst>
                    <a:ext uri="{FF2B5EF4-FFF2-40B4-BE49-F238E27FC236}">
                      <a16:creationId xmlns:a16="http://schemas.microsoft.com/office/drawing/2014/main" id="{B46A3159-021F-E57F-7C9F-F3846FBBF8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2689225" y="1136650"/>
                  <a:ext cx="3708401" cy="5256212"/>
                </a:xfrm>
                <a:custGeom>
                  <a:avLst/>
                  <a:gdLst>
                    <a:gd name="T0" fmla="*/ 861 w 1722"/>
                    <a:gd name="T1" fmla="*/ 0 h 2448"/>
                    <a:gd name="T2" fmla="*/ 0 w 1722"/>
                    <a:gd name="T3" fmla="*/ 861 h 2448"/>
                    <a:gd name="T4" fmla="*/ 129 w 1722"/>
                    <a:gd name="T5" fmla="*/ 1313 h 2448"/>
                    <a:gd name="T6" fmla="*/ 812 w 1722"/>
                    <a:gd name="T7" fmla="*/ 2414 h 2448"/>
                    <a:gd name="T8" fmla="*/ 873 w 1722"/>
                    <a:gd name="T9" fmla="*/ 2448 h 2448"/>
                    <a:gd name="T10" fmla="*/ 874 w 1722"/>
                    <a:gd name="T11" fmla="*/ 2448 h 2448"/>
                    <a:gd name="T12" fmla="*/ 934 w 1722"/>
                    <a:gd name="T13" fmla="*/ 2413 h 2448"/>
                    <a:gd name="T14" fmla="*/ 1600 w 1722"/>
                    <a:gd name="T15" fmla="*/ 1302 h 2448"/>
                    <a:gd name="T16" fmla="*/ 1722 w 1722"/>
                    <a:gd name="T17" fmla="*/ 861 h 2448"/>
                    <a:gd name="T18" fmla="*/ 861 w 1722"/>
                    <a:gd name="T19" fmla="*/ 0 h 2448"/>
                    <a:gd name="T20" fmla="*/ 1477 w 1722"/>
                    <a:gd name="T21" fmla="*/ 1228 h 2448"/>
                    <a:gd name="T22" fmla="*/ 872 w 1722"/>
                    <a:gd name="T23" fmla="*/ 2239 h 2448"/>
                    <a:gd name="T24" fmla="*/ 251 w 1722"/>
                    <a:gd name="T25" fmla="*/ 1238 h 2448"/>
                    <a:gd name="T26" fmla="*/ 143 w 1722"/>
                    <a:gd name="T27" fmla="*/ 861 h 2448"/>
                    <a:gd name="T28" fmla="*/ 861 w 1722"/>
                    <a:gd name="T29" fmla="*/ 142 h 2448"/>
                    <a:gd name="T30" fmla="*/ 1579 w 1722"/>
                    <a:gd name="T31" fmla="*/ 861 h 2448"/>
                    <a:gd name="T32" fmla="*/ 1477 w 1722"/>
                    <a:gd name="T33" fmla="*/ 1228 h 24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2" h="2448">
                      <a:moveTo>
                        <a:pt x="861" y="0"/>
                      </a:moveTo>
                      <a:cubicBezTo>
                        <a:pt x="386" y="0"/>
                        <a:pt x="0" y="386"/>
                        <a:pt x="0" y="861"/>
                      </a:cubicBezTo>
                      <a:cubicBezTo>
                        <a:pt x="0" y="1021"/>
                        <a:pt x="45" y="1177"/>
                        <a:pt x="129" y="1313"/>
                      </a:cubicBezTo>
                      <a:cubicBezTo>
                        <a:pt x="812" y="2414"/>
                        <a:pt x="812" y="2414"/>
                        <a:pt x="812" y="2414"/>
                      </a:cubicBezTo>
                      <a:cubicBezTo>
                        <a:pt x="825" y="2435"/>
                        <a:pt x="848" y="2448"/>
                        <a:pt x="873" y="2448"/>
                      </a:cubicBezTo>
                      <a:cubicBezTo>
                        <a:pt x="873" y="2448"/>
                        <a:pt x="873" y="2448"/>
                        <a:pt x="874" y="2448"/>
                      </a:cubicBezTo>
                      <a:cubicBezTo>
                        <a:pt x="899" y="2448"/>
                        <a:pt x="922" y="2435"/>
                        <a:pt x="934" y="2413"/>
                      </a:cubicBezTo>
                      <a:cubicBezTo>
                        <a:pt x="1600" y="1302"/>
                        <a:pt x="1600" y="1302"/>
                        <a:pt x="1600" y="1302"/>
                      </a:cubicBezTo>
                      <a:cubicBezTo>
                        <a:pt x="1680" y="1169"/>
                        <a:pt x="1722" y="1016"/>
                        <a:pt x="1722" y="861"/>
                      </a:cubicBezTo>
                      <a:cubicBezTo>
                        <a:pt x="1722" y="386"/>
                        <a:pt x="1336" y="0"/>
                        <a:pt x="861" y="0"/>
                      </a:cubicBezTo>
                      <a:close/>
                      <a:moveTo>
                        <a:pt x="1477" y="1228"/>
                      </a:moveTo>
                      <a:cubicBezTo>
                        <a:pt x="872" y="2239"/>
                        <a:pt x="872" y="2239"/>
                        <a:pt x="872" y="2239"/>
                      </a:cubicBezTo>
                      <a:cubicBezTo>
                        <a:pt x="251" y="1238"/>
                        <a:pt x="251" y="1238"/>
                        <a:pt x="251" y="1238"/>
                      </a:cubicBezTo>
                      <a:cubicBezTo>
                        <a:pt x="181" y="1125"/>
                        <a:pt x="143" y="994"/>
                        <a:pt x="143" y="861"/>
                      </a:cubicBezTo>
                      <a:cubicBezTo>
                        <a:pt x="143" y="465"/>
                        <a:pt x="466" y="142"/>
                        <a:pt x="861" y="142"/>
                      </a:cubicBezTo>
                      <a:cubicBezTo>
                        <a:pt x="1256" y="142"/>
                        <a:pt x="1579" y="465"/>
                        <a:pt x="1579" y="861"/>
                      </a:cubicBezTo>
                      <a:cubicBezTo>
                        <a:pt x="1579" y="990"/>
                        <a:pt x="1543" y="1117"/>
                        <a:pt x="1477" y="12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Freeform 6">
                  <a:extLst>
                    <a:ext uri="{FF2B5EF4-FFF2-40B4-BE49-F238E27FC236}">
                      <a16:creationId xmlns:a16="http://schemas.microsoft.com/office/drawing/2014/main" id="{78C65B73-A63F-92FE-A97E-C0CBD96ABDC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1760538" y="2060575"/>
                  <a:ext cx="1852613" cy="1849437"/>
                </a:xfrm>
                <a:custGeom>
                  <a:avLst/>
                  <a:gdLst>
                    <a:gd name="T0" fmla="*/ 430 w 860"/>
                    <a:gd name="T1" fmla="*/ 0 h 861"/>
                    <a:gd name="T2" fmla="*/ 0 w 860"/>
                    <a:gd name="T3" fmla="*/ 431 h 861"/>
                    <a:gd name="T4" fmla="*/ 430 w 860"/>
                    <a:gd name="T5" fmla="*/ 861 h 861"/>
                    <a:gd name="T6" fmla="*/ 860 w 860"/>
                    <a:gd name="T7" fmla="*/ 431 h 861"/>
                    <a:gd name="T8" fmla="*/ 430 w 860"/>
                    <a:gd name="T9" fmla="*/ 0 h 861"/>
                    <a:gd name="T10" fmla="*/ 430 w 860"/>
                    <a:gd name="T11" fmla="*/ 718 h 861"/>
                    <a:gd name="T12" fmla="*/ 142 w 860"/>
                    <a:gd name="T13" fmla="*/ 431 h 861"/>
                    <a:gd name="T14" fmla="*/ 430 w 860"/>
                    <a:gd name="T15" fmla="*/ 143 h 861"/>
                    <a:gd name="T16" fmla="*/ 717 w 860"/>
                    <a:gd name="T17" fmla="*/ 431 h 861"/>
                    <a:gd name="T18" fmla="*/ 430 w 860"/>
                    <a:gd name="T19" fmla="*/ 718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60" h="861">
                      <a:moveTo>
                        <a:pt x="430" y="0"/>
                      </a:moveTo>
                      <a:cubicBezTo>
                        <a:pt x="193" y="0"/>
                        <a:pt x="0" y="193"/>
                        <a:pt x="0" y="431"/>
                      </a:cubicBezTo>
                      <a:cubicBezTo>
                        <a:pt x="0" y="666"/>
                        <a:pt x="190" y="861"/>
                        <a:pt x="430" y="861"/>
                      </a:cubicBezTo>
                      <a:cubicBezTo>
                        <a:pt x="673" y="861"/>
                        <a:pt x="860" y="664"/>
                        <a:pt x="860" y="431"/>
                      </a:cubicBezTo>
                      <a:cubicBezTo>
                        <a:pt x="860" y="193"/>
                        <a:pt x="667" y="0"/>
                        <a:pt x="430" y="0"/>
                      </a:cubicBezTo>
                      <a:close/>
                      <a:moveTo>
                        <a:pt x="430" y="718"/>
                      </a:moveTo>
                      <a:cubicBezTo>
                        <a:pt x="271" y="718"/>
                        <a:pt x="142" y="589"/>
                        <a:pt x="142" y="431"/>
                      </a:cubicBezTo>
                      <a:cubicBezTo>
                        <a:pt x="142" y="272"/>
                        <a:pt x="272" y="143"/>
                        <a:pt x="430" y="143"/>
                      </a:cubicBezTo>
                      <a:cubicBezTo>
                        <a:pt x="588" y="143"/>
                        <a:pt x="717" y="272"/>
                        <a:pt x="717" y="431"/>
                      </a:cubicBezTo>
                      <a:cubicBezTo>
                        <a:pt x="717" y="587"/>
                        <a:pt x="592" y="718"/>
                        <a:pt x="430" y="7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EF70C3E-1193-111D-EDCB-B2116653F8CA}"/>
                </a:ext>
              </a:extLst>
            </p:cNvPr>
            <p:cNvGrpSpPr/>
            <p:nvPr/>
          </p:nvGrpSpPr>
          <p:grpSpPr>
            <a:xfrm>
              <a:off x="8039516" y="3074033"/>
              <a:ext cx="3132044" cy="400110"/>
              <a:chOff x="8216676" y="3532419"/>
              <a:chExt cx="3132044" cy="4001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E3AFD1-8629-14D2-8FE1-EC3600B455D2}"/>
                  </a:ext>
                </a:extLst>
              </p:cNvPr>
              <p:cNvSpPr/>
              <p:nvPr/>
            </p:nvSpPr>
            <p:spPr>
              <a:xfrm>
                <a:off x="8664978" y="3532419"/>
                <a:ext cx="2683742" cy="4001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20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+91 84484 54549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46D98C3-DE44-4690-8771-D1CBFAF17BC9}"/>
                  </a:ext>
                </a:extLst>
              </p:cNvPr>
              <p:cNvGrpSpPr/>
              <p:nvPr/>
            </p:nvGrpSpPr>
            <p:grpSpPr>
              <a:xfrm>
                <a:off x="8216676" y="3599286"/>
                <a:ext cx="267741" cy="266376"/>
                <a:chOff x="-4170363" y="1123951"/>
                <a:chExt cx="5295900" cy="5268911"/>
              </a:xfrm>
              <a:solidFill>
                <a:schemeClr val="bg1"/>
              </a:solidFill>
            </p:grpSpPr>
            <p:sp>
              <p:nvSpPr>
                <p:cNvPr id="18" name="Freeform 10">
                  <a:extLst>
                    <a:ext uri="{FF2B5EF4-FFF2-40B4-BE49-F238E27FC236}">
                      <a16:creationId xmlns:a16="http://schemas.microsoft.com/office/drawing/2014/main" id="{4267D30F-E39E-5E7B-C853-7695C08765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4170363" y="1441450"/>
                  <a:ext cx="4964113" cy="4951412"/>
                </a:xfrm>
                <a:custGeom>
                  <a:avLst/>
                  <a:gdLst>
                    <a:gd name="T0" fmla="*/ 1768 w 2306"/>
                    <a:gd name="T1" fmla="*/ 1294 h 2306"/>
                    <a:gd name="T2" fmla="*/ 1428 w 2306"/>
                    <a:gd name="T3" fmla="*/ 1537 h 2306"/>
                    <a:gd name="T4" fmla="*/ 1337 w 2306"/>
                    <a:gd name="T5" fmla="*/ 1489 h 2306"/>
                    <a:gd name="T6" fmla="*/ 772 w 2306"/>
                    <a:gd name="T7" fmla="*/ 881 h 2306"/>
                    <a:gd name="T8" fmla="*/ 936 w 2306"/>
                    <a:gd name="T9" fmla="*/ 719 h 2306"/>
                    <a:gd name="T10" fmla="*/ 795 w 2306"/>
                    <a:gd name="T11" fmla="*/ 221 h 2306"/>
                    <a:gd name="T12" fmla="*/ 649 w 2306"/>
                    <a:gd name="T13" fmla="*/ 76 h 2306"/>
                    <a:gd name="T14" fmla="*/ 301 w 2306"/>
                    <a:gd name="T15" fmla="*/ 76 h 2306"/>
                    <a:gd name="T16" fmla="*/ 124 w 2306"/>
                    <a:gd name="T17" fmla="*/ 254 h 2306"/>
                    <a:gd name="T18" fmla="*/ 78 w 2306"/>
                    <a:gd name="T19" fmla="*/ 877 h 2306"/>
                    <a:gd name="T20" fmla="*/ 1283 w 2306"/>
                    <a:gd name="T21" fmla="*/ 2171 h 2306"/>
                    <a:gd name="T22" fmla="*/ 1770 w 2306"/>
                    <a:gd name="T23" fmla="*/ 2306 h 2306"/>
                    <a:gd name="T24" fmla="*/ 2070 w 2306"/>
                    <a:gd name="T25" fmla="*/ 2175 h 2306"/>
                    <a:gd name="T26" fmla="*/ 2228 w 2306"/>
                    <a:gd name="T27" fmla="*/ 2015 h 2306"/>
                    <a:gd name="T28" fmla="*/ 2226 w 2306"/>
                    <a:gd name="T29" fmla="*/ 1659 h 2306"/>
                    <a:gd name="T30" fmla="*/ 2128 w 2306"/>
                    <a:gd name="T31" fmla="*/ 1918 h 2306"/>
                    <a:gd name="T32" fmla="*/ 2065 w 2306"/>
                    <a:gd name="T33" fmla="*/ 1982 h 2306"/>
                    <a:gd name="T34" fmla="*/ 1771 w 2306"/>
                    <a:gd name="T35" fmla="*/ 2167 h 2306"/>
                    <a:gd name="T36" fmla="*/ 1344 w 2306"/>
                    <a:gd name="T37" fmla="*/ 2046 h 2306"/>
                    <a:gd name="T38" fmla="*/ 209 w 2306"/>
                    <a:gd name="T39" fmla="*/ 829 h 2306"/>
                    <a:gd name="T40" fmla="*/ 223 w 2306"/>
                    <a:gd name="T41" fmla="*/ 352 h 2306"/>
                    <a:gd name="T42" fmla="*/ 477 w 2306"/>
                    <a:gd name="T43" fmla="*/ 139 h 2306"/>
                    <a:gd name="T44" fmla="*/ 554 w 2306"/>
                    <a:gd name="T45" fmla="*/ 177 h 2306"/>
                    <a:gd name="T46" fmla="*/ 696 w 2306"/>
                    <a:gd name="T47" fmla="*/ 319 h 2306"/>
                    <a:gd name="T48" fmla="*/ 838 w 2306"/>
                    <a:gd name="T49" fmla="*/ 621 h 2306"/>
                    <a:gd name="T50" fmla="*/ 663 w 2306"/>
                    <a:gd name="T51" fmla="*/ 791 h 2306"/>
                    <a:gd name="T52" fmla="*/ 634 w 2306"/>
                    <a:gd name="T53" fmla="*/ 911 h 2306"/>
                    <a:gd name="T54" fmla="*/ 802 w 2306"/>
                    <a:gd name="T55" fmla="*/ 1188 h 2306"/>
                    <a:gd name="T56" fmla="*/ 1262 w 2306"/>
                    <a:gd name="T57" fmla="*/ 1606 h 2306"/>
                    <a:gd name="T58" fmla="*/ 1376 w 2306"/>
                    <a:gd name="T59" fmla="*/ 1668 h 2306"/>
                    <a:gd name="T60" fmla="*/ 1434 w 2306"/>
                    <a:gd name="T61" fmla="*/ 1684 h 2306"/>
                    <a:gd name="T62" fmla="*/ 1689 w 2306"/>
                    <a:gd name="T63" fmla="*/ 1472 h 2306"/>
                    <a:gd name="T64" fmla="*/ 1841 w 2306"/>
                    <a:gd name="T65" fmla="*/ 1471 h 2306"/>
                    <a:gd name="T66" fmla="*/ 2127 w 2306"/>
                    <a:gd name="T67" fmla="*/ 1757 h 2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06" h="2306">
                      <a:moveTo>
                        <a:pt x="1943" y="1374"/>
                      </a:moveTo>
                      <a:cubicBezTo>
                        <a:pt x="1893" y="1322"/>
                        <a:pt x="1832" y="1294"/>
                        <a:pt x="1768" y="1294"/>
                      </a:cubicBezTo>
                      <a:cubicBezTo>
                        <a:pt x="1705" y="1294"/>
                        <a:pt x="1644" y="1322"/>
                        <a:pt x="1591" y="1374"/>
                      </a:cubicBezTo>
                      <a:cubicBezTo>
                        <a:pt x="1428" y="1537"/>
                        <a:pt x="1428" y="1537"/>
                        <a:pt x="1428" y="1537"/>
                      </a:cubicBezTo>
                      <a:cubicBezTo>
                        <a:pt x="1415" y="1529"/>
                        <a:pt x="1401" y="1523"/>
                        <a:pt x="1388" y="1516"/>
                      </a:cubicBezTo>
                      <a:cubicBezTo>
                        <a:pt x="1370" y="1507"/>
                        <a:pt x="1352" y="1498"/>
                        <a:pt x="1337" y="1489"/>
                      </a:cubicBezTo>
                      <a:cubicBezTo>
                        <a:pt x="1184" y="1391"/>
                        <a:pt x="1045" y="1265"/>
                        <a:pt x="912" y="1101"/>
                      </a:cubicBezTo>
                      <a:cubicBezTo>
                        <a:pt x="847" y="1019"/>
                        <a:pt x="804" y="951"/>
                        <a:pt x="772" y="881"/>
                      </a:cubicBezTo>
                      <a:cubicBezTo>
                        <a:pt x="815" y="842"/>
                        <a:pt x="854" y="802"/>
                        <a:pt x="892" y="763"/>
                      </a:cubicBezTo>
                      <a:cubicBezTo>
                        <a:pt x="907" y="749"/>
                        <a:pt x="921" y="734"/>
                        <a:pt x="936" y="719"/>
                      </a:cubicBezTo>
                      <a:cubicBezTo>
                        <a:pt x="1044" y="611"/>
                        <a:pt x="1044" y="470"/>
                        <a:pt x="936" y="362"/>
                      </a:cubicBezTo>
                      <a:cubicBezTo>
                        <a:pt x="795" y="221"/>
                        <a:pt x="795" y="221"/>
                        <a:pt x="795" y="221"/>
                      </a:cubicBezTo>
                      <a:cubicBezTo>
                        <a:pt x="779" y="205"/>
                        <a:pt x="762" y="188"/>
                        <a:pt x="747" y="172"/>
                      </a:cubicBezTo>
                      <a:cubicBezTo>
                        <a:pt x="716" y="140"/>
                        <a:pt x="683" y="107"/>
                        <a:pt x="649" y="76"/>
                      </a:cubicBezTo>
                      <a:cubicBezTo>
                        <a:pt x="599" y="26"/>
                        <a:pt x="539" y="0"/>
                        <a:pt x="476" y="0"/>
                      </a:cubicBezTo>
                      <a:cubicBezTo>
                        <a:pt x="413" y="0"/>
                        <a:pt x="352" y="26"/>
                        <a:pt x="301" y="76"/>
                      </a:cubicBezTo>
                      <a:cubicBezTo>
                        <a:pt x="300" y="76"/>
                        <a:pt x="300" y="76"/>
                        <a:pt x="300" y="77"/>
                      </a:cubicBezTo>
                      <a:cubicBezTo>
                        <a:pt x="124" y="254"/>
                        <a:pt x="124" y="254"/>
                        <a:pt x="124" y="254"/>
                      </a:cubicBezTo>
                      <a:cubicBezTo>
                        <a:pt x="58" y="320"/>
                        <a:pt x="20" y="401"/>
                        <a:pt x="12" y="494"/>
                      </a:cubicBezTo>
                      <a:cubicBezTo>
                        <a:pt x="0" y="645"/>
                        <a:pt x="44" y="785"/>
                        <a:pt x="78" y="877"/>
                      </a:cubicBezTo>
                      <a:cubicBezTo>
                        <a:pt x="162" y="1103"/>
                        <a:pt x="287" y="1312"/>
                        <a:pt x="473" y="1537"/>
                      </a:cubicBezTo>
                      <a:cubicBezTo>
                        <a:pt x="700" y="1807"/>
                        <a:pt x="972" y="2020"/>
                        <a:pt x="1283" y="2171"/>
                      </a:cubicBezTo>
                      <a:cubicBezTo>
                        <a:pt x="1402" y="2227"/>
                        <a:pt x="1560" y="2294"/>
                        <a:pt x="1738" y="2305"/>
                      </a:cubicBezTo>
                      <a:cubicBezTo>
                        <a:pt x="1748" y="2305"/>
                        <a:pt x="1760" y="2306"/>
                        <a:pt x="1770" y="2306"/>
                      </a:cubicBezTo>
                      <a:cubicBezTo>
                        <a:pt x="1889" y="2306"/>
                        <a:pt x="1990" y="2263"/>
                        <a:pt x="2068" y="2178"/>
                      </a:cubicBezTo>
                      <a:cubicBezTo>
                        <a:pt x="2069" y="2177"/>
                        <a:pt x="2070" y="2176"/>
                        <a:pt x="2070" y="2175"/>
                      </a:cubicBezTo>
                      <a:cubicBezTo>
                        <a:pt x="2097" y="2143"/>
                        <a:pt x="2128" y="2113"/>
                        <a:pt x="2161" y="2082"/>
                      </a:cubicBezTo>
                      <a:cubicBezTo>
                        <a:pt x="2183" y="2061"/>
                        <a:pt x="2206" y="2038"/>
                        <a:pt x="2228" y="2015"/>
                      </a:cubicBezTo>
                      <a:cubicBezTo>
                        <a:pt x="2279" y="1962"/>
                        <a:pt x="2306" y="1900"/>
                        <a:pt x="2306" y="1836"/>
                      </a:cubicBezTo>
                      <a:cubicBezTo>
                        <a:pt x="2306" y="1772"/>
                        <a:pt x="2279" y="1711"/>
                        <a:pt x="2226" y="1659"/>
                      </a:cubicBezTo>
                      <a:lnTo>
                        <a:pt x="1943" y="1374"/>
                      </a:lnTo>
                      <a:close/>
                      <a:moveTo>
                        <a:pt x="2128" y="1918"/>
                      </a:moveTo>
                      <a:cubicBezTo>
                        <a:pt x="2127" y="1918"/>
                        <a:pt x="2127" y="1919"/>
                        <a:pt x="2128" y="1918"/>
                      </a:cubicBezTo>
                      <a:cubicBezTo>
                        <a:pt x="2108" y="1940"/>
                        <a:pt x="2087" y="1960"/>
                        <a:pt x="2065" y="1982"/>
                      </a:cubicBezTo>
                      <a:cubicBezTo>
                        <a:pt x="2031" y="2014"/>
                        <a:pt x="1997" y="2047"/>
                        <a:pt x="1965" y="2085"/>
                      </a:cubicBezTo>
                      <a:cubicBezTo>
                        <a:pt x="1913" y="2141"/>
                        <a:pt x="1851" y="2167"/>
                        <a:pt x="1771" y="2167"/>
                      </a:cubicBezTo>
                      <a:cubicBezTo>
                        <a:pt x="1763" y="2167"/>
                        <a:pt x="1755" y="2167"/>
                        <a:pt x="1747" y="2166"/>
                      </a:cubicBezTo>
                      <a:cubicBezTo>
                        <a:pt x="1593" y="2157"/>
                        <a:pt x="1451" y="2097"/>
                        <a:pt x="1344" y="2046"/>
                      </a:cubicBezTo>
                      <a:cubicBezTo>
                        <a:pt x="1051" y="1904"/>
                        <a:pt x="795" y="1703"/>
                        <a:pt x="581" y="1448"/>
                      </a:cubicBezTo>
                      <a:cubicBezTo>
                        <a:pt x="405" y="1236"/>
                        <a:pt x="287" y="1040"/>
                        <a:pt x="209" y="829"/>
                      </a:cubicBezTo>
                      <a:cubicBezTo>
                        <a:pt x="161" y="700"/>
                        <a:pt x="144" y="600"/>
                        <a:pt x="151" y="505"/>
                      </a:cubicBezTo>
                      <a:cubicBezTo>
                        <a:pt x="157" y="445"/>
                        <a:pt x="180" y="395"/>
                        <a:pt x="223" y="352"/>
                      </a:cubicBezTo>
                      <a:cubicBezTo>
                        <a:pt x="399" y="176"/>
                        <a:pt x="399" y="176"/>
                        <a:pt x="399" y="176"/>
                      </a:cubicBezTo>
                      <a:cubicBezTo>
                        <a:pt x="424" y="152"/>
                        <a:pt x="451" y="139"/>
                        <a:pt x="477" y="139"/>
                      </a:cubicBezTo>
                      <a:cubicBezTo>
                        <a:pt x="510" y="139"/>
                        <a:pt x="536" y="159"/>
                        <a:pt x="553" y="175"/>
                      </a:cubicBezTo>
                      <a:cubicBezTo>
                        <a:pt x="553" y="176"/>
                        <a:pt x="554" y="176"/>
                        <a:pt x="554" y="177"/>
                      </a:cubicBezTo>
                      <a:cubicBezTo>
                        <a:pt x="586" y="206"/>
                        <a:pt x="616" y="237"/>
                        <a:pt x="647" y="269"/>
                      </a:cubicBezTo>
                      <a:cubicBezTo>
                        <a:pt x="663" y="286"/>
                        <a:pt x="680" y="302"/>
                        <a:pt x="696" y="319"/>
                      </a:cubicBezTo>
                      <a:cubicBezTo>
                        <a:pt x="838" y="460"/>
                        <a:pt x="838" y="460"/>
                        <a:pt x="838" y="460"/>
                      </a:cubicBezTo>
                      <a:cubicBezTo>
                        <a:pt x="892" y="515"/>
                        <a:pt x="892" y="566"/>
                        <a:pt x="838" y="621"/>
                      </a:cubicBezTo>
                      <a:cubicBezTo>
                        <a:pt x="823" y="636"/>
                        <a:pt x="808" y="651"/>
                        <a:pt x="793" y="665"/>
                      </a:cubicBezTo>
                      <a:cubicBezTo>
                        <a:pt x="750" y="709"/>
                        <a:pt x="708" y="751"/>
                        <a:pt x="663" y="791"/>
                      </a:cubicBezTo>
                      <a:cubicBezTo>
                        <a:pt x="662" y="792"/>
                        <a:pt x="661" y="793"/>
                        <a:pt x="661" y="794"/>
                      </a:cubicBezTo>
                      <a:cubicBezTo>
                        <a:pt x="616" y="838"/>
                        <a:pt x="625" y="882"/>
                        <a:pt x="634" y="911"/>
                      </a:cubicBezTo>
                      <a:cubicBezTo>
                        <a:pt x="634" y="913"/>
                        <a:pt x="635" y="914"/>
                        <a:pt x="636" y="916"/>
                      </a:cubicBezTo>
                      <a:cubicBezTo>
                        <a:pt x="672" y="1005"/>
                        <a:pt x="724" y="1088"/>
                        <a:pt x="802" y="1188"/>
                      </a:cubicBezTo>
                      <a:cubicBezTo>
                        <a:pt x="803" y="1188"/>
                        <a:pt x="803" y="1188"/>
                        <a:pt x="803" y="1188"/>
                      </a:cubicBezTo>
                      <a:cubicBezTo>
                        <a:pt x="946" y="1364"/>
                        <a:pt x="1096" y="1501"/>
                        <a:pt x="1262" y="1606"/>
                      </a:cubicBezTo>
                      <a:cubicBezTo>
                        <a:pt x="1283" y="1619"/>
                        <a:pt x="1305" y="1630"/>
                        <a:pt x="1325" y="1641"/>
                      </a:cubicBezTo>
                      <a:cubicBezTo>
                        <a:pt x="1344" y="1650"/>
                        <a:pt x="1361" y="1659"/>
                        <a:pt x="1376" y="1668"/>
                      </a:cubicBezTo>
                      <a:cubicBezTo>
                        <a:pt x="1378" y="1669"/>
                        <a:pt x="1381" y="1670"/>
                        <a:pt x="1383" y="1672"/>
                      </a:cubicBezTo>
                      <a:cubicBezTo>
                        <a:pt x="1400" y="1680"/>
                        <a:pt x="1417" y="1684"/>
                        <a:pt x="1434" y="1684"/>
                      </a:cubicBezTo>
                      <a:cubicBezTo>
                        <a:pt x="1477" y="1684"/>
                        <a:pt x="1504" y="1658"/>
                        <a:pt x="1512" y="1649"/>
                      </a:cubicBezTo>
                      <a:cubicBezTo>
                        <a:pt x="1689" y="1472"/>
                        <a:pt x="1689" y="1472"/>
                        <a:pt x="1689" y="1472"/>
                      </a:cubicBezTo>
                      <a:cubicBezTo>
                        <a:pt x="1707" y="1455"/>
                        <a:pt x="1734" y="1433"/>
                        <a:pt x="1767" y="1433"/>
                      </a:cubicBezTo>
                      <a:cubicBezTo>
                        <a:pt x="1799" y="1433"/>
                        <a:pt x="1825" y="1453"/>
                        <a:pt x="1841" y="1471"/>
                      </a:cubicBezTo>
                      <a:cubicBezTo>
                        <a:pt x="1842" y="1472"/>
                        <a:pt x="1842" y="1472"/>
                        <a:pt x="1842" y="1472"/>
                      </a:cubicBezTo>
                      <a:cubicBezTo>
                        <a:pt x="2127" y="1757"/>
                        <a:pt x="2127" y="1757"/>
                        <a:pt x="2127" y="1757"/>
                      </a:cubicBezTo>
                      <a:cubicBezTo>
                        <a:pt x="2180" y="1809"/>
                        <a:pt x="2180" y="1864"/>
                        <a:pt x="2128" y="19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Freeform 11">
                  <a:extLst>
                    <a:ext uri="{FF2B5EF4-FFF2-40B4-BE49-F238E27FC236}">
                      <a16:creationId xmlns:a16="http://schemas.microsoft.com/office/drawing/2014/main" id="{C1C264D8-7A2E-DCCF-02A1-EA38209C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41450" y="2079625"/>
                  <a:ext cx="1612900" cy="1595437"/>
                </a:xfrm>
                <a:custGeom>
                  <a:avLst/>
                  <a:gdLst>
                    <a:gd name="T0" fmla="*/ 63 w 749"/>
                    <a:gd name="T1" fmla="*/ 143 h 743"/>
                    <a:gd name="T2" fmla="*/ 419 w 749"/>
                    <a:gd name="T3" fmla="*/ 328 h 743"/>
                    <a:gd name="T4" fmla="*/ 604 w 749"/>
                    <a:gd name="T5" fmla="*/ 685 h 743"/>
                    <a:gd name="T6" fmla="*/ 673 w 749"/>
                    <a:gd name="T7" fmla="*/ 743 h 743"/>
                    <a:gd name="T8" fmla="*/ 685 w 749"/>
                    <a:gd name="T9" fmla="*/ 742 h 743"/>
                    <a:gd name="T10" fmla="*/ 742 w 749"/>
                    <a:gd name="T11" fmla="*/ 661 h 743"/>
                    <a:gd name="T12" fmla="*/ 519 w 749"/>
                    <a:gd name="T13" fmla="*/ 230 h 743"/>
                    <a:gd name="T14" fmla="*/ 87 w 749"/>
                    <a:gd name="T15" fmla="*/ 6 h 743"/>
                    <a:gd name="T16" fmla="*/ 7 w 749"/>
                    <a:gd name="T17" fmla="*/ 63 h 743"/>
                    <a:gd name="T18" fmla="*/ 63 w 749"/>
                    <a:gd name="T19" fmla="*/ 143 h 7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9" h="743">
                      <a:moveTo>
                        <a:pt x="63" y="143"/>
                      </a:moveTo>
                      <a:cubicBezTo>
                        <a:pt x="198" y="166"/>
                        <a:pt x="321" y="230"/>
                        <a:pt x="419" y="328"/>
                      </a:cubicBezTo>
                      <a:cubicBezTo>
                        <a:pt x="518" y="426"/>
                        <a:pt x="581" y="549"/>
                        <a:pt x="604" y="685"/>
                      </a:cubicBezTo>
                      <a:cubicBezTo>
                        <a:pt x="610" y="719"/>
                        <a:pt x="640" y="743"/>
                        <a:pt x="673" y="743"/>
                      </a:cubicBezTo>
                      <a:cubicBezTo>
                        <a:pt x="677" y="743"/>
                        <a:pt x="681" y="742"/>
                        <a:pt x="685" y="742"/>
                      </a:cubicBezTo>
                      <a:cubicBezTo>
                        <a:pt x="723" y="735"/>
                        <a:pt x="749" y="699"/>
                        <a:pt x="742" y="661"/>
                      </a:cubicBezTo>
                      <a:cubicBezTo>
                        <a:pt x="714" y="497"/>
                        <a:pt x="637" y="348"/>
                        <a:pt x="519" y="230"/>
                      </a:cubicBezTo>
                      <a:cubicBezTo>
                        <a:pt x="400" y="111"/>
                        <a:pt x="251" y="34"/>
                        <a:pt x="87" y="6"/>
                      </a:cubicBezTo>
                      <a:cubicBezTo>
                        <a:pt x="49" y="0"/>
                        <a:pt x="13" y="25"/>
                        <a:pt x="7" y="63"/>
                      </a:cubicBezTo>
                      <a:cubicBezTo>
                        <a:pt x="0" y="100"/>
                        <a:pt x="25" y="137"/>
                        <a:pt x="63" y="1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0" name="Freeform 12">
                  <a:extLst>
                    <a:ext uri="{FF2B5EF4-FFF2-40B4-BE49-F238E27FC236}">
                      <a16:creationId xmlns:a16="http://schemas.microsoft.com/office/drawing/2014/main" id="{49F0590E-207A-15DE-7F7E-9782A4A9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398588" y="1123951"/>
                  <a:ext cx="2524125" cy="2503487"/>
                </a:xfrm>
                <a:custGeom>
                  <a:avLst/>
                  <a:gdLst>
                    <a:gd name="T0" fmla="*/ 1165 w 1172"/>
                    <a:gd name="T1" fmla="*/ 1086 h 1166"/>
                    <a:gd name="T2" fmla="*/ 797 w 1172"/>
                    <a:gd name="T3" fmla="*/ 375 h 1166"/>
                    <a:gd name="T4" fmla="*/ 86 w 1172"/>
                    <a:gd name="T5" fmla="*/ 7 h 1166"/>
                    <a:gd name="T6" fmla="*/ 6 w 1172"/>
                    <a:gd name="T7" fmla="*/ 64 h 1166"/>
                    <a:gd name="T8" fmla="*/ 64 w 1172"/>
                    <a:gd name="T9" fmla="*/ 144 h 1166"/>
                    <a:gd name="T10" fmla="*/ 699 w 1172"/>
                    <a:gd name="T11" fmla="*/ 474 h 1166"/>
                    <a:gd name="T12" fmla="*/ 1028 w 1172"/>
                    <a:gd name="T13" fmla="*/ 1109 h 1166"/>
                    <a:gd name="T14" fmla="*/ 1096 w 1172"/>
                    <a:gd name="T15" fmla="*/ 1166 h 1166"/>
                    <a:gd name="T16" fmla="*/ 1108 w 1172"/>
                    <a:gd name="T17" fmla="*/ 1165 h 1166"/>
                    <a:gd name="T18" fmla="*/ 1165 w 1172"/>
                    <a:gd name="T19" fmla="*/ 1086 h 1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72" h="1166">
                      <a:moveTo>
                        <a:pt x="1165" y="1086"/>
                      </a:moveTo>
                      <a:cubicBezTo>
                        <a:pt x="1119" y="816"/>
                        <a:pt x="992" y="571"/>
                        <a:pt x="797" y="375"/>
                      </a:cubicBezTo>
                      <a:cubicBezTo>
                        <a:pt x="601" y="180"/>
                        <a:pt x="356" y="53"/>
                        <a:pt x="86" y="7"/>
                      </a:cubicBezTo>
                      <a:cubicBezTo>
                        <a:pt x="49" y="0"/>
                        <a:pt x="13" y="26"/>
                        <a:pt x="6" y="64"/>
                      </a:cubicBezTo>
                      <a:cubicBezTo>
                        <a:pt x="0" y="102"/>
                        <a:pt x="25" y="138"/>
                        <a:pt x="64" y="144"/>
                      </a:cubicBezTo>
                      <a:cubicBezTo>
                        <a:pt x="304" y="185"/>
                        <a:pt x="524" y="299"/>
                        <a:pt x="699" y="474"/>
                      </a:cubicBezTo>
                      <a:cubicBezTo>
                        <a:pt x="873" y="648"/>
                        <a:pt x="987" y="868"/>
                        <a:pt x="1028" y="1109"/>
                      </a:cubicBezTo>
                      <a:cubicBezTo>
                        <a:pt x="1033" y="1143"/>
                        <a:pt x="1063" y="1166"/>
                        <a:pt x="1096" y="1166"/>
                      </a:cubicBezTo>
                      <a:cubicBezTo>
                        <a:pt x="1101" y="1166"/>
                        <a:pt x="1104" y="1166"/>
                        <a:pt x="1108" y="1165"/>
                      </a:cubicBezTo>
                      <a:cubicBezTo>
                        <a:pt x="1146" y="1160"/>
                        <a:pt x="1172" y="1124"/>
                        <a:pt x="1165" y="10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0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60731E-B2C0-EBFB-4A25-864FAA4DD28E}"/>
                </a:ext>
              </a:extLst>
            </p:cNvPr>
            <p:cNvGrpSpPr/>
            <p:nvPr/>
          </p:nvGrpSpPr>
          <p:grpSpPr>
            <a:xfrm>
              <a:off x="8039516" y="4010137"/>
              <a:ext cx="3142204" cy="338554"/>
              <a:chOff x="8216676" y="4365737"/>
              <a:chExt cx="3142204" cy="33855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0E9B82-2792-FF35-34B5-46CEEF223D15}"/>
                  </a:ext>
                </a:extLst>
              </p:cNvPr>
              <p:cNvSpPr/>
              <p:nvPr/>
            </p:nvSpPr>
            <p:spPr>
              <a:xfrm>
                <a:off x="8664978" y="4365737"/>
                <a:ext cx="2693902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defRPr/>
                </a:pPr>
                <a:r>
                  <a:rPr lang="en-US" sz="1600" kern="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www.anubhavtrainings.com</a:t>
                </a: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0CB8A1-849A-49DE-8DB1-4120952B10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16676" y="4391195"/>
                <a:ext cx="288365" cy="287639"/>
              </a:xfrm>
              <a:custGeom>
                <a:avLst/>
                <a:gdLst>
                  <a:gd name="T0" fmla="*/ 1171 w 2342"/>
                  <a:gd name="T1" fmla="*/ 0 h 2342"/>
                  <a:gd name="T2" fmla="*/ 0 w 2342"/>
                  <a:gd name="T3" fmla="*/ 1171 h 2342"/>
                  <a:gd name="T4" fmla="*/ 1171 w 2342"/>
                  <a:gd name="T5" fmla="*/ 2342 h 2342"/>
                  <a:gd name="T6" fmla="*/ 2342 w 2342"/>
                  <a:gd name="T7" fmla="*/ 1171 h 2342"/>
                  <a:gd name="T8" fmla="*/ 2236 w 2342"/>
                  <a:gd name="T9" fmla="*/ 1118 h 2342"/>
                  <a:gd name="T10" fmla="*/ 1708 w 2342"/>
                  <a:gd name="T11" fmla="*/ 609 h 2342"/>
                  <a:gd name="T12" fmla="*/ 2236 w 2342"/>
                  <a:gd name="T13" fmla="*/ 1118 h 2342"/>
                  <a:gd name="T14" fmla="*/ 1677 w 2342"/>
                  <a:gd name="T15" fmla="*/ 1224 h 2342"/>
                  <a:gd name="T16" fmla="*/ 1224 w 2342"/>
                  <a:gd name="T17" fmla="*/ 1608 h 2342"/>
                  <a:gd name="T18" fmla="*/ 1874 w 2342"/>
                  <a:gd name="T19" fmla="*/ 370 h 2342"/>
                  <a:gd name="T20" fmla="*/ 1613 w 2342"/>
                  <a:gd name="T21" fmla="*/ 364 h 2342"/>
                  <a:gd name="T22" fmla="*/ 1874 w 2342"/>
                  <a:gd name="T23" fmla="*/ 370 h 2342"/>
                  <a:gd name="T24" fmla="*/ 1520 w 2342"/>
                  <a:gd name="T25" fmla="*/ 411 h 2342"/>
                  <a:gd name="T26" fmla="*/ 1224 w 2342"/>
                  <a:gd name="T27" fmla="*/ 633 h 2342"/>
                  <a:gd name="T28" fmla="*/ 1611 w 2342"/>
                  <a:gd name="T29" fmla="*/ 654 h 2342"/>
                  <a:gd name="T30" fmla="*/ 1224 w 2342"/>
                  <a:gd name="T31" fmla="*/ 1119 h 2342"/>
                  <a:gd name="T32" fmla="*/ 1611 w 2342"/>
                  <a:gd name="T33" fmla="*/ 654 h 2342"/>
                  <a:gd name="T34" fmla="*/ 665 w 2342"/>
                  <a:gd name="T35" fmla="*/ 1118 h 2342"/>
                  <a:gd name="T36" fmla="*/ 1118 w 2342"/>
                  <a:gd name="T37" fmla="*/ 737 h 2342"/>
                  <a:gd name="T38" fmla="*/ 1119 w 2342"/>
                  <a:gd name="T39" fmla="*/ 121 h 2342"/>
                  <a:gd name="T40" fmla="*/ 763 w 2342"/>
                  <a:gd name="T41" fmla="*/ 553 h 2342"/>
                  <a:gd name="T42" fmla="*/ 1119 w 2342"/>
                  <a:gd name="T43" fmla="*/ 121 h 2342"/>
                  <a:gd name="T44" fmla="*/ 729 w 2342"/>
                  <a:gd name="T45" fmla="*/ 364 h 2342"/>
                  <a:gd name="T46" fmla="*/ 469 w 2342"/>
                  <a:gd name="T47" fmla="*/ 370 h 2342"/>
                  <a:gd name="T48" fmla="*/ 393 w 2342"/>
                  <a:gd name="T49" fmla="*/ 443 h 2342"/>
                  <a:gd name="T50" fmla="*/ 560 w 2342"/>
                  <a:gd name="T51" fmla="*/ 1118 h 2342"/>
                  <a:gd name="T52" fmla="*/ 393 w 2342"/>
                  <a:gd name="T53" fmla="*/ 443 h 2342"/>
                  <a:gd name="T54" fmla="*/ 560 w 2342"/>
                  <a:gd name="T55" fmla="*/ 1224 h 2342"/>
                  <a:gd name="T56" fmla="*/ 395 w 2342"/>
                  <a:gd name="T57" fmla="*/ 1901 h 2342"/>
                  <a:gd name="T58" fmla="*/ 471 w 2342"/>
                  <a:gd name="T59" fmla="*/ 1974 h 2342"/>
                  <a:gd name="T60" fmla="*/ 729 w 2342"/>
                  <a:gd name="T61" fmla="*/ 1978 h 2342"/>
                  <a:gd name="T62" fmla="*/ 471 w 2342"/>
                  <a:gd name="T63" fmla="*/ 1974 h 2342"/>
                  <a:gd name="T64" fmla="*/ 823 w 2342"/>
                  <a:gd name="T65" fmla="*/ 1931 h 2342"/>
                  <a:gd name="T66" fmla="*/ 1119 w 2342"/>
                  <a:gd name="T67" fmla="*/ 1713 h 2342"/>
                  <a:gd name="T68" fmla="*/ 732 w 2342"/>
                  <a:gd name="T69" fmla="*/ 1692 h 2342"/>
                  <a:gd name="T70" fmla="*/ 1119 w 2342"/>
                  <a:gd name="T71" fmla="*/ 1224 h 2342"/>
                  <a:gd name="T72" fmla="*/ 732 w 2342"/>
                  <a:gd name="T73" fmla="*/ 1692 h 2342"/>
                  <a:gd name="T74" fmla="*/ 1224 w 2342"/>
                  <a:gd name="T75" fmla="*/ 1713 h 2342"/>
                  <a:gd name="T76" fmla="*/ 1520 w 2342"/>
                  <a:gd name="T77" fmla="*/ 1931 h 2342"/>
                  <a:gd name="T78" fmla="*/ 1460 w 2342"/>
                  <a:gd name="T79" fmla="*/ 2198 h 2342"/>
                  <a:gd name="T80" fmla="*/ 1674 w 2342"/>
                  <a:gd name="T81" fmla="*/ 1837 h 2342"/>
                  <a:gd name="T82" fmla="*/ 1460 w 2342"/>
                  <a:gd name="T83" fmla="*/ 2198 h 2342"/>
                  <a:gd name="T84" fmla="*/ 1708 w 2342"/>
                  <a:gd name="T85" fmla="*/ 1736 h 2342"/>
                  <a:gd name="T86" fmla="*/ 2237 w 2342"/>
                  <a:gd name="T87" fmla="*/ 1224 h 2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42" h="2342">
                    <a:moveTo>
                      <a:pt x="1999" y="343"/>
                    </a:moveTo>
                    <a:cubicBezTo>
                      <a:pt x="1778" y="122"/>
                      <a:pt x="1484" y="0"/>
                      <a:pt x="1171" y="0"/>
                    </a:cubicBezTo>
                    <a:cubicBezTo>
                      <a:pt x="858" y="0"/>
                      <a:pt x="564" y="122"/>
                      <a:pt x="343" y="343"/>
                    </a:cubicBezTo>
                    <a:cubicBezTo>
                      <a:pt x="122" y="564"/>
                      <a:pt x="0" y="858"/>
                      <a:pt x="0" y="1171"/>
                    </a:cubicBezTo>
                    <a:cubicBezTo>
                      <a:pt x="0" y="1484"/>
                      <a:pt x="122" y="1778"/>
                      <a:pt x="343" y="1999"/>
                    </a:cubicBezTo>
                    <a:cubicBezTo>
                      <a:pt x="564" y="2220"/>
                      <a:pt x="858" y="2342"/>
                      <a:pt x="1171" y="2342"/>
                    </a:cubicBezTo>
                    <a:cubicBezTo>
                      <a:pt x="1484" y="2342"/>
                      <a:pt x="1778" y="2220"/>
                      <a:pt x="1999" y="1999"/>
                    </a:cubicBezTo>
                    <a:cubicBezTo>
                      <a:pt x="2220" y="1778"/>
                      <a:pt x="2342" y="1484"/>
                      <a:pt x="2342" y="1171"/>
                    </a:cubicBezTo>
                    <a:cubicBezTo>
                      <a:pt x="2342" y="858"/>
                      <a:pt x="2220" y="564"/>
                      <a:pt x="1999" y="343"/>
                    </a:cubicBezTo>
                    <a:close/>
                    <a:moveTo>
                      <a:pt x="2236" y="1118"/>
                    </a:moveTo>
                    <a:cubicBezTo>
                      <a:pt x="1782" y="1118"/>
                      <a:pt x="1782" y="1118"/>
                      <a:pt x="1782" y="1118"/>
                    </a:cubicBezTo>
                    <a:cubicBezTo>
                      <a:pt x="1778" y="938"/>
                      <a:pt x="1752" y="764"/>
                      <a:pt x="1708" y="609"/>
                    </a:cubicBezTo>
                    <a:cubicBezTo>
                      <a:pt x="1794" y="565"/>
                      <a:pt x="1875" y="509"/>
                      <a:pt x="1949" y="443"/>
                    </a:cubicBezTo>
                    <a:cubicBezTo>
                      <a:pt x="2117" y="622"/>
                      <a:pt x="2223" y="858"/>
                      <a:pt x="2236" y="1118"/>
                    </a:cubicBezTo>
                    <a:close/>
                    <a:moveTo>
                      <a:pt x="1224" y="1224"/>
                    </a:moveTo>
                    <a:cubicBezTo>
                      <a:pt x="1677" y="1224"/>
                      <a:pt x="1677" y="1224"/>
                      <a:pt x="1677" y="1224"/>
                    </a:cubicBezTo>
                    <a:cubicBezTo>
                      <a:pt x="1674" y="1390"/>
                      <a:pt x="1651" y="1549"/>
                      <a:pt x="1611" y="1692"/>
                    </a:cubicBezTo>
                    <a:cubicBezTo>
                      <a:pt x="1488" y="1642"/>
                      <a:pt x="1358" y="1614"/>
                      <a:pt x="1224" y="1608"/>
                    </a:cubicBezTo>
                    <a:lnTo>
                      <a:pt x="1224" y="1224"/>
                    </a:lnTo>
                    <a:close/>
                    <a:moveTo>
                      <a:pt x="1874" y="370"/>
                    </a:moveTo>
                    <a:cubicBezTo>
                      <a:pt x="1813" y="424"/>
                      <a:pt x="1746" y="470"/>
                      <a:pt x="1675" y="508"/>
                    </a:cubicBezTo>
                    <a:cubicBezTo>
                      <a:pt x="1657" y="457"/>
                      <a:pt x="1636" y="409"/>
                      <a:pt x="1613" y="364"/>
                    </a:cubicBezTo>
                    <a:cubicBezTo>
                      <a:pt x="1568" y="275"/>
                      <a:pt x="1516" y="201"/>
                      <a:pt x="1459" y="144"/>
                    </a:cubicBezTo>
                    <a:cubicBezTo>
                      <a:pt x="1615" y="188"/>
                      <a:pt x="1756" y="266"/>
                      <a:pt x="1874" y="370"/>
                    </a:cubicBezTo>
                    <a:close/>
                    <a:moveTo>
                      <a:pt x="1224" y="121"/>
                    </a:moveTo>
                    <a:cubicBezTo>
                      <a:pt x="1333" y="145"/>
                      <a:pt x="1436" y="246"/>
                      <a:pt x="1520" y="411"/>
                    </a:cubicBezTo>
                    <a:cubicBezTo>
                      <a:pt x="1542" y="455"/>
                      <a:pt x="1562" y="503"/>
                      <a:pt x="1580" y="553"/>
                    </a:cubicBezTo>
                    <a:cubicBezTo>
                      <a:pt x="1467" y="599"/>
                      <a:pt x="1347" y="626"/>
                      <a:pt x="1224" y="633"/>
                    </a:cubicBezTo>
                    <a:lnTo>
                      <a:pt x="1224" y="121"/>
                    </a:lnTo>
                    <a:close/>
                    <a:moveTo>
                      <a:pt x="1611" y="654"/>
                    </a:moveTo>
                    <a:cubicBezTo>
                      <a:pt x="1651" y="795"/>
                      <a:pt x="1673" y="953"/>
                      <a:pt x="1677" y="1119"/>
                    </a:cubicBezTo>
                    <a:cubicBezTo>
                      <a:pt x="1224" y="1119"/>
                      <a:pt x="1224" y="1119"/>
                      <a:pt x="1224" y="1119"/>
                    </a:cubicBezTo>
                    <a:cubicBezTo>
                      <a:pt x="1224" y="738"/>
                      <a:pt x="1224" y="738"/>
                      <a:pt x="1224" y="738"/>
                    </a:cubicBezTo>
                    <a:cubicBezTo>
                      <a:pt x="1358" y="732"/>
                      <a:pt x="1489" y="703"/>
                      <a:pt x="1611" y="654"/>
                    </a:cubicBezTo>
                    <a:close/>
                    <a:moveTo>
                      <a:pt x="1118" y="1118"/>
                    </a:moveTo>
                    <a:cubicBezTo>
                      <a:pt x="665" y="1118"/>
                      <a:pt x="665" y="1118"/>
                      <a:pt x="665" y="1118"/>
                    </a:cubicBezTo>
                    <a:cubicBezTo>
                      <a:pt x="668" y="953"/>
                      <a:pt x="691" y="795"/>
                      <a:pt x="730" y="653"/>
                    </a:cubicBezTo>
                    <a:cubicBezTo>
                      <a:pt x="853" y="703"/>
                      <a:pt x="984" y="732"/>
                      <a:pt x="1118" y="737"/>
                    </a:cubicBezTo>
                    <a:cubicBezTo>
                      <a:pt x="1118" y="1118"/>
                      <a:pt x="1118" y="1118"/>
                      <a:pt x="1118" y="1118"/>
                    </a:cubicBezTo>
                    <a:close/>
                    <a:moveTo>
                      <a:pt x="1119" y="121"/>
                    </a:moveTo>
                    <a:cubicBezTo>
                      <a:pt x="1119" y="633"/>
                      <a:pt x="1119" y="633"/>
                      <a:pt x="1119" y="633"/>
                    </a:cubicBezTo>
                    <a:cubicBezTo>
                      <a:pt x="995" y="626"/>
                      <a:pt x="875" y="599"/>
                      <a:pt x="763" y="553"/>
                    </a:cubicBezTo>
                    <a:cubicBezTo>
                      <a:pt x="780" y="503"/>
                      <a:pt x="800" y="455"/>
                      <a:pt x="823" y="411"/>
                    </a:cubicBezTo>
                    <a:cubicBezTo>
                      <a:pt x="906" y="246"/>
                      <a:pt x="1009" y="145"/>
                      <a:pt x="1119" y="121"/>
                    </a:cubicBezTo>
                    <a:close/>
                    <a:moveTo>
                      <a:pt x="883" y="144"/>
                    </a:moveTo>
                    <a:cubicBezTo>
                      <a:pt x="826" y="201"/>
                      <a:pt x="775" y="275"/>
                      <a:pt x="729" y="364"/>
                    </a:cubicBezTo>
                    <a:cubicBezTo>
                      <a:pt x="707" y="409"/>
                      <a:pt x="686" y="457"/>
                      <a:pt x="668" y="508"/>
                    </a:cubicBezTo>
                    <a:cubicBezTo>
                      <a:pt x="597" y="470"/>
                      <a:pt x="530" y="424"/>
                      <a:pt x="469" y="370"/>
                    </a:cubicBezTo>
                    <a:cubicBezTo>
                      <a:pt x="587" y="266"/>
                      <a:pt x="728" y="188"/>
                      <a:pt x="883" y="144"/>
                    </a:cubicBezTo>
                    <a:close/>
                    <a:moveTo>
                      <a:pt x="393" y="443"/>
                    </a:moveTo>
                    <a:cubicBezTo>
                      <a:pt x="467" y="509"/>
                      <a:pt x="548" y="564"/>
                      <a:pt x="635" y="609"/>
                    </a:cubicBezTo>
                    <a:cubicBezTo>
                      <a:pt x="590" y="764"/>
                      <a:pt x="564" y="938"/>
                      <a:pt x="560" y="1118"/>
                    </a:cubicBezTo>
                    <a:cubicBezTo>
                      <a:pt x="106" y="1118"/>
                      <a:pt x="106" y="1118"/>
                      <a:pt x="106" y="1118"/>
                    </a:cubicBezTo>
                    <a:cubicBezTo>
                      <a:pt x="119" y="858"/>
                      <a:pt x="226" y="622"/>
                      <a:pt x="393" y="443"/>
                    </a:cubicBezTo>
                    <a:close/>
                    <a:moveTo>
                      <a:pt x="106" y="1224"/>
                    </a:moveTo>
                    <a:cubicBezTo>
                      <a:pt x="560" y="1224"/>
                      <a:pt x="560" y="1224"/>
                      <a:pt x="560" y="1224"/>
                    </a:cubicBezTo>
                    <a:cubicBezTo>
                      <a:pt x="565" y="1406"/>
                      <a:pt x="591" y="1580"/>
                      <a:pt x="636" y="1736"/>
                    </a:cubicBezTo>
                    <a:cubicBezTo>
                      <a:pt x="549" y="1780"/>
                      <a:pt x="469" y="1835"/>
                      <a:pt x="395" y="1901"/>
                    </a:cubicBezTo>
                    <a:cubicBezTo>
                      <a:pt x="226" y="1722"/>
                      <a:pt x="119" y="1485"/>
                      <a:pt x="106" y="1224"/>
                    </a:cubicBezTo>
                    <a:close/>
                    <a:moveTo>
                      <a:pt x="471" y="1974"/>
                    </a:moveTo>
                    <a:cubicBezTo>
                      <a:pt x="532" y="1921"/>
                      <a:pt x="598" y="1875"/>
                      <a:pt x="668" y="1837"/>
                    </a:cubicBezTo>
                    <a:cubicBezTo>
                      <a:pt x="687" y="1886"/>
                      <a:pt x="707" y="1934"/>
                      <a:pt x="729" y="1978"/>
                    </a:cubicBezTo>
                    <a:cubicBezTo>
                      <a:pt x="775" y="2067"/>
                      <a:pt x="826" y="2141"/>
                      <a:pt x="883" y="2198"/>
                    </a:cubicBezTo>
                    <a:cubicBezTo>
                      <a:pt x="729" y="2154"/>
                      <a:pt x="588" y="2077"/>
                      <a:pt x="471" y="1974"/>
                    </a:cubicBezTo>
                    <a:close/>
                    <a:moveTo>
                      <a:pt x="1119" y="2221"/>
                    </a:moveTo>
                    <a:cubicBezTo>
                      <a:pt x="1009" y="2197"/>
                      <a:pt x="906" y="2096"/>
                      <a:pt x="823" y="1931"/>
                    </a:cubicBezTo>
                    <a:cubicBezTo>
                      <a:pt x="801" y="1888"/>
                      <a:pt x="781" y="1841"/>
                      <a:pt x="764" y="1792"/>
                    </a:cubicBezTo>
                    <a:cubicBezTo>
                      <a:pt x="876" y="1746"/>
                      <a:pt x="996" y="1718"/>
                      <a:pt x="1119" y="1713"/>
                    </a:cubicBezTo>
                    <a:cubicBezTo>
                      <a:pt x="1119" y="2221"/>
                      <a:pt x="1119" y="2221"/>
                      <a:pt x="1119" y="2221"/>
                    </a:cubicBezTo>
                    <a:close/>
                    <a:moveTo>
                      <a:pt x="732" y="1692"/>
                    </a:moveTo>
                    <a:cubicBezTo>
                      <a:pt x="692" y="1549"/>
                      <a:pt x="669" y="1390"/>
                      <a:pt x="665" y="1224"/>
                    </a:cubicBezTo>
                    <a:cubicBezTo>
                      <a:pt x="1119" y="1224"/>
                      <a:pt x="1119" y="1224"/>
                      <a:pt x="1119" y="1224"/>
                    </a:cubicBezTo>
                    <a:cubicBezTo>
                      <a:pt x="1119" y="1608"/>
                      <a:pt x="1119" y="1608"/>
                      <a:pt x="1119" y="1608"/>
                    </a:cubicBezTo>
                    <a:cubicBezTo>
                      <a:pt x="985" y="1613"/>
                      <a:pt x="854" y="1642"/>
                      <a:pt x="732" y="1692"/>
                    </a:cubicBezTo>
                    <a:close/>
                    <a:moveTo>
                      <a:pt x="1224" y="2221"/>
                    </a:moveTo>
                    <a:cubicBezTo>
                      <a:pt x="1224" y="1713"/>
                      <a:pt x="1224" y="1713"/>
                      <a:pt x="1224" y="1713"/>
                    </a:cubicBezTo>
                    <a:cubicBezTo>
                      <a:pt x="1347" y="1719"/>
                      <a:pt x="1467" y="1746"/>
                      <a:pt x="1579" y="1792"/>
                    </a:cubicBezTo>
                    <a:cubicBezTo>
                      <a:pt x="1562" y="1841"/>
                      <a:pt x="1542" y="1888"/>
                      <a:pt x="1520" y="1931"/>
                    </a:cubicBezTo>
                    <a:cubicBezTo>
                      <a:pt x="1437" y="2096"/>
                      <a:pt x="1334" y="2197"/>
                      <a:pt x="1224" y="2221"/>
                    </a:cubicBezTo>
                    <a:close/>
                    <a:moveTo>
                      <a:pt x="1460" y="2198"/>
                    </a:moveTo>
                    <a:cubicBezTo>
                      <a:pt x="1517" y="2141"/>
                      <a:pt x="1568" y="2067"/>
                      <a:pt x="1614" y="1977"/>
                    </a:cubicBezTo>
                    <a:cubicBezTo>
                      <a:pt x="1636" y="1933"/>
                      <a:pt x="1656" y="1886"/>
                      <a:pt x="1674" y="1837"/>
                    </a:cubicBezTo>
                    <a:cubicBezTo>
                      <a:pt x="1745" y="1874"/>
                      <a:pt x="1811" y="1920"/>
                      <a:pt x="1872" y="1974"/>
                    </a:cubicBezTo>
                    <a:cubicBezTo>
                      <a:pt x="1755" y="2077"/>
                      <a:pt x="1614" y="2154"/>
                      <a:pt x="1460" y="2198"/>
                    </a:cubicBezTo>
                    <a:close/>
                    <a:moveTo>
                      <a:pt x="1948" y="1901"/>
                    </a:moveTo>
                    <a:cubicBezTo>
                      <a:pt x="1875" y="1836"/>
                      <a:pt x="1794" y="1780"/>
                      <a:pt x="1708" y="1736"/>
                    </a:cubicBezTo>
                    <a:cubicBezTo>
                      <a:pt x="1753" y="1580"/>
                      <a:pt x="1779" y="1405"/>
                      <a:pt x="1783" y="1224"/>
                    </a:cubicBezTo>
                    <a:cubicBezTo>
                      <a:pt x="2237" y="1224"/>
                      <a:pt x="2237" y="1224"/>
                      <a:pt x="2237" y="1224"/>
                    </a:cubicBezTo>
                    <a:cubicBezTo>
                      <a:pt x="2224" y="1485"/>
                      <a:pt x="2117" y="1722"/>
                      <a:pt x="1948" y="19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" name="Title 4">
            <a:extLst>
              <a:ext uri="{FF2B5EF4-FFF2-40B4-BE49-F238E27FC236}">
                <a16:creationId xmlns:a16="http://schemas.microsoft.com/office/drawing/2014/main" id="{19F2014F-ABC5-E39E-B083-4A504E0543C6}"/>
              </a:ext>
            </a:extLst>
          </p:cNvPr>
          <p:cNvSpPr txBox="1">
            <a:spLocks/>
          </p:cNvSpPr>
          <p:nvPr/>
        </p:nvSpPr>
        <p:spPr>
          <a:xfrm>
            <a:off x="7963754" y="816405"/>
            <a:ext cx="3193318" cy="1200936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AEB94-2681-66BD-158B-E16E5BFF38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16" y="4715082"/>
            <a:ext cx="1706702" cy="16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A person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D92B8D88-76D3-BC83-3CAA-D98B9A6000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75025"/>
            <a:ext cx="4942284" cy="4230238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DA022C3-481E-4D69-3555-C2E48288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28462"/>
            <a:ext cx="5574340" cy="509048"/>
          </a:xfrm>
        </p:spPr>
        <p:txBody>
          <a:bodyPr/>
          <a:lstStyle/>
          <a:p>
            <a:r>
              <a:rPr lang="en-IN" dirty="0"/>
              <a:t>Day 19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0C9A54-B6A1-56BF-E02F-5726F1DEAF77}"/>
              </a:ext>
            </a:extLst>
          </p:cNvPr>
          <p:cNvSpPr/>
          <p:nvPr/>
        </p:nvSpPr>
        <p:spPr>
          <a:xfrm>
            <a:off x="499937" y="457200"/>
            <a:ext cx="11188950" cy="59436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34B679-1B28-E34E-1111-DB27BA1902D8}"/>
              </a:ext>
            </a:extLst>
          </p:cNvPr>
          <p:cNvSpPr/>
          <p:nvPr/>
        </p:nvSpPr>
        <p:spPr>
          <a:xfrm>
            <a:off x="10793831" y="1576873"/>
            <a:ext cx="1394994" cy="422839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A5EAC-59FE-EB72-A2AE-FE35C6F098E5}"/>
              </a:ext>
            </a:extLst>
          </p:cNvPr>
          <p:cNvSpPr txBox="1"/>
          <p:nvPr/>
        </p:nvSpPr>
        <p:spPr>
          <a:xfrm>
            <a:off x="5158308" y="1484784"/>
            <a:ext cx="5472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Unmanaged RAP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Travel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Display Only List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Fiori App</a:t>
            </a:r>
          </a:p>
          <a:p>
            <a:r>
              <a:rPr lang="en-US" sz="1800" dirty="0"/>
              <a:t>--break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unmanaged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Implementation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ABAP on Cloud Environment</a:t>
            </a:r>
          </a:p>
          <a:p>
            <a:r>
              <a:rPr lang="en-US" sz="1800" dirty="0"/>
              <a:t>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ABAP git in on-premise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Move code from on-premise to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CI/CD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998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0D0C-0124-D478-D760-38A1EBFC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668F4-C209-C6FB-A25D-1108C03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Unmanaged RAP 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AA7F83-25D3-C5C7-381E-A54BAF66BC90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6F398C-7EE2-438E-A779-E23D22631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E7303-FF1A-9316-B2F9-7C6A1AAAF571}"/>
              </a:ext>
            </a:extLst>
          </p:cNvPr>
          <p:cNvSpPr txBox="1"/>
          <p:nvPr/>
        </p:nvSpPr>
        <p:spPr>
          <a:xfrm>
            <a:off x="261764" y="764704"/>
            <a:ext cx="1159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72" panose="020B0503030000000003" pitchFamily="34" charset="0"/>
              </a:rPr>
              <a:t>Content</a:t>
            </a:r>
            <a:endParaRPr lang="en-US" sz="1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0D0C-0124-D478-D760-38A1EBFC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668F4-C209-C6FB-A25D-1108C03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Title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AA7F83-25D3-C5C7-381E-A54BAF66BC90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6F398C-7EE2-438E-A779-E23D22631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E7303-FF1A-9316-B2F9-7C6A1AAAF571}"/>
              </a:ext>
            </a:extLst>
          </p:cNvPr>
          <p:cNvSpPr txBox="1"/>
          <p:nvPr/>
        </p:nvSpPr>
        <p:spPr>
          <a:xfrm>
            <a:off x="261764" y="764704"/>
            <a:ext cx="1159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72" panose="020B0503030000000003" pitchFamily="34" charset="0"/>
              </a:rPr>
              <a:t>Content</a:t>
            </a:r>
            <a:endParaRPr lang="en-US" sz="1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0D0C-0124-D478-D760-38A1EBFC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668F4-C209-C6FB-A25D-1108C03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Title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AA7F83-25D3-C5C7-381E-A54BAF66BC90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6F398C-7EE2-438E-A779-E23D22631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E7303-FF1A-9316-B2F9-7C6A1AAAF571}"/>
              </a:ext>
            </a:extLst>
          </p:cNvPr>
          <p:cNvSpPr txBox="1"/>
          <p:nvPr/>
        </p:nvSpPr>
        <p:spPr>
          <a:xfrm>
            <a:off x="261764" y="764704"/>
            <a:ext cx="1159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72" panose="020B0503030000000003" pitchFamily="34" charset="0"/>
              </a:rPr>
              <a:t>Content</a:t>
            </a:r>
            <a:endParaRPr lang="en-US" sz="1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0D0C-0124-D478-D760-38A1EBFC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668F4-C209-C6FB-A25D-1108C03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Title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AA7F83-25D3-C5C7-381E-A54BAF66BC90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6F398C-7EE2-438E-A779-E23D22631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E7303-FF1A-9316-B2F9-7C6A1AAAF571}"/>
              </a:ext>
            </a:extLst>
          </p:cNvPr>
          <p:cNvSpPr txBox="1"/>
          <p:nvPr/>
        </p:nvSpPr>
        <p:spPr>
          <a:xfrm>
            <a:off x="261764" y="764704"/>
            <a:ext cx="1159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72" panose="020B0503030000000003" pitchFamily="34" charset="0"/>
              </a:rPr>
              <a:t>Content</a:t>
            </a:r>
            <a:endParaRPr lang="en-US" sz="1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81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0D0C-0124-D478-D760-38A1EBFC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668F4-C209-C6FB-A25D-1108C03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Title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AA7F83-25D3-C5C7-381E-A54BAF66BC90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6F398C-7EE2-438E-A779-E23D22631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E7303-FF1A-9316-B2F9-7C6A1AAAF571}"/>
              </a:ext>
            </a:extLst>
          </p:cNvPr>
          <p:cNvSpPr txBox="1"/>
          <p:nvPr/>
        </p:nvSpPr>
        <p:spPr>
          <a:xfrm>
            <a:off x="261764" y="764704"/>
            <a:ext cx="1159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72" panose="020B0503030000000003" pitchFamily="34" charset="0"/>
              </a:rPr>
              <a:t>Content</a:t>
            </a:r>
            <a:endParaRPr lang="en-US" sz="1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0D0C-0124-D478-D760-38A1EBFC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668F4-C209-C6FB-A25D-1108C03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Title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AA7F83-25D3-C5C7-381E-A54BAF66BC90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6F398C-7EE2-438E-A779-E23D22631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E7303-FF1A-9316-B2F9-7C6A1AAAF571}"/>
              </a:ext>
            </a:extLst>
          </p:cNvPr>
          <p:cNvSpPr txBox="1"/>
          <p:nvPr/>
        </p:nvSpPr>
        <p:spPr>
          <a:xfrm>
            <a:off x="261764" y="764704"/>
            <a:ext cx="1159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72" panose="020B0503030000000003" pitchFamily="34" charset="0"/>
              </a:rPr>
              <a:t>Content</a:t>
            </a:r>
            <a:endParaRPr lang="en-US" sz="1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10D0C-0124-D478-D760-38A1EBFC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668F4-C209-C6FB-A25D-1108C033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138393"/>
            <a:ext cx="10513168" cy="47880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Title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AA7F83-25D3-C5C7-381E-A54BAF66BC90}"/>
              </a:ext>
            </a:extLst>
          </p:cNvPr>
          <p:cNvSpPr/>
          <p:nvPr/>
        </p:nvSpPr>
        <p:spPr>
          <a:xfrm>
            <a:off x="621804" y="6533181"/>
            <a:ext cx="2410207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www.anubhavtrainings.com</a:t>
            </a:r>
            <a:endParaRPr lang="en-IN" sz="105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6F398C-7EE2-438E-A779-E23D22631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04" y="6232821"/>
            <a:ext cx="608198" cy="6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E7303-FF1A-9316-B2F9-7C6A1AAAF571}"/>
              </a:ext>
            </a:extLst>
          </p:cNvPr>
          <p:cNvSpPr txBox="1"/>
          <p:nvPr/>
        </p:nvSpPr>
        <p:spPr>
          <a:xfrm>
            <a:off x="261764" y="764704"/>
            <a:ext cx="1159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72" panose="020B0503030000000003" pitchFamily="34" charset="0"/>
              </a:rPr>
              <a:t>Content</a:t>
            </a:r>
            <a:endParaRPr lang="en-US" sz="11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2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6249DF"/>
      </a:accent1>
      <a:accent2>
        <a:srgbClr val="03BAC8"/>
      </a:accent2>
      <a:accent3>
        <a:srgbClr val="F9F7F3"/>
      </a:accent3>
      <a:accent4>
        <a:srgbClr val="EDDEA4"/>
      </a:accent4>
      <a:accent5>
        <a:srgbClr val="F7A072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10501</TotalTime>
  <Words>164</Words>
  <Application>Microsoft Office PowerPoint</Application>
  <PresentationFormat>Custom</PresentationFormat>
  <Paragraphs>60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72</vt:lpstr>
      <vt:lpstr>Arial</vt:lpstr>
      <vt:lpstr>Arial Black</vt:lpstr>
      <vt:lpstr>Calibri</vt:lpstr>
      <vt:lpstr>Cascadia Mono</vt:lpstr>
      <vt:lpstr>Cooper Black</vt:lpstr>
      <vt:lpstr>Segoe UI</vt:lpstr>
      <vt:lpstr>Segoe UI Black</vt:lpstr>
      <vt:lpstr>Office Theme</vt:lpstr>
      <vt:lpstr>SAP S/4HANA CDS, BTP Full Stack Training Day 19</vt:lpstr>
      <vt:lpstr>Day 19</vt:lpstr>
      <vt:lpstr>Unmanaged RAP </vt:lpstr>
      <vt:lpstr>Title</vt:lpstr>
      <vt:lpstr>Title</vt:lpstr>
      <vt:lpstr>Title</vt:lpstr>
      <vt:lpstr>Title</vt:lpstr>
      <vt:lpstr>Title</vt:lpstr>
      <vt:lpstr>Title</vt:lpstr>
      <vt:lpstr>Title</vt:lpstr>
      <vt:lpstr>PowerPoint Presentation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271</cp:revision>
  <dcterms:created xsi:type="dcterms:W3CDTF">2013-09-12T13:05:01Z</dcterms:created>
  <dcterms:modified xsi:type="dcterms:W3CDTF">2024-02-22T16:23:00Z</dcterms:modified>
</cp:coreProperties>
</file>