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6" r:id="rId2"/>
    <p:sldId id="1024" r:id="rId3"/>
    <p:sldId id="320" r:id="rId4"/>
    <p:sldId id="1047" r:id="rId5"/>
    <p:sldId id="1026" r:id="rId6"/>
    <p:sldId id="1048" r:id="rId7"/>
    <p:sldId id="1049" r:id="rId8"/>
    <p:sldId id="1039" r:id="rId9"/>
    <p:sldId id="1040" r:id="rId10"/>
    <p:sldId id="1041" r:id="rId11"/>
    <p:sldId id="1042" r:id="rId12"/>
    <p:sldId id="1043" r:id="rId13"/>
    <p:sldId id="1044" r:id="rId14"/>
    <p:sldId id="1045" r:id="rId15"/>
    <p:sldId id="1046" r:id="rId16"/>
    <p:sldId id="280" r:id="rId17"/>
    <p:sldId id="287"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35" autoAdjust="0"/>
    <p:restoredTop sz="95033" autoAdjust="0"/>
  </p:normalViewPr>
  <p:slideViewPr>
    <p:cSldViewPr>
      <p:cViewPr varScale="1">
        <p:scale>
          <a:sx n="110" d="100"/>
          <a:sy n="110" d="100"/>
        </p:scale>
        <p:origin x="456" y="100"/>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1:47.385"/>
    </inkml:context>
    <inkml:brush xml:id="br0">
      <inkml:brushProperty name="width" value="0.05" units="cm"/>
      <inkml:brushProperty name="height" value="0.05" units="cm"/>
    </inkml:brush>
  </inkml:definitions>
  <inkml:trace contextRef="#ctx0" brushRef="#br0">0 59 4548 0 0,'4'4'11'0'0,"0"-1"-1"0"0,1 0 0 0 0,-1 0 0 0 0,0 0 0 0 0,1-1 0 0 0,0 1 0 0 0,0-1 0 0 0,-1 0 0 0 0,1-1 1 0 0,0 1-1 0 0,1-1 0 0 0,-1 0 0 0 0,0 0 0 0 0,0-1 0 0 0,0 1 0 0 0,1-1 0 0 0,-1 0 1 0 0,0-1-1 0 0,0 1 0 0 0,0-1 0 0 0,1 0 0 0 0,4-2 0 0 0,-8 2 4 0 0,0 1 0 0 0,1-1 0 0 0,-1 0 1 0 0,0 0-1 0 0,0 0 0 0 0,0 0 0 0 0,0-1 0 0 0,0 1 0 0 0,0 0 0 0 0,0-1 1 0 0,0 0-1 0 0,-1 1 0 0 0,1-1 0 0 0,0 0 0 0 0,-1 0 0 0 0,0 0 0 0 0,1 0 0 0 0,-1 0 1 0 0,0 0-1 0 0,2-4 0 0 0,-2 3-28 0 0,1-1 0 0 0,0 1 0 0 0,-1 0-1 0 0,1 0 1 0 0,1 1 0 0 0,-1-1 0 0 0,0 0 0 0 0,1 1 0 0 0,0-1 0 0 0,-1 1 0 0 0,1 0 0 0 0,0 0 0 0 0,0 0 0 0 0,0 0 0 0 0,0 0-1 0 0,1 1 1 0 0,-1-1 0 0 0,0 1 0 0 0,1 0 0 0 0,-1 0 0 0 0,1 0 0 0 0,-1 1 0 0 0,1-1 0 0 0,-1 1 0 0 0,1 0 0 0 0,0 0 0 0 0,-1 0-1 0 0,1 0 1 0 0,-1 1 0 0 0,1-1 0 0 0,3 2 0 0 0,2 1-461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40.889"/>
    </inkml:context>
    <inkml:brush xml:id="br0">
      <inkml:brushProperty name="width" value="0.05" units="cm"/>
      <inkml:brushProperty name="height" value="0.05" units="cm"/>
    </inkml:brush>
  </inkml:definitions>
  <inkml:trace contextRef="#ctx0" brushRef="#br0">194 118 7453 0 0,'1'-2'98'0'0,"-1"0"0"0"0,1 0 1 0 0,0 0-1 0 0,-1-1 0 0 0,0 1 0 0 0,1 0 1 0 0,-1 0-1 0 0,0 0 0 0 0,0 0 0 0 0,0 0 1 0 0,0-1-1 0 0,0 1 0 0 0,-1 0 1 0 0,1 0-1 0 0,-1 0 0 0 0,1 0 0 0 0,-1 0 1 0 0,0 0-1 0 0,0 0 0 0 0,0 0 0 0 0,0 0 1 0 0,0 0-1 0 0,0 0 0 0 0,0 1 1 0 0,-1-1-1 0 0,-2-2 0 0 0,-1-2 203 0 0,0 0 0 0 0,-1 0 0 0 0,1 1 0 0 0,-1 0 1 0 0,-1 0-1 0 0,-8-5 0 0 0,2 2 38 0 0,12 7-308 0 0,0 0-1 0 0,0 0 0 0 0,0 0 1 0 0,0 0-1 0 0,0 1 1 0 0,0-1-1 0 0,-1 0 1 0 0,1 1-1 0 0,0-1 1 0 0,0 1-1 0 0,0 0 1 0 0,-1-1-1 0 0,1 1 1 0 0,0 0-1 0 0,0-1 1 0 0,-1 1-1 0 0,1 0 0 0 0,0 0 1 0 0,-1 0-1 0 0,1 0 1 0 0,0 1-1 0 0,-1-1 1 0 0,1 0-1 0 0,0 0 1 0 0,0 1-1 0 0,-1-1 1 0 0,1 1-1 0 0,0-1 1 0 0,0 1-1 0 0,0-1 1 0 0,0 1-1 0 0,0 0 0 0 0,-1 0 1 0 0,1-1-1 0 0,0 1 1 0 0,1 0-1 0 0,-1 0 1 0 0,-2 2-1 0 0,-5 4 57 0 0,0 1 0 0 0,0 0 0 0 0,0 0-1 0 0,1 0 1 0 0,-10 17 0 0 0,15-21-69 0 0,-1 1 0 0 0,1-1 0 0 0,0 1 0 0 0,0 0 1 0 0,1 0-1 0 0,0 0 0 0 0,-1 0 0 0 0,2 0 0 0 0,-1 0 0 0 0,0 0 0 0 0,1 0 0 0 0,0 0 0 0 0,0 0 0 0 0,2 8 0 0 0,-1-10-25 0 0,-1 0 0 0 0,1-1 0 0 0,0 1 0 0 0,0 0 0 0 0,0 0 0 0 0,1-1 0 0 0,-1 1 0 0 0,1-1 0 0 0,0 1 0 0 0,-1-1 0 0 0,1 0 0 0 0,0 1 0 0 0,0-1 0 0 0,0 0 0 0 0,1 0 0 0 0,-1-1 0 0 0,0 1 0 0 0,1 0 0 0 0,-1-1 0 0 0,1 1 0 0 0,0-1 0 0 0,-1 0 0 0 0,1 0 0 0 0,0 0 0 0 0,0 0 0 0 0,0-1 0 0 0,0 1 0 0 0,0-1 0 0 0,0 1 0 0 0,0-1 0 0 0,-1 0 0 0 0,1 0 0 0 0,0 0 0 0 0,0-1-1 0 0,0 1 1 0 0,0-1 0 0 0,0 0 0 0 0,0 0 0 0 0,0 0 0 0 0,-1 0 0 0 0,1 0 0 0 0,4-3 0 0 0,0-1-140 0 0,0 0-1 0 0,0 0 0 0 0,0-1 1 0 0,-1-1-1 0 0,0 1 0 0 0,0-1 1 0 0,6-9-1 0 0,-9 12 125 0 0,0 0 0 0 0,-1 0 0 0 0,1 0-1 0 0,-1-1 1 0 0,0 1 0 0 0,-1-1 0 0 0,1 1 0 0 0,-1-1 0 0 0,0 0-1 0 0,0 0 1 0 0,0 0 0 0 0,-1 1 0 0 0,1-1 0 0 0,-2-8-1 0 0,0 10 41 0 0,0 1 0 0 0,0 0 0 0 0,0 0-1 0 0,0 0 1 0 0,-1 0 0 0 0,1 1-1 0 0,-1-1 1 0 0,0 0 0 0 0,1 0 0 0 0,-1 1-1 0 0,0-1 1 0 0,0 1 0 0 0,0 0-1 0 0,0-1 1 0 0,-3 0 0 0 0,18 53 564 0 0,-11-43-529 0 0,1 0 0 0 0,1 0 1 0 0,0 0-1 0 0,0-1 0 0 0,0 1 1 0 0,1-1-1 0 0,0 0 1 0 0,0-1-1 0 0,1 1 0 0 0,8 7 1 0 0,-13-13-63 0 0,0-1 0 0 0,-1 1 0 0 0,1-1 1 0 0,0 1-1 0 0,0-1 0 0 0,0 0 1 0 0,0 0-1 0 0,0 1 0 0 0,-1-1 0 0 0,1 0 1 0 0,0 0-1 0 0,0 0 0 0 0,0 0 1 0 0,0 0-1 0 0,0 0 0 0 0,0 0 0 0 0,0 0 1 0 0,0 0-1 0 0,0-1 0 0 0,-1 1 1 0 0,1 0-1 0 0,0 0 0 0 0,0-1 0 0 0,0 1 1 0 0,0-1-1 0 0,-1 1 0 0 0,1-1 1 0 0,0 1-1 0 0,1-2 0 0 0,24-21-828 0 0,-20 17 483 0 0,1-1 9 0 0,-1-1 0 0 0,0 1 0 0 0,-1-1 0 0 0,9-16 0 0 0,11-15 160 0 0,-25 39 179 0 0,1 0 0 0 0,0-1 0 0 0,0 1 0 0 0,-1 0 0 0 0,1-1-1 0 0,0 1 1 0 0,0 0 0 0 0,0 0 0 0 0,0 0 0 0 0,-1 0 0 0 0,1 0 0 0 0,0 0-1 0 0,0 0 1 0 0,0 0 0 0 0,0 0 0 0 0,0 1 0 0 0,-1-1 0 0 0,1 0 0 0 0,0 0-1 0 0,0 1 1 0 0,-1-1 0 0 0,1 0 0 0 0,0 1 0 0 0,1 0 0 0 0,15 11-467 0 0,-16-10 367 0 0,0-1 1 0 0,0 0 0 0 0,0 1 0 0 0,0-1 0 0 0,0 0 0 0 0,0 0 0 0 0,0 0-1 0 0,0 0 1 0 0,1 0 0 0 0,-1 0 0 0 0,0 0 0 0 0,1 0 0 0 0,-1 0 0 0 0,1-1 0 0 0,-1 1-1 0 0,1 0 1 0 0,-1-1 0 0 0,1 0 0 0 0,-1 1 0 0 0,1-1 0 0 0,-1 0 0 0 0,1 0-1 0 0,0 0 1 0 0,-1 0 0 0 0,1 0 0 0 0,-1 0 0 0 0,1 0 0 0 0,0 0 0 0 0,-1-1-1 0 0,3 0 1 0 0,8 0-888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4:21:27.207"/>
    </inkml:context>
    <inkml:brush xml:id="br0">
      <inkml:brushProperty name="width" value="0.05" units="cm"/>
      <inkml:brushProperty name="height" value="0.05" units="cm"/>
    </inkml:brush>
  </inkml:definitions>
  <inkml:trace contextRef="#ctx0" brushRef="#br0">1 26 7969,'3'-1'37,"0"0"-1,0 0 1,0 0 0,0 1 0,0-1-1,0 1 1,0 0 0,0 0 0,3 0 0,4-1 283,212-16 3573,-200 16-4038,-15 0-317,1 1 0,-1 0 1,0 0-1,15 2 0,-20-1-522,-10 1-219</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1:27.893"/>
    </inkml:context>
    <inkml:brush xml:id="br0">
      <inkml:brushProperty name="width" value="0.05" units="cm"/>
      <inkml:brushProperty name="height" value="0.05" units="cm"/>
    </inkml:brush>
  </inkml:definitions>
  <inkml:trace contextRef="#ctx0" brushRef="#br0">3086 199 5268 0 0,'-25'-4'209'0'0,"0"-1"0"0"0,-45-17 0 0 0,23 6 287 0 0,-91-19 0 0 0,37 11-303 0 0,4 3 455 0 0,-135-13 0 0 0,191 29-465 0 0,-486-28 1294 0 0,1 43-1165 0 0,355-2 184 0 0,-242 42 0 0 0,339-34-26 0 0,-134 47 0 0 0,159-43-255 0 0,0 2 0 0 0,2 2 0 0 0,-65 43 0 0 0,95-56-89 0 0,2 1 0 0 0,-1 0 1 0 0,-20 23-1 0 0,30-29-88 0 0,1 0 1 0 0,1 1-1 0 0,-1-1 1 0 0,1 1-1 0 0,0 0 1 0 0,0 0-1 0 0,1 1 0 0 0,0-1 1 0 0,1 1-1 0 0,-1-1 1 0 0,-1 14-1 0 0,3-14-3 0 0,0 1 0 0 0,1-1 0 0 0,0 1 0 0 0,0-1 1 0 0,1 1-1 0 0,0 0 0 0 0,0-1 0 0 0,0 0 0 0 0,1 1 0 0 0,4 9 0 0 0,-1-7 4 0 0,0 0-1 0 0,0-1 0 0 0,1 1 0 0 0,1-1 1 0 0,-1 0-1 0 0,14 13 0 0 0,2-1-2 0 0,1-1 0 0 0,0-1 0 0 0,2-1 0 0 0,30 18 0 0 0,113 52 39 0 0,-111-63-32 0 0,99 31-1 0 0,65 2-15 0 0,-214-56-27 0 0,104 21 13 0 0,0-4-1 0 0,164 6 1 0 0,228-25-9 0 0,-127-22 16 0 0,-253 7 3 0 0,125-31 1 0 0,-190 30-40 0 0,-1-3 1 0 0,-1-2-1 0 0,0-3 0 0 0,-2-2 0 0 0,60-38 0 0 0,-93 51 16 0 0,-1-1-1 0 0,0-1 1 0 0,28-28 0 0 0,-39 34-7 0 0,-1-1 1 0 0,1 0-1 0 0,-1 0 1 0 0,-1-1-1 0 0,0 0 1 0 0,-1 0-1 0 0,0 0 1 0 0,7-20-1 0 0,-11 25 2 0 0,-1 1-1 0 0,0 0 1 0 0,0-1-1 0 0,0 1 1 0 0,0-1-1 0 0,-1 1 1 0 0,0-1-1 0 0,0 1 1 0 0,-1-1-1 0 0,0 1 0 0 0,0-1 1 0 0,0 1-1 0 0,-4-11 1 0 0,2 8 4 0 0,-1 1-1 0 0,0 0 1 0 0,0 0 0 0 0,-1 0 0 0 0,1 1-1 0 0,-2-1 1 0 0,1 1 0 0 0,-10-9 0 0 0,-3 1-3 0 0,0 1 1 0 0,-1 1-1 0 0,0 0 1 0 0,-1 1-1 0 0,-40-15 1 0 0,-48-13-224 0 0,-2 5-1 0 0,-198-34 1 0 0,-235 17-3535 0 0,438 47 2475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4:21:41.115"/>
    </inkml:context>
    <inkml:brush xml:id="br0">
      <inkml:brushProperty name="width" value="0.05" units="cm"/>
      <inkml:brushProperty name="height" value="0.05" units="cm"/>
    </inkml:brush>
  </inkml:definitions>
  <inkml:trace contextRef="#ctx0" brushRef="#br0">0 14 2080,'12'4'-15,"0"1"421,-12-5-368,0 0 0,0 1 0,0-1 1,0 0-1,0 1 0,0-1 0,0 0 0,0 1 0,0-1 0,0 0 1,0 1-1,0-1 0,0 0 0,0 1 0,0-1 0,-1 0 1,1 1-1,0-1 0,0 0 0,0 0 0,-1 1 0,1-1 1,0 0-1,0 0 0,-1 1 0,1-1 0,0 0 0,0 0 1,-1 0-1,1 1 0,0-1 0,-1 0 0,1 0 0,0 0 1,-1 0-1,1 0 0,-1 0 0,0 1 511,3 0-527,1 0 1,-1 0 0,0 0 0,1 0-1,-1 0 1,0 0 0,1-1-1,-1 1 1,1-1 0,-1 0-1,1 0 1,-1 1 0,4-2-1,35-4-10,-10-2-10,-8 1-3,33-12-1,-40 13-520,-29 11-104,7-5 614,5-1 11,0 0-1,0 0 1,0 0-1,0 0 1,1 0-1,-1 0 1,0 1 0,0-1-1,0 0 1,0 0-1,1 1 1,-1-1-1,0 1 1,0-1-1,0 0 1,1 1-1,-1-1 1,0 1 0,1 0-1,-1-1 1,1 1-1,-1 0 1,0-1-1,1 1 1,-1 0-1,0 1 1,6-2-603,-1-1 353</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1:41.473"/>
    </inkml:context>
    <inkml:brush xml:id="br0">
      <inkml:brushProperty name="width" value="0.05" units="cm"/>
      <inkml:brushProperty name="height" value="0.05" units="cm"/>
    </inkml:brush>
  </inkml:definitions>
  <inkml:trace contextRef="#ctx0" brushRef="#br0">0 0 3264 0 0,'0'0'744'0'0,"18"23"-268"0"0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1:52.818"/>
    </inkml:context>
    <inkml:brush xml:id="br0">
      <inkml:brushProperty name="width" value="0.05" units="cm"/>
      <inkml:brushProperty name="height" value="0.05" units="cm"/>
    </inkml:brush>
  </inkml:definitions>
  <inkml:trace contextRef="#ctx0" brushRef="#br0">2 130 7645 0 0,'-1'-17'164'0'0,"1"6"370"0"0,0-1 1 0 0,2-20-1 0 0,-2 30-355 0 0,1 0 1 0 0,-1 0-1 0 0,0 0 1 0 0,1 0-1 0 0,-1 1 1 0 0,1-1-1 0 0,0 0 0 0 0,-1 1 1 0 0,1-1-1 0 0,0 0 1 0 0,0 1-1 0 0,0-1 0 0 0,0 1 1 0 0,0-1-1 0 0,1 1 1 0 0,-1 0-1 0 0,0-1 0 0 0,1 1 1 0 0,-1 0-1 0 0,1 0 1 0 0,-1 0-1 0 0,1 0 1 0 0,2-1-1 0 0,-3 1-76 0 0,-1 1 1 0 0,1-1-1 0 0,-1 0 0 0 0,0 1 1 0 0,1-1-1 0 0,-1 0 0 0 0,0 1 1 0 0,0-1-1 0 0,1 0 0 0 0,-1 0 1 0 0,0 1-1 0 0,0-1 1 0 0,0 0-1 0 0,0 0 0 0 0,0 1 1 0 0,0-1-1 0 0,0 0 0 0 0,0 0 1 0 0,0 0-1 0 0,0 1 0 0 0,-1-2 1 0 0,0-1 385 0 0,2 15-310 0 0,1 14 96 0 0,-1 0-1 0 0,-1 0 1 0 0,-7 48-1 0 0,-1 30-1544 0 0,5-83-4 0 0,0-1-3020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1:53.191"/>
    </inkml:context>
    <inkml:brush xml:id="br0">
      <inkml:brushProperty name="width" value="0.05" units="cm"/>
      <inkml:brushProperty name="height" value="0.05" units="cm"/>
    </inkml:brush>
  </inkml:definitions>
  <inkml:trace contextRef="#ctx0" brushRef="#br0">330 132 7261 0 0,'-6'-6'2'0'0,"-1"-2"136"0"0,-1 1 0 0 0,1 1 1 0 0,-1-1-1 0 0,-15-8 0 0 0,20 13-51 0 0,0 1-1 0 0,0-1 1 0 0,0 1-1 0 0,0 0 0 0 0,-1 0 1 0 0,1 1-1 0 0,0-1 0 0 0,-1 1 1 0 0,1-1-1 0 0,-1 1 1 0 0,1 0-1 0 0,0 0 0 0 0,-1 1 1 0 0,1-1-1 0 0,0 1 0 0 0,-1-1 1 0 0,1 1-1 0 0,-5 2 1 0 0,0 1 79 0 0,-1 0 1 0 0,1 1-1 0 0,1 0 1 0 0,-1 1-1 0 0,1-1 1 0 0,-1 1-1 0 0,2 1 0 0 0,-1-1 1 0 0,1 1-1 0 0,-8 10 1 0 0,-4 9 294 0 0,-26 47-1 0 0,35-57-329 0 0,2 0-1 0 0,0 0 1 0 0,0 0-1 0 0,2 1 1 0 0,0 0-1 0 0,1 0 1 0 0,0 1-1 0 0,2-1 1 0 0,-2 21-1 0 0,4-32-88 0 0,0 1 0 0 0,1-1 0 0 0,-1 1 0 0 0,1-1 0 0 0,1 1 0 0 0,-1-1 0 0 0,1 1 0 0 0,0-1 0 0 0,0 0 0 0 0,1 0 0 0 0,0 0 0 0 0,0 0 0 0 0,0-1 0 0 0,1 1 0 0 0,0-1 0 0 0,0 0-1 0 0,0 0 1 0 0,1 0 0 0 0,-1 0 0 0 0,1-1 0 0 0,0 0 0 0 0,1 0 0 0 0,-1 0 0 0 0,1-1 0 0 0,-1 1 0 0 0,1-1 0 0 0,8 2 0 0 0,-1 0-18 0 0,1-1 0 0 0,0-1-1 0 0,0 0 1 0 0,0-1 0 0 0,0 0 0 0 0,0-1 0 0 0,1-1-1 0 0,-1 0 1 0 0,26-5 0 0 0,-11 0-18 0 0,0-1 0 0 0,0-2 0 0 0,47-19-1 0 0,-62 20-49 0 0,0 0 0 0 0,0 0-1 0 0,-1-1 1 0 0,0-1 0 0 0,0 0-1 0 0,-1-1 1 0 0,0 0 0 0 0,11-13-1 0 0,-17 17-17 0 0,-1-1-1 0 0,0 1 0 0 0,0-1 1 0 0,0-1-1 0 0,-1 1 1 0 0,0 0-1 0 0,-1-1 0 0 0,1 0 1 0 0,-1 0-1 0 0,-1 0 1 0 0,0 0-1 0 0,0-1 0 0 0,0 1 1 0 0,-1 0-1 0 0,0-1 1 0 0,-1-11-1 0 0,-2 4 3 0 0,0 1-1 0 0,-1-1 1 0 0,0 1-1 0 0,-1 0 1 0 0,-1 0-1 0 0,-1 1 1 0 0,0 0 0 0 0,0-1-1 0 0,-2 2 1 0 0,0-1-1 0 0,0 1 1 0 0,-1 0 0 0 0,-1 1-1 0 0,0 0 1 0 0,0 1-1 0 0,-20-16 1 0 0,19 18 29 0 0,1 1 1 0 0,-2 1-1 0 0,1 0 0 0 0,-1 0 0 0 0,0 1 1 0 0,0 1-1 0 0,-1 0 0 0 0,0 0 0 0 0,0 2 1 0 0,0-1-1 0 0,0 2 0 0 0,0 0 1 0 0,-1 0-1 0 0,1 1 0 0 0,-1 1 0 0 0,1 0 1 0 0,-1 1-1 0 0,1 1 0 0 0,-21 4 0 0 0,22-2-308 0 0,0 0 0 0 0,0 1 0 0 0,1 0-1 0 0,0 1 1 0 0,-17 10 0 0 0,5 1-817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1:55.883"/>
    </inkml:context>
    <inkml:brush xml:id="br0">
      <inkml:brushProperty name="width" value="0.05" units="cm"/>
      <inkml:brushProperty name="height" value="0.05" units="cm"/>
    </inkml:brush>
  </inkml:definitions>
  <inkml:trace contextRef="#ctx0" brushRef="#br0">44 86 7229 0 0,'73'-48'2419'0'0,"-65"43"-2122"0"0,0 0 0 0 0,0 0 0 0 0,1 1-1 0 0,-1 1 1 0 0,1 0 0 0 0,0 0 0 0 0,0 0 0 0 0,1 1 0 0 0,-1 0-1 0 0,17 0 1 0 0,-25 2-298 0 0,-1 0-1 0 0,1 0 1 0 0,-1 0 0 0 0,0 0-1 0 0,1 0 1 0 0,-1 0 0 0 0,1 0-1 0 0,-1 0 1 0 0,0 0 0 0 0,1 0-1 0 0,-1 0 1 0 0,1 0 0 0 0,-1 0-1 0 0,0 0 1 0 0,1 0 0 0 0,-1 0-1 0 0,1 1 1 0 0,-1-1-1 0 0,0 0 1 0 0,1 0 0 0 0,-1 1-1 0 0,0-1 1 0 0,1 0 0 0 0,-1 0-1 0 0,0 1 1 0 0,0-1 0 0 0,1 0-1 0 0,-1 1 1 0 0,0-1 0 0 0,0 0-1 0 0,1 1 1 0 0,-1-1-1 0 0,0 1 1 0 0,0-1 0 0 0,0 0-1 0 0,0 1 1 0 0,1 0 0 0 0,-8 16-30 0 0,-19 12 23 0 0,21-24 9 0 0,-1-1 1 0 0,0 0 0 0 0,0-1 0 0 0,0 1 0 0 0,-1-1-1 0 0,-10 4 1 0 0,-18 9-145 0 0,35-16 141 0 0,0 0 0 0 0,0 0 1 0 0,-1 0-1 0 0,1 0 0 0 0,0 0 0 0 0,0 1 0 0 0,0-1 1 0 0,0 0-1 0 0,0 0 0 0 0,0 0 0 0 0,0 0 1 0 0,-1 0-1 0 0,1 0 0 0 0,0 0 0 0 0,0 0 1 0 0,0 0-1 0 0,0 1 0 0 0,0-1 0 0 0,0 0 0 0 0,0 0 1 0 0,0 0-1 0 0,0 0 0 0 0,0 0 0 0 0,0 0 1 0 0,0 1-1 0 0,0-1 0 0 0,0 0 0 0 0,0 0 1 0 0,0 0-1 0 0,0 0 0 0 0,0 0 0 0 0,0 1 1 0 0,0-1-1 0 0,0 0 0 0 0,0 0 0 0 0,0 0 0 0 0,0 0 1 0 0,0 0-1 0 0,0 1 0 0 0,0-1 0 0 0,0 0 1 0 0,0 0-1 0 0,0 0 0 0 0,0 0 0 0 0,0 0 1 0 0,0 0-1 0 0,0 0 0 0 0,0 1 0 0 0,1-1 0 0 0,-1 0 1 0 0,0 0-1 0 0,0 0 0 0 0,0 0 0 0 0,0 0 1 0 0,0 0-1 0 0,0 0 0 0 0,0 0 0 0 0,1 0 1 0 0,13 5-53 0 0,18 0 2 0 0,108 8-125 0 0,-129-11 168 0 0,-7-2 2 0 0,-1 0 1 0 0,0 1-1 0 0,0 0 1 0 0,0-1 0 0 0,0 1-1 0 0,0 0 1 0 0,0 1-1 0 0,0-1 1 0 0,0 1-1 0 0,0-1 1 0 0,0 1-1 0 0,-1 0 1 0 0,1 0-1 0 0,-1 0 1 0 0,1 0 0 0 0,2 4-1 0 0,-4-5 6 0 0,0 0 0 0 0,-1 1 0 0 0,1-1 0 0 0,-1 1 0 0 0,1-1 0 0 0,-1 1 0 0 0,1 0 0 0 0,-1-1 0 0 0,0 1 0 0 0,0-1 0 0 0,0 1 0 0 0,0 0 1 0 0,0-1-1 0 0,0 1 0 0 0,0-1 0 0 0,0 1 0 0 0,0 0 0 0 0,-1-1 0 0 0,1 1 0 0 0,-1-1 0 0 0,0 1 0 0 0,1-1 0 0 0,-1 1 0 0 0,0-1 0 0 0,0 0 0 0 0,1 1 0 0 0,-1-1 0 0 0,0 0 0 0 0,-1 0 0 0 0,1 1 0 0 0,0-1 0 0 0,0 0 0 0 0,-3 1 0 0 0,-4 5 51 0 0,-1-1 0 0 0,0 0-1 0 0,0 0 1 0 0,-1-1 0 0 0,1-1 0 0 0,-1 1 0 0 0,0-1-1 0 0,0-1 1 0 0,-1 0 0 0 0,-18 3 0 0 0,6-3-58 0 0,0-1 1 0 0,0 0 0 0 0,-45-4-1 0 0,61 2-78 0 0,1-1 0 0 0,0 0 0 0 0,-1 0 0 0 0,1-1 0 0 0,0 0 0 0 0,0 0 0 0 0,0-1 0 0 0,0 1 0 0 0,0-1 0 0 0,1 0 0 0 0,-7-5 0 0 0,10 6-4 0 0,1 1 0 0 0,-1-1 0 0 0,1 1 0 0 0,-1-1 1 0 0,1 0-1 0 0,0 0 0 0 0,-1 0 0 0 0,1 0 0 0 0,0 0 0 0 0,0 0 1 0 0,1 0-1 0 0,-1 0 0 0 0,0 0 0 0 0,1 0 0 0 0,-1 0 0 0 0,1 0 1 0 0,0 0-1 0 0,-1-1 0 0 0,1 1 0 0 0,0 0 0 0 0,0 0 0 0 0,1 0 1 0 0,-1-1-1 0 0,0 1 0 0 0,1 0 0 0 0,0 0 0 0 0,-1 0 0 0 0,1 0 1 0 0,0 0-1 0 0,0 0 0 0 0,0 0 0 0 0,0 0 0 0 0,0 0 0 0 0,0 0 1 0 0,3-2-1 0 0,22-24-952 0 0,-8 9 452 0 0,-10 9 178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1:56.242"/>
    </inkml:context>
    <inkml:brush xml:id="br0">
      <inkml:brushProperty name="width" value="0.05" units="cm"/>
      <inkml:brushProperty name="height" value="0.05" units="cm"/>
    </inkml:brush>
  </inkml:definitions>
  <inkml:trace contextRef="#ctx0" brushRef="#br0">553 18 6565 0 0,'-12'-4'214'0'0,"-1"0"0"0"0,1 1 0 0 0,-1 0 0 0 0,0 1 0 0 0,0 1 1 0 0,1 0-1 0 0,-1 1 0 0 0,0 0 0 0 0,0 1 0 0 0,0 1 0 0 0,0 0 1 0 0,0 0-1 0 0,-20 8 0 0 0,14-3 37 0 0,0 2 0 0 0,0 0 0 0 0,0 1 1 0 0,2 1-1 0 0,-30 23 0 0 0,14-6 194 0 0,-50 57 0 0 0,71-71-313 0 0,0 0 0 0 0,2 0 0 0 0,0 1 0 0 0,0 0 1 0 0,1 1-1 0 0,1 0 0 0 0,-8 22 0 0 0,14-32-64 0 0,0 0 0 0 0,0 1 1 0 0,1 0-1 0 0,0-1 0 0 0,0 1 0 0 0,0 0 0 0 0,1-1 1 0 0,0 1-1 0 0,0 0 0 0 0,1 0 0 0 0,-1-1 0 0 0,2 1 0 0 0,-1 0 1 0 0,1-1-1 0 0,0 1 0 0 0,0-1 0 0 0,1 0 0 0 0,-1 0 1 0 0,2 0-1 0 0,-1 0 0 0 0,1 0 0 0 0,5 7 0 0 0,1-3-14 0 0,0 0 0 0 0,1-1-1 0 0,0-1 1 0 0,0 1 0 0 0,1-2-1 0 0,0 1 1 0 0,1-2 0 0 0,-1 1-1 0 0,1-2 1 0 0,1 0-1 0 0,18 5 1 0 0,3-2-38 0 0,1-1 0 0 0,0-1 0 0 0,47 0 0 0 0,-52-5-69 0 0,-1-1 0 0 0,1-2 0 0 0,-1-1 0 0 0,43-11 0 0 0,-58 11-25 0 0,0-2 0 0 0,0 0 0 0 0,0 0-1 0 0,-1-1 1 0 0,1-1 0 0 0,-2-1 0 0 0,1 0 0 0 0,-1 0-1 0 0,0-2 1 0 0,16-14 0 0 0,-24 19 34 0 0,0-1 1 0 0,-1 1 0 0 0,1-1-1 0 0,-1 0 1 0 0,-1 0-1 0 0,1 0 1 0 0,-1-1-1 0 0,0 1 1 0 0,0-1-1 0 0,-1 0 1 0 0,1 0-1 0 0,-2 0 1 0 0,1 0-1 0 0,0-9 1 0 0,-2 6 12 0 0,0-1 0 0 0,0 1 0 0 0,-1 0 0 0 0,0 0 0 0 0,-1 0 0 0 0,0 1 0 0 0,-1-1 0 0 0,0 0 0 0 0,-6-13 0 0 0,1 7 8 0 0,-1 0 0 0 0,0 1 1 0 0,-1 0-1 0 0,-1 0 0 0 0,0 1 0 0 0,-1 0 0 0 0,0 1 0 0 0,-1 1 0 0 0,-1 0 1 0 0,0 0-1 0 0,-18-11 0 0 0,20 17-98 0 0,1 1 1 0 0,-1 0 0 0 0,0 0-1 0 0,0 1 1 0 0,0 1-1 0 0,0 0 1 0 0,-1 1 0 0 0,1 0-1 0 0,-1 1 1 0 0,0 0 0 0 0,1 1-1 0 0,-1 0 1 0 0,-18 3-1 0 0,-12 5-788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2:06.767"/>
    </inkml:context>
    <inkml:brush xml:id="br0">
      <inkml:brushProperty name="width" value="0.05" units="cm"/>
      <inkml:brushProperty name="height" value="0.05" units="cm"/>
    </inkml:brush>
  </inkml:definitions>
  <inkml:trace contextRef="#ctx0" brushRef="#br0">221 127 6097 0 0,'0'0'1284'0'0,"1"4"-1101"0"0,2 14 4348 0 0,-2-23-4500 0 0,0 1-34 0 0,0 0 0 0 0,-1-1-1 0 0,1 1 1 0 0,-1-1-1 0 0,0 1 1 0 0,0-1-1 0 0,-1 1 1 0 0,1-1-1 0 0,-1 1 1 0 0,0-1-1 0 0,-1 1 1 0 0,1 0-1 0 0,-1-1 1 0 0,1 1 0 0 0,-5-7-1 0 0,6 11 2 0 0,0 0 0 0 0,0-1 0 0 0,-1 1 1 0 0,1 0-1 0 0,0-1 0 0 0,0 1 0 0 0,0 0 0 0 0,-1 0 0 0 0,1-1 0 0 0,0 1 0 0 0,-1 0 0 0 0,1 0 1 0 0,0-1-1 0 0,0 1 0 0 0,-1 0 0 0 0,1 0 0 0 0,0 0 0 0 0,-1 0 0 0 0,1-1 0 0 0,0 1 0 0 0,-1 0 0 0 0,1 0 1 0 0,0 0-1 0 0,-1 0 0 0 0,1 0 0 0 0,0 0 0 0 0,-1 0 0 0 0,1 0 0 0 0,-1 0 0 0 0,1 0 0 0 0,-11 0 0 0 0,1 1 0 0 0,-1 0 0 0 0,1 1 0 0 0,0 0 0 0 0,0 1 0 0 0,0 0 0 0 0,0 0 0 0 0,-11 6 0 0 0,19-8 2 0 0,-4 1-2 0 0,1 0 0 0 0,0 1-1 0 0,1-1 1 0 0,-1 1 0 0 0,0 0 0 0 0,1 1 0 0 0,0-1 0 0 0,-1 1 0 0 0,2 0 0 0 0,-1 0 0 0 0,0 0-1 0 0,1 0 1 0 0,-5 8 0 0 0,0-2-7 0 0,4-4 29 0 0,0 0 0 0 0,1 0-1 0 0,0 1 1 0 0,0-1 0 0 0,-3 8 0 0 0,6-13-11 0 0,-1 1-1 0 0,0 0 1 0 0,1 0 0 0 0,-1 0 0 0 0,1 0 0 0 0,0 0-1 0 0,-1 0 1 0 0,1-1 0 0 0,0 1 0 0 0,0 0-1 0 0,0 0 1 0 0,1 0 0 0 0,-1 0 0 0 0,0 0 0 0 0,1 0-1 0 0,-1 0 1 0 0,1 0 0 0 0,0-1 0 0 0,-1 1-1 0 0,1 0 1 0 0,0 0 0 0 0,2 1 0 0 0,-1-1-5 0 0,0-1 1 0 0,-1 0-1 0 0,2 0 1 0 0,-1 0-1 0 0,0 0 1 0 0,0 0-1 0 0,0-1 1 0 0,0 1-1 0 0,0-1 1 0 0,1 1 0 0 0,-1-1-1 0 0,0 0 1 0 0,0 0-1 0 0,1 0 1 0 0,-1 0-1 0 0,0 0 1 0 0,0-1-1 0 0,0 1 1 0 0,1-1-1 0 0,-1 1 1 0 0,3-2-1 0 0,6-1 17 0 0,-1-1 0 0 0,20-10 0 0 0,-16 7-19 0 0,0-1 0 0 0,0-1 0 0 0,-1 0 0 0 0,0-1 0 0 0,0 0 0 0 0,-1-1-1 0 0,0 0 1 0 0,10-15 0 0 0,-20 23-3 0 0,0-1 0 0 0,0 0 0 0 0,-1 0 0 0 0,1 0 0 0 0,-1-1 0 0 0,0 1 0 0 0,-1 0 0 0 0,1 0 0 0 0,-1-1 0 0 0,0-7 0 0 0,0 11-7 0 0,-8 31-76 0 0,6-21 99 0 0,0 1 1 0 0,0-1 0 0 0,1 1-1 0 0,0 0 1 0 0,0-1 0 0 0,1 1-1 0 0,0 0 1 0 0,1-1 0 0 0,0 1-1 0 0,1 0 1 0 0,0-1 0 0 0,1 1-1 0 0,3 10 1 0 0,-5-19-15 0 0,0 0 0 0 0,-1 0 0 0 0,1 0 0 0 0,0 0 1 0 0,-1 0-1 0 0,1 0 0 0 0,0 0 0 0 0,0 0 0 0 0,0 0 0 0 0,0 0 0 0 0,0-1 0 0 0,0 1 0 0 0,0 0 0 0 0,0-1 0 0 0,0 1 1 0 0,1-1-1 0 0,-1 1 0 0 0,0-1 0 0 0,2 1 0 0 0,1 0-2 0 0,-1-1 1 0 0,0 0-1 0 0,1 1 1 0 0,-1-1-1 0 0,0-1 1 0 0,1 1-1 0 0,4-1 1 0 0,3-2 4 0 0,-1 0 0 0 0,1-1 0 0 0,16-7 0 0 0,-19 7-5 0 0,1 0 0 0 0,-1-1 0 0 0,0 0 0 0 0,0 0 0 0 0,-1-1 0 0 0,1 0 0 0 0,-1 0 0 0 0,-1-1-1 0 0,1 0 1 0 0,-1 0 0 0 0,0 0 0 0 0,-1-1 0 0 0,1 0 0 0 0,-2 0 0 0 0,1 0 0 0 0,-1 0 0 0 0,0-1 0 0 0,-1 0 0 0 0,0 0 0 0 0,0 0 0 0 0,-1 0-1 0 0,-1 0 1 0 0,1-1 0 0 0,-1 1 0 0 0,-1-11 0 0 0,0-17 0 0 0,-2 40-3 0 0,-1-1-1 0 0,1 1 0 0 0,-1 0 0 0 0,0-1 0 0 0,0 0 0 0 0,-6 4 0 0 0,6-3 1 0 0,-14 8 10 0 0,-15 10-4 0 0,31-20-3 0 0,-1 1 0 0 0,1-1 0 0 0,-1 1 1 0 0,1-1-1 0 0,-1 1 0 0 0,1 0 0 0 0,0-1 1 0 0,0 1-1 0 0,0 0 0 0 0,0 0 0 0 0,0 0 1 0 0,0 0-1 0 0,0 4 0 0 0,1-4 3 0 0,0-1-1 0 0,0 1 1 0 0,1-1-1 0 0,-1 1 0 0 0,0-1 1 0 0,1 1-1 0 0,0-1 1 0 0,-1 0-1 0 0,1 1 1 0 0,0-1-1 0 0,0 1 1 0 0,-1-1-1 0 0,1 0 1 0 0,0 0-1 0 0,1 0 0 0 0,1 2 1 0 0,20 17 22 0 0,-14-13-18 0 0,22 14-2 0 0,54 47-1 0 0,-84-68 1 0 0,0 1-1 0 0,0 0 1 0 0,0 0 0 0 0,-1 0-1 0 0,1 0 1 0 0,0 0 0 0 0,0 0-1 0 0,-1 0 1 0 0,1 0-1 0 0,-1 0 1 0 0,1 0 0 0 0,-1 0-1 0 0,1 0 1 0 0,-1 0 0 0 0,0 0-1 0 0,1 1 1 0 0,-1-1-1 0 0,0 0 1 0 0,0 0 0 0 0,0 0-1 0 0,0 1 1 0 0,0-1 0 0 0,0 0-1 0 0,0 2 1 0 0,-1-1 19 0 0,0-1 1 0 0,0 1-1 0 0,0 0 1 0 0,0-1-1 0 0,0 1 0 0 0,0-1 1 0 0,-1 1-1 0 0,1-1 1 0 0,0 0-1 0 0,-1 1 1 0 0,1-1-1 0 0,-1 0 0 0 0,0 0 1 0 0,-1 1-1 0 0,-8 4 140 0 0,-1-1 1 0 0,0 0-1 0 0,-21 5 0 0 0,26-8-150 0 0,-3 1-16 0 0,1-1 1 0 0,-1 1-1 0 0,0-2 0 0 0,0 1 0 0 0,0-1 0 0 0,0-1 1 0 0,0 0-1 0 0,0 0 0 0 0,-19-4 0 0 0,28 4-132 0 0,1 0 0 0 0,-1 0-1 0 0,0 0 1 0 0,1-1 0 0 0,-1 1-1 0 0,1 0 1 0 0,-1-1 0 0 0,1 1-1 0 0,-1 0 1 0 0,1-1 0 0 0,-1 1-1 0 0,1 0 1 0 0,-1-1 0 0 0,1 1 0 0 0,0-1-1 0 0,-1 1 1 0 0,1-1 0 0 0,0 1-1 0 0,-1-1 1 0 0,1 0 0 0 0,7-2-1140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2:07.891"/>
    </inkml:context>
    <inkml:brush xml:id="br0">
      <inkml:brushProperty name="width" value="0.05" units="cm"/>
      <inkml:brushProperty name="height" value="0.05" units="cm"/>
    </inkml:brush>
  </inkml:definitions>
  <inkml:trace contextRef="#ctx0" brushRef="#br0">393 61 6721 0 0,'0'-1'85'0'0,"-1"-1"0"0"0,1 1 0 0 0,0-1 0 0 0,-1 1 1 0 0,1-1-1 0 0,0 1 0 0 0,-1 0 0 0 0,0-1 0 0 0,1 1 0 0 0,-1 0 1 0 0,-1-2-1 0 0,2 3 11 0 0,-1-1 1 0 0,0 0-1 0 0,1 0 0 0 0,-1 0 1 0 0,1 0-1 0 0,0 0 0 0 0,-1 0 1 0 0,1 0-1 0 0,0 0 1 0 0,-1 0-1 0 0,1 0 0 0 0,0 0 1 0 0,0 0-1 0 0,0 0 0 0 0,0 0 1 0 0,0-1-1 0 0,0 1 1 0 0,0 0-1 0 0,0 0 0 0 0,0 0 1 0 0,1 0-1 0 0,-1 0 0 0 0,0 0 1 0 0,2-2-1 0 0,-2 2 32 0 0,0 0-1 0 0,1 0 1 0 0,0 0 0 0 0,-1-1-1 0 0,1 1 1 0 0,0 0 0 0 0,0 0-1 0 0,-1 0 1 0 0,1 0-1 0 0,0 1 1 0 0,0-1 0 0 0,0 0-1 0 0,0 0 1 0 0,2-1-1 0 0,0 6 514 0 0,-7 11-504 0 0,-4 4 116 0 0,0 0 1 0 0,-2-1-1 0 0,0 0 1 0 0,-2 0-1 0 0,0-1 1 0 0,0-1-1 0 0,-29 29 1 0 0,-1-7-96 0 0,-78 57 1 0 0,112-90-159 0 0,-1 1 1 0 0,0-1 0 0 0,-16 7-1 0 0,22-11 3 0 0,0 1 0 0 0,0-1-1 0 0,1-1 1 0 0,-1 1 0 0 0,0 0-1 0 0,0-1 1 0 0,0 1 0 0 0,0-1-1 0 0,0 0 1 0 0,0 0 0 0 0,0 0-1 0 0,0 0 1 0 0,0-1 0 0 0,0 1-1 0 0,0-1 1 0 0,0 0 0 0 0,-3-1-1 0 0,5 1-10 0 0,0 0-1 0 0,0 1 0 0 0,0-1 0 0 0,0 0 1 0 0,0 0-1 0 0,0 0 0 0 0,1 0 0 0 0,-1 0 1 0 0,0 0-1 0 0,1 0 0 0 0,-1 0 1 0 0,0 0-1 0 0,1-1 0 0 0,-1 1 0 0 0,1 0 1 0 0,0 0-1 0 0,-1 0 0 0 0,1-1 0 0 0,0 1 1 0 0,0 0-1 0 0,0 0 0 0 0,0-3 0 0 0,4-33-285 0 0,-2 21 209 0 0,1 1 48 0 0,1 1 0 0 0,0-1 0 0 0,1 1 1 0 0,0 1-1 0 0,1-1 0 0 0,1 1 1 0 0,0 0-1 0 0,0 0 0 0 0,19-22 0 0 0,-23 31 29 0 0,0 0-1 0 0,1 1 0 0 0,-1-1 0 0 0,1 1 0 0 0,0 0 1 0 0,0 0-1 0 0,0 0 0 0 0,0 1 0 0 0,1-1 0 0 0,-1 1 1 0 0,1 0-1 0 0,-1 0 0 0 0,9-1 0 0 0,-9 2 6 0 0,-1 1-1 0 0,0-1 1 0 0,1 1 0 0 0,-1 0-1 0 0,0 0 1 0 0,0 0 0 0 0,1 1-1 0 0,-1-1 1 0 0,0 1-1 0 0,0 0 1 0 0,0 0 0 0 0,0 0-1 0 0,1 0 1 0 0,-1 0 0 0 0,-1 1-1 0 0,1-1 1 0 0,0 1-1 0 0,0 0 1 0 0,-1 0 0 0 0,1 0-1 0 0,3 4 1 0 0,2 4 53 0 0,0 1 1 0 0,-1-1-1 0 0,0 1 1 0 0,-1 1-1 0 0,0-1 1 0 0,-1 1-1 0 0,0 1 1 0 0,6 23-1 0 0,-6-18 258 0 0,1 0 0 0 0,16 31-1 0 0,-19-43-205 0 0,1 0 0 0 0,0-1 0 0 0,0 1 0 0 0,0-1 0 0 0,1 0 0 0 0,-1-1 0 0 0,1 1 0 0 0,0-1 0 0 0,1 0 0 0 0,-1 0 0 0 0,1 0 0 0 0,5 2 0 0 0,0-2-211 0 0,0 0 1 0 0,0-1-1 0 0,0 0 1 0 0,0-1-1 0 0,0 0 1 0 0,1-1-1 0 0,-1 0 1 0 0,0-1-1 0 0,1 0 1 0 0,-1-1-1 0 0,0-1 1 0 0,1 1-1 0 0,-1-2 1 0 0,0 1-1 0 0,0-2 1 0 0,11-4-1 0 0,-22 8-24 0 0,1 0 0 0 0,-1-1 0 0 0,1 1 0 0 0,-1 0 0 0 0,1 0 0 0 0,0 0 0 0 0,-1 0 0 0 0,1 0 0 0 0,-1-1 0 0 0,1 1 0 0 0,-1 0 0 0 0,1 0 0 0 0,-1 0 0 0 0,1 1 0 0 0,0-1 0 0 0,-1 0 0 0 0,1 0 0 0 0,-1 0 0 0 0,1 0 0 0 0,-1 0 0 0 0,1 1 0 0 0,1-2-1260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41.246"/>
    </inkml:context>
    <inkml:brush xml:id="br0">
      <inkml:brushProperty name="width" value="0.05" units="cm"/>
      <inkml:brushProperty name="height" value="0.05" units="cm"/>
    </inkml:brush>
  </inkml:definitions>
  <inkml:trace contextRef="#ctx0" brushRef="#br0">18 36 7261 0 0,'-1'0'46'0'0,"0"0"1"0"0,0 0-1 0 0,0 0 1 0 0,0 0-1 0 0,1-1 0 0 0,-1 1 1 0 0,0 0-1 0 0,0-1 1 0 0,1 1-1 0 0,-1-1 1 0 0,0 1-1 0 0,1-1 1 0 0,-1 1-1 0 0,0-1 1 0 0,1 1-1 0 0,-1-1 1 0 0,1 0-1 0 0,-1 1 1 0 0,1-1-1 0 0,-1 0 0 0 0,1 1 1 0 0,-1-1-1 0 0,1 0 1 0 0,0 0-1 0 0,-1 1 1 0 0,1-1-1 0 0,0 0 1 0 0,0 0-1 0 0,-1 0 1 0 0,1 1-1 0 0,0-1 1 0 0,0 0-1 0 0,0 0 0 0 0,0 0 1 0 0,0 0-1 0 0,1-1 1 0 0,-1 2-1 0 0,-1 0 0 0 0,1-1 1 0 0,0 1-1 0 0,0-1 0 0 0,0 1 0 0 0,0-1 1 0 0,1 1-1 0 0,-1 0 0 0 0,0-1 1 0 0,0 1-1 0 0,0-1 0 0 0,0 1 0 0 0,0 0 1 0 0,0-1-1 0 0,1 1 0 0 0,-1 0 0 0 0,0-1 1 0 0,0 1-1 0 0,0 0 0 0 0,1-1 0 0 0,-1 1 1 0 0,0 0-1 0 0,1-1 0 0 0,-1 1 1 0 0,0 0-1 0 0,1 0 0 0 0,-1-1 0 0 0,0 1 1 0 0,1 0-1 0 0,0 0 6 0 0,1 0 1 0 0,-1 0 0 0 0,0 1-1 0 0,0-1 1 0 0,0 0-1 0 0,0 1 1 0 0,0-1-1 0 0,0 1 1 0 0,0 0-1 0 0,0-1 1 0 0,0 1-1 0 0,0 0 1 0 0,-1-1 0 0 0,1 1-1 0 0,0 0 1 0 0,0 0-1 0 0,-1 0 1 0 0,2 1-1 0 0,7 11 362 0 0,-1-1-1 0 0,0 1 1 0 0,0 1-1 0 0,8 22 1 0 0,-7-15 247 0 0,17 28 1 0 0,-26-49-658 0 0,23 32 260 0 0,-22-30-257 0 0,0-1 1 0 0,0 0-1 0 0,-1 0 0 0 0,1 0 0 0 0,0 0 1 0 0,0 0-1 0 0,0-1 0 0 0,0 1 0 0 0,0 0 1 0 0,0 0-1 0 0,1-1 0 0 0,-1 1 1 0 0,0 0-1 0 0,0-1 0 0 0,0 1 0 0 0,1-1 1 0 0,-1 0-1 0 0,0 1 0 0 0,0-1 0 0 0,1 0 1 0 0,-1 0-1 0 0,0 0 0 0 0,1 0 0 0 0,1 0 1 0 0,0-2-10 0 0,0-1 0 0 0,0 1 0 0 0,0-1 0 0 0,-1 0 0 0 0,1 0 0 0 0,-1 0 0 0 0,1 0 0 0 0,-1-1 0 0 0,0 1 0 0 0,0 0 0 0 0,2-8 0 0 0,10-13-11 0 0,-9 18 3 0 0,0 0 0 0 0,-1 0-1 0 0,0-1 1 0 0,0 0 0 0 0,-1 0 0 0 0,0 0 0 0 0,0 0-1 0 0,0 0 1 0 0,-1-1 0 0 0,0 1 0 0 0,0-1 0 0 0,0-11-1 0 0,0 1 190 0 0,0-13-1240 0 0,-2 31 1038 0 0,0 0 1 0 0,0 0-1 0 0,0 0 1 0 0,0 0-1 0 0,0 0 0 0 0,0 0 1 0 0,0 0-1 0 0,0 0 0 0 0,0 0 1 0 0,0 0-1 0 0,0 0 0 0 0,0 0 1 0 0,0 0-1 0 0,-1 0 0 0 0,1 0 1 0 0,0 0-1 0 0,0 0 1 0 0,0 0-1 0 0,0 0 0 0 0,0 0 1 0 0,0 0-1 0 0,0 0 0 0 0,0 0 1 0 0,0-1-1 0 0,0 1 0 0 0,0 0 1 0 0,0 0-1 0 0,0 0 0 0 0,0 0 1 0 0,0 0-1 0 0,0 0 1 0 0,0 0-1 0 0,0 0 0 0 0,0 0 1 0 0,0 0-1 0 0,0 0 0 0 0,0 0 1 0 0,0 0-1 0 0,-1 0 0 0 0,1 0 1 0 0,0 0-1 0 0,0 0 0 0 0,0-1 1 0 0,0 1-1 0 0,0 0 1 0 0,1 0-1 0 0,-7 17-1318 0 0,2-1-869 0 0,-1-2 663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2:09.461"/>
    </inkml:context>
    <inkml:brush xml:id="br0">
      <inkml:brushProperty name="width" value="0.05" units="cm"/>
      <inkml:brushProperty name="height" value="0.05" units="cm"/>
    </inkml:brush>
  </inkml:definitions>
  <inkml:trace contextRef="#ctx0" brushRef="#br0">256 409 8201 0 0,'6'-13'-215'0'0,"-5"11"230"0"0,0 0-1 0 0,0-1 0 0 0,0 1 0 0 0,0-1 1 0 0,0 0-1 0 0,-1 1 0 0 0,1-1 0 0 0,-1 0 1 0 0,1-4-1 0 0,0-13 664 0 0,7-35-1 0 0,-2 19-189 0 0,-4 18-218 0 0,1-2 139 0 0,0 0 0 0 0,-2-33 0 0 0,-1 49-380 0 0,0-1 1 0 0,0 1 0 0 0,-1-1-1 0 0,0 1 1 0 0,0 0 0 0 0,0-1-1 0 0,0 1 1 0 0,-1 0 0 0 0,0 0 0 0 0,0-1-1 0 0,0 1 1 0 0,0 1 0 0 0,0-1-1 0 0,-1 0 1 0 0,0 0 0 0 0,0 1-1 0 0,-5-6 1 0 0,5 8-31 0 0,0-1-1 0 0,0 0 1 0 0,-1 1-1 0 0,1 0 0 0 0,0-1 1 0 0,-1 1-1 0 0,1 1 1 0 0,0-1-1 0 0,-1 0 1 0 0,1 1-1 0 0,-1 0 1 0 0,0-1-1 0 0,1 2 1 0 0,-1-1-1 0 0,1 0 1 0 0,-1 1-1 0 0,1-1 1 0 0,-1 1-1 0 0,1 0 1 0 0,0 0-1 0 0,-1 0 1 0 0,1 1-1 0 0,0-1 1 0 0,0 1-1 0 0,-4 2 0 0 0,-2 1 17 0 0,0 1-1 0 0,1 0 0 0 0,-1 1 1 0 0,1 0-1 0 0,0 0 0 0 0,0 1 0 0 0,-6 8 1 0 0,10-10 3 0 0,-16 19 138 0 0,-21 38 0 0 0,36-55-140 0 0,1 0-1 0 0,0 1 1 0 0,0-1 0 0 0,1 1 0 0 0,1-1 0 0 0,-1 1-1 0 0,1 0 1 0 0,1 0 0 0 0,-1 15 0 0 0,1-22-15 0 0,1-1 0 0 0,0 0 1 0 0,0 1-1 0 0,0-1 0 0 0,1 1 0 0 0,-1-1 1 0 0,0 0-1 0 0,0 1 0 0 0,1-1 0 0 0,-1 0 1 0 0,1 1-1 0 0,-1-1 0 0 0,1 0 0 0 0,0 0 1 0 0,-1 1-1 0 0,1-1 0 0 0,0 0 0 0 0,0 0 1 0 0,0 0-1 0 0,0 0 0 0 0,0 0 0 0 0,0 0 1 0 0,2 1-1 0 0,-1-1 1 0 0,0 0 0 0 0,0 0 1 0 0,0-1-1 0 0,1 1 0 0 0,-1-1 1 0 0,0 0-1 0 0,0 0 0 0 0,0 0 0 0 0,0 0 1 0 0,1 0-1 0 0,-1 0 0 0 0,0 0 1 0 0,4-2-1 0 0,2 0 0 0 0,0 0 0 0 0,-1-1 1 0 0,1 0-1 0 0,-1-1 0 0 0,0 0 0 0 0,0 0 1 0 0,8-6-1 0 0,10-11-16 0 0,0-2-1 0 0,-2 0 1 0 0,0-2 0 0 0,19-28-1 0 0,-19 19 30 0 0,16-21-43 0 0,-34 51 15 0 0,-4 6 8 0 0,-4 14 8 0 0,-12 21 19 0 0,-22 56-16 0 0,33-79 13 0 0,0-1 1 0 0,1 1 0 0 0,1 0-1 0 0,0 0 1 0 0,0 16-1 0 0,2-28-10 0 0,-1-1 1 0 0,1 0-1 0 0,0 0 0 0 0,0 1 0 0 0,1-1 1 0 0,-1 0-1 0 0,0 0 0 0 0,0 1 0 0 0,0-1 1 0 0,1 0-1 0 0,-1 0 0 0 0,1 0 0 0 0,-1 1 1 0 0,1-1-1 0 0,-1 0 0 0 0,1 0 0 0 0,0 0 0 0 0,0 0 1 0 0,-1 0-1 0 0,1 0 0 0 0,0 0 0 0 0,0 0 1 0 0,0-1-1 0 0,0 1 0 0 0,0 0 0 0 0,0 0 1 0 0,0-1-1 0 0,0 1 0 0 0,0-1 0 0 0,1 1 1 0 0,-1-1-1 0 0,2 1 0 0 0,1 0 8 0 0,0-1 0 0 0,0 0-1 0 0,0 0 1 0 0,0-1 0 0 0,0 1-1 0 0,0-1 1 0 0,0 0 0 0 0,0 0-1 0 0,7-2 1 0 0,-2-1-17 0 0,0 0 1 0 0,0-1-1 0 0,0 0 0 0 0,0-1 1 0 0,-1 1-1 0 0,0-1 0 0 0,0-1 0 0 0,-1 0 1 0 0,1 0-1 0 0,-2 0 0 0 0,1-1 0 0 0,-1 0 1 0 0,0 0-1 0 0,0-1 0 0 0,-1 0 0 0 0,-1 0 1 0 0,1 0-1 0 0,-1 0 0 0 0,-1-1 0 0 0,0 1 1 0 0,0-1-1 0 0,2-15 0 0 0,31-128-78 0 0,-35 152 78 0 0,-1 1-1 0 0,0-1 1 0 0,0 1-1 0 0,0-1 1 0 0,1 0-1 0 0,-1 1 1 0 0,0-1-1 0 0,0 1 1 0 0,0-1-1 0 0,0 0 1 0 0,0 1-1 0 0,0-1 1 0 0,0 0-1 0 0,0 1 1 0 0,0-1-1 0 0,0 0 1 0 0,0 1-1 0 0,-1-1 1 0 0,1 1-1 0 0,0-1 1 0 0,0 0-1 0 0,-1 1 1 0 0,1-1-1 0 0,0 1 1 0 0,-1-1-1 0 0,1 1 0 0 0,0-1 1 0 0,-1 1-1 0 0,1-1 1 0 0,-1 1-1 0 0,1-1 1 0 0,-1 1-1 0 0,1 0 1 0 0,-1-1-1 0 0,1 1 1 0 0,-1 0-1 0 0,1-1 1 0 0,-1 1-1 0 0,0 0 1 0 0,1 0-1 0 0,-1 0 1 0 0,1-1-1 0 0,-1 1 1 0 0,-1 0-1 0 0,1 0-1 0 0,-1 1 0 0 0,1-1 0 0 0,-1 0 0 0 0,1 1 0 0 0,-1-1 0 0 0,1 1-1 0 0,-1 0 1 0 0,1-1 0 0 0,0 1 0 0 0,-1 0 0 0 0,1 0 0 0 0,0 0 0 0 0,-1 0-1 0 0,1 0 1 0 0,0 0 0 0 0,0 0 0 0 0,-2 2 0 0 0,3-1 3 0 0,-35 50 38 0 0,33-47-35 0 0,-1 0-1 0 0,1 0 1 0 0,-1 0-1 0 0,1 0 1 0 0,1 1-1 0 0,-1-1 1 0 0,1 0-1 0 0,-2 11 1 0 0,4-11 1 0 0,-1-1 1 0 0,1 1 0 0 0,-1-1-1 0 0,1 0 1 0 0,0 0-1 0 0,1 1 1 0 0,-1-1 0 0 0,1 0-1 0 0,0 0 1 0 0,0 0-1 0 0,0-1 1 0 0,0 1 0 0 0,1 0-1 0 0,-1-1 1 0 0,1 0-1 0 0,4 4 1 0 0,5 4 8 0 0,1 0 0 0 0,0-1 0 0 0,14 9 0 0 0,17 12-64 0 0,-43-31 51 0 0,-1 1 0 0 0,1-1 1 0 0,0 1-1 0 0,0-1 1 0 0,-1 1-1 0 0,1-1 0 0 0,0 1 1 0 0,-1 0-1 0 0,1-1 1 0 0,0 1-1 0 0,-1 0 0 0 0,1 0 1 0 0,-1 0-1 0 0,1-1 1 0 0,-1 1-1 0 0,0 0 0 0 0,1 0 1 0 0,-1 0-1 0 0,0 0 1 0 0,0 0-1 0 0,1 0 0 0 0,-1-1 1 0 0,0 1-1 0 0,0 0 1 0 0,0 0-1 0 0,0 0 0 0 0,0 0 1 0 0,0 0-1 0 0,0 0 1 0 0,-1 0-1 0 0,1 0 0 0 0,0 0 1 0 0,0 0-1 0 0,-1-1 1 0 0,1 1-1 0 0,-1 0 0 0 0,1 0 1 0 0,-1 0-1 0 0,1-1 1 0 0,-1 1-1 0 0,1 0 0 0 0,-1 0 1 0 0,1-1-1 0 0,-1 1 1 0 0,0 0-1 0 0,0-1 0 0 0,1 1 1 0 0,-1-1-1 0 0,-2 1 1 0 0,-4 4 19 0 0,-1-1-1 0 0,0-1 1 0 0,0 1 0 0 0,-12 2 0 0 0,10-2-9 0 0,-32 7-135 0 0,36-10-151 0 0,-1 0 0 0 0,1 0 0 0 0,-1 1-1 0 0,1 0 1 0 0,0 0 0 0 0,0 0 0 0 0,0 1 0 0 0,0 0 0 0 0,0 0 0 0 0,1 1-1 0 0,-7 4 1 0 0,12-7 200 0 0,0-1 0 0 0,0 0 0 0 0,0 1-1 0 0,0-1 1 0 0,0 0 0 0 0,0 0 0 0 0,0 1 0 0 0,0-1 0 0 0,0 0-1 0 0,1 1 1 0 0,-1-1 0 0 0,0 0 0 0 0,0 0 0 0 0,0 1-1 0 0,0-1 1 0 0,0 0 0 0 0,1 0 0 0 0,-1 1 0 0 0,0-1-1 0 0,0 0 1 0 0,0 0 0 0 0,1 0 0 0 0,-1 1 0 0 0,0-1 0 0 0,0 0-1 0 0,1 0 1 0 0,-1 0 0 0 0,0 0 0 0 0,0 1 0 0 0,1-1-1 0 0,-1 0 1 0 0,1 0 0 0 0,4 0-1097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2:10.175"/>
    </inkml:context>
    <inkml:brush xml:id="br0">
      <inkml:brushProperty name="width" value="0.05" units="cm"/>
      <inkml:brushProperty name="height" value="0.05" units="cm"/>
    </inkml:brush>
  </inkml:definitions>
  <inkml:trace contextRef="#ctx0" brushRef="#br0">161 367 7229 0 0,'2'-3'573'0'0,"2"1"1333"0"0,-3 18-1037 0 0,-2 3-492 0 0,-1 0 0 0 0,0 1 0 0 0,-2-1 0 0 0,-11 36-1 0 0,-34 75 516 0 0,30-85-611 0 0,-7 25-119 0 0,-23 52-151 0 0,73-223 55 0 0,-18 74-68 0 0,144-475-367 0 0,-139 471 345 0 0,0 0 0 0 0,3 1-1 0 0,0 0 1 0 0,26-37 0 0 0,-37 62 20 0 0,0 1 0 0 0,1-1 0 0 0,0 1 0 0 0,0 0 0 0 0,0 0 0 0 0,0 1 0 0 0,1-1 0 0 0,-1 1-1 0 0,1 0 1 0 0,0 0 0 0 0,0 1 0 0 0,0-1 0 0 0,0 1 0 0 0,0 0 0 0 0,0 1 0 0 0,1-1 0 0 0,-1 1 0 0 0,1 0 0 0 0,-1 0 0 0 0,1 1-1 0 0,0-1 1 0 0,-1 1 0 0 0,11 2 0 0 0,-15-2 6 0 0,0 0-1 0 0,-1 0 1 0 0,1 1-1 0 0,0-1 0 0 0,0 0 1 0 0,0 1-1 0 0,-1-1 1 0 0,1 0-1 0 0,0 1 1 0 0,-1-1-1 0 0,1 1 0 0 0,0-1 1 0 0,-1 1-1 0 0,1 0 1 0 0,-1-1-1 0 0,1 1 1 0 0,-1 0-1 0 0,1-1 0 0 0,-1 1 1 0 0,1 0-1 0 0,-1-1 1 0 0,1 1-1 0 0,-1 0 1 0 0,0 0-1 0 0,0 0 0 0 0,1 0 1 0 0,-1 3-3 0 0,1-1 1 0 0,-1 1 0 0 0,0-1-1 0 0,0 0 1 0 0,0 1 0 0 0,0-1-1 0 0,-1 4 1 0 0,-2 6-4 0 0,-1 1 0 0 0,-7 19 0 0 0,-1-1 27 0 0,7-17 1 0 0,-1-1-1 0 0,-14 27 1 0 0,14-31-25 0 0,-1 0 0 0 0,0 0 0 0 0,-14 12 1 0 0,19-19 4 0 0,-1 0-1 0 0,0-1 1 0 0,0 1 0 0 0,0-1 0 0 0,0 0 0 0 0,0 0 0 0 0,0 0 0 0 0,-1 0 0 0 0,1 0 0 0 0,-1-1-1 0 0,1 0 1 0 0,-1 1 0 0 0,0-1 0 0 0,-7 1 0 0 0,11-2-3 0 0,-1 0 0 0 0,1 0 0 0 0,0 0-1 0 0,-1 0 1 0 0,1 0 0 0 0,-1 0 0 0 0,1 0 0 0 0,-1 0 0 0 0,1 0 0 0 0,-1 0 0 0 0,1 0-1 0 0,0 0 1 0 0,-1 0 0 0 0,1 0 0 0 0,-1 0 0 0 0,1-1 0 0 0,0 1 0 0 0,-1 0 0 0 0,1 0-1 0 0,-1 0 1 0 0,1-1 0 0 0,0 1 0 0 0,-1 0 0 0 0,1 0 0 0 0,0-1 0 0 0,-1 1-1 0 0,1 0 1 0 0,0-1 0 0 0,0 1 0 0 0,-1 0 0 0 0,1-1 0 0 0,0 1 0 0 0,0-1 0 0 0,-1 1-1 0 0,1 0 1 0 0,0-1 0 0 0,0 1 0 0 0,0-1 0 0 0,0 1 0 0 0,0-1 0 0 0,0 1 0 0 0,0 0-1 0 0,0-1 1 0 0,0 1 0 0 0,0-1 0 0 0,0 1 0 0 0,0-1 0 0 0,0 1 0 0 0,0 0 0 0 0,0-1-1 0 0,0 1 1 0 0,0-1 0 0 0,1 1 0 0 0,-1-1 0 0 0,0 1 0 0 0,0 0 0 0 0,1-1 0 0 0,-1 1-1 0 0,0 0 1 0 0,0-1 0 0 0,1 1 0 0 0,-1 0 0 0 0,0-1 0 0 0,1 1 0 0 0,-1 0 0 0 0,2-3-1 0 0,1 0 1 0 0,-1 0 0 0 0,0 1 0 0 0,1 0 0 0 0,-1-1 0 0 0,1 1 0 0 0,3-2 0 0 0,1 1-11 0 0,-1 1 1 0 0,1 0 0 0 0,0 0 0 0 0,0 1 0 0 0,0-1 0 0 0,0 1 0 0 0,0 1 0 0 0,0 0 0 0 0,0 0-1 0 0,1 0 1 0 0,-1 1 0 0 0,0 0 0 0 0,0 0 0 0 0,0 1 0 0 0,0 0 0 0 0,10 4 0 0 0,-12-4 16 0 0,-1 0 0 0 0,1 0 0 0 0,-1 0 0 0 0,0 0 0 0 0,0 1 1 0 0,0 0-1 0 0,0-1 0 0 0,0 2 0 0 0,-1-1 0 0 0,1 0 0 0 0,-1 1 1 0 0,0-1-1 0 0,0 1 0 0 0,0 0 0 0 0,-1 0 0 0 0,1 0 0 0 0,-1 1 1 0 0,0-1-1 0 0,0 0 0 0 0,0 1 0 0 0,-1-1 0 0 0,0 1 0 0 0,0 0 1 0 0,0-1-1 0 0,1 10 0 0 0,-2-12 25 0 0,0 1 0 0 0,-1-1 0 0 0,1 1 0 0 0,0-1 0 0 0,-1 0 0 0 0,0 1 0 0 0,1-1 0 0 0,-1 0 0 0 0,0 1 0 0 0,0-1 0 0 0,0 0 0 0 0,0 0 0 0 0,-1 0 0 0 0,1 0 0 0 0,-1 0 0 0 0,1 0 0 0 0,-4 3 0 0 0,2-3 11 0 0,-1 1-1 0 0,1 0 1 0 0,-1-1 0 0 0,0 0 0 0 0,0 0-1 0 0,0 0 1 0 0,0-1 0 0 0,0 1 0 0 0,-6 0-1 0 0,1 0-6 0 0,-1 0-1 0 0,1-1 0 0 0,-1-1 0 0 0,1 1 0 0 0,-1-1 1 0 0,1-1-1 0 0,-1 0 0 0 0,-13-3 0 0 0,8 0-45 0 0,9 3-17 0 0,1 0-1 0 0,-1-1 1 0 0,1 1-1 0 0,-1-1 1 0 0,1 0 0 0 0,0 0-1 0 0,0-1 1 0 0,0 1-1 0 0,0-1 1 0 0,0 0-1 0 0,1-1 1 0 0,-1 1 0 0 0,1-1-1 0 0,-7-8 1 0 0,-2-2-1283 0 0,7 9 166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2:18.403"/>
    </inkml:context>
    <inkml:brush xml:id="br0">
      <inkml:brushProperty name="width" value="0.05" units="cm"/>
      <inkml:brushProperty name="height" value="0.05" units="cm"/>
    </inkml:brush>
  </inkml:definitions>
  <inkml:trace contextRef="#ctx0" brushRef="#br0">160 32 8329 0 0,'-33'-4'466'0'0,"0"-1"-1"0"0,-49-15 1 0 0,70 17 834 0 0,21 7-451 0 0,22 6-64 0 0,47-1-212 0 0,1-3-1 0 0,125-7 1 0 0,-88-1-362 0 0,174 0 184 0 0,450-7 77 0 0,-713 9-841 0 0,45-8 1 0 0,-105 12-3005 0 0,8-1 2088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2:18.857"/>
    </inkml:context>
    <inkml:brush xml:id="br0">
      <inkml:brushProperty name="width" value="0.05" units="cm"/>
      <inkml:brushProperty name="height" value="0.05" units="cm"/>
    </inkml:brush>
  </inkml:definitions>
  <inkml:trace contextRef="#ctx0" brushRef="#br0">0 67 9061 0 0,'9'-4'215'0'0,"-1"1"0"0"0,1 0 0 0 0,0 0-1 0 0,0 0 1 0 0,0 1 0 0 0,0 1 0 0 0,0 0 0 0 0,11-1 0 0 0,3 0 273 0 0,95-3 1413 0 0,-22 1-895 0 0,1010-30 2129 0 0,-666 37-3590 0 0,-426-1 280 0 0,-13-2 86 0 0,1 0 1 0 0,0 1-1 0 0,0-1 0 0 0,-1 0 0 0 0,1 0 1 0 0,0 0-1 0 0,0 0 0 0 0,0-1 0 0 0,-1 1 1 0 0,3-1-1 0 0,-21-1-2822 0 0,0 1 1512 0 0,-2 0-241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2:19.617"/>
    </inkml:context>
    <inkml:brush xml:id="br0">
      <inkml:brushProperty name="width" value="0.05" units="cm"/>
      <inkml:brushProperty name="height" value="0.05" units="cm"/>
    </inkml:brush>
  </inkml:definitions>
  <inkml:trace contextRef="#ctx0" brushRef="#br0">274 71 7645 0 0,'2'-2'189'0'0,"0"0"1"0"0,0 0-1 0 0,-1 0 0 0 0,1 0 1 0 0,0-1-1 0 0,-1 1 1 0 0,0 0-1 0 0,1-1 0 0 0,-1 1 1 0 0,0-1-1 0 0,0 1 1 0 0,-1-1-1 0 0,1 1 0 0 0,0-1 1 0 0,-1 0-1 0 0,1-3 1 0 0,5-20 3658 0 0,-23 106-2958 0 0,16-76-879 0 0,-6 19 47 0 0,-1 0 0 0 0,-18 37 0 0 0,21-53-63 0 0,1 0 0 0 0,-1 0-1 0 0,0-1 1 0 0,0 1 0 0 0,-1-1 0 0 0,0 0 0 0 0,0-1-1 0 0,0 1 1 0 0,-1-1 0 0 0,1-1 0 0 0,-14 8-1 0 0,6-5-68 0 0,0-1 0 0 0,-29 9 0 0 0,37-13 53 0 0,0-1 0 0 0,0 0 0 0 0,0 0 0 0 0,0 0-1 0 0,0-1 1 0 0,0 0 0 0 0,0 0 0 0 0,0 0 0 0 0,0-1 0 0 0,-9-2 0 0 0,15 3 21 0 0,-1 0 0 0 0,0 0-1 0 0,0-1 1 0 0,1 1 0 0 0,-1 0 0 0 0,0-1 0 0 0,0 1 0 0 0,1-1 0 0 0,-1 1 0 0 0,0-1 0 0 0,1 1 0 0 0,-1-1 0 0 0,1 1 0 0 0,-1-1-1 0 0,1 0 1 0 0,-1 1 0 0 0,1-1 0 0 0,-1 0 0 0 0,1 1 0 0 0,-1-1 0 0 0,1 0 0 0 0,0 0 0 0 0,0 1 0 0 0,-1-1 0 0 0,1 0 0 0 0,0-1-1 0 0,0 0-3 0 0,0-1-1 0 0,0 1 1 0 0,0 0-1 0 0,1-1 1 0 0,-1 1-1 0 0,1 0 1 0 0,-1 0-1 0 0,1 0 1 0 0,1-4-1 0 0,3-4-20 0 0,1 1-1 0 0,-1 0 0 0 0,8-9 0 0 0,-2 5 18 0 0,1-1-1 0 0,0 1 1 0 0,0 1 0 0 0,25-18-1 0 0,-31 25 35 0 0,1 1 0 0 0,0 0-1 0 0,-1 0 1 0 0,1 0 0 0 0,1 1 0 0 0,-1 0-1 0 0,0 0 1 0 0,1 1 0 0 0,0 0 0 0 0,-1 1-1 0 0,1-1 1 0 0,14 1 0 0 0,-17 1 6 0 0,1 1 1 0 0,-2 0-1 0 0,1 0 1 0 0,0 0-1 0 0,0 1 1 0 0,0 0 0 0 0,-1 0-1 0 0,1 0 1 0 0,-1 1-1 0 0,1-1 1 0 0,-1 1-1 0 0,0 0 1 0 0,0 0-1 0 0,0 0 1 0 0,0 1-1 0 0,-1 0 1 0 0,0-1 0 0 0,1 1-1 0 0,-1 0 1 0 0,-1 1-1 0 0,5 6 1 0 0,4 10 28 0 0,-1 1 0 0 0,-1 0 1 0 0,9 31-1 0 0,-10-28-74 0 0,-5-15-18 0 0,48 164-4801 0 0,-45-151 3251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2:20.317"/>
    </inkml:context>
    <inkml:brush xml:id="br0">
      <inkml:brushProperty name="width" value="0.05" units="cm"/>
      <inkml:brushProperty name="height" value="0.05" units="cm"/>
    </inkml:brush>
  </inkml:definitions>
  <inkml:trace contextRef="#ctx0" brushRef="#br0">35 277 9601 0 0,'-6'-22'436'0'0,"5"21"-339"0"0,1 0 0 0 0,0 0 0 0 0,-1 1 1 0 0,1-1-1 0 0,0 0 0 0 0,0 0 0 0 0,0 1 1 0 0,-1-1-1 0 0,1 0 0 0 0,0 0 0 0 0,0 1 0 0 0,0-1 1 0 0,0 0-1 0 0,0 0 0 0 0,1 0 0 0 0,-1 1 1 0 0,0-1-1 0 0,0 0 0 0 0,1 0 0 0 0,-1 1 1 0 0,1-2-1 0 0,3 32 1350 0 0,1 3-1304 0 0,-2-1-1 0 0,-1 1 1 0 0,-2 0-1 0 0,-1 0 1 0 0,-2 0-1 0 0,-1-1 1 0 0,-12 49-1 0 0,13-77-47 0 0,1-11-46 0 0,1-11-9 0 0,3-28-80 0 0,-1 1 1 0 0,-9-60 0 0 0,0-25-101 0 0,8 107 127 0 0,2 0 0 0 0,0-1 1 0 0,8-35-1 0 0,-9 54 13 0 0,0-1-1 0 0,1 1 1 0 0,0 0 0 0 0,0 0-1 0 0,0 0 1 0 0,0 1 0 0 0,1-1 0 0 0,0 0-1 0 0,0 1 1 0 0,0 0 0 0 0,1 0-1 0 0,-1 0 1 0 0,1 0 0 0 0,0 0-1 0 0,0 1 1 0 0,1 0 0 0 0,-1-1-1 0 0,1 2 1 0 0,-1-1 0 0 0,9-3-1 0 0,-5 3 0 0 0,-1 1-1 0 0,1 0 0 0 0,-1 1 0 0 0,1 0 0 0 0,0 0 0 0 0,-1 0 0 0 0,1 1 0 0 0,0 1 0 0 0,0-1 0 0 0,0 1 0 0 0,-1 0 0 0 0,1 1 0 0 0,14 4 0 0 0,-17-4 0 0 0,1 0-1 0 0,-1 0 1 0 0,1 1 0 0 0,-1 0-1 0 0,0 0 1 0 0,0 0 0 0 0,0 0-1 0 0,0 1 1 0 0,4 4 0 0 0,-8-7 1 0 0,0 1-1 0 0,0-1 1 0 0,0 0 0 0 0,0 1 0 0 0,0-1 0 0 0,0 0 0 0 0,-1 1 0 0 0,1-1 0 0 0,-1 1-1 0 0,1-1 1 0 0,-1 1 0 0 0,1-1 0 0 0,-1 1 0 0 0,0-1 0 0 0,0 1 0 0 0,0 0-1 0 0,1-1 1 0 0,-2 1 0 0 0,1-1 0 0 0,0 1 0 0 0,0 0 0 0 0,0-1 0 0 0,-1 1 0 0 0,1-1-1 0 0,-1 1 1 0 0,1-1 0 0 0,-1 1 0 0 0,0-1 0 0 0,0 0 0 0 0,1 1 0 0 0,-1-1 0 0 0,0 0-1 0 0,0 1 1 0 0,0-1 0 0 0,0 0 0 0 0,-1 0 0 0 0,1 0 0 0 0,-3 2 0 0 0,-4 4 7 0 0,0-1 1 0 0,-1 0-1 0 0,0-1 0 0 0,0 0 1 0 0,-1 0-1 0 0,-19 7 1 0 0,15-7-22 0 0,0 1 1 0 0,-16 10-1 0 0,30-16 16 0 0,0 0-1 0 0,0 0 1 0 0,0 0 0 0 0,0 0 0 0 0,-1 0-1 0 0,1 0 1 0 0,0 0 0 0 0,0 1 0 0 0,0-1-1 0 0,0 0 1 0 0,0 0 0 0 0,0 0-1 0 0,-1 0 1 0 0,1 0 0 0 0,0 0 0 0 0,0 0-1 0 0,0 1 1 0 0,0-1 0 0 0,0 0 0 0 0,0 0-1 0 0,0 0 1 0 0,0 0 0 0 0,0 0-1 0 0,0 1 1 0 0,0-1 0 0 0,-1 0 0 0 0,1 0-1 0 0,0 0 1 0 0,0 0 0 0 0,0 0 0 0 0,0 1-1 0 0,0-1 1 0 0,0 0 0 0 0,0 0-1 0 0,0 0 1 0 0,0 0 0 0 0,1 1 0 0 0,-1-1-1 0 0,0 0 1 0 0,0 0 0 0 0,0 0 0 0 0,0 0-1 0 0,0 0 1 0 0,0 1 0 0 0,0-1 0 0 0,10 5 15 0 0,15 0 5 0 0,-23-4-14 0 0,32 6 193 0 0,0 2 0 0 0,-1 1 0 0 0,39 17-1 0 0,-72-27-185 0 0,0 0-1 0 0,0 0 0 0 0,0 0 0 0 0,0 0 0 0 0,0 0 0 0 0,1 0 1 0 0,-1 0-1 0 0,0 0 0 0 0,0 0 0 0 0,0 0 0 0 0,0 0 0 0 0,0 0 0 0 0,0 0 1 0 0,1 0-1 0 0,-1 0 0 0 0,0 1 0 0 0,0-1 0 0 0,0 0 0 0 0,0 0 1 0 0,0 0-1 0 0,0 0 0 0 0,0 0 0 0 0,0 0 0 0 0,1 0 0 0 0,-1 0 0 0 0,0 0 1 0 0,0 1-1 0 0,0-1 0 0 0,0 0 0 0 0,0 0 0 0 0,0 0 0 0 0,0 0 1 0 0,0 0-1 0 0,0 0 0 0 0,0 1 0 0 0,0-1 0 0 0,0 0 0 0 0,0 0 0 0 0,0 0 1 0 0,0 0-1 0 0,0 0 0 0 0,0 1 0 0 0,0-1 0 0 0,0 0 0 0 0,0 0 1 0 0,0 0-1 0 0,0 0 0 0 0,0 0 0 0 0,0 0 0 0 0,0 1 0 0 0,0-1 1 0 0,0 0-1 0 0,0 0 0 0 0,0 0 0 0 0,0 0 0 0 0,-1 0 0 0 0,1 0 0 0 0,0 0 1 0 0,0 0-1 0 0,0 1 0 0 0,0-1 0 0 0,-14 5 466 0 0,-32 3-133 0 0,32-6-292 0 0,-185 35-3379 0 0,152-32 1541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2:34.098"/>
    </inkml:context>
    <inkml:brush xml:id="br0">
      <inkml:brushProperty name="width" value="0.05" units="cm"/>
      <inkml:brushProperty name="height" value="0.05" units="cm"/>
    </inkml:brush>
  </inkml:definitions>
  <inkml:trace contextRef="#ctx0" brushRef="#br0">200 263 5148 0 0,'-1'0'30'0'0,"0"0"-1"0"0,0 1 1 0 0,0-1-1 0 0,-1 0 1 0 0,1 0-1 0 0,0-1 1 0 0,0 1-1 0 0,0 0 1 0 0,0 0-1 0 0,0 0 1 0 0,0-1-1 0 0,0 1 1 0 0,0-1-1 0 0,0 1 1 0 0,0-1-1 0 0,0 1 1 0 0,0-1-1 0 0,0 0 1 0 0,0 1-1 0 0,0-1 1 0 0,0 0-1 0 0,1 0 1 0 0,-1 1-1 0 0,0-1 1 0 0,0 0-1 0 0,1 0 1 0 0,-1 0-1 0 0,1 0 1 0 0,-1 0-1 0 0,1 0 1 0 0,-1 0-1 0 0,1 0 1 0 0,0 0-1 0 0,-1 0 1 0 0,1 0-1 0 0,0-3 1 0 0,-1 3 9 0 0,1 0-1 0 0,0-1 1 0 0,-1 1 0 0 0,1 0 0 0 0,-1-1 0 0 0,1 1 0 0 0,-1 0-1 0 0,0-1 1 0 0,1 1 0 0 0,-1 0 0 0 0,0 0 0 0 0,0 0 0 0 0,0 0-1 0 0,0 0 1 0 0,0 0 0 0 0,0 0 0 0 0,0 0 0 0 0,0 0 0 0 0,-1 0-1 0 0,1 1 1 0 0,0-1 0 0 0,0 0 0 0 0,-1 1 0 0 0,-1-1 0 0 0,-33-6 1231 0 0,23 4-871 0 0,0 0 0 0 0,-25 0 0 0 0,21 3-337 0 0,-12-1 608 0 0,52-2 82 0 0,242-18 553 0 0,311-35-1283 0 0,56-52 187 0 0,-584 101-174 0 0,-140 43-2074 0 0,69-25 1050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2:34.548"/>
    </inkml:context>
    <inkml:brush xml:id="br0">
      <inkml:brushProperty name="width" value="0.05" units="cm"/>
      <inkml:brushProperty name="height" value="0.05" units="cm"/>
    </inkml:brush>
  </inkml:definitions>
  <inkml:trace contextRef="#ctx0" brushRef="#br0">141 273 6657 0 0,'-8'3'104'0'0,"-58"21"601"0"0,62-22-551 0 0,-1-1 1 0 0,0 0-1 0 0,0 0 1 0 0,1 0 0 0 0,-1-1-1 0 0,0 0 1 0 0,0 0-1 0 0,0 0 1 0 0,1 0 0 0 0,-1-1-1 0 0,-7-2 1 0 0,11 3-139 0 0,1 0 1 0 0,0 0 0 0 0,0 0-1 0 0,0 0 1 0 0,0 0 0 0 0,0 0-1 0 0,0 0 1 0 0,0 0 0 0 0,0 0-1 0 0,0 0 1 0 0,-1 0 0 0 0,1 0-1 0 0,0 0 1 0 0,0 0-1 0 0,0 0 1 0 0,0 0 0 0 0,0 0-1 0 0,0 0 1 0 0,0 0 0 0 0,0-1-1 0 0,0 1 1 0 0,0 0 0 0 0,0 0-1 0 0,0 0 1 0 0,0 0-1 0 0,0 0 1 0 0,-1 0 0 0 0,1 0-1 0 0,0 0 1 0 0,0 0 0 0 0,0-1-1 0 0,0 1 1 0 0,0 0 0 0 0,0 0-1 0 0,0 0 1 0 0,0 0 0 0 0,0 0-1 0 0,0 0 1 0 0,0 0-1 0 0,0 0 1 0 0,0-1 0 0 0,1 1-1 0 0,-1 0 1 0 0,0 0 0 0 0,0 0-1 0 0,0 0 1 0 0,0 0 0 0 0,0 0-1 0 0,0 0 1 0 0,0 0-1 0 0,0 0 1 0 0,0 0 0 0 0,0-1-1 0 0,0 1 1 0 0,0 0 0 0 0,0 0-1 0 0,0 0 1 0 0,1 0 0 0 0,-1 0-1 0 0,0 0 1 0 0,0 0-1 0 0,0 0 1 0 0,0 0 0 0 0,0 0-1 0 0,0 0 1 0 0,0 0 0 0 0,13-6 569 0 0,15-2-24 0 0,156-21 884 0 0,-49 10-830 0 0,610-91 1208 0 0,-177 29-1422 0 0,-309 47-391 0 0,-179 24-10 0 0,-106 14-824 0 0,1 2 0 0 0,0 1 1 0 0,1 1-1 0 0,0 1 0 0 0,-30 16 0 0 0,24-10-603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2:34.910"/>
    </inkml:context>
    <inkml:brush xml:id="br0">
      <inkml:brushProperty name="width" value="0.05" units="cm"/>
      <inkml:brushProperty name="height" value="0.05" units="cm"/>
    </inkml:brush>
  </inkml:definitions>
  <inkml:trace contextRef="#ctx0" brushRef="#br0">16 278 5973 0 0,'-1'0'25'0'0,"1"0"1"0"0,-1 1 0 0 0,0-1 0 0 0,0 0 0 0 0,0 0 0 0 0,1 1 0 0 0,-1-1-1 0 0,0 1 1 0 0,0-1 0 0 0,1 1 0 0 0,-1-1 0 0 0,0 1 0 0 0,1-1 0 0 0,-1 1-1 0 0,1-1 1 0 0,-1 1 0 0 0,1 0 0 0 0,-1-1 0 0 0,1 1 0 0 0,-1 0 0 0 0,1 0-1 0 0,-1-1 1 0 0,1 1 0 0 0,0 0 0 0 0,0 0 0 0 0,-1 0 0 0 0,1 0 0 0 0,2 0 84 0 0,0 0 0 0 0,0 0 0 0 0,0-1-1 0 0,0 1 1 0 0,0-1 0 0 0,0 1 0 0 0,0-1 0 0 0,0 0 0 0 0,0 0 0 0 0,4 0 0 0 0,-6 0-95 0 0,21 0 410 0 0,0-1-1 0 0,1-1 0 0 0,27-7 0 0 0,1 0-22 0 0,408-50 1238 0 0,276-41 120 0 0,-11-10-1105 0 0,-686 102-685 0 0,-33 7-97 0 0,-16 5-105 0 0,4-2 145 0 0,-38 10-572 0 0,-200 49-3816 0 0,199-52 3103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2:35.267"/>
    </inkml:context>
    <inkml:brush xml:id="br0">
      <inkml:brushProperty name="width" value="0.05" units="cm"/>
      <inkml:brushProperty name="height" value="0.05" units="cm"/>
    </inkml:brush>
  </inkml:definitions>
  <inkml:trace contextRef="#ctx0" brushRef="#br0">1 325 6845 0 0,'0'1'25'0'0,"1"-1"1"0"0,0 1-1 0 0,-1-1 1 0 0,1 1-1 0 0,0-1 0 0 0,-1 1 1 0 0,1-1-1 0 0,0 0 1 0 0,0 1-1 0 0,-1-1 1 0 0,1 0-1 0 0,0 0 1 0 0,0 1-1 0 0,0-1 1 0 0,0 0-1 0 0,-1 0 1 0 0,1 0-1 0 0,0 0 1 0 0,0 0-1 0 0,0 0 1 0 0,0 0-1 0 0,-1 0 0 0 0,1-1 1 0 0,0 1-1 0 0,0 0 1 0 0,1-1-1 0 0,29-10 860 0 0,-19 7-539 0 0,380-91 4120 0 0,8 31-2901 0 0,-144 25-1091 0 0,454-66-324 0 0,-644 94-632 0 0,-154 43-1701 0 0,-64 21-1274 0 0,95-37 1906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18.511"/>
    </inkml:context>
    <inkml:brush xml:id="br0">
      <inkml:brushProperty name="width" value="0.05" units="cm"/>
      <inkml:brushProperty name="height" value="0.05" units="cm"/>
    </inkml:brush>
  </inkml:definitions>
  <inkml:trace contextRef="#ctx0" brushRef="#br0">4 215 5817 0 0,'0'0'1343'0'0,"-3"1"-1286"0"0,3-1-17 0 0,0 0-1 0 0,0 0 0 0 0,0 0 0 0 0,0 0 0 0 0,0 0 1 0 0,0 0-1 0 0,0 0 0 0 0,0 0 0 0 0,0 0 1 0 0,0 0-1 0 0,0 0 0 0 0,0 0 0 0 0,0 1 0 0 0,1-1 1 0 0,-1 0-1 0 0,0 0 0 0 0,0 0 0 0 0,0 0 1 0 0,0 0-1 0 0,0 0 0 0 0,0 0 0 0 0,0 0 0 0 0,0 0 1 0 0,0 0-1 0 0,0 0 0 0 0,0 0 0 0 0,0 0 1 0 0,0 0-1 0 0,0 0 0 0 0,0 0 0 0 0,0 1 0 0 0,0-1 1 0 0,0 0-1 0 0,0 0 0 0 0,0 0 0 0 0,0 0 1 0 0,0 0-1 0 0,0 0 0 0 0,0 0 0 0 0,0 0 0 0 0,0 0 1 0 0,0 0-1 0 0,0 0 0 0 0,0 0 0 0 0,0 1 1 0 0,0-1-1 0 0,0 0 0 0 0,0 0 0 0 0,0 0 0 0 0,0 0 1 0 0,0 0-1 0 0,0 0 0 0 0,0 0 0 0 0,0 0 1 0 0,0 0-1 0 0,-1 0 0 0 0,1 0 0 0 0,0 0 0 0 0,0 0 1 0 0,0 0-1 0 0,0 0 0 0 0,0 0 0 0 0,0 0 1 0 0,13 5 339 0 0,-5-3-364 0 0,1-1 0 0 0,0 0 0 0 0,11 0-1 0 0,54-1 75 0 0,231-2-42 0 0,-133-3 31 0 0,216-14 242 0 0,-102 3-216 0 0,760 7-150 0 0,-857 18 28 0 0,221 4 6 0 0,189-24 112 0 0,108 9-158 0 0,-457-1 99 0 0,-121-1-15 0 0,928-31 17 0 0,319-12 11 0 0,-554 38-233 0 0,113 17 278 0 0,-36-64-266 0 0,-838 48 172 0 0,128-21 53 0 0,-183 28-89 0 0,12-2 366 0 0,-18 3-325 0 0,0 0 0 0 0,1 1 0 0 0,-1-1 0 0 0,0 0 0 0 0,0 0 0 0 0,1 0 0 0 0,-1 0 0 0 0,0 0 0 0 0,0 0 0 0 0,0 0 0 0 0,1 0 0 0 0,-1 1 1 0 0,0-1-1 0 0,0 0 0 0 0,0 0 0 0 0,0 0 0 0 0,1 0 0 0 0,-1 0 0 0 0,0 1 0 0 0,0-1 0 0 0,0 0 0 0 0,0 0 0 0 0,0 0 0 0 0,0 1 0 0 0,0-1 1 0 0,0 0-1 0 0,1 0 0 0 0,-1 1 0 0 0,0-1 0 0 0,0 0 0 0 0,0 0 0 0 0,0 0 0 0 0,0 1 0 0 0,0-1 0 0 0,0 0 0 0 0,0 0 0 0 0,0 1 0 0 0,0-1 0 0 0,-1 0 1 0 0,1 0-1 0 0,0 0 0 0 0,0 1 0 0 0,0-1 0 0 0,0 0 0 0 0,0 0 0 0 0,0 1 0 0 0,0-1 0 0 0,0 0 0 0 0,-1 0 0 0 0,1 0 0 0 0,0 0 0 0 0,0 1 1 0 0,0-1-1 0 0,0 0 0 0 0,-1 0 0 0 0,0 1-63 0 0,0 0 0 0 0,0 0 1 0 0,0-1-1 0 0,0 1 0 0 0,0 0 1 0 0,-1-1-1 0 0,1 1 0 0 0,0-1 0 0 0,0 0 1 0 0,-1 1-1 0 0,1-1 0 0 0,0 0 1 0 0,-1 1-1 0 0,1-1 0 0 0,0 0 1 0 0,-1 0-1 0 0,1 0 0 0 0,0 0 0 0 0,-1-1 1 0 0,1 1-1 0 0,0 0 0 0 0,-1 0 1 0 0,-1-2-1 0 0,-6 0-815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2:37.297"/>
    </inkml:context>
    <inkml:brush xml:id="br0">
      <inkml:brushProperty name="width" value="0.05" units="cm"/>
      <inkml:brushProperty name="height" value="0.05" units="cm"/>
    </inkml:brush>
  </inkml:definitions>
  <inkml:trace contextRef="#ctx0" brushRef="#br0">71 171 6753 0 0,'0'0'496'0'0,"-6"1"-176"0"0,-17 3 75 0 0,18-4 2751 0 0,1-4-2729 0 0,-11-13-54 0 0,11 13 1084 0 0,4-3-1285 0 0,-3-21-19 0 0,2 21 69 0 0,4 2-126 0 0,10-16-4 0 0,-10 16 253 0 0,1 10-208 0 0,14 16 2 0 0,-14-16 465 0 0,-2 11-518 0 0,-2 2-56 0 0,0-8 3 0 0,1-1 0 0 0,0 0 0 0 0,0 1 1 0 0,4 12 205 0 0,-8-7-145 0 0,-7 44 1 0 0,7-44 232 0 0,-4-5-239 0 0,-20 31-58 0 0,20-30-90 0 0,2-27-232 0 0,4 13 263 0 0,-1-1-86 0 0,4-9-128 0 0,-1 0 191 0 0,1 1 1 0 0,0 0-1 0 0,1-1 1 0 0,0 1-1 0 0,1 1 0 0 0,8-18 1 0 0,-1 8-71 0 0,2 0-1 0 0,0 1 1 0 0,1 0 0 0 0,0 0 0 0 0,2 2 0 0 0,0 0-1 0 0,30-25 1 0 0,-39 39 122 0 0,-1-1-1 0 0,1 1 0 0 0,0 1 0 0 0,0-1 0 0 0,0 1 1 0 0,0 0-1 0 0,0 1 0 0 0,10-2 0 0 0,-15 3 11 0 0,0 1-1 0 0,0-1 0 0 0,0 1 1 0 0,0 0-1 0 0,0 0 1 0 0,0 0-1 0 0,1 0 0 0 0,-1 0 1 0 0,0 0-1 0 0,0 0 0 0 0,0 1 1 0 0,0-1-1 0 0,0 1 1 0 0,0-1-1 0 0,0 1 0 0 0,-1 0 1 0 0,1 0-1 0 0,0 0 1 0 0,0 0-1 0 0,0 0 0 0 0,-1 0 1 0 0,1 0-1 0 0,-1 1 0 0 0,1-1 1 0 0,-1 1-1 0 0,1-1 1 0 0,-1 1-1 0 0,0 0 0 0 0,0-1 1 0 0,0 1-1 0 0,0 0 0 0 0,0 0 1 0 0,0 0-1 0 0,0-1 1 0 0,0 4-1 0 0,1 2 2 0 0,0 1 0 0 0,-1-1 0 0 0,0 0 0 0 0,0 1 0 0 0,-1-1 0 0 0,0 0 0 0 0,0 1 0 0 0,-1-1 0 0 0,0 0 0 0 0,-3 13 0 0 0,-1-7 15 0 0,1 0 0 0 0,-2-1 0 0 0,0 1 0 0 0,-14 21 0 0 0,16-30-9 0 0,5-13 13 0 0,6-15-9 0 0,1 8-27 0 0,1 0-1 0 0,0 0 0 0 0,1 1 1 0 0,20-25-1 0 0,-26 35 13 0 0,-1 1 0 0 0,1 0 1 0 0,0 0-1 0 0,0 1 0 0 0,0-1 0 0 0,1 1 0 0 0,-1 0 1 0 0,1 0-1 0 0,0 0 0 0 0,-1 1 0 0 0,1-1 1 0 0,1 1-1 0 0,-1 0 0 0 0,0 1 0 0 0,0 0 0 0 0,1-1 1 0 0,-1 1-1 0 0,0 1 0 0 0,1-1 0 0 0,5 1 1 0 0,-10 0 3 0 0,1 1 1 0 0,-1-1-1 0 0,0 0 1 0 0,0 1-1 0 0,1-1 1 0 0,-1 0-1 0 0,0 1 1 0 0,0 0-1 0 0,0-1 1 0 0,0 1-1 0 0,0 0 1 0 0,0-1-1 0 0,0 1 1 0 0,0 0-1 0 0,0 0 1 0 0,0 0 0 0 0,0 0-1 0 0,0 0 1 0 0,0 0-1 0 0,0 1 1 0 0,0 1 1 0 0,1 0 1 0 0,-1 0 0 0 0,0-1 0 0 0,-1 1 0 0 0,1 0 0 0 0,0 0-1 0 0,-1 0 1 0 0,0 5 0 0 0,0 5 9 0 0,-1 0 1 0 0,0 0-1 0 0,-4 15 0 0 0,3-21-9 0 0,1 1-6 0 0,-1 0-50 0 0,0 0 1 0 0,1 0-1 0 0,0 1 1 0 0,1-1-1 0 0,-1 0 0 0 0,3 15 1 0 0,-2 5-1406 0 0,0-25 1039 0 0,0 0 0 0 0,-1 0 1 0 0,1-1-1 0 0,1 1 1 0 0,-1 0-1 0 0,0 0 0 0 0,1 0 1 0 0,-1 0-1 0 0,1 0 1 0 0,0 0-1 0 0,0 0 1 0 0,1 2-1 0 0,2 2-745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2:37.952"/>
    </inkml:context>
    <inkml:brush xml:id="br0">
      <inkml:brushProperty name="width" value="0.05" units="cm"/>
      <inkml:brushProperty name="height" value="0.05" units="cm"/>
    </inkml:brush>
  </inkml:definitions>
  <inkml:trace contextRef="#ctx0" brushRef="#br0">146 470 7453 0 0,'1'-3'65'0'0,"1"1"1"0"0,0-1 0 0 0,-1 0-1 0 0,0 1 1 0 0,0-1 0 0 0,1 0-1 0 0,-1 0 1 0 0,-1 0 0 0 0,1 0-1 0 0,0 0 1 0 0,-1 0 0 0 0,0 0-1 0 0,1-4 1 0 0,-1-2 385 0 0,0 1 0 0 0,-1-1 0 0 0,-2-13 0 0 0,3 21-387 0 0,-1 0-1 0 0,1-1 1 0 0,0 1 0 0 0,0 0-1 0 0,-1 0 1 0 0,1-1 0 0 0,-1 1-1 0 0,1 0 1 0 0,-1 0-1 0 0,1 0 1 0 0,-1 0 0 0 0,0 0-1 0 0,0 0 1 0 0,1 0-1 0 0,-1 0 1 0 0,0 0 0 0 0,0 0-1 0 0,0 0 1 0 0,0 0 0 0 0,0 0-1 0 0,0 1 1 0 0,0-1-1 0 0,-1 0 1 0 0,1 1 0 0 0,0-1-1 0 0,0 1 1 0 0,0 0-1 0 0,-1-1 1 0 0,-1 1 0 0 0,0 0-23 0 0,0 0 1 0 0,0 0 0 0 0,0 1 0 0 0,0-1-1 0 0,-1 1 1 0 0,1 0 0 0 0,0 0 0 0 0,0 0 0 0 0,1 0-1 0 0,-1 0 1 0 0,-3 3 0 0 0,-1 0 13 0 0,0 1-1 0 0,0 0 1 0 0,1 0 0 0 0,0 1 0 0 0,0 0 0 0 0,0 0 0 0 0,1 0-1 0 0,-1 1 1 0 0,2 0 0 0 0,-1 0 0 0 0,1 0 0 0 0,0 0-1 0 0,0 1 1 0 0,1 0 0 0 0,0 0 0 0 0,1-1 0 0 0,-3 11 0 0 0,5-17-49 0 0,0 0-1 0 0,0 0 1 0 0,-1 0 0 0 0,1 1 0 0 0,0-1 0 0 0,0 0 0 0 0,0 0 0 0 0,0 0 0 0 0,0 0 0 0 0,1 1 0 0 0,-1-1 0 0 0,0 0 0 0 0,1 0 0 0 0,-1 0 0 0 0,0 0 0 0 0,1 0 0 0 0,-1 0 0 0 0,1 0 0 0 0,0 0-1 0 0,-1 0 1 0 0,1 0 0 0 0,0 0 0 0 0,0 0 0 0 0,1 1 0 0 0,-1-1-10 0 0,1 0-1 0 0,0 0 1 0 0,-1-1 0 0 0,1 1-1 0 0,0-1 1 0 0,-1 0-1 0 0,1 1 1 0 0,0-1 0 0 0,0 0-1 0 0,-1 0 1 0 0,1 0 0 0 0,0 0-1 0 0,0 0 1 0 0,2-1-1 0 0,4 0-98 0 0,0-1 0 0 0,0-1 0 0 0,0 1 0 0 0,-1-2 0 0 0,1 1-1 0 0,8-6 1 0 0,-6 1 14 0 0,-1 1-9 0 0,-12 14 38 0 0,3-6 62 0 0,-1 0 1 0 0,1 0-1 0 0,0 0 1 0 0,-1 0-1 0 0,1 0 1 0 0,0 0-1 0 0,0 0 0 0 0,-1 0 1 0 0,1 0-1 0 0,0 0 1 0 0,0 0-1 0 0,0 0 1 0 0,0 0-1 0 0,1 0 1 0 0,-1 0-1 0 0,0 0 1 0 0,0 0-1 0 0,1 0 0 0 0,-1 0 1 0 0,0 0-1 0 0,1 0 1 0 0,-1-1-1 0 0,1 1 1 0 0,-1 0-1 0 0,1 0 1 0 0,0 0-1 0 0,1 1 1 0 0,24 23 645 0 0,-18-19-363 0 0,-6-4-271 0 0,1 0 0 0 0,-1 0 0 0 0,0 0 0 0 0,1 0 0 0 0,0 0 0 0 0,-1-1 0 0 0,1 0 1 0 0,0 1-1 0 0,0-1 0 0 0,0 0 0 0 0,0 0 0 0 0,5 0 0 0 0,-6-1-18 0 0,0 0 0 0 0,0 0 0 0 0,0 0 1 0 0,0 0-1 0 0,0-1 0 0 0,0 0 0 0 0,0 1 0 0 0,0-1 1 0 0,0 0-1 0 0,0 0 0 0 0,0 0 0 0 0,-1 0 0 0 0,1 0 0 0 0,0 0 1 0 0,0 0-1 0 0,-1-1 0 0 0,1 1 0 0 0,-1-1 0 0 0,3-2 1 0 0,19-21-137 0 0,0-1 0 0 0,-2-1 0 0 0,-1-1 1 0 0,-1-1-1 0 0,-2-1 0 0 0,-1-1 1 0 0,-1 0-1 0 0,-1-1 0 0 0,-2 0 1 0 0,8-36-1 0 0,-14 43 157 0 0,1-6 15 0 0,-1 0-1 0 0,4-64 1 0 0,-11 88-69 0 0,-2 7 16 0 0,-7 13 17 0 0,-7 23 86 0 0,-47 136 851 0 0,56-145-754 0 0,2 0 0 0 0,0 1-1 0 0,2 0 1 0 0,-1 42 0 0 0,5-62-227 0 0,0 0 0 0 0,1 1 1 0 0,0-1-1 0 0,0 0 0 0 0,1 0 1 0 0,5 15-1 0 0,-3-15-762 0 0,0-1-1 0 0,0 1 1 0 0,8 11 0 0 0,1-15-2909 0 0,-9-8 2493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2:38.311"/>
    </inkml:context>
    <inkml:brush xml:id="br0">
      <inkml:brushProperty name="width" value="0.05" units="cm"/>
      <inkml:brushProperty name="height" value="0.05" units="cm"/>
    </inkml:brush>
  </inkml:definitions>
  <inkml:trace contextRef="#ctx0" brushRef="#br0">17 84 8365 0 0,'-1'0'85'0'0,"0"0"1"0"0,0-1-1 0 0,0 1 1 0 0,0 0-1 0 0,0-1 1 0 0,1 1-1 0 0,-1-1 0 0 0,0 0 1 0 0,0 1-1 0 0,1-1 1 0 0,-1 0-1 0 0,0 1 1 0 0,1-1-1 0 0,-1 0 1 0 0,1 0-1 0 0,-1 1 1 0 0,1-1-1 0 0,-1 0 0 0 0,1 0 1 0 0,-1 0-1 0 0,1 0 1 0 0,0 0-1 0 0,0 1 1 0 0,-1-1-1 0 0,1 0 1 0 0,0 0-1 0 0,0 0 1 0 0,0 0-1 0 0,0-2 1 0 0,1 2 15 0 0,0 0 0 0 0,0-1 0 0 0,0 1 0 0 0,0 0 0 0 0,1 0 0 0 0,-1 0 0 0 0,0 0 0 0 0,0 0 1 0 0,1 0-1 0 0,-1 0 0 0 0,1 0 0 0 0,-1 0 0 0 0,1 1 0 0 0,-1-1 0 0 0,1 1 0 0 0,-1-1 0 0 0,3 0 1 0 0,29-9-478 0 0,0 1 0 0 0,1 1 0 0 0,0 2 1 0 0,0 1-1 0 0,65 0 0 0 0,-57 6-1602 0 0,-23 4 779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2:38.640"/>
    </inkml:context>
    <inkml:brush xml:id="br0">
      <inkml:brushProperty name="width" value="0.05" units="cm"/>
      <inkml:brushProperty name="height" value="0.05" units="cm"/>
    </inkml:brush>
  </inkml:definitions>
  <inkml:trace contextRef="#ctx0" brushRef="#br0">15 34 8593 0 0,'0'1'45'0'0,"-1"-1"0"0"0,1 0-1 0 0,0 1 1 0 0,0-1 0 0 0,-1 1 0 0 0,1-1 0 0 0,0 0 0 0 0,0 1 0 0 0,-1-1-1 0 0,1 0 1 0 0,-1 1 0 0 0,1-1 0 0 0,0 0 0 0 0,-1 1 0 0 0,1-1 0 0 0,0 0-1 0 0,-1 0 1 0 0,1 0 0 0 0,-1 1 0 0 0,1-1 0 0 0,-1 0 0 0 0,1 0 0 0 0,-1 0-1 0 0,1 0 1 0 0,-6-1 5005 0 0,22-4-4237 0 0,-2-1-724 0 0,1 1 0 0 0,-1 0-1 0 0,1 0 1 0 0,0 2-1 0 0,19-3 1 0 0,39 1-1915 0 0,-42 9-2423 0 0,-27-3 2764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2:39.298"/>
    </inkml:context>
    <inkml:brush xml:id="br0">
      <inkml:brushProperty name="width" value="0.05" units="cm"/>
      <inkml:brushProperty name="height" value="0.05" units="cm"/>
    </inkml:brush>
  </inkml:definitions>
  <inkml:trace contextRef="#ctx0" brushRef="#br0">170 391 8365 0 0,'-1'-2'47'0'0,"0"1"0"0"0,1-1 0 0 0,-1 1 0 0 0,0-1-1 0 0,1 0 1 0 0,-1 1 0 0 0,1-1 0 0 0,-1 0 0 0 0,1 0 0 0 0,0 1 0 0 0,0-1 0 0 0,-1 0 0 0 0,2 0 0 0 0,-1 0 0 0 0,0 1 0 0 0,0-1 0 0 0,0 0 0 0 0,1 0 0 0 0,-1 1 0 0 0,2-4-1 0 0,12-35 1299 0 0,-13 39-1284 0 0,-1 1 0 0 0,0-1 0 0 0,1 0 1 0 0,-1 1-1 0 0,0-1 0 0 0,0 1 0 0 0,0-1 0 0 0,0 0 1 0 0,0 1-1 0 0,0-1 0 0 0,0 0 0 0 0,0 1 0 0 0,0-1 0 0 0,0 1 1 0 0,0-1-1 0 0,0 0 0 0 0,0 1 0 0 0,0-1 0 0 0,0 1 0 0 0,-1-1 1 0 0,1 0-1 0 0,0 1 0 0 0,0-1 0 0 0,-1 1 0 0 0,1-1 0 0 0,0 1 1 0 0,-1-1-1 0 0,1 1 0 0 0,-1-1 0 0 0,1 1 0 0 0,-1-1 0 0 0,1 1 1 0 0,-1-1-1 0 0,1 1 0 0 0,-1 0 0 0 0,1-1 0 0 0,-1 1 1 0 0,1 0-1 0 0,-1 0 0 0 0,1-1 0 0 0,-1 1 0 0 0,0 0 0 0 0,1 0 1 0 0,-1 0-1 0 0,0 0 0 0 0,1 0 0 0 0,-2 0 0 0 0,-9 4 38 0 0,-35 14-16 0 0,20-5-5 0 0,-32 23-1 0 0,43-27 370 0 0,13 4-381 0 0,-6 42-45 0 0,6-41-124 0 0,9-2-83 0 0,22 38-74 0 0,-22-38-87 0 0,10-14-2824 0 0,50-7 2734 0 0,-50 7 62 0 0,10-10-300 0 0,79-34 658 0 0,-100 44 27 0 0,-1-1-1 0 0,0 1 0 0 0,0 0 0 0 0,0-1 0 0 0,7-6 0 0 0,35-28 87 0 0,-45 36-75 0 0,0-1-1 0 0,-1 0 1 0 0,1 0 0 0 0,0 0-1 0 0,-1 0 1 0 0,1 0 0 0 0,-1-1-1 0 0,0 1 1 0 0,0 0-1 0 0,0-1 1 0 0,0 1 0 0 0,0 0-1 0 0,-1-1 1 0 0,1 1 0 0 0,-1-1-1 0 0,1 1 1 0 0,-1-1-1 0 0,0 0 1 0 0,0 1 0 0 0,0-1-1 0 0,0 1 1 0 0,-1-1-1 0 0,0-3 1 0 0,0-3 132 0 0,1 1 4 0 0,-1-1 0 0 0,-1 1 0 0 0,1 0 0 0 0,-1 0 0 0 0,-1 0 1 0 0,0 1-1 0 0,-5-12 0 0 0,8 17-131 0 0,-1 1 1 0 0,0-1-1 0 0,0 1 1 0 0,0 0-1 0 0,0-1 1 0 0,0 1 0 0 0,0 0-1 0 0,0 0 1 0 0,0-1-1 0 0,0 1 1 0 0,0 0-1 0 0,-1 0 1 0 0,1 0-1 0 0,-1 0 1 0 0,1 1 0 0 0,0-1-1 0 0,-1 0 1 0 0,1 1-1 0 0,-1-1 1 0 0,0 1-1 0 0,1-1 1 0 0,-1 1-1 0 0,1 0 1 0 0,-1-1 0 0 0,0 1-1 0 0,1 0 1 0 0,-1 0-1 0 0,0 0 1 0 0,1 1-1 0 0,-1-1 1 0 0,1 0 0 0 0,-1 1-1 0 0,0-1 1 0 0,1 0-1 0 0,-1 1 1 0 0,1 0-1 0 0,-1-1 1 0 0,1 1-1 0 0,0 0 1 0 0,-1 0 0 0 0,1 0-1 0 0,0 0 1 0 0,-1 0-1 0 0,-1 2 1 0 0,-9 8 138 0 0,-1 0 1 0 0,2 1-1 0 0,0 0 1 0 0,0 1-1 0 0,1 0 1 0 0,1 1-1 0 0,0 0 1 0 0,-11 23-1 0 0,19-35-156 0 0,0 0-1 0 0,0 0 0 0 0,0 1 1 0 0,1-1-1 0 0,-1 0 0 0 0,1 0 1 0 0,-1 0-1 0 0,1 0 0 0 0,0 0 1 0 0,-1 1-1 0 0,1-1 0 0 0,0 0 1 0 0,0 0-1 0 0,1 1 0 0 0,-1-1 1 0 0,0 0-1 0 0,1 0 1 0 0,0 0-1 0 0,-1 0 0 0 0,1 0 1 0 0,2 4-1 0 0,-2-5-8 0 0,0 1 0 0 0,1-1 0 0 0,0 0 0 0 0,-1 1 0 0 0,1-1 0 0 0,0 0 0 0 0,0 0 0 0 0,-1 0 0 0 0,1 0 0 0 0,0 0 0 0 0,0 0 0 0 0,0-1 0 0 0,0 1 0 0 0,0-1 0 0 0,0 1 0 0 0,1-1 0 0 0,-1 0 0 0 0,0 0 0 0 0,0 0 0 0 0,0 0 0 0 0,0 0 0 0 0,4-1 0 0 0,5 0 3 0 0,0-1 0 0 0,0 0-1 0 0,0-1 1 0 0,0 0 0 0 0,15-7-1 0 0,-22 8-3 0 0,0 0 0 0 0,-1 0 0 0 0,1 0-1 0 0,0 0 1 0 0,0-1 0 0 0,-1 0-1 0 0,0 1 1 0 0,1-1 0 0 0,-1-1-1 0 0,0 1 1 0 0,-1 0 0 0 0,1-1-1 0 0,0 1 1 0 0,-1-1 0 0 0,0 0 0 0 0,3-7-1 0 0,-6-9-6 0 0,-2 14-8 0 0,-1 14-10 0 0,-11 32 14 0 0,2-11 31 0 0,12-25 2 0 0,0 0-1 0 0,0 0 1 0 0,0 0-1 0 0,0 0 1 0 0,1 0 0 0 0,0 0-1 0 0,-1 0 1 0 0,2 1 0 0 0,-1-1-1 0 0,0 0 1 0 0,1 0 0 0 0,0 0-1 0 0,0 0 1 0 0,2 7-1 0 0,-2-10-8 0 0,0 1-1 0 0,0 0 0 0 0,0 0 1 0 0,0-1-1 0 0,1 1 0 0 0,-1-1 1 0 0,0 1-1 0 0,1-1 0 0 0,-1 1 1 0 0,1-1-1 0 0,0 0 0 0 0,-1 0 1 0 0,1 0-1 0 0,0 0 0 0 0,0 0 1 0 0,0 0-1 0 0,-1 0 0 0 0,1-1 1 0 0,0 1-1 0 0,0 0 0 0 0,0-1 1 0 0,0 0-1 0 0,0 0 0 0 0,0 1 1 0 0,1-1-1 0 0,-1 0 0 0 0,0-1 1 0 0,0 1-1 0 0,0 0 0 0 0,0 0 1 0 0,3-2-1 0 0,6-1-70 0 0,-1 0 0 0 0,1-1 0 0 0,-1-1 0 0 0,0 1 0 0 0,0-2 0 0 0,0 1 0 0 0,-1-1 0 0 0,14-12 0 0 0,-8 6-136 0 0,-1-1 1 0 0,0-1 0 0 0,-1 0-1 0 0,12-19 1 0 0,-18 23 165 0 0,-1-1 1 0 0,-1 0-1 0 0,0 0 0 0 0,0 0 0 0 0,-1-1 1 0 0,-1 1-1 0 0,0-1 0 0 0,0 0 0 0 0,-1 0 1 0 0,-1 0-1 0 0,1-22 0 0 0,-3-6-1 0 0,-2 0 0 0 0,-10-47 0 0 0,7 61 18 0 0,6 25 10 0 0,0 0 1 0 0,0 0-1 0 0,0 0 0 0 0,0 0 1 0 0,-1 0-1 0 0,1 0 1 0 0,0 0-1 0 0,-1 1 0 0 0,1-1 1 0 0,0 0-1 0 0,-1 0 0 0 0,1 0 1 0 0,-1 1-1 0 0,0-1 1 0 0,1 0-1 0 0,-1 0 0 0 0,1 1 1 0 0,-1-1-1 0 0,0 1 0 0 0,0-1 1 0 0,1 0-1 0 0,-2 0 0 0 0,-1 5 3 0 0,1-1 0 0 0,-1 0 0 0 0,1 1 0 0 0,0 0-1 0 0,0-1 1 0 0,0 1 0 0 0,0 0 0 0 0,1 0 0 0 0,-2 8-1 0 0,-9 28 588 0 0,3 2-1 0 0,1-1 0 0 0,2 1 0 0 0,0 64 1 0 0,6-86-428 0 0,1-1 0 0 0,1 1 0 0 0,1-1 1 0 0,0 1-1 0 0,1-1 0 0 0,11 28 0 0 0,-14-44-278 0 0,0-1-1 0 0,0 1 1 0 0,0-1 0 0 0,0 0-1 0 0,1 0 1 0 0,-1 0 0 0 0,1 0-1 0 0,-1 0 1 0 0,1 0-1 0 0,0 0 1 0 0,-1 0 0 0 0,1-1-1 0 0,0 1 1 0 0,0 0 0 0 0,0-1-1 0 0,0 0 1 0 0,1 1-1 0 0,-1-1 1 0 0,0 0 0 0 0,1 0-1 0 0,2 0 1 0 0,-5-1-66 0 0,1 0 0 0 0,0 0 0 0 0,0 0 0 0 0,0 0 0 0 0,0-1 0 0 0,-1 1 0 0 0,1 0 0 0 0,0 0 0 0 0,0-1 0 0 0,-1 1 0 0 0,1-1 0 0 0,0 1 0 0 0,0-1 0 0 0,-1 1 0 0 0,1-1 0 0 0,-1 1 0 0 0,1-1 0 0 0,0 1 0 0 0,-1-1 0 0 0,1 0 0 0 0,-1 1 0 0 0,1-1 0 0 0,-1 0 0 0 0,0 0 0 0 0,1 1 0 0 0,-1-1-1 0 0,0 0 1 0 0,0 0 0 0 0,1 0 0 0 0,-1 1 0 0 0,0-1 0 0 0,0 0 0 0 0,0 0 0 0 0,0-1 0 0 0,-4-5-1046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2:39.627"/>
    </inkml:context>
    <inkml:brush xml:id="br0">
      <inkml:brushProperty name="width" value="0.05" units="cm"/>
      <inkml:brushProperty name="height" value="0.05" units="cm"/>
    </inkml:brush>
  </inkml:definitions>
  <inkml:trace contextRef="#ctx0" brushRef="#br0">21 84 6721 0 0,'-16'3'435'0'0,"11"-3"1865"0"0,14-4-408 0 0,-2 1-1750 0 0,27-12 910 0 0,1 3 1 0 0,68-16-1 0 0,-44 13-1022 0 0,-52 13-193 0 0,21-4-178 0 0,-28 5 252 0 0,1 1 1 0 0,0 0-1 0 0,0 0 1 0 0,0 0-1 0 0,0 0 1 0 0,0 0-1 0 0,0 0 1 0 0,0 0-1 0 0,-1 0 1 0 0,1 0-1 0 0,0 1 1 0 0,0-1-1 0 0,0 0 1 0 0,0 1 0 0 0,-1-1-1 0 0,1 0 1 0 0,0 1-1 0 0,0-1 1 0 0,0 1-1 0 0,-1-1 1 0 0,1 1-1 0 0,0-1 1 0 0,-1 1-1 0 0,1 0 1 0 0,0 0-1 0 0,0 5-1502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2:40.128"/>
    </inkml:context>
    <inkml:brush xml:id="br0">
      <inkml:brushProperty name="width" value="0.05" units="cm"/>
      <inkml:brushProperty name="height" value="0.05" units="cm"/>
    </inkml:brush>
  </inkml:definitions>
  <inkml:trace contextRef="#ctx0" brushRef="#br0">99 350 9297 0 0,'-29'-3'74'0'0,"20"3"29"0"0,-1-1 1 0 0,1 0 0 0 0,-1 0-1 0 0,1-1 1 0 0,-12-4-1 0 0,21 6-92 0 0,0 0 0 0 0,0 0 0 0 0,0 0 0 0 0,0 0-1 0 0,0 0 1 0 0,0 0 0 0 0,0 0 0 0 0,0 0 0 0 0,-1 0 0 0 0,1 0 0 0 0,0 0-1 0 0,0 0 1 0 0,0 0 0 0 0,0 0 0 0 0,0 0 0 0 0,0 0 0 0 0,0-1-1 0 0,0 1 1 0 0,0 0 0 0 0,0 0 0 0 0,0 0 0 0 0,0 0 0 0 0,0 0-1 0 0,-1 0 1 0 0,1 0 0 0 0,0 0 0 0 0,0 0 0 0 0,0-1 0 0 0,0 1 0 0 0,0 0-1 0 0,0 0 1 0 0,0 0 0 0 0,0 0 0 0 0,0 0 0 0 0,0 0 0 0 0,0 0-1 0 0,0 0 1 0 0,0-1 0 0 0,0 1 0 0 0,0 0 0 0 0,0 0 0 0 0,1 0-1 0 0,-1 0 1 0 0,0 0 0 0 0,0 0 0 0 0,0 0 0 0 0,0 0 0 0 0,0 0 0 0 0,0-1-1 0 0,0 1 1 0 0,0 0 0 0 0,0 0 0 0 0,0 0 0 0 0,0 0 0 0 0,0 0-1 0 0,0 0 1 0 0,1 0 0 0 0,-1 0 0 0 0,0 0 0 0 0,0 0 0 0 0,0 0-1 0 0,0 0 1 0 0,0 0 0 0 0,0 0 0 0 0,0 0 0 0 0,0 0 0 0 0,13-6 338 0 0,19-2 28 0 0,260-16 623 0 0,-61 6-916 0 0,-43 1 96 0 0,1102-119 3178 0 0,-335 24-1963 0 0,-944 111-1395 0 0,120-9 0 0 0,-131 10-7 0 0,0 0-1 0 0,0 0 0 0 0,0 0 0 0 0,0 0 0 0 0,0 1 1 0 0,0-1-1 0 0,0 0 0 0 0,0 0 0 0 0,0 0 1 0 0,0 0-1 0 0,0 0 0 0 0,0 0 0 0 0,0 0 1 0 0,0 0-1 0 0,0 0 0 0 0,0 0 0 0 0,0 0 1 0 0,0 0-1 0 0,0 0 0 0 0,0 0 0 0 0,0 0 1 0 0,0 0-1 0 0,0 0 0 0 0,0 0 0 0 0,0 0 0 0 0,0 0 1 0 0,1 1-1 0 0,-1-1 0 0 0,0 0 0 0 0,0 0 1 0 0,0 0-1 0 0,0 0 0 0 0,0 0 0 0 0,0 0 1 0 0,0 0-1 0 0,0 0 0 0 0,0 0 0 0 0,0 0 1 0 0,0 0-1 0 0,0 0 0 0 0,0 0 0 0 0,0 0 1 0 0,0 0-1 0 0,0 0 0 0 0,0 0 0 0 0,0 0 0 0 0,-9 4-437 0 0,-23 6-604 0 0,17-5 450 0 0,-29 9-919 0 0,-7-3-503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2:55.005"/>
    </inkml:context>
    <inkml:brush xml:id="br0">
      <inkml:brushProperty name="width" value="0.05" units="cm"/>
      <inkml:brushProperty name="height" value="0.05" units="cm"/>
    </inkml:brush>
  </inkml:definitions>
  <inkml:trace contextRef="#ctx0" brushRef="#br0">603 290 6065 0 0,'6'-5'98'0'0,"-4"3"-44"0"0,1-1 1 0 0,-1 1-1 0 0,0 0 1 0 0,0 0-1 0 0,0-1 0 0 0,0 1 1 0 0,0-1-1 0 0,1-4 1 0 0,-25-14 576 0 0,22 19-560 0 0,-1 1 0 0 0,1-1-1 0 0,0 1 1 0 0,0-1 0 0 0,0 1 0 0 0,0-1 0 0 0,0 0-1 0 0,0 1 1 0 0,1-1 0 0 0,-1 1 0 0 0,0-1 0 0 0,1 1 0 0 0,-1-1-1 0 0,1 1 1 0 0,0-2 0 0 0,16-29 990 0 0,2-5 133 0 0,-14 21-804 0 0,-4 14-362 0 0,0 1-1 0 0,-1-1 1 0 0,1 0 0 0 0,-1 1-1 0 0,1-1 1 0 0,-1 0-1 0 0,1 0 1 0 0,-1 1 0 0 0,0-1-1 0 0,0 0 1 0 0,0 0 0 0 0,0 1-1 0 0,0-1 1 0 0,-1 0 0 0 0,1 0-1 0 0,0 1 1 0 0,-1-1 0 0 0,1 0-1 0 0,-1 1 1 0 0,0-1-1 0 0,1 0 1 0 0,-3-2 0 0 0,0-1 13 0 0,0 0 1 0 0,0 0-1 0 0,-1 0 1 0 0,0 0-1 0 0,0 0 1 0 0,0 1-1 0 0,-1 0 1 0 0,1 0-1 0 0,-1 0 1 0 0,0 0-1 0 0,0 1 1 0 0,-10-5-1 0 0,6 4-10 0 0,-1 0-1 0 0,1 1 1 0 0,-1 0-1 0 0,0 1 1 0 0,0 0-1 0 0,1 1 1 0 0,-14-1-1 0 0,-3 3 8 0 0,-1 0 1 0 0,0 2-1 0 0,1 1 1 0 0,-52 14-1 0 0,46-9 19 0 0,1 1-1 0 0,-58 29 1 0 0,75-32-42 0 0,0 1 1 0 0,0 1 0 0 0,1 0-1 0 0,1 1 1 0 0,-1 1 0 0 0,2 0-1 0 0,-1 0 1 0 0,-9 14 0 0 0,16-18-13 0 0,1 0 0 0 0,0 0 1 0 0,1 1-1 0 0,0-1 0 0 0,0 1 0 0 0,0 0 1 0 0,1 0-1 0 0,0 0 0 0 0,1 0 0 0 0,-2 15 0 0 0,2 7 47 0 0,4 46 0 0 0,-3-68-38 0 0,1 9 68 0 0,1 0 1 0 0,1 0 0 0 0,1 0 0 0 0,0 0-1 0 0,1-1 1 0 0,11 27 0 0 0,-12-34-17 0 0,1-1 1 0 0,0 0-1 0 0,0 0 1 0 0,1 0-1 0 0,0 0 1 0 0,0-1-1 0 0,0 0 0 0 0,1-1 1 0 0,0 1-1 0 0,1-1 1 0 0,-1-1-1 0 0,1 1 1 0 0,15 7-1 0 0,7 1 52 0 0,1-1-1 0 0,0-2 1 0 0,1-1 0 0 0,0-1 0 0 0,46 6-1 0 0,-57-13-114 0 0,0 0 0 0 0,-1-2 0 0 0,1 0 0 0 0,0-1 0 0 0,-1-2 1 0 0,1 0-1 0 0,-1-1 0 0 0,1 0 0 0 0,34-15 0 0 0,-32 10-287 0 0,0-1 0 0 0,-1-2 0 0 0,-1 0 0 0 0,0-1 0 0 0,26-21 0 0 0,-37 25 32 0 0,0 0-1 0 0,-1-1 1 0 0,0 0 0 0 0,-1 0-1 0 0,0-1 1 0 0,-1 0 0 0 0,0-1 0 0 0,0 1-1 0 0,-1-1 1 0 0,-1-1 0 0 0,7-20 0 0 0,-6 7 61 0 0,0 0 1 0 0,-1 0 0 0 0,-2 0-1 0 0,-1-1 1 0 0,-2-43 0 0 0,0 56 244 0 0,-2 0 0 0 0,0 0 1 0 0,0 0-1 0 0,-1 0 0 0 0,-1 1 0 0 0,0-1 0 0 0,-1 1 1 0 0,-1 0-1 0 0,0 0 0 0 0,0 0 0 0 0,-1 1 1 0 0,-10-13-1 0 0,12 19 6 0 0,0 1-1 0 0,-1-1 1 0 0,1 2 0 0 0,-1-1 0 0 0,0 0-1 0 0,0 1 1 0 0,0 0 0 0 0,0 1 0 0 0,-1-1-1 0 0,0 1 1 0 0,-10-3 0 0 0,6 3-4 0 0,0 1 0 0 0,0 0 0 0 0,0 0 0 0 0,0 1-1 0 0,-1 1 1 0 0,-19 1 0 0 0,3 3-59 0 0,0 1 0 0 0,1 1 0 0 0,-1 1 0 0 0,2 2-1 0 0,-32 14 1 0 0,6 4-548 0 0,48-25 430 0 0,2 0 0 0 0,-1 0 0 0 0,0 0 0 0 0,0 0 1 0 0,1 1-1 0 0,-1-1 0 0 0,1 1 0 0 0,-1-1 1 0 0,1 1-1 0 0,0 0 0 0 0,0 0 0 0 0,1 0 0 0 0,-1 0 1 0 0,-2 6-1 0 0,3 6-821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2:56.260"/>
    </inkml:context>
    <inkml:brush xml:id="br0">
      <inkml:brushProperty name="width" value="0.05" units="cm"/>
      <inkml:brushProperty name="height" value="0.05" units="cm"/>
    </inkml:brush>
  </inkml:definitions>
  <inkml:trace contextRef="#ctx0" brushRef="#br0">631 185 6813 0 0,'1'-3'108'0'0,"0"0"1"0"0,0 0 0 0 0,-1 0 0 0 0,1 0 0 0 0,-1 0-1 0 0,0 0 1 0 0,0 0 0 0 0,0 0 0 0 0,0 0 0 0 0,0 0-1 0 0,-1 0 1 0 0,0 0 0 0 0,1 0 0 0 0,-1 0 0 0 0,0 0 0 0 0,0 0-1 0 0,-1 0 1 0 0,1 1 0 0 0,-2-4 0 0 0,0 3-16 0 0,0 0 1 0 0,0 0-1 0 0,0 0 1 0 0,0 0-1 0 0,-1 1 1 0 0,1 0 0 0 0,0-1-1 0 0,-1 1 1 0 0,0 0-1 0 0,0 1 1 0 0,1-1-1 0 0,-8-1 1 0 0,-2 0 67 0 0,-1 0 0 0 0,0 1 0 0 0,0 0 0 0 0,1 2 0 0 0,-1-1 0 0 0,0 2 0 0 0,-22 2 0 0 0,9 2 72 0 0,1 0 1 0 0,0 2-1 0 0,0 1 1 0 0,1 1-1 0 0,0 1 0 0 0,0 1 1 0 0,1 1-1 0 0,0 2 1 0 0,2 0-1 0 0,-1 1 1 0 0,2 1-1 0 0,-39 37 0 0 0,51-43-178 0 0,1 0 0 0 0,0 0 0 0 0,0 0-1 0 0,1 1 1 0 0,0 0 0 0 0,1 0 0 0 0,0 1 0 0 0,1 0-1 0 0,0 0 1 0 0,1 0 0 0 0,1 0 0 0 0,0 1-1 0 0,0 0 1 0 0,1-1 0 0 0,1 1 0 0 0,0 0 0 0 0,1 0-1 0 0,0 0 1 0 0,1 0 0 0 0,0 0 0 0 0,1-1-1 0 0,1 1 1 0 0,0 0 0 0 0,0-1 0 0 0,1 0-1 0 0,1 0 1 0 0,0 0 0 0 0,1 0 0 0 0,0-1 0 0 0,1 0-1 0 0,9 12 1 0 0,-2-6 70 0 0,1-1 0 0 0,1 0 0 0 0,1-1-1 0 0,0-1 1 0 0,0 0 0 0 0,34 19 0 0 0,-17-15-22 0 0,0-2 0 0 0,1-1 0 0 0,40 12 0 0 0,-55-21-88 0 0,0-2-1 0 0,0 0 1 0 0,1-1 0 0 0,-1-1 0 0 0,1-1 0 0 0,-1-1 0 0 0,1-1 0 0 0,27-4 0 0 0,-33 2-50 0 0,1 0 1 0 0,-1-1 0 0 0,1 0-1 0 0,-1-1 1 0 0,-1-1 0 0 0,1 0-1 0 0,-1-2 1 0 0,0 1 0 0 0,-1-2-1 0 0,0 1 1 0 0,16-15 0 0 0,-20 13-29 0 0,0 1 0 0 0,-1-2 0 0 0,0 1 0 0 0,-1-1 0 0 0,-1 0 0 0 0,1-1 0 0 0,-2 1 0 0 0,0-1 0 0 0,0-1 0 0 0,-1 1 1 0 0,0 0-1 0 0,-1-1 0 0 0,-1 0 0 0 0,2-19 0 0 0,-2-7-61 0 0,-1 0 0 0 0,-2 0 0 0 0,-9-59 0 0 0,6 72 100 0 0,-2-25-48 0 0,-24-89 1 0 0,27 130 61 0 0,-1 0 1 0 0,0 1-1 0 0,0-1 1 0 0,0 1-1 0 0,-2 0 1 0 0,1 1-1 0 0,-1-1 1 0 0,0 1-1 0 0,-1 0 1 0 0,1 1 0 0 0,-14-12-1 0 0,13 14 2 0 0,0 0 0 0 0,-1 0 0 0 0,0 1 0 0 0,0 0 0 0 0,0 0 0 0 0,0 1 0 0 0,-1 0 0 0 0,1 0-1 0 0,-1 1 1 0 0,0 0 0 0 0,0 1 0 0 0,0 0 0 0 0,-12 0 0 0 0,12 1 6 0 0,0 0 1 0 0,0 1-1 0 0,0 0 0 0 0,0 1 1 0 0,0 0-1 0 0,1 0 0 0 0,-1 1 1 0 0,0 0-1 0 0,-13 8 0 0 0,16-8-12 0 0,0 0 0 0 0,0 1 0 0 0,1 0-1 0 0,-1 1 1 0 0,1-1 0 0 0,0 1-1 0 0,1 0 1 0 0,-1 0 0 0 0,1 0 0 0 0,0 1-1 0 0,0 0 1 0 0,0 0 0 0 0,-4 9-1 0 0,-2 2-294 0 0,9-16 217 0 0,0 0-1 0 0,0 0 1 0 0,0 0 0 0 0,0 0-1 0 0,1 1 1 0 0,-1-1 0 0 0,0 0-1 0 0,1 0 1 0 0,-1 1 0 0 0,1-1-1 0 0,-1 0 1 0 0,1 1 0 0 0,0-1 0 0 0,0 0-1 0 0,-1 1 1 0 0,1-1 0 0 0,0 1-1 0 0,0-1 1 0 0,0 0 0 0 0,1 1-1 0 0,-1-1 1 0 0,0 1 0 0 0,1 1 0 0 0,7 17-2133 0 0,-4-11 782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3:00.404"/>
    </inkml:context>
    <inkml:brush xml:id="br0">
      <inkml:brushProperty name="width" value="0.05" units="cm"/>
      <inkml:brushProperty name="height" value="0.05" units="cm"/>
    </inkml:brush>
  </inkml:definitions>
  <inkml:trace contextRef="#ctx0" brushRef="#br0">51 240 5849 0 0,'5'-10'271'0'0,"-5"8"-209"0"0,1 1 0 0 0,0-1 0 0 0,-1 1 0 0 0,1-1 0 0 0,0 1 0 0 0,0-1 0 0 0,0 1-1 0 0,0 0 1 0 0,0-1 0 0 0,2-1 0 0 0,-2 2 43 0 0,0-1 0 0 0,0 0-1 0 0,0 0 1 0 0,0 0 0 0 0,-1 0-1 0 0,1 0 1 0 0,-1 0 0 0 0,1 0-1 0 0,-1 0 1 0 0,0 0 0 0 0,0 0-1 0 0,0 0 1 0 0,0 0 0 0 0,-1-3-1 0 0,1 1 86 0 0,0 0 0 0 0,0 0-1 0 0,0-1 1 0 0,1 1-1 0 0,1-7 1 0 0,2 3 162 0 0,0 0 0 0 0,1-1-1 0 0,0 2 1 0 0,0-1 0 0 0,11-12 0 0 0,9-12 1318 0 0,-23 28-1396 0 0,1-1 1 0 0,-1 1 0 0 0,0-1-1 0 0,0 0 1 0 0,0 1-1 0 0,0-1 1 0 0,-1 0-1 0 0,0 0 1 0 0,0-6-1 0 0,-3 9-50 0 0,-2 7-126 0 0,-4 9-88 0 0,5 5-14 0 0,1-1 0 0 0,-1 25 0 0 0,-3 27 39 0 0,-51 170 142 0 0,11-49-138 0 0,34-153-33 0 0,9-29-5 0 0,0-1 0 0 0,1 1 0 0 0,0 0 0 0 0,0 0 0 0 0,0 9 0 0 0,2-18-1 0 0,0 1 0 0 0,0-1 0 0 0,0 0 0 0 0,0 0 0 0 0,1 0 1 0 0,-1 0-1 0 0,0 1 0 0 0,0-1 0 0 0,1 0 0 0 0,-1 0 0 0 0,0 0 1 0 0,0 0-1 0 0,1 0 0 0 0,-1 1 0 0 0,0-1 0 0 0,0 0 0 0 0,1 0 1 0 0,-1 0-1 0 0,0 0 0 0 0,1 0 0 0 0,-1 0 0 0 0,0 0 0 0 0,0 0 1 0 0,1 0-1 0 0,-1 0 0 0 0,0 0 0 0 0,1 0 0 0 0,-1 0 1 0 0,0 0-1 0 0,0-1 0 0 0,1 1 0 0 0,-1 0 0 0 0,0 0 0 0 0,0 0 1 0 0,1 0-1 0 0,-1 0 0 0 0,0-1 0 0 0,14-4 2 0 0,-12 4-2 0 0,42-10 9 0 0,0 2 1 0 0,72-5-1 0 0,-66 9-6 0 0,-6 0-8 0 0,229-16 24 0 0,-213 27-2724 0 0,-51-4-953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19.471"/>
    </inkml:context>
    <inkml:brush xml:id="br0">
      <inkml:brushProperty name="width" value="0.05" units="cm"/>
      <inkml:brushProperty name="height" value="0.05" units="cm"/>
    </inkml:brush>
  </inkml:definitions>
  <inkml:trace contextRef="#ctx0" brushRef="#br0">1 80 6313 0 0,'4'-10'77'0'0,"0"0"144"0"0,-3 7-126 0 0,1 0 0 0 0,0 0 0 0 0,-1 0 1 0 0,0 0-1 0 0,1 0 0 0 0,0-5 0 0 0,-2 6-7 0 0,0 1 0 0 0,1-1 0 0 0,-1 1 0 0 0,0-1 0 0 0,1 1 0 0 0,-1-1 0 0 0,1 1 0 0 0,-1-1 0 0 0,1 1 0 0 0,0-1 0 0 0,0 1 0 0 0,0 0 0 0 0,0 0 0 0 0,0-1 0 0 0,0 1 0 0 0,0 0 0 0 0,0 0 0 0 0,0 0 0 0 0,0 0 0 0 0,1 0 0 0 0,-1 0 0 0 0,0 1 0 0 0,1-1 0 0 0,-1 0 0 0 0,3 0 0 0 0,-3 0-50 0 0,-1 1 0 0 0,1 0 0 0 0,0 0-1 0 0,-1 0 1 0 0,1 0 0 0 0,-1 0 0 0 0,1 0 0 0 0,0 0 0 0 0,-1 0 0 0 0,1 0 0 0 0,-1 0 0 0 0,1 0-1 0 0,-1 0 1 0 0,1 0 0 0 0,0 0 0 0 0,-1 0 0 0 0,1 1 0 0 0,-1-1 0 0 0,1 0 0 0 0,-1 0 0 0 0,1 1-1 0 0,-1-1 1 0 0,1 0 0 0 0,-1 1 0 0 0,1-1 0 0 0,-1 1 0 0 0,1-1 0 0 0,-1 0 0 0 0,0 1 0 0 0,1-1-1 0 0,-1 1 1 0 0,1 0 0 0 0,0 23 898 0 0,-1-8-765 0 0,-10 317 2856 0 0,13-257-2647 0 0,-1-48-281 0 0,-1 1-1 0 0,-1-1 1 0 0,-9 55 0 0 0,8-76-311 0 0,-2 8 297 0 0,2-9-3572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3:00.858"/>
    </inkml:context>
    <inkml:brush xml:id="br0">
      <inkml:brushProperty name="width" value="0.05" units="cm"/>
      <inkml:brushProperty name="height" value="0.05" units="cm"/>
    </inkml:brush>
  </inkml:definitions>
  <inkml:trace contextRef="#ctx0" brushRef="#br0">11 197 8497 0 0,'0'0'95'0'0,"0"-5"56"0"0,-3-16 64 0 0,2 15 1991 0 0,-1 3-1872 0 0,-3-3-351 0 0,5 1 376 0 0,9 6 1537 0 0,8 5-1824 0 0,1 1 136 0 0,0-1 0 0 0,34 7-1 0 0,-47-12-190 0 0,-1 0 0 0 0,0-1 0 0 0,0 0 0 0 0,1 0 0 0 0,-1 0 0 0 0,0 0 0 0 0,0 0 0 0 0,1-1 0 0 0,-1 0 0 0 0,0 0 0 0 0,0 0 0 0 0,0 0 0 0 0,0-1 0 0 0,0 0 0 0 0,0 0 0 0 0,-1 0 0 0 0,1 0 0 0 0,0 0 0 0 0,-1-1 0 0 0,0 1 0 0 0,0-1 0 0 0,1 0 0 0 0,-1 0 0 0 0,-1 0 0 0 0,6-7 0 0 0,-1-2-32 0 0,-1 1 1 0 0,6-17-1 0 0,-11 27 12 0 0,-1 1 0 0 0,0-1 1 0 0,1 1-1 0 0,-1-1 0 0 0,0 1 1 0 0,1-1-1 0 0,-1 0 0 0 0,0 1 1 0 0,0-1-1 0 0,0 1 1 0 0,0-1-1 0 0,1 1 0 0 0,-1-1 1 0 0,0 0-1 0 0,0 1 0 0 0,0-1 1 0 0,0 1-1 0 0,0-1 0 0 0,-1 0 1 0 0,1 1-1 0 0,0-1 0 0 0,0 1 1 0 0,0-1-1 0 0,0 1 0 0 0,-1-1 1 0 0,1 1-1 0 0,0-1 0 0 0,0 0 1 0 0,-1 1-1 0 0,1 0 1 0 0,0-1-1 0 0,-1 1 0 0 0,1-1 1 0 0,-1 1-1 0 0,1-1 0 0 0,-1 1 1 0 0,1 0-1 0 0,-1-1 0 0 0,0 1 1 0 0,-34-38-106 0 0,34 37 102 0 0,0-1 1 0 0,0 1-1 0 0,0 0 1 0 0,0 0 0 0 0,0 0-1 0 0,0 0 1 0 0,0 0-1 0 0,0 0 1 0 0,-1 1-1 0 0,1-1 1 0 0,0 0 0 0 0,-1 1-1 0 0,1-1 1 0 0,-2 0-1 0 0,-43-14-52 0 0,42 14 52 0 0,1 0 1 0 0,-1 1 0 0 0,1-1 0 0 0,-1 1 0 0 0,1 0 0 0 0,-1 0-1 0 0,1 1 1 0 0,-1-1 0 0 0,1 1 0 0 0,-1 0 0 0 0,1-1-1 0 0,0 1 1 0 0,-1 1 0 0 0,1-1 0 0 0,0 0 0 0 0,0 1-1 0 0,0 0 1 0 0,0 0 0 0 0,-4 3 0 0 0,2-1 17 0 0,0 0 0 0 0,0 1 0 0 0,0 0 0 0 0,1 0 1 0 0,0 0-1 0 0,0 0 0 0 0,1 1 0 0 0,-5 7 0 0 0,5-9 47 0 0,0 1-172 0 0,0 19 1809 0 0,0-4-1662 0 0,0-7 0 0 0,2 0 0 0 0,-1 24-1 0 0,19-20-1029 0 0,-6-4 842 0 0,43 43-313 0 0,-47-50 331 0 0,0 0 0 0 0,1 0 0 0 0,-1-1 1 0 0,1 0-1 0 0,0 0 0 0 0,1-1 0 0 0,12 5 0 0 0,-17-8-40 0 0,0 0 0 0 0,0 0 0 0 0,0-1 0 0 0,0 1 0 0 0,0-1 0 0 0,1 0 0 0 0,-1 0 0 0 0,0 0 1 0 0,0-1-1 0 0,0 0 0 0 0,8-2 0 0 0,-1 1-318 0 0,23-6-1021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3:01.247"/>
    </inkml:context>
    <inkml:brush xml:id="br0">
      <inkml:brushProperty name="width" value="0.05" units="cm"/>
      <inkml:brushProperty name="height" value="0.05" units="cm"/>
    </inkml:brush>
  </inkml:definitions>
  <inkml:trace contextRef="#ctx0" brushRef="#br0">207 130 8893 0 0,'4'-6'163'0'0,"1"0"0"0"0,1 0 0 0 0,-1 1 0 0 0,10-8 0 0 0,-13 11-85 0 0,-2 2-17 0 0,0-1-1 0 0,1 1 1 0 0,-1-1 0 0 0,0 1-1 0 0,0-1 1 0 0,0 0-1 0 0,1 1 1 0 0,-1-1 0 0 0,0 1-1 0 0,0-1 1 0 0,0 1-1 0 0,0-1 1 0 0,0 1 0 0 0,0-1-1 0 0,0 0 1 0 0,-1 1-1 0 0,1-1 1 0 0,0 1-1 0 0,0-1 1 0 0,0 1 0 0 0,0-1-1 0 0,-1 1 1 0 0,1-1-1 0 0,0 1 1 0 0,0-1 0 0 0,-1 1-1 0 0,1-1 1 0 0,-1 1-1 0 0,1-1 1 0 0,0 1 0 0 0,-2-1-1 0 0,-15-18 1781 0 0,13 15-1207 0 0,-9-17 139 0 0,12 19-769 0 0,1 0 0 0 0,-1 1 0 0 0,0-1 0 0 0,0 0 0 0 0,0 1 0 0 0,0-1-1 0 0,0 1 1 0 0,0-1 0 0 0,0 1 0 0 0,0 0 0 0 0,0-1 0 0 0,-1 1 0 0 0,1 0 0 0 0,-1 0-1 0 0,1 0 1 0 0,-1 0 0 0 0,1 0 0 0 0,-1 0 0 0 0,1 0 0 0 0,-1 1 0 0 0,0-1 0 0 0,0 1-1 0 0,1-1 1 0 0,-1 1 0 0 0,-2-1 0 0 0,-3 1-7 0 0,0 0 1 0 0,0 0-1 0 0,1 1 1 0 0,-1 0-1 0 0,0 0 0 0 0,1 1 1 0 0,-1-1-1 0 0,1 2 0 0 0,0-1 1 0 0,0 1-1 0 0,-1-1 1 0 0,2 2-1 0 0,-11 6 0 0 0,11-7 4 0 0,1 0 0 0 0,-1 0 0 0 0,1 1 0 0 0,0-1 0 0 0,0 1 0 0 0,0 0 0 0 0,1 0 0 0 0,0 1 0 0 0,-1-1 0 0 0,2 1 0 0 0,-1 0 0 0 0,0-1 0 0 0,1 1 0 0 0,0 0 0 0 0,0 0 0 0 0,0 1 0 0 0,-1 7 0 0 0,3-11 3 0 0,1 1-1 0 0,-1 0 1 0 0,1 0 0 0 0,-1 0 0 0 0,1-1 0 0 0,0 1 0 0 0,0 0 0 0 0,0-1 0 0 0,0 1-1 0 0,0-1 1 0 0,1 1 0 0 0,-1-1 0 0 0,1 1 0 0 0,-1-1 0 0 0,1 0 0 0 0,0 0-1 0 0,0 0 1 0 0,0 0 0 0 0,0 0 0 0 0,1 0 0 0 0,-1-1 0 0 0,3 3 0 0 0,6 2 14 0 0,-1 0 1 0 0,1 0-1 0 0,20 7 1 0 0,22 5 30 0 0,-25-9-20 0 0,38 17 1 0 0,-65-25-29 0 0,0-1 0 0 0,0 0 0 0 0,0 1 0 0 0,0-1 0 0 0,0 1 1 0 0,0 0-1 0 0,0-1 0 0 0,0 1 0 0 0,0 0 0 0 0,0 0 0 0 0,0-1 0 0 0,0 1 0 0 0,0 0 0 0 0,-1 0 0 0 0,1 0 0 0 0,0 0 0 0 0,-1 0 0 0 0,1 0 1 0 0,-1 0-1 0 0,1 0 0 0 0,-1 0 0 0 0,1 0 0 0 0,0 3 0 0 0,-2-3 1 0 0,1 0 0 0 0,0 0-1 0 0,-1 0 1 0 0,1 0 0 0 0,-1 1 0 0 0,1-1 0 0 0,-1 0-1 0 0,0 0 1 0 0,1 0 0 0 0,-1 0 0 0 0,0 0 0 0 0,0-1-1 0 0,0 1 1 0 0,1 0 0 0 0,-1 0 0 0 0,0 0 0 0 0,0-1-1 0 0,-2 2 1 0 0,-7 3 4 0 0,1 0 0 0 0,-1 0 0 0 0,-19 5 0 0 0,-158 43-971 0 0,186-53 931 0 0,1 1 0 0 0,-1-1 0 0 0,1 0 0 0 0,-1 0 1 0 0,0 0-1 0 0,1 0 0 0 0,-1 0 0 0 0,1 0 0 0 0,-1 0 1 0 0,1 0-1 0 0,-1 0 0 0 0,1 0 0 0 0,-1 0 0 0 0,0 0 1 0 0,1 0-1 0 0,-1 0 0 0 0,1 0 0 0 0,-1 0 0 0 0,1-1 0 0 0,-1 1 1 0 0,1 0-1 0 0,-1 0 0 0 0,1-1 0 0 0,-1 0 0 0 0,0 1-8 0 0,1-1 0 0 0,0 1 0 0 0,0-1-1 0 0,0 1 1 0 0,0-1 0 0 0,0 1-1 0 0,0-1 1 0 0,0 1 0 0 0,0-1-1 0 0,0 1 1 0 0,1-1 0 0 0,-1 1-1 0 0,0-1 1 0 0,0 1 0 0 0,0-1 0 0 0,1 1-1 0 0,-1-1 1 0 0,0 1 0 0 0,0-1-1 0 0,1 0 1 0 0,1-2-223 0 0,1 0 0 0 0,-1 0-1 0 0,1 0 1 0 0,-1 0 0 0 0,1 1 0 0 0,4-4-1 0 0,13-9-1082 0 0,12-6-536 0 0,-14 11 903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3:01.575"/>
    </inkml:context>
    <inkml:brush xml:id="br0">
      <inkml:brushProperty name="width" value="0.05" units="cm"/>
      <inkml:brushProperty name="height" value="0.05" units="cm"/>
    </inkml:brush>
  </inkml:definitions>
  <inkml:trace contextRef="#ctx0" brushRef="#br0">256 109 8001 0 0,'21'-13'58'0'0,"-10"7"94"0"0,-1 0 0 0 0,0-1 0 0 0,11-9 0 0 0,-20 15-104 0 0,-1 1 0 0 0,0-1 0 0 0,1 0 0 0 0,-1 0 0 0 0,0 0 0 0 0,0 1 0 0 0,0-1 0 0 0,0 0 0 0 0,0 0 0 0 0,0 0 0 0 0,0 1 0 0 0,0-1 0 0 0,0 0 0 0 0,0 0 0 0 0,0 0 0 0 0,0 0 0 0 0,0 1 0 0 0,-1-1 0 0 0,1 0 0 0 0,0 0 0 0 0,-1 1 0 0 0,1-1 0 0 0,0 0 0 0 0,-1 0 0 0 0,1 1 0 0 0,-1-1 0 0 0,1 1 0 0 0,-1-1 0 0 0,0 0 0 0 0,1 1 0 0 0,-2-1 0 0 0,-20-18 1245 0 0,13 15-1190 0 0,0 1 0 0 0,0 0-1 0 0,-1 1 1 0 0,1 0 0 0 0,-1 0 0 0 0,1 1-1 0 0,-1 0 1 0 0,0 1 0 0 0,-12 1-1 0 0,15-1-87 0 0,-1 1 0 0 0,1 0-1 0 0,-1 0 1 0 0,1 1 0 0 0,-1 0 0 0 0,1 0-1 0 0,0 1 1 0 0,0 0 0 0 0,0 0-1 0 0,0 1 1 0 0,1 0 0 0 0,-10 7-1 0 0,11-5 29 0 0,0 0-1 0 0,0 0 1 0 0,1 1-1 0 0,0-1 1 0 0,0 1-1 0 0,1 0 1 0 0,0 0-1 0 0,0 1 1 0 0,0-1-1 0 0,1 1 1 0 0,0-1-1 0 0,1 1 1 0 0,0 0-1 0 0,0-1 1 0 0,1 1-1 0 0,-1 0 1 0 0,2 0-1 0 0,-1 0 1 0 0,1-1-1 0 0,0 1 1 0 0,5 13-1 0 0,-2-10 63 0 0,-3-4 12 0 0,1-1 0 0 0,1-1 1 0 0,-1 1-1 0 0,7 10 0 0 0,-7-13-74 0 0,1-1-1 0 0,-1 1 1 0 0,0-1-1 0 0,1 0 0 0 0,-1 0 1 0 0,1 0-1 0 0,0 0 0 0 0,0-1 1 0 0,-1 1-1 0 0,1-1 1 0 0,0 1-1 0 0,5 0 0 0 0,29 7 260 0 0,-30-8-271 0 0,-1 0 1 0 0,0 0 0 0 0,1 1-1 0 0,-1 0 1 0 0,0 0-1 0 0,0 0 1 0 0,0 1 0 0 0,0 0-1 0 0,0 0 1 0 0,-1 0-1 0 0,10 8 1 0 0,-15-10-26 0 0,1-1-1 0 0,-1 1 1 0 0,0 0 0 0 0,1-1-1 0 0,-1 1 1 0 0,0 0 0 0 0,0 0-1 0 0,0-1 1 0 0,0 1-1 0 0,1 0 1 0 0,-1 0 0 0 0,0-1-1 0 0,0 1 1 0 0,0 0 0 0 0,0 0-1 0 0,-1-1 1 0 0,1 1-1 0 0,0 0 1 0 0,0 0 0 0 0,0-1-1 0 0,-1 1 1 0 0,1 0 0 0 0,0-1-1 0 0,-1 1 1 0 0,1 0 0 0 0,0-1-1 0 0,-1 1 1 0 0,1 0-1 0 0,-1-1 1 0 0,1 1 0 0 0,-1-1-1 0 0,1 1 1 0 0,-1-1 0 0 0,0 1-1 0 0,1-1 1 0 0,-1 1-1 0 0,-1 0 1 0 0,-27 17 71 0 0,26-16-77 0 0,-165 95-5260 0 0,144-84 3702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3:02.304"/>
    </inkml:context>
    <inkml:brush xml:id="br0">
      <inkml:brushProperty name="width" value="0.05" units="cm"/>
      <inkml:brushProperty name="height" value="0.05" units="cm"/>
    </inkml:brush>
  </inkml:definitions>
  <inkml:trace contextRef="#ctx0" brushRef="#br0">13 405 8893 0 0,'-1'-14'365'0'0,"2"-1"0"0"0,0 1 0 0 0,0-1 0 0 0,1 1 0 0 0,1 0 0 0 0,1 0 0 0 0,0 0 0 0 0,7-17 0 0 0,-11 31-349 0 0,0-1-1 0 0,0 1 0 0 0,0 0 1 0 0,0-1-1 0 0,0 1 0 0 0,0 0 1 0 0,1-1-1 0 0,-1 1 0 0 0,0-1 1 0 0,0 1-1 0 0,0 0 0 0 0,0-1 1 0 0,1 1-1 0 0,-1 0 0 0 0,0-1 1 0 0,0 1-1 0 0,1 0 0 0 0,-1 0 0 0 0,0-1 1 0 0,1 1-1 0 0,-1 0 0 0 0,0 0 1 0 0,1-1-1 0 0,-1 1 0 0 0,0 0 1 0 0,1 0-1 0 0,-1 0 0 0 0,0-1 1 0 0,1 1-1 0 0,-1 0 0 0 0,1 0 1 0 0,-1 0-1 0 0,0 0 0 0 0,1 0 1 0 0,-1 0-1 0 0,0 0 0 0 0,1 0 0 0 0,-1 0 1 0 0,1 0-1 0 0,0 0 0 0 0,4 18 196 0 0,-2 34-33 0 0,-3-49-122 0 0,-1 28 107 0 0,-2 0-1 0 0,-1 0 1 0 0,-1-1-1 0 0,-1 1 1 0 0,-17 46-1 0 0,19-63-165 0 0,4-11 2 0 0,-1-1 0 0 0,1 1 0 0 0,-1 0 0 0 0,0-1 0 0 0,1 1 1 0 0,-1-1-1 0 0,-1 1 0 0 0,1-1 0 0 0,0 0 0 0 0,-3 5 0 0 0,4-30 65 0 0,15-36-93 0 0,34-82 0 0 0,33-52-15 0 0,-74 177 42 0 0,-2 3-2 0 0,1-6 1 0 0,1 1 1 0 0,1 0-1 0 0,1 0 1 0 0,1 1-1 0 0,0 0 1 0 0,15-16-1 0 0,-25 32 4 0 0,0 0-1 0 0,1-1 1 0 0,-1 1-1 0 0,0 0 1 0 0,0 0-1 0 0,1 0 1 0 0,-1 0-1 0 0,0 0 1 0 0,1 0-1 0 0,-1 1 1 0 0,1-1-1 0 0,-1 0 1 0 0,1 1-1 0 0,-1-1 1 0 0,1 1-1 0 0,0 0 1 0 0,-1-1-1 0 0,1 1 1 0 0,-1 0-1 0 0,3 0 1 0 0,-3 0-1 0 0,1 1-1 0 0,-1-1 1 0 0,0 1 0 0 0,0-1 0 0 0,1 1 0 0 0,-1 0-1 0 0,0 0 1 0 0,0 0 0 0 0,0-1 0 0 0,0 1 0 0 0,0 0-1 0 0,0 0 1 0 0,0 0 0 0 0,0 1 0 0 0,0-1 0 0 0,-1 0-1 0 0,1 0 1 0 0,1 2 0 0 0,1 4-2 0 0,-1 0 0 0 0,0 0 0 0 0,0 0 1 0 0,0 0-1 0 0,-1 0 0 0 0,0 0 0 0 0,0 13 0 0 0,-3 15 21 0 0,-1 1 0 0 0,-2-1 0 0 0,-16 56 0 0 0,8-38-27 0 0,5-5 14 0 0,36-90 46 0 0,60-122-83 0 0,-71 131 26 0 0,-14 26 1 0 0,1 0-1 0 0,0 0 1 0 0,0 1-1 0 0,1-1 1 0 0,7-7-1 0 0,-12 14 5 0 0,1-1 0 0 0,-1 1-1 0 0,1-1 1 0 0,0 0 0 0 0,-1 1-1 0 0,1-1 1 0 0,0 1 0 0 0,0 0 0 0 0,-1-1-1 0 0,1 1 1 0 0,0 0 0 0 0,0-1-1 0 0,0 1 1 0 0,0 0 0 0 0,-1 0-1 0 0,1 0 1 0 0,0 0 0 0 0,0 0-1 0 0,0 0 1 0 0,0 0 0 0 0,0 0 0 0 0,1 0-1 0 0,-1 1 2 0 0,1 0 0 0 0,-1 0 0 0 0,0 0 0 0 0,0 0-1 0 0,1 0 1 0 0,-1 0 0 0 0,0 0 0 0 0,0 0 0 0 0,0 0-1 0 0,0 1 1 0 0,0-1 0 0 0,-1 0 0 0 0,1 1 0 0 0,0-1 0 0 0,-1 1-1 0 0,1-1 1 0 0,0 3 0 0 0,2 7-2 0 0,-1 1 0 0 0,-1-1 1 0 0,0 1-1 0 0,0 0 0 0 0,-1-1 0 0 0,-1 1 0 0 0,-3 21 0 0 0,1-8-3 0 0,-1 10-123 0 0,2-15 198 0 0,0-1 0 0 0,1 38 0 0 0,2-52-234 0 0,-1 0 0 0 0,1-1 0 0 0,0 1 0 0 0,0 0-1 0 0,0 0 1 0 0,1 0 0 0 0,0-1 0 0 0,0 1 0 0 0,0-1 0 0 0,0 0 0 0 0,1 1-1 0 0,-1-1 1 0 0,1 0 0 0 0,0 0 0 0 0,0-1 0 0 0,6 6 0 0 0,11 0-1969 0 0,-10-4 897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3:02.954"/>
    </inkml:context>
    <inkml:brush xml:id="br0">
      <inkml:brushProperty name="width" value="0.05" units="cm"/>
      <inkml:brushProperty name="height" value="0.05" units="cm"/>
    </inkml:brush>
  </inkml:definitions>
  <inkml:trace contextRef="#ctx0" brushRef="#br0">196 261 8993 0 0,'2'-1'2'0'0,"2"-3"110"0"0,0 1 0 0 0,0-1-1 0 0,0-1 1 0 0,6-6 0 0 0,-9 8 8 0 0,1 1 0 0 0,-1-1-1 0 0,0 0 1 0 0,0 1 0 0 0,-1-1 0 0 0,1 0 0 0 0,0 0 0 0 0,-1 0 0 0 0,0 0 0 0 0,1 1-1 0 0,-2-5 1 0 0,-5-100 1825 0 0,-2 56-1917 0 0,8 49-29 0 0,0 0 1 0 0,-1 0 0 0 0,1 0-1 0 0,-1 0 1 0 0,1 1 0 0 0,-1-1 0 0 0,0 0-1 0 0,0 0 1 0 0,0 0 0 0 0,0 1-1 0 0,0-1 1 0 0,0 1 0 0 0,0-1 0 0 0,0 1-1 0 0,-1-1 1 0 0,1 1 0 0 0,-1 0 0 0 0,1-1-1 0 0,-1 1 1 0 0,1 0 0 0 0,-1 0-1 0 0,0 0 1 0 0,-1 0 0 0 0,0 1 7 0 0,1 0 0 0 0,0 0 0 0 0,0 0 1 0 0,0 0-1 0 0,-1 1 0 0 0,1-1 0 0 0,0 1 1 0 0,0 0-1 0 0,0-1 0 0 0,0 1 0 0 0,0 0 0 0 0,0 0 1 0 0,0 1-1 0 0,-3 1 0 0 0,-26 24 210 0 0,23-20-134 0 0,-4 6 4 0 0,1-1-1 0 0,0 1 1 0 0,1 1 0 0 0,0 0 0 0 0,1 0 0 0 0,0 1-1 0 0,2 0 1 0 0,0 1 0 0 0,0-1 0 0 0,1 1-1 0 0,1 1 1 0 0,1-1 0 0 0,-3 21 0 0 0,6-31-77 0 0,1 0 1 0 0,0 0-1 0 0,0-1 0 0 0,0 1 1 0 0,1 0-1 0 0,-1 0 1 0 0,1 0-1 0 0,1 0 1 0 0,-1-1-1 0 0,4 10 1 0 0,-4-13-7 0 0,0-1 0 0 0,0 1 0 0 0,1 0 0 0 0,-1-1 0 0 0,0 1 0 0 0,0-1 0 0 0,1 1 0 0 0,-1-1 1 0 0,1 0-1 0 0,-1 1 0 0 0,1-1 0 0 0,0 0 0 0 0,-1 0 0 0 0,1 0 0 0 0,0 0 0 0 0,0-1 0 0 0,0 1 1 0 0,0 0-1 0 0,0-1 0 0 0,0 1 0 0 0,0-1 0 0 0,-1 0 0 0 0,1 1 0 0 0,0-1 0 0 0,0 0 0 0 0,0 0 1 0 0,0-1-1 0 0,0 1 0 0 0,0 0 0 0 0,0-1 0 0 0,0 1 0 0 0,0-1 0 0 0,2 0 0 0 0,8-3-31 0 0,0 0 0 0 0,-1-1 0 0 0,1 0-1 0 0,-1-1 1 0 0,-1 0 0 0 0,1-1-1 0 0,-1 0 1 0 0,0-1 0 0 0,-1 0 0 0 0,0 0-1 0 0,0-1 1 0 0,0 0 0 0 0,-2-1-1 0 0,1 0 1 0 0,-1 0 0 0 0,0 0 0 0 0,-1-1-1 0 0,0 0 1 0 0,-1 0 0 0 0,0-1-1 0 0,-1 1 1 0 0,0-1 0 0 0,3-23 0 0 0,-7 14 11 0 0,-3 19-5 0 0,-1 13-4 0 0,1 1 33 0 0,0 0-1 0 0,1 0 0 0 0,1 0 1 0 0,0 1-1 0 0,0-1 0 0 0,2 17 1 0 0,-1-25 14 0 0,1 0 0 0 0,-1 0 1 0 0,1 0-1 0 0,-1 0 0 0 0,1 0 0 0 0,0 0 1 0 0,1-1-1 0 0,-1 1 0 0 0,1 0 1 0 0,-1-1-1 0 0,1 1 0 0 0,0-1 0 0 0,0 0 1 0 0,1 1-1 0 0,-1-1 0 0 0,1 0 0 0 0,-1 0 1 0 0,1-1-1 0 0,0 1 0 0 0,0 0 1 0 0,0-1-1 0 0,1 0 0 0 0,5 4 0 0 0,-2-5-5 0 0,0 1 0 0 0,-1-1 1 0 0,1 0-1 0 0,0-1 0 0 0,0 1 0 0 0,0-2 0 0 0,0 1 0 0 0,0-1 0 0 0,0 0 0 0 0,13-3 0 0 0,-12 2-19 0 0,0 0-1 0 0,0-1 1 0 0,0 0-1 0 0,0-1 1 0 0,0 1 0 0 0,-1-2-1 0 0,0 1 1 0 0,10-8-1 0 0,-8 2-67 0 0,-1-1-1 0 0,0 1 1 0 0,-1-1 0 0 0,0-1-1 0 0,-1 1 1 0 0,0-1-1 0 0,-1 0 1 0 0,6-19-1 0 0,-10 26 34 0 0,1-1-9 0 0,0 0-1 0 0,-1 0 1 0 0,0-1 0 0 0,0 1-1 0 0,0-13 1 0 0,-1 16 32 0 0,0-1 1 0 0,0 1-1 0 0,-1-1 1 0 0,1 1-1 0 0,-1-1 0 0 0,0 1 1 0 0,0-1-1 0 0,0 1 1 0 0,0 0-1 0 0,-1 0 0 0 0,1-1 1 0 0,-3-3-1 0 0,3 7 14 0 0,1 0 0 0 0,0 0-1 0 0,-1 0 1 0 0,1 0 0 0 0,0-1 0 0 0,-1 1-1 0 0,1 0 1 0 0,0 0 0 0 0,-1 0 0 0 0,1 0-1 0 0,0 0 1 0 0,-1 0 0 0 0,1 0-1 0 0,0 0 1 0 0,-1 0 0 0 0,1 0 0 0 0,0 0-1 0 0,-1 0 1 0 0,1 0 0 0 0,0 0 0 0 0,-1 0-1 0 0,1 1 1 0 0,0-1 0 0 0,-1 0-1 0 0,1 0 1 0 0,0 0 0 0 0,0 0 0 0 0,-1 1-1 0 0,1-1 1 0 0,0 0 0 0 0,-1 0 0 0 0,1 0-1 0 0,0 1 1 0 0,0-1 0 0 0,0 0-1 0 0,-1 0 1 0 0,1 1 0 0 0,0-1 0 0 0,0 0-1 0 0,0 1 1 0 0,0-1 0 0 0,0 0-1 0 0,-1 1 1 0 0,1-1 0 0 0,0 0 0 0 0,0 1-1 0 0,-10 19 119 0 0,10-18-101 0 0,-6 15 160 0 0,2 0-1 0 0,0 0 1 0 0,1 0-1 0 0,1 0 1 0 0,0 33-1 0 0,1-22 43 0 0,0-15-111 0 0,0-4-66 0 0,0-1 0 0 0,1 1 0 0 0,0 0 0 0 0,0 0 0 0 0,1-1 0 0 0,0 1-1 0 0,0 0 1 0 0,5 14 0 0 0,-5-22-71 0 0,1 1 1 0 0,-1-1-1 0 0,0 0 0 0 0,0 1 0 0 0,0-1 1 0 0,1 0-1 0 0,-1 0 0 0 0,1 0 0 0 0,-1 0 1 0 0,1 0-1 0 0,-1 0 0 0 0,1-1 1 0 0,0 1-1 0 0,-1-1 0 0 0,1 1 0 0 0,0-1 1 0 0,-1 1-1 0 0,1-1 0 0 0,0 0 0 0 0,3 0 1 0 0,41-2-1157 0 0,-30 1 591 0 0,-9 1 173 0 0,0-1 1 0 0,0 0 0 0 0,0-1-1 0 0,0 1 1 0 0,0-1-1 0 0,0-1 1 0 0,0 1 0 0 0,0-1-1 0 0,-1 0 1 0 0,0-1 0 0 0,1 1-1 0 0,8-9 1 0 0,-1 0-874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3:03.344"/>
    </inkml:context>
    <inkml:brush xml:id="br0">
      <inkml:brushProperty name="width" value="0.05" units="cm"/>
      <inkml:brushProperty name="height" value="0.05" units="cm"/>
    </inkml:brush>
  </inkml:definitions>
  <inkml:trace contextRef="#ctx0" brushRef="#br0">69 55 7293 0 0,'0'-19'97'0'0,"-1"-3"177"0"0,1 21-249 0 0,0 0 0 0 0,0 1 0 0 0,-1-1 0 0 0,1 0-1 0 0,0 1 1 0 0,-1-1 0 0 0,1 0 0 0 0,-1 1 0 0 0,1-1-1 0 0,-1 1 1 0 0,1-1 0 0 0,-1 1 0 0 0,1-1 0 0 0,-1 1-1 0 0,0-1 1 0 0,1 1 0 0 0,-1-1 0 0 0,0 1 0 0 0,1 0-1 0 0,-1-1 1 0 0,0 1 0 0 0,1 0 0 0 0,-1 0 0 0 0,0 0-1 0 0,0-1 1 0 0,0 1 0 0 0,-2 0 51 0 0,1 0 0 0 0,0-1-1 0 0,-1 1 1 0 0,1 0 0 0 0,0 1-1 0 0,-1-1 1 0 0,1 0 0 0 0,0 1 0 0 0,-1-1-1 0 0,1 1 1 0 0,0 0 0 0 0,0-1 0 0 0,0 1-1 0 0,0 0 1 0 0,0 1 0 0 0,0-1 0 0 0,-2 2-1 0 0,3-3-135 0 0,0 1 1 0 0,0 0-1 0 0,0 0 0 0 0,0 0 0 0 0,0 1 0 0 0,1-1 1 0 0,-1 0-1 0 0,0 0 0 0 0,1 0 0 0 0,-1 0 0 0 0,1 1 0 0 0,0-1 1 0 0,-1 0-1 0 0,1 1 0 0 0,0-1 0 0 0,0 0 0 0 0,0 0 1 0 0,0 1-1 0 0,0-1 0 0 0,0 0 0 0 0,0 1 0 0 0,0-1 1 0 0,0 0-1 0 0,0 1 0 0 0,1-1 0 0 0,-1 0 0 0 0,1 0 0 0 0,-1 1 1 0 0,1-1-1 0 0,-1 0 0 0 0,1 0 0 0 0,1 2 0 0 0,5 7-680 0 0,-1 0-182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3:03.675"/>
    </inkml:context>
    <inkml:brush xml:id="br0">
      <inkml:brushProperty name="width" value="0.05" units="cm"/>
      <inkml:brushProperty name="height" value="0.05" units="cm"/>
    </inkml:brush>
  </inkml:definitions>
  <inkml:trace contextRef="#ctx0" brushRef="#br0">1 84 7389 0 0,'0'0'-2'0'0,"10"9"566"0"0,-8-9 54 0 0,-6-6 71 0 0,4 4-448 0 0,-1 0 1 0 0,1 0 0 0 0,0-1 0 0 0,0 1 0 0 0,0 0 0 0 0,0-1 0 0 0,0 1 0 0 0,0 0 0 0 0,0 0 0 0 0,1-1 0 0 0,-1 1 0 0 0,1 0 0 0 0,0 0 0 0 0,1-4 0 0 0,-2 6-201 0 0,0 0 0 0 0,0-1 0 0 0,1 1 0 0 0,-1-1 0 0 0,0 1 0 0 0,0 0 1 0 0,0-1-1 0 0,0 1 0 0 0,1 0 0 0 0,-1-1 0 0 0,0 1 0 0 0,0 0 0 0 0,1-1 0 0 0,-1 1 0 0 0,0 0 0 0 0,0 0 0 0 0,1-1 0 0 0,-1 1 0 0 0,0 0 0 0 0,1 0 1 0 0,-1-1-1 0 0,1 1 0 0 0,-1 0 0 0 0,0 0 0 0 0,1 0 0 0 0,-1 0 0 0 0,0 0 0 0 0,1 0 0 0 0,-1-1 0 0 0,1 1 0 0 0,0 1 14 0 0,0 0 0 0 0,0 0 0 0 0,0 0 0 0 0,-1 0 0 0 0,1 0 0 0 0,0 0-1 0 0,-1 0 1 0 0,1 0 0 0 0,-1 1 0 0 0,1-1 0 0 0,-1 0 0 0 0,0 0 0 0 0,1 0 0 0 0,-1 1 0 0 0,0-1-1 0 0,0 2 1 0 0,2 9 11 0 0,-2 0 0 0 0,1 0 0 0 0,-1 0 0 0 0,-1 0 1 0 0,-1 0-1 0 0,1 0 0 0 0,-2 0 0 0 0,0 0 0 0 0,-8 21 0 0 0,-1 8 2 0 0,86-96-3362 0 0,-62 44 3074 0 0,0 1-1 0 0,-1-2 1 0 0,0 0-1 0 0,-1 0 0 0 0,-1-1 1 0 0,11-17-1 0 0,26-34-95 0 0,-44 61 310 0 0,0 1-1 0 0,0-1 1 0 0,0 1-1 0 0,0 0 1 0 0,1 0-1 0 0,-1 0 1 0 0,1 0-1 0 0,0 1 1 0 0,0-1-1 0 0,-1 1 1 0 0,5-2-1 0 0,-6 2 10 0 0,0 1-1 0 0,0 0 0 0 0,0 0 1 0 0,0 0-1 0 0,1 0 1 0 0,-1 0-1 0 0,0 0 0 0 0,0 1 1 0 0,0-1-1 0 0,0 0 0 0 0,0 1 1 0 0,0-1-1 0 0,0 0 0 0 0,0 1 1 0 0,0-1-1 0 0,0 1 0 0 0,0-1 1 0 0,-1 1-1 0 0,1 0 0 0 0,0-1 1 0 0,0 1-1 0 0,0 0 0 0 0,-1 0 1 0 0,1-1-1 0 0,0 1 1 0 0,-1 0-1 0 0,1 0 0 0 0,0 0 1 0 0,-1 0-1 0 0,0 0 0 0 0,1 0 1 0 0,-1 0-1 0 0,1 0 0 0 0,-1 0 1 0 0,0 2-1 0 0,4 10 90 0 0,-1 0-1 0 0,0 0 1 0 0,-1 1 0 0 0,0 0-1 0 0,-1-1 1 0 0,-1 15 0 0 0,0-8-33 0 0,4 32 0 0 0,-2-46-106 0 0,-1 1-1 0 0,1 0 0 0 0,0-1 0 0 0,0 0 0 0 0,1 1 0 0 0,0-1 1 0 0,0 0-1 0 0,7 9 0 0 0,-7-9-175 0 0,-2-5 117 0 0,-1 0-1 0 0,1 0 1 0 0,0 0-1 0 0,-1 0 0 0 0,1 0 1 0 0,0-1-1 0 0,0 1 1 0 0,0 0-1 0 0,-1 0 1 0 0,1 0-1 0 0,0-1 1 0 0,0 1-1 0 0,0 0 0 0 0,0-1 1 0 0,0 1-1 0 0,0-1 1 0 0,1 1-1 0 0,-1-1 1 0 0,0 0-1 0 0,0 0 0 0 0,0 1 1 0 0,0-1-1 0 0,2 0 1 0 0,4 1-822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3:04.033"/>
    </inkml:context>
    <inkml:brush xml:id="br0">
      <inkml:brushProperty name="width" value="0.05" units="cm"/>
      <inkml:brushProperty name="height" value="0.05" units="cm"/>
    </inkml:brush>
  </inkml:definitions>
  <inkml:trace contextRef="#ctx0" brushRef="#br0">47 202 6689 0 0,'10'-39'394'0'0,"-2"0"1"0"0,4-50-1 0 0,-7 54 602 0 0,-1 63-208 0 0,-7 4-618 0 0,-7 136 738 0 0,10-129-728 0 0,1 0 0 0 0,8 49 0 0 0,-3-55-1081 0 0,19 62 1 0 0,-23-92 601 0 0,-1-1 1 0 0,0 1-1 0 0,1 0 1 0 0,-1-1-1 0 0,1 1 0 0 0,0-1 1 0 0,0 0-1 0 0,0 1 1 0 0,0-1-1 0 0,3 2 1 0 0,-3-6-816 0 0,-2 0 503 0 0</inkml:trace>
  <inkml:trace contextRef="#ctx0" brushRef="#br0" timeOffset="1">57 425 6409 0 0,'-8'-5'148'0'0,"0"-1"1"0"0,0 1-1 0 0,1-1 0 0 0,0-1 1 0 0,-12-12-1 0 0,19 19-121 0 0,0 0 0 0 0,0-1 0 0 0,0 1 0 0 0,0-1 0 0 0,0 1 0 0 0,0 0 0 0 0,0-1 0 0 0,0 1 0 0 0,0 0 0 0 0,0-1 0 0 0,1 1 0 0 0,-1 0 0 0 0,0-1 0 0 0,0 1 0 0 0,0 0 0 0 0,0-1 0 0 0,0 1 0 0 0,1 0 0 0 0,-1 0 0 0 0,0-1 0 0 0,0 1 0 0 0,1 0 0 0 0,-1 0 0 0 0,0-1 0 0 0,0 1 0 0 0,1 0 0 0 0,-1 0 0 0 0,0 0 0 0 0,1-1 0 0 0,-1 1 0 0 0,0 0 0 0 0,1 0 0 0 0,-1 0 0 0 0,0 0 0 0 0,1 0 0 0 0,-1 0 0 0 0,0 0 0 0 0,1-1 0 0 0,-1 1 0 0 0,0 0 0 0 0,1 0 0 0 0,-1 0 0 0 0,1 1 0 0 0,23-6 450 0 0,-16 4-244 0 0,142-18 1287 0 0,-91 13-1399 0 0,-1-2-1 0 0,68-20 0 0 0,-119 26-125 0 0,0 0 1 0 0,0-1-1 0 0,-1 0 0 0 0,0 0 0 0 0,1 0 0 0 0,-1-1 0 0 0,0 0 0 0 0,7-7 1 0 0,-12 10-1 0 0,1 0 0 0 0,-1 0 1 0 0,0-1-1 0 0,0 1 1 0 0,0 0-1 0 0,0-1 1 0 0,0 1-1 0 0,0 0 1 0 0,0-1-1 0 0,-1 1 1 0 0,1-1-1 0 0,-1 0 0 0 0,1 1 1 0 0,-1-1-1 0 0,1 0 1 0 0,-1 1-1 0 0,0-1 1 0 0,0 0-1 0 0,1 1 1 0 0,-1-1-1 0 0,-1 0 1 0 0,1 1-1 0 0,0-1 1 0 0,0 0-1 0 0,-1 1 0 0 0,1-1 1 0 0,-1 1-1 0 0,1-1 1 0 0,-1 0-1 0 0,1 1 1 0 0,-1-1-1 0 0,0 1 1 0 0,0-1-1 0 0,0 1 1 0 0,0 0-1 0 0,0-1 0 0 0,0 1 1 0 0,0 0-1 0 0,-1 0 1 0 0,-1-2-1 0 0,-2-1 11 0 0,-1-1 0 0 0,0 0 0 0 0,1 1 0 0 0,-2 0 0 0 0,1 1 0 0 0,0-1 0 0 0,-1 1 0 0 0,0 0 0 0 0,0 1 0 0 0,0 0-1 0 0,0 0 1 0 0,-13-2 0 0 0,15 3 17 0 0,1 1-1 0 0,-1 0 1 0 0,1 0-1 0 0,-1 0 0 0 0,1 1 1 0 0,-1-1-1 0 0,1 1 1 0 0,-1 0-1 0 0,1 0 0 0 0,0 1 1 0 0,0-1-1 0 0,-1 1 1 0 0,1 0-1 0 0,0 0 1 0 0,0 0-1 0 0,1 1 0 0 0,-1-1 1 0 0,0 1-1 0 0,1 0 1 0 0,0 0-1 0 0,-5 6 0 0 0,0 1 130 0 0,0 1 0 0 0,1 0 0 0 0,1 0-1 0 0,0 0 1 0 0,0 1 0 0 0,1 0-1 0 0,1 0 1 0 0,0 0 0 0 0,1 1-1 0 0,0 0 1 0 0,-2 23 0 0 0,5-31-149 0 0,-1 0 1 0 0,2 1-1 0 0,-1-1 1 0 0,0 0-1 0 0,1 0 1 0 0,0 0-1 0 0,0 0 1 0 0,1 0-1 0 0,-1 0 1 0 0,1 0-1 0 0,0 0 1 0 0,0 0-1 0 0,1-1 0 0 0,-1 1 1 0 0,1-1-1 0 0,0 0 1 0 0,0 1-1 0 0,1-1 1 0 0,-1-1-1 0 0,1 1 1 0 0,0 0-1 0 0,0-1 1 0 0,0 0-1 0 0,0 0 1 0 0,1 0-1 0 0,-1-1 1 0 0,1 1-1 0 0,0-1 0 0 0,0 0 1 0 0,-1-1-1 0 0,9 3 1 0 0,4 0-771 0 0,1-1 1 0 0,-1 0-1 0 0,1-2 0 0 0,0 0 1 0 0,0-1-1 0 0,35-4 0 0 0,-29 0-579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3:04.406"/>
    </inkml:context>
    <inkml:brush xml:id="br0">
      <inkml:brushProperty name="width" value="0.05" units="cm"/>
      <inkml:brushProperty name="height" value="0.05" units="cm"/>
    </inkml:brush>
  </inkml:definitions>
  <inkml:trace contextRef="#ctx0" brushRef="#br0">36 62 8101 0 0,'-2'-6'242'0'0,"-1"-1"-1"0"0,1 1 1 0 0,-1 0 0 0 0,-1 0 0 0 0,1 0 0 0 0,-1 0 0 0 0,0 1 0 0 0,-7-8 0 0 0,17 18 1873 0 0,-2-3-2039 0 0,-1 1 0 0 0,0 0 0 0 0,1 0 1 0 0,-1 0-1 0 0,0 0 0 0 0,-1 0 0 0 0,4 5 0 0 0,-2-1 4 0 0,-1 0 1 0 0,0 0-1 0 0,0 1 0 0 0,0-1 1 0 0,-1 1-1 0 0,0 0 0 0 0,-1-1 1 0 0,1 1-1 0 0,-2 0 0 0 0,1 0 1 0 0,-1 0-1 0 0,0 0 1 0 0,-1 0-1 0 0,-1 10 0 0 0,-10 27 76 0 0,9-35-128 0 0,0-1 0 0 0,1 1 0 0 0,0-1 0 0 0,-1 17 0 0 0,64-62-91 0 0,-28 13-229 0 0,32-29 0 0 0,-34 26 27 0 0,36-22 0 0 0,-64 46 255 0 0,1 0 0 0 0,0 0-1 0 0,-1 0 1 0 0,1 0 0 0 0,0 1 0 0 0,0 0 0 0 0,0-1 0 0 0,0 2 0 0 0,5-2 0 0 0,-8 2 16 0 0,0 0 0 0 0,0 0 1 0 0,0 0-1 0 0,0 0 0 0 0,0 1 1 0 0,0-1-1 0 0,0 0 0 0 0,0 0 1 0 0,0 1-1 0 0,0-1 0 0 0,0 1 1 0 0,0-1-1 0 0,-1 1 0 0 0,1-1 1 0 0,0 1-1 0 0,0-1 0 0 0,0 1 1 0 0,-1 0-1 0 0,1-1 1 0 0,0 1-1 0 0,-1 0 0 0 0,1 0 1 0 0,-1 0-1 0 0,1-1 0 0 0,0 1 1 0 0,-1 0-1 0 0,0 0 0 0 0,1 0 1 0 0,-1 0-1 0 0,0 0 0 0 0,1 0 1 0 0,-1 0-1 0 0,0 0 0 0 0,0 0 1 0 0,0 0-1 0 0,0 0 0 0 0,0 0 1 0 0,0 0-1 0 0,0 0 0 0 0,0 0 1 0 0,0 0-1 0 0,0 0 1 0 0,-1 1-1 0 0,-2 18 153 0 0,-1 0 1 0 0,0 0-1 0 0,-9 21 1 0 0,7-20-135 0 0,-1 1 1 0 0,-3 32 0 0 0,10-47-308 0 0,0 0 0 0 0,0 0 1 0 0,0-1-1 0 0,1 1 0 0 0,0 0 1 0 0,1-1-1 0 0,-1 1 0 0 0,1-1 1 0 0,1 1-1 0 0,-1-1 0 0 0,1 0 1 0 0,0 0-1 0 0,1 0 1 0 0,-1 0-1 0 0,7 8 0 0 0,-9-14 126 0 0,1 1 0 0 0,-1-1-1 0 0,0 1 1 0 0,0-1 0 0 0,0 1 0 0 0,0-1-1 0 0,1 0 1 0 0,-1 0 0 0 0,0 0-1 0 0,0 1 1 0 0,0-1 0 0 0,1 0 0 0 0,-1-1-1 0 0,0 1 1 0 0,0 0 0 0 0,1 0-1 0 0,-1 0 1 0 0,0-1 0 0 0,1 0 0 0 0,8-2-758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3:04.828"/>
    </inkml:context>
    <inkml:brush xml:id="br0">
      <inkml:brushProperty name="width" value="0.05" units="cm"/>
      <inkml:brushProperty name="height" value="0.05" units="cm"/>
    </inkml:brush>
  </inkml:definitions>
  <inkml:trace contextRef="#ctx0" brushRef="#br0">126 214 6597 0 0,'3'-3'55'0'0,"-1"0"-1"0"0,1-1 1 0 0,-1 1 0 0 0,0-1 0 0 0,0 1 0 0 0,-1-1 0 0 0,1 0 0 0 0,-1 0 0 0 0,1 0 0 0 0,-1 1 0 0 0,-1-1 0 0 0,1 0 0 0 0,0 0 0 0 0,-1-1 0 0 0,0-4-1 0 0,0-9 308 0 0,-2 0 0 0 0,-4-23-1 0 0,-1-19 283 0 0,7 59-628 0 0,1 1 0 0 0,-1 0 0 0 0,0-1 1 0 0,0 1-1 0 0,0 0 0 0 0,0-1 1 0 0,0 1-1 0 0,0 0 0 0 0,0-1 0 0 0,0 1 1 0 0,0 0-1 0 0,0-1 0 0 0,0 1 1 0 0,0 0-1 0 0,0-1 0 0 0,0 1 0 0 0,0 0 1 0 0,0 0-1 0 0,-1-1 0 0 0,1 1 1 0 0,0 0-1 0 0,0-1 0 0 0,0 1 0 0 0,0 0 1 0 0,-1 0-1 0 0,1-1 0 0 0,0 1 1 0 0,0 0-1 0 0,-1 0 0 0 0,1-1 0 0 0,0 1 1 0 0,0 0-1 0 0,-1 0 0 0 0,1 0 1 0 0,0 0-1 0 0,0-1 0 0 0,-1 1 0 0 0,1 0 1 0 0,0 0-1 0 0,-1 0 0 0 0,1 0 1 0 0,0 0-1 0 0,-1 0 0 0 0,1 0 0 0 0,-15 11 373 0 0,-12 25 176 0 0,6 16 95 0 0,16-40-496 0 0,1 0 1 0 0,-2 1 0 0 0,-7 12-1 0 0,11-21-105 0 0,-5 7 89 0 0,0 0-1 0 0,-7 19 0 0 0,13-27-140 0 0,-1 0 0 0 0,2 0 0 0 0,-1 0 0 0 0,0 0 0 0 0,0 0 0 0 0,1 0-1 0 0,0 0 1 0 0,-1 0 0 0 0,1 1 0 0 0,1-1 0 0 0,-1 0 0 0 0,0 0 0 0 0,1 0-1 0 0,-1 0 1 0 0,3 6 0 0 0,-2-7-3 0 0,-1-1 0 0 0,1 1 0 0 0,0-1 0 0 0,0 0 0 0 0,0 1-1 0 0,0-1 1 0 0,0 0 0 0 0,0 0 0 0 0,0 0 0 0 0,0 0 0 0 0,1 0 0 0 0,-1 0 0 0 0,0 0 0 0 0,1 0-1 0 0,-1 0 1 0 0,1 0 0 0 0,-1-1 0 0 0,1 1 0 0 0,-1-1 0 0 0,1 1 0 0 0,-1-1 0 0 0,1 1-1 0 0,-1-1 1 0 0,1 0 0 0 0,0 0 0 0 0,-1 0 0 0 0,1 0 0 0 0,0 0 0 0 0,-1 0 0 0 0,1 0 0 0 0,1-1-1 0 0,1 0-27 0 0,0 0-1 0 0,-1 0 0 0 0,1-1 0 0 0,-1 1 0 0 0,1-1 0 0 0,-1 1 1 0 0,1-1-1 0 0,-1 0 0 0 0,0-1 0 0 0,0 1 0 0 0,0 0 0 0 0,3-5 0 0 0,-1 2 5 0 0,0 0 0 0 0,-1-1 0 0 0,0 0 0 0 0,0 0 0 0 0,-1 0-1 0 0,0 0 1 0 0,0 0 0 0 0,0-1 0 0 0,-1 1 0 0 0,0-1 0 0 0,0 0-1 0 0,0 0 1 0 0,-1 0 0 0 0,0-9 0 0 0,0 12 342 0 0,0 7-206 0 0,0 8-52 0 0,-4 43 281 0 0,1-36-294 0 0,1 0 0 0 0,3 31 0 0 0,5-17-1395 0 0,-7-32 1238 0 0,0 1 1 0 0,1 0-1 0 0,-1 0 0 0 0,0-1 0 0 0,0 1 0 0 0,1 0 0 0 0,-1-1 0 0 0,0 1 0 0 0,0-1 0 0 0,1 1 0 0 0,-1 0 0 0 0,1-1 0 0 0,-1 1 1 0 0,1-1-1 0 0,-1 1 0 0 0,1-1 0 0 0,-1 1 0 0 0,1-1 0 0 0,-1 1 0 0 0,1-1 0 0 0,0 0 0 0 0,-1 1 0 0 0,1-1 0 0 0,-1 0 0 0 0,1 1 1 0 0,0-1-1 0 0,-1 0 0 0 0,1 0 0 0 0,0 0 0 0 0,0 0 0 0 0,-1 1 0 0 0,1-1 0 0 0,0 0 0 0 0,-1 0 0 0 0,1-1 0 0 0,1 1 0 0 0,-1-2-780 0 0,3 1-86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21.671"/>
    </inkml:context>
    <inkml:brush xml:id="br0">
      <inkml:brushProperty name="width" value="0.05" units="cm"/>
      <inkml:brushProperty name="height" value="0.05" units="cm"/>
    </inkml:brush>
  </inkml:definitions>
  <inkml:trace contextRef="#ctx0" brushRef="#br0">23 128 6409 0 0,'0'0'320'0'0,"-3"-5"-168"0"0,-9-17 47 0 0,9 16 1978 0 0,2-1-1718 0 0,0-2-257 0 0,-1-20 2673 0 0,2 28-2849 0 0,-1 0 0 0 0,2 0 0 0 0,-1-1 0 0 0,0 1 0 0 0,0 0 0 0 0,0 0 0 0 0,0 0 0 0 0,1 0 0 0 0,-1 0 0 0 0,0 0 0 0 0,1 0 0 0 0,-1 0 0 0 0,1 0 0 0 0,-1 0 1 0 0,2-1-1 0 0,8-18 1783 0 0,-8 9-1970 0 0,-2 11 168 0 0,0 0 0 0 0,0 0 0 0 0,0 0 0 0 0,0 0 1 0 0,0 0-1 0 0,0 0 0 0 0,0 0 0 0 0,0 0 0 0 0,0 0 0 0 0,0 0 1 0 0,0 0-1 0 0,0 1 0 0 0,0-1 0 0 0,1 0 0 0 0,-1 0 0 0 0,0 0 1 0 0,0 0-1 0 0,0 0 0 0 0,0 0 0 0 0,0 0 0 0 0,0 0 0 0 0,0 0 0 0 0,0 0 1 0 0,0 0-1 0 0,0 0 0 0 0,0 0 0 0 0,0 0 0 0 0,0 0 0 0 0,0 0 1 0 0,1 0-1 0 0,-1 0 0 0 0,0 0 0 0 0,0 0 0 0 0,0 0 0 0 0,0 0 1 0 0,0 1-1 0 0,0-2 0 0 0,0 1 0 0 0,0 0 0 0 0,0 0 0 0 0,0 0 1 0 0,1 0-1 0 0,-1 0 0 0 0,0 0 0 0 0,0 0 0 0 0,0 0 0 0 0,0 0 0 0 0,0 0 1 0 0,0 0-1 0 0,0 0 0 0 0,0 0 0 0 0,0 0 0 0 0,0 0 0 0 0,0 0 1 0 0,0 0-1 0 0,0 0 0 0 0,1 0 0 0 0,-1 0 0 0 0,0 0 0 0 0,3 27 2547 0 0,4 129-2433 0 0,-2 5 109 0 0,-5-156-208 0 0,1 17-413 0 0,4 239-1357 0 0,-5-257 1274 0 0,0 1-2935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3:05.203"/>
    </inkml:context>
    <inkml:brush xml:id="br0">
      <inkml:brushProperty name="width" value="0.05" units="cm"/>
      <inkml:brushProperty name="height" value="0.05" units="cm"/>
    </inkml:brush>
  </inkml:definitions>
  <inkml:trace contextRef="#ctx0" brushRef="#br0">31 67 7645 0 0,'1'-17'-72'0'0,"-1"13"117"0"0,0-1 1 0 0,1 0 0 0 0,-2 1 0 0 0,1-1-1 0 0,0 0 1 0 0,-1 1 0 0 0,0-1-1 0 0,-3-7 1 0 0,4 12-32 0 0,0 0-1 0 0,0 0 1 0 0,0 0-1 0 0,0 1 0 0 0,0-1 1 0 0,0 0-1 0 0,0 0 1 0 0,0 0-1 0 0,0 0 1 0 0,0 1-1 0 0,0-1 1 0 0,0 0-1 0 0,0 0 1 0 0,0 0-1 0 0,0 1 1 0 0,0-1-1 0 0,-1 0 1 0 0,1 0-1 0 0,0 0 1 0 0,0 0-1 0 0,0 0 1 0 0,0 0-1 0 0,0 1 1 0 0,0-1-1 0 0,-1 0 1 0 0,1 0-1 0 0,0 0 1 0 0,0 0-1 0 0,0 0 1 0 0,0 0-1 0 0,-1 0 1 0 0,1 0-1 0 0,0 0 1 0 0,0 0-1 0 0,0 0 0 0 0,-1 0 1 0 0,1 0-1 0 0,0 0 1 0 0,0 0-1 0 0,0 0 1 0 0,-1 0-1 0 0,1 0 1 0 0,0 0-1 0 0,0 0 1 0 0,0 0-1 0 0,0 0 1 0 0,-1 0-1 0 0,1 0 1 0 0,0 0-1 0 0,0 0 1 0 0,0 0-1 0 0,0 0 1 0 0,-1 0-1 0 0,1-1 1 0 0,0 1-1 0 0,0 0 1 0 0,0 0-1 0 0,0 0 1 0 0,0 0-1 0 0,0 0 1 0 0,-1-1-1 0 0,1 1 1 0 0,0 0-1 0 0,0 0 1 0 0,0 0-1 0 0,0 0 0 0 0,0-1 1 0 0,0 1-1 0 0,-2 17 773 0 0,5-2-381 0 0,0-1 0 0 0,-1 1 1 0 0,-1 0-1 0 0,0 0 0 0 0,-2 21 1 0 0,-2-2-51 0 0,-9 45 1 0 0,9-70-346 0 0,2-7-11 0 0,0 0 0 0 0,0 0 0 0 0,0 0 0 0 0,1 0 0 0 0,-1-1 0 0 0,1 1 0 0 0,-1 0 0 0 0,1 0 0 0 0,0 0 0 0 0,0 0 0 0 0,0 0 0 0 0,0 0 0 0 0,0 3 0 0 0,26-35-272 0 0,-8 11 63 0 0,-2-1 0 0 0,0-1 0 0 0,-1 0 0 0 0,-2-1 0 0 0,15-29 0 0 0,-28 50 210 0 0,11-18 23 0 0,-10 18-19 0 0,-1 0 0 0 0,0 1 0 0 0,0-1 0 0 0,1 0 1 0 0,-1 1-1 0 0,0-1 0 0 0,1 1 0 0 0,-1-1 0 0 0,1 1 0 0 0,-1-1 0 0 0,0 1 1 0 0,1-1-1 0 0,-1 1 0 0 0,1-1 0 0 0,0 1 0 0 0,-1 0 0 0 0,1-1 1 0 0,-1 1-1 0 0,1 0 0 0 0,0-1 0 0 0,-1 1 0 0 0,2 0 0 0 0,-2 1 25 0 0,1 1-1 0 0,-1-1 0 0 0,0 1 0 0 0,0 0 0 0 0,0-1 1 0 0,0 1-1 0 0,0-1 0 0 0,0 1 0 0 0,-1 0 0 0 0,1-1 1 0 0,0 1-1 0 0,-1-1 0 0 0,0 3 0 0 0,-1 3 117 0 0,-4 25 213 0 0,1-6-137 0 0,0 0 1 0 0,0 31-1 0 0,5-50-271 0 0,0 1 0 0 0,1 0-1 0 0,-1-1 1 0 0,2 1 0 0 0,-1 0 0 0 0,1-1-1 0 0,0 1 1 0 0,0-1 0 0 0,1 0 0 0 0,0 0-1 0 0,8 13 1 0 0,-6-10-444 0 0,-5-9 369 0 0,1-1 0 0 0,-1 1-1 0 0,0 0 1 0 0,0 0 0 0 0,1-1 0 0 0,-1 1-1 0 0,0 0 1 0 0,1 0 0 0 0,-1-1 0 0 0,1 1-1 0 0,-1 0 1 0 0,1-1 0 0 0,-1 1 0 0 0,1-1-1 0 0,-1 1 1 0 0,1-1 0 0 0,-1 1 0 0 0,1-1-1 0 0,0 1 1 0 0,-1-1 0 0 0,1 1 0 0 0,0-1-1 0 0,0 0 1 0 0,-1 1 0 0 0,1-1 0 0 0,0 0-1 0 0,0 0 1 0 0,-1 0 0 0 0,1 1 0 0 0,0-1-1 0 0,0 0 1 0 0,0 0 0 0 0,-1 0 0 0 0,3-1-1 0 0,1-1-906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3:05.831"/>
    </inkml:context>
    <inkml:brush xml:id="br0">
      <inkml:brushProperty name="width" value="0.05" units="cm"/>
      <inkml:brushProperty name="height" value="0.05" units="cm"/>
    </inkml:brush>
  </inkml:definitions>
  <inkml:trace contextRef="#ctx0" brushRef="#br0">98 208 6941 0 0,'13'-51'405'0'0,"-2"6"1433"0"0,6-51 0 0 0,-17 96-1802 0 0,0-1 0 0 0,1 0 0 0 0,-1 1 0 0 0,0-1 0 0 0,0 0 0 0 0,0 1 0 0 0,0-1 0 0 0,0 1 0 0 0,0-1 0 0 0,0 0 0 0 0,0 1 0 0 0,0-1 0 0 0,0 0 0 0 0,0 1 0 0 0,-1-1 0 0 0,1 0 0 0 0,0 1 0 0 0,0-1 0 0 0,-1 1 0 0 0,1-1 0 0 0,0 0 0 0 0,-1 1 0 0 0,0-2 0 0 0,0 2-16 0 0,1 0-1 0 0,-1 1 1 0 0,1-1 0 0 0,-1 0 0 0 0,0 0-1 0 0,1 0 1 0 0,-1 0 0 0 0,1 0 0 0 0,-1 1-1 0 0,0-1 1 0 0,1 0 0 0 0,-1 1 0 0 0,1-1-1 0 0,-1 0 1 0 0,1 1 0 0 0,-1-1 0 0 0,1 0-1 0 0,-1 1 1 0 0,0 0 0 0 0,-28 34 156 0 0,23-27-96 0 0,-8 9 11 0 0,1 2 1 0 0,0 0-1 0 0,-17 35 0 0 0,27-47-81 0 0,0 0 0 0 0,0 0 0 0 0,1 0 1 0 0,0 0-1 0 0,0 0 0 0 0,0 0 0 0 0,1 0 0 0 0,1 1 0 0 0,-1-1 0 0 0,1 0 0 0 0,0 1 0 0 0,1-1 0 0 0,0 0 0 0 0,0 0 0 0 0,3 12 0 0 0,-2-16-80 0 0,0 1-1 0 0,-1-1 1 0 0,2 0-1 0 0,-1 0 1 0 0,0 0-1 0 0,1-1 1 0 0,-1 1-1 0 0,1 0 1 0 0,0-1 0 0 0,-1 0-1 0 0,1 1 1 0 0,1-1-1 0 0,-1 0 1 0 0,0-1-1 0 0,0 1 1 0 0,1-1-1 0 0,-1 1 1 0 0,1-1-1 0 0,-1 0 1 0 0,1 0-1 0 0,-1 0 1 0 0,1-1-1 0 0,6 1 1 0 0,6 0-885 0 0,1 0-1 0 0,0-1 1 0 0,29-4-1 0 0,-37 3 732 0 0,-1 0-1 0 0,1-1 1 0 0,-1 0 0 0 0,1 0-1 0 0,-1-1 1 0 0,0 0-1 0 0,0 0 1 0 0,0-1 0 0 0,-1 0-1 0 0,1 0 1 0 0,-1-1 0 0 0,0 0-1 0 0,0 0 1 0 0,10-11-1 0 0,-16 15 301 0 0,-1 1 0 0 0,1-1 0 0 0,0 0 0 0 0,-1 0 0 0 0,1 0-1 0 0,-1 1 1 0 0,1-1 0 0 0,-1 0 0 0 0,1 0 0 0 0,-1 0 0 0 0,1 0 0 0 0,-1 0-1 0 0,0 0 1 0 0,0 0 0 0 0,1 0 0 0 0,-1 0 0 0 0,0 0 0 0 0,0 0-1 0 0,0 0 1 0 0,0 0 0 0 0,0 0 0 0 0,0 0 0 0 0,0 0 0 0 0,-1 0-1 0 0,1 0 1 0 0,0 0 0 0 0,-1-1 0 0 0,-1 0 208 0 0,0-1 0 0 0,0 1 0 0 0,0 1 0 0 0,0-1 1 0 0,0 0-1 0 0,0 0 0 0 0,0 1 0 0 0,-4-2 0 0 0,4 2 87 0 0,0-1-1 0 0,0 1 1 0 0,0-1-1 0 0,0 1 1 0 0,0-1-1 0 0,0 1 1 0 0,0-1 0 0 0,0 0-1 0 0,0 0 1 0 0,1 0-1 0 0,-3-4 1 0 0,4 6-321 0 0,0-1-1 0 0,0 1 1 0 0,0-1 0 0 0,0 0 0 0 0,-1 1-1 0 0,1-1 1 0 0,1 1 0 0 0,-1-1 0 0 0,0 1-1 0 0,0-1 1 0 0,0 1 0 0 0,0-1 0 0 0,0 1-1 0 0,0-1 1 0 0,1 1 0 0 0,-1-1 0 0 0,0 1-1 0 0,0-1 1 0 0,1 1 0 0 0,-1-1 0 0 0,0 1-1 0 0,1-1 1 0 0,-1 1 0 0 0,0-1 0 0 0,1 1-1 0 0,-1 0 1 0 0,1-1 0 0 0,-1 1 0 0 0,1 0-1 0 0,-1 0 1 0 0,1-1 0 0 0,-1 1 0 0 0,1 0-1 0 0,-1 0 1 0 0,1-1 0 0 0,-1 1 0 0 0,1 0-1 0 0,-1 0 1 0 0,1 0 0 0 0,0 0 0 0 0,1 0 8 0 0,0-1 1 0 0,-1 1 0 0 0,1 0 0 0 0,-1 0 0 0 0,1-1-1 0 0,0 1 1 0 0,-1 1 0 0 0,1-1 0 0 0,0 0 0 0 0,-1 0-1 0 0,1 0 1 0 0,-1 1 0 0 0,3 0 0 0 0,3 3-36 0 0,0-1-1 0 0,1 0 1 0 0,-1 0 0 0 0,1-1 0 0 0,0 0 0 0 0,-1 0 0 0 0,1-1 0 0 0,0 0-1 0 0,15 0 1 0 0,-13-1-72 0 0,-1-1 0 0 0,0 1 0 0 0,1-2 0 0 0,-1 1 0 0 0,0-1 0 0 0,0 0 0 0 0,0-1 0 0 0,9-4 0 0 0,-14 5-2 0 0,-1 0 0 0 0,0 0 1 0 0,0 0-1 0 0,0-1 0 0 0,-1 1 0 0 0,1-1 0 0 0,0 0 0 0 0,-1 1 0 0 0,0-1 1 0 0,0 0-1 0 0,1-1 0 0 0,-2 1 0 0 0,1 0 0 0 0,0 0 0 0 0,-1-1 0 0 0,0 1 1 0 0,1-1-1 0 0,-1 1 0 0 0,-1-1 0 0 0,1 0 0 0 0,0 1 0 0 0,-1-8 0 0 0,0 6 31 0 0,0 1 0 0 0,0 0 0 0 0,0-1 0 0 0,-1 1 0 0 0,0 0-1 0 0,0 0 1 0 0,0 0 0 0 0,0-1 0 0 0,-1 1 0 0 0,0 0 0 0 0,1 1 0 0 0,-1-1-1 0 0,-1 0 1 0 0,1 1 0 0 0,0-1 0 0 0,-1 1 0 0 0,0-1 0 0 0,0 1-1 0 0,-5-4 1 0 0,6 5 28 0 0,0 1 0 0 0,-1-1 0 0 0,1 1 0 0 0,-1-1 0 0 0,1 1 0 0 0,-1 0 0 0 0,1 0 0 0 0,-1 0 0 0 0,0 0 0 0 0,1 1 0 0 0,-1-1 0 0 0,0 1 0 0 0,0 0 0 0 0,1 0 0 0 0,-1 0 0 0 0,0 0 0 0 0,0 0 0 0 0,-4 1 0 0 0,3 0 40 0 0,0 0 1 0 0,0 1-1 0 0,0 0 0 0 0,0 0 1 0 0,0 0-1 0 0,0 0 1 0 0,1 0-1 0 0,-1 1 1 0 0,1 0-1 0 0,-7 5 1 0 0,5-2 95 0 0,-1 1 0 0 0,1-1 0 0 0,0 1 0 0 0,0 0 0 0 0,1 0 1 0 0,0 1-1 0 0,0-1 0 0 0,1 1 0 0 0,0 0 0 0 0,0 0 0 0 0,-2 14 1 0 0,4-16-49 0 0,1-1 0 0 0,0 1 0 0 0,0 0 0 0 0,0 0 0 0 0,1 0-1 0 0,0 0 1 0 0,0 0 0 0 0,1 0 0 0 0,0-1 0 0 0,0 1 0 0 0,0 0 0 0 0,1-1 0 0 0,-1 0 0 0 0,1 1 0 0 0,0-1 0 0 0,1 0 0 0 0,-1-1 0 0 0,1 1 0 0 0,0-1 0 0 0,0 1 0 0 0,1-1 0 0 0,-1-1 0 0 0,1 1 0 0 0,0 0 0 0 0,0-1 0 0 0,0 0 0 0 0,8 3 0 0 0,-4-2-239 0 0,0 0-1 0 0,1 0 1 0 0,-1-1-1 0 0,1 0 1 0 0,0-1-1 0 0,-1 0 1 0 0,1-1-1 0 0,0 0 1 0 0,0 0-1 0 0,0-1 1 0 0,0-1-1 0 0,0 1 1 0 0,0-2 0 0 0,0 1-1 0 0,17-6 1 0 0,-12 3-916 0 0,-3 1-3212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23.146"/>
    </inkml:context>
    <inkml:brush xml:id="br0">
      <inkml:brushProperty name="width" value="0.05" units="cm"/>
      <inkml:brushProperty name="height" value="0.05" units="cm"/>
    </inkml:brush>
  </inkml:definitions>
  <inkml:trace contextRef="#ctx0" brushRef="#br0">107 15 8165 0 0,'0'0'1103'0'0,"-3"-1"-871"0"0,-14-7 1493 0 0,8 23-1419 0 0,-29 43 0 0 0,28-44 34 0 0,6 7 22 0 0,-15 65-4 0 0,16-70-202 0 0,1 0 1 0 0,1 0-1 0 0,0 0 0 0 0,2 0 0 0 0,0 0 1 0 0,0 0-1 0 0,1 0 0 0 0,6 19 0 0 0,-5-19-31 0 0,-1-8-73 0 0,0 1 0 0 0,1-1 1 0 0,0 0-1 0 0,0 1 0 0 0,1-2 0 0 0,-1 1 0 0 0,2 0 1 0 0,-1-1-1 0 0,1 0 0 0 0,1 0 0 0 0,-1 0 0 0 0,1 0 0 0 0,0-1 1 0 0,0 0-1 0 0,1-1 0 0 0,0 1 0 0 0,0-1 0 0 0,14 8 1 0 0,-12-9-40 0 0,0 0 0 0 0,1-1 1 0 0,-1 0-1 0 0,1 0 1 0 0,0-1-1 0 0,-1 0 0 0 0,1-1 1 0 0,0 0-1 0 0,0-1 1 0 0,0 1-1 0 0,0-2 0 0 0,0 0 1 0 0,0 0-1 0 0,0-1 1 0 0,0 0-1 0 0,11-4 0 0 0,-1-1-177 0 0,-1-1 0 0 0,0-1 0 0 0,0-1-1 0 0,-1 0 1 0 0,-1-1 0 0 0,27-22-1 0 0,-36 27 78 0 0,-1-1-1 0 0,1 0 0 0 0,-1-1 0 0 0,0 1 0 0 0,-1-1 0 0 0,0-1 1 0 0,0 1-1 0 0,-1-1 0 0 0,0 0 0 0 0,-1 0 0 0 0,0-1 0 0 0,0 1 0 0 0,-1-1 1 0 0,0 0-1 0 0,2-15 0 0 0,-5 17 64 0 0,0 1 1 0 0,-1-1 0 0 0,0 0-1 0 0,0 1 1 0 0,0-1-1 0 0,-1 1 1 0 0,-1-1-1 0 0,1 1 1 0 0,-1 0 0 0 0,0 0-1 0 0,-1 0 1 0 0,0 0-1 0 0,0 1 1 0 0,-9-13-1 0 0,-8-5 19 0 0,0 1 0 0 0,-30-26-1 0 0,48 47 2 0 0,-7-7 5 0 0,0 0-1 0 0,-1 1 1 0 0,0 1-1 0 0,-1-1 1 0 0,0 2-1 0 0,-21-10 0 0 0,28 14-10 0 0,0 1 0 0 0,0-1 0 0 0,0 1 0 0 0,0 0 0 0 0,0 0 0 0 0,-1 0 0 0 0,1 1 0 0 0,0 0 0 0 0,0 0 0 0 0,-1 0 0 0 0,1 0 0 0 0,0 1 0 0 0,-1 0 0 0 0,1 0 0 0 0,0 1 0 0 0,0-1 0 0 0,0 1 0 0 0,0 0 0 0 0,0 0 0 0 0,-5 4-1 0 0,2-1-323 0 0,1 0 0 0 0,0 1 0 0 0,0 0 0 0 0,0 0 0 0 0,1 1 0 0 0,0 0 0 0 0,0 0 0 0 0,1 0 0 0 0,0 0 0 0 0,0 1 0 0 0,-6 13-1 0 0,4-1-695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23.642"/>
    </inkml:context>
    <inkml:brush xml:id="br0">
      <inkml:brushProperty name="width" value="0.05" units="cm"/>
      <inkml:brushProperty name="height" value="0.05" units="cm"/>
    </inkml:brush>
  </inkml:definitions>
  <inkml:trace contextRef="#ctx0" brushRef="#br0">282 59 8693 0 0,'0'1'34'0'0,"0"-1"1"0"0,0 0 0 0 0,0 0-1 0 0,0 1 1 0 0,0-1 0 0 0,0 0-1 0 0,0 1 1 0 0,0-1-1 0 0,0 0 1 0 0,0 1 0 0 0,0-1-1 0 0,0 0 1 0 0,0 0-1 0 0,0 1 1 0 0,0-1 0 0 0,0 0-1 0 0,-1 1 1 0 0,1-1 0 0 0,0 0-1 0 0,0 0 1 0 0,0 1-1 0 0,0-1 1 0 0,-1 0 0 0 0,1 0-1 0 0,0 1 1 0 0,0-1 0 0 0,0 0-1 0 0,-1 0 1 0 0,1 0-1 0 0,0 1 1 0 0,0-1 0 0 0,-1 0-1 0 0,1 0 1 0 0,0 0 0 0 0,0 0-1 0 0,-1 0 1 0 0,1 0-1 0 0,-1 1 42 0 0,0-1 0 0 0,1 0 0 0 0,-1 1 0 0 0,0-1 0 0 0,1 0 0 0 0,-1 1-1 0 0,0-1 1 0 0,1 1 0 0 0,-1-1 0 0 0,1 1 0 0 0,-1-1 0 0 0,1 1 0 0 0,-1-1 0 0 0,1 1-1 0 0,0-1 1 0 0,-1 1 0 0 0,1 0 0 0 0,0-1 0 0 0,-1 1 0 0 0,1 0 0 0 0,0-1-1 0 0,0 1 1 0 0,-1 0 0 0 0,1 1 0 0 0,-4 9 268 0 0,-1 1-1 0 0,-1-1 1 0 0,1 0 0 0 0,-2 0-1 0 0,-13 18 1 0 0,1-6-133 0 0,-28 27 0 0 0,25-29-199 0 0,1 1 1 0 0,1 2 0 0 0,1 0 0 0 0,1 1-1 0 0,1 0 1 0 0,-16 33 0 0 0,33-57-16 0 0,0-1-1 0 0,0 0 1 0 0,0 0 0 0 0,0 1 0 0 0,-1-1-1 0 0,1 0 1 0 0,0 0 0 0 0,0 1-1 0 0,0-1 1 0 0,0 0 0 0 0,0 0 0 0 0,0 1-1 0 0,0-1 1 0 0,0 0 0 0 0,0 1-1 0 0,0-1 1 0 0,0 0 0 0 0,0 1 0 0 0,0-1-1 0 0,0 0 1 0 0,0 0 0 0 0,0 1-1 0 0,0-1 1 0 0,0 0 0 0 0,0 1-1 0 0,0-1 1 0 0,1 0 0 0 0,-1 0 0 0 0,0 1-1 0 0,0-1 1 0 0,0 0 0 0 0,0 0-1 0 0,1 1 1 0 0,-1-1 0 0 0,0 0 0 0 0,0 0-1 0 0,0 0 1 0 0,1 1 0 0 0,-1-1-1 0 0,0 0 1 0 0,0 0 0 0 0,1 0 0 0 0,-1 0-1 0 0,0 0 1 0 0,1 0 0 0 0,-1 1-1 0 0,0-1 1 0 0,0 0 0 0 0,1 0 0 0 0,-1 0-1 0 0,0 0 1 0 0,1 0 0 0 0,-1 0-1 0 0,0 0 1 0 0,1 0 0 0 0,-1 0 0 0 0,0-1-1 0 0,25-2-113 0 0,-16 1 95 0 0,21 0 28 0 0,0 1 0 0 0,0 2 0 0 0,49 6-1 0 0,90 24 44 0 0,-125-22-45 0 0,128 19 10 0 0,-143-25-9 0 0,1-2-1 0 0,-1 0 1 0 0,56-8 0 0 0,-82 7-3 0 0,0-1-1 0 0,-1 1 1 0 0,1-1 0 0 0,0 0-1 0 0,0 0 1 0 0,0 0-1 0 0,-1 0 1 0 0,1-1 0 0 0,0 1-1 0 0,-1-1 1 0 0,1 1-1 0 0,-1-1 1 0 0,0 0 0 0 0,0 0-1 0 0,1 0 1 0 0,-1 0-1 0 0,0 0 1 0 0,2-5 0 0 0,-2 3-11 0 0,0 0 0 0 0,0 0 1 0 0,-1 0-1 0 0,1 0 1 0 0,-1-1-1 0 0,0 1 0 0 0,0 0 1 0 0,-1-1-1 0 0,1 1 1 0 0,-1-1-1 0 0,0-5 0 0 0,-2-4-26 0 0,0 0-1 0 0,0 1 1 0 0,-1-1-1 0 0,-1 0 1 0 0,0 1-1 0 0,-12-25 1 0 0,-120-208-316 0 0,131 238 336 0 0,0 0 0 0 0,0 1 0 0 0,-13-13 1 0 0,16 18-17 0 0,0 0 0 0 0,0 0 0 0 0,-1 1 0 0 0,1-1 0 0 0,0 1 0 0 0,-1-1 1 0 0,0 1-1 0 0,1 0 0 0 0,-1 0 0 0 0,0 0 0 0 0,1 0 0 0 0,-1 0 0 0 0,0 1 1 0 0,0-1-1 0 0,-5 1 0 0 0,7 0-98 0 0,-1 0 0 0 0,0 0 0 0 0,0 0 0 0 0,0 0 0 0 0,1 1 0 0 0,-1-1-1 0 0,0 1 1 0 0,1-1 0 0 0,-1 1 0 0 0,0 0 0 0 0,1 0 0 0 0,-1 0 0 0 0,1 0 0 0 0,-3 2 0 0 0,-5 3-1010 0 0,1-2-109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24.334"/>
    </inkml:context>
    <inkml:brush xml:id="br0">
      <inkml:brushProperty name="width" value="0.05" units="cm"/>
      <inkml:brushProperty name="height" value="0.05" units="cm"/>
    </inkml:brush>
  </inkml:definitions>
  <inkml:trace contextRef="#ctx0" brushRef="#br0">65 131 9129 0 0,'-1'0'57'0'0,"0"-1"0"0"0,-1 1 1 0 0,1 0-1 0 0,0 0 0 0 0,-1 0 0 0 0,1 0 1 0 0,0 0-1 0 0,-1 0 0 0 0,1 0 0 0 0,0 0 1 0 0,-1 1-1 0 0,1-1 0 0 0,0 1 0 0 0,0-1 1 0 0,-1 1-1 0 0,1-1 0 0 0,0 1 0 0 0,0-1 1 0 0,0 1-1 0 0,0 0 0 0 0,0 0 0 0 0,0 0 1 0 0,0 0-1 0 0,0 0 0 0 0,0 0 0 0 0,0 0 1 0 0,0 0-1 0 0,-1 1 0 0 0,0 4 113 0 0,0-1 0 0 0,0 0 0 0 0,0 1 1 0 0,1-1-1 0 0,-1 12 0 0 0,-8 63 249 0 0,3 0 0 0 0,6 115 0 0 0,1 13 343 0 0,14-272-1496 0 0,-10 1 99 0 0,-6-109 1 0 0,0-8 434 0 0,3 162 213 0 0,0-14 112 0 0,10-57 0 0 0,-10 81-90 0 0,1-1 1 0 0,1 1 0 0 0,-1 0 0 0 0,1 0-1 0 0,1 0 1 0 0,-1 0 0 0 0,2 0-1 0 0,-1 0 1 0 0,1 1 0 0 0,0 0-1 0 0,10-11 1 0 0,-11 15-26 0 0,0 0-1 0 0,0 0 1 0 0,0 0-1 0 0,1 1 1 0 0,-1-1-1 0 0,1 1 1 0 0,-1 0-1 0 0,1 1 1 0 0,0-1-1 0 0,0 1 1 0 0,0 0-1 0 0,-1 0 1 0 0,1 0-1 0 0,0 1 1 0 0,1 0-1 0 0,7 0 1 0 0,-4 1 11 0 0,1 0 0 0 0,0 1 1 0 0,-1 0-1 0 0,1 0 1 0 0,-1 1-1 0 0,0 0 0 0 0,15 8 1 0 0,-19-8-19 0 0,-1 0 0 0 0,0 0 0 0 0,0 0 0 0 0,0 1 0 0 0,0-1 0 0 0,-1 1 0 0 0,1 0 0 0 0,-1 0 0 0 0,0 1 0 0 0,0-1 0 0 0,-1 0 0 0 0,1 1 0 0 0,-1 0 0 0 0,0 0 0 0 0,0 0 1 0 0,0 0-1 0 0,-1 0 0 0 0,0 0 0 0 0,1 9 0 0 0,0 4-17 0 0,-1 0 1 0 0,0 0-1 0 0,-1 0 1 0 0,-4 25-1 0 0,1-24-43 0 0,0 0-1 0 0,-1-1 0 0 0,-1 1 1 0 0,-1-1-1 0 0,-1 0 1 0 0,0 0-1 0 0,-15 26 1 0 0,14-31 16 0 0,-1-1 1 0 0,0 0-1 0 0,0 0 1 0 0,-1-1-1 0 0,-1 0 1 0 0,0-1 0 0 0,0-1-1 0 0,-1 1 1 0 0,0-2-1 0 0,-18 10 1 0 0,13-13 86 0 0,28-5-58 0 0,0 2 19 0 0,-1 1-1 0 0,0 1 1 0 0,-1 0-1 0 0,1 0 1 0 0,-1 1-1 0 0,0 0 0 0 0,0 0 1 0 0,15 13-1 0 0,7 3 2 0 0,6 4-226 0 0,-26-17-323 0 0,1 0-1 0 0,0 0 1 0 0,0-1 0 0 0,0-1-1 0 0,27 10 1 0 0,-22-11-530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24.968"/>
    </inkml:context>
    <inkml:brush xml:id="br0">
      <inkml:brushProperty name="width" value="0.05" units="cm"/>
      <inkml:brushProperty name="height" value="0.05" units="cm"/>
    </inkml:brush>
  </inkml:definitions>
  <inkml:trace contextRef="#ctx0" brushRef="#br0">194 118 8365 0 0,'-8'-18'426'0'0,"-1"0"1"0"0,-1 1-1 0 0,-21-28 0 0 0,30 43-265 0 0,0 0-1 0 0,-1 1 0 0 0,1-1 1 0 0,-1 0-1 0 0,1 1 1 0 0,-1-1-1 0 0,1 1 0 0 0,-1-1 1 0 0,0 1-1 0 0,0 0 0 0 0,-2-1 1 0 0,3 2-123 0 0,0 0-1 0 0,0 0 1 0 0,0 1-1 0 0,0-1 1 0 0,0 0 0 0 0,0 1-1 0 0,0-1 1 0 0,0 1 0 0 0,0-1-1 0 0,1 1 1 0 0,-1-1 0 0 0,0 1-1 0 0,0 0 1 0 0,0-1 0 0 0,1 1-1 0 0,-1 0 1 0 0,0 0 0 0 0,1 0-1 0 0,-1-1 1 0 0,1 1 0 0 0,-1 0-1 0 0,1 0 1 0 0,-1 0 0 0 0,1 0-1 0 0,-1 2 1 0 0,-24 38 432 0 0,10-16-108 0 0,-23 47 0 0 0,35-64-326 0 0,0-1 0 0 0,1 1 0 0 0,0-1 0 0 0,0 1 1 0 0,0 0-1 0 0,1 0 0 0 0,0 0 0 0 0,1 0 0 0 0,0 0 1 0 0,0 0-1 0 0,2 10 0 0 0,-2-16-30 0 0,0 0 1 0 0,1 0-1 0 0,-1 0 1 0 0,1 0-1 0 0,0 0 1 0 0,0 0-1 0 0,-1 0 1 0 0,1 0-1 0 0,1 0 1 0 0,-1 0-1 0 0,0 0 1 0 0,0-1-1 0 0,1 1 1 0 0,-1 0-1 0 0,1-1 0 0 0,-1 1 1 0 0,1-1-1 0 0,-1 0 1 0 0,1 0-1 0 0,3 2 1 0 0,-2-2-19 0 0,0 0 0 0 0,0 0 0 0 0,0 0 0 0 0,1 0 0 0 0,-1-1 0 0 0,0 1 0 0 0,0-1 0 0 0,1 0 0 0 0,-1 0 0 0 0,0-1 0 0 0,7 0 0 0 0,4-3-207 0 0,0 0 0 0 0,0 0 0 0 0,0-2 1 0 0,20-10-1 0 0,-27 12 152 0 0,-1 1 1 0 0,0-1-1 0 0,-1 0 1 0 0,1 0-1 0 0,-1-1 1 0 0,1 1 0 0 0,-1-1-1 0 0,-1 0 1 0 0,1-1-1 0 0,-1 1 1 0 0,0-1-1 0 0,6-10 1 0 0,-8 12 68 0 0,-1 0 1 0 0,1-1 0 0 0,-1 1-1 0 0,1-1 1 0 0,-1 1 0 0 0,-1-1-1 0 0,1 0 1 0 0,-1 1 0 0 0,1-1-1 0 0,-1 0 1 0 0,-1 1 0 0 0,1-1-1 0 0,-1 0 1 0 0,1 1 0 0 0,-1-1-1 0 0,-1 0 1 0 0,1 1 0 0 0,-1 0-1 0 0,-3-8 1 0 0,0 1 32 0 0,4 7-15 0 0,0 1 0 0 0,-1-1 0 0 0,1 1 0 0 0,-1-1 0 0 0,0 1 0 0 0,0 0 0 0 0,0 0 0 0 0,0 0-1 0 0,0 0 1 0 0,-1 0 0 0 0,1 1 0 0 0,-1-1 0 0 0,-4-2 0 0 0,7 6-1 0 0,0-1 0 0 0,-1 0 0 0 0,1 1 0 0 0,-1-1 0 0 0,1 1 0 0 0,0-1 0 0 0,0 1 0 0 0,-1-1 0 0 0,1 1 0 0 0,0-1 0 0 0,0 1 0 0 0,-1-1 0 0 0,1 1 0 0 0,0-1 0 0 0,0 1 0 0 0,0 0 0 0 0,0-1 0 0 0,0 1 0 0 0,0-1-1 0 0,0 1 1 0 0,0-1 0 0 0,0 1 0 0 0,0 0 0 0 0,0 0 0 0 0,1 18 296 0 0,0-14-273 0 0,0-1-1 0 0,0 0 1 0 0,0 1 0 0 0,1-1-1 0 0,0 0 1 0 0,0 0 0 0 0,0 0 0 0 0,0 0-1 0 0,0 0 1 0 0,1 0 0 0 0,0-1-1 0 0,0 1 1 0 0,0-1 0 0 0,0 0 0 0 0,0 0-1 0 0,1 0 1 0 0,-1 0 0 0 0,1 0-1 0 0,0-1 1 0 0,0 0 0 0 0,0 0 0 0 0,0 0-1 0 0,0 0 1 0 0,0 0 0 0 0,1-1-1 0 0,-1 0 1 0 0,1 0 0 0 0,-1 0 0 0 0,0-1-1 0 0,1 1 1 0 0,4-1 0 0 0,1 0-37 0 0,0 0 0 0 0,0 0 1 0 0,0-1-1 0 0,0-1 0 0 0,0 1 1 0 0,0-2-1 0 0,16-5 0 0 0,-21 6-3 0 0,-1 1 0 0 0,0-1 0 0 0,1 0 0 0 0,-1 0 0 0 0,0 0 0 0 0,0-1 0 0 0,-1 0 0 0 0,1 0 0 0 0,0 0 0 0 0,-1 0 0 0 0,0 0 0 0 0,1-1-1 0 0,-2 1 1 0 0,1-1 0 0 0,0 0 0 0 0,-1 0 0 0 0,1 0 0 0 0,2-7 0 0 0,-4 9-5 0 0,-1 0 0 0 0,0 0 0 0 0,1 0 1 0 0,-1 0-1 0 0,0 1 0 0 0,0-1 0 0 0,0 0 0 0 0,0 0 0 0 0,-1 0 0 0 0,1 0 0 0 0,0 0 1 0 0,-1 1-1 0 0,0-1 0 0 0,1 0 0 0 0,-1 0 0 0 0,0 1 0 0 0,0-1 0 0 0,-2-3 0 0 0,2 32-39 0 0,-5 214 610 0 0,0 7-101 0 0,5-238-455 0 0,0 0-1 0 0,-1 1 1 0 0,0-1 0 0 0,-1 0-1 0 0,0 0 1 0 0,-1 0-1 0 0,-4 9 1 0 0,7-16-69 0 0,-1-1 0 0 0,1 1 0 0 0,-1 0 1 0 0,1-1-1 0 0,-1 1 0 0 0,0-1 0 0 0,0 0 0 0 0,0 0 0 0 0,0 1 1 0 0,0-1-1 0 0,-1-1 0 0 0,1 1 0 0 0,-1 0 0 0 0,1-1 0 0 0,-1 1 0 0 0,0-1 1 0 0,1 0-1 0 0,-1 1 0 0 0,0-1 0 0 0,0-1 0 0 0,0 1 0 0 0,0 0 1 0 0,0-1-1 0 0,0 0 0 0 0,0 1 0 0 0,0-1 0 0 0,-5-1 0 0 0,1 0-457 0 0,0 0 0 0 0,-1 0-1 0 0,1-1 1 0 0,0 0 0 0 0,0 0 0 0 0,0-1-1 0 0,-12-7 1 0 0,2-1-928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25.309"/>
    </inkml:context>
    <inkml:brush xml:id="br0">
      <inkml:brushProperty name="width" value="0.05" units="cm"/>
      <inkml:brushProperty name="height" value="0.05" units="cm"/>
    </inkml:brush>
  </inkml:definitions>
  <inkml:trace contextRef="#ctx0" brushRef="#br0">1 1 8593 0 0,'4'0'52'0'0,"-2"5"4"0"0,-4-4-8 0 0,2-5 8 0 0,-4 4 4 0 0,4 3-8 0 0,4-3-68 0 0,-4 6-92 0 0,0-5-140 0 0,0 3-156 0 0,2 0-68 0 0,-2 1-432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26.073"/>
    </inkml:context>
    <inkml:brush xml:id="br0">
      <inkml:brushProperty name="width" value="0.05" units="cm"/>
      <inkml:brushProperty name="height" value="0.05" units="cm"/>
    </inkml:brush>
  </inkml:definitions>
  <inkml:trace contextRef="#ctx0" brushRef="#br0">17 140 7709 0 0,'-7'-39'208'0'0,"4"28"173"0"0,1-1 1 0 0,0 1-1 0 0,1 0 0 0 0,0-1 1 0 0,1-16-1 0 0,0 27-317 0 0,0 0 0 0 0,0 0 0 0 0,0 0 1 0 0,1 0-1 0 0,-1 0 0 0 0,0 1 0 0 0,0-1 0 0 0,1 0 0 0 0,-1 0 1 0 0,1 0-1 0 0,-1 1 0 0 0,1-1 0 0 0,-1 0 0 0 0,1 0 0 0 0,-1 1 0 0 0,1-1 1 0 0,1-1-1 0 0,2 4 519 0 0,-2 8-318 0 0,1 35 579 0 0,9 59 0 0 0,-1-23-193 0 0,33 248 1288 0 0,13 181-387 0 0,-51-333-1281 0 0,-8 1 0 0 0,-44 305 0 0 0,40-440-251 0 0,-70 531 263 0 0,69-394-310 0 0,8-154 43 0 0,7 33-1 0 0,-5-34-18 0 0,2 33-1 0 0,7 64-79 0 0,-9-108-534 0 0,-4-12 5 0 0,5-5 584 0 0,1 1-1 0 0,0-1 1 0 0,0 1-1 0 0,0 1 1 0 0,0-1-1 0 0,10-1 1 0 0,-2 0-50 0 0,-1-1-10 0 0,21-3-23 0 0,110-21-32 0 0,16 4-282 0 0,161-4 1 0 0,-242 23 373 0 0,571-17 59 0 0,2 23 397 0 0,-504 0-251 0 0,462 7 227 0 0,-516-8-218 0 0,-92 0-78 0 0,-2 1-120 0 0,0-1 1 0 0,-1 0 0 0 0,1 0 0 0 0,-1 0-1 0 0,1 0 1 0 0,-1 0 0 0 0,1 0-1 0 0,-1-1 1 0 0,1 1 0 0 0,0 0 0 0 0,-1-1-1 0 0,1 1 1 0 0,-1-1 0 0 0,0-1 0 0 0,-36-22-3289 0 0,26 14 1853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27.648"/>
    </inkml:context>
    <inkml:brush xml:id="br0">
      <inkml:brushProperty name="width" value="0.05" units="cm"/>
      <inkml:brushProperty name="height" value="0.05" units="cm"/>
    </inkml:brush>
  </inkml:definitions>
  <inkml:trace contextRef="#ctx0" brushRef="#br0">83 143 6721 0 0,'-37'-5'867'0'0,"34"4"-739"0"0,1 1 1 0 0,-1-1-1 0 0,1 0 0 0 0,0 0 1 0 0,0 0-1 0 0,-1 0 0 0 0,1 0 0 0 0,0-1 1 0 0,0 1-1 0 0,0 0 0 0 0,0-1 1 0 0,0 0-1 0 0,1 0 0 0 0,-1 1 0 0 0,0-1 1 0 0,1 0-1 0 0,0 0 0 0 0,-1 0 1 0 0,1 0-1 0 0,0-1 0 0 0,0 1 1 0 0,0 0-1 0 0,0-1 0 0 0,0 1 0 0 0,1 0 1 0 0,-1-1-1 0 0,0-2 0 0 0,2 4-95 0 0,-1 1 0 0 0,0-1 0 0 0,1 1 0 0 0,-1-1 0 0 0,0 1 0 0 0,1 0 0 0 0,-1-1 0 0 0,1 1 0 0 0,-1-1 0 0 0,1 1 0 0 0,-1 0 0 0 0,1-1 0 0 0,-1 1 1 0 0,1 0-1 0 0,-1-1 0 0 0,1 1 0 0 0,-1 0 0 0 0,1 0 0 0 0,0 0 0 0 0,-1 0 0 0 0,1-1 0 0 0,0 1 0 0 0,20-4 204 0 0,-13 2-172 0 0,29-4 26 0 0,0 1 0 0 0,0 2 0 0 0,49 2 0 0 0,-18 0 69 0 0,585-10 863 0 0,-42 0-854 0 0,-253 1-151 0 0,506-10-57 0 0,-3 25 489 0 0,-834-4-339 0 0,-13 0 41 0 0,1 0 1 0 0,-1-1-1 0 0,0-1 0 0 0,0 0 1 0 0,23-5-1 0 0,-38 5-55 0 0,-7-2 401 0 0,7 2-492 0 0,1 1 0 0 0,0 0 0 0 0,0 0 1 0 0,0 0-1 0 0,0 0 0 0 0,-1 0 0 0 0,1 0 1 0 0,0 0-1 0 0,0 0 0 0 0,0 0 0 0 0,0 0 1 0 0,-1 0-1 0 0,1 0 0 0 0,0 0 0 0 0,0 0 1 0 0,0 0-1 0 0,0 0 0 0 0,-1 0 0 0 0,1 0 0 0 0,0 0 1 0 0,0 0-1 0 0,0 0 0 0 0,0 0 0 0 0,0 0 1 0 0,-1 1-1 0 0,1-1 0 0 0,0 0 0 0 0,0 0 1 0 0,0 0-1 0 0,0 0 0 0 0,0 0 0 0 0,0 0 1 0 0,-1 0-1 0 0,1 1 0 0 0,0-1 0 0 0,0 0 1 0 0,0 0-1 0 0,0 0 0 0 0,0 0 0 0 0,0 0 1 0 0,0 1-1 0 0,0-1 0 0 0,0 0 0 0 0,0 0 1 0 0,0 0-1 0 0,0 0 0 0 0,0 1 0 0 0,0-1 1 0 0,0 0-1 0 0,0 30 220 0 0,2 0 0 0 0,1 0 0 0 0,10 39 1 0 0,27 174 589 0 0,-34-191-689 0 0,23 169 650 0 0,-1 246-1 0 0,-44 157 721 0 0,-10-190-1110 0 0,15-297-270 0 0,7-84-3 0 0,1-47-169 0 0,-10 17 24 0 0,4-12-21 0 0,-29 22-72 0 0,-28 29-40 0 0,60-57 61 0 0,3-2-4 0 0,0 0 0 0 0,-1 0 0 0 0,1 0 0 0 0,-1-1 0 0 0,0 1 0 0 0,0-1 0 0 0,0 0 0 0 0,0 0 0 0 0,0-1 0 0 0,-6 3 0 0 0,-32 9 39 0 0,32-10-6 0 0,-25 3-10 0 0,-108 16 11 0 0,30-6 14 0 0,67-11 72 0 0,0 2 0 0 0,1 2-1 0 0,-82 28 1 0 0,82-21 11 0 0,-131 47-25 0 0,142-53-24 0 0,-1-1 0 0 0,0-2-1 0 0,-41 3 1 0 0,35-9-81 0 0,-42-4 0 0 0,0 0-2408 0 0,53 9-1225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30.258"/>
    </inkml:context>
    <inkml:brush xml:id="br0">
      <inkml:brushProperty name="width" value="0.05" units="cm"/>
      <inkml:brushProperty name="height" value="0.05" units="cm"/>
    </inkml:brush>
  </inkml:definitions>
  <inkml:trace contextRef="#ctx0" brushRef="#br0">59 104 8829 0 0,'-2'0'156'0'0,"0"0"-1"0"0,-1 0 1 0 0,1 0 0 0 0,-1 0 0 0 0,1-1-1 0 0,0 1 1 0 0,-1-1 0 0 0,1 0 0 0 0,0 1 0 0 0,-1-1-1 0 0,1 0 1 0 0,0-1 0 0 0,0 1 0 0 0,0 0-1 0 0,-2-2 1 0 0,4 3-129 0 0,0 0 35 0 0,-1 1-1 0 0,1-1 0 0 0,0 0 0 0 0,0 0 1 0 0,0 1-1 0 0,0-1 0 0 0,-1 0 1 0 0,1 1-1 0 0,0-1 0 0 0,0 0 0 0 0,-1 0 1 0 0,1 1-1 0 0,0-1 0 0 0,0 0 0 0 0,-1 0 1 0 0,1 0-1 0 0,0 0 0 0 0,-1 1 1 0 0,1-1-1 0 0,0 0 0 0 0,-1 0 0 0 0,1 0 1 0 0,0 0-1 0 0,-1 0 0 0 0,1 0 0 0 0,0 0 1 0 0,-1 0-1 0 0,1 0 0 0 0,0 0 1 0 0,-1 0-1 0 0,1 0 0 0 0,0 0 0 0 0,-1 0 1 0 0,1 0-1 0 0,0 0 0 0 0,-1 0 0 0 0,1 0 1 0 0,0 0-1 0 0,-1-1 0 0 0,1 1 1 0 0,0 0-1 0 0,0 0 0 0 0,-1 0 0 0 0,1-1 1 0 0,0 1-1 0 0,0 0 0 0 0,-1 0 0 0 0,1-1 1 0 0,0 1-1 0 0,0 0 0 0 0,0 0 0 0 0,-1-1 1 0 0,1 1-1 0 0,0 0 0 0 0,0-1 1 0 0,0 1-1 0 0,0 0 0 0 0,-1-1 0 0 0,0-2 143 0 0,0 0 0 0 0,1 0 0 0 0,-1-1-1 0 0,0 1 1 0 0,1 0 0 0 0,0-1 0 0 0,0-3-1 0 0,0 6-154 0 0,0 0 0 0 0,0 0-1 0 0,0 0 1 0 0,0 0 0 0 0,0 0-1 0 0,1 0 1 0 0,-1 0-1 0 0,0 0 1 0 0,1 0 0 0 0,-1 0-1 0 0,1 1 1 0 0,-1-1 0 0 0,1 0-1 0 0,-1 0 1 0 0,1 0-1 0 0,0 1 1 0 0,-1-1 0 0 0,1 0-1 0 0,0 0 1 0 0,-1 1 0 0 0,1-1-1 0 0,0 1 1 0 0,0-1-1 0 0,0 1 1 0 0,0-1 0 0 0,0 1-1 0 0,1-1 1 0 0,37-10-22 0 0,0 2 1 0 0,1 2-1 0 0,-1 2 0 0 0,69-1 1 0 0,-97 6-29 0 0,1 0 1 0 0,-1 1-1 0 0,0 0 1 0 0,0 1-1 0 0,0 1 1 0 0,21 6-1 0 0,-29-8 4 0 0,0 1-1 0 0,0-1 1 0 0,-1 1 0 0 0,1-1-1 0 0,0 1 1 0 0,0 0 0 0 0,-1 0-1 0 0,1 0 1 0 0,-1 0-1 0 0,1 0 1 0 0,-1 1 0 0 0,0-1-1 0 0,0 1 1 0 0,0-1 0 0 0,0 1-1 0 0,-1 0 1 0 0,1 0-1 0 0,-1 0 1 0 0,1 0 0 0 0,-1 0-1 0 0,0 0 1 0 0,0 0 0 0 0,-1 0-1 0 0,1 0 1 0 0,-1 0-1 0 0,1 1 1 0 0,-1-1 0 0 0,0 4-1 0 0,-2 7 21 0 0,-1 0 0 0 0,0 0 0 0 0,-1 0 0 0 0,0 0-1 0 0,-1-1 1 0 0,0 1 0 0 0,-2-1 0 0 0,-9 15 0 0 0,5-6 28 0 0,-13 32 0 0 0,21-48-38 0 0,1 1 1 0 0,0-1 0 0 0,1 1 0 0 0,-1 0-1 0 0,0 7 1 0 0,2-11 2 0 0,0-1 0 0 0,1 1-1 0 0,-1-1 1 0 0,0 0 0 0 0,1 1-1 0 0,-1-1 1 0 0,1 0 0 0 0,0 0 0 0 0,0 1-1 0 0,0-1 1 0 0,0 0 0 0 0,0 0-1 0 0,0 0 1 0 0,1 0 0 0 0,-1 0 0 0 0,1 0-1 0 0,1 1 1 0 0,0 1-29 0 0,1-1 1 0 0,0 0-1 0 0,-1 0 1 0 0,1-1-1 0 0,0 1 0 0 0,0-1 1 0 0,1 0-1 0 0,-1 0 1 0 0,0 0-1 0 0,1 0 0 0 0,-1-1 1 0 0,1 0-1 0 0,-1 0 1 0 0,1 0-1 0 0,7 0 0 0 0,4-1-342 0 0,0 0-1 0 0,0-2 0 0 0,19-3 0 0 0,-13 1-159 0 0,4-2-1380 0 0,-1-1-1 0 0,40-16 1 0 0,-64 22 1797 0 0,0 1 0 0 0,0-1-1 0 0,-1 1 1 0 0,1-1 0 0 0,0 0 0 0 0,0 1 0 0 0,-1-1-1 0 0,1 0 1 0 0,0 0 0 0 0,-1 0 0 0 0,1 0-1 0 0,-1 1 1 0 0,1-1 0 0 0,-1 0 0 0 0,0 0 0 0 0,1 0-1 0 0,-1 0 1 0 0,1-2 0 0 0,-1 0-149 0 0,3-6-842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22.074"/>
    </inkml:context>
    <inkml:brush xml:id="br0">
      <inkml:brushProperty name="width" value="0.05" units="cm"/>
      <inkml:brushProperty name="height" value="0.05" units="cm"/>
    </inkml:brush>
  </inkml:definitions>
  <inkml:trace contextRef="#ctx0" brushRef="#br0">245 188 7805 0 0,'-29'-114'9'0'0,"23"91"492"0"0,2 22-349 0 0,-15-3-5 0 0,14 3 547 0 0,-9 12-594 0 0,-40 37 11 0 0,46-42-76 0 0,1 0 1 0 0,-1 1-1 0 0,1 1 0 0 0,-9 10 1 0 0,7-6-4 0 0,-22 29 166 0 0,3-7-56 0 0,125-121-588 0 0,-69 56 450 0 0,79-76 314 0 0,-106 106-281 0 0,0 0 0 0 0,0 0-1 0 0,0 0 1 0 0,0 0 0 0 0,0 0 0 0 0,0 1-1 0 0,0-1 1 0 0,0 1 0 0 0,0-1 0 0 0,0 0-1 0 0,0 1 1 0 0,0 0 0 0 0,1-1 0 0 0,-1 1-1 0 0,0 0 1 0 0,0 0 0 0 0,1-1 0 0 0,-1 1-1 0 0,0 0 1 0 0,0 0 0 0 0,1 0 0 0 0,-1 1-1 0 0,2-1 1 0 0,-1 1 19 0 0,0 0 1 0 0,0 0-1 0 0,0 0 0 0 0,0 1 1 0 0,0-1-1 0 0,0 0 0 0 0,-1 1 1 0 0,1-1-1 0 0,0 1 0 0 0,-1 0 0 0 0,0 0 1 0 0,3 2-1 0 0,2 8 142 0 0,1-1 1 0 0,-2 1-1 0 0,8 21 1 0 0,-10-25-177 0 0,0 3-130 0 0,1 0 0 0 0,-2 0 0 0 0,1 0 0 0 0,-2 0 0 0 0,1 0 0 0 0,-2 0 1 0 0,1 1-1 0 0,-2-1 0 0 0,1 0 0 0 0,-4 16 0 0 0,3-3-930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30.603"/>
    </inkml:context>
    <inkml:brush xml:id="br0">
      <inkml:brushProperty name="width" value="0.05" units="cm"/>
      <inkml:brushProperty name="height" value="0.05" units="cm"/>
    </inkml:brush>
  </inkml:definitions>
  <inkml:trace contextRef="#ctx0" brushRef="#br0">20 0 7841 0 0,'-19'14'1026'0'0,"21"-14"-810"0"0,0 0 0 0 0,1 0-1 0 0,-1 0 1 0 0,1 0 0 0 0,-1 0 0 0 0,0 0 0 0 0,1 0 0 0 0,-1 1 0 0 0,0-1 0 0 0,1 1 0 0 0,2 1-1 0 0,33 14 1233 0 0,3-1-619 0 0,-17-11-647 0 0,1-2 1 0 0,0 0 0 0 0,-1-2-1 0 0,1-1 1 0 0,31-5-1 0 0,10 1-262 0 0,-58 4-332 0 0,0 1 0 0 0,0-1 0 0 0,1-1 0 0 0,-1 0 0 0 0,-1 0 0 0 0,16-6 0 0 0,-15 1-836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31.116"/>
    </inkml:context>
    <inkml:brush xml:id="br0">
      <inkml:brushProperty name="width" value="0.05" units="cm"/>
      <inkml:brushProperty name="height" value="0.05" units="cm"/>
    </inkml:brush>
  </inkml:definitions>
  <inkml:trace contextRef="#ctx0" brushRef="#br0">14 207 10113 0 0,'0'0'27'0'0,"0"0"0"0"0,-1-1-1 0 0,1 1 1 0 0,0 0 0 0 0,0 0 0 0 0,-1-1 0 0 0,1 1 0 0 0,0 0 0 0 0,-1 0-1 0 0,1 0 1 0 0,0 0 0 0 0,-1-1 0 0 0,1 1 0 0 0,0 0 0 0 0,-1 0-1 0 0,1 0 1 0 0,-1 0 0 0 0,1 0 0 0 0,0 0 0 0 0,-1 0 0 0 0,1 0-1 0 0,0 0 1 0 0,-1 0 0 0 0,1 0 0 0 0,0 0 0 0 0,-1 0 0 0 0,1 0 0 0 0,-1 1-1 0 0,1-1 1 0 0,0 0 0 0 0,-1 0 0 0 0,1 0 0 0 0,0 0 0 0 0,0 1-1 0 0,-1-1 1 0 0,1 0 0 0 0,0 0 0 0 0,-1 1 0 0 0,1-1 0 0 0,0 0-1 0 0,-1 1 1 0 0,3 16 2085 0 0,0-2-1969 0 0,0 31 433 0 0,3 1 1 0 0,17 76 0 0 0,-14-85-503 0 0,-3 7-74 0 0,-20-103-1364 0 0,8 34 1327 0 0,1 0 1 0 0,0 0-1 0 0,-2-39 1 0 0,9-176 115 0 0,-1 234-76 0 0,0 0 0 0 0,1 0 0 0 0,0 0 0 0 0,0 1 0 0 0,0-1 0 0 0,1 0-1 0 0,0 0 1 0 0,0 1 0 0 0,0-1 0 0 0,0 1 0 0 0,1-1 0 0 0,-1 1 0 0 0,1 0 0 0 0,0 0 0 0 0,0 0 0 0 0,1 0 0 0 0,-1 1 0 0 0,1-1 0 0 0,6-3 0 0 0,-6 5 2 0 0,0-1 0 0 0,1 1 0 0 0,-1 1 0 0 0,1-1 0 0 0,-1 1 0 0 0,1-1 0 0 0,0 1 0 0 0,-1 1 0 0 0,1-1 0 0 0,0 1 0 0 0,0-1 0 0 0,0 2 0 0 0,-1-1 0 0 0,1 0 0 0 0,0 1 0 0 0,0 0 0 0 0,-1 0 0 0 0,1 0 1 0 0,-1 1-1 0 0,8 2 0 0 0,-8-2 6 0 0,1 0 1 0 0,-1 0-1 0 0,0 0 1 0 0,0 1-1 0 0,0-1 1 0 0,0 1-1 0 0,0 0 0 0 0,-1 0 1 0 0,1 1-1 0 0,-1-1 1 0 0,0 1-1 0 0,0-1 1 0 0,0 1-1 0 0,-1 0 1 0 0,1 0-1 0 0,-1 0 1 0 0,0 1-1 0 0,0-1 1 0 0,0 0-1 0 0,-1 1 1 0 0,1-1-1 0 0,-1 1 1 0 0,0 0-1 0 0,0-1 1 0 0,-1 1-1 0 0,0 0 1 0 0,1-1-1 0 0,-2 1 1 0 0,1 0-1 0 0,0 0 1 0 0,-3 9-1 0 0,1-4-3 0 0,-1 0-1 0 0,-1 0 1 0 0,1 0 0 0 0,-1-1-1 0 0,-1 1 1 0 0,0-1 0 0 0,0 0-1 0 0,-1 0 1 0 0,0-1 0 0 0,-1 0-1 0 0,1 0 1 0 0,-2 0 0 0 0,-13 11-1 0 0,7-8 1 0 0,0 0-1 0 0,-1-1 1 0 0,0-1 0 0 0,-1-1-1 0 0,-27 11 1 0 0,89 0 435 0 0,94 53 184 0 0,6 4-815 0 0,-140-74-12 0 0,11 4-119 0 0,-17-6 265 0 0,0 0 0 0 0,1 0 0 0 0,-1 0 0 0 0,0 0 0 0 0,0 0 0 0 0,0 0 0 0 0,1 0 0 0 0,-1 0 1 0 0,0 0-1 0 0,0 0 0 0 0,1 0 0 0 0,-1 1 0 0 0,0-1 0 0 0,0 0 0 0 0,0 0 0 0 0,1 0 0 0 0,-1 0 0 0 0,0 0 0 0 0,0 0 0 0 0,0 1 0 0 0,0-1 0 0 0,1 0 0 0 0,-1 0 0 0 0,0 0 0 0 0,0 1 0 0 0,0-1 1 0 0,0 0-1 0 0,0 0 0 0 0,0 0 0 0 0,0 1 0 0 0,0-1 0 0 0,1 0 0 0 0,-1 0 0 0 0,0 0 0 0 0,0 1 0 0 0,0-1 0 0 0,0 0 0 0 0,0 0 0 0 0,0 1 0 0 0,0-1 0 0 0,0 0 0 0 0,0 0 0 0 0,0 1 0 0 0,-1-1 0 0 0,1 0 19 0 0,0 0-1 0 0,0 0 0 0 0,0 0 0 0 0,0 1 1 0 0,0-1-1 0 0,0 0 0 0 0,0 0 0 0 0,0 0 0 0 0,0 0 1 0 0,0 0-1 0 0,0 0 0 0 0,-1 0 0 0 0,1 0 1 0 0,0 0-1 0 0,0 0 0 0 0,0 1 0 0 0,0-1 0 0 0,0 0 1 0 0,0 0-1 0 0,0 0 0 0 0,0 0 0 0 0,-1 0 1 0 0,1 0-1 0 0,0 0 0 0 0,0 0 0 0 0,0 0 0 0 0,0 0 1 0 0,0 0-1 0 0,0 0 0 0 0,-1 0 0 0 0,1 0 1 0 0,0 0-1 0 0,0 0 0 0 0,0 0 0 0 0,0 0 0 0 0,0 0 1 0 0,0 0-1 0 0,0-1 0 0 0,-1 1 0 0 0,1 0 0 0 0,0 0 1 0 0,0 0-1 0 0,0 0 0 0 0,0 0 0 0 0,0 0 1 0 0,0 0-1 0 0,0 0 0 0 0,0 0 0 0 0,0 0 0 0 0,0-1 1 0 0,-1 1-1 0 0,0-1-430 0 0,-4-2-1015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31.551"/>
    </inkml:context>
    <inkml:brush xml:id="br0">
      <inkml:brushProperty name="width" value="0.05" units="cm"/>
      <inkml:brushProperty name="height" value="0.05" units="cm"/>
    </inkml:brush>
  </inkml:definitions>
  <inkml:trace contextRef="#ctx0" brushRef="#br0">14 100 8761 0 0,'-13'-5'258'0'0,"13"9"343"0"0,20 16 849 0 0,-4-4-920 0 0,-9-4-265 0 0,0 1 1 0 0,-1 0-1 0 0,0 0 1 0 0,-1 1-1 0 0,0 0 1 0 0,5 28-1 0 0,5 91 622 0 0,-13-105-729 0 0,-1 7-142 0 0,-1-35-104 0 0,2-15-968 0 0,-21-87-1033 0 0,11 61 2004 0 0,-4-44 0 0 0,11 76 87 0 0,-1-13 7 0 0,1-1 0 0 0,3-34 0 0 0,-1 52 22 0 0,-1-1 1 0 0,1 1-1 0 0,0 0 0 0 0,0 0 1 0 0,1 0-1 0 0,0 0 1 0 0,0 0-1 0 0,0 0 1 0 0,0 0-1 0 0,1 0 1 0 0,0 1-1 0 0,0-1 1 0 0,0 1-1 0 0,0 0 1 0 0,1 0-1 0 0,7-7 1 0 0,-10 10-1 0 0,1 0 0 0 0,-1 0 1 0 0,1 0-1 0 0,0 0 0 0 0,0 0 0 0 0,0 0 1 0 0,0 1-1 0 0,0-1 0 0 0,-1 1 0 0 0,1-1 1 0 0,0 1-1 0 0,0 0 0 0 0,0-1 0 0 0,0 1 1 0 0,0 0-1 0 0,0 0 0 0 0,0 1 0 0 0,3-1 1 0 0,-1 1 21 0 0,-1 1 0 0 0,0-1-1 0 0,0 0 1 0 0,0 1 0 0 0,0 0 0 0 0,0-1 0 0 0,0 1 0 0 0,0 0 0 0 0,-1 1 0 0 0,4 2 0 0 0,2 4 106 0 0,0 0 0 0 0,-1 1-1 0 0,0 0 1 0 0,0 0 0 0 0,5 12 0 0 0,3 11 282 0 0,-2 1 0 0 0,16 61-1 0 0,-21-63-224 0 0,2 0 0 0 0,1 0-1 0 0,26 51 1 0 0,-24-63-294 0 0,8 14-769 0 0,-20-32 667 0 0,1 0 0 0 0,-1 0-1 0 0,-1 0 1 0 0,1 1 0 0 0,0-1-1 0 0,0 0 1 0 0,-1 0 0 0 0,0 1-1 0 0,1-1 1 0 0,-1 0 0 0 0,0 1-1 0 0,0 3 1 0 0,-2 3-1011 0 0,4-2-110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31.910"/>
    </inkml:context>
    <inkml:brush xml:id="br0">
      <inkml:brushProperty name="width" value="0.05" units="cm"/>
      <inkml:brushProperty name="height" value="0.05" units="cm"/>
    </inkml:brush>
  </inkml:definitions>
  <inkml:trace contextRef="#ctx0" brushRef="#br0">31 84 9533 0 0,'-22'-2'232'0'0,"13"-2"226"0"0,9 3-437 0 0,0 1 1 0 0,0 0 0 0 0,0 0 0 0 0,0 0 0 0 0,0-1-1 0 0,0 1 1 0 0,0 0 0 0 0,0 0 0 0 0,0 0 0 0 0,0-1 0 0 0,0 1-1 0 0,0 0 1 0 0,1 0 0 0 0,-1 0 0 0 0,0 0 0 0 0,0-1-1 0 0,0 1 1 0 0,0 0 0 0 0,0 0 0 0 0,0 0 0 0 0,0 0-1 0 0,1-1 1 0 0,-1 1 0 0 0,0 0 0 0 0,0 0 0 0 0,0 0-1 0 0,0 0 1 0 0,0 0 0 0 0,1 0 0 0 0,-1-1 0 0 0,0 1 0 0 0,0 0-1 0 0,0 0 1 0 0,1 0 0 0 0,-1 0 0 0 0,0 0 0 0 0,0 0-1 0 0,0 0 1 0 0,1 0 0 0 0,1 0 104 0 0,0 0 0 0 0,0 0 0 0 0,-1 0 0 0 0,1 0 0 0 0,0 0-1 0 0,0 1 1 0 0,0-1 0 0 0,0 1 0 0 0,-1-1 0 0 0,1 1 0 0 0,0 0 0 0 0,2 1 0 0 0,10 3 412 0 0,-2-4-457 0 0,1-1-1 0 0,-1 1 1 0 0,0-2 0 0 0,1 0 0 0 0,-1 0-1 0 0,0-1 1 0 0,23-7 0 0 0,4-4-858 0 0,37-18 0 0 0,-61 26 192 0 0,0 1 0 0 0,0 0 1 0 0,1 1-1 0 0,-1 1 0 0 0,23-1 0 0 0,-4 0-485 0 0,-12 0 146 0 0,1 4-94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32.289"/>
    </inkml:context>
    <inkml:brush xml:id="br0">
      <inkml:brushProperty name="width" value="0.05" units="cm"/>
      <inkml:brushProperty name="height" value="0.05" units="cm"/>
    </inkml:brush>
  </inkml:definitions>
  <inkml:trace contextRef="#ctx0" brushRef="#br0">208 153 7293 0 0,'-13'0'105'0'0,"-1"0"1"0"0,1-1-1 0 0,-1-1 1 0 0,1 0-1 0 0,0 0 1 0 0,0-2-1 0 0,0 1 1 0 0,0-2 0 0 0,-19-8-1 0 0,26 10 47 0 0,1-1 0 0 0,-1 1 0 0 0,1-1 0 0 0,0 0-1 0 0,-7-7 1 0 0,10 10-81 0 0,1 0-1 0 0,0-1 1 0 0,-1 1-1 0 0,1-1 1 0 0,0 1-1 0 0,0-1 1 0 0,-1 1-1 0 0,1-1 1 0 0,1 0-1 0 0,-1 1 1 0 0,0-1-1 0 0,0 0 1 0 0,1 0-1 0 0,-1 0 1 0 0,1 0-1 0 0,-1 1 1 0 0,1-1-1 0 0,0 0 1 0 0,0 0-1 0 0,-1 0 1 0 0,2 0-1 0 0,-1-2 1 0 0,1 2-20 0 0,0 1 0 0 0,0-1-1 0 0,0 1 1 0 0,0-1 0 0 0,0 1 0 0 0,0 0 0 0 0,0 0-1 0 0,1 0 1 0 0,-1 0 0 0 0,0 0 0 0 0,1 0 0 0 0,-1 0-1 0 0,1 0 1 0 0,-1 0 0 0 0,1 0 0 0 0,-1 1 0 0 0,1-1-1 0 0,0 1 1 0 0,-1-1 0 0 0,3 1 0 0 0,36-5 302 0 0,-38 4-335 0 0,173-2 490 0 0,-136 3-436 0 0,-33 0-69 0 0,9 0 1 0 0,-1 0 0 0 0,1-1 0 0 0,-1 0 0 0 0,25-6 1 0 0,-39 7 6 0 0,1 0 1 0 0,-1 0-1 0 0,0-1 1 0 0,0 1-1 0 0,0 0 1 0 0,1 0 0 0 0,-1 0-1 0 0,0 0 1 0 0,0 0-1 0 0,0-1 1 0 0,1 1-1 0 0,-1 0 1 0 0,0 0 0 0 0,0 0-1 0 0,0-1 1 0 0,0 1-1 0 0,1 0 1 0 0,-1 0-1 0 0,0 0 1 0 0,0-1 0 0 0,0 1-1 0 0,0 0 1 0 0,0 0-1 0 0,0-1 1 0 0,0 1-1 0 0,0 0 1 0 0,0 0 0 0 0,0-1-1 0 0,0 1 1 0 0,0 0-1 0 0,0 0 1 0 0,0-1-1 0 0,0 1 1 0 0,0 0 0 0 0,0 0-1 0 0,0-1 1 0 0,0 1-1 0 0,0 0 1 0 0,0 0-1 0 0,0-1 1 0 0,-1 1 0 0 0,1 0-1 0 0,0 0 1 0 0,0 0-1 0 0,0-1 1 0 0,0 1-1 0 0,-1 0 1 0 0,1 0 0 0 0,0 0-1 0 0,0-1 1 0 0,0 1-1 0 0,-1 0 1 0 0,1 0 0 0 0,0 0-1 0 0,-5-1 443 0 0,4 11-214 0 0,31 113 1561 0 0,71 181 0 0 0,-99-299-1793 0 0,0 1 0 0 0,0 0 1 0 0,-1 0-1 0 0,1 1 0 0 0,-2-1 0 0 0,1 8 0 0 0,-2-16-6 0 0,0 0-1 0 0,0 0 1 0 0,0 0-1 0 0,-1 0 1 0 0,1 0-1 0 0,-1 0 1 0 0,1 0-1 0 0,-1 1 0 0 0,0-1 1 0 0,0 1-1 0 0,1-1 1 0 0,-5-1-1 0 0,-5-6-14 0 0,-38-56 2 0 0,-10-12-16 0 0,52 68 48 0 0,-1 1-1 0 0,0 0 0 0 0,-1 1 1 0 0,0 0-1 0 0,0 0 0 0 0,-13-6 0 0 0,17 11 31 0 0,1 0 0 0 0,-1 0 0 0 0,1 1-1 0 0,-1 0 1 0 0,0 0 0 0 0,1 0 0 0 0,-1 0-1 0 0,0 1 1 0 0,0 0 0 0 0,1 0 0 0 0,-1 0-1 0 0,0 1 1 0 0,0-1 0 0 0,1 1 0 0 0,-1 0-1 0 0,0 1 1 0 0,1-1 0 0 0,-1 1 0 0 0,1 0-1 0 0,-1 0 1 0 0,1 0 0 0 0,0 0 0 0 0,0 1 0 0 0,-4 3-1 0 0,-3 3-41 0 0,0 0-1 0 0,0 1 0 0 0,1 0 0 0 0,1 0 0 0 0,0 1 1 0 0,0 1-1 0 0,-7 12 0 0 0,13-19-355 0 0,1 1 0 0 0,0-1 0 0 0,1 1 1 0 0,-1 0-1 0 0,1 0 0 0 0,-1 7 0 0 0,-1 5-1547 0 0,2-5-192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34.465"/>
    </inkml:context>
    <inkml:brush xml:id="br0">
      <inkml:brushProperty name="width" value="0.05" units="cm"/>
      <inkml:brushProperty name="height" value="0.05" units="cm"/>
    </inkml:brush>
  </inkml:definitions>
  <inkml:trace contextRef="#ctx0" brushRef="#br0">94 128 7841 0 0,'-36'-17'88'0'0,"29"14"1643"0"0,-1 0-1263 0 0,-26-8 3 0 0,25 8 3356 0 0,18 0-3744 0 0,25-11 23 0 0,-26 11 48 0 0,13-5-81 0 0,66-24 16 0 0,-65 25 10 0 0,0 0 1 0 0,30-5-1 0 0,-30 8-18 0 0,-19 3 286 0 0,10 10-303 0 0,39 28-30 0 0,-52-37-34 0 0,1 1 0 0 0,0 0 0 0 0,0-1 0 0 0,-1 1 0 0 0,1 0 0 0 0,-1 0 0 0 0,1-1 0 0 0,0 1 0 0 0,-1 0 0 0 0,0 0 0 0 0,1 0 0 0 0,-1 0 0 0 0,1-1 0 0 0,-1 1 1 0 0,0 0-1 0 0,0 0 0 0 0,1 0 0 0 0,-1 0 0 0 0,0 0 0 0 0,0 0 0 0 0,0 0 0 0 0,0 0 0 0 0,0 0 0 0 0,0 0 0 0 0,-1 0 0 0 0,1 0 0 0 0,0 0 0 0 0,0 0 0 0 0,-1 1 0 0 0,-15 18-21 0 0,12-16 16 0 0,-20 21-8 0 0,-54 45 1 0 0,1-2-32 0 0,76-67 44 0 0,-36 39-39 0 0,35-37 42 0 0,0 0 1 0 0,0 0-1 0 0,0 0 0 0 0,0 0 1 0 0,0 0-1 0 0,1 1 0 0 0,-1-1 1 0 0,1 0-1 0 0,0 1 0 0 0,0-1 1 0 0,1 1-1 0 0,-1 4 0 0 0,1-6 299 0 0,15 6-179 0 0,49 25-59 0 0,-59-31-57 0 0,0 0 0 0 0,0 0 1 0 0,1 0-1 0 0,-1-1 0 0 0,1 0 0 0 0,-1 0 0 0 0,1 0 0 0 0,-1-1 0 0 0,1 0 0 0 0,-1 0 1 0 0,1 0-1 0 0,0-1 0 0 0,-1 0 0 0 0,7-1 0 0 0,8-1 5 0 0,-4 1-56 0 0,-1 0 1 0 0,16-5 0 0 0,-27 6-153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34.826"/>
    </inkml:context>
    <inkml:brush xml:id="br0">
      <inkml:brushProperty name="width" value="0.05" units="cm"/>
      <inkml:brushProperty name="height" value="0.05" units="cm"/>
    </inkml:brush>
  </inkml:definitions>
  <inkml:trace contextRef="#ctx0" brushRef="#br0">17 63 7873 0 0,'-16'2'661'0'0,"26"-4"1096"0"0,75-10 1663 0 0,-63 10-3012 0 0,0-1 1 0 0,-1-1-1 0 0,26-8 1 0 0,33-13-3072 0 0,-67 21 1322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35.169"/>
    </inkml:context>
    <inkml:brush xml:id="br0">
      <inkml:brushProperty name="width" value="0.05" units="cm"/>
      <inkml:brushProperty name="height" value="0.05" units="cm"/>
    </inkml:brush>
  </inkml:definitions>
  <inkml:trace contextRef="#ctx0" brushRef="#br0">10 76 11057 0 0,'-10'1'710'0'0,"30"-4"116"0"0,10-3-39 0 0,122-40-244 0 0,-119 36-885 0 0,1 0-2947 0 0,-30 8 2098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35.497"/>
    </inkml:context>
    <inkml:brush xml:id="br0">
      <inkml:brushProperty name="width" value="0.05" units="cm"/>
      <inkml:brushProperty name="height" value="0.05" units="cm"/>
    </inkml:brush>
  </inkml:definitions>
  <inkml:trace contextRef="#ctx0" brushRef="#br0">24 261 10429 0 0,'-2'0'21'0'0,"-11"-2"155"0"0,10 1 153 0 0,5 0 312 0 0,-1 1-611 0 0,0 1 0 0 0,0-1 1 0 0,0 0-1 0 0,0 1 0 0 0,0-1 0 0 0,0 1 1 0 0,-1-1-1 0 0,1 1 0 0 0,0 0 0 0 0,0-1 1 0 0,-1 1-1 0 0,1 0 0 0 0,0-1 0 0 0,-1 1 1 0 0,1 0-1 0 0,0 0 0 0 0,-1 0 1 0 0,1 0-1 0 0,-1-1 0 0 0,0 1 0 0 0,1 0 1 0 0,-1 0-1 0 0,0 0 0 0 0,1 0 0 0 0,-1 0 1 0 0,0 0-1 0 0,0 0 0 0 0,0 1 0 0 0,4 36-8 0 0,-4-31 15 0 0,1 34-9 0 0,-3 0-1 0 0,-7 48 0 0 0,8-82-27 0 0,2 12 16 0 0,-2-29-374 0 0,-4-6 191 0 0,1-1-1 0 0,1 1 0 0 0,1-1 0 0 0,0 1 0 0 0,1-1 0 0 0,1 0 0 0 0,0 1 0 0 0,2-1 0 0 0,0 0 0 0 0,0 1 0 0 0,2-1 0 0 0,0 1 0 0 0,10-25 1 0 0,-12 34 208 0 0,49-116 874 0 0,-44 110-771 0 0,0 1 0 0 0,1-1 1 0 0,0 1-1 0 0,1 1 0 0 0,0 0 1 0 0,0 0-1 0 0,14-11 0 0 0,-21 20-107 0 0,0 0-1 0 0,1 0 1 0 0,-1 0-1 0 0,1 1 1 0 0,-1-1-1 0 0,1 1 0 0 0,0-1 1 0 0,0 1-1 0 0,-1 0 1 0 0,1 0-1 0 0,0 0 1 0 0,0 1-1 0 0,0-1 1 0 0,0 1-1 0 0,0 0 0 0 0,0-1 1 0 0,0 1-1 0 0,0 1 1 0 0,0-1-1 0 0,0 0 1 0 0,0 1-1 0 0,0-1 0 0 0,0 1 1 0 0,5 2-1 0 0,-4-1 19 0 0,-1 0 1 0 0,1 0-1 0 0,-1 1 0 0 0,1-1 0 0 0,-1 1 0 0 0,0 0 0 0 0,0 0 0 0 0,-1 0 1 0 0,1 0-1 0 0,0 1 0 0 0,-1-1 0 0 0,0 1 0 0 0,0-1 0 0 0,0 1 1 0 0,0 0-1 0 0,-1 0 0 0 0,2 6 0 0 0,4 19 163 0 0,-2 1-1 0 0,-1 0 1 0 0,-2 0 0 0 0,-2 53 0 0 0,-1-52-360 0 0,1-1-1 0 0,1 1 1 0 0,2-1 0 0 0,11 50 0 0 0,-12-73-270 0 0,-1 0 1 0 0,0 1-1 0 0,0-1 1 0 0,-1 1-1 0 0,0 10 0 0 0,0-1-1249 0 0,0-8 399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35.888"/>
    </inkml:context>
    <inkml:brush xml:id="br0">
      <inkml:brushProperty name="width" value="0.05" units="cm"/>
      <inkml:brushProperty name="height" value="0.05" units="cm"/>
    </inkml:brush>
  </inkml:definitions>
  <inkml:trace contextRef="#ctx0" brushRef="#br0">7 274 7453 0 0,'-1'0'2'0'0,"1"0"0"0"0,0-1-1 0 0,0 1 1 0 0,-1 0 0 0 0,1 0 0 0 0,0 0 0 0 0,0 0 0 0 0,-1 0 0 0 0,1 0 0 0 0,0 0 0 0 0,0 0 0 0 0,-1 0 0 0 0,1-1 0 0 0,0 1-1 0 0,0 0 1 0 0,0 0 0 0 0,-1 0 0 0 0,1-1 0 0 0,0 1 0 0 0,0 0 0 0 0,0 0 0 0 0,0 0 0 0 0,-1-1 0 0 0,1 1 0 0 0,0 0 0 0 0,0 0-1 0 0,0-1 1 0 0,0 1 0 0 0,0 0 0 0 0,0 0 0 0 0,0-1 0 0 0,0 1 0 0 0,0 0 0 0 0,0 0 0 0 0,0-1 0 0 0,0 1 0 0 0,0 0 0 0 0,0 0 0 0 0,0-1-1 0 0,0 1 1 0 0,0 0 0 0 0,0 0 0 0 0,0-1 0 0 0,0 1 0 0 0,1-1 0 0 0,21-4 70 0 0,135-32-220 0 0,-21 5-285 0 0,-118 27 523 0 0,-13 5-63 0 0,-1-1 0 0 0,1 0-1 0 0,-1 0 1 0 0,1 0 0 0 0,-1-1 0 0 0,0 0-1 0 0,0 0 1 0 0,0 0 0 0 0,0 0 0 0 0,0-1-1 0 0,0 1 1 0 0,-1-1 0 0 0,5-4 0 0 0,-7 6 59 0 0,-1-1 0 0 0,1 1 1 0 0,-1-1-1 0 0,1 1 0 0 0,-1-1 1 0 0,0 1-1 0 0,0-1 0 0 0,1 1 1 0 0,-1-1-1 0 0,0 1 0 0 0,-1-1 1 0 0,1 1-1 0 0,0-1 0 0 0,0 1 1 0 0,-1-1-1 0 0,0-2 0 0 0,0 2 60 0 0,1 1 1 0 0,0-1-1 0 0,-1 0 0 0 0,1 0 0 0 0,0 0 1 0 0,0 0-1 0 0,0 1 0 0 0,0-1 0 0 0,0 0 1 0 0,0 0-1 0 0,1-2 0 0 0,-1 3-50 0 0,0 0 1 0 0,1 0-1 0 0,-1 0 1 0 0,0 0-1 0 0,1 0 0 0 0,-1 0 1 0 0,1 0-1 0 0,-1 1 1 0 0,1-1-1 0 0,-1 0 1 0 0,1 0-1 0 0,-1 1 0 0 0,1-1 1 0 0,0 0-1 0 0,-1 1 1 0 0,1-1-1 0 0,0 0 1 0 0,0 1-1 0 0,1-1 0 0 0,-1 1-53 0 0,-1 0 0 0 0,1 0 0 0 0,-1 0 0 0 0,1 0 0 0 0,-1 1 0 0 0,1-1 0 0 0,-1 0-1 0 0,1 0 1 0 0,-1 1 0 0 0,1-1 0 0 0,-1 0 0 0 0,0 1 0 0 0,1-1 0 0 0,-1 0 0 0 0,1 1 0 0 0,-1-1-1 0 0,0 1 1 0 0,1-1 0 0 0,-1 1 0 0 0,0-1 0 0 0,0 1 0 0 0,1-1 0 0 0,-1 1 0 0 0,0 0-1 0 0,14 46 721 0 0,-11-37-611 0 0,17 98 855 0 0,-16-79-825 0 0,1-1 0 0 0,1 1 0 0 0,20 52 0 0 0,-25-78-172 0 0,0 0 0 0 0,1 1-1 0 0,0-1 1 0 0,0 0-1 0 0,-1 0 1 0 0,2 0 0 0 0,-1-1-1 0 0,0 1 1 0 0,0 0-1 0 0,1-1 1 0 0,0 0-1 0 0,-1 1 1 0 0,1-1 0 0 0,0 0-1 0 0,5 2 1 0 0,-7-3-16 0 0,1-1 1 0 0,0 0-1 0 0,0 1 1 0 0,1-1-1 0 0,-1 0 0 0 0,0 0 1 0 0,0 0-1 0 0,0 0 1 0 0,0 0-1 0 0,0 0 1 0 0,0-1-1 0 0,0 1 1 0 0,0-1-1 0 0,0 0 1 0 0,-1 1-1 0 0,1-1 0 0 0,0 0 1 0 0,0 0-1 0 0,0 0 1 0 0,-1 0-1 0 0,1 0 1 0 0,0-1-1 0 0,-1 1 1 0 0,1 0-1 0 0,-1-1 1 0 0,0 1-1 0 0,3-4 0 0 0,5-6-70 0 0,0-2 0 0 0,-1 1 0 0 0,0-1 0 0 0,-1 0-1 0 0,0-1 1 0 0,-1 0 0 0 0,0 0 0 0 0,-1 0-1 0 0,-1-1 1 0 0,-1 1 0 0 0,0-1 0 0 0,2-27-1 0 0,-3 0 80 0 0,-2 0 0 0 0,-2 0-1 0 0,-9-57 1 0 0,5 74-21 0 0,6 25 13 0 0,0 0-1 0 0,0 0 1 0 0,0 0-1 0 0,0 0 1 0 0,0 0-1 0 0,0 0 1 0 0,0 0-1 0 0,-1 0 1 0 0,1 0-1 0 0,0 0 1 0 0,0 0-1 0 0,0 0 1 0 0,0 0-1 0 0,0 0 1 0 0,0 0-1 0 0,0 0 1 0 0,0 0 0 0 0,0 0-1 0 0,0 0 1 0 0,0 0-1 0 0,0 0 1 0 0,0 0-1 0 0,0 0 1 0 0,0 0-1 0 0,0 0 1 0 0,0 0-1 0 0,0 0 1 0 0,0 0-1 0 0,0 0 1 0 0,-1 0-1 0 0,1 0 1 0 0,0 0-1 0 0,0 0 1 0 0,0 0-1 0 0,0 0 1 0 0,0 0-1 0 0,0 0 1 0 0,0 0 0 0 0,0 0-1 0 0,0 0 1 0 0,0 0-1 0 0,0 0 1 0 0,0 0-1 0 0,1 14-608 0 0,-2 13-1322 0 0,0-24 1622 0 0,1 0 0 0 0,-1 0 0 0 0,1-1 0 0 0,0 1 0 0 0,0 0 0 0 0,0 0 0 0 0,0 0 0 0 0,1 3 0 0 0,0 2-737 0 0,1 3-101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48.947"/>
    </inkml:context>
    <inkml:brush xml:id="br0">
      <inkml:brushProperty name="width" value="0.05" units="cm"/>
      <inkml:brushProperty name="height" value="0.05" units="cm"/>
    </inkml:brush>
  </inkml:definitions>
  <inkml:trace contextRef="#ctx0" brushRef="#br0">2 1304 7777 0 0,'0'0'3'0'0,"0"-1"0"0"0,0 1 0 0 0,1-1 0 0 0,-1 1-1 0 0,0-1 1 0 0,0 1 0 0 0,0 0 0 0 0,0-1 0 0 0,0 1 0 0 0,1-1 0 0 0,-1 1 0 0 0,0-1 0 0 0,0 1 0 0 0,0-1 0 0 0,0 1 0 0 0,-1-1 0 0 0,1 1 0 0 0,0 0 0 0 0,0-1 0 0 0,0 1 0 0 0,0-1 0 0 0,0 1 0 0 0,-1-1 0 0 0,1 1 0 0 0,0 0 0 0 0,-1-1-1 0 0,0-4 215 0 0,10-2 255 0 0,-8 7-334 0 0,1-1 0 0 0,-1 1 1 0 0,1-1-1 0 0,-1 1 0 0 0,1 0 0 0 0,0-1 1 0 0,-1 1-1 0 0,1 0 0 0 0,0 0 0 0 0,-1 0 0 0 0,1 1 1 0 0,-1-1-1 0 0,1 0 0 0 0,2 1 0 0 0,-2 0 11 0 0,-1-1-1 0 0,0 1 0 0 0,1-1 0 0 0,-1 0 0 0 0,1 0 0 0 0,-1 0 1 0 0,0 0-1 0 0,1 0 0 0 0,-1 0 0 0 0,0 0 0 0 0,1 0 0 0 0,2-1 0 0 0,-3 0-71 0 0,0-1-1 0 0,0 1 1 0 0,1 0-1 0 0,-1-1 1 0 0,0 1-1 0 0,-1-1 1 0 0,1 1-1 0 0,0-1 1 0 0,0 1-1 0 0,-1-1 1 0 0,1 0-1 0 0,0 1 1 0 0,-1-1-1 0 0,0 0 1 0 0,1 1-1 0 0,-1-1 1 0 0,0 0-1 0 0,0 1 1 0 0,0-1-1 0 0,0 0 1 0 0,0 0-1 0 0,-1-2 1 0 0,1-11 349 0 0,23-170 826 0 0,13-286-1335 0 0,-36 470 83 0 0,21-546-48 0 0,-20 528 8 0 0,-1 17-127 0 0,-2 9 8 0 0,1-1 119 0 0,-1 5-198 0 0,1 0 1 0 0,0-1-1 0 0,1 1 0 0 0,0 0 0 0 0,3 20 0 0 0,-1-15-645 0 0,-2-2-126 0 0,-1-12 743 0 0,1 0-1 0 0,0 0 0 0 0,0 0 0 0 0,0-1 0 0 0,0 1 0 0 0,1 0 0 0 0,-1 0 0 0 0,1 0 0 0 0,0 3 1 0 0,2 4-1055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36.936"/>
    </inkml:context>
    <inkml:brush xml:id="br0">
      <inkml:brushProperty name="width" value="0.05" units="cm"/>
      <inkml:brushProperty name="height" value="0.05" units="cm"/>
    </inkml:brush>
  </inkml:definitions>
  <inkml:trace contextRef="#ctx0" brushRef="#br0">10 51 5088 0 0,'0'-1'86'0'0,"0"1"0"0"0,0-1 0 0 0,0 0 0 0 0,1 1 0 0 0,-1-1 0 0 0,0 0-1 0 0,0 0 1 0 0,0 1 0 0 0,1-1 0 0 0,-1 0 0 0 0,0 1 0 0 0,1-1 0 0 0,-1 0-1 0 0,1 1 1 0 0,-1-1 0 0 0,1 0 0 0 0,2-5 872 0 0,-10-5-291 0 0,7 10-574 0 0,-1 1 1 0 0,0-1-1 0 0,1 0 1 0 0,-1 0 0 0 0,1 0-1 0 0,-1 1 1 0 0,1-1-1 0 0,-1 0 1 0 0,1 0-1 0 0,0 0 1 0 0,-1 0-1 0 0,1 0 1 0 0,0 0 0 0 0,0-1-1 0 0,0 2-34 0 0,0 0-1 0 0,0-1 0 0 0,0 1 1 0 0,0-1-1 0 0,0 1 1 0 0,0 0-1 0 0,0-1 1 0 0,0 1-1 0 0,1 0 1 0 0,-1-1-1 0 0,0 1 1 0 0,0 0-1 0 0,0-1 0 0 0,1 1 1 0 0,-1 0-1 0 0,0 0 1 0 0,1-1-1 0 0,-1 1 1 0 0,0 0-1 0 0,0 0 1 0 0,1-1-1 0 0,-1 1 1 0 0,0 0-1 0 0,1 0 0 0 0,-1 0 1 0 0,0 0-1 0 0,1 0 1 0 0,-1-1-1 0 0,1 1 1 0 0,-1 0-1 0 0,0 0 1 0 0,1 0-1 0 0,-1 0 0 0 0,0 0 1 0 0,1 0-1 0 0,-1 0 1 0 0,1 0-1 0 0,0 1 1 0 0,-1-1 31 0 0,0 0 0 0 0,0 0 0 0 0,1 0-1 0 0,-1 0 1 0 0,0 1 0 0 0,0-1 0 0 0,1 0 0 0 0,-1 0 0 0 0,0 1 0 0 0,0-1 0 0 0,0 0 0 0 0,1 0 0 0 0,-1 1 0 0 0,0-1 0 0 0,0 0 0 0 0,0 1 0 0 0,0-1-1 0 0,0 0 1 0 0,0 0 0 0 0,0 1 0 0 0,1-1 0 0 0,-1 0 0 0 0,0 1 0 0 0,0-1 0 0 0,0 0 0 0 0,0 1 0 0 0,0-1 0 0 0,-1 0 0 0 0,1 1 0 0 0,0-1 0 0 0,0 1-1 0 0,-2 13 1731 0 0,2-12-2299 0 0,-1 2 709 0 0,1 9-123 0 0,0 9-88 0 0,-3 130 484 0 0,-9-5-2404 0 0,11-142 956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37.345"/>
    </inkml:context>
    <inkml:brush xml:id="br0">
      <inkml:brushProperty name="width" value="0.05" units="cm"/>
      <inkml:brushProperty name="height" value="0.05" units="cm"/>
    </inkml:brush>
  </inkml:definitions>
  <inkml:trace contextRef="#ctx0" brushRef="#br0">18 138 7805 0 0,'-5'-15'94'0'0,"3"8"449"0"0,-1 0 1 0 0,1 0-1 0 0,0 0 0 0 0,-1-13 0 0 0,3 20-485 0 0,0-1 1 0 0,0 1-1 0 0,0 0 0 0 0,0-1 1 0 0,0 1-1 0 0,1 0 1 0 0,-1 0-1 0 0,0-1 0 0 0,0 1 1 0 0,0 0-1 0 0,1 0 1 0 0,-1 0-1 0 0,0-1 0 0 0,0 1 1 0 0,0 0-1 0 0,1 0 0 0 0,-1 0 1 0 0,0 0-1 0 0,0-1 1 0 0,1 1-1 0 0,-1 0 0 0 0,0 0 1 0 0,1 0-1 0 0,-1 0 0 0 0,0 0 1 0 0,0 0-1 0 0,1 0 1 0 0,-1 0-1 0 0,0 0 0 0 0,1 0 1 0 0,-1 0-1 0 0,0 0 1 0 0,1 0-1 0 0,-1 0 0 0 0,0 0 1 0 0,0 0-1 0 0,1 0 0 0 0,-1 0 1 0 0,0 0-1 0 0,0 1 1 0 0,1-1-1 0 0,-1 0 0 0 0,0 0 1 0 0,0 0-1 0 0,1 0 0 0 0,-1 1 1 0 0,0-1-1 0 0,0 0 1 0 0,1 0-1 0 0,-1 0 0 0 0,0 1 1 0 0,15 8 1047 0 0,-15-9-1077 0 0,11 9 248 0 0,0 1 0 0 0,-1 0 0 0 0,0 0 0 0 0,-1 0 0 0 0,0 2 0 0 0,0-1 0 0 0,7 14 0 0 0,3 9 60 0 0,19 48 0 0 0,-26-51-278 0 0,-9-22-82 0 0,0 0 0 0 0,0-1-1 0 0,1 1 1 0 0,0-1 0 0 0,0 0 0 0 0,1-1-1 0 0,8 11 1 0 0,-13-17-29 0 0,1-1 0 0 0,-1 1 0 0 0,1-1 0 0 0,0 1 0 0 0,-1-1 0 0 0,1 0 0 0 0,0 1 0 0 0,-1-1 0 0 0,1 0 1 0 0,0 0-1 0 0,-1 0 0 0 0,1 1 0 0 0,0-1 0 0 0,0 0 0 0 0,-1 0 0 0 0,1 0 0 0 0,0 0 0 0 0,0 0 0 0 0,-1 0 0 0 0,1-1 0 0 0,0 1 0 0 0,-1 0 0 0 0,1 0 0 0 0,0 0 0 0 0,0-1 0 0 0,-1 1 1 0 0,1 0-1 0 0,0-1 0 0 0,-1 1 0 0 0,1-1 0 0 0,-1 1 0 0 0,1 0 0 0 0,-1-1 0 0 0,1 1 0 0 0,-1-1 0 0 0,1 0 0 0 0,-1 1 0 0 0,1-1 0 0 0,0 0 0 0 0,21-31-1546 0 0,-17 24 1249 0 0,0-1 198 0 0,-1 0 1 0 0,1 0 0 0 0,-2 0-1 0 0,0 0 1 0 0,0 0-1 0 0,0-1 1 0 0,-1 1-1 0 0,-1-1 1 0 0,2-19 0 0 0,-3 13 143 0 0,0-1 1 0 0,-1 0-1 0 0,-1 0 1 0 0,0 1-1 0 0,-5-18 1 0 0,1 10 76 0 0,2 7 54 0 0,-1 0-1 0 0,-1 0 1 0 0,0 1 0 0 0,-10-20-1 0 0,16 36-119 0 0,0 0-1 0 0,0 0 1 0 0,0 0 0 0 0,0-1-1 0 0,0 1 1 0 0,0 0-1 0 0,0 0 1 0 0,0 0 0 0 0,0 0-1 0 0,-1 0 1 0 0,1 0-1 0 0,0 0 1 0 0,0 0 0 0 0,0 0-1 0 0,0 0 1 0 0,0 0-1 0 0,0 0 1 0 0,0 0 0 0 0,0 0-1 0 0,0 0 1 0 0,0 0 0 0 0,0-1-1 0 0,0 1 1 0 0,-1 0-1 0 0,1 0 1 0 0,0 0 0 0 0,0 0-1 0 0,0 0 1 0 0,0 0-1 0 0,0 0 1 0 0,0 0 0 0 0,0 0-1 0 0,0 0 1 0 0,0 0-1 0 0,-1 0 1 0 0,1 1 0 0 0,0-1-1 0 0,0 0 1 0 0,0 0-1 0 0,0 0 1 0 0,0 0 0 0 0,0 0-1 0 0,0 0 1 0 0,0 0-1 0 0,0 0 1 0 0,0 0 0 0 0,0 0-1 0 0,0 0 1 0 0,0 0 0 0 0,-1 0-1 0 0,1 0 1 0 0,0 0-1 0 0,0 0 1 0 0,0 0 0 0 0,0 1-1 0 0,0-1 1 0 0,0 0-1 0 0,0 0 1 0 0,0 0 0 0 0,0 0-1 0 0,0 0 1 0 0,0 0-1 0 0,0 0 1 0 0,0 0 0 0 0,0 1-1 0 0,-3 10 121 0 0,-1 19-39 0 0,3-25-63 0 0,-1 9-218 0 0,1 1 1 0 0,0-1-1 0 0,1 1 0 0 0,1 0 1 0 0,0-1-1 0 0,1 0 1 0 0,6 25-1 0 0,4-20-1554 0 0,-8-11 608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37.704"/>
    </inkml:context>
    <inkml:brush xml:id="br0">
      <inkml:brushProperty name="width" value="0.05" units="cm"/>
      <inkml:brushProperty name="height" value="0.05" units="cm"/>
    </inkml:brush>
  </inkml:definitions>
  <inkml:trace contextRef="#ctx0" brushRef="#br0">0 169 8165 0 0,'8'-62'2655'0'0,"4"87"887"0"0,-6 2-3142 0 0,-2-1 1 0 0,2 28-1 0 0,-4-26-113 0 0,11 51 0 0 0,-7-55-193 0 0,10 36 4 0 0,-14-54-100 0 0,0-1-1 0 0,1 0 0 0 0,-1 0 1 0 0,1 0-1 0 0,0 0 0 0 0,0 0 1 0 0,1-1-1 0 0,5 7 0 0 0,-8-10 2 0 0,0 0-1 0 0,0-1 1 0 0,-1 1-1 0 0,1 0 0 0 0,0-1 1 0 0,0 1-1 0 0,0-1 0 0 0,0 1 1 0 0,0-1-1 0 0,0 1 0 0 0,0-1 1 0 0,0 0-1 0 0,0 1 0 0 0,0-1 1 0 0,0 0-1 0 0,0 0 1 0 0,0 0-1 0 0,0 1 0 0 0,0-1 1 0 0,0-1-1 0 0,0 1 0 0 0,0 0 1 0 0,0 0-1 0 0,2-1 0 0 0,-1 1-20 0 0,0-1-1 0 0,0-1 0 0 0,-1 1 0 0 0,1 0 1 0 0,0 0-1 0 0,-1-1 0 0 0,1 1 1 0 0,-1-1-1 0 0,1 1 0 0 0,-1-1 0 0 0,2-2 1 0 0,3-5-134 0 0,-1 0 1 0 0,-1 0-1 0 0,0 0 1 0 0,3-10-1 0 0,-1-1-3 0 0,-1 0-1 0 0,-1 0 1 0 0,-1 0-1 0 0,2-29 1 0 0,-6-87 189 0 0,-1 57 130 0 0,0 29 75 0 0,0 31-115 0 0,2 17-93 0 0,0 9-34 0 0,0 98-3621 0 0,0-79 2099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43.502"/>
    </inkml:context>
    <inkml:brush xml:id="br0">
      <inkml:brushProperty name="width" value="0.05" units="cm"/>
      <inkml:brushProperty name="height" value="0.05" units="cm"/>
    </inkml:brush>
  </inkml:definitions>
  <inkml:trace contextRef="#ctx0" brushRef="#br0">94 116 7421 0 0,'0'0'398'0'0,"-10"0"-108"0"0,-37 4 3941 0 0,43-7-3590 0 0,-12-9-43 0 0,12 9 2447 0 0,2-4-2664 0 0,-1 1-252 0 0,2 4-40 0 0,0 0 0 0 0,0 0 0 0 0,0 0 0 0 0,0 0 1 0 0,0 0-1 0 0,1-1 0 0 0,-1 1 0 0 0,1 0 0 0 0,0-1 0 0 0,-1-1 0 0 0,1 2-81 0 0,1 0 0 0 0,-1 1 0 0 0,0-1 0 0 0,0 0 0 0 0,0 1-1 0 0,1-1 1 0 0,-1 1 0 0 0,1-1 0 0 0,0 1 0 0 0,-1-1 0 0 0,1 1-1 0 0,0-1 1 0 0,0 1 0 0 0,0-1 0 0 0,2-1 0 0 0,-3 2-8 0 0,1 1 0 0 0,0-1-1 0 0,0 1 1 0 0,-1 0 0 0 0,1-1 0 0 0,0 1 0 0 0,0 0 0 0 0,0 0 0 0 0,0-1 0 0 0,-1 1-1 0 0,1 0 1 0 0,0 0 0 0 0,0 0 0 0 0,0 0 0 0 0,0 0 0 0 0,0 0 0 0 0,-1 0-1 0 0,1 0 1 0 0,0 0 0 0 0,0 1 0 0 0,0-1 0 0 0,0 0 0 0 0,0 1 0 0 0,-1-1 0 0 0,1 0-1 0 0,0 1 1 0 0,0-1 0 0 0,-1 1 0 0 0,1-1 0 0 0,0 1 0 0 0,-1-1 0 0 0,1 1-1 0 0,0 0 1 0 0,-1-1 0 0 0,2 2 0 0 0,3 5 1 0 0,0 0 0 0 0,0 0 0 0 0,-1 0 0 0 0,0 0-1 0 0,0 0 1 0 0,0 1 0 0 0,-1 0 0 0 0,-1 0 0 0 0,1 0 0 0 0,-1 0 0 0 0,2 15 0 0 0,-6-6 34 0 0,-9 15-44 0 0,8-24-52 0 0,0-5-85 0 0,-1 0 82 0 0,3-3-13 0 0,0 1 1 0 0,0 0 0 0 0,0 0-1 0 0,0 0 1 0 0,-1 0-1 0 0,1 0 1 0 0,0 0 0 0 0,0 0-1 0 0,1 0 1 0 0,-1 0 0 0 0,-1 2-1 0 0,2-4 53 0 0,0-1-1 0 0,0 1 1 0 0,1-1-1 0 0,-2 1 0 0 0,1 0 1 0 0,0-1-1 0 0,0 1 1 0 0,0-1-1 0 0,-1 1 1 0 0,1 0-1 0 0,-1-1 1 0 0,0-1-1 0 0,1 2-16 0 0,-1-3-143 0 0,8-13-966 0 0,23-53 990 0 0,-22 53 35 0 0,5 2-66 0 0,39-45 195 0 0,-38 45 61 0 0,-8 15 40 0 0,20-2-25 0 0,-20 2 368 0 0,-1 9-359 0 0,17 27 4 0 0,-17-27-2 0 0,-6-3-22 0 0,-12 46 18 0 0,11-48-149 0 0,7-9-858 0 0,14-14 779 0 0,-14 14 28 0 0,9-8-211 0 0,44-40 300 0 0,-43 39 371 0 0,-9 16-253 0 0,0 0-54 0 0,-4-1-8 0 0,0 0-1 0 0,0 0 1 0 0,0 0 0 0 0,0 0 0 0 0,0-1-1 0 0,1 1 1 0 0,-1-1 0 0 0,0 0 0 0 0,3 0-1 0 0,-3 11 29 0 0,6 29-73 0 0,-6-30-93 0 0,0 2-1871 0 0,3 33 1112 0 0,-4-34-109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44.204"/>
    </inkml:context>
    <inkml:brush xml:id="br0">
      <inkml:brushProperty name="width" value="0.05" units="cm"/>
      <inkml:brushProperty name="height" value="0.05" units="cm"/>
    </inkml:brush>
  </inkml:definitions>
  <inkml:trace contextRef="#ctx0" brushRef="#br0">148 303 7873 0 0,'-11'-16'542'0'0,"8"11"-111"0"0,-1 1 0 0 0,2-1-1 0 0,-1 1 1 0 0,0-1-1 0 0,1 0 1 0 0,0 0 0 0 0,-3-11-1 0 0,5 15-371 0 0,0 1-1 0 0,0-1 1 0 0,0 0-1 0 0,0 0 0 0 0,-1 0 1 0 0,1 0-1 0 0,0 0 1 0 0,0 0-1 0 0,-1 1 1 0 0,1-1-1 0 0,-1 0 0 0 0,1 0 1 0 0,-1 0-1 0 0,1 1 1 0 0,-1-1-1 0 0,1 0 0 0 0,-1 1 1 0 0,0-1-1 0 0,1 0 1 0 0,-1 1-1 0 0,0-1 0 0 0,1 1 1 0 0,-1-1-1 0 0,0 1 1 0 0,0 0-1 0 0,0-1 0 0 0,1 1 1 0 0,-3-1-1 0 0,2 1-36 0 0,-1 1 0 0 0,0-1 0 0 0,1 0-1 0 0,-1 1 1 0 0,1-1 0 0 0,-1 1 0 0 0,1 0-1 0 0,-1-1 1 0 0,1 1 0 0 0,0 0-1 0 0,-1 0 1 0 0,1 0 0 0 0,0 0 0 0 0,-2 2-1 0 0,-4 4-42 0 0,0 1 0 0 0,0 0 0 0 0,-10 16-1 0 0,10-13 99 0 0,1 1-1 0 0,1-1 0 0 0,-7 19 1 0 0,11-27-68 0 0,0-1 0 0 0,0 1 1 0 0,0-1-1 0 0,1 1 0 0 0,-1-1 1 0 0,1 1-1 0 0,-1-1 0 0 0,1 1 0 0 0,0-1 1 0 0,0 1-1 0 0,0-1 0 0 0,1 1 1 0 0,-1-1-1 0 0,1 1 0 0 0,-1-1 1 0 0,1 1-1 0 0,0-1 0 0 0,0 1 1 0 0,0-1-1 0 0,0 0 0 0 0,0 0 0 0 0,0 1 1 0 0,1-1-1 0 0,-1 0 0 0 0,3 2 1 0 0,-3-3-22 0 0,1 0 0 0 0,0 0 0 0 0,-1 0 0 0 0,1-1 0 0 0,0 1 0 0 0,0-1 0 0 0,0 1 1 0 0,-1-1-1 0 0,1 0 0 0 0,0 1 0 0 0,0-1 0 0 0,0 0 0 0 0,0 0 0 0 0,0 0 0 0 0,-1-1 1 0 0,1 1-1 0 0,0 0 0 0 0,0-1 0 0 0,0 1 0 0 0,0-1 0 0 0,-1 1 0 0 0,1-1 0 0 0,0 0 1 0 0,-1 0-1 0 0,1 0 0 0 0,2-2 0 0 0,6-3-154 0 0,-1-1 0 0 0,0 0 1 0 0,8-9-1 0 0,-15 14 114 0 0,11-11-51 0 0,-1 0 1 0 0,-1-2-1 0 0,0 1 1 0 0,-1-1-1 0 0,0-1 1 0 0,10-25-1 0 0,-18 51 532 0 0,-4 23 52 0 0,0-1-115 0 0,2-11-182 0 0,-1-14-90 0 0,1 0-1 0 0,0 0 1 0 0,0 0-1 0 0,1-1 1 0 0,-1 1-1 0 0,3 9 1 0 0,-2-15-69 0 0,0 1 1 0 0,0 0-1 0 0,-1-1 1 0 0,1 1-1 0 0,0-1 0 0 0,0 1 1 0 0,0-1-1 0 0,1 1 1 0 0,-1-1-1 0 0,0 0 1 0 0,0 0-1 0 0,1 0 0 0 0,-1 0 1 0 0,1 0-1 0 0,-1 0 1 0 0,1 0-1 0 0,-1 0 1 0 0,1 0-1 0 0,-1 0 0 0 0,1-1 1 0 0,0 1-1 0 0,0-1 1 0 0,-1 0-1 0 0,1 1 1 0 0,0-1-1 0 0,0 0 0 0 0,-1 0 1 0 0,1 0-1 0 0,2 0 1 0 0,5-1-127 0 0,-1 1 0 0 0,0-2 0 0 0,0 1 0 0 0,0-1 0 0 0,0 0 0 0 0,0-1 0 0 0,-1 0 0 0 0,1 0 0 0 0,-1-1 0 0 0,1 0 0 0 0,-1 0 0 0 0,0-1 0 0 0,-1 1 0 0 0,1-1 0 0 0,-1-1 0 0 0,0 0 0 0 0,0 1 0 0 0,7-12 0 0 0,3-4-281 0 0,-2 0-1 0 0,-1 0 1 0 0,0-1-1 0 0,16-44 1 0 0,-21 45 387 0 0,-2 0 0 0 0,0-1 0 0 0,-2 0 0 0 0,0 0 0 0 0,-1 0 1 0 0,-1-37-1 0 0,-2 59 9 0 0,0 0-1 0 0,-1 0 1 0 0,1 0 0 0 0,0 0 0 0 0,-1 0-1 0 0,1 0 1 0 0,0 1 0 0 0,-1-1 0 0 0,1 0 0 0 0,0 0-1 0 0,-1 0 1 0 0,1 0 0 0 0,0 1 0 0 0,0-1 0 0 0,-1 0-1 0 0,1 0 1 0 0,0 0 0 0 0,0 1 0 0 0,-1-1 0 0 0,1 0-1 0 0,0 1 1 0 0,0-1 0 0 0,0 0 0 0 0,-1 0-1 0 0,1 1 1 0 0,0-1 0 0 0,0 0 0 0 0,0 1 0 0 0,0-1-1 0 0,0 0 1 0 0,0 1 0 0 0,0 0 0 0 0,-9 13 75 0 0,-4 9-90 0 0,1 2 0 0 0,0 0-1 0 0,2 0 1 0 0,1 1-1 0 0,2 0 1 0 0,0 1 0 0 0,2-1-1 0 0,0 1 1 0 0,0 30-1 0 0,5-39-460 0 0,-1-12 53 0 0,1 0-1 0 0,0 0 0 0 0,0 0 0 0 0,1 0 1 0 0,0 0-1 0 0,1 7 0 0 0,-1-7-533 0 0,-1 0-197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44.661"/>
    </inkml:context>
    <inkml:brush xml:id="br0">
      <inkml:brushProperty name="width" value="0.05" units="cm"/>
      <inkml:brushProperty name="height" value="0.05" units="cm"/>
    </inkml:brush>
  </inkml:definitions>
  <inkml:trace contextRef="#ctx0" brushRef="#br0">10 153 7905 0 0,'-1'-1'49'0'0,"0"0"0"0"0,0 0 0 0 0,0 0 0 0 0,0 0 0 0 0,1 0 1 0 0,-1-1-1 0 0,0 1 0 0 0,1 0 0 0 0,-1-1 0 0 0,1 1 0 0 0,0 0 0 0 0,-1-1 1 0 0,1 1-1 0 0,0-1 0 0 0,0 1 0 0 0,0-1 0 0 0,0 1 0 0 0,0 0 0 0 0,0-1 0 0 0,0 1 1 0 0,0-1-1 0 0,1 1 0 0 0,-1 0 0 0 0,1-2 0 0 0,0-1 97 0 0,-1 1 0 0 0,1 0 0 0 0,1-1 0 0 0,-1 1 0 0 0,0 0 0 0 0,1 0 0 0 0,-1 0 0 0 0,5-6 0 0 0,3 1-60 0 0,1 0 0 0 0,-1 1 0 0 0,2 0-1 0 0,-1 1 1 0 0,1 0 0 0 0,0 0 0 0 0,0 1 0 0 0,23-7 0 0 0,-17 7-43 0 0,1 1 0 0 0,-1 0 0 0 0,0 2 0 0 0,1 0 0 0 0,29 1 0 0 0,-45 1-1 0 0,0 0 0 0 0,1 0-1 0 0,-1 0 1 0 0,0 0 0 0 0,0 1 0 0 0,0-1 0 0 0,0 1 0 0 0,0 0 0 0 0,0-1 0 0 0,0 1 0 0 0,-1 0 0 0 0,1 0 0 0 0,0 0 0 0 0,0 0-1 0 0,-1 1 1 0 0,1-1 0 0 0,0 0 0 0 0,-1 1 0 0 0,0-1 0 0 0,3 4 0 0 0,-3-2 24 0 0,1 0-1 0 0,-1 0 1 0 0,1 0 0 0 0,-1 0 0 0 0,0 0-1 0 0,-1 0 1 0 0,1 1 0 0 0,-1-1 0 0 0,1 0-1 0 0,-1 1 1 0 0,0 5 0 0 0,-2 7 96 0 0,0 0 1 0 0,-1 0 0 0 0,-1-1 0 0 0,-6 19-1 0 0,9-32-161 0 0,-6 15 46 0 0,6-13-37 0 0,-1-1 0 0 0,1 0 0 0 0,0 1 0 0 0,0 0 1 0 0,0-1-1 0 0,-1 8 0 0 0,2-11-11 0 0,0 0 0 0 0,0 0 1 0 0,0 0-1 0 0,0 0 0 0 0,0 0 0 0 0,0 0 1 0 0,0 0-1 0 0,-1 0 0 0 0,1 0 1 0 0,0 0-1 0 0,0 0 0 0 0,0 0 1 0 0,0 0-1 0 0,0 0 0 0 0,0 0 1 0 0,0 0-1 0 0,0 0 0 0 0,0 0 0 0 0,0 0 1 0 0,0 0-1 0 0,0 0 0 0 0,0 0 1 0 0,-1 0-1 0 0,1 0 0 0 0,0 0 1 0 0,0 0-1 0 0,0 0 0 0 0,0 1 1 0 0,0-1-1 0 0,0 0 0 0 0,0 0 0 0 0,0 0 1 0 0,0 0-1 0 0,0 0 0 0 0,0 0 1 0 0,0 0-1 0 0,0 0 0 0 0,0 0 1 0 0,0-11-49 0 0,2 3-23 0 0,-1 4 53 0 0,0-1-1 0 0,0 1 1 0 0,0 0 0 0 0,1 0 0 0 0,-1 0-1 0 0,1 0 1 0 0,5-7 0 0 0,-6 10 22 0 0,0 0 0 0 0,0 0-1 0 0,0 1 1 0 0,0-1 0 0 0,0 0 0 0 0,1 0 0 0 0,-1 1 0 0 0,0-1-1 0 0,0 1 1 0 0,1-1 0 0 0,-1 1 0 0 0,1-1 0 0 0,-1 1 0 0 0,0 0-1 0 0,1 0 1 0 0,-1-1 0 0 0,1 1 0 0 0,-1 0 0 0 0,1 1 0 0 0,-1-1-1 0 0,0 0 1 0 0,1 0 0 0 0,-1 0 0 0 0,1 1 0 0 0,-1-1 0 0 0,0 1-1 0 0,1-1 1 0 0,-1 1 0 0 0,2 1 0 0 0,0 0 12 0 0,-1-1 1 0 0,1 1 0 0 0,-1 0-1 0 0,1 0 1 0 0,-1 1-1 0 0,0-1 1 0 0,0 0-1 0 0,0 1 1 0 0,0 0-1 0 0,-1-1 1 0 0,1 1-1 0 0,-1 0 1 0 0,1 0 0 0 0,-1-1-1 0 0,2 6 1 0 0,-3-8-48 0 0,0 0 1 0 0,0 0-1 0 0,0 0 1 0 0,0 0-1 0 0,0 0 1 0 0,0 0-1 0 0,0 0 1 0 0,0 0-1 0 0,0 0 1 0 0,0 0-1 0 0,0 0 1 0 0,0 0 0 0 0,0 0-1 0 0,0 0 1 0 0,0 0-1 0 0,0 0 1 0 0,1 0-1 0 0,-1 0 1 0 0,0 0-1 0 0,0 0 1 0 0,0 0-1 0 0,0 0 1 0 0,0 0-1 0 0,0 0 1 0 0,0 0-1 0 0,0 0 1 0 0,0 0-1 0 0,0 0 1 0 0,0 0 0 0 0,0 0-1 0 0,0 0 1 0 0,0 0-1 0 0,0 1 1 0 0,0-1-1 0 0,0 0 1 0 0,0 0-1 0 0,1 0 1 0 0,-1 0-1 0 0,0 0-15 0 0,-1 0 1 0 0,1 0-1 0 0,0-1 0 0 0,0 1 0 0 0,0 0 0 0 0,0 0 0 0 0,0 0 0 0 0,0 0 0 0 0,-1 0 0 0 0,1 0 0 0 0,0 0 0 0 0,0 0 1 0 0,0 0-1 0 0,0 0 0 0 0,0 0 0 0 0,-1 0 0 0 0,1 0 0 0 0,0 0 0 0 0,0 0 0 0 0,0 0 0 0 0,0 0 0 0 0,0 0 1 0 0,-1 0-1 0 0,1 0 0 0 0,0 0 0 0 0,0 0 0 0 0,0 0 0 0 0,0 0 0 0 0,0 0 0 0 0,-1 0 0 0 0,1 0 0 0 0,0 0 1 0 0,0 0-1 0 0,0 0 0 0 0,0 0 0 0 0,0 0 0 0 0,0 0 0 0 0,-1 1 0 0 0,1-1 0 0 0,0 0 0 0 0,0 0 0 0 0,0 0 0 0 0,0 0 1 0 0,0 0-1 0 0,0 0 0 0 0,0 1 0 0 0,0-1 0 0 0,0 0 0 0 0,0 0 0 0 0,0 0 0 0 0,0 0 0 0 0,-1 0 0 0 0,1 1 1 0 0,0-1-1 0 0,0 0 0 0 0,0 0 0 0 0,0 0 0 0 0,-3-1-3004 0 0,4 7 2188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45.070"/>
    </inkml:context>
    <inkml:brush xml:id="br0">
      <inkml:brushProperty name="width" value="0.05" units="cm"/>
      <inkml:brushProperty name="height" value="0.05" units="cm"/>
    </inkml:brush>
  </inkml:definitions>
  <inkml:trace contextRef="#ctx0" brushRef="#br0">6 117 7613 0 0,'-5'-71'2345'0'0,"5"70"-2314"0"0,0 1 0 0 0,0-1 1 0 0,0 1-1 0 0,0-1 0 0 0,0 1 0 0 0,0-1 0 0 0,0 1 0 0 0,0-1 0 0 0,1 1 0 0 0,-1-1 0 0 0,0 1 0 0 0,0-1 1 0 0,0 1-1 0 0,1-1 0 0 0,-1 1 0 0 0,0 0 0 0 0,1-1 0 0 0,-1 1 0 0 0,0-1 0 0 0,1 1 0 0 0,-1 0 0 0 0,1-1 1 0 0,-1 1-1 0 0,0 0 0 0 0,1-1 0 0 0,-1 1 0 0 0,1 0 0 0 0,-1 0 0 0 0,2-1 0 0 0,18 2 301 0 0,-16 0-268 0 0,0 0-1 0 0,0 0 1 0 0,0 0 0 0 0,0 1-1 0 0,-1 0 1 0 0,1 0-1 0 0,6 4 1 0 0,20 28 612 0 0,-28-32-657 0 0,0 0 0 0 0,-1 1 0 0 0,1 0 0 0 0,0-1 0 0 0,-1 1 0 0 0,0 0 0 0 0,0 0 0 0 0,0 0 1 0 0,0 0-1 0 0,0 0 0 0 0,0 0 0 0 0,0 3 0 0 0,-1-5-20 0 0,0 0 0 0 0,0 0 0 0 0,0 0 0 0 0,0 0 0 0 0,0-1 0 0 0,0 1 0 0 0,0 0 0 0 0,0 0 0 0 0,-1 0 0 0 0,1-1 1 0 0,0 1-1 0 0,0 0 0 0 0,-1 0 0 0 0,1-1 0 0 0,-1 1 0 0 0,1 0 0 0 0,0 0 0 0 0,-1-1 0 0 0,1 1 0 0 0,-1 0 0 0 0,1-1 0 0 0,-1 1 0 0 0,0-1 0 0 0,1 1 0 0 0,-1-1 1 0 0,0 1-1 0 0,1-1 0 0 0,-2 1 0 0 0,-22 0-235 0 0,11-2 151 0 0,12 1 42 0 0,0-4-2481 0 0,-1-12 2337 0 0,1 12 51 0 0,8-12-445 0 0,23-45 429 0 0,-23 45-40 0 0,-4 12-1774 0 0,7-18 1400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45.993"/>
    </inkml:context>
    <inkml:brush xml:id="br0">
      <inkml:brushProperty name="width" value="0.05" units="cm"/>
      <inkml:brushProperty name="height" value="0.05" units="cm"/>
    </inkml:brush>
  </inkml:definitions>
  <inkml:trace contextRef="#ctx0" brushRef="#br0">29 82 8001 0 0,'-8'-3'56'0'0,"8"3"-21"0"0,-1 0-1 0 0,0-1 1 0 0,0 1 0 0 0,0 0 0 0 0,0 0-1 0 0,0 0 1 0 0,0-1 0 0 0,0 1 0 0 0,0 0-1 0 0,1-1 1 0 0,-1 1 0 0 0,0-1-1 0 0,0 1 1 0 0,0-1 0 0 0,1 0 0 0 0,-1 1-1 0 0,0-1 1 0 0,1 0 0 0 0,-1 1 0 0 0,0-1-1 0 0,1 0 1 0 0,-1 0 0 0 0,1 1 0 0 0,0-1-1 0 0,-1 0 1 0 0,1 0 0 0 0,-1 0-1 0 0,1 0 1 0 0,0 0 0 0 0,0 0 0 0 0,-1 1-1 0 0,1-1 1 0 0,0 0 0 0 0,0 0 0 0 0,0 0-1 0 0,0 0 1 0 0,0 0 0 0 0,1-1 0 0 0,-1 1-14 0 0,0 1 1 0 0,0 0 0 0 0,0-1 0 0 0,0 1 0 0 0,0 0 0 0 0,0 0 0 0 0,0-1 0 0 0,0 1 0 0 0,0 0 0 0 0,0 0-1 0 0,0-1 1 0 0,0 1 0 0 0,1 0 0 0 0,-1 0 0 0 0,0-1 0 0 0,0 1 0 0 0,0 0 0 0 0,0 0 0 0 0,1-1 0 0 0,-1 1-1 0 0,0 0 1 0 0,0 0 0 0 0,1 0 0 0 0,-1 0 0 0 0,0-1 0 0 0,0 1 0 0 0,1 0 0 0 0,-1 0 0 0 0,0 0 0 0 0,0 0-1 0 0,1 0 1 0 0,-1 0 0 0 0,0 0 0 0 0,1 0 0 0 0,-1 0 0 0 0,0 0 0 0 0,0 0 0 0 0,1 0 0 0 0,-1 0 0 0 0,0 0-1 0 0,1 0 1 0 0,10 11 574 0 0,3 22 61 0 0,-12-23-504 0 0,0-1 1 0 0,0 1-1 0 0,-1 0 1 0 0,0-1 0 0 0,-1 1-1 0 0,0 0 1 0 0,-1 0-1 0 0,0-1 1 0 0,0 1-1 0 0,-1-1 1 0 0,-5 17 0 0 0,-18 71 225 0 0,65-197-1297 0 0,-33 83 649 0 0,0 0 1 0 0,7-34-1 0 0,-12 39 200 0 0,1 0-1 0 0,1 0 1 0 0,0 0 0 0 0,0 1 0 0 0,1-1-1 0 0,1 1 1 0 0,0 0 0 0 0,9-12-1 0 0,-14 21 69 0 0,0 1 0 0 0,0 0-1 0 0,1-1 1 0 0,-1 1-1 0 0,0-1 1 0 0,1 1-1 0 0,0 0 1 0 0,-1 0-1 0 0,1 0 1 0 0,-1 0 0 0 0,1 0-1 0 0,0 0 1 0 0,0 1-1 0 0,1-2 1 0 0,-2 2 6 0 0,-1 0 1 0 0,1 0-1 0 0,-1 0 1 0 0,1 0 0 0 0,-1 1-1 0 0,0-1 1 0 0,1 0-1 0 0,-1 0 1 0 0,1 0-1 0 0,-1 0 1 0 0,0 0-1 0 0,1 1 1 0 0,-1-1-1 0 0,1 0 1 0 0,-1 0 0 0 0,0 1-1 0 0,1-1 1 0 0,-1 0-1 0 0,0 0 1 0 0,0 1-1 0 0,1-1 1 0 0,-1 0-1 0 0,1 1 1 0 0,4 17 256 0 0,-4-6-191 0 0,-1 0 0 0 0,1-1 1 0 0,-2 1-1 0 0,0 0 0 0 0,0-1 0 0 0,-1 1 1 0 0,0-1-1 0 0,-1 1 0 0 0,-8 18 0 0 0,11-29-67 0 0,-1 0 0 0 0,1 0 0 0 0,-1 0 0 0 0,1 0-1 0 0,0 0 1 0 0,-1 0 0 0 0,1 0 0 0 0,0 0-1 0 0,0 0 1 0 0,0 0 0 0 0,0 0 0 0 0,0 0-1 0 0,0 3 1 0 0,0-4-2 0 0,0 0-1 0 0,0 1 1 0 0,1-1 0 0 0,-1 0-1 0 0,0 1 1 0 0,0-1 0 0 0,0 0-1 0 0,1 0 1 0 0,-1 1-1 0 0,0-1 1 0 0,1 0 0 0 0,-1 0-1 0 0,0 1 1 0 0,0-1 0 0 0,1 0-1 0 0,-1 0 1 0 0,0 0 0 0 0,1 0-1 0 0,-1 1 1 0 0,0-1-1 0 0,1 0 1 0 0,-1 0 0 0 0,1 0-1 0 0,-1 0 1 0 0,0 0 0 0 0,1 0-1 0 0,3 0-5 0 0,-1-1 0 0 0,1 1 0 0 0,0-1 0 0 0,-1 0 0 0 0,0 0 0 0 0,1 0 0 0 0,5-3 0 0 0,-2 0-23 0 0,1-1 1 0 0,-1 0-1 0 0,0 0 0 0 0,0 0 0 0 0,10-11 0 0 0,-12 11 20 0 0,0 0 0 0 0,0 0 1 0 0,0 1-1 0 0,0-1 0 0 0,1 2 0 0 0,0-1 0 0 0,0 0 0 0 0,0 1 0 0 0,0 0 0 0 0,9-2 0 0 0,-14 5 15 0 0,0 0-1 0 0,0 0 0 0 0,0 0 1 0 0,0 0-1 0 0,0 0 0 0 0,0 1 0 0 0,0-1 1 0 0,0 0-1 0 0,0 1 0 0 0,0-1 0 0 0,0 1 1 0 0,0-1-1 0 0,-1 1 0 0 0,1-1 1 0 0,0 1-1 0 0,0 0 0 0 0,0-1 0 0 0,-1 1 1 0 0,1 0-1 0 0,0 0 0 0 0,-1-1 0 0 0,1 1 1 0 0,-1 0-1 0 0,1 0 0 0 0,-1 0 1 0 0,1 0-1 0 0,-1 0 0 0 0,0 0 0 0 0,1 0 1 0 0,-1 0-1 0 0,0 0 0 0 0,0 1 0 0 0,7 34 319 0 0,-7-31-267 0 0,0-1-1 0 0,0 0 1 0 0,-1 1 0 0 0,1-1 0 0 0,-1 0-1 0 0,-3 8 1 0 0,-2 21-300 0 0,6-31 53 0 0,0 0 0 0 0,0 1-1 0 0,-1-1 1 0 0,0 0 0 0 0,1 0 0 0 0,-1 0 0 0 0,0 0 0 0 0,0 0-1 0 0,0 0 1 0 0,0 0 0 0 0,0 0 0 0 0,0 0 0 0 0,-3 2 0 0 0,5 0-2440 0 0,-5-2 1519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46.431"/>
    </inkml:context>
    <inkml:brush xml:id="br0">
      <inkml:brushProperty name="width" value="0.05" units="cm"/>
      <inkml:brushProperty name="height" value="0.05" units="cm"/>
    </inkml:brush>
  </inkml:definitions>
  <inkml:trace contextRef="#ctx0" brushRef="#br0">111 135 7873 0 0,'-1'0'45'0'0,"1"-1"0"0"0,-1 0 0 0 0,0 0-1 0 0,0 1 1 0 0,0-1 0 0 0,1 0 0 0 0,-1 0 0 0 0,0 0 0 0 0,1 0 0 0 0,-1 0 0 0 0,1 0 0 0 0,-1 0 0 0 0,1 0 0 0 0,-1-1 0 0 0,1 1 0 0 0,0 0 0 0 0,0 0 0 0 0,0 0 0 0 0,-1 0-1 0 0,1 0 1 0 0,0-1 0 0 0,0 1 0 0 0,1 0 0 0 0,-1-2 0 0 0,1-29 962 0 0,2 14-446 0 0,0-13 104 0 0,-3 29-644 0 0,0 1 1 0 0,0 0 0 0 0,0 0-1 0 0,0 0 1 0 0,-1-1 0 0 0,1 1-1 0 0,0 0 1 0 0,-1 0 0 0 0,1 0-1 0 0,-1 0 1 0 0,1 0 0 0 0,-1 0 0 0 0,0 0-1 0 0,1 0 1 0 0,-1 0 0 0 0,0 0-1 0 0,0 0 1 0 0,0 0 0 0 0,1 0-1 0 0,-1 0 1 0 0,-2 0 0 0 0,2 0-16 0 0,0 1 0 0 0,0 0 0 0 0,-1-1 0 0 0,1 1 0 0 0,0 0 1 0 0,-1 0-1 0 0,1 0 0 0 0,0 0 0 0 0,-1 0 0 0 0,1 0 0 0 0,0 0 0 0 0,-1 0 0 0 0,1 0 1 0 0,0 1-1 0 0,0-1 0 0 0,-1 0 0 0 0,1 1 0 0 0,0 0 0 0 0,0-1 0 0 0,0 1 1 0 0,-1-1-1 0 0,1 1 0 0 0,0 0 0 0 0,0 0 0 0 0,0 0 0 0 0,-1 2 0 0 0,-24 26 81 0 0,1 17 140 0 0,23-42-201 0 0,1 0 0 0 0,-1 1 0 0 0,1-1 1 0 0,0 0-1 0 0,0 0 0 0 0,0 1 0 0 0,1-1 0 0 0,-1 0 0 0 0,1 8 0 0 0,1-10-25 0 0,-1-1-1 0 0,1 1 0 0 0,-1 0 0 0 0,1-1 0 0 0,0 1 0 0 0,0-1 0 0 0,0 1 0 0 0,0-1 0 0 0,0 1 1 0 0,0-1-1 0 0,0 0 0 0 0,0 1 0 0 0,0-1 0 0 0,1 0 0 0 0,-1 0 0 0 0,0 0 0 0 0,1 0 0 0 0,-1 0 1 0 0,1 0-1 0 0,-1-1 0 0 0,1 1 0 0 0,0 0 0 0 0,-1-1 0 0 0,1 1 0 0 0,0-1 0 0 0,-1 1 0 0 0,1-1 1 0 0,0 0-1 0 0,-1 0 0 0 0,1 0 0 0 0,0 0 0 0 0,0 0 0 0 0,-1 0 0 0 0,1 0 0 0 0,2-1 0 0 0,15-11-390 0 0,-16 10 313 0 0,-1 0 1 0 0,1 0-1 0 0,-1 1 0 0 0,1-1 0 0 0,-1 1 1 0 0,1 0-1 0 0,0 0 0 0 0,0 0 1 0 0,5-2-1 0 0,35-9 122 0 0,-43 12-8 0 0,1 0 0 0 0,-1 0 0 0 0,0 0 0 0 0,1 1-1 0 0,-1-1 1 0 0,0 0 0 0 0,1 1 0 0 0,-1-1-1 0 0,0 0 1 0 0,0 0 0 0 0,1 1 0 0 0,-1-1 0 0 0,0 0-1 0 0,0 1 1 0 0,0-1 0 0 0,1 1 0 0 0,-1-1 0 0 0,0 0-1 0 0,0 1 1 0 0,0-1 0 0 0,0 1 0 0 0,0-1 0 0 0,0 0-1 0 0,0 1 1 0 0,0-1 0 0 0,0 1 0 0 0,0-1 0 0 0,0 0-1 0 0,0 1 1 0 0,0-1 0 0 0,0 1 0 0 0,0 0 0 0 0,-4 19 249 0 0,3-13-232 0 0,1-5-78 0 0,-2 29 160 0 0,2-30-179 0 0,0 0 0 0 0,0 0 0 0 0,0 0 0 0 0,0 0 0 0 0,1 0 0 0 0,-1 0 0 0 0,0 0 0 0 0,0 0-1 0 0,0 0 1 0 0,1 0 0 0 0,-1 0 0 0 0,1 0 0 0 0,-1 0 0 0 0,1 0 0 0 0,-1 0 0 0 0,1 0 0 0 0,-1 0 0 0 0,1 0 0 0 0,0-1 0 0 0,0 1 0 0 0,-1 0 0 0 0,1 0 0 0 0,0-1 0 0 0,1 2-1 0 0,26-21-3415 0 0,-5 1 1651 0 0,-9 8 736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46.775"/>
    </inkml:context>
    <inkml:brush xml:id="br0">
      <inkml:brushProperty name="width" value="0.05" units="cm"/>
      <inkml:brushProperty name="height" value="0.05" units="cm"/>
    </inkml:brush>
  </inkml:definitions>
  <inkml:trace contextRef="#ctx0" brushRef="#br0">33 18 6625 0 0,'-3'-16'625'0'0,"3"16"-588"0"0,-1-1 0 0 0,1 1 1 0 0,0 0-1 0 0,0 0 0 0 0,0 0 1 0 0,-1 0-1 0 0,1 0 0 0 0,0 0 0 0 0,0 0 1 0 0,0 0-1 0 0,-1 0 0 0 0,1 0 0 0 0,0 0 1 0 0,0 0-1 0 0,-1 0 0 0 0,1 0 1 0 0,0 0-1 0 0,0 0 0 0 0,0 0 0 0 0,-1 0 1 0 0,1 0-1 0 0,0 0 0 0 0,0 0 0 0 0,-1 0 1 0 0,1 0-1 0 0,0 0 0 0 0,0 0 1 0 0,0 0-1 0 0,-1 0 0 0 0,1 1 0 0 0,0-1 1 0 0,0 0-1 0 0,0 0 0 0 0,0 0 0 0 0,0 0 1 0 0,-1 1-1 0 0,0 1 102 0 0,-1 0 0 0 0,1 0 1 0 0,0 0-1 0 0,-1 0 0 0 0,1 0 0 0 0,0 0 0 0 0,1 0 0 0 0,-1 1 1 0 0,0-1-1 0 0,1 0 0 0 0,-1 1 0 0 0,0 4 0 0 0,1 19 205 0 0,1 1 0 0 0,6 42 0 0 0,-5-49-425 0 0,-1-12-545 0 0,-2 0 1 0 0,1 1-1 0 0,-1-1 0 0 0,-1 0 0 0 0,-3 15 1 0 0,-1-18-849 0 0,2-4 605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49.331"/>
    </inkml:context>
    <inkml:brush xml:id="br0">
      <inkml:brushProperty name="width" value="0.05" units="cm"/>
      <inkml:brushProperty name="height" value="0.05" units="cm"/>
    </inkml:brush>
  </inkml:definitions>
  <inkml:trace contextRef="#ctx0" brushRef="#br0">181 61 8297 0 0,'0'0'39'0'0,"0"-1"0"0"0,0 1 0 0 0,-1 0 0 0 0,1-1 0 0 0,0 1 1 0 0,0-1-1 0 0,0 1 0 0 0,-1 0 0 0 0,1-1 0 0 0,0 1 0 0 0,-1 0 0 0 0,1-1 0 0 0,0 1 1 0 0,-1 0-1 0 0,1 0 0 0 0,0-1 0 0 0,-1 1 0 0 0,1 0 0 0 0,-1 0 0 0 0,1 0 1 0 0,0-1-1 0 0,-1 1 0 0 0,1 0 0 0 0,-1 0 0 0 0,1 0 0 0 0,-1 0 0 0 0,1 0 0 0 0,0 0 1 0 0,-1 0-1 0 0,1 0 0 0 0,-1 0 0 0 0,1 0 0 0 0,-1 0 0 0 0,1 0 0 0 0,0 0 0 0 0,-1 0 1 0 0,1 0-1 0 0,-1 1 0 0 0,1-1 0 0 0,-1 0 0 0 0,1 0 0 0 0,0 0 0 0 0,-1 1 1 0 0,1-1-1 0 0,0 0 0 0 0,-1 0 0 0 0,1 1 0 0 0,0-1 0 0 0,-1 0 0 0 0,1 1 0 0 0,0-1 1 0 0,0 0-1 0 0,-1 1 0 0 0,1 0 0 0 0,-42 40 442 0 0,27-25-497 0 0,-31 25 0 0 0,33-30 1 0 0,10-8 15 0 0,0 0 1 0 0,0 0-1 0 0,0 0 0 0 0,0 0 1 0 0,-1-1-1 0 0,0 0 0 0 0,1 1 1 0 0,-1-2-1 0 0,-8 4 0 0 0,12-5-7 0 0,0 0 0 0 0,0 0 0 0 0,0 0 0 0 0,0 0 1 0 0,0 0-1 0 0,-1 0 0 0 0,1 0 0 0 0,0 0 0 0 0,0 0 0 0 0,0 0 0 0 0,0 0 0 0 0,-1 0 0 0 0,1 0 0 0 0,0 0 0 0 0,0-1 0 0 0,0 1 0 0 0,0 0 0 0 0,0 0 0 0 0,0 0 0 0 0,-1 0 0 0 0,1 0 0 0 0,0 0 0 0 0,0-1 0 0 0,0 1 0 0 0,0 0 0 0 0,0 0 0 0 0,0 0 0 0 0,0 0 0 0 0,0 0 0 0 0,0-1 1 0 0,0 1-1 0 0,0 0 0 0 0,0 0 0 0 0,0 0 0 0 0,0 0 0 0 0,0 0 0 0 0,0-1 0 0 0,0 1 0 0 0,0 0 0 0 0,0 0 0 0 0,0 0 0 0 0,0-1 0 0 0,3-10-187 0 0,8-7-1 0 0,-3 7 174 0 0,1 2 1 0 0,0-1-1 0 0,0 1 0 0 0,15-10 0 0 0,14-14 13 0 0,-29 22 36 0 0,2 2-1 0 0,-1-1 1 0 0,1 2 0 0 0,18-13-1 0 0,-25 19 14 0 0,-1 1 0 0 0,0-1 0 0 0,1 1 0 0 0,-1-1 0 0 0,1 1 0 0 0,-1 0 0 0 0,1 0 0 0 0,0 1 0 0 0,-1-1 0 0 0,1 1 0 0 0,0-1 0 0 0,-1 1 0 0 0,1 1 0 0 0,0-1 0 0 0,0 0 0 0 0,-1 1 0 0 0,1 0 0 0 0,0 0 0 0 0,-1 0 0 0 0,1 0 0 0 0,-1 0 0 0 0,5 3 0 0 0,1 2 69 0 0,-1-1 0 0 0,1 2 1 0 0,-1-1-1 0 0,0 1 0 0 0,-1 0 0 0 0,1 1 0 0 0,-2 0 1 0 0,1 0-1 0 0,9 15 0 0 0,-3-1-699 0 0,-1 1 1 0 0,15 42-1 0 0,-18-46-353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47.104"/>
    </inkml:context>
    <inkml:brush xml:id="br0">
      <inkml:brushProperty name="width" value="0.05" units="cm"/>
      <inkml:brushProperty name="height" value="0.05" units="cm"/>
    </inkml:brush>
  </inkml:definitions>
  <inkml:trace contextRef="#ctx0" brushRef="#br0">4 228 6221 0 0,'0'-1'12'0'0,"-1"1"1"0"0,1-1-1 0 0,0 0 1 0 0,-1 1 0 0 0,1-1-1 0 0,0 0 1 0 0,-1 0-1 0 0,1 1 1 0 0,0-1 0 0 0,0 0-1 0 0,0 0 1 0 0,0 1-1 0 0,0-1 1 0 0,-1 0 0 0 0,1 0-1 0 0,1 1 1 0 0,-1-1-1 0 0,0 0 1 0 0,0 0 0 0 0,0 1-1 0 0,0-1 1 0 0,0 0-1 0 0,1 0 1 0 0,-1 1 0 0 0,0-1-1 0 0,1 0 1 0 0,-1 1-1 0 0,0-1 1 0 0,1 0 0 0 0,-1 1-1 0 0,1-1 1 0 0,-1 0-1 0 0,1 1 1 0 0,0-1 0 0 0,0 0-1 0 0,2-1 31 0 0,1 0 0 0 0,0 0 0 0 0,0 1-1 0 0,0-1 1 0 0,7-1 0 0 0,13-5-20 0 0,-5-2 141 0 0,-8 3-144 0 0,-1 1 0 0 0,2 1 0 0 0,-1 0 0 0 0,0 0 0 0 0,1 1 0 0 0,0 1 0 0 0,17-3 0 0 0,-14 5-203 0 0,32-7-1 0 0,-43 7 219 0 0,0 0-1 0 0,0 0 0 0 0,0-1 1 0 0,0 1-1 0 0,0-1 0 0 0,0 0 1 0 0,-1 0-1 0 0,1-1 1 0 0,-1 1-1 0 0,1-1 0 0 0,-1 1 1 0 0,5-6-1 0 0,-7 6 44 0 0,0 0-1 0 0,0 0 1 0 0,-1 0 0 0 0,1 0-1 0 0,0 0 1 0 0,-1 0 0 0 0,1 0-1 0 0,-1 0 1 0 0,0 0 0 0 0,1 0-1 0 0,-1-1 1 0 0,0 1 0 0 0,0 0-1 0 0,-1 0 1 0 0,1 0 0 0 0,0 0-1 0 0,-2-4 1 0 0,-13-38 1085 0 0,12 38-868 0 0,3 5-283 0 0,0 1 0 0 0,-1 0 0 0 0,1 0 1 0 0,0 0-1 0 0,0 0 0 0 0,-1 0 1 0 0,1 1-1 0 0,0-1 0 0 0,0 0 0 0 0,-1 0 1 0 0,1 0-1 0 0,0 0 0 0 0,0 0 1 0 0,0 0-1 0 0,-1 0 0 0 0,1 0 0 0 0,0 1 1 0 0,0-1-1 0 0,-1 0 0 0 0,1 0 1 0 0,0 0-1 0 0,0 0 0 0 0,0 1 0 0 0,0-1 1 0 0,-1 0-1 0 0,1 0 0 0 0,0 0 0 0 0,0 1 1 0 0,0-1-1 0 0,0 0 0 0 0,0 0 1 0 0,0 1-1 0 0,0-1 0 0 0,0 0 0 0 0,-1 0 1 0 0,1 1-1 0 0,0-1 0 0 0,0 0 1 0 0,0 0-1 0 0,0 1 0 0 0,0-1 0 0 0,0 0 1 0 0,1 1-1 0 0,-7 12 193 0 0,-41 207 2033 0 0,48-190-2388 0 0,0-10-1095 0 0,-1-20 1209 0 0,0 0-1 0 0,0 0 0 0 0,0 1 0 0 0,0-1 0 0 0,1 0 0 0 0,-1 0 0 0 0,0 0 1 0 0,0 0-1 0 0,0 0 0 0 0,0 1 0 0 0,0-1 0 0 0,0 0 0 0 0,0 0 0 0 0,0 0 1 0 0,1 0-1 0 0,-1 0 0 0 0,0 0 0 0 0,0 0 0 0 0,0 1 0 0 0,0-1 1 0 0,0 0-1 0 0,1 0 0 0 0,-1 0 0 0 0,0 0 0 0 0,0 0 0 0 0,0 0 0 0 0,0 0 1 0 0,1 0-1 0 0,-1 0 0 0 0,0 0 0 0 0,0 0 0 0 0,0 0 0 0 0,0 0 0 0 0,0 0 1 0 0,1 0-1 0 0,-1 0 0 0 0,0 0 0 0 0,0 0 0 0 0,0 0 0 0 0,0 0 0 0 0,1 0 1 0 0,-1-1-1 0 0,0 1 0 0 0,0 0 0 0 0,0 0 0 0 0,0 0 0 0 0,0 0 1 0 0,0 0-1 0 0,1 0 0 0 0,-1 0 0 0 0,0 0 0 0 0,0-1 0 0 0,0 1 0 0 0,0 0 1 0 0,0 0-1 0 0,0 0 0 0 0,0 0 0 0 0,0 0 0 0 0,0-1 0 0 0,0 1 0 0 0,1 0 1 0 0,-1 0-1 0 0,0 0 0 0 0,0 0 0 0 0,0-1 0 0 0,2-3-1080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47.459"/>
    </inkml:context>
    <inkml:brush xml:id="br0">
      <inkml:brushProperty name="width" value="0.05" units="cm"/>
      <inkml:brushProperty name="height" value="0.05" units="cm"/>
    </inkml:brush>
  </inkml:definitions>
  <inkml:trace contextRef="#ctx0" brushRef="#br0">156 86 9297 0 0,'-6'19'200'0'0,"-33"0"2226"0"0,22-9-2352 0 0,0-2-1 0 0,0 0 1 0 0,-1-1-1 0 0,-23 6 0 0 0,88 4 506 0 0,-39-16-397 0 0,-1 0 0 0 0,1 1 1 0 0,-1 0-1 0 0,9 3 1 0 0,-14-3-137 0 0,1-1 0 0 0,0 1 0 0 0,-1-1 0 0 0,1 1 0 0 0,-1 0 0 0 0,1 0 0 0 0,-1 0 0 0 0,0 0 0 0 0,0 0 0 0 0,0 0 0 0 0,0 1 0 0 0,0-1 0 0 0,2 5 0 0 0,-3-6-61 0 0,0 0-1 0 0,0 1 0 0 0,0-1 1 0 0,0 0-1 0 0,0 0 1 0 0,0 0-1 0 0,1 0 0 0 0,-1 0 1 0 0,0-1-1 0 0,1 1 0 0 0,-1 0 1 0 0,2 0-1 0 0,4 0-4718 0 0</inkml:trace>
  <inkml:trace contextRef="#ctx0" brushRef="#br0" timeOffset="1">248 44 9333 0 0,'8'-22'-305'0'0,"-8"21"398"0"0,0-1 0 0 0,0 1 1 0 0,1-1-1 0 0,-1 1 0 0 0,1-1 0 0 0,-1 1 1 0 0,1-1-1 0 0,0 1 0 0 0,0-1 1 0 0,-1 1-1 0 0,1-1 0 0 0,2-1 0 0 0,4 21 1713 0 0,-7-16-1630 0 0,4 12-5 0 0,-1 1 1 0 0,0 0 0 0 0,-1-1-1 0 0,-1 1 1 0 0,-1 0-1 0 0,0 0 1 0 0,0 0 0 0 0,-2 0-1 0 0,-3 18 1 0 0,5-32-361 0 0,0 0 1 0 0,-1-1-1 0 0,1 1 1 0 0,0 0-1 0 0,-1 0 1 0 0,1 0-1 0 0,-1 0 1 0 0,1 0-1 0 0,-1 0 1 0 0,1-1-1 0 0,-1 1 1 0 0,0 0-1 0 0,1 0 1 0 0,-1-1-1 0 0,0 1 1 0 0,0 0-1 0 0,1-1 0 0 0,-1 1 1 0 0,0-1-1 0 0,-1 1 1 0 0,-1 1-986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47.800"/>
    </inkml:context>
    <inkml:brush xml:id="br0">
      <inkml:brushProperty name="width" value="0.05" units="cm"/>
      <inkml:brushProperty name="height" value="0.05" units="cm"/>
    </inkml:brush>
  </inkml:definitions>
  <inkml:trace contextRef="#ctx0" brushRef="#br0">0 1 8165 0 0,'0'15'-172'0'0,"2"-5"108"0"0,2 12 28 0 0,-2-7 24 0 0,-4 8 20 0 0,2-6 4 0 0,0-1 0 0 0,0 1-4 0 0,0-2 136 0 0,2-1-256 0 0,-2-6-216 0 0,-2 3-300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1:54.314"/>
    </inkml:context>
    <inkml:brush xml:id="br0">
      <inkml:brushProperty name="width" value="0.05" units="cm"/>
      <inkml:brushProperty name="height" value="0.05" units="cm"/>
    </inkml:brush>
  </inkml:definitions>
  <inkml:trace contextRef="#ctx0" brushRef="#br0">107 155 8329 0 0,'-3'0'208'0'0,"-1"0"0"0"0,1 0 0 0 0,-1 0 1 0 0,1-1-1 0 0,0 1 0 0 0,-1-1 0 0 0,1 0 0 0 0,0 0 0 0 0,0 0 1 0 0,-1 0-1 0 0,1 0 0 0 0,0-1 0 0 0,0 0 0 0 0,-4-2 1 0 0,6 2-76 0 0,0 1 0 0 0,0-1 0 0 0,-1 1 0 0 0,1-1 0 0 0,0 0 1 0 0,0 0-1 0 0,1 0 0 0 0,-1 1 0 0 0,0-1 0 0 0,1 0 0 0 0,-1 0 1 0 0,1 0-1 0 0,-1 0 0 0 0,1 0 0 0 0,0 0 0 0 0,0 0 0 0 0,0 0 1 0 0,0 0-1 0 0,0 0 0 0 0,0 0 0 0 0,1 0 0 0 0,-1 0 1 0 0,1 0-1 0 0,-1 0 0 0 0,2-2 0 0 0,0-3 0 0 0,1 1-1 0 0,0-1 0 0 0,0 1 1 0 0,0-1-1 0 0,1 1 1 0 0,0 0-1 0 0,0 0 1 0 0,6-6-1 0 0,-8 10-123 0 0,0-1 0 0 0,0 1 1 0 0,1 0-1 0 0,-1 0 0 0 0,0 0 0 0 0,1 1 0 0 0,-1-1 0 0 0,1 1 0 0 0,0-1 0 0 0,0 1 1 0 0,-1 0-1 0 0,1 0 0 0 0,0 0 0 0 0,0 0 0 0 0,0 1 0 0 0,0-1 0 0 0,0 1 0 0 0,0-1 0 0 0,0 1 1 0 0,0 0-1 0 0,6 1 0 0 0,-7 0-8 0 0,0 0 1 0 0,0 0-1 0 0,0 0 0 0 0,0 0 1 0 0,0 0-1 0 0,0 1 0 0 0,0-1 1 0 0,0 1-1 0 0,0-1 1 0 0,0 1-1 0 0,-1 0 0 0 0,1-1 1 0 0,-1 1-1 0 0,1 0 0 0 0,-1 0 1 0 0,0 0-1 0 0,0 0 1 0 0,0 0-1 0 0,0 1 0 0 0,0-1 1 0 0,1 4-1 0 0,0 0-2 0 0,-1 0 0 0 0,1 0 0 0 0,-1 0 1 0 0,-1 0-1 0 0,1 0 0 0 0,-1 0 0 0 0,-1 9 0 0 0,0-5-13 0 0,-1 0 1 0 0,0 0-1 0 0,-1-1 0 0 0,-1 1 1 0 0,1-1-1 0 0,-1 1 0 0 0,-1-1 0 0 0,0-1 1 0 0,0 1-1 0 0,0-1 0 0 0,-1 0 1 0 0,-12 12-1 0 0,4-6-18 0 0,0-1 0 0 0,-1-1 0 0 0,0 0 1 0 0,-1-2-1 0 0,-29 16 0 0 0,38-22 24 0 0,9-4 0 0 0,17-6-10 0 0,16-4 3 0 0,30-2-667 0 0,68-21 0 0 0,-120 30-42 0 0,0-2 0 0 0,24-10 0 0 0,-34 14 517 0 0,-1 0-1 0 0,0 0 1 0 0,0 0 0 0 0,1-1 0 0 0,-1 1 0 0 0,0-1 0 0 0,0 0-1 0 0,0 1 1 0 0,0-1 0 0 0,-1 0 0 0 0,1 0 0 0 0,0 0-1 0 0,-1 0 1 0 0,0 0 0 0 0,1 0 0 0 0,-1-1 0 0 0,0 1 0 0 0,0-1-1 0 0,0 1 1 0 0,0 0 0 0 0,-1-1 0 0 0,2-4 0 0 0,-5-4-723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1:54.656"/>
    </inkml:context>
    <inkml:brush xml:id="br0">
      <inkml:brushProperty name="width" value="0.05" units="cm"/>
      <inkml:brushProperty name="height" value="0.05" units="cm"/>
    </inkml:brush>
  </inkml:definitions>
  <inkml:trace contextRef="#ctx0" brushRef="#br0">345 104 8661 0 0,'-1'-5'1'0'0,"0"0"1"0"0,-1 0-1 0 0,0 0 1 0 0,1 0 0 0 0,-2 0-1 0 0,1 0 1 0 0,0 1-1 0 0,-1-1 1 0 0,0 1-1 0 0,0-1 1 0 0,0 1-1 0 0,-1 0 1 0 0,0 0 0 0 0,1 1-1 0 0,-1-1 1 0 0,0 1-1 0 0,-1 0 1 0 0,1 0-1 0 0,-1 0 1 0 0,1 0-1 0 0,-10-3 1 0 0,8 4 75 0 0,0 0 0 0 0,1 0 0 0 0,-1 1 0 0 0,-1-1 0 0 0,1 1-1 0 0,0 1 1 0 0,0-1 0 0 0,0 1 0 0 0,0 0 0 0 0,-1 1 0 0 0,1-1 0 0 0,0 1 0 0 0,0 0 0 0 0,0 1 0 0 0,0 0 0 0 0,0 0-1 0 0,1 0 1 0 0,-8 4 0 0 0,3 0 20 0 0,1 0 0 0 0,0 1 0 0 0,1 0 0 0 0,-1 1 0 0 0,1 0 0 0 0,1 0 0 0 0,0 1 0 0 0,0 0 0 0 0,1 0 0 0 0,0 1 0 0 0,0 0 0 0 0,1 0 0 0 0,0 0 0 0 0,-5 19 0 0 0,1 0 127 0 0,1 1 0 0 0,2 0 1 0 0,1 0-1 0 0,-1 36 0 0 0,5-51-103 0 0,1 0-1 0 0,1 0 1 0 0,0 0 0 0 0,0 0 0 0 0,2 0 0 0 0,0 0-1 0 0,9 27 1 0 0,-9-35-70 0 0,0 1 0 0 0,1-1 0 0 0,0 0 1 0 0,0 0-1 0 0,0-1 0 0 0,1 1 0 0 0,0-1 0 0 0,0 0 0 0 0,1 0 0 0 0,0-1 0 0 0,0 0 0 0 0,0 0 0 0 0,0 0 0 0 0,1 0 0 0 0,0-1 1 0 0,11 5-1 0 0,-6-4-50 0 0,0-1 0 0 0,1-1 1 0 0,-1 0-1 0 0,1-1 0 0 0,-1 0 0 0 0,1-1 1 0 0,0 0-1 0 0,0-1 0 0 0,-1-1 1 0 0,1 0-1 0 0,0 0 0 0 0,-1-1 0 0 0,1-1 1 0 0,-1 0-1 0 0,18-7 0 0 0,-12 2-149 0 0,1 0-1 0 0,-1-2 0 0 0,-1 0 0 0 0,1 0 1 0 0,-2-2-1 0 0,0 0 0 0 0,0-1 0 0 0,-1-1 1 0 0,15-17-1 0 0,-24 25 91 0 0,-1-1 0 0 0,0 0 0 0 0,0 0 1 0 0,-1 0-1 0 0,0-1 0 0 0,0 0 0 0 0,-1 1 0 0 0,0-1 0 0 0,0-1 1 0 0,-1 1-1 0 0,0 0 0 0 0,0-1 0 0 0,-1 1 0 0 0,0-1 0 0 0,-1 1 1 0 0,0-14-1 0 0,-1 9 11 0 0,-1 0-1 0 0,-1 1 1 0 0,0-1 0 0 0,-1 1 0 0 0,0-1-1 0 0,-1 1 1 0 0,0 1 0 0 0,-1-1 0 0 0,0 1-1 0 0,-11-15 1 0 0,8 13 75 0 0,-1 0 0 0 0,0 1-1 0 0,-1 0 1 0 0,0 1 0 0 0,-1 1 0 0 0,0-1 0 0 0,-22-13-1 0 0,28 21-22 0 0,0-1-1 0 0,0 1 1 0 0,-1 0-1 0 0,1 1 1 0 0,-1-1-1 0 0,0 1 1 0 0,1 1-1 0 0,-1-1 0 0 0,0 1 1 0 0,0 1-1 0 0,0-1 1 0 0,0 1-1 0 0,0 0 1 0 0,0 0-1 0 0,0 1 1 0 0,0 0-1 0 0,0 1 1 0 0,0-1-1 0 0,-10 5 0 0 0,14-5-28 0 0,-5 2-156 0 0,0-1 0 0 0,1 1 0 0 0,-1 1-1 0 0,1 0 1 0 0,0 0 0 0 0,0 0 0 0 0,0 1-1 0 0,1-1 1 0 0,0 2 0 0 0,-1-1 0 0 0,-8 12 0 0 0,4 0-949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2:13.334"/>
    </inkml:context>
    <inkml:brush xml:id="br0">
      <inkml:brushProperty name="width" value="0.05" units="cm"/>
      <inkml:brushProperty name="height" value="0.05" units="cm"/>
    </inkml:brush>
  </inkml:definitions>
  <inkml:trace contextRef="#ctx0" brushRef="#br0">66 159 7325 0 0,'-4'3'-7'0'0,"-1"0"1"0"0,1 0 0 0 0,-1 0 0 0 0,0-1-1 0 0,0 0 1 0 0,0 0 0 0 0,0 0 0 0 0,-1 0-1 0 0,1-1 1 0 0,-11 1 0 0 0,260-22 2315 0 0,-146 9-1952 0 0,779-92 1966 0 0,-732 77-2099 0 0,-33 6 54 0 0,-108 19-224 0 0,-7 0-74 0 0,-15-1-186 0 0,-27 2-459 0 0,7 7-741 0 0,-49 13 0 0 0,68-15 795 0 0,-13 6-519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2:14.138"/>
    </inkml:context>
    <inkml:brush xml:id="br0">
      <inkml:brushProperty name="width" value="0.05" units="cm"/>
      <inkml:brushProperty name="height" value="0.05" units="cm"/>
    </inkml:brush>
  </inkml:definitions>
  <inkml:trace contextRef="#ctx0" brushRef="#br0">6 140 6345 0 0,'-5'-1'163'0'0,"12"0"4254"0"0,2-3-4054 0 0,23-12-27 0 0,-24 12 1008 0 0,28-5-973 0 0,115-29-9 0 0,-127 32-148 0 0,1 1 1 0 0,-1 0-1 0 0,32 0 0 0 0,-16 2 55 0 0,542-19 1074 0 0,-204 14-1224 0 0,-307 2-119 0 0,-39 2-9 0 0,55 1-1 0 0,-107 9-1217 0 0,-17-1-395 0 0,8-3 102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2:16.161"/>
    </inkml:context>
    <inkml:brush xml:id="br0">
      <inkml:brushProperty name="width" value="0.05" units="cm"/>
      <inkml:brushProperty name="height" value="0.05" units="cm"/>
    </inkml:brush>
  </inkml:definitions>
  <inkml:trace contextRef="#ctx0" brushRef="#br0">321 16 7133 0 0,'1'0'21'0'0,"-1"0"0"0"0,0 0 0 0 0,0 0 1 0 0,0 0-1 0 0,0-1 0 0 0,1 1 1 0 0,-1 0-1 0 0,0 0 0 0 0,0 0 0 0 0,0-1 1 0 0,0 1-1 0 0,0 0 0 0 0,0 0 1 0 0,1-1-1 0 0,-1 1 0 0 0,0 0 0 0 0,0 0 1 0 0,0 0-1 0 0,0-1 0 0 0,0 1 1 0 0,0 0-1 0 0,0 0 0 0 0,0-1 0 0 0,0 1 1 0 0,0 0-1 0 0,0 0 0 0 0,0-1 0 0 0,0 1 1 0 0,0 0-1 0 0,-1 0 0 0 0,1-1 1 0 0,0 1-1 0 0,0 0 0 0 0,0 0 0 0 0,0 0 1 0 0,0-1-1 0 0,0 1 0 0 0,0 0 1 0 0,-1 0-1 0 0,1 0 0 0 0,0 0 0 0 0,0-1 1 0 0,0 1-1 0 0,-1 0 0 0 0,1 0 1 0 0,0 0-1 0 0,0 0 0 0 0,0 0 0 0 0,-1 0 1 0 0,1-1-1 0 0,0 1 0 0 0,0 0 0 0 0,-1 0 1 0 0,1 0-1 0 0,-7-5 1916 0 0,8 6-1769 0 0,-1 0 0 0 0,1 1 0 0 0,0-1 0 0 0,-1 1 0 0 0,1 0 0 0 0,-1-1 0 0 0,1 1-1 0 0,-1 0 1 0 0,0-1 0 0 0,0 1 0 0 0,1 0 0 0 0,-1-1 0 0 0,-1 4 0 0 0,1 6-37 0 0,-2 0 0 0 0,1-1 1 0 0,-1 1-1 0 0,-1 0 0 0 0,0 0 0 0 0,-1-1 0 0 0,0 0 1 0 0,0 0-1 0 0,-11 17 0 0 0,1-3 171 0 0,-2-1-1 0 0,-31 34 1 0 0,32-40-201 0 0,-1 0 1 0 0,-32 25-1 0 0,42-38-89 0 0,0 1-1 0 0,0-1 1 0 0,-1-1 0 0 0,1 1-1 0 0,-1-1 1 0 0,0 0-1 0 0,0 0 1 0 0,0-1 0 0 0,0 0-1 0 0,-1-1 1 0 0,1 1 0 0 0,-11 0-1 0 0,17-3-6 0 0,0 1-1 0 0,0 0 1 0 0,-1-1-1 0 0,1 1 0 0 0,0-1 1 0 0,0 1-1 0 0,0-1 0 0 0,0 1 1 0 0,0-1-1 0 0,0 0 1 0 0,0 1-1 0 0,0-1 0 0 0,1 0 1 0 0,-1 0-1 0 0,0 0 1 0 0,0 0-1 0 0,0 0 0 0 0,1 0 1 0 0,-1 0-1 0 0,1 0 0 0 0,-1 0 1 0 0,1 0-1 0 0,-1 0 1 0 0,1 0-1 0 0,0 0 0 0 0,-1-1 1 0 0,1 1-1 0 0,0 0 1 0 0,0 0-1 0 0,0 0 0 0 0,0 0 1 0 0,0-2-1 0 0,-1-3-10 0 0,1 1 0 0 0,0-1 0 0 0,0 0 0 0 0,1 1 0 0 0,1-10-1 0 0,2-3-45 0 0,2 1-1 0 0,9-22 0 0 0,-12 33 42 0 0,-1 0-1 0 0,1 1 1 0 0,0 0-1 0 0,1 0 1 0 0,-1 0-1 0 0,1 0 1 0 0,0 0 0 0 0,0 1-1 0 0,1-1 1 0 0,8-6-1 0 0,-11 10 11 0 0,1 0 0 0 0,-1 0 0 0 0,0 0-1 0 0,0 0 1 0 0,0 0 0 0 0,1 1 0 0 0,-1-1 0 0 0,1 1-1 0 0,-1-1 1 0 0,0 1 0 0 0,1 0 0 0 0,-1 0-1 0 0,1 0 1 0 0,-1 0 0 0 0,5 1 0 0 0,-2 1 7 0 0,0-1 0 0 0,-1 1 1 0 0,1 0-1 0 0,0 0 1 0 0,-1 0-1 0 0,0 1 0 0 0,6 3 1 0 0,3 5 38 0 0,0 0-1 0 0,-1 0 1 0 0,17 20 0 0 0,-10-5-52 0 0,0 1 0 0 0,-2 0 1 0 0,21 46-1 0 0,-14-26-1007 0 0,-15-18-637 0 0,-5-12 383 0 0,2-5-41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2:16.787"/>
    </inkml:context>
    <inkml:brush xml:id="br0">
      <inkml:brushProperty name="width" value="0.05" units="cm"/>
      <inkml:brushProperty name="height" value="0.05" units="cm"/>
    </inkml:brush>
  </inkml:definitions>
  <inkml:trace contextRef="#ctx0" brushRef="#br0">13 192 10461 0 0,'-9'-13'679'0'0,"10"29"333"0"0,3 9-700 0 0,4 234 238 0 0,-6-193-379 0 0,-8-147 414 0 0,0-46-1373 0 0,0-22 353 0 0,6 126 426 0 0,2 1-1 0 0,0-1 1 0 0,2 1-1 0 0,8-32 1 0 0,-11 52 7 0 0,-1 0 0 0 0,1 0 0 0 0,0-1 0 0 0,-1 1 1 0 0,1 0-1 0 0,0 0 0 0 0,1 0 0 0 0,-1 0 0 0 0,0 0 0 0 0,1 0 1 0 0,-1 0-1 0 0,1 0 0 0 0,-1 1 0 0 0,1-1 0 0 0,0 0 0 0 0,0 1 1 0 0,0-1-1 0 0,0 1 0 0 0,0 0 0 0 0,0 0 0 0 0,0 0 0 0 0,0 0 1 0 0,0 0-1 0 0,0 0 0 0 0,5 0 0 0 0,-1 0-1 0 0,-1 2 1 0 0,1-1-1 0 0,-1 0 0 0 0,1 1 0 0 0,-1 0 1 0 0,1 0-1 0 0,-1 1 0 0 0,0 0 0 0 0,0-1 1 0 0,7 5-1 0 0,-8-5 4 0 0,39 22-17 0 0,-41-22 17 0 0,1 0 0 0 0,-1 1 0 0 0,0-1 0 0 0,0 1 0 0 0,0 0 0 0 0,-1-1 0 0 0,1 1 0 0 0,0 0 0 0 0,-1 0 0 0 0,1 0 0 0 0,-1 1 0 0 0,0-1 0 0 0,1 0 0 0 0,-1 0 0 0 0,0 1 0 0 0,1 3 0 0 0,-2-4 1 0 0,0 0 0 0 0,0 0 0 0 0,-1-1 0 0 0,1 1 0 0 0,0 0 0 0 0,-1 0 0 0 0,1 0 0 0 0,-1 0 0 0 0,0 0 0 0 0,0-1 0 0 0,1 1 0 0 0,-1 0 0 0 0,0-1 0 0 0,0 1 0 0 0,-1-1 0 0 0,1 1 0 0 0,0-1 0 0 0,0 1 0 0 0,-1-1 0 0 0,1 0 0 0 0,-3 2 0 0 0,-38 24 4 0 0,33-23 0 0 0,1 1-4 0 0,5-2 0 0 0,0-1 0 0 0,0 0-1 0 0,0-1 1 0 0,-1 1 0 0 0,1-1 0 0 0,-1 1-1 0 0,0-1 1 0 0,1 0 0 0 0,-1 0-1 0 0,-6 0 1 0 0,42-19-31 0 0,-20 13 41 0 0,-1 2 1 0 0,1 0 0 0 0,0 0-1 0 0,0 1 1 0 0,0 0 0 0 0,1 1-1 0 0,-1 1 1 0 0,0 0 0 0 0,17 2-1 0 0,-25-1 25 0 0,-1-1 0 0 0,0 1 0 0 0,1 0 0 0 0,-1 0-1 0 0,0 0 1 0 0,5 2 0 0 0,-8-3-22 0 0,1 0 0 0 0,-1 0 0 0 0,1 1 0 0 0,-1-1 0 0 0,0 0 1 0 0,1 0-1 0 0,-1 0 0 0 0,0 1 0 0 0,1-1 0 0 0,-1 0 0 0 0,0 1 0 0 0,1-1 0 0 0,-1 0 0 0 0,0 1 1 0 0,1-1-1 0 0,-1 0 0 0 0,0 1 0 0 0,0-1 0 0 0,1 0 0 0 0,-1 1 0 0 0,0-1 0 0 0,0 1 0 0 0,0-1 1 0 0,0 0-1 0 0,0 1 0 0 0,0-1 0 0 0,0 1 0 0 0,1-1 0 0 0,-1 1 0 0 0,0-1 0 0 0,0 1 0 0 0,-1-1 0 0 0,1 0 1 0 0,0 1-1 0 0,0-1 0 0 0,0 1 0 0 0,0-1 0 0 0,0 1 0 0 0,0-1 0 0 0,-1 0 0 0 0,1 1 0 0 0,0-1 1 0 0,0 0-1 0 0,0 1 0 0 0,-1-1 0 0 0,1 0 0 0 0,0 1 0 0 0,-1-1 0 0 0,1 0 0 0 0,0 1 0 0 0,-1-1 0 0 0,1 0 1 0 0,0 0-1 0 0,-1 1 0 0 0,0-1 0 0 0,-10 8 292 0 0,-1-1 0 0 0,1 0-1 0 0,-2-1 1 0 0,1 0 0 0 0,-24 7 0 0 0,-10 4-360 0 0,-32 11-1145 0 0,28-10 63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3:09.438"/>
    </inkml:context>
    <inkml:brush xml:id="br0">
      <inkml:brushProperty name="width" value="0.05" units="cm"/>
      <inkml:brushProperty name="height" value="0.05" units="cm"/>
    </inkml:brush>
  </inkml:definitions>
  <inkml:trace contextRef="#ctx0" brushRef="#br0">48 58 11557 0 0,'-11'-16'155'0'0,"8"11"153"0"0,1 1-1 0 0,-1 0 0 0 0,0 0 1 0 0,0 0-1 0 0,-1 0 0 0 0,1 0 0 0 0,-1 1 1 0 0,-8-6-1 0 0,19 16 2840 0 0,33 30-2228 0 0,24 16-191 0 0,50 47 336 0 0,92 101 86 0 0,-177-173-1247 0 0,78 67-158 0 0,-90-81-749 0 0,2-1-1 0 0,22 12 0 0 0,-23-17-3300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50.168"/>
    </inkml:context>
    <inkml:brush xml:id="br0">
      <inkml:brushProperty name="width" value="0.05" units="cm"/>
      <inkml:brushProperty name="height" value="0.05" units="cm"/>
    </inkml:brush>
  </inkml:definitions>
  <inkml:trace contextRef="#ctx0" brushRef="#br0">165 79 6501 0 0,'11'-43'9'0'0,"-10"40"59"0"0,1 0 1 0 0,-1 0-1 0 0,0 0 0 0 0,1 0 1 0 0,0 0-1 0 0,-1 1 0 0 0,1-1 1 0 0,0 1-1 0 0,1-1 0 0 0,-1 1 1 0 0,4-3-1 0 0,-7 7 1590 0 0,-2 5-1158 0 0,1 0-1 0 0,0 0 1 0 0,-1 14-1 0 0,-29 601 4365 0 0,8-69-2873 0 0,-85 174-360 0 0,100-676-1809 0 0,1 0 0 0 0,1 102 1 0 0,8-119-859 0 0,2-1-1 0 0,1 1 1 0 0,9 34 0 0 0,4 19-4117 0 0,-13-71 3973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3:09.781"/>
    </inkml:context>
    <inkml:brush xml:id="br0">
      <inkml:brushProperty name="width" value="0.05" units="cm"/>
      <inkml:brushProperty name="height" value="0.05" units="cm"/>
    </inkml:brush>
  </inkml:definitions>
  <inkml:trace contextRef="#ctx0" brushRef="#br0">981 0 10565 0 0,'-6'2'119'0'0,"0"-1"1"0"0,0 1 0 0 0,1 1-1 0 0,-1-1 1 0 0,1 1-1 0 0,0 0 1 0 0,0 0-1 0 0,-6 4 1 0 0,-10 7 402 0 0,-27 17 1514 0 0,-80 67-1 0 0,96-72-1440 0 0,-71 62 1099 0 0,40-33-310 0 0,-76 51 1 0 0,47-49-452 0 0,-66 46-29 0 0,143-91-864 0 0,0 0 0 0 0,1 1 0 0 0,1 0 0 0 0,0 1 0 0 0,1 0 0 0 0,0 1 0 0 0,-15 27 0 0 0,24-37-97 0 0,0 1 1 0 0,1 0-1 0 0,-1-1 1 0 0,1 1 0 0 0,0 0-1 0 0,1 0 1 0 0,0 0-1 0 0,-1 0 1 0 0,2 1-1 0 0,-1-1 1 0 0,1 7-1 0 0,0-12-22 0 0,0 0 0 0 0,0-1-1 0 0,1 1 1 0 0,-1 0-1 0 0,0-1 1 0 0,0 1 0 0 0,1-1-1 0 0,-1 1 1 0 0,1 0-1 0 0,-1-1 1 0 0,0 1-1 0 0,1-1 1 0 0,-1 1 0 0 0,1-1-1 0 0,-1 1 1 0 0,1-1-1 0 0,0 1 1 0 0,-1-1 0 0 0,1 0-1 0 0,-1 1 1 0 0,1-1-1 0 0,0 0 1 0 0,-1 0 0 0 0,1 1-1 0 0,0-1 1 0 0,-1 0-1 0 0,1 0 1 0 0,0 0-1 0 0,0 0 1 0 0,22 0-3593 0 0,-15-2 1532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3:10.593"/>
    </inkml:context>
    <inkml:brush xml:id="br0">
      <inkml:brushProperty name="width" value="0.05" units="cm"/>
      <inkml:brushProperty name="height" value="0.05" units="cm"/>
    </inkml:brush>
  </inkml:definitions>
  <inkml:trace contextRef="#ctx0" brushRef="#br0">46 41 9569 0 0,'-3'-8'-164'0'0,"2"4"429"0"0,0 1 1 0 0,0 0-1 0 0,-1 0 1 0 0,0-1-1 0 0,1 1 1 0 0,-5-5-1 0 0,5 8-186 0 0,1-1-1 0 0,-1 1 1 0 0,1-1-1 0 0,-1 1 1 0 0,0 0-1 0 0,1-1 1 0 0,-1 1-1 0 0,0 0 1 0 0,0-1-1 0 0,1 1 1 0 0,-1 0-1 0 0,0 0 1 0 0,1 0-1 0 0,-1 0 1 0 0,0 0-1 0 0,0 0 1 0 0,1 0-1 0 0,-1 0 1 0 0,0 0-1 0 0,0 0 1 0 0,1 0-1 0 0,-1 0 1 0 0,0 1-1 0 0,0-1 1 0 0,1 0-1 0 0,-1 0 1 0 0,0 1-1 0 0,1-1 1 0 0,-1 1-1 0 0,1-1 1 0 0,-1 0-1 0 0,0 1 1 0 0,1-1-1 0 0,-1 1 1 0 0,1-1-1 0 0,-2 2 1 0 0,2-1-42 0 0,0-1 0 0 0,-1 1 0 0 0,1-1 0 0 0,0 1 0 0 0,-1 0 0 0 0,1-1 0 0 0,0 1 0 0 0,0-1 0 0 0,0 1-1 0 0,-1 0 1 0 0,1-1 0 0 0,0 1 0 0 0,0 0 0 0 0,0-1 0 0 0,0 1 0 0 0,0 0 0 0 0,0-1 0 0 0,0 1 0 0 0,0 0 0 0 0,1-1 0 0 0,-1 1 0 0 0,0 0 0 0 0,0-1 0 0 0,0 1 0 0 0,1-1 0 0 0,-1 1 0 0 0,0 0 0 0 0,1-1 0 0 0,-1 1 0 0 0,1-1-1 0 0,0 2 1 0 0,18 22 524 0 0,-12-16-347 0 0,84 103 1372 0 0,52 66-356 0 0,-102-121-968 0 0,44 80 1 0 0,-11-4-1459 0 0,-74-132 1110 0 0,0 0 0 0 0,0 1 0 0 0,0-1 0 0 0,0 0 0 0 0,0 0 0 0 0,0 0 0 0 0,0 1 0 0 0,0-1 0 0 0,1 0 1 0 0,-1 0-1 0 0,0 0 0 0 0,0 1 0 0 0,0-1 0 0 0,0 0 0 0 0,0 0 0 0 0,1 0 0 0 0,-1 0 0 0 0,0 0 0 0 0,0 1 0 0 0,0-1 1 0 0,0 0-1 0 0,1 0 0 0 0,-1 0 0 0 0,0 0 0 0 0,0 0 0 0 0,0 0 0 0 0,1 0 0 0 0,-1 0 0 0 0,0 0 0 0 0,0 0 0 0 0,0 0 1 0 0,1 0-1 0 0,-1 0 0 0 0,0 0 0 0 0,0 0 0 0 0,1 0 0 0 0,-1 0 0 0 0,0 0 0 0 0,0 0 0 0 0,0 0 0 0 0,1 0 0 0 0,-1 0 1 0 0,0 0-1 0 0,0 0 0 0 0,0 0 0 0 0,0-1 0 0 0,1 1 0 0 0,-1 0 0 0 0,0 0 0 0 0,0 0 0 0 0,0 0 0 0 0,0 0 0 0 0,1-1 1 0 0,-1 1-1 0 0,0 0 0 0 0,0 0 0 0 0,0 0 0 0 0,5-4-1361 0 0,4-1 68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3:10.951"/>
    </inkml:context>
    <inkml:brush xml:id="br0">
      <inkml:brushProperty name="width" value="0.05" units="cm"/>
      <inkml:brushProperty name="height" value="0.05" units="cm"/>
    </inkml:brush>
  </inkml:definitions>
  <inkml:trace contextRef="#ctx0" brushRef="#br0">912 19 9569 0 0,'0'-2'50'0'0,"-1"1"0"0"0,0-1 1 0 0,0 1-1 0 0,1-1 0 0 0,-1 1 0 0 0,0-1 1 0 0,0 1-1 0 0,0 0 0 0 0,-1-1 0 0 0,1 1 1 0 0,-2-1-1 0 0,3 2-13 0 0,-1-1 0 0 0,0 1 1 0 0,0 0-1 0 0,1 0 0 0 0,-1 0 1 0 0,0 1-1 0 0,1-1 0 0 0,-1 0 0 0 0,0 0 1 0 0,1 0-1 0 0,-1 0 0 0 0,0 1 1 0 0,1-1-1 0 0,-1 0 0 0 0,0 1 0 0 0,1-1 1 0 0,-1 0-1 0 0,1 1 0 0 0,-1-1 1 0 0,1 1-1 0 0,-1-1 0 0 0,1 1 1 0 0,-1-1-1 0 0,1 1 0 0 0,-1-1 0 0 0,1 1 1 0 0,0-1-1 0 0,-1 1 0 0 0,1 0 1 0 0,0-1-1 0 0,-1 1 0 0 0,1 0 0 0 0,0-1 1 0 0,0 2-1 0 0,-151 235 4805 0 0,112-184-4071 0 0,-2-3-1 0 0,-62 60 1 0 0,-320 239 4232 0 0,411-339-4932 0 0,-1 0 0 0 0,2 1 0 0 0,-1 0 0 0 0,2 1 1 0 0,-1 0-1 0 0,-8 15 0 0 0,14-18 3 0 0,0-1-1 0 0,1 1 1 0 0,0 0 0 0 0,0 0 0 0 0,1 0 0 0 0,0 0 0 0 0,1 0-1 0 0,0 1 1 0 0,1-1 0 0 0,0 1 0 0 0,0 10 0 0 0,1-18-57 0 0,-1 0 1 0 0,1 1 0 0 0,1-1 0 0 0,-1 0 0 0 0,0 0 0 0 0,0 0 0 0 0,1 0-1 0 0,-1 0 1 0 0,1 0 0 0 0,0 0 0 0 0,0 0 0 0 0,-1 0 0 0 0,1 0 0 0 0,0-1-1 0 0,1 1 1 0 0,-1 0 0 0 0,0 0 0 0 0,0-1 0 0 0,1 1 0 0 0,-1-1-1 0 0,4 3 1 0 0,-4-5 7 0 0,0 1-1 0 0,-1-1 1 0 0,1 1-1 0 0,0-1 1 0 0,-1 0 0 0 0,1 1-1 0 0,0-1 1 0 0,-1 0-1 0 0,1 0 1 0 0,-1 1-1 0 0,1-1 1 0 0,-1 0-1 0 0,1 0 1 0 0,-1 0-1 0 0,0 0 1 0 0,1 0-1 0 0,-1 1 1 0 0,0-1-1 0 0,0 0 1 0 0,1 0 0 0 0,-1 0-1 0 0,0 0 1 0 0,0 0-1 0 0,-1-2 1 0 0,6-30-224 0 0,-5 14-258 0 0,-1 17 261 0 0,1-1 0 0 0,0 1 0 0 0,0 0 0 0 0,0 0 0 0 0,0-1 0 0 0,0 1 0 0 0,1 0 0 0 0,-1 0 0 0 0,1 0 0 0 0,-1 0 0 0 0,1 0 0 0 0,0 0 0 0 0,0-1 0 0 0,2-2 0 0 0,8-14-3664 0 0,-9 11 1313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3:13.868"/>
    </inkml:context>
    <inkml:brush xml:id="br0">
      <inkml:brushProperty name="width" value="0.05" units="cm"/>
      <inkml:brushProperty name="height" value="0.05" units="cm"/>
    </inkml:brush>
  </inkml:definitions>
  <inkml:trace contextRef="#ctx0" brushRef="#br0">1 474 7905 0 0,'0'-4'54'0'0,"-1"0"358"0"0,1 0 0 0 0,0 1 0 0 0,0-1 0 0 0,1 1-1 0 0,-1-1 1 0 0,1 1 0 0 0,0-1 0 0 0,0 1 0 0 0,0-1 0 0 0,0 1-1 0 0,3-7 1 0 0,-3 9-164 0 0,-1-1 0 0 0,0 0-1 0 0,1 0 1 0 0,-1 1 0 0 0,0-1-1 0 0,0 0 1 0 0,0 0 0 0 0,-1 1-1 0 0,1-1 1 0 0,0 0 0 0 0,-1-2-1 0 0,0 2-72 0 0,0 0-1 0 0,1 0 0 0 0,0-1 1 0 0,-1 1-1 0 0,1 0 0 0 0,0 0 0 0 0,0 0 1 0 0,0 0-1 0 0,1-5 0 0 0,8 60 798 0 0,3 127-73 0 0,-11-175-838 0 0,0 1 1 0 0,0-1-1 0 0,0 1 0 0 0,1 0 0 0 0,0-1 0 0 0,0 0 0 0 0,0 1 1 0 0,4 4-1 0 0,-6-9 218 0 0,0-3-166 0 0,0 1 0 0 0,1-1 1 0 0,-1 0-1 0 0,0 1 0 0 0,1-1 0 0 0,-1 0 0 0 0,1 1 0 0 0,-1-1 0 0 0,1 1 0 0 0,0-1 1 0 0,1-1-1 0 0,-1 0 17 0 0,27-75 259 0 0,-22 55-396 0 0,2 1-1 0 0,0 0 1 0 0,20-34-1 0 0,110-151 427 0 0,-85 130-131 0 0,-32 47-107 0 0,1 0 0 0 0,1 2 0 0 0,27-27 0 0 0,-49 54-174 0 0,0 1-1 0 0,0-1 0 0 0,0 0 0 0 0,0 1 0 0 0,-1-1 0 0 0,1 0 0 0 0,0 1 0 0 0,1-1 1 0 0,-1 1-1 0 0,0 0 0 0 0,0-1 0 0 0,0 1 0 0 0,0 0 0 0 0,0 0 0 0 0,0-1 0 0 0,0 1 0 0 0,0 0 1 0 0,1 0-1 0 0,-1 0 0 0 0,0 1 0 0 0,2-1 0 0 0,7 1-6110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3:16.768"/>
    </inkml:context>
    <inkml:brush xml:id="br0">
      <inkml:brushProperty name="width" value="0.05" units="cm"/>
      <inkml:brushProperty name="height" value="0.05" units="cm"/>
    </inkml:brush>
  </inkml:definitions>
  <inkml:trace contextRef="#ctx0" brushRef="#br0">836 160 6001 0 0,'1'1'68'0'0,"2"2"474"0"0,-14 5-187 0 0,11-8-328 0 0,-1 0-1 0 0,1 1 1 0 0,-1-1-1 0 0,1 0 1 0 0,-1 0-1 0 0,1 0 1 0 0,-1 0-1 0 0,1 0 1 0 0,-1 0-1 0 0,1 0 1 0 0,-1 0-1 0 0,0-1 1 0 0,1 1-1 0 0,-1 0 1 0 0,1 0-1 0 0,-1 0 1 0 0,1 0-1 0 0,-1-1 1 0 0,1 1 0 0 0,0 0-1 0 0,-1-1 1 0 0,1 1-1 0 0,-1 0 1 0 0,1-1-1 0 0,-1 1 1 0 0,1 0-1 0 0,0-1 1 0 0,-1 1-1 0 0,1-1 1 0 0,0 1-1 0 0,-1-1 1 0 0,1 1-1 0 0,0-1 1 0 0,0 1-1 0 0,0-1 1 0 0,-1 0 0 0 0,-10-25 986 0 0,8 18-706 0 0,-5-16 379 0 0,8 22-641 0 0,-1-1 0 0 0,1 1 0 0 0,-1 0 0 0 0,0-1 0 0 0,0 1 0 0 0,1 0 0 0 0,-2-1-1 0 0,1 1 1 0 0,0 0 0 0 0,0 0 0 0 0,-1 0 0 0 0,1 0 0 0 0,-1 0 0 0 0,0 0 0 0 0,0 1 0 0 0,1-1 0 0 0,-1 0 0 0 0,0 1 0 0 0,-1-1 0 0 0,1 1-1 0 0,0 0 1 0 0,0 0 0 0 0,0 0 0 0 0,-1 0 0 0 0,1 0 0 0 0,-4-1 0 0 0,-6 0-24 0 0,0-1 0 0 0,0 1 0 0 0,0 1 0 0 0,-1 0 0 0 0,-13 1 0 0 0,-62 7 244 0 0,65-4-150 0 0,0 1 0 0 0,0 1 0 0 0,1 0 0 0 0,0 2 0 0 0,0 1 0 0 0,0 1 0 0 0,1 0 0 0 0,1 2 0 0 0,-30 19 0 0 0,1 3 382 0 0,16-12 84 0 0,-46 39-1 0 0,69-51-519 0 0,1 1 0 0 0,0-1 0 0 0,0 2 0 0 0,1-1 0 0 0,0 1 0 0 0,1 1 0 0 0,0-1 0 0 0,-7 19 0 0 0,7-14-36 0 0,-13 32 432 0 0,-20 74-1 0 0,36-106-344 0 0,0 0-1 0 0,2 0 1 0 0,0 0 0 0 0,1 0-1 0 0,0 0 1 0 0,1 0 0 0 0,1 1-1 0 0,1-1 1 0 0,4 17 0 0 0,25 114 366 0 0,-25-118-445 0 0,-3-10 48 0 0,2 0 0 0 0,0 0 0 0 0,14 35 0 0 0,-15-49-61 0 0,-1 1 1 0 0,1-1-1 0 0,0 0 1 0 0,0-1-1 0 0,0 1 1 0 0,1-1-1 0 0,0 0 1 0 0,0 0-1 0 0,0 0 1 0 0,0-1-1 0 0,0 0 0 0 0,7 3 1 0 0,12 5 16 0 0,38 13 0 0 0,-36-15-10 0 0,4 2-13 0 0,1-1 1 0 0,1-2-1 0 0,-1-1 1 0 0,1-1-1 0 0,1-1 1 0 0,-1-2 0 0 0,1-2-1 0 0,-1-1 1 0 0,1-1-1 0 0,-1-2 1 0 0,0-1-1 0 0,0-1 1 0 0,0-2-1 0 0,0-2 1 0 0,-1 0-1 0 0,30-15 1 0 0,-44 17 19 0 0,175-86 161 0 0,-170 81-186 0 0,0-2 0 0 0,-1-1-1 0 0,-1-1 1 0 0,0 0 0 0 0,-1-2-1 0 0,20-23 1 0 0,-30 30-14 0 0,-1-1 0 0 0,-1 0 1 0 0,0 0-1 0 0,-1-1 0 0 0,0 0 0 0 0,0 0 0 0 0,-2-1 0 0 0,0 1 0 0 0,3-18 1 0 0,1-18-22 0 0,2-65 0 0 0,-5 37 3 0 0,21-145-68 0 0,-25 217 87 0 0,0 0 1 0 0,-1 0-1 0 0,1 0 0 0 0,-1 0 0 0 0,0 0 1 0 0,-1 0-1 0 0,1 0 0 0 0,-1 1 0 0 0,0-1 1 0 0,0 0-1 0 0,-1 0 0 0 0,1 0 1 0 0,-1 1-1 0 0,0-1 0 0 0,0 1 0 0 0,-1 0 1 0 0,1-1-1 0 0,-1 1 0 0 0,0 0 0 0 0,0 0 1 0 0,-5-4-1 0 0,-8-7-13 0 0,-1 0 0 0 0,-1 1 0 0 0,0 1 0 0 0,0 1 1 0 0,-1 1-1 0 0,-1 0 0 0 0,-26-10 0 0 0,13 9-8 0 0,0 0 1 0 0,0 3 0 0 0,-69-11-1 0 0,78 17 25 0 0,-1 2-1 0 0,0 0 0 0 0,1 2 1 0 0,-1 1-1 0 0,1 0 0 0 0,-1 2 1 0 0,1 1-1 0 0,0 1 0 0 0,0 1 1 0 0,1 1-1 0 0,0 1 0 0 0,0 1 1 0 0,1 1-1 0 0,1 1 0 0 0,-21 15 1 0 0,-1 3 105 0 0,-76 40 1 0 0,111-66-70 0 0,1 1 0 0 0,-1 0 1 0 0,1 1-1 0 0,0 0 0 0 0,1 0 0 0 0,0 0 1 0 0,0 1-1 0 0,0 0 0 0 0,1 0 0 0 0,-9 16 0 0 0,-3 8 210 0 0,-18 46 0 0 0,28-59-177 0 0,-8 14 79 0 0,3 1 1 0 0,0 0-1 0 0,2 1 1 0 0,2 0-1 0 0,-7 51 1 0 0,12-47 187 0 0,2-1 1 0 0,2 1-1 0 0,7 56 1 0 0,-5-78-308 0 0,0 5 33 0 0,9 35 0 0 0,-9-48-53 0 0,0 0 1 0 0,0 0-1 0 0,1-1 0 0 0,0 1 0 0 0,1-1 1 0 0,-1 0-1 0 0,10 10 0 0 0,-2-3 53 0 0,2-1 0 0 0,-1 0-1 0 0,1-1 1 0 0,1-1 0 0 0,0 0 0 0 0,1-1-1 0 0,20 9 1 0 0,-6-5 22 0 0,1-2 1 0 0,0-2-1 0 0,40 9 0 0 0,-34-11-57 0 0,0-2 0 0 0,1-1 0 0 0,0-2-1 0 0,0-1 1 0 0,0-3 0 0 0,0-1 0 0 0,70-12-1 0 0,-79 8-27 0 0,0-2-1 0 0,-1-1 1 0 0,0-1-1 0 0,-1-1 1 0 0,0-1-1 0 0,0-2 0 0 0,-2-1 1 0 0,0-1-1 0 0,0 0 1 0 0,35-34-1 0 0,-27 19-27 0 0,-1 0-1 0 0,-2-3 1 0 0,-1 0-1 0 0,42-68 1 0 0,-62 86 19 0 0,0 1 1 0 0,-2-1-1 0 0,0 0 1 0 0,-1-1 0 0 0,-1 0-1 0 0,0 0 1 0 0,-1 0-1 0 0,-1 0 1 0 0,0-1-1 0 0,-2 1 1 0 0,0-1 0 0 0,-1 1-1 0 0,0-1 1 0 0,-2 0-1 0 0,-4-20 1 0 0,-36-244-73 0 0,39 260 81 0 0,2 15-2 0 0,0 1 1 0 0,0-1-1 0 0,-1 0 1 0 0,0 1-1 0 0,-1-1 1 0 0,1 1 0 0 0,-7-11-1 0 0,7 14-4 0 0,1 0-1 0 0,-1 0 1 0 0,-1 1 0 0 0,1-1-1 0 0,0 1 1 0 0,0-1-1 0 0,-1 1 1 0 0,0 0 0 0 0,1 0-1 0 0,-1 0 1 0 0,0 0-1 0 0,0 0 1 0 0,0 1 0 0 0,0-1-1 0 0,0 1 1 0 0,-1 0-1 0 0,-4-1 1 0 0,-137-25-2699 0 0,134 25 2077 0 0,0 0-1 0 0,-1 1 0 0 0,1 1 0 0 0,-17 1 0 0 0,-14 2-1464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3:19.231"/>
    </inkml:context>
    <inkml:brush xml:id="br0">
      <inkml:brushProperty name="width" value="0.05" units="cm"/>
      <inkml:brushProperty name="height" value="0.05" units="cm"/>
    </inkml:brush>
  </inkml:definitions>
  <inkml:trace contextRef="#ctx0" brushRef="#br0">3706 4717 6313 0 0,'0'0'2035'0'0,"3"1"-2040"0"0,7 5-20 0 0,-5-6 2400 0 0,-4-1-2354 0 0,0 0 0 0 0,1 0 0 0 0,-1 0-1 0 0,0 0 1 0 0,0 0 0 0 0,0 0 0 0 0,0-1 0 0 0,0 1 0 0 0,0-1-1 0 0,-1 1 1 0 0,1 0 0 0 0,1-4 0 0 0,-1 2 24 0 0,2-1 770 0 0,-1-2-694 0 0,6-19-4 0 0,-6 19 261 0 0,-1-2-309 0 0,1-2-53 0 0,2-39 97 0 0,-3-69 249 0 0,-1 77 85 0 0,0 9 658 0 0,1 12-1075 0 0,0 9-1 0 0,0-1-1 0 0,-1 1 0 0 0,-3-21 0 0 0,3-8 40 0 0,0-121-24 0 0,0 146-33 0 0,-2-65 220 0 0,0 60-146 0 0,-26-359 1215 0 0,27 319-1039 0 0,2-1-1 0 0,3 0 0 0 0,17-90 1 0 0,-3 27-29 0 0,-14 90-202 0 0,2-12 23 0 0,-1 0-1 0 0,-3-1 1 0 0,-3-47-1 0 0,-2 64-48 0 0,-15-131 37 0 0,13 130-33 0 0,-1 1-1 0 0,-2-1 1 0 0,-13-32-1 0 0,14 48 6 0 0,0 0 0 0 0,-1 0 0 0 0,0 1 1 0 0,-19-23-1 0 0,-50-46 54 0 0,44 50-12 0 0,-53-41 0 0 0,37 40-45 0 0,0 3 1 0 0,-103-48 0 0 0,-119-23 141 0 0,194 80-33 0 0,-1 3 0 0 0,-110-11 0 0 0,-161 3-58 0 0,-364-50 73 0 0,652 66-104 0 0,2-3 0 0 0,-1-2 0 0 0,2-3 0 0 0,1-2 0 0 0,-70-37 0 0 0,31 10-79 0 0,-70-41 11 0 0,-57-63 92 0 0,197 133-51 0 0,0-1 0 0 0,1-1 1 0 0,1-2-1 0 0,1 0 0 0 0,2-1 0 0 0,0-1 0 0 0,1-1 1 0 0,-21-38-1 0 0,0-4 1 0 0,-83-152 68 0 0,98 167-58 0 0,3-2-1 0 0,2 0 1 0 0,-26-106-1 0 0,4-78-25 0 0,32 185-9 0 0,-33-90 0 0 0,32 115 27 0 0,-7-17 11 0 0,18 43-16 0 0,1 0-1 0 0,-1 1 1 0 0,0-1-1 0 0,1 0 1 0 0,0 0-1 0 0,-1 0 1 0 0,1 0-1 0 0,1 0 1 0 0,-1 0-1 0 0,0 0 1 0 0,1 0-1 0 0,-1 1 1 0 0,2-4-1 0 0,-2 6-2 0 0,0 0 0 0 0,0-1 0 0 0,0 1 0 0 0,0 0-1 0 0,0 0 1 0 0,0 0 0 0 0,0 0 0 0 0,0 0-1 0 0,0-1 1 0 0,0 1 0 0 0,0 0 0 0 0,0 0 0 0 0,0 0-1 0 0,0 0 1 0 0,0 0 0 0 0,0-1 0 0 0,0 1-1 0 0,0 0 1 0 0,0 0 0 0 0,0 0 0 0 0,0 0-1 0 0,0 0 1 0 0,0 0 0 0 0,0-1 0 0 0,1 1 0 0 0,-1 0-1 0 0,0 0 1 0 0,0 0 0 0 0,0 0 0 0 0,0 0-1 0 0,0 0 1 0 0,0 0 0 0 0,1 0 0 0 0,-1 0 0 0 0,0 0-1 0 0,0 0 1 0 0,0-1 0 0 0,0 1 0 0 0,0 0-1 0 0,0 0 1 0 0,1 0 0 0 0,-1 0 0 0 0,0 0 0 0 0,0 0-1 0 0,0 0 1 0 0,0 0 0 0 0,1 0 0 0 0,-1 0-1 0 0,0 0 1 0 0,0 1 0 0 0,0-1 0 0 0,0 0 0 0 0,0 0-1 0 0,0 0 1 0 0,1 0 0 0 0,-1 0 0 0 0,0 0-1 0 0,0 0 1 0 0,0 0 0 0 0,3 9-212 0 0,4-6-170 0 0,-6-3 241 0 0,-3 33-9488 0 0,0-25 8161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3:19.665"/>
    </inkml:context>
    <inkml:brush xml:id="br0">
      <inkml:brushProperty name="width" value="0.05" units="cm"/>
      <inkml:brushProperty name="height" value="0.05" units="cm"/>
    </inkml:brush>
  </inkml:definitions>
  <inkml:trace contextRef="#ctx0" brushRef="#br0">65 438 7261 0 0,'-2'2'-15'0'0,"1"-2"172"0"0,-1 1-1 0 0,1 0 0 0 0,0 0 0 0 0,-1 0 0 0 0,1-1 0 0 0,0 1 1 0 0,-1-1-1 0 0,1 1 0 0 0,-1-1 0 0 0,1 0 0 0 0,-1 1 1 0 0,1-1-1 0 0,-4 0 0 0 0,6 0-107 0 0,-1 0 0 0 0,0 0 0 0 0,1 0 0 0 0,-1 1-1 0 0,0-1 1 0 0,0 0 0 0 0,1 0 0 0 0,-1 0 0 0 0,0 0 0 0 0,1 1 0 0 0,-1-1 0 0 0,0 0 0 0 0,0 0 0 0 0,0 0 0 0 0,1 1-1 0 0,-1-1 1 0 0,0 0 0 0 0,0 0 0 0 0,0 1 0 0 0,1-1 0 0 0,-1 0 0 0 0,0 1 0 0 0,0-1 0 0 0,0 0 0 0 0,0 1 0 0 0,0-1-1 0 0,0 0 1 0 0,0 0 0 0 0,0 1 0 0 0,0-1 0 0 0,0 0 0 0 0,0 1 0 0 0,0-1 0 0 0,0 0 0 0 0,0 1 0 0 0,0-1 0 0 0,0 0-1 0 0,0 1 1 0 0,0-1 0 0 0,0 0 0 0 0,0 1 0 0 0,-1-1 0 0 0,1 0 0 0 0,0 0 0 0 0,0 1 0 0 0,0-1 0 0 0,0 0 0 0 0,-1 0-1 0 0,1 1 1 0 0,0-1 0 0 0,0 0 0 0 0,-1 1 0 0 0,1 2 73 0 0,-9-22 2300 0 0,-16-64-2335 0 0,23 76-62 0 0,0-1-1 0 0,0 1 1 0 0,1 0-1 0 0,0-1 1 0 0,0 1-1 0 0,1-14 1 0 0,0 0 92 0 0,1-7 82 0 0,0-1-1 0 0,1 1 1 0 0,2 0 0 0 0,1 1 0 0 0,1-1 0 0 0,11-30 0 0 0,2 11-181 0 0,-15 45-12 0 0,11 14 10 0 0,41 55 65 0 0,-42-49 7 0 0,-2-3 16 0 0,1 4-58 0 0,2 2 74 0 0,1-1 1 0 0,31 31-1 0 0,69 45 519 0 0,-30-28-2632 0 0,-67-44-755 0 0,-9-10 854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3:21.083"/>
    </inkml:context>
    <inkml:brush xml:id="br0">
      <inkml:brushProperty name="width" value="0.05" units="cm"/>
      <inkml:brushProperty name="height" value="0.05" units="cm"/>
    </inkml:brush>
  </inkml:definitions>
  <inkml:trace contextRef="#ctx0" brushRef="#br0">0 2271 6813 0 0,'0'0'47'0'0,"0"0"0"0"0,1 1 0 0 0,-1-1 1 0 0,0 0-1 0 0,0 0 0 0 0,0 0 0 0 0,0 0 1 0 0,1 0-1 0 0,-1 0 0 0 0,0 0 1 0 0,0 0-1 0 0,0 0 0 0 0,1 0 0 0 0,-1 0 1 0 0,0 0-1 0 0,0 0 0 0 0,0 0 0 0 0,0 0 1 0 0,1 0-1 0 0,-1 0 0 0 0,0 0 0 0 0,0 0 1 0 0,0 0-1 0 0,0 0 0 0 0,1-1 0 0 0,-1 1 1 0 0,0 0-1 0 0,0 0 0 0 0,0 0 1 0 0,0 0-1 0 0,0 0 0 0 0,1 0 0 0 0,-1-1 1 0 0,0 1-1 0 0,0 0 0 0 0,0 0 0 0 0,0 0 1 0 0,0 0-1 0 0,0 0 0 0 0,0-1 0 0 0,16-11 1363 0 0,-1 3-907 0 0,0-2 1 0 0,-1 1 0 0 0,0-1 0 0 0,0-1 0 0 0,19-24 0 0 0,194-170 1536 0 0,-86 86-1445 0 0,30-42-186 0 0,216-182-313 0 0,-256 247-97 0 0,85-68-19 0 0,143-97-23 0 0,-331 244 45 0 0,0-1-1 0 0,-1-2 0 0 0,-2-1 1 0 0,0 0-1 0 0,-1-2 0 0 0,-1-1 1 0 0,-2-1-1 0 0,32-49 0 0 0,-38 51 17 0 0,1 1-1 0 0,1 1 1 0 0,2 0-1 0 0,32-30 0 0 0,92-67 7 0 0,-136 114-17 0 0,5-4 104 0 0,-8 7 1 0 0,-1 0-1 0 0,0 0 1 0 0,0 0 0 0 0,0 0 0 0 0,0-1 0 0 0,0 1 0 0 0,0-1 0 0 0,-1 0 0 0 0,1 0-1 0 0,3-6 1 0 0,-3 4 23 0 0,1-1-1 0 0,-1 1 0 0 0,1 0 1 0 0,0 0-1 0 0,1 1 1 0 0,-1-1-1 0 0,8-5 0 0 0,20-23-200 0 0,5-15 218 0 0,-31 40-56 0 0,1 0-1 0 0,0 0 1 0 0,0 1-1 0 0,0 0 1 0 0,1 1-1 0 0,15-11 1 0 0,-8 7-122 0 0,-13 9 28 0 0,-1 0-1 0 0,1 0 1 0 0,0-1-1 0 0,-1 1 1 0 0,1 0-1 0 0,-1-1 0 0 0,1 1 1 0 0,-1-1-1 0 0,0 1 1 0 0,0-1-1 0 0,0 1 0 0 0,0-1 1 0 0,0 0-1 0 0,0 0 1 0 0,0 0-1 0 0,1-3 0 0 0,-4-2-1007 0 0,-6-6-4397 0 0,4 8 3315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3:21.440"/>
    </inkml:context>
    <inkml:brush xml:id="br0">
      <inkml:brushProperty name="width" value="0.05" units="cm"/>
      <inkml:brushProperty name="height" value="0.05" units="cm"/>
    </inkml:brush>
  </inkml:definitions>
  <inkml:trace contextRef="#ctx0" brushRef="#br0">24 254 9165 0 0,'-18'-5'229'0'0,"12"-2"1122"0"0,7 6-1203 0 0,0-1 1 0 0,0 1 0 0 0,-1-1-1 0 0,1 1 1 0 0,0 0 0 0 0,0-1-1 0 0,0 1 1 0 0,1 0 0 0 0,-1-1-1 0 0,0 1 1 0 0,0 0 0 0 0,1 0-1 0 0,2-1 1 0 0,35-24 61 0 0,2 1-1 0 0,1 3 1 0 0,86-33 0 0 0,-68 30-191 0 0,-53 22-17 0 0,163-63 84 0 0,-158 65 123 0 0,-10 6 310 0 0,-12 16 723 0 0,2-6-839 0 0,3 4 93 0 0,0 1 0 0 0,1-1 0 0 0,0 1-1 0 0,0 28 1 0 0,5 84 1306 0 0,0-57-1026 0 0,-6 74-164 0 0,3-127-1209 0 0,-1 1 0 0 0,-1-1 0 0 0,-1 0 1 0 0,-14 36-1 0 0,-3-12-1367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50.600"/>
    </inkml:context>
    <inkml:brush xml:id="br0">
      <inkml:brushProperty name="width" value="0.05" units="cm"/>
      <inkml:brushProperty name="height" value="0.05" units="cm"/>
    </inkml:brush>
  </inkml:definitions>
  <inkml:trace contextRef="#ctx0" brushRef="#br0">1 14 6657 0 0,'3'-6'845'0'0,"-4"1"394"0"0,1 4-1163 0 0,1 1 0 0 0,-1 0-1 0 0,1 0 1 0 0,-1-1-1 0 0,1 1 1 0 0,-1 0-1 0 0,1 0 1 0 0,-1 0-1 0 0,1 0 1 0 0,-1 0-1 0 0,1 0 1 0 0,-1 0 0 0 0,1 0-1 0 0,-1 0 1 0 0,1 0-1 0 0,-1 0 1 0 0,1 0-1 0 0,-1 0 1 0 0,1 0-1 0 0,-1 0 1 0 0,1 0-1 0 0,-1 0 1 0 0,1 1 0 0 0,-1-1-1 0 0,1 0 1 0 0,18 6 595 0 0,-17-5-564 0 0,42 10 317 0 0,2-2-1 0 0,-1-2 1 0 0,63 2-1 0 0,-59-6-272 0 0,230 19 1 0 0,1030 69 33 0 0,2-80-243 0 0,-559-71 293 0 0,-589 44-76 0 0,-146 14-103 0 0,1 0 0 0 0,20-6 1 0 0,-39 6-91 0 0,-9-1-60 0 0,-14-1-218 0 0,-88-6-2021 0 0,64 6 1004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2T14:43:14.182"/>
    </inkml:context>
    <inkml:brush xml:id="br0">
      <inkml:brushProperty name="width" value="0.05" units="cm"/>
      <inkml:brushProperty name="height" value="0.05" units="cm"/>
    </inkml:brush>
  </inkml:definitions>
  <inkml:trace contextRef="#ctx0" brushRef="#br0">1 1 24575,'0'0'-8191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2T14:43:14.508"/>
    </inkml:context>
    <inkml:brush xml:id="br0">
      <inkml:brushProperty name="width" value="0.05" units="cm"/>
      <inkml:brushProperty name="height" value="0.05" units="cm"/>
    </inkml:brush>
  </inkml:definitions>
  <inkml:trace contextRef="#ctx0" brushRef="#br0">1 1 24575,'0'0'-8191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2:43.539"/>
    </inkml:context>
    <inkml:brush xml:id="br0">
      <inkml:brushProperty name="width" value="0.05" units="cm"/>
      <inkml:brushProperty name="height" value="0.05" units="cm"/>
    </inkml:brush>
  </inkml:definitions>
  <inkml:trace contextRef="#ctx0" brushRef="#br0">780 127 4904 0 0,'1'0'6'0'0,"0"-1"-1"0"0,-1 1 1 0 0,1 0 0 0 0,0 0-1 0 0,0-1 1 0 0,0 1-1 0 0,0 0 1 0 0,0-1-1 0 0,-1 1 1 0 0,1-1-1 0 0,0 1 1 0 0,0-1-1 0 0,-1 1 1 0 0,1-1-1 0 0,0 1 1 0 0,-1-1-1 0 0,1 0 1 0 0,-1 1-1 0 0,1-1 1 0 0,-1 0-1 0 0,1-1 1 0 0,10-20 286 0 0,-6 11-70 0 0,-5 10 446 0 0,0-4-599 0 0,0-14-29 0 0,0 18-38 0 0,0 1-1 0 0,0 0 0 0 0,0-1 0 0 0,0 1 1 0 0,0 0-1 0 0,0 0 0 0 0,0-1 1 0 0,0 1-1 0 0,0 0 0 0 0,0-1 1 0 0,0 1-1 0 0,0 0 0 0 0,0-1 1 0 0,-1 1-1 0 0,1 0 0 0 0,0-1 1 0 0,0 1-1 0 0,0 0 0 0 0,0 0 0 0 0,-1-1 1 0 0,1 1-1 0 0,0 0 0 0 0,0 0 1 0 0,-1-1-1 0 0,1 1 0 0 0,0 0 1 0 0,0 0-1 0 0,-1 0 0 0 0,1 0 1 0 0,0-1-1 0 0,-1 1 0 0 0,-5-5 0 0 0,3 2 2 0 0,0 1-1 0 0,0 0 0 0 0,0 0 0 0 0,0 0 0 0 0,-1 0 0 0 0,1 0 0 0 0,-5-1 0 0 0,-31-15 0 0 0,36 16 6 0 0,-1 1 0 0 0,0 0 0 0 0,0 0 0 0 0,0 1 0 0 0,1-1 0 0 0,-1 1 0 0 0,0-1 1 0 0,0 1-1 0 0,0 1 0 0 0,0-1 0 0 0,0 0 0 0 0,0 1 0 0 0,0 0 0 0 0,-4 1 1 0 0,-13 2 37 0 0,18-4 238 0 0,-13 5-220 0 0,-47 14 0 0 0,16 0 28 0 0,-79 37-62 0 0,62-24-76 0 0,36-10 69 0 0,11-8 30 0 0,-1 3 53 0 0,0 1-1 0 0,1 0 1 0 0,1 1 0 0 0,1 1 0 0 0,0 0 0 0 0,2 1 0 0 0,-17 35 0 0 0,8-8 26 0 0,2 1 0 0 0,-20 79 0 0 0,21-57-99 0 0,3 1-1 0 0,-8 79 1 0 0,23-143-11 0 0,1-1-1 0 0,-1 1 0 0 0,2-1 1 0 0,-1 0-1 0 0,1 1 1 0 0,0-1-1 0 0,0 0 1 0 0,1 0-1 0 0,0 1 0 0 0,0-1 1 0 0,1-1-1 0 0,0 1 1 0 0,0 0-1 0 0,0-1 1 0 0,1 1-1 0 0,0-1 1 0 0,1 0-1 0 0,-1 0 0 0 0,1-1 1 0 0,0 1-1 0 0,0-1 1 0 0,1 0-1 0 0,0 0 1 0 0,0-1-1 0 0,7 5 0 0 0,8 2 55 0 0,0-1-1 0 0,1-1 0 0 0,0-1 0 0 0,0-1 0 0 0,0-1 0 0 0,1-1 0 0 0,0-1 0 0 0,0-1 0 0 0,46 1 0 0 0,-18-5-62 0 0,0-3-1 0 0,1-2 0 0 0,71-17 1 0 0,-76 12-47 0 0,-1-3 0 0 0,0-1 0 0 0,45-23 0 0 0,-66 26-44 0 0,-1-1 1 0 0,0-1 0 0 0,-1-2-1 0 0,0 0 1 0 0,-1-1 0 0 0,33-35-1 0 0,-41 35 13 0 0,-1 0 1 0 0,-1-1-1 0 0,0-1 0 0 0,-1 0 0 0 0,-1 0 0 0 0,-1-1 1 0 0,-1 0-1 0 0,-1-1 0 0 0,0 0 0 0 0,-2 0 0 0 0,4-24 1 0 0,-3-8-1 0 0,-1-1 0 0 0,-3 0 0 0 0,-6-70 0 0 0,3 102 53 0 0,-1 1 1 0 0,-1 0 0 0 0,-1 0 0 0 0,-8-27-1 0 0,9 42 7 0 0,1-1 0 0 0,-1 1-1 0 0,0-1 1 0 0,0 1 0 0 0,-1 0-1 0 0,1 0 1 0 0,-2 1-1 0 0,1-1 1 0 0,0 1 0 0 0,-1 0-1 0 0,0 0 1 0 0,0 0-1 0 0,-1 1 1 0 0,1-1 0 0 0,-1 1-1 0 0,-11-5 1 0 0,-14-4-164 0 0,0 3 0 0 0,0 0 1 0 0,-54-9-1 0 0,39 17-282 0 0,-5 5-305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52.083"/>
    </inkml:context>
    <inkml:brush xml:id="br0">
      <inkml:brushProperty name="width" value="0.05" units="cm"/>
      <inkml:brushProperty name="height" value="0.05" units="cm"/>
    </inkml:brush>
  </inkml:definitions>
  <inkml:trace contextRef="#ctx0" brushRef="#br0">0 128 6377 0 0,'1'-3'24'0'0,"0"0"0"0"0,-1 0 0 0 0,1 0 0 0 0,-1 0 0 0 0,1 0 1 0 0,-1 0-1 0 0,0 0 0 0 0,-1-4 0 0 0,2-20 165 0 0,-1 25-138 0 0,1-1 0 0 0,-1 0 0 0 0,1 1-1 0 0,0-1 1 0 0,0 1 0 0 0,0-1 0 0 0,0 0-1 0 0,0 1 1 0 0,0 0 0 0 0,1-1 0 0 0,-1 1 0 0 0,1 0-1 0 0,-1 0 1 0 0,1 0 0 0 0,0 0 0 0 0,0 0-1 0 0,0 0 1 0 0,0 0 0 0 0,0 1 0 0 0,1-1 0 0 0,-1 1-1 0 0,0-1 1 0 0,1 1 0 0 0,-1 0 0 0 0,1 0-1 0 0,-1 0 1 0 0,1 0 0 0 0,-1 1 0 0 0,1-1 0 0 0,0 1-1 0 0,3-1 1 0 0,58-6 510 0 0,0 3-1 0 0,1 3 1 0 0,66 6 0 0 0,-45-1-159 0 0,386 14 553 0 0,801 25-478 0 0,1-28-511 0 0,-1185-15 56 0 0,662 13 103 0 0,-736-12-109 0 0,-9-1 8 0 0,0 0-1 0 0,1 0 0 0 0,-1 1 0 0 0,0 0 1 0 0,0 1-1 0 0,9 2 0 0 0,-66-6 487 0 0,24 1-492 0 0,27 1 42 0 0,0 2-53 0 0,1-1 0 0 0,0 1 0 0 0,-1-1 0 0 0,1 1 0 0 0,0-1 0 0 0,0 0 1 0 0,0 1-1 0 0,-1-1 0 0 0,1 0 0 0 0,1 0 0 0 0,-1 1 0 0 0,1 0 0 0 0,0-1 4 0 0,0 1-1 0 0,-1 0 0 0 0,1 0 0 0 0,-1 0 0 0 0,1 0 1 0 0,-1 0-1 0 0,0 0 0 0 0,1 2 0 0 0,0 5 41 0 0,-1 0 1 0 0,-1 1-1 0 0,1-1 0 0 0,-1 0 0 0 0,-2 10 0 0 0,1 23 124 0 0,4-21-147 0 0,1 0 0 0 0,0 0-1 0 0,2 0 1 0 0,1-1 0 0 0,10 22 0 0 0,11 36 27 0 0,-5 3 323 0 0,24 144 0 0 0,-20 276 292 0 0,-22-302-377 0 0,-4-176-261 0 0,2 62 235 0 0,-13 160 0 0 0,-56 147-55 0 0,21-172-133 0 0,39-182-64 0 0,3-1 0 0 0,2 72-1 0 0,2-55-5 0 0,-1-53-9 0 0,0 0 0 0 0,0 0 0 0 0,-1-1 1 0 0,1 1-1 0 0,0 0 0 0 0,0 0 1 0 0,0 0-1 0 0,0 0 0 0 0,-1 0 1 0 0,1 0-1 0 0,-1 0 0 0 0,1-1 1 0 0,0 1-1 0 0,-1 0 0 0 0,1 0 0 0 0,-1 0 1 0 0,0-1-1 0 0,1 1 0 0 0,-1 0 1 0 0,0-1-1 0 0,1 1 0 0 0,-1-1 1 0 0,0 1-1 0 0,0-1 0 0 0,-1 2 1 0 0,-10 1 10 0 0,-13 5 25 0 0,24-8-35 0 0,0 1 0 0 0,-1 0-1 0 0,1-1 1 0 0,0 1 0 0 0,0 0 0 0 0,0 0 0 0 0,-1 0 0 0 0,1 0 0 0 0,0 0 0 0 0,0 0-1 0 0,1 0 1 0 0,-1 1 0 0 0,0-1 0 0 0,0 0 0 0 0,0 0 0 0 0,1 1 0 0 0,-1-1 0 0 0,1 1-1 0 0,-1-1 1 0 0,1 0 0 0 0,0 1 0 0 0,-1-1 0 0 0,1 1 0 0 0,0-1 0 0 0,0 2 0 0 0,-2 12-19 0 0,1-11 12 0 0,0 0 0 0 0,0 0 0 0 0,0-1 0 0 0,0 1-1 0 0,-1 0 1 0 0,0-1 0 0 0,1 1 0 0 0,-1-1 0 0 0,0 0 0 0 0,-1 0-1 0 0,1 0 1 0 0,-1 0 0 0 0,1 0 0 0 0,-1 0 0 0 0,0 0-1 0 0,-5 3 1 0 0,1-2-122 0 0,0 0-1 0 0,-1-1 1 0 0,1 0-1 0 0,-1 0 0 0 0,1-1 1 0 0,-1 0-1 0 0,-10 2 1 0 0,-33 3-688 0 0,-1-1 0 0 0,-71-2 1 0 0,-107-16-1086 0 0,147 6 880 0 0,1 0-254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54.796"/>
    </inkml:context>
    <inkml:brush xml:id="br0">
      <inkml:brushProperty name="width" value="0.05" units="cm"/>
      <inkml:brushProperty name="height" value="0.05" units="cm"/>
    </inkml:brush>
  </inkml:definitions>
  <inkml:trace contextRef="#ctx0" brushRef="#br0">262 224 7709 0 0,'3'-14'125'0'0,"-3"10"-24"0"0,1 0 0 0 0,0 0 0 0 0,0 0-1 0 0,1 0 1 0 0,-1 0 0 0 0,1 0-1 0 0,-1 0 1 0 0,1 1 0 0 0,0-1-1 0 0,5-5 1 0 0,8-7 493 0 0,0 0 0 0 0,2 1 0 0 0,-1 1 0 0 0,26-16 0 0 0,-33 24-320 0 0,-8 5-239 0 0,0 1-1 0 0,0-1 1 0 0,-1 1-1 0 0,1 0 1 0 0,-1-1-1 0 0,1 0 1 0 0,0 1-1 0 0,-1-1 1 0 0,1 1-1 0 0,-1-1 1 0 0,1 0-1 0 0,-1 1 1 0 0,1-1-1 0 0,-1 0 1 0 0,0 1-1 0 0,1-1 1 0 0,-1 0-1 0 0,0 0 0 0 0,0 1 1 0 0,0-1-1 0 0,1 0 1 0 0,-1 0-1 0 0,0 0 1 0 0,0 1-1 0 0,0-1 1 0 0,0-1-1 0 0,-1 0 8 0 0,1 1 0 0 0,-1 0 0 0 0,0-1 0 0 0,1 1-1 0 0,-1 0 1 0 0,0 0 0 0 0,0 0 0 0 0,0 0 0 0 0,0 0-1 0 0,0 0 1 0 0,0 0 0 0 0,0 0 0 0 0,-3-2 0 0 0,-2 0 47 0 0,0-1 0 0 0,0 1 0 0 0,0 0 0 0 0,-1 0 0 0 0,-8-1 0 0 0,3 1-23 0 0,0 1-1 0 0,-1 0 1 0 0,1 2-1 0 0,0-1 0 0 0,0 1 1 0 0,-21 3-1 0 0,9 1 15 0 0,1 1 0 0 0,-34 11 0 0 0,52-14-71 0 0,-1 0 0 0 0,0 0 0 0 0,1 1 0 0 0,0-1 0 0 0,0 1 1 0 0,0 0-1 0 0,0 1 0 0 0,0-1 0 0 0,0 1 0 0 0,-4 5 0 0 0,7-7-1 0 0,2-1-1 0 0,-1 0 0 0 0,0 1 0 0 0,0-1 0 0 0,0 1 1 0 0,1-1-1 0 0,-1 1 0 0 0,0-1 0 0 0,1 1 0 0 0,0-1 1 0 0,-1 1-1 0 0,1 0 0 0 0,0-1 0 0 0,0 1 0 0 0,0 3 1 0 0,0-3 5 0 0,1 1 0 0 0,-1-1 0 0 0,1 0 1 0 0,0 1-1 0 0,0-1 0 0 0,0 0 1 0 0,0 1-1 0 0,1-1 0 0 0,-1 0 1 0 0,1 0-1 0 0,-1 0 0 0 0,4 4 0 0 0,16 13 76 0 0,0-1-1 0 0,1-1 1 0 0,1-1-1 0 0,0 0 1 0 0,33 14-1 0 0,-32-18-79 0 0,-2 1-1 0 0,1 1 0 0 0,-2 1 1 0 0,0 1-1 0 0,0 0 0 0 0,21 24 1 0 0,-38-35-5 0 0,1 1 1 0 0,-1-1 0 0 0,-1 0-1 0 0,1 1 1 0 0,-1 0 0 0 0,0 0-1 0 0,-1 0 1 0 0,1 0-1 0 0,-1 0 1 0 0,0 1 0 0 0,1 6-1 0 0,-3-9 2 0 0,0 0 0 0 0,0 0 0 0 0,0 0 0 0 0,0 0 0 0 0,0 0 0 0 0,-1 0 0 0 0,0 0 0 0 0,0 0 0 0 0,0 0 0 0 0,0-1 0 0 0,0 1-1 0 0,-1 0 1 0 0,0-1 0 0 0,0 1 0 0 0,0-1 0 0 0,0 0 0 0 0,0 1 0 0 0,-1-1 0 0 0,-4 5 0 0 0,-4 1 9 0 0,1-1-1 0 0,-1 0 1 0 0,0 0 0 0 0,-1-1 0 0 0,0 0-1 0 0,0-1 1 0 0,0-1 0 0 0,-25 8 0 0 0,0-2 2 0 0,-71 9 1 0 0,96-18-56 0 0,-1-1 0 0 0,1 0 0 0 0,-1-1 0 0 0,1 0 0 0 0,-1-1 0 0 0,-16-3 1 0 0,26 4-51 0 0,0-1 0 0 0,0 0 0 0 0,0 0 0 0 0,0 0 0 0 0,0 0 0 0 0,1 0 0 0 0,-1-1 0 0 0,0 1 0 0 0,1-1 1 0 0,-1 1-1 0 0,1-1 0 0 0,0 0 0 0 0,-1 0 0 0 0,1 0 0 0 0,0 0 0 0 0,0-1 0 0 0,1 1 0 0 0,-1-1 0 0 0,0 1 0 0 0,1-1 1 0 0,-1 1-1 0 0,1-1 0 0 0,0 0 0 0 0,0 0 0 0 0,0 1 0 0 0,0-1 0 0 0,0 0 0 0 0,1 0 0 0 0,0 0 0 0 0,-1 0 0 0 0,1-5 1 0 0,1 2-243 0 0,0 0 1 0 0,0 1 0 0 0,1-1 0 0 0,0 0-1 0 0,0 1 1 0 0,0-1 0 0 0,0 1 0 0 0,1 0 0 0 0,0 0-1 0 0,0 0 1 0 0,1 0 0 0 0,-1 0 0 0 0,7-5-1 0 0,0-2-604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55.537"/>
    </inkml:context>
    <inkml:brush xml:id="br0">
      <inkml:brushProperty name="width" value="0.05" units="cm"/>
      <inkml:brushProperty name="height" value="0.05" units="cm"/>
    </inkml:brush>
  </inkml:definitions>
  <inkml:trace contextRef="#ctx0" brushRef="#br0">180 139 9333 0 0,'0'0'23'0'0,"1"0"0"0"0,-1 0 0 0 0,0 0 0 0 0,1 0 0 0 0,-1 0 0 0 0,0 0 0 0 0,1-1 0 0 0,-1 1 0 0 0,0 0 0 0 0,1 0 0 0 0,-1 0 1 0 0,0 0-1 0 0,1-1 0 0 0,-1 1 0 0 0,0 0 0 0 0,0 0 0 0 0,1 0 0 0 0,-1-1 0 0 0,0 1 0 0 0,0 0 0 0 0,1-1 0 0 0,-1 1 0 0 0,0 0 0 0 0,0-1 0 0 0,0 1 0 0 0,0 0 0 0 0,1-1 0 0 0,-1 1 0 0 0,0 0 1 0 0,0-1-1 0 0,0 1 0 0 0,0 0 0 0 0,0-1 0 0 0,0 1 0 0 0,0 0 0 0 0,0-1 0 0 0,0 1 0 0 0,0 0 0 0 0,0-1 0 0 0,-10-17 852 0 0,-19-12 758 0 0,26 28-1549 0 0,1 0-1 0 0,-1 0 0 0 0,1 0 1 0 0,-1 0-1 0 0,1 1 1 0 0,-1 0-1 0 0,0-1 0 0 0,0 1 1 0 0,0 0-1 0 0,0 0 1 0 0,0 0-1 0 0,0 1 0 0 0,0-1 1 0 0,-4 1-1 0 0,5 0-29 0 0,0 0 0 0 0,0 1-1 0 0,-1-1 1 0 0,1 1 0 0 0,0-1-1 0 0,0 1 1 0 0,0 0 0 0 0,0 0-1 0 0,-1 0 1 0 0,1 0 0 0 0,1 0-1 0 0,-1 1 1 0 0,0-1 0 0 0,0 0-1 0 0,0 1 1 0 0,1 0 0 0 0,-1-1-1 0 0,1 1 1 0 0,-1 0 0 0 0,-1 3-1 0 0,-5 8 144 0 0,0 0 0 0 0,1 1-1 0 0,0-1 1 0 0,2 1 0 0 0,-1 1-1 0 0,2-1 1 0 0,0 1 0 0 0,0 0 0 0 0,2 0-1 0 0,-2 17 1 0 0,3-25-169 0 0,1 0 0 0 0,0-1 0 0 0,0 1 0 0 0,1 0 0 0 0,0-1-1 0 0,0 1 1 0 0,0 0 0 0 0,1-1 0 0 0,0 1 0 0 0,0-1 0 0 0,0 0 0 0 0,1 0 0 0 0,0 0 0 0 0,1 0 0 0 0,-1 0 0 0 0,1-1 0 0 0,0 1 0 0 0,0-1-1 0 0,1 0 1 0 0,0 0 0 0 0,-1-1 0 0 0,2 1 0 0 0,-1-1 0 0 0,0 0 0 0 0,8 4 0 0 0,-3-4-61 0 0,-1 0 1 0 0,1 0-1 0 0,0-1 0 0 0,0 0 0 0 0,0 0 1 0 0,0-1-1 0 0,0-1 0 0 0,0 0 1 0 0,1 0-1 0 0,12-1 0 0 0,-18 0-49 0 0,1-1 0 0 0,-1 1 0 0 0,0-1 0 0 0,0 0 0 0 0,0-1-1 0 0,0 1 1 0 0,0-1 0 0 0,0 0 0 0 0,-1 0 0 0 0,1-1 0 0 0,-1 1 0 0 0,1-1 0 0 0,-1 0 0 0 0,0 0 0 0 0,0-1-1 0 0,0 1 1 0 0,0-1 0 0 0,-1 0 0 0 0,0 0 0 0 0,1 0 0 0 0,-1 0 0 0 0,3-7 0 0 0,-5 7 58 0 0,0 1 1 0 0,0-1 0 0 0,0 1 0 0 0,-1 0-1 0 0,1-1 1 0 0,-1 1 0 0 0,0-1-1 0 0,0 1 1 0 0,-1-1 0 0 0,1 1-1 0 0,-1-1 1 0 0,1 1 0 0 0,-1-1 0 0 0,0 1-1 0 0,0 0 1 0 0,-1 0 0 0 0,1-1-1 0 0,-1 1 1 0 0,1 0 0 0 0,-5-5-1 0 0,-4-7-9 0 0,-1 1 0 0 0,-19-21 0 0 0,29 34 31 0 0,-32-33-18 0 0,-51-41-1 0 0,83 75 20 0 0,0 0 0 0 0,1-1 0 0 0,-1 1 0 0 0,0-1 0 0 0,1 1 0 0 0,-1-1 0 0 0,1 1 0 0 0,-1-1 0 0 0,0 1 0 0 0,1-1-1 0 0,-1 1 1 0 0,1-1 0 0 0,0 0 0 0 0,-1 1 0 0 0,1-1 0 0 0,0 0 0 0 0,-1 1 0 0 0,1-1 0 0 0,0 0 0 0 0,0 0 0 0 0,-1 1-1 0 0,1-1 1 0 0,0 0 0 0 0,0 0 0 0 0,0 0 0 0 0,0 1 0 0 0,0-1 0 0 0,0 0 0 0 0,0 0 0 0 0,0 1 0 0 0,1-1 0 0 0,-1 0 0 0 0,1-1-1 0 0,0 0 2 0 0,0 1-1 0 0,1-1 0 0 0,0 0 0 0 0,-1 1 0 0 0,1 0 1 0 0,0-1-1 0 0,0 1 0 0 0,0 0 0 0 0,0 0 0 0 0,0 0 1 0 0,4-1-1 0 0,10-3 16 0 0,0 1 0 0 0,22-3 0 0 0,-38 7-13 0 0,83-15 49 0 0,63-8-65 0 0,-142 23 29 0 0,0 0 0 0 0,1-1 0 0 0,-1 2-1 0 0,0-1 1 0 0,0 0 0 0 0,0 1 0 0 0,0 0 0 0 0,0 0 0 0 0,0 0 0 0 0,0 1 0 0 0,0-1 0 0 0,-1 1 0 0 0,1 0 0 0 0,0 0 0 0 0,-1 0 0 0 0,1 0 0 0 0,2 3-1 0 0,-2-1 34 0 0,-1 0 0 0 0,1 0 0 0 0,-1 0 0 0 0,0 1-1 0 0,0-1 1 0 0,0 1 0 0 0,-1 0 0 0 0,0-1 0 0 0,0 1-1 0 0,0 0 1 0 0,0 0 0 0 0,1 10 0 0 0,15 124 493 0 0,-14-102-452 0 0,-3-26-89 0 0,-1 0 0 0 0,-1-1 0 0 0,0 1 1 0 0,0 0-1 0 0,-1-1 0 0 0,-5 18 0 0 0,5-46-879 0 0,4-16 243 0 0,-2 32 633 0 0,8-49-135 0 0,19-69 0 0 0,-23 107 120 0 0,0-1 0 0 0,1 1 0 0 0,1 1 1 0 0,0-1-1 0 0,1 1 0 0 0,0 0 0 0 0,1 0 0 0 0,0 1 1 0 0,1 0-1 0 0,13-13 0 0 0,-20 22 22 0 0,0 0 0 0 0,0 0-1 0 0,1 1 1 0 0,-1-1 0 0 0,1 0 0 0 0,-1 1-1 0 0,1 0 1 0 0,-1 0 0 0 0,1 0 0 0 0,0 0 0 0 0,0 0-1 0 0,0 0 1 0 0,4 0 0 0 0,-6 1-1 0 0,1 0 0 0 0,-1 0 1 0 0,0 1-1 0 0,1-1 0 0 0,-1 0 0 0 0,0 1 1 0 0,0-1-1 0 0,1 1 0 0 0,-1-1 0 0 0,0 1 1 0 0,0-1-1 0 0,0 1 0 0 0,0 0 0 0 0,0 0 1 0 0,0-1-1 0 0,0 1 0 0 0,0 0 0 0 0,0 0 1 0 0,0 0-1 0 0,0 0 0 0 0,-1 0 0 0 0,1 0 0 0 0,0 1 1 0 0,-1-1-1 0 0,1 0 0 0 0,0 0 0 0 0,-1 0 1 0 0,0 1-1 0 0,1-1 0 0 0,-1 0 0 0 0,0 3 1 0 0,6 27 362 0 0,-2 1 0 0 0,1 60 0 0 0,-4-47-167 0 0,-4 31 12 0 0,1-55-468 0 0,2 0-1 0 0,-1 0 0 0 0,5 24 1 0 0,-2 1-3966 0 0,-2-38 2560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56.004"/>
    </inkml:context>
    <inkml:brush xml:id="br0">
      <inkml:brushProperty name="width" value="0.05" units="cm"/>
      <inkml:brushProperty name="height" value="0.05" units="cm"/>
    </inkml:brush>
  </inkml:definitions>
  <inkml:trace contextRef="#ctx0" brushRef="#br0">158 300 9029 0 0,'6'-24'552'0'0,"1"1"0"0"0,0-1 0 0 0,2 1 1 0 0,12-23-1 0 0,-17 37-370 0 0,0-1 0 0 0,0 0 0 0 0,-1-1 0 0 0,0 1 0 0 0,1-13 1 0 0,-3 18-138 0 0,-1 0 1 0 0,1 0 0 0 0,-1 1 0 0 0,0-1 0 0 0,-1 0-1 0 0,1 0 1 0 0,-1 0 0 0 0,0 0 0 0 0,0 1 0 0 0,0-1-1 0 0,0 0 1 0 0,-1 1 0 0 0,-4-8 0 0 0,6 11-36 0 0,-1 0 1 0 0,1 1-1 0 0,-1-1 1 0 0,1 0-1 0 0,-1 0 1 0 0,0 0-1 0 0,1 1 1 0 0,-1-1-1 0 0,0 0 0 0 0,0 1 1 0 0,0-1-1 0 0,0 1 1 0 0,0-1-1 0 0,1 1 1 0 0,-1-1-1 0 0,0 1 1 0 0,0 0-1 0 0,0-1 1 0 0,0 1-1 0 0,0 0 0 0 0,0 0 1 0 0,0 0-1 0 0,-2-1 1 0 0,1 2 1 0 0,0-1 1 0 0,0 1 0 0 0,0-1 0 0 0,0 1-1 0 0,0 0 1 0 0,0-1 0 0 0,0 1-1 0 0,0 0 1 0 0,0 0 0 0 0,1 1-1 0 0,-3 0 1 0 0,-5 6 52 0 0,1 0 1 0 0,0 0-1 0 0,-10 13 0 0 0,17-19-43 0 0,-17 21 196 0 0,1 0 0 0 0,2 1-1 0 0,-25 52 1 0 0,33-59-157 0 0,0 0 1 0 0,1 0-1 0 0,2 1 0 0 0,-1-1 1 0 0,2 1-1 0 0,0 0 0 0 0,0 27 0 0 0,3-43-58 0 0,0 1 0 0 0,0-1 0 0 0,0 1-1 0 0,1-1 1 0 0,-1 1 0 0 0,0-1 0 0 0,1 1-1 0 0,0-1 1 0 0,-1 1 0 0 0,1-1 0 0 0,0 1-1 0 0,0-1 1 0 0,1 0 0 0 0,-1 0-1 0 0,0 0 1 0 0,1 0 0 0 0,-1 0 0 0 0,1 0-1 0 0,0 0 1 0 0,-1 0 0 0 0,1 0 0 0 0,0-1-1 0 0,4 3 1 0 0,-4-3-37 0 0,1 0 1 0 0,0 0-1 0 0,-1 0 0 0 0,1-1 0 0 0,0 1 0 0 0,0-1 1 0 0,-1 0-1 0 0,1 0 0 0 0,0 0 0 0 0,0 0 1 0 0,-1 0-1 0 0,1 0 0 0 0,0-1 0 0 0,0 0 0 0 0,-1 1 1 0 0,1-1-1 0 0,0 0 0 0 0,-1 0 0 0 0,1 0 1 0 0,-1-1-1 0 0,3-1 0 0 0,5-2-93 0 0,-1-1-1 0 0,1-1 1 0 0,-1 1 0 0 0,0-1-1 0 0,-1-1 1 0 0,0 0 0 0 0,0 0-1 0 0,-1-1 1 0 0,0 0 0 0 0,0 0-1 0 0,-1 0 1 0 0,0-1 0 0 0,-1 0-1 0 0,0 0 1 0 0,0-1 0 0 0,-1 1-1 0 0,3-16 1 0 0,0 1 123 0 0,-5 16 13 0 0,0 0 0 0 0,1 0 0 0 0,0 0 0 0 0,0 1 0 0 0,1-1 0 0 0,9-13-1 0 0,-8 20 236 0 0,-3 9-47 0 0,-3 9 87 0 0,-15 113 800 0 0,13-111-1042 0 0,2-1-1 0 0,0 1 1 0 0,0-1-1 0 0,4 23 1 0 0,-2-33-261 0 0,0 0-1 0 0,0 0 1 0 0,1 0 0 0 0,0-1 0 0 0,1 1-1 0 0,-1 0 1 0 0,1-1 0 0 0,1 0-1 0 0,-1 1 1 0 0,1-1 0 0 0,0-1 0 0 0,0 1-1 0 0,7 7 1 0 0,-10-12 55 0 0,1 0-1 0 0,-1-1 1 0 0,0 1 0 0 0,0 0-1 0 0,1 0 1 0 0,-1-1 0 0 0,0 1-1 0 0,1 0 1 0 0,-1-1 0 0 0,0 0-1 0 0,1 1 1 0 0,-1-1 0 0 0,1 0-1 0 0,-1 1 1 0 0,1-1-1 0 0,-1 0 1 0 0,1 0 0 0 0,-1 0-1 0 0,1-1 1 0 0,-1 1 0 0 0,1 0-1 0 0,-1 0 1 0 0,3-2 0 0 0,3-1-926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56.552"/>
    </inkml:context>
    <inkml:brush xml:id="br0">
      <inkml:brushProperty name="width" value="0.05" units="cm"/>
      <inkml:brushProperty name="height" value="0.05" units="cm"/>
    </inkml:brush>
  </inkml:definitions>
  <inkml:trace contextRef="#ctx0" brushRef="#br0">13 183 7905 0 0,'-13'-99'2881'0'0,"15"90"-245"0"0,2 19-1805 0 0,3 21-510 0 0,-6 124 1409 0 0,-2-80-1634 0 0,6-85-489 0 0,1 0-1 0 0,0 0 1 0 0,13-16-1 0 0,9-14-264 0 0,-11 10 489 0 0,14-36 1 0 0,-22 42 156 0 0,2 1 0 0 0,1 1 1 0 0,28-40-1 0 0,-39 60 13 0 0,1 0 0 0 0,-1 0-1 0 0,1 0 1 0 0,0 0 0 0 0,0 0 0 0 0,0 1 0 0 0,0-1-1 0 0,0 1 1 0 0,0-1 0 0 0,0 1 0 0 0,1 0 0 0 0,3-2-1 0 0,-5 3 3 0 0,0 0-1 0 0,0 0 1 0 0,0 0-1 0 0,-1 1 1 0 0,1-1-1 0 0,0 0 1 0 0,0 0-1 0 0,0 0 1 0 0,0 1-1 0 0,-1-1 1 0 0,1 0-1 0 0,0 1 1 0 0,0-1-1 0 0,0 1 1 0 0,-1-1-1 0 0,1 1 1 0 0,0-1-1 0 0,-1 1 1 0 0,1-1-1 0 0,0 1 0 0 0,-1 0 1 0 0,1-1-1 0 0,-1 1 1 0 0,1 0-1 0 0,-1 0 1 0 0,1-1-1 0 0,-1 1 1 0 0,0 0-1 0 0,1 0 1 0 0,-1 0-1 0 0,0 0 1 0 0,0-1-1 0 0,1 1 1 0 0,-1 0-1 0 0,0 0 1 0 0,0 0-1 0 0,0 1 1 0 0,2 8 66 0 0,-1 0 1 0 0,0 1 0 0 0,-1-1 0 0 0,0 0-1 0 0,0 1 1 0 0,-3 13 0 0 0,-16 63 415 0 0,3-13-245 0 0,12-39-187 0 0,16-56-337 0 0,-6 10 101 0 0,0-1 1 0 0,1 1 0 0 0,9-11-1 0 0,1-3 20 0 0,-13 19 134 0 0,46-65-257 0 0,-45 64 257 0 0,1 1 0 0 0,0-1 0 0 0,0 1 0 0 0,1 0 0 0 0,0 1 0 0 0,0 0 0 0 0,13-7 0 0 0,-18 11 29 0 0,0 0-1 0 0,-1 0 0 0 0,1 0 1 0 0,0 0-1 0 0,0 1 0 0 0,0-1 1 0 0,1 1-1 0 0,-1-1 0 0 0,0 1 1 0 0,0 0-1 0 0,0 0 0 0 0,0 0 1 0 0,0 0-1 0 0,0 0 0 0 0,0 0 1 0 0,0 1-1 0 0,0-1 0 0 0,0 1 1 0 0,3 1-1 0 0,-2-1 12 0 0,0 1-1 0 0,-1 0 1 0 0,0-1 0 0 0,1 1-1 0 0,-1 0 1 0 0,0 0 0 0 0,0 1-1 0 0,0-1 1 0 0,0 0 0 0 0,0 1-1 0 0,-1-1 1 0 0,2 4 0 0 0,3 8 64 0 0,0 0 1 0 0,-1 0 0 0 0,-1 0 0 0 0,4 21 0 0 0,-6-24-40 0 0,9 79 160 0 0,-6-46-371 0 0,-5-9-653 0 0,0-33 670 0 0,-1 0 0 0 0,1-1 1 0 0,0 1-1 0 0,0-1 0 0 0,-1 1 0 0 0,1-1 0 0 0,-1 1 0 0 0,0-1 0 0 0,1 1 0 0 0,-1-1 0 0 0,0 0 0 0 0,0 1 0 0 0,0-1 0 0 0,0 0 0 0 0,0 0 0 0 0,0 1 0 0 0,0-1 0 0 0,0 0 0 0 0,-2 1 0 0 0,-3 2-1227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56.968"/>
    </inkml:context>
    <inkml:brush xml:id="br0">
      <inkml:brushProperty name="width" value="0.05" units="cm"/>
      <inkml:brushProperty name="height" value="0.05" units="cm"/>
    </inkml:brush>
  </inkml:definitions>
  <inkml:trace contextRef="#ctx0" brushRef="#br0">226 17 7937 0 0,'-7'-3'180'0'0,"0"0"0"0"0,-1 1 1 0 0,1 0-1 0 0,0 1 0 0 0,-1 0 1 0 0,1 0-1 0 0,0 1 0 0 0,-1-1 0 0 0,1 2 1 0 0,-1-1-1 0 0,1 1 0 0 0,-1 0 1 0 0,-13 4-1 0 0,16-3-85 0 0,0 0 0 0 0,0 0 0 0 0,0 0 1 0 0,0 1-1 0 0,1-1 0 0 0,-1 1 0 0 0,1 0 0 0 0,0 1 0 0 0,0-1 0 0 0,0 1 1 0 0,0-1-1 0 0,0 1 0 0 0,1 1 0 0 0,0-1 0 0 0,0 0 0 0 0,0 1 1 0 0,0-1-1 0 0,1 1 0 0 0,0 0 0 0 0,-3 7 0 0 0,-2 13 340 0 0,1 1-1 0 0,1 0 1 0 0,1-1-1 0 0,1 1 1 0 0,2 38-1 0 0,1-51-334 0 0,0 0-1 0 0,2-1 0 0 0,-1 1 1 0 0,2 0-1 0 0,0-1 1 0 0,0 1-1 0 0,1-1 1 0 0,1 0-1 0 0,0 0 0 0 0,0-1 1 0 0,1 1-1 0 0,15 20 1 0 0,-19-30-101 0 0,-1 0 0 0 0,1 0 0 0 0,0 0 0 0 0,0 0 0 0 0,0 0 0 0 0,0-1 0 0 0,0 1 0 0 0,0-1-1 0 0,1 0 1 0 0,-1 1 0 0 0,0-1 0 0 0,1 0 0 0 0,-1 0 0 0 0,1 0 0 0 0,-1-1 0 0 0,1 1 0 0 0,0 0 0 0 0,-1-1 0 0 0,6 0 0 0 0,-4 0-63 0 0,0-1 0 0 0,-1 0-1 0 0,1 0 1 0 0,0 0 0 0 0,-1 0 0 0 0,1-1 0 0 0,-1 1-1 0 0,1-1 1 0 0,-1 0 0 0 0,0 0 0 0 0,1 0-1 0 0,2-4 1 0 0,5-3-239 0 0,-1-1 1 0 0,0-1-1 0 0,-1 0 0 0 0,-1 0 0 0 0,1-1 1 0 0,7-15-1 0 0,-6 8 215 0 0,-2 1 0 0 0,0-1 0 0 0,-1-1 0 0 0,0 1 0 0 0,-2-1 0 0 0,6-40 0 0 0,-10 47 54 0 0,0 0 0 0 0,-1 0 0 0 0,0 0 0 0 0,-1 0 1 0 0,0 0-1 0 0,-1 0 0 0 0,-1 1 0 0 0,0-1 0 0 0,0 0 0 0 0,-1 1 0 0 0,-1 0 1 0 0,-7-13-1 0 0,12 24 25 0 0,-1-1 1 0 0,1 1 0 0 0,-1 0-1 0 0,0-1 1 0 0,0 1 0 0 0,0 0-1 0 0,0 0 1 0 0,0 0 0 0 0,0 0-1 0 0,0 0 1 0 0,0 0-1 0 0,0 0 1 0 0,0 0 0 0 0,0 0-1 0 0,-1 0 1 0 0,1 1 0 0 0,0-1-1 0 0,-1 0 1 0 0,1 1-1 0 0,0-1 1 0 0,-1 1 0 0 0,1 0-1 0 0,-1-1 1 0 0,1 1 0 0 0,-3 0-1 0 0,1 0-27 0 0,1 1-1 0 0,-1 0 1 0 0,1 0-1 0 0,0-1 1 0 0,-1 2-1 0 0,1-1 1 0 0,0 0-1 0 0,-1 0 0 0 0,1 1 1 0 0,0-1-1 0 0,0 1 1 0 0,0 0-1 0 0,-2 2 1 0 0,-7 9-229 0 0,1 0 0 0 0,1 0 0 0 0,-13 23 1 0 0,21-34 239 0 0,-7 12-725 0 0,1 1-1 0 0,1-1 1 0 0,-6 19-1 0 0,6-14-241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57.450"/>
    </inkml:context>
    <inkml:brush xml:id="br0">
      <inkml:brushProperty name="width" value="0.05" units="cm"/>
      <inkml:brushProperty name="height" value="0.05" units="cm"/>
    </inkml:brush>
  </inkml:definitions>
  <inkml:trace contextRef="#ctx0" brushRef="#br0">112 104 8793 0 0,'3'6'1029'0'0,"-3"-6"-990"0"0,0 0-1 0 0,0 0 1 0 0,0 0 0 0 0,0 0-1 0 0,0 0 1 0 0,0 0 0 0 0,0 0-1 0 0,0 0 1 0 0,0 0-1 0 0,0 0 1 0 0,0 0 0 0 0,0 0-1 0 0,0 0 1 0 0,0 0 0 0 0,-1 0-1 0 0,1 0 1 0 0,0 0-1 0 0,0 0 1 0 0,0 0 0 0 0,0 0-1 0 0,0 0 1 0 0,0 1 0 0 0,0-1-1 0 0,0 0 1 0 0,0 0 0 0 0,0 0-1 0 0,0 0 1 0 0,0 0-1 0 0,0 0 1 0 0,0 0 0 0 0,0 0-1 0 0,0 0 1 0 0,0 0 0 0 0,0 0-1 0 0,0 0 1 0 0,0 1-1 0 0,0-1 1 0 0,0 0 0 0 0,0 0-1 0 0,0 0 1 0 0,0 0 0 0 0,0 0-1 0 0,0 0 1 0 0,0 0-1 0 0,0 0 1 0 0,0 0 0 0 0,2 9 3387 0 0,0 12-2511 0 0,-3-15-868 0 0,1-1-1 0 0,-1 1 1 0 0,0 0 0 0 0,-1 0 0 0 0,1-1 0 0 0,-1 1-1 0 0,0 0 1 0 0,-1-1 0 0 0,-3 6 0 0 0,-32 48-110 0 0,13-23 103 0 0,24-35-40 0 0,-3 6 4 0 0,0 0 1 0 0,-1 0-1 0 0,0-1 0 0 0,0 1 0 0 0,-6 5 1 0 0,10-12-3 0 0,1 0-21 0 0,0 0 14 0 0,0-1 1 0 0,0 1 0 0 0,0 0 0 0 0,0 0-1 0 0,0 0 1 0 0,0-1 0 0 0,0 1 0 0 0,0 0-1 0 0,0 0 1 0 0,0-1 0 0 0,0 1 0 0 0,1 0 0 0 0,-1 0-1 0 0,0 0 1 0 0,0-1 0 0 0,0 1 0 0 0,0 0-1 0 0,0 0 1 0 0,0 0 0 0 0,1 0 0 0 0,-1-1-1 0 0,0 1 1 0 0,0 0 0 0 0,0 0 0 0 0,0 0-1 0 0,1 0 1 0 0,-1 0 0 0 0,0 0 0 0 0,0 0 0 0 0,0-1-1 0 0,1 1 1 0 0,-1 0 0 0 0,0 0 0 0 0,0 0-1 0 0,0 0 1 0 0,1 0 0 0 0,-1 0 0 0 0,0 0-1 0 0,0 0 1 0 0,0 0 0 0 0,1 0 0 0 0,-1 0-1 0 0,0 0 1 0 0,0 0 0 0 0,1 0 0 0 0,-1 0 0 0 0,0 0-1 0 0,0 1 1 0 0,0-1 0 0 0,1 0 0 0 0,-1 0-1 0 0,0 0 1 0 0,0 0 0 0 0,0 0 0 0 0,0 0-1 0 0,1 1 1 0 0,-1-1 0 0 0,0 0 0 0 0,0 0-1 0 0,0 0 1 0 0,0 0 0 0 0,1 1 0 0 0,18 15-156 0 0,-4-3 184 0 0,-6-7-17 0 0,1-1-1 0 0,0 0 0 0 0,1-1 1 0 0,-1 0-1 0 0,1 0 1 0 0,-1-1-1 0 0,1-1 0 0 0,0 1 1 0 0,0-2-1 0 0,18 1 0 0 0,-14-1-1 0 0,1-2 0 0 0,-1 1 0 0 0,1-2 0 0 0,-1 0 0 0 0,0-1 0 0 0,0-1 0 0 0,16-5-1 0 0,-27 7 0 0 0,0 1-1 0 0,-1-1 0 0 0,1 1 0 0 0,-1-1 0 0 0,1 0 0 0 0,-1 0 0 0 0,0 0 1 0 0,0-1-1 0 0,0 1 0 0 0,0-1 0 0 0,0 0 0 0 0,-1 0 0 0 0,1 0 0 0 0,-1 0 1 0 0,0 0-1 0 0,0 0 0 0 0,3-5 0 0 0,-3 1 11 0 0,-1 1 0 0 0,1 0-1 0 0,-1-1 1 0 0,0 1 0 0 0,0-1 0 0 0,-1 1-1 0 0,0-1 1 0 0,0 1 0 0 0,-2-10-1 0 0,0 2 2 0 0,-1 0-1 0 0,0 0 1 0 0,-1 1-1 0 0,0-1 1 0 0,-1 1-1 0 0,-1 0 1 0 0,0 0-1 0 0,-13-18 1 0 0,-4-4-19 0 0,-46-49 1 0 0,69 83-78 0 0,-1 1 0 0 0,1-1 0 0 0,-1 0 0 0 0,1 0 0 0 0,-1 1 0 0 0,0-1 0 0 0,1 0 0 0 0,-1 1 0 0 0,0-1 1 0 0,0 1-1 0 0,1-1 0 0 0,-1 1 0 0 0,0-1 0 0 0,0 1 0 0 0,0-1 0 0 0,1 1 0 0 0,-3-1 0 0 0,-3 15-3094 0 0,6-12 3009 0 0,-2 4-1344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59.165"/>
    </inkml:context>
    <inkml:brush xml:id="br0">
      <inkml:brushProperty name="width" value="0.05" units="cm"/>
      <inkml:brushProperty name="height" value="0.05" units="cm"/>
    </inkml:brush>
  </inkml:definitions>
  <inkml:trace contextRef="#ctx0" brushRef="#br0">57 126 8165 0 0,'0'0'305'0'0,"-5"-5"18"0"0,-1-1-131 0 0,-3-4-40 0 0,-6-5 3179 0 0,-6-9-2881 0 0,24 20-352 0 0,3-3-91 0 0,1 1 0 0 0,0 0-1 0 0,0 1 1 0 0,1 0 0 0 0,0 0 0 0 0,0 0 0 0 0,12-4 0 0 0,-13 6-1 0 0,-1 1 0 0 0,1 0 0 0 0,0 0 0 0 0,-1 0 0 0 0,1 1 0 0 0,0 0 0 0 0,0 1 0 0 0,0 0 0 0 0,0 0 0 0 0,7 1 0 0 0,5-1 36 0 0,-10 0-2 0 0,0 1 1 0 0,0 0 0 0 0,0 0 0 0 0,-1 1 0 0 0,1 0 0 0 0,-1 1 0 0 0,1 0 0 0 0,13 6 0 0 0,-19 1 21 0 0,-3 11-40 0 0,0 1 1 0 0,-2 0-1 0 0,-5 30 0 0 0,5-46-12 0 0,0 0 0 0 0,0 0 0 0 0,-1 0 0 0 0,1 0 1 0 0,-1 0-1 0 0,-1 0 0 0 0,1-1 0 0 0,-1 0 0 0 0,0 1 0 0 0,-8 7 0 0 0,0 1 46 0 0,2-2-5 0 0,-13 16 201 0 0,1 1 1 0 0,-21 39-1 0 0,42-67 689 0 0,7 4-862 0 0,17 12-61 0 0,-18-13-126 0 0,22-1-770 0 0,85 9 369 0 0,-107-11 385 0 0,0-1 1 0 0,0 1-1 0 0,0-1 1 0 0,0 0-1 0 0,0 0 1 0 0,0-1-1 0 0,0 1 1 0 0,9-3-1 0 0,2 0-1052 0 0,-14 3 192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59.508"/>
    </inkml:context>
    <inkml:brush xml:id="br0">
      <inkml:brushProperty name="width" value="0.05" units="cm"/>
      <inkml:brushProperty name="height" value="0.05" units="cm"/>
    </inkml:brush>
  </inkml:definitions>
  <inkml:trace contextRef="#ctx0" brushRef="#br0">61 32 7777 0 0,'-3'1'31'0'0,"-4"2"106"0"0,0 0 1 0 0,1 0-1 0 0,-1-1 1 0 0,0 0 0 0 0,0-1-1 0 0,-10 2 1 0 0,31-2 3316 0 0,-1 0-2530 0 0,1 0 0 0 0,22-1 0 0 0,74-18 437 0 0,88-9-1432 0 0,-132 19-2179 0 0,-47 8 890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59.990"/>
    </inkml:context>
    <inkml:brush xml:id="br0">
      <inkml:brushProperty name="width" value="0.05" units="cm"/>
      <inkml:brushProperty name="height" value="0.05" units="cm"/>
    </inkml:brush>
  </inkml:definitions>
  <inkml:trace contextRef="#ctx0" brushRef="#br0">350 138 7937 0 0,'0'0'59'0'0,"1"-1"1"0"0,-1 0-1 0 0,1 0 1 0 0,-1 1-1 0 0,1-1 1 0 0,-1 0-1 0 0,0 0 1 0 0,1 0-1 0 0,-1 0 0 0 0,0 0 1 0 0,0 1-1 0 0,0-1 1 0 0,0 0-1 0 0,0 0 1 0 0,0 0-1 0 0,0 0 1 0 0,0 0-1 0 0,0 0 1 0 0,0 0-1 0 0,0 0 1 0 0,0 0-1 0 0,-1 1 1 0 0,1-1-1 0 0,0 0 1 0 0,-1 0-1 0 0,1 0 1 0 0,-1 0-1 0 0,0-1 0 0 0,-5-11 308 0 0,3 7-297 0 0,-1 0 0 0 0,0 0 0 0 0,0 0 0 0 0,0 0 0 0 0,0 1-1 0 0,-1-1 1 0 0,0 1 0 0 0,0 0 0 0 0,0 1 0 0 0,-1-1 0 0 0,0 1 0 0 0,0 0 0 0 0,0 0-1 0 0,0 1 1 0 0,0 0 0 0 0,-1 0 0 0 0,1 1 0 0 0,-14-4 0 0 0,11 3-23 0 0,0 1 0 0 0,-1 0 0 0 0,1 1 0 0 0,0 0 0 0 0,-1 1 0 0 0,1 0 0 0 0,-1 0 0 0 0,1 1 0 0 0,0 0 0 0 0,-1 0 0 0 0,1 1 0 0 0,0 1 0 0 0,-15 5 0 0 0,21-7-21 0 0,1 0-1 0 0,-1 1 1 0 0,0-1-1 0 0,1 1 1 0 0,-1-1-1 0 0,1 1 1 0 0,0 0-1 0 0,0 0 1 0 0,0 0-1 0 0,-1 0 1 0 0,2 1-1 0 0,-1-1 1 0 0,0 1-1 0 0,0-1 1 0 0,1 1-1 0 0,0-1 1 0 0,-1 1-1 0 0,1 0 1 0 0,0-1-1 0 0,0 1 1 0 0,0 0-1 0 0,1 0 1 0 0,-1 0-1 0 0,1 0 1 0 0,0 0-1 0 0,-1 0 1 0 0,1 0-1 0 0,0 0 1 0 0,1 0-1 0 0,-1 0 1 0 0,1 0-1 0 0,-1 0 1 0 0,1 0-1 0 0,0-1 1 0 0,0 1-1 0 0,2 3 0 0 0,0 3 46 0 0,1-1-1 0 0,0 0 0 0 0,1-1 0 0 0,0 1 0 0 0,0-1 0 0 0,1 0 1 0 0,-1 0-1 0 0,2 0 0 0 0,-1-1 0 0 0,14 11 0 0 0,5-3-38 0 0,0 0 0 0 0,1-2 0 0 0,0-1 0 0 0,41 12 0 0 0,-29-10-41 0 0,43 20 0 0 0,-80-33 10 0 0,0 0 0 0 0,-1 1 0 0 0,1-1-1 0 0,-1 0 1 0 0,1 1 0 0 0,0-1 0 0 0,-1 0 0 0 0,1 1 0 0 0,-1-1 0 0 0,1 1 0 0 0,0-1 0 0 0,-1 1 0 0 0,0-1 0 0 0,1 1 0 0 0,-1-1 0 0 0,1 1 0 0 0,-1-1 0 0 0,0 1 0 0 0,1 0 0 0 0,-1-1 0 0 0,0 1 0 0 0,1 0 0 0 0,-1-1 0 0 0,0 2 0 0 0,0-1 2 0 0,0-1 0 0 0,-1 1 1 0 0,1 0-1 0 0,0 0 0 0 0,-1-1 0 0 0,1 1 1 0 0,0 0-1 0 0,-1-1 0 0 0,1 1 0 0 0,-1-1 1 0 0,1 1-1 0 0,-1 0 0 0 0,0-1 0 0 0,1 1 1 0 0,-1-1-1 0 0,1 0 0 0 0,-1 1 0 0 0,-1 0 1 0 0,-39 15 122 0 0,34-14-114 0 0,-36 10-14 0 0,-1-2 0 0 0,-1-3 0 0 0,-56 4 1 0 0,67-7-178 0 0,27-4-34 0 0,1 1-1 0 0,-1-1 1 0 0,1 0 0 0 0,-1 0-1 0 0,0-1 1 0 0,1 0-1 0 0,0 0 1 0 0,-1 0 0 0 0,1-1-1 0 0,0 0 1 0 0,-12-5-1 0 0,18 6 145 0 0,-1 1 0 0 0,1-1 0 0 0,-1 1 0 0 0,1-1 0 0 0,-1 1 0 0 0,1-1-1 0 0,-1 1 1 0 0,1-1 0 0 0,0 1 0 0 0,-1-1 0 0 0,1 1 0 0 0,0-1 0 0 0,0 0-1 0 0,0 1 1 0 0,-1-1 0 0 0,1 0 0 0 0,0 1 0 0 0,0-1 0 0 0,0 0 0 0 0,0 1 0 0 0,0-1-1 0 0,0 0 1 0 0,0 1 0 0 0,0-1 0 0 0,0 0 0 0 0,0 1 0 0 0,1-1 0 0 0,-1 0-1 0 0,0 0 1 0 0,1-1-73 0 0,0 0 0 0 0,0 0 0 0 0,-1 1 0 0 0,1-1 0 0 0,0 0 0 0 0,0 1 0 0 0,1-1 0 0 0,-1 1 0 0 0,0-1 0 0 0,2-1 0 0 0,10-2-833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37.118"/>
    </inkml:context>
    <inkml:brush xml:id="br0">
      <inkml:brushProperty name="width" value="0.05" units="cm"/>
      <inkml:brushProperty name="height" value="0.05" units="cm"/>
    </inkml:brush>
  </inkml:definitions>
  <inkml:trace contextRef="#ctx0" brushRef="#br0">357 195 6881 0 0,'36'-29'1278'0'0,"-25"17"-545"0"0,0-1 0 0 0,0 0 0 0 0,-1-1 0 0 0,-1 0 0 0 0,10-21-1 0 0,-19 33-609 0 0,0 0 0 0 0,0 0 0 0 0,0 1 0 0 0,0-1-1 0 0,0 0 1 0 0,0 0 0 0 0,0 1 0 0 0,-1-1-1 0 0,1 0 1 0 0,-1 1 0 0 0,1-1 0 0 0,-1 0 0 0 0,0 1-1 0 0,1-1 1 0 0,-1 1 0 0 0,0-1 0 0 0,-2-2-1 0 0,1 1 64 0 0,0 0-1 0 0,0 1 1 0 0,0-1-1 0 0,-1 1 1 0 0,1-1-1 0 0,-1 1 1 0 0,1 0-1 0 0,-6-3 0 0 0,4 3-133 0 0,-1 1 0 0 0,0 0 0 0 0,0 0 0 0 0,0 1 0 0 0,0-1 0 0 0,0 1 0 0 0,0 0 0 0 0,0 0 0 0 0,0 1 0 0 0,0-1-1 0 0,1 1 1 0 0,-1 0 0 0 0,0 1 0 0 0,0-1 0 0 0,1 1 0 0 0,-1 0 0 0 0,0 0 0 0 0,-6 4 0 0 0,-4 3 37 0 0,1 0 0 0 0,0 1 0 0 0,0 0 0 0 0,-15 15 0 0 0,6 0 42 0 0,0 0-1 0 0,1 1 1 0 0,2 2 0 0 0,0 0 0 0 0,2 1 0 0 0,2 0-1 0 0,-18 42 1 0 0,20-35-22 0 0,1-1 1 0 0,3 2-1 0 0,0-1 1 0 0,2 2-1 0 0,2-1 1 0 0,-2 53-1 0 0,8-76-98 0 0,0 0 1 0 0,1 0-1 0 0,1 0 0 0 0,0 0 1 0 0,0-1-1 0 0,2 1 0 0 0,6 18 1 0 0,-7-25-8 0 0,0 1 1 0 0,1-1 0 0 0,0 0-1 0 0,0 0 1 0 0,1-1 0 0 0,-1 1-1 0 0,2-1 1 0 0,-1 0-1 0 0,1 0 1 0 0,0-1 0 0 0,0 0-1 0 0,0 0 1 0 0,1 0 0 0 0,9 5-1 0 0,-5-5 2 0 0,-1 0 0 0 0,1-1 0 0 0,0 0 0 0 0,0 0 0 0 0,1-1 0 0 0,-1-1-1 0 0,1 0 1 0 0,0 0 0 0 0,-1-2 0 0 0,1 1 0 0 0,19-2 0 0 0,-15-2-22 0 0,1 0 0 0 0,0-1 0 0 0,-1 0-1 0 0,0-1 1 0 0,0-1 0 0 0,-1-1 0 0 0,20-11 0 0 0,0-3-188 0 0,-2-2 0 0 0,0-2 0 0 0,-2-1 0 0 0,-1-1 0 0 0,51-60 0 0 0,-68 72 111 0 0,-1 0 1 0 0,0-1-1 0 0,-1 0 0 0 0,-1 0 1 0 0,10-23-1 0 0,-17 31 81 0 0,0 1 0 0 0,-1-1 1 0 0,0 0-1 0 0,0 0 0 0 0,-1 0 0 0 0,1 0 0 0 0,-2 0 0 0 0,0 0 1 0 0,0 0-1 0 0,0-1 0 0 0,-1 1 0 0 0,0 0 0 0 0,0 0 0 0 0,-1 0 0 0 0,-3-9 1 0 0,-1 3 2 0 0,0 0 0 0 0,-1 0 0 0 0,0 1 0 0 0,-1 0 1 0 0,-1 1-1 0 0,-16-20 0 0 0,-69-61-13 0 0,84 84 18 0 0,-1 0-13 0 0,0-1 1 0 0,0 1 0 0 0,-1 1-1 0 0,0 0 1 0 0,-1 1 0 0 0,-14-7-1 0 0,23 12-16 0 0,-1 1-1 0 0,1-1 1 0 0,0 1-1 0 0,-1 0 1 0 0,1 0-1 0 0,-1 0 0 0 0,0 1 1 0 0,1-1-1 0 0,-1 1 1 0 0,1 0-1 0 0,-1 1 0 0 0,0-1 1 0 0,1 1-1 0 0,-1 0 1 0 0,1 0-1 0 0,-1 0 1 0 0,1 1-1 0 0,0-1 0 0 0,0 1 1 0 0,-1 0-1 0 0,1 0 1 0 0,0 1-1 0 0,-3 2 1 0 0,4-2-200 0 0,2-1 1 0 0,-1 0 0 0 0,0 1 0 0 0,0-1 0 0 0,1 1 0 0 0,0-1 0 0 0,-1 1-1 0 0,1 0 1 0 0,0 0 0 0 0,0-1 0 0 0,0 1 0 0 0,1 0 0 0 0,-1 0 0 0 0,1 0-1 0 0,-1 0 1 0 0,1 0 0 0 0,1 6 0 0 0,-3 12-2048 0 0,-2-7 824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1:00.377"/>
    </inkml:context>
    <inkml:brush xml:id="br0">
      <inkml:brushProperty name="width" value="0.05" units="cm"/>
      <inkml:brushProperty name="height" value="0.05" units="cm"/>
    </inkml:brush>
  </inkml:definitions>
  <inkml:trace contextRef="#ctx0" brushRef="#br0">70 93 8861 0 0,'3'0'61'0'0,"12"0"246"0"0,-15 0-281 0 0,0 0 0 0 0,1 0 0 0 0,-1 0 0 0 0,0 0-1 0 0,0 0 1 0 0,0 0 0 0 0,0 0 0 0 0,1 0 0 0 0,-1 0 0 0 0,0 0-1 0 0,0 0 1 0 0,0 0 0 0 0,0 0 0 0 0,1 0 0 0 0,-1 0 0 0 0,0 0-1 0 0,0 0 1 0 0,0 0 0 0 0,0 0 0 0 0,0 0 0 0 0,1 0 0 0 0,-1 0-1 0 0,0 0 1 0 0,0-1 0 0 0,0 1 0 0 0,0 0 0 0 0,0 0 0 0 0,0 0-1 0 0,1 0 1 0 0,-1 0 0 0 0,0 0 0 0 0,0-1 0 0 0,0 1 0 0 0,0 0-1 0 0,0 0 1 0 0,0 0 0 0 0,0 0 0 0 0,0 0 0 0 0,0-1 0 0 0,0 1-1 0 0,0 0 1 0 0,0 0 0 0 0,0 0 0 0 0,0 0 0 0 0,0-1 0 0 0,0 1-1 0 0,0 0 1 0 0,0 0 0 0 0,0 0 0 0 0,0 0 0 0 0,0-1-1 0 0,0 1 1 0 0,0 0 0 0 0,0 0 0 0 0,0 0 0 0 0,0 0 0 0 0,0 0-1 0 0,0-1 1 0 0,0 1 0 0 0,0 0 0 0 0,-1 0 71 0 0,1-1-1 0 0,0 1 1 0 0,-1 0-1 0 0,1 0 1 0 0,0 0 0 0 0,0-1-1 0 0,-1 1 1 0 0,1 0 0 0 0,0 0-1 0 0,-1 0 1 0 0,1 0-1 0 0,-1-1 1 0 0,1 1 0 0 0,0 0-1 0 0,-1 0 1 0 0,1 0-1 0 0,0 0 1 0 0,-1 0 0 0 0,1 0-1 0 0,-1 0 1 0 0,1 0-1 0 0,0 0 1 0 0,-1 0 0 0 0,1 0-1 0 0,0 0 1 0 0,-1 1 0 0 0,1-1-1 0 0,-1 0 1 0 0,1 0-1 0 0,0 0 1 0 0,-1 0 0 0 0,1 1-1 0 0,-16 13 775 0 0,-14 25-1105 0 0,26-34 519 0 0,0 2-222 0 0,0-1-1 0 0,1 1 0 0 0,-1 0 0 0 0,1 0 0 0 0,1 0 1 0 0,-1 0-1 0 0,1 0 0 0 0,0 1 0 0 0,1-1 0 0 0,0 1 0 0 0,0-1 1 0 0,1 11-1 0 0,0-14-42 0 0,0 0-1 0 0,0 0 1 0 0,1 0 0 0 0,0-1-1 0 0,-1 1 1 0 0,1 0 0 0 0,1 0-1 0 0,-1-1 1 0 0,1 1 0 0 0,-1-1-1 0 0,1 1 1 0 0,0-1 0 0 0,0 0-1 0 0,0 0 1 0 0,1 0 0 0 0,-1 0-1 0 0,1 0 1 0 0,0 0 0 0 0,0-1-1 0 0,0 1 1 0 0,0-1 0 0 0,0 0-1 0 0,0 0 1 0 0,0 0 0 0 0,8 3-1 0 0,-3-2-99 0 0,0-1-1 0 0,1 1 0 0 0,-1-2 1 0 0,1 1-1 0 0,0-1 0 0 0,-1-1 1 0 0,1 1-1 0 0,0-1 0 0 0,0-1 0 0 0,-1 0 1 0 0,1 0-1 0 0,0 0 0 0 0,-1-1 1 0 0,0-1-1 0 0,1 0 0 0 0,-1 0 0 0 0,8-4 1 0 0,-6 2-66 0 0,-1 0-1 0 0,0-1 1 0 0,0 0 0 0 0,-1 0 0 0 0,0-1 0 0 0,0 0 0 0 0,0-1-1 0 0,-1 0 1 0 0,0 0 0 0 0,0 0 0 0 0,-1-1 0 0 0,0 0 0 0 0,7-16-1 0 0,-11 21 126 0 0,-1-1 0 0 0,1 1 0 0 0,-1 0 0 0 0,0-1-1 0 0,0 0 1 0 0,-1 1 0 0 0,1-1 0 0 0,-1 0-1 0 0,0 1 1 0 0,0-1 0 0 0,0 0 0 0 0,-1 1-1 0 0,0-1 1 0 0,-2-6 0 0 0,1 4 12 0 0,-1 0 0 0 0,0 0 0 0 0,0 0 0 0 0,-1 0 0 0 0,0 1 0 0 0,0-1 0 0 0,0 1 0 0 0,-10-9 0 0 0,9 9 11 0 0,0 1 0 0 0,0 0 0 0 0,-1 0 0 0 0,0 0-1 0 0,0 1 1 0 0,0 0 0 0 0,0 0 0 0 0,-1 0 0 0 0,0 1 0 0 0,1 0-1 0 0,-1 0 1 0 0,0 1 0 0 0,-1 0 0 0 0,1 0 0 0 0,0 1 0 0 0,0 0-1 0 0,-1 0 1 0 0,1 1 0 0 0,-12 0 0 0 0,15 1-23 0 0,1 0 1 0 0,-1 1-1 0 0,0-1 1 0 0,0 1-1 0 0,1 0 1 0 0,-1 0-1 0 0,1 0 1 0 0,0 0 0 0 0,0 0-1 0 0,-1 1 1 0 0,1 0-1 0 0,1 0 1 0 0,-1 0-1 0 0,0 0 1 0 0,-2 3-1 0 0,4-4-80 0 0,0 0-1 0 0,-1 0 1 0 0,1-1-1 0 0,0 1 1 0 0,0 0-1 0 0,0 0 1 0 0,1 0-1 0 0,-1 0 1 0 0,0 0 0 0 0,1 0-1 0 0,-1 0 1 0 0,1 1-1 0 0,0-1 1 0 0,0 0-1 0 0,-1 0 1 0 0,1 0-1 0 0,1 0 1 0 0,-1 0-1 0 0,0 1 1 0 0,0-1-1 0 0,1 0 1 0 0,0 0-1 0 0,-1 0 1 0 0,1 0 0 0 0,0 0-1 0 0,0 0 1 0 0,0 0-1 0 0,0 0 1 0 0,2 2-1 0 0,6 6-867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1:00.938"/>
    </inkml:context>
    <inkml:brush xml:id="br0">
      <inkml:brushProperty name="width" value="0.05" units="cm"/>
      <inkml:brushProperty name="height" value="0.05" units="cm"/>
    </inkml:brush>
  </inkml:definitions>
  <inkml:trace contextRef="#ctx0" brushRef="#br0">81 105 8069 0 0,'7'-2'1917'0'0,"-11"14"-891"0"0,-4 18-449 0 0,-19 45 1 0 0,15-48-579 0 0,-14 56 0 0 0,15-52-2401 0 0,19-46 714 0 0,-1-1 1706 0 0,-1 0-1 0 0,0-1 0 0 0,-1 1 0 0 0,-1-1 0 0 0,3-24 0 0 0,-5 25 223 0 0,0 0 0 0 0,2 0 0 0 0,0 0-1 0 0,1 1 1 0 0,12-26 0 0 0,-16 38-195 0 0,0 1 1 0 0,0 0 0 0 0,0 1-1 0 0,1-1 1 0 0,-1 0-1 0 0,1 0 1 0 0,-1 0-1 0 0,1 1 1 0 0,-1-1 0 0 0,1 1-1 0 0,0-1 1 0 0,0 1-1 0 0,0 0 1 0 0,0 0-1 0 0,3-2 1 0 0,-3 3 8 0 0,-1-1 1 0 0,1 1-1 0 0,0 0 0 0 0,-1 0 0 0 0,1 0 1 0 0,-1 0-1 0 0,1 0 0 0 0,-1 0 0 0 0,1 1 1 0 0,-1-1-1 0 0,1 0 0 0 0,-1 1 0 0 0,1-1 1 0 0,-1 1-1 0 0,0-1 0 0 0,1 1 1 0 0,2 1-1 0 0,0 2 76 0 0,0-1 0 0 0,-1 0 0 0 0,1 1 0 0 0,0 0 0 0 0,-1 0 1 0 0,0 0-1 0 0,0 0 0 0 0,0 1 0 0 0,-1-1 0 0 0,1 1 0 0 0,3 8 1 0 0,17 65 855 0 0,-19-58-830 0 0,2-1 0 0 0,0 0 0 0 0,0 0 0 0 0,2-1 0 0 0,1 0 0 0 0,18 29 0 0 0,-25-44-154 0 0,0 0 0 0 0,0 0 0 0 0,0-1-1 0 0,1 1 1 0 0,-1-1 0 0 0,1 1-1 0 0,0-1 1 0 0,-1 0 0 0 0,1 0 0 0 0,0 0-1 0 0,0-1 1 0 0,1 1 0 0 0,-1-1-1 0 0,0 0 1 0 0,0 0 0 0 0,4 1 0 0 0,-3-2-24 0 0,-1 1 1 0 0,0-2-1 0 0,1 1 1 0 0,-1 0-1 0 0,0-1 1 0 0,0 1 0 0 0,1-1-1 0 0,-1 0 1 0 0,0 0-1 0 0,0 0 1 0 0,0-1-1 0 0,0 1 1 0 0,0-1-1 0 0,0 0 1 0 0,0 1-1 0 0,4-5 1 0 0,0-1-92 0 0,1 0 1 0 0,-1-1-1 0 0,-1 1 1 0 0,0-2-1 0 0,0 1 1 0 0,0 0-1 0 0,-1-1 1 0 0,-1 0-1 0 0,1 0 0 0 0,-1-1 1 0 0,-1 1-1 0 0,0-1 1 0 0,0 0-1 0 0,-1 1 1 0 0,0-1-1 0 0,-1 0 0 0 0,1-19 1 0 0,-2 13-7 0 0,0 1 0 0 0,-1-1 0 0 0,-1 1-1 0 0,0-1 1 0 0,-1 1 0 0 0,-1 0 0 0 0,0 0 0 0 0,-1 0 0 0 0,-1 1 0 0 0,-14-28 0 0 0,19 41 96 0 0,1 0 0 0 0,-1-1 0 0 0,0 1 0 0 0,0 0 0 0 0,0 0 0 0 0,0 0 0 0 0,0-1-1 0 0,0 1 1 0 0,0 0 0 0 0,0 0 0 0 0,0 0 0 0 0,-1 1 0 0 0,1-1 0 0 0,0 0 0 0 0,-1 0 0 0 0,-2 0 0 0 0,3 1 0 0 0,1 0-1 0 0,-1 0 1 0 0,0 0 0 0 0,0 0-1 0 0,0 0 1 0 0,0 0 0 0 0,0 0-1 0 0,0 0 1 0 0,0 1-1 0 0,1-1 1 0 0,-1 0 0 0 0,0 1-1 0 0,0-1 1 0 0,0 1 0 0 0,1-1-1 0 0,-1 1 1 0 0,0-1-1 0 0,1 1 1 0 0,-1-1 0 0 0,-1 2-1 0 0,-2 4-257 0 0,0 0 0 0 0,0 0 0 0 0,1 0 0 0 0,-1 0 0 0 0,-3 10 0 0 0,3 5-999 0 0,4-6 294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1:01.372"/>
    </inkml:context>
    <inkml:brush xml:id="br0">
      <inkml:brushProperty name="width" value="0.05" units="cm"/>
      <inkml:brushProperty name="height" value="0.05" units="cm"/>
    </inkml:brush>
  </inkml:definitions>
  <inkml:trace contextRef="#ctx0" brushRef="#br0">16 102 7905 0 0,'-1'-1'98'0'0,"0"0"1"0"0,0 0 0 0 0,0 0 0 0 0,1 0 0 0 0,-1 0-1 0 0,0 0 1 0 0,0 0 0 0 0,0 0 0 0 0,1 0-1 0 0,-1 0 1 0 0,1 0 0 0 0,-1 0 0 0 0,0-2-1 0 0,-3-3 1833 0 0,3 18-967 0 0,3 51 95 0 0,0-32-746 0 0,-4 46 0 0 0,0 45-1419 0 0,3-137 804 0 0,0 0-1 0 0,1 1 1 0 0,1-1-1 0 0,0 1 1 0 0,9-24-1 0 0,34-69 283 0 0,-20 50-56 0 0,-20 43 106 0 0,1 0 0 0 0,11-15 0 0 0,-15 23 6 0 0,1 1 0 0 0,0 0 1 0 0,0 0-1 0 0,0 0 0 0 0,1 1 0 0 0,0 0 1 0 0,0-1-1 0 0,7-3 0 0 0,-11 7-12 0 0,0 1 0 0 0,0-1-1 0 0,0 1 1 0 0,0-1 0 0 0,0 1-1 0 0,0-1 1 0 0,0 1 0 0 0,1 0-1 0 0,-1-1 1 0 0,0 1 0 0 0,0 0-1 0 0,0 0 1 0 0,1 0 0 0 0,-1 0 0 0 0,0 0-1 0 0,0 0 1 0 0,0 0 0 0 0,1 1-1 0 0,-1-1 1 0 0,0 0 0 0 0,0 1-1 0 0,0-1 1 0 0,0 0 0 0 0,2 2-1 0 0,-1 0 25 0 0,0 0-1 0 0,0-1 0 0 0,0 1 1 0 0,0 0-1 0 0,0 0 0 0 0,-1 1 1 0 0,1-1-1 0 0,-1 0 1 0 0,0 0-1 0 0,0 1 0 0 0,1 2 1 0 0,2 5 85 0 0,-1 1 1 0 0,0 0-1 0 0,-1 0 0 0 0,2 15 1 0 0,-1 57 156 0 0,-2-54-361 0 0,0 0 1 0 0,8 44-1 0 0,-8-69-267 0 0,0 1 0 0 0,0 0 0 0 0,-1 0 0 0 0,0-1 0 0 0,1 1 0 0 0,-2 0 1 0 0,1 0-1 0 0,0 0 0 0 0,-3 8 0 0 0,0-12-585 0 0,-6 1-166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1:02.044"/>
    </inkml:context>
    <inkml:brush xml:id="br0">
      <inkml:brushProperty name="width" value="0.05" units="cm"/>
      <inkml:brushProperty name="height" value="0.05" units="cm"/>
    </inkml:brush>
  </inkml:definitions>
  <inkml:trace contextRef="#ctx0" brushRef="#br0">4 216 8629 0 0,'-1'0'-12'0'0,"1"0"0"0"0,0 0 0 0 0,0-1 1 0 0,0 1-1 0 0,0 0 0 0 0,0 0 0 0 0,-1 0 0 0 0,1 0 1 0 0,0 0-1 0 0,0 0 0 0 0,0 0 0 0 0,0 0 1 0 0,0 0-1 0 0,0 0 0 0 0,-1-1 0 0 0,1 1 0 0 0,0 0 1 0 0,0 0-1 0 0,0 0 0 0 0,0 0 0 0 0,0 0 0 0 0,0-1 1 0 0,0 1-1 0 0,0 0 0 0 0,0 0 0 0 0,0 0 0 0 0,0 0 1 0 0,0 0-1 0 0,0-1 0 0 0,0 1 0 0 0,0 0 1 0 0,0 0-1 0 0,0 0 0 0 0,0 0 0 0 0,0-1 0 0 0,0 1 1 0 0,0 0-1 0 0,0 0 0 0 0,0 0 0 0 0,0 0 0 0 0,0-1 1 0 0,0 1-1 0 0,0 0 0 0 0,0 0 0 0 0,11-9-167 0 0,3 4 224 0 0,-1 0 0 0 0,0 2-1 0 0,1 0 1 0 0,0 0 0 0 0,0 1 0 0 0,27 0 0 0 0,4-1-30 0 0,30-2-45 0 0,12-1-19 0 0,-76 5 139 0 0,1-1 0 0 0,-1-1 0 0 0,0 0 0 0 0,0 0 0 0 0,13-6 0 0 0,-22 8 15 0 0,-1 0 0 0 0,1 1 0 0 0,0-1 0 0 0,-1 0 0 0 0,1 0 0 0 0,-1 0 0 0 0,1 0 0 0 0,-1 0 0 0 0,1 0 0 0 0,-1-1 0 0 0,0 1 0 0 0,0 0 0 0 0,1-1 0 0 0,-1 1 1 0 0,0-1-1 0 0,0 1 0 0 0,0-1 0 0 0,-1 0 0 0 0,1 1 0 0 0,0-1 0 0 0,-1 0 0 0 0,1 1 0 0 0,-1-1 0 0 0,1-3 0 0 0,-1 4 16 0 0,-1 0 0 0 0,0-1 0 0 0,0 1 0 0 0,0 0 0 0 0,0 0 0 0 0,0 0 0 0 0,0 0 0 0 0,0 0 0 0 0,0 0 0 0 0,0 0 0 0 0,0 0 0 0 0,0 0 0 0 0,-1 0 0 0 0,1 0 0 0 0,-3 0 0 0 0,2-1-13 0 0,0 1 1 0 0,-1 0-1 0 0,1-1 1 0 0,0 0-1 0 0,0 0 1 0 0,0 1-1 0 0,0-1 1 0 0,-2-3-1 0 0,6 14-53 0 0,0 1-1 0 0,0-1 1 0 0,-2 0 0 0 0,1 0-1 0 0,-1 1 1 0 0,-2 15-1 0 0,-7 78 221 0 0,8-86-216 0 0,0-4-42 0 0,0 0-1 0 0,-1-1 1 0 0,-1 0-1 0 0,-6 23 1 0 0,125-278-1864 0 0,-110 229 1821 0 0,-1 3 10 0 0,0-1 0 0 0,0 1 1 0 0,2 0-1 0 0,-1 0 0 0 0,1 1 0 0 0,11-12 1 0 0,-18 22 18 0 0,0-1 1 0 0,1 0 0 0 0,-1 1 0 0 0,1-1 0 0 0,-1 1-1 0 0,1-1 1 0 0,-1 0 0 0 0,1 1 0 0 0,-1-1 0 0 0,1 1-1 0 0,-1 0 1 0 0,1-1 0 0 0,0 1 0 0 0,-1-1 0 0 0,1 1 0 0 0,0 0-1 0 0,-1 0 1 0 0,1-1 0 0 0,0 1 0 0 0,-1 0 0 0 0,1 0-1 0 0,0 0 1 0 0,0 0 0 0 0,-1 0 0 0 0,1 0 0 0 0,0 0 0 0 0,0 0-1 0 0,-1 0 1 0 0,1 0 0 0 0,0 0 0 0 0,0 0 0 0 0,-1 0-1 0 0,1 1 1 0 0,0-1 0 0 0,-1 0 0 0 0,1 1 0 0 0,0-1-1 0 0,-1 0 1 0 0,1 1 0 0 0,0-1 0 0 0,-1 1 0 0 0,1-1 0 0 0,-1 1-1 0 0,1-1 1 0 0,-1 1 0 0 0,1-1 0 0 0,-1 1 0 0 0,1 0-1 0 0,-1-1 1 0 0,0 1 0 0 0,1 0 0 0 0,-1-1 0 0 0,0 1 0 0 0,1 1-1 0 0,1 3 56 0 0,-1 0 0 0 0,0-1 1 0 0,1 1-1 0 0,-1 0 0 0 0,-1 1 0 0 0,1 7 0 0 0,-3 53 284 0 0,1-30-234 0 0,4 57 0 0 0,-3-92-107 0 0,0 0 0 0 0,0 0 0 0 0,0 0 0 0 0,0 0 0 0 0,1 0 0 0 0,-1 0 0 0 0,0 0 0 0 0,1 0 0 0 0,-1 0 0 0 0,0 0 0 0 0,1 0 0 0 0,-1 0 0 0 0,1 0 0 0 0,0 0-1 0 0,1 1 1 0 0,-2-2-1 0 0,0 1 0 0 0,1-1-1 0 0,-1 0 1 0 0,1 0-1 0 0,-1 0 1 0 0,1 0 0 0 0,-1 1-1 0 0,1-1 1 0 0,-1 0-1 0 0,0 0 1 0 0,1 0 0 0 0,-1 0-1 0 0,1 0 1 0 0,-1 0 0 0 0,1 0-1 0 0,-1 0 1 0 0,1 0-1 0 0,-1-1 1 0 0,1 1 0 0 0,-1 0-1 0 0,1 0 1 0 0,-1 0-1 0 0,1 0 1 0 0,-1-1 0 0 0,4-1-5 0 0,-1 0 0 0 0,0-1 0 0 0,-1 1 0 0 0,1-1 1 0 0,0 1-1 0 0,-1-1 0 0 0,1 0 0 0 0,1-3 0 0 0,107-176 69 0 0,-107 176 26 0 0,0 1 1 0 0,1-1 0 0 0,-1 1-1 0 0,1 0 1 0 0,1 0-1 0 0,-1 1 1 0 0,0-1-1 0 0,1 1 1 0 0,8-5-1 0 0,-10 8-6 0 0,-1-1 0 0 0,1 1 0 0 0,-1-1 0 0 0,1 1 0 0 0,0 0 0 0 0,-1 1 1 0 0,1-1-1 0 0,0 1 0 0 0,0-1 0 0 0,-1 1 0 0 0,1 0 0 0 0,0 1 0 0 0,0-1 0 0 0,-1 0 0 0 0,1 1 0 0 0,0 0 0 0 0,-1 0 0 0 0,1 0 0 0 0,3 2 0 0 0,-4-1-42 0 0,0-1-1 0 0,0 1 1 0 0,-1 0 0 0 0,1 0-1 0 0,0 0 1 0 0,-1 1 0 0 0,0-1-1 0 0,1 1 1 0 0,-1-1-1 0 0,0 1 1 0 0,0 0 0 0 0,-1 0-1 0 0,1-1 1 0 0,0 1 0 0 0,-1 1-1 0 0,0-1 1 0 0,0 0 0 0 0,0 0-1 0 0,0 0 1 0 0,0 1-1 0 0,-1-1 1 0 0,1 6 0 0 0,0 7-53 0 0,-1-1 1 0 0,-1 0 0 0 0,-3 24-1 0 0,3-33-14 0 0,-2 16-795 0 0,-1 0-1 0 0,-1-1 1 0 0,-12 32-1 0 0,8-24-908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1:03.209"/>
    </inkml:context>
    <inkml:brush xml:id="br0">
      <inkml:brushProperty name="width" value="0.05" units="cm"/>
      <inkml:brushProperty name="height" value="0.05" units="cm"/>
    </inkml:brush>
  </inkml:definitions>
  <inkml:trace contextRef="#ctx0" brushRef="#br0">51 0 3640 0 0,'-10'8'12'0'0,"-6"-7"-16"0"0,8 3-16 0 0,-4-2-20 0 0,8-2-116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1:05.526"/>
    </inkml:context>
    <inkml:brush xml:id="br0">
      <inkml:brushProperty name="width" value="0.05" units="cm"/>
      <inkml:brushProperty name="height" value="0.05" units="cm"/>
    </inkml:brush>
  </inkml:definitions>
  <inkml:trace contextRef="#ctx0" brushRef="#br0">50 209 8229 0 0,'-5'-27'1414'0'0,"4"24"-1096"0"0,0-1 0 0 0,0 1 0 0 0,1 0 1 0 0,-1 0-1 0 0,1-1 0 0 0,0 1 1 0 0,0 0-1 0 0,0-7 0 0 0,2-4 871 0 0,0 8 71 0 0,7 17-780 0 0,-7-8-438 0 0,-1 1-1 0 0,1-1 1 0 0,-1 1 0 0 0,1-1-1 0 0,-1 1 1 0 0,0 0 0 0 0,-1 0-1 0 0,1-1 1 0 0,-1 1 0 0 0,1 5-1 0 0,-3 41 157 0 0,2-45-191 0 0,-1 4 1 0 0,0 0 1 0 0,-1 0 0 0 0,0 0-1 0 0,0 0 1 0 0,-1-1 0 0 0,0 1-1 0 0,0-1 1 0 0,-1 0 0 0 0,0 0-1 0 0,-1 0 1 0 0,-5 8 0 0 0,9-16-8 0 0,1 0 0 0 0,0 1 1 0 0,-1-1-1 0 0,1 1 0 0 0,0-1 0 0 0,-1 0 1 0 0,1 1-1 0 0,0-1 0 0 0,-1 0 1 0 0,1 1-1 0 0,-1-1 0 0 0,1 0 0 0 0,-1 0 1 0 0,1 1-1 0 0,-1-1 0 0 0,1 0 0 0 0,-1 0 1 0 0,1 0-1 0 0,-1 0 0 0 0,1 1 1 0 0,-1-1-1 0 0,1 0 0 0 0,-1 0 0 0 0,1 0 1 0 0,-1 0-1 0 0,1 0 0 0 0,-1 0 0 0 0,1-1 1 0 0,-1 1-1 0 0,1 0 0 0 0,-1 0 1 0 0,1 0-1 0 0,-1 0 0 0 0,0-1 0 0 0,0 0-9 0 0,1 0-1 0 0,-1 0 1 0 0,0 0-1 0 0,1 0 0 0 0,-1-1 1 0 0,1 1-1 0 0,-1 0 1 0 0,1 0-1 0 0,0-1 0 0 0,-1 1 1 0 0,1 0-1 0 0,0-1 1 0 0,0 0-1 0 0,-1-5-97 0 0,1 0 0 0 0,0 1 0 0 0,1-1 0 0 0,1-11 0 0 0,12-22-515 0 0,2 2-1 0 0,41-74 0 0 0,-36 73 584 0 0,3 3 17 0 0,-23 34 21 0 0,0 0-1 0 0,1 0 1 0 0,-1 1 0 0 0,1-1 0 0 0,0 0 0 0 0,0 1 0 0 0,-1 0-1 0 0,1-1 1 0 0,0 1 0 0 0,0 0 0 0 0,0 0 0 0 0,0 0 0 0 0,0 0-1 0 0,0 0 1 0 0,1 0 0 0 0,2 0 0 0 0,-4 1 9 0 0,0 1-1 0 0,0-1 1 0 0,0 0 0 0 0,0 1 0 0 0,0-1-1 0 0,0 1 1 0 0,0-1 0 0 0,0 1 0 0 0,0 0-1 0 0,0-1 1 0 0,-1 1 0 0 0,1 0 0 0 0,0-1-1 0 0,0 1 1 0 0,-1 0 0 0 0,1 0 0 0 0,0 0-1 0 0,-1 0 1 0 0,1 0 0 0 0,-1-1 0 0 0,1 1-1 0 0,-1 0 1 0 0,0 0 0 0 0,1 0 0 0 0,-1 1-1 0 0,0 0 1 0 0,7 33 244 0 0,-7-32-219 0 0,0 17 74 0 0,0-1 1 0 0,-1 0 0 0 0,-1 1-1 0 0,-6 23 1 0 0,6-30-80 0 0,-2 7 23 0 0,-2 9 46 0 0,2 0 0 0 0,-1 32 0 0 0,5-60-95 0 0,0-1-1 0 0,0 0 0 0 0,0 1 1 0 0,0-1-1 0 0,0 1 1 0 0,0-1-1 0 0,0 0 0 0 0,0 1 1 0 0,0-1-1 0 0,0 1 0 0 0,0-1 1 0 0,0 0-1 0 0,0 1 0 0 0,0-1 1 0 0,0 1-1 0 0,0-1 0 0 0,0 0 1 0 0,1 1-1 0 0,-1-1 1 0 0,0 1-1 0 0,0-1 0 0 0,0 0 1 0 0,1 1-1 0 0,-1-1 0 0 0,0 0 1 0 0,0 0-1 0 0,1 1 0 0 0,-1-1 1 0 0,0 0-1 0 0,1 1 1 0 0,8-9-98 0 0,7-21-346 0 0,7-21-599 0 0,57-84 0 0 0,-74 125 1019 0 0,0 0-1 0 0,1 1 1 0 0,0 0 0 0 0,0 0-1 0 0,0 1 1 0 0,1 0-1 0 0,12-8 1 0 0,-18 13 33 0 0,1 0 1 0 0,-1 1-1 0 0,0 0 1 0 0,1-1-1 0 0,-1 1 0 0 0,1 0 1 0 0,0 0-1 0 0,-1 0 0 0 0,1 1 1 0 0,0-1-1 0 0,-1 1 1 0 0,1-1-1 0 0,0 1 0 0 0,0 0 1 0 0,0 0-1 0 0,-1 0 0 0 0,1 0 1 0 0,0 1-1 0 0,0-1 1 0 0,-1 1-1 0 0,1 0 0 0 0,0 0 1 0 0,-1 0-1 0 0,1 0 0 0 0,0 0 1 0 0,-1 0-1 0 0,0 1 1 0 0,1-1-1 0 0,-1 1 0 0 0,0-1 1 0 0,0 1-1 0 0,4 3 1 0 0,-3 0 50 0 0,1-1 1 0 0,-1 0 0 0 0,0 1 0 0 0,-1-1 0 0 0,1 1 0 0 0,-1 0-1 0 0,1 0 1 0 0,-1 0 0 0 0,-1 0 0 0 0,1 1 0 0 0,-1-1 0 0 0,0 0-1 0 0,0 1 1 0 0,0 6 0 0 0,-1 9-2 0 0,-1 0 0 0 0,-4 31 0 0 0,-1 13-613 0 0,6-54-4 0 0,-1-9 286 0 0,1 0 0 0 0,0 0 0 0 0,-1 0 0 0 0,1 0 0 0 0,0 0 0 0 0,0 0 0 0 0,0 0-1 0 0,1 0 1 0 0,-1 0 0 0 0,1 0 0 0 0,-1 0 0 0 0,1 0 0 0 0,-1 0 0 0 0,1 0 0 0 0,0 0 0 0 0,0 0 0 0 0,1 2 0 0 0,2-1-687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1:06.143"/>
    </inkml:context>
    <inkml:brush xml:id="br0">
      <inkml:brushProperty name="width" value="0.05" units="cm"/>
      <inkml:brushProperty name="height" value="0.05" units="cm"/>
    </inkml:brush>
  </inkml:definitions>
  <inkml:trace contextRef="#ctx0" brushRef="#br0">158 248 7905 0 0,'4'-6'191'0'0,"0"0"1"0"0,0 0 0 0 0,-1 0-1 0 0,0-1 1 0 0,0 1 0 0 0,2-12 0 0 0,-4 16-88 0 0,-1 1 0 0 0,0-1 1 0 0,0 0-1 0 0,0 1 0 0 0,0-1 1 0 0,0 0-1 0 0,0 1 0 0 0,-1-1 1 0 0,1 1-1 0 0,0-1 1 0 0,-1 0-1 0 0,1 1 0 0 0,-1-1 1 0 0,0 1-1 0 0,1-1 0 0 0,-1 1 1 0 0,0 0-1 0 0,0-1 0 0 0,0 1 1 0 0,0 0-1 0 0,0 0 0 0 0,0-1 1 0 0,0 1-1 0 0,-1 0 1 0 0,1 0-1 0 0,0 0 0 0 0,-1 0 1 0 0,1 1-1 0 0,-1-1 0 0 0,1 0 1 0 0,-1 0-1 0 0,1 1 0 0 0,-1-1 1 0 0,-1 0-1 0 0,0 0-44 0 0,-1 0-1 0 0,1 0 0 0 0,0 0 1 0 0,-1 1-1 0 0,1-1 1 0 0,-1 1-1 0 0,1 0 0 0 0,0 0 1 0 0,-1 0-1 0 0,1 0 1 0 0,-1 0-1 0 0,1 1 0 0 0,0-1 1 0 0,-1 1-1 0 0,1 0 1 0 0,0 0-1 0 0,-4 2 0 0 0,2 0-14 0 0,1 0 0 0 0,0 0-1 0 0,0 0 1 0 0,0 0 0 0 0,0 0-1 0 0,1 1 1 0 0,-1 0-1 0 0,1 0 1 0 0,0 0 0 0 0,-4 7-1 0 0,-1 4 81 0 0,1 0 0 0 0,1 1-1 0 0,0 0 1 0 0,1 0 0 0 0,-6 33-1 0 0,10-42-90 0 0,0 0-1 0 0,0 0 0 0 0,1 0 0 0 0,0 0 1 0 0,1 0-1 0 0,0 0 0 0 0,0 0 1 0 0,0 0-1 0 0,1 0 0 0 0,4 12 0 0 0,-5-17-43 0 0,0 0-1 0 0,0 0 0 0 0,0 0 0 0 0,0 0 1 0 0,0 0-1 0 0,0-1 0 0 0,1 1 0 0 0,-1 0 1 0 0,1-1-1 0 0,0 1 0 0 0,-1-1 0 0 0,1 1 1 0 0,0-1-1 0 0,0 0 0 0 0,0 0 0 0 0,-1 1 1 0 0,1-1-1 0 0,1-1 0 0 0,-1 1 0 0 0,0 0 1 0 0,0 0-1 0 0,0-1 0 0 0,0 1 0 0 0,0-1 1 0 0,1 0-1 0 0,-1 0 0 0 0,0 0 0 0 0,0 0 1 0 0,1 0-1 0 0,-1 0 0 0 0,0-1 0 0 0,0 1 1 0 0,0-1-1 0 0,1 1 0 0 0,-1-1 0 0 0,0 0 0 0 0,3-1 1 0 0,6-3-209 0 0,-1-1 1 0 0,1 1 0 0 0,-1-2 0 0 0,-1 1 0 0 0,1-1-1 0 0,-1-1 1 0 0,-1 0 0 0 0,1 0 0 0 0,10-14-1 0 0,-1-1 56 0 0,-2-1-1 0 0,22-41 1 0 0,-33 56 174 0 0,-2 1 0 0 0,1 0 0 0 0,-1-1 0 0 0,0 1 1 0 0,-1-1-1 0 0,0 0 0 0 0,1-18 0 0 0,-8 41 728 0 0,0 14-333 0 0,1 7-93 0 0,2-23-164 0 0,0 0 0 0 0,1 1 0 0 0,1-1 0 0 0,2 23 1 0 0,-1-32-129 0 0,-1 0 0 0 0,1 1 0 0 0,0-1 0 0 0,0 0 0 0 0,1 1 0 0 0,-1-1 0 0 0,1 0 0 0 0,-1 0 0 0 0,1 0 0 0 0,0 0 0 0 0,0-1 0 0 0,1 1 0 0 0,-1-1 0 0 0,0 1 0 0 0,1-1 0 0 0,0 0 0 0 0,-1 1 0 0 0,1-1 0 0 0,0-1 0 0 0,0 1 0 0 0,5 2 0 0 0,-5-2-91 0 0,0-1 0 0 0,0 0 0 0 0,0 0 0 0 0,1 0 1 0 0,-1 0-1 0 0,0 0 0 0 0,0-1 0 0 0,0 1 0 0 0,1-1 0 0 0,-1 0 0 0 0,0 0 1 0 0,0 0-1 0 0,1 0 0 0 0,-1-1 0 0 0,0 1 0 0 0,0-1 0 0 0,0 0 1 0 0,1 0-1 0 0,-1 0 0 0 0,0-1 0 0 0,0 1 0 0 0,3-3 0 0 0,3-3-502 0 0,0 0 0 0 0,-1 0 0 0 0,-1-1 0 0 0,1 0-1 0 0,8-13 1 0 0,-13 18 445 0 0,1-3 2 0 0,1-1-1 0 0,-1 0 0 0 0,-1 0 0 0 0,1 0 1 0 0,-1 0-1 0 0,-1-1 0 0 0,1 1 1 0 0,-1-1-1 0 0,0 0 0 0 0,-1 0 0 0 0,1-14 1 0 0,-1-9 425 0 0,-6-55 0 0 0,0 11 645 0 0,6 56-313 0 0,-1 18-86 0 0,0 12-209 0 0,-8 99 506 0 0,0 1-650 0 0,8-93-195 0 0,0-3-34 0 0,0 1 0 0 0,1-1 1 0 0,0 0-1 0 0,7 30 0 0 0,1-10-527 0 0,-6-24-281 0 0,0 1-1 0 0,0-1 0 0 0,1 1 0 0 0,6 10 1 0 0,-9-16-280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1:06.704"/>
    </inkml:context>
    <inkml:brush xml:id="br0">
      <inkml:brushProperty name="width" value="0.05" units="cm"/>
      <inkml:brushProperty name="height" value="0.05" units="cm"/>
    </inkml:brush>
  </inkml:definitions>
  <inkml:trace contextRef="#ctx0" brushRef="#br0">24 296 7101 0 0,'-21'-56'1484'0'0,"21"54"-1359"0"0,-1 0-1 0 0,1-1 0 0 0,-1 1 1 0 0,1 0-1 0 0,0 0 0 0 0,0 0 1 0 0,0 0-1 0 0,0 0 0 0 0,0 0 1 0 0,0-1-1 0 0,0 1 0 0 0,1 0 0 0 0,-1 0 1 0 0,1 0-1 0 0,0 0 0 0 0,1-2 1 0 0,0-1 59 0 0,0 1 1 0 0,1 0-1 0 0,0 0 0 0 0,0 1 1 0 0,0-1-1 0 0,7-6 1 0 0,1 1-30 0 0,0 1 0 0 0,0 0 0 0 0,1 1 0 0 0,14-7 0 0 0,-11 7-133 0 0,0 1 0 0 0,29-9 0 0 0,-39 14 0 0 0,0-1 0 0 0,0 1 0 0 0,0 1 1 0 0,0-1-1 0 0,0 1 0 0 0,0 0 1 0 0,0 0-1 0 0,0 0 0 0 0,0 1 0 0 0,0 0 1 0 0,0 0-1 0 0,0 0 0 0 0,8 3 1 0 0,-10-2 6 0 0,-1 0 1 0 0,1 0 0 0 0,-1 1 0 0 0,1-1 0 0 0,-1 0 0 0 0,0 1 0 0 0,0-1 0 0 0,0 1 0 0 0,-1 0 0 0 0,1 0-1 0 0,0-1 1 0 0,-1 1 0 0 0,0 0 0 0 0,0 0 0 0 0,0 0 0 0 0,0 1 0 0 0,0-1 0 0 0,-1 0 0 0 0,1 0 0 0 0,-1 0-1 0 0,0 1 1 0 0,0-1 0 0 0,0 4 0 0 0,-1 6 12 0 0,0 0-1 0 0,0 1 1 0 0,-1-1-1 0 0,-6 17 1 0 0,5-16-29 0 0,2-9-15 0 0,0 0-1 0 0,-1 0 0 0 0,1 0 0 0 0,-1 0 1 0 0,0 0-1 0 0,-1 0 0 0 0,1 0 0 0 0,-1-1 0 0 0,1 1 1 0 0,-1-1-1 0 0,-6 6 0 0 0,9-10 2 0 0,0 1 1 0 0,0-1-1 0 0,0 0 0 0 0,-1 0 0 0 0,1 0 1 0 0,0 0-1 0 0,0 0 0 0 0,0 0 0 0 0,0 1 1 0 0,-1-1-1 0 0,1 0 0 0 0,0 0 1 0 0,0 0-1 0 0,0 0 0 0 0,-1 0 0 0 0,1 0 1 0 0,0 0-1 0 0,0 0 0 0 0,0 0 1 0 0,-1 0-1 0 0,1 0 0 0 0,0 0 0 0 0,0 0 1 0 0,0 0-1 0 0,-1 0 0 0 0,1 0 1 0 0,0 0-1 0 0,0 0 0 0 0,0 0 0 0 0,-1 0 1 0 0,1 0-1 0 0,0-1 0 0 0,0 1 0 0 0,0 0 1 0 0,0 0-1 0 0,-1 0 0 0 0,1 0 1 0 0,0 0-1 0 0,0 0 0 0 0,0-1 0 0 0,0 1 1 0 0,-4-11-50 0 0,2-13-56 0 0,4 17 96 0 0,0 1-1 0 0,1-1 1 0 0,0 0 0 0 0,0 1-1 0 0,0 0 1 0 0,1-1 0 0 0,-1 1-1 0 0,2 1 1 0 0,-1-1 0 0 0,1 1 0 0 0,-1-1-1 0 0,1 1 1 0 0,1 1 0 0 0,10-9-1 0 0,-7 7 9 0 0,0-1-1 0 0,1 1 0 0 0,0 1 1 0 0,0 0-1 0 0,0 0 0 0 0,1 1 1 0 0,-1 0-1 0 0,20-4 0 0 0,-29 8 15 0 0,1 0 1 0 0,-1-1-1 0 0,1 1 0 0 0,-1 0 0 0 0,1 0 0 0 0,-1-1 0 0 0,1 1 0 0 0,-1 0 1 0 0,0 1-1 0 0,1-1 0 0 0,-1 0 0 0 0,1 0 0 0 0,-1 1 0 0 0,1-1 0 0 0,-1 1 1 0 0,0-1-1 0 0,1 1 0 0 0,-1-1 0 0 0,0 1 0 0 0,1 0 0 0 0,-1 0 0 0 0,0 0 1 0 0,0 0-1 0 0,0 0 0 0 0,0 0 0 0 0,0 0 0 0 0,0 0 0 0 0,0 0 0 0 0,0 0 1 0 0,0 0-1 0 0,0 1 0 0 0,0 1 0 0 0,0 1 64 0 0,0 0 0 0 0,0 0 0 0 0,-1 0 0 0 0,1 0 0 0 0,-1 0 0 0 0,0 0 0 0 0,0 0 0 0 0,-1 0-1 0 0,1 0 1 0 0,-3 7 0 0 0,2-6 1 0 0,-1 5 26 0 0,0 0 1 0 0,0 1 0 0 0,-2-1-1 0 0,1 0 1 0 0,-1-1 0 0 0,0 1-1 0 0,-1-1 1 0 0,-10 16 0 0 0,15-25-105 0 0,-1 1 1 0 0,1-1-1 0 0,0 1 0 0 0,0-1 1 0 0,-1 1-1 0 0,1-1 1 0 0,0 1-1 0 0,-1-1 0 0 0,1 0 1 0 0,-1 1-1 0 0,1-1 0 0 0,0 0 1 0 0,-1 1-1 0 0,1-1 1 0 0,-1 0-1 0 0,1 1 0 0 0,-1-1 1 0 0,1 0-1 0 0,-1 0 1 0 0,1 0-1 0 0,-1 0 0 0 0,1 1 1 0 0,-1-1-1 0 0,1 0 1 0 0,-1 0-1 0 0,1 0 0 0 0,-1 0 1 0 0,0 0-1 0 0,1 0 1 0 0,-1 0-1 0 0,1 0 0 0 0,-1-1 1 0 0,0 0-20 0 0,0 0 1 0 0,1 0 0 0 0,-1 0 0 0 0,1 0 0 0 0,0 0 0 0 0,-1 0-1 0 0,1 0 1 0 0,0 0 0 0 0,0 0 0 0 0,-1 0 0 0 0,1 0-1 0 0,0 0 1 0 0,0 0 0 0 0,1-2 0 0 0,4-39-701 0 0,5 16 381 0 0,2 0 0 0 0,1 0 0 0 0,0 1 0 0 0,20-25 0 0 0,-25 37 215 0 0,-3 5 50 0 0,36-50-515 0 0,-38 54 516 0 0,0 0-1 0 0,1 0 0 0 0,-1 0 0 0 0,1 1 1 0 0,0 0-1 0 0,0 0 0 0 0,1 0 0 0 0,-1 0 1 0 0,0 0-1 0 0,1 1 0 0 0,5-2 0 0 0,-9 3 30 0 0,0 1-1 0 0,0 0 0 0 0,0 0 0 0 0,0-1 1 0 0,0 1-1 0 0,0 0 0 0 0,0 0 0 0 0,0 0 0 0 0,0 0 1 0 0,0 0-1 0 0,0 0 0 0 0,0 1 0 0 0,0-1 1 0 0,0 0-1 0 0,0 0 0 0 0,0 1 0 0 0,0-1 1 0 0,0 1-1 0 0,0-1 0 0 0,0 1 0 0 0,-1-1 1 0 0,1 1-1 0 0,2 0 0 0 0,-2 1-47 0 0,0-1 0 0 0,0 1 0 0 0,0 0 0 0 0,0-1 0 0 0,0 1 0 0 0,0 0 1 0 0,-1 0-1 0 0,1-1 0 0 0,0 1 0 0 0,-1 0 0 0 0,1 4 0 0 0,0 1-204 0 0,-1-1 0 0 0,0 1 0 0 0,0 0-1 0 0,0 0 1 0 0,-1 0 0 0 0,-2 9 0 0 0,-3 4-559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1:07.885"/>
    </inkml:context>
    <inkml:brush xml:id="br0">
      <inkml:brushProperty name="width" value="0.05" units="cm"/>
      <inkml:brushProperty name="height" value="0.05" units="cm"/>
    </inkml:brush>
  </inkml:definitions>
  <inkml:trace contextRef="#ctx0" brushRef="#br0">39 199 8629 0 0,'2'-5'28'0'0,"-1"0"1"0"0,0 0-1 0 0,0 0 1 0 0,0 0-1 0 0,0 0 0 0 0,-1-10 1 0 0,4-19 1863 0 0,0 17 961 0 0,-1 2 68 0 0,-2 27-2267 0 0,-1-5-591 0 0,-1-1 0 0 0,0 1 1 0 0,-1-1-1 0 0,0 0 1 0 0,0 1-1 0 0,0-1 1 0 0,-1 0-1 0 0,-4 7 1 0 0,-4 12-7 0 0,5-11-38 0 0,0 0 1 0 0,-9 14-1 0 0,50-89-898 0 0,-21 35 600 0 0,0 1 0 0 0,2 0 0 0 0,0 1 0 0 0,2 1 0 0 0,21-21 0 0 0,-37 42 277 0 0,-1 0 0 0 0,1 1-1 0 0,0-1 1 0 0,0 1 0 0 0,0 0 0 0 0,0 0 0 0 0,1 0 0 0 0,-1 0 0 0 0,0 0 0 0 0,0 0 0 0 0,1 0 0 0 0,-1 1-1 0 0,0-1 1 0 0,1 1 0 0 0,3 0 0 0 0,-5 0 8 0 0,0 0 1 0 0,0 0-1 0 0,1 0 0 0 0,-1 1 1 0 0,0-1-1 0 0,0 1 0 0 0,1-1 0 0 0,-1 1 1 0 0,0-1-1 0 0,0 1 0 0 0,0-1 1 0 0,0 1-1 0 0,0 0 0 0 0,0 0 0 0 0,0 0 1 0 0,0-1-1 0 0,0 1 0 0 0,0 0 1 0 0,0 0-1 0 0,0 0 0 0 0,-1 1 0 0 0,1-1 1 0 0,0 0-1 0 0,-1 0 0 0 0,1 0 1 0 0,-1 0-1 0 0,1 1 0 0 0,-1 1 0 0 0,3 5 55 0 0,-2 1 0 0 0,1-1 0 0 0,-1 1 0 0 0,0 0 0 0 0,-1-1 0 0 0,0 1 0 0 0,-1 0 0 0 0,1 0 0 0 0,-2-1 0 0 0,-3 18 0 0 0,-4 0 10 0 0,-1 0 1 0 0,-14 28-1 0 0,10-24-66 0 0,101-105-2236 0 0,-54 30 2036 0 0,-29 38 183 0 0,0-1 0 0 0,1 1 0 0 0,0 0 1 0 0,1 1-1 0 0,0-1 0 0 0,0 1 0 0 0,0 0 0 0 0,0 0 1 0 0,1 1-1 0 0,0 0 0 0 0,11-6 0 0 0,-16 10 14 0 0,-1 0 0 0 0,0 1 0 0 0,0 0-1 0 0,0-1 1 0 0,0 1 0 0 0,0 0 0 0 0,0-1 0 0 0,1 1-1 0 0,-1 0 1 0 0,0 0 0 0 0,0 0 0 0 0,0 0-1 0 0,1 0 1 0 0,-1 0 0 0 0,0 1 0 0 0,0-1 0 0 0,0 0-1 0 0,1 0 1 0 0,-1 1 0 0 0,0-1 0 0 0,0 1-1 0 0,0-1 1 0 0,0 1 0 0 0,2 1 0 0 0,-2-1 13 0 0,0 1 1 0 0,1 0 0 0 0,-1-1-1 0 0,0 1 1 0 0,0 0 0 0 0,0 0-1 0 0,0 0 1 0 0,0 0 0 0 0,-1 0-1 0 0,1 0 1 0 0,-1 0 0 0 0,1 4-1 0 0,1 5 85 0 0,-2 1 0 0 0,1-1 0 0 0,-4 21 0 0 0,3-32-100 0 0,-9 52 87 0 0,5-34-120 0 0,1 1 0 0 0,-1 24-1 0 0,3-39-227 0 0,1 1 1 0 0,1 0-1 0 0,-1-1 0 0 0,1 1 0 0 0,-1 0 0 0 0,1-1 0 0 0,1 1 0 0 0,-1-1 0 0 0,1 0 0 0 0,-1 1 1 0 0,1-1-1 0 0,0 0 0 0 0,1 0 0 0 0,2 4 0 0 0,-4-6 54 0 0,1-1 0 0 0,-1 0 0 0 0,0 0 0 0 0,0 0 0 0 0,1 0 0 0 0,-1 0 0 0 0,1 0 1 0 0,-1 0-1 0 0,1 0 0 0 0,-1-1 0 0 0,1 1 0 0 0,-1 0 0 0 0,4 0 0 0 0,3 0-876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1:08.305"/>
    </inkml:context>
    <inkml:brush xml:id="br0">
      <inkml:brushProperty name="width" value="0.05" units="cm"/>
      <inkml:brushProperty name="height" value="0.05" units="cm"/>
    </inkml:brush>
  </inkml:definitions>
  <inkml:trace contextRef="#ctx0" brushRef="#br0">155 138 7453 0 0,'12'-17'85'0'0,"-10"16"-18"0"0,-1-1 1 0 0,1 0-1 0 0,-1 0 0 0 0,0 1 0 0 0,1-1 0 0 0,-1 0 0 0 0,0 0 0 0 0,0-1 0 0 0,0 1 1 0 0,0 0-1 0 0,-1 0 0 0 0,1 0 0 0 0,-1 0 0 0 0,1-1 0 0 0,-1 1 0 0 0,0 0 0 0 0,1-1 1 0 0,-1 1-1 0 0,-1-3 0 0 0,0-3 309 0 0,0-1 0 0 0,-1 1 0 0 0,0-1 0 0 0,-5-13 0 0 0,6 21-331 0 0,1-1-1 0 0,-1 1 1 0 0,0-1 0 0 0,1 1-1 0 0,-1 0 1 0 0,0-1 0 0 0,0 1-1 0 0,0 0 1 0 0,0 0 0 0 0,0 0 0 0 0,0-1-1 0 0,-1 1 1 0 0,1 0 0 0 0,-3-1-1 0 0,3 2-25 0 0,0 0 0 0 0,0 0 0 0 0,0-1 0 0 0,0 1 0 0 0,0 0 0 0 0,0 0 0 0 0,0 0 0 0 0,0 1 0 0 0,0-1 0 0 0,0 0 0 0 0,0 0 0 0 0,0 0 0 0 0,0 1 0 0 0,0-1-1 0 0,0 1 1 0 0,0-1 0 0 0,0 1 0 0 0,0-1 0 0 0,1 1 0 0 0,-1-1 0 0 0,0 1 0 0 0,0 0 0 0 0,0-1 0 0 0,1 1 0 0 0,-2 1 0 0 0,-12 14 341 0 0,1 1 1 0 0,1 1-1 0 0,0 0 1 0 0,1 0-1 0 0,1 1 0 0 0,-9 25 1 0 0,-7 10 329 0 0,24-52-664 0 0,1 1-1 0 0,0 0 1 0 0,-1 0-1 0 0,1 0 0 0 0,0 0 1 0 0,1 0-1 0 0,-1 0 0 0 0,0 0 1 0 0,1 0-1 0 0,0 0 1 0 0,0 0-1 0 0,0 0 0 0 0,0 0 1 0 0,0 0-1 0 0,0 0 0 0 0,1 0 1 0 0,0 0-1 0 0,-1 0 1 0 0,3 5-1 0 0,-1-5-38 0 0,-1-1 1 0 0,1 0 0 0 0,-1-1-1 0 0,1 1 1 0 0,0 0-1 0 0,-1 0 1 0 0,1-1-1 0 0,0 1 1 0 0,0-1-1 0 0,0 1 1 0 0,0-1-1 0 0,1 0 1 0 0,-1 0-1 0 0,0 0 1 0 0,0 0 0 0 0,1 0-1 0 0,-1-1 1 0 0,1 1-1 0 0,-1-1 1 0 0,0 0-1 0 0,1 1 1 0 0,-1-1-1 0 0,1 0 1 0 0,4-1-1 0 0,0 0-172 0 0,0 0-1 0 0,0-1 1 0 0,0 1-1 0 0,-1-2 1 0 0,1 1-1 0 0,0-1 1 0 0,-1 0-1 0 0,0 0 1 0 0,0-1-1 0 0,0 0 1 0 0,0 0-1 0 0,0 0 1 0 0,8-10-1 0 0,-4 5-25 0 0,-2 0 0 0 0,1-1 0 0 0,-1 0 0 0 0,-1-1 0 0 0,1 0 0 0 0,8-20-1 0 0,-11 16 213 0 0,0 1 0 0 0,-1-2-1 0 0,-1 1 1 0 0,0 0-1 0 0,-2-1 1 0 0,1 1-1 0 0,-2-22 1 0 0,0 60 895 0 0,0 35-29 0 0,-4-30-641 0 0,2-15-166 0 0,0 0 0 0 0,1 0 0 0 0,0 0 0 0 0,1 0 0 0 0,1 0 0 0 0,0 0 0 0 0,5 22 0 0 0,-6-33-118 0 0,1-1 1 0 0,-1 1-1 0 0,1-1 0 0 0,0 1 0 0 0,-1-1 1 0 0,1 1-1 0 0,0-1 0 0 0,0 0 1 0 0,0 0-1 0 0,0 1 0 0 0,0-1 1 0 0,0 0-1 0 0,0 0 0 0 0,1 0 0 0 0,-1 0 1 0 0,0 0-1 0 0,0 0 0 0 0,1-1 1 0 0,-1 1-1 0 0,1 0 0 0 0,-1-1 1 0 0,1 1-1 0 0,-1-1 0 0 0,1 1 0 0 0,-1-1 1 0 0,1 0-1 0 0,-1 1 0 0 0,1-1 1 0 0,0 0-1 0 0,-1 0 0 0 0,3-1 1 0 0,3 1-567 0 0,1-2 0 0 0,-1 1 1 0 0,1-1-1 0 0,-1 0 0 0 0,8-4 1 0 0,-10 4 322 0 0,11-5-945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4:19:37.735"/>
    </inkml:context>
    <inkml:brush xml:id="br0">
      <inkml:brushProperty name="width" value="0.05" units="cm"/>
      <inkml:brushProperty name="height" value="0.05" units="cm"/>
    </inkml:brush>
  </inkml:definitions>
  <inkml:trace contextRef="#ctx0" brushRef="#br0">379 104 8693,'0'-21'599,"0"13"-290,1 1 1,0 0-1,4-13 1,2-20 1521,-21 79-969,5-10-669,-1 1 0,-27 53 0,-38 52-169,44-82 1,-96 141-42,86-135 30,39-56-16,-6 8 3,1 0 1,0 0-1,1 1 0,0 0 0,-6 17 0,12-28-1,0 0 0,0 0 0,0 0 0,0-1 0,0 1 0,0 0 0,0 0 0,0 0 0,0-1 0,0 1 0,1 0 0,-1 0 0,0-1 0,1 1-1,-1 0 1,0-1 0,1 1 0,-1 0 0,1-1 0,-1 1 0,1 0 0,-1-1 0,1 1 0,0-1 0,-1 1 0,1-1 0,0 0 0,-1 1 0,1-1 0,0 1 0,-1-1 0,1 0-1,0 0 1,0 0 0,0 1 0,-1-1 0,1 0 0,0 0 0,0 0 0,0 0 0,-1 0 0,1 0 0,1-1 0,43-2 2,-39 2 0,262-20 84,-219 21-87,1 2 1,-1 3-1,70 15 0,-106-16 19,26 3 46,-39-7-60,1-1-1,0 1 0,-1 0 0,1-1 1,0 1-1,-1 0 0,1-1 1,-1 1-1,1-1 0,-1 1 0,1-1 1,-1 1-1,1-1 0,-1 1 1,1-1-1,-1 1 0,0-1 0,1 0 1,-1 1-1,0-1 0,0 0 1,1 1-1,-1-1 0,0 0 0,0 1 1,0-2-1,4-25 4,-3 20-2,8-56 2,-1 17-19,2-62 0,-9 93 15,-2 0-1,0 1 0,0-1 0,-1 0 0,-1 1 0,-1-1 1,0 1-1,-8-19 0,0 7 150,-28-44 1,34 61 36,-1 0 0,0 0-1,0 1 1,-1 0 0,-1 0 0,1 1 0,-16-11 0,18 16 73,6 6-143,12 7-487,-10-10 144,1 1 0,-1-1 0,0 0 0,0 1 0,0-1 0,0 1 0,0 0 0,0 0 0,2 3 0,4 4-915,2 0-495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1:09.092"/>
    </inkml:context>
    <inkml:brush xml:id="br0">
      <inkml:brushProperty name="width" value="0.05" units="cm"/>
      <inkml:brushProperty name="height" value="0.05" units="cm"/>
    </inkml:brush>
  </inkml:definitions>
  <inkml:trace contextRef="#ctx0" brushRef="#br0">73 56 6785 0 0,'0'-55'556'0'0,"0"55"-252"0"0,-3 18 1576 0 0,-5 21-804 0 0,-13 93 530 0 0,19-113-1607 0 0,1-1-1 0 0,2 1 1 0 0,-1-1 0 0 0,2 1-1 0 0,5 22 1 0 0,10 22-3343 0 0,-19-66 457 0 0,1 2 2716 0 0,0 0 0 0 0,1 0 0 0 0,-1 0 0 0 0,0 0 1 0 0,0 0-1 0 0,0 0 0 0 0,0 0 0 0 0,0 0 0 0 0,0 0 0 0 0,0 1 1 0 0,-2-2-1 0 0,0 0 240 0 0,1 1 1 0 0,0-1-1 0 0,0 0 1 0 0,0 0 0 0 0,0 0-1 0 0,0-1 1 0 0,0 1-1 0 0,-1-3 1 0 0,-11-10 1199 0 0,13 14-1168 0 0,0 0 0 0 0,0 0 0 0 0,0 0 0 0 0,0 0 1 0 0,0 0-1 0 0,0 0 0 0 0,0 0 0 0 0,0 0 0 0 0,0 0 1 0 0,0 0-1 0 0,1-1 0 0 0,-1 1 0 0 0,0 0 0 0 0,1-1 1 0 0,-1 1-1 0 0,1 0 0 0 0,-1-1 0 0 0,1 1 0 0 0,0-1 1 0 0,0 1-1 0 0,-1 0 0 0 0,1-1 0 0 0,0 1 0 0 0,0-1 1 0 0,1 1-1 0 0,-1-1 0 0 0,0 1 0 0 0,0 0 0 0 0,1-3 1 0 0,2 0 26 0 0,-1-1 1 0 0,1 1 0 0 0,0-1 0 0 0,0 1 0 0 0,1 0-1 0 0,-1 0 1 0 0,6-4 0 0 0,-1 1-120 0 0,0 0 1 0 0,0 1-1 0 0,1 0 0 0 0,0 0 1 0 0,0 1-1 0 0,16-7 1 0 0,0 2-329 0 0,32-7 1 0 0,18-6-437 0 0,-69 21 700 0 0,0 0 1 0 0,0-1-1 0 0,0 0 1 0 0,-1-1 0 0 0,1 1-1 0 0,-1-1 1 0 0,0 0-1 0 0,0 0 1 0 0,8-9-1 0 0,-10 9 116 0 0,0 0-1 0 0,-1 0 1 0 0,1 0-1 0 0,-1 0 1 0 0,0 0 0 0 0,0-1-1 0 0,0 1 1 0 0,-1-1-1 0 0,0 1 1 0 0,0-1-1 0 0,0 1 1 0 0,0-1-1 0 0,-1 0 1 0 0,1-5-1 0 0,0-16 744 0 0,-1 9 1105 0 0,-1 18-1828 0 0,0 0 0 0 0,0 0 1 0 0,0 0-1 0 0,0 0 0 0 0,0 0 0 0 0,0 0 0 0 0,0 0 1 0 0,0 0-1 0 0,0 1 0 0 0,0-1 0 0 0,1 0 0 0 0,-1 0 1 0 0,0 4-1 0 0,-21 34 482 0 0,-23 58 0 0 0,39-84-531 0 0,1 1 0 0 0,1 0 0 0 0,1 0 0 0 0,0 0 0 0 0,0 1 0 0 0,2-1 0 0 0,0 1 0 0 0,1 19 0 0 0,0-33-55 0 0,0 1 1 0 0,0-1-1 0 0,0 0 1 0 0,0 1-1 0 0,0-1 1 0 0,1 0-1 0 0,-1 0 0 0 0,0 1 1 0 0,1-1-1 0 0,-1 0 1 0 0,1 0-1 0 0,0 0 1 0 0,-1 1-1 0 0,1-1 0 0 0,0 0 1 0 0,0 0-1 0 0,-1 0 1 0 0,1 0-1 0 0,0 0 0 0 0,0 0 1 0 0,0-1-1 0 0,2 2 1 0 0,-2-1-38 0 0,1-1-1 0 0,-1 0 1 0 0,0 0 0 0 0,0 0 0 0 0,0 0 0 0 0,0 0 0 0 0,1 0 0 0 0,-1 0-1 0 0,0 0 1 0 0,0 0 0 0 0,0 0 0 0 0,0-1 0 0 0,0 1 0 0 0,0 0-1 0 0,1-1 1 0 0,-1 1 0 0 0,0-1 0 0 0,0 1 0 0 0,0-1 0 0 0,0 0 0 0 0,-1 1-1 0 0,1-1 1 0 0,1-1 0 0 0,70-61-2243 0 0,10-8 3443 0 0,-68 62-464 0 0,-14 9-659 0 0,0-1 0 0 0,0 1 0 0 0,0 0 1 0 0,1 0-1 0 0,-1 0 0 0 0,0 0 0 0 0,0-1 0 0 0,0 1 1 0 0,1 0-1 0 0,-1 0 0 0 0,0 0 0 0 0,0 0 1 0 0,0 0-1 0 0,1 0 0 0 0,-1 0 0 0 0,0 0 0 0 0,0 0 1 0 0,1 0-1 0 0,-1-1 0 0 0,0 1 0 0 0,0 0 1 0 0,0 0-1 0 0,1 0 0 0 0,-1 0 0 0 0,0 1 0 0 0,0-1 1 0 0,1 0-1 0 0,-1 0 0 0 0,0 0 0 0 0,0 0 1 0 0,0 0-1 0 0,1 0 0 0 0,-1 0 0 0 0,0 0 0 0 0,0 0 1 0 0,1 0-1 0 0,-1 1 0 0 0,0-1 0 0 0,0 0 0 0 0,0 0 1 0 0,0 0-1 0 0,1 0 0 0 0,-1 1 0 0 0,0-1 1 0 0,0 0-1 0 0,-18 15 96 0 0,7-9-76 0 0,-1 0 0 0 0,0-1 0 0 0,0 0-1 0 0,-17 3 1 0 0,14-3 250 0 0,15-4-214 0 0,0 0 0 0 0,0 0 0 0 0,0 0 0 0 0,0 0 0 0 0,1 0 0 0 0,-1 0 0 0 0,0 0 0 0 0,1 0 0 0 0,-1 0 0 0 0,1 0 1 0 0,-1 0-1 0 0,1 0 0 0 0,-1 0 0 0 0,1 0 0 0 0,0 0 0 0 0,-1-1 0 0 0,1 1 0 0 0,0 0 0 0 0,0 0 0 0 0,0 0 0 0 0,21 23 770 0 0,-14-15-687 0 0,-1 0 0 0 0,0 1 0 0 0,7 15-1 0 0,-7-14-293 0 0,0 1-1 0 0,11 12 0 0 0,-16-22-226 0 0,0 1 0 0 0,0-1-1 0 0,0 0 1 0 0,1 0 0 0 0,-1 0 0 0 0,1 0-1 0 0,-1 0 1 0 0,1 0 0 0 0,0-1 0 0 0,-1 1-1 0 0,1-1 1 0 0,0 0 0 0 0,0 0 0 0 0,0 0-1 0 0,0 0 1 0 0,4 0 0 0 0,1-2-1167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1:09.434"/>
    </inkml:context>
    <inkml:brush xml:id="br0">
      <inkml:brushProperty name="width" value="0.05" units="cm"/>
      <inkml:brushProperty name="height" value="0.05" units="cm"/>
    </inkml:brush>
  </inkml:definitions>
  <inkml:trace contextRef="#ctx0" brushRef="#br0">11 114 9061 0 0,'2'-114'4939'0'0,"5"120"-2483"0"0,3 5-1751 0 0,-6-3-587 0 0,1 0 0 0 0,-1 1 0 0 0,-1-1 1 0 0,1 1-1 0 0,-2-1 0 0 0,1 1 0 0 0,-1 0 0 0 0,0 0 0 0 0,-1 0 0 0 0,0 0 1 0 0,-1 15-1 0 0,-1 13-262 0 0,-9 56 0 0 0,8-85 85 0 0,-30 129-3210 0 0,16-89 1187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42.012"/>
    </inkml:context>
    <inkml:brush xml:id="br0">
      <inkml:brushProperty name="width" value="0.05" units="cm"/>
      <inkml:brushProperty name="height" value="0.05" units="cm"/>
    </inkml:brush>
  </inkml:definitions>
  <inkml:trace contextRef="#ctx0" brushRef="#br0">282 213 9945 0 0,'-6'-19'117'0'0,"1"0"0"0"0,0 0 1 0 0,-2-30-1 0 0,7 43 1 0 0,0-1 0 0 0,0 1 0 0 0,0-1 0 0 0,1 1 0 0 0,0-1 0 0 0,1 1 0 0 0,-1-1 0 0 0,1 1 0 0 0,0 0 0 0 0,1 0 0 0 0,0 0 0 0 0,0 0 0 0 0,0 0 0 0 0,5-6 0 0 0,-8 12-102 0 0,0-1 0 0 0,0 1-1 0 0,0 0 1 0 0,0-1-1 0 0,1 1 1 0 0,-1 0-1 0 0,0-1 1 0 0,0 1-1 0 0,0 0 1 0 0,1 0-1 0 0,-1-1 1 0 0,0 1-1 0 0,0 0 1 0 0,1 0-1 0 0,-1-1 1 0 0,0 1 0 0 0,1 0-1 0 0,-1 0 1 0 0,0 0-1 0 0,0 0 1 0 0,1-1-1 0 0,-1 1 1 0 0,0 0-1 0 0,1 0 1 0 0,-1 0-1 0 0,0 0 1 0 0,1 0-1 0 0,-1 0 1 0 0,1 0-1 0 0,-1 0 1 0 0,0 0 0 0 0,1 0-1 0 0,-1 0 1 0 0,0 0-1 0 0,1 0 1 0 0,-1 0-1 0 0,0 0 1 0 0,1 0-1 0 0,-1 1 1 0 0,0-1-1 0 0,1 0 1 0 0,7 18 391 0 0,-2 30 121 0 0,-6-45-454 0 0,2 57 985 0 0,-8 97 1 0 0,-20 59 508 0 0,11-101-848 0 0,-140 915 2028 0 0,125-842-2449 0 0,3-36-182 0 0,-12 83 27 0 0,30-160-138 0 0,1 85 0 0 0,8-155-70 0 0,0 1 0 0 0,0-1 0 0 0,1 1-1 0 0,0-1 1 0 0,0 1 0 0 0,1-1-1 0 0,-1 0 1 0 0,1 1 0 0 0,1-1 0 0 0,-1 0-1 0 0,5 7 1 0 0,-6-10-57 0 0,0 0-1 0 0,1 0 0 0 0,0-1 1 0 0,-1 1-1 0 0,1 0 1 0 0,0 0-1 0 0,0-1 1 0 0,0 1-1 0 0,0-1 1 0 0,0 0-1 0 0,1 0 1 0 0,-1 0-1 0 0,0 0 1 0 0,0 0-1 0 0,1 0 0 0 0,-1 0 1 0 0,1-1-1 0 0,-1 1 1 0 0,0-1-1 0 0,1 0 1 0 0,-1 1-1 0 0,1-1 1 0 0,-1 0-1 0 0,1-1 1 0 0,-1 1-1 0 0,1 0 0 0 0,3-2 1 0 0,-2 1-463 0 0,-1 1 0 0 0,1-1 1 0 0,-1 0-1 0 0,1-1 0 0 0,-1 1 0 0 0,0-1 0 0 0,1 1 1 0 0,-1-1-1 0 0,5-4 0 0 0,-2 0-1296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42.403"/>
    </inkml:context>
    <inkml:brush xml:id="br0">
      <inkml:brushProperty name="width" value="0.05" units="cm"/>
      <inkml:brushProperty name="height" value="0.05" units="cm"/>
    </inkml:brush>
  </inkml:definitions>
  <inkml:trace contextRef="#ctx0" brushRef="#br0">59 28 8201 0 0,'-10'2'92'0'0,"-21"1"-6"0"0,30-3-49 0 0,0 0-1 0 0,1 0 1 0 0,-1 0-1 0 0,0 0 1 0 0,1 0-1 0 0,-1 0 1 0 0,0 0 0 0 0,1 0-1 0 0,-1-1 1 0 0,1 1-1 0 0,-1 0 1 0 0,0 0-1 0 0,1-1 1 0 0,-1 1-1 0 0,1 0 1 0 0,-1-1-1 0 0,0 1 1 0 0,1 0-1 0 0,-1-1 1 0 0,1 1-1 0 0,-1-1 1 0 0,1 1-1 0 0,0-1 1 0 0,-1 1 0 0 0,1-1-1 0 0,-1 1 1 0 0,1-1-1 0 0,0 1 1 0 0,0-1-1 0 0,-1 0 1 0 0,1 1-1 0 0,0-1 1 0 0,0 0-1 0 0,0 1 1 0 0,-1-1-1 0 0,1-1 1 0 0,0 2 11 0 0,0-1-1 0 0,1 1 1 0 0,-1-1 0 0 0,0 1-1 0 0,0-1 1 0 0,1 0 0 0 0,-1 1 0 0 0,0-1-1 0 0,0 1 1 0 0,1-1 0 0 0,-1 1-1 0 0,0-1 1 0 0,1 1 0 0 0,-1 0-1 0 0,1-1 1 0 0,-1 1 0 0 0,1-1 0 0 0,-1 1-1 0 0,1 0 1 0 0,-1-1 0 0 0,1 1-1 0 0,-1 0 1 0 0,1 0 0 0 0,-1-1 0 0 0,1 1-1 0 0,0 0 1 0 0,-1 0 0 0 0,1 0-1 0 0,-1 0 1 0 0,1 0 0 0 0,-1 0-1 0 0,1 0 1 0 0,0 0 0 0 0,0 0 0 0 0,28 1 956 0 0,-18 0-703 0 0,484-10 786 0 0,542 11-1023 0 0,-82 3-131 0 0,1539 23-137 0 0,-801 38 534 0 0,-1618-62-333 0 0,-137-19-1218 0 0,-7 8-573 0 0,28 3 553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43.757"/>
    </inkml:context>
    <inkml:brush xml:id="br0">
      <inkml:brushProperty name="width" value="0.05" units="cm"/>
      <inkml:brushProperty name="height" value="0.05" units="cm"/>
    </inkml:brush>
  </inkml:definitions>
  <inkml:trace contextRef="#ctx0" brushRef="#br0">72 165 7485 0 0,'-7'2'32'0'0,"0"0"27"0"0,0 1 1 0 0,0-1-1 0 0,0 1 0 0 0,1 1 0 0 0,0-1 0 0 0,-1 1 1 0 0,1 0-1 0 0,-6 5 0 0 0,13-8-33 0 0,-1-1 1 0 0,0 0-1 0 0,0 1 0 0 0,0-1 0 0 0,0 0 1 0 0,0 1-1 0 0,0-1 0 0 0,1 0 0 0 0,-1 1 1 0 0,0-1-1 0 0,0 0 0 0 0,0 0 0 0 0,1 1 1 0 0,-1-1-1 0 0,0 0 0 0 0,0 0 0 0 0,1 0 1 0 0,-1 1-1 0 0,0-1 0 0 0,1 0 0 0 0,-1 0 1 0 0,0 0-1 0 0,1 0 0 0 0,-1 1 1 0 0,0-1-1 0 0,1 0 0 0 0,-1 0 0 0 0,0 0 1 0 0,1 0-1 0 0,-1 0 0 0 0,0 0 0 0 0,1 0 1 0 0,-1 0-1 0 0,0 0 0 0 0,1 0 0 0 0,17 2 524 0 0,54-2 460 0 0,107-15-1 0 0,-99 6-775 0 0,1643-118 1287 0 0,1509 69-2201 0 0,-1792 88 557 0 0,-545 11 153 0 0,-869-39-31 0 0,12 1-5 0 0,-29-3-7 0 0,-15-2-13 0 0,-7 0 43 0 0,-1 1 0 0 0,1 0-1 0 0,-20 2 1 0 0,21 0-1 0 0,1-1 0 0 0,0 0 1 0 0,0-1-1 0 0,0 0 1 0 0,-18-4-1 0 0,29 5-11 0 0,0 0 1 0 0,0-1-1 0 0,0 1 0 0 0,0 0 1 0 0,0 0-1 0 0,0 0 0 0 0,1-1 1 0 0,-1 1-1 0 0,0 0 0 0 0,0 0 0 0 0,0 0 1 0 0,1 0-1 0 0,-1-1 0 0 0,0 1 1 0 0,0 0-1 0 0,0 0 0 0 0,1 0 1 0 0,-1 0-1 0 0,0 0 0 0 0,0 0 1 0 0,1 0-1 0 0,-1 0 0 0 0,0 0 0 0 0,0 0 1 0 0,0 0-1 0 0,1 0 0 0 0,-1 0 1 0 0,0 0-1 0 0,0 0 0 0 0,1 0 1 0 0,-1 0-1 0 0,0 0 0 0 0,0 0 0 0 0,1 0 1 0 0,-1 0-1 0 0,0 0 0 0 0,0 0 1 0 0,1 0-1 0 0,-1 0 0 0 0,0 1 1 0 0,0-1-1 0 0,1 0 0 0 0,0 1 24 0 0,0 0 1 0 0,1 0-1 0 0,-1 1 0 0 0,0-1 1 0 0,0 0-1 0 0,0 0 0 0 0,0 1 0 0 0,0-1 1 0 0,0 1-1 0 0,0-1 0 0 0,-1 1 0 0 0,1-1 1 0 0,0 1-1 0 0,-1-1 0 0 0,1 1 1 0 0,-1 0-1 0 0,0-1 0 0 0,1 1 0 0 0,-1 0 1 0 0,0-1-1 0 0,0 1 0 0 0,0 0 1 0 0,0-1-1 0 0,-1 4 0 0 0,-7 47 359 0 0,7-47-342 0 0,-77 419 1104 0 0,45-230-994 0 0,-4 33 70 0 0,-66 296 432 0 0,10-170-594 0 0,38-116 5 0 0,-26 80 56 0 0,77-303-49 0 0,0 0-1 0 0,-2-1 1 0 0,1 0 0 0 0,-2 0 0 0 0,0 0 0 0 0,-8 12 0 0 0,15-25-69 0 0,0 0 1 0 0,0 0 0 0 0,0 0-1 0 0,-1 0 1 0 0,1 1-1 0 0,0-1 1 0 0,0 0 0 0 0,0 0-1 0 0,0 0 1 0 0,0 0 0 0 0,0 0-1 0 0,0 0 1 0 0,0 0 0 0 0,-1 0-1 0 0,1 1 1 0 0,0-1 0 0 0,0 0-1 0 0,0 0 1 0 0,0 0 0 0 0,0 0-1 0 0,0 0 1 0 0,-1 0 0 0 0,1 0-1 0 0,0 0 1 0 0,0 0 0 0 0,0 0-1 0 0,0 0 1 0 0,0 0-1 0 0,-1 0 1 0 0,1 0 0 0 0,0 0-1 0 0,0 0 1 0 0,0 0 0 0 0,0 0-1 0 0,0 0 1 0 0,0 0 0 0 0,-1 0-1 0 0,1 0 1 0 0,0-1 0 0 0,0 1-1 0 0,0 0 1 0 0,0 0 0 0 0,0 0-1 0 0,0 0 1 0 0,0 0 0 0 0,-1 0-1 0 0,1 0 1 0 0,0 0 0 0 0,0-1-1 0 0,0 1 1 0 0,0 0-1 0 0,0 0 1 0 0,0 0 0 0 0,0 0-1 0 0,0 0 1 0 0,0 0 0 0 0,0-1-1 0 0,0 1 1 0 0,0 0 0 0 0,0 0-1 0 0,-3-16 191 0 0,2 12-180 0 0,1 0 0 0 0,0-1 0 0 0,0 1 0 0 0,1 0 0 0 0,-1 0 0 0 0,2-7 0 0 0,-2 11-17 0 0,0 1 0 0 0,0-1 0 0 0,-1 0 0 0 0,1 0-1 0 0,0 0 1 0 0,0 0 0 0 0,-1 0 0 0 0,1 0 0 0 0,0 0 0 0 0,0 0-1 0 0,-1 0 1 0 0,1 0 0 0 0,0 0 0 0 0,0 0 0 0 0,-1 0-1 0 0,1 0 1 0 0,0 0 0 0 0,0 0 0 0 0,-1 0 0 0 0,1 0 0 0 0,0-1-1 0 0,0 1 1 0 0,-1 0 0 0 0,1 0 0 0 0,0 0 0 0 0,0 0 0 0 0,-1 0-1 0 0,1-1 1 0 0,0 1 0 0 0,0 0 0 0 0,0 0 0 0 0,0 0-1 0 0,-1-1 1 0 0,1 1 0 0 0,0 0 0 0 0,0 0 0 0 0,0-1 0 0 0,0 1-1 0 0,0 0 1 0 0,0 0 0 0 0,0-1 0 0 0,-1 1 0 0 0,1 0-1 0 0,0 0 1 0 0,0-1 0 0 0,0 1 0 0 0,0 0 0 0 0,0 0 0 0 0,0-1-1 0 0,0 1 1 0 0,0 0 0 0 0,1 0 0 0 0,-1-1 0 0 0,0 1 0 0 0,0 0-1 0 0,0 0 1 0 0,0-1 0 0 0,0 1 0 0 0,0 0 0 0 0,0 0-1 0 0,1-1 1 0 0,-1 1 0 0 0,0 0 0 0 0,0-1 0 0 0,-31 17 84 0 0,2-2-42 0 0,6-9-44 0 0,0-1-1 0 0,0-1 1 0 0,-39 0 0 0 0,-73-9-8 0 0,66 1 5 0 0,5 2-15 0 0,-598-4-2916 0 0,561 16 1382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4:19:44.738"/>
    </inkml:context>
    <inkml:brush xml:id="br0">
      <inkml:brushProperty name="width" value="0.05" units="cm"/>
      <inkml:brushProperty name="height" value="0.05" units="cm"/>
    </inkml:brush>
  </inkml:definitions>
  <inkml:trace contextRef="#ctx0" brushRef="#br0">514 69 7873,'-3'-3'94,"1"-1"1,0 0-1,0 1 1,0-1-1,1 0 1,-2-7-1,2 8 123,0 0 0,0 0 0,0 0 0,0 0 0,-1 1 0,1-1 0,-1 0 0,1 0 0,-4-3 0,4 5-197,-1 1 0,1 0 0,0-1 0,0 1 0,0 0 0,0-1 1,0 1-1,0 0 0,-1 0 0,1 0 0,0 0 0,0 0 0,0 0 0,0 0 0,-1 1 0,1-1 0,0 0 0,0 1 0,0-1 0,0 1 0,0-1 0,0 1 0,0-1 0,-2 2 0,-26 18-13,28-19 0,-128 107-3,66-53-18,-110 74-1,117-97-1,56-32 17,0 0 0,0 0 0,0 0 1,0 0-1,0 0 0,0 0 0,-1 0 0,1 0 1,0 0-1,0 0 0,0 0 0,0 0 0,0 0 1,0 1-1,0-1 0,0 0 0,0 0 0,-1 0 1,1 0-1,0 0 0,0 0 0,0 0 0,0 1 1,0-1-1,0 0 0,0 0 0,0 0 0,0 0 1,0 0-1,0 0 0,0 0 0,0 1 0,0-1 1,0 0-1,0 0 0,0 0 0,0 0 0,0 0 1,0 0-1,0 1 0,1-1 0,-1 0 0,0 0 1,0 0-1,0 0 0,7 7 129,9 3 139,-16-10-263,17 12 142,0 0 0,-1 2 1,0 0-1,-1 0 0,24 31 1,-18-21-266,32 30 1,-40-43-109,-7-5-128,0-1 0,0 0-1,0 0 1,0 0 0,1-1-1,0 0 1,12 5 0,-6-5-898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45.312"/>
    </inkml:context>
    <inkml:brush xml:id="br0">
      <inkml:brushProperty name="width" value="0.05" units="cm"/>
      <inkml:brushProperty name="height" value="0.05" units="cm"/>
    </inkml:brush>
  </inkml:definitions>
  <inkml:trace contextRef="#ctx0" brushRef="#br0">24 129 8201 0 0,'-20'5'123'0'0,"17"-6"209"0"0,13-5 103 0 0,1 1-199 0 0,0 1 1 0 0,0 1-1 0 0,1-1 1 0 0,-1 2-1 0 0,20-3 0 0 0,63 0 454 0 0,-71 5-539 0 0,301 2 946 0 0,-101 2-483 0 0,336-9 460 0 0,-3-27-553 0 0,-533 30-503 0 0,32-2 9 0 0,-1-3 1 0 0,1-2 0 0 0,59-19 0 0 0,-113 28-26 0 0,-1 0-1 0 0,1 0 1 0 0,0 0 0 0 0,0 0-1 0 0,0-1 1 0 0,0 1-1 0 0,0 0 1 0 0,-1-1-1 0 0,1 1 1 0 0,0 0-1 0 0,0-1 1 0 0,-1 1-1 0 0,1-1 1 0 0,0 1-1 0 0,-1-1 1 0 0,1 0-1 0 0,0 1 1 0 0,-1-1 0 0 0,1 0-1 0 0,0-1 1 0 0,-1 2-5 0 0,-1-1 1 0 0,1 1-1 0 0,-1-1 1 0 0,1 1 0 0 0,-1 0-1 0 0,0-1 1 0 0,1 1 0 0 0,-1-1-1 0 0,1 1 1 0 0,-1 0-1 0 0,0 0 1 0 0,1-1 0 0 0,-1 1-1 0 0,0 0 1 0 0,0 0-1 0 0,1 0 1 0 0,-1 0 0 0 0,-1 0-1 0 0,-42-3-192 0 0,29 5-6 0 0,-1 0 1 0 0,0 1-1 0 0,1 1 1 0 0,-1 0-1 0 0,-21 10 1 0 0,29-11-24 0 0,1 1 1 0 0,-1 0-1 0 0,1 0 1 0 0,0 0-1 0 0,0 1 1 0 0,1 0-1 0 0,0 1 1 0 0,0 0-1 0 0,0 0 1 0 0,0 0-1 0 0,1 0 1 0 0,-6 11-1 0 0,10-17 186 0 0,1 1-1 0 0,-1-1 0 0 0,1 1 1 0 0,-1-1-1 0 0,1 1 0 0 0,0 0 1 0 0,-1-1-1 0 0,1 1 1 0 0,0 0-1 0 0,-1-1 0 0 0,1 1 1 0 0,0 0-1 0 0,0 0 0 0 0,0-1 1 0 0,0 1-1 0 0,0 0 0 0 0,0 0 1 0 0,0-1-1 0 0,0 1 0 0 0,0 0 1 0 0,0-1-1 0 0,0 1 1 0 0,0 0-1 0 0,0 0 0 0 0,1 1 1 0 0,0-2 6 0 0,0 0-1 0 0,-1 1 1 0 0,1-1 0 0 0,0 0 0 0 0,0 1 0 0 0,-1-1 0 0 0,1 0 0 0 0,0 0 0 0 0,0 0 0 0 0,-1 1 0 0 0,1-1 0 0 0,0 0 0 0 0,0 0 0 0 0,0 0 0 0 0,0 0 0 0 0,-1-1 0 0 0,1 1-1 0 0,1 0 1 0 0,4-2-5 0 0,0 1-1 0 0,0-1 1 0 0,0 0-1 0 0,-1-1 0 0 0,6-2 1 0 0,-8 3 138 0 0,0 0 0 0 0,0-1 0 0 0,-1 1 1 0 0,1-1-1 0 0,-1 1 0 0 0,1-1 0 0 0,-1 0 1 0 0,0 1-1 0 0,2-5 0 0 0,-3 6-6 0 0,-1 0 1 0 0,1 0-1 0 0,-1 0 1 0 0,1 0 0 0 0,-1 0-1 0 0,1-1 1 0 0,-1 1-1 0 0,1 0 1 0 0,-1 0-1 0 0,0-1 1 0 0,0 1-1 0 0,0 0 1 0 0,0 0-1 0 0,0-1 1 0 0,0 1-1 0 0,0 0 1 0 0,0 0-1 0 0,0-1 1 0 0,-1 1-1 0 0,1 0 1 0 0,0 0-1 0 0,-1 0 1 0 0,1-1-1 0 0,-1 1 1 0 0,0-1-1 0 0,1 2-69 0 0,0-1 0 0 0,0 1 0 0 0,0 0 0 0 0,0 0 0 0 0,-1-1 0 0 0,1 1 0 0 0,0 0-1 0 0,0 0 1 0 0,0-1 0 0 0,0 1 0 0 0,-1 0 0 0 0,1 0 0 0 0,0 0 0 0 0,0-1 0 0 0,0 1-1 0 0,-1 0 1 0 0,1 0 0 0 0,0 0 0 0 0,0 0 0 0 0,-1-1 0 0 0,1 1 0 0 0,0 0 0 0 0,0 0 0 0 0,-1 0-1 0 0,1 0 1 0 0,0 0 0 0 0,0 0 0 0 0,-1 0 0 0 0,1 0 0 0 0,0 0 0 0 0,-1 0 0 0 0,1 0-1 0 0,0 0 1 0 0,0 0 0 0 0,-1 0 0 0 0,1 0 0 0 0,0 0 0 0 0,0 0 0 0 0,-1 0 0 0 0,1 0-1 0 0,0 0 1 0 0,0 1 0 0 0,-1-1 0 0 0,1 0 0 0 0,0 0 0 0 0,0 0 0 0 0,-1 0 0 0 0,1 1-1 0 0,0-1 1 0 0,0 0 0 0 0,0 0 0 0 0,-1 0 0 0 0,1 1 0 0 0,0-1 0 0 0,0 0 0 0 0,0 0-1 0 0,0 1 1 0 0,0-1 0 0 0,0 0 0 0 0,-1 0 0 0 0,1 1 0 0 0,0-1 0 0 0,0 1 0 0 0,-3 17 646 0 0,8 156 952 0 0,-2 83-488 0 0,-7-185-830 0 0,-3 0 0 0 0,-23 99-1 0 0,23-148-340 0 0,5-18-178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45.654"/>
    </inkml:context>
    <inkml:brush xml:id="br0">
      <inkml:brushProperty name="width" value="0.05" units="cm"/>
      <inkml:brushProperty name="height" value="0.05" units="cm"/>
    </inkml:brush>
  </inkml:definitions>
  <inkml:trace contextRef="#ctx0" brushRef="#br0">0 72 752 0 0,'27'-71'116'0'0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46.304"/>
    </inkml:context>
    <inkml:brush xml:id="br0">
      <inkml:brushProperty name="width" value="0.05" units="cm"/>
      <inkml:brushProperty name="height" value="0.05" units="cm"/>
    </inkml:brush>
  </inkml:definitions>
  <inkml:trace contextRef="#ctx0" brushRef="#br0">945 62 9265 0 0,'0'0'1324'0'0,"5"-2"-1001"0"0,-2 1-205 0 0,-2 0-51 0 0,0 1 0 0 0,0-1 0 0 0,1 0 0 0 0,-1 1 0 0 0,1-1 0 0 0,-1 1 0 0 0,0 0 0 0 0,1-1 0 0 0,-1 1-1 0 0,1 0 1 0 0,-1 0 0 0 0,4 0 0 0 0,-12-6 97 0 0,1 2-120 0 0,0-1 0 0 0,0 1 0 0 0,-1 0 0 0 0,1 1 0 0 0,-1 0 0 0 0,0 0 0 0 0,0 0 0 0 0,0 1 0 0 0,0 0 0 0 0,-14-3 0 0 0,-49-1 387 0 0,0 3 0 0 0,-88 6 0 0 0,-138 30 649 0 0,163-9-419 0 0,114-20-541 0 0,0 2 1 0 0,0 0-1 0 0,0 2 1 0 0,-29 16-1 0 0,46-23-110 0 0,0 0 0 0 0,0 0 0 0 0,0 0 0 0 0,0 0 0 0 0,1 0 1 0 0,-1 1-1 0 0,0-1 0 0 0,1 1 0 0 0,0-1 0 0 0,-1 1 0 0 0,1 0 0 0 0,0 0 0 0 0,0-1 0 0 0,0 1 0 0 0,0 0 0 0 0,0 0 0 0 0,0 0 0 0 0,0 0 0 0 0,1 0 1 0 0,-2 4-1 0 0,3-4-2 0 0,-1 0 0 0 0,0 0 0 0 0,1 1 0 0 0,-1-1 0 0 0,1 0 0 0 0,-1 0 0 0 0,1 0 0 0 0,0 0 0 0 0,0-1 0 0 0,0 1 0 0 0,0 0 0 0 0,0 0 0 0 0,0 0 0 0 0,1-1 0 0 0,-1 1 1 0 0,0-1-1 0 0,1 1 0 0 0,0-1 0 0 0,-1 1 0 0 0,1-1 0 0 0,2 1 0 0 0,13 9 1 0 0,0-1 0 0 0,0-1 1 0 0,1 0-1 0 0,1-2 0 0 0,-1 0 1 0 0,1-1-1 0 0,22 4 0 0 0,143 18 47 0 0,-164-26-55 0 0,255 21-27 0 0,447-18 0 0 0,-639-10-21 0 0,117-24-1 0 0,-195 28-43 0 0,-24-16-291 0 0,9 8 362 0 0,-17-15-28 0 0,-38-25 1 0 0,51 40 3 0 0,0 1 0 0 0,0 0 0 0 0,-1 1-1 0 0,0 0 1 0 0,0 1 0 0 0,-32-7 0 0 0,-61-3-776 0 0,-134-3-1 0 0,134 13 137 0 0,-120 3-1414 0 0,184 5 1078 0 0,1 3 1 0 0,0 1-1 0 0,-54 15 1 0 0,72-12 213 0 0,5 0-115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46.664"/>
    </inkml:context>
    <inkml:brush xml:id="br0">
      <inkml:brushProperty name="width" value="0.05" units="cm"/>
      <inkml:brushProperty name="height" value="0.05" units="cm"/>
    </inkml:brush>
  </inkml:definitions>
  <inkml:trace contextRef="#ctx0" brushRef="#br0">32 1 7581 0 0,'-5'13'223'0'0,"3"-8"137"0"0,3-6 129 0 0,7 100 3170 0 0,-7-43-3053 0 0,-2-1 1 0 0,-8 57-1 0 0,0-9-262 0 0,1-18-220 0 0,4-42-220 0 0,0 0 0 0 0,4 47 0 0 0,1 6-1894 0 0,-1-55-280 0 0,3-27 956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38.608"/>
    </inkml:context>
    <inkml:brush xml:id="br0">
      <inkml:brushProperty name="width" value="0.05" units="cm"/>
      <inkml:brushProperty name="height" value="0.05" units="cm"/>
    </inkml:brush>
  </inkml:definitions>
  <inkml:trace contextRef="#ctx0" brushRef="#br0">98 178 10113 0 0,'-2'-9'55'0'0,"2"9"-25"0"0,0-1-1 0 0,0 1 0 0 0,0-1 1 0 0,0 1-1 0 0,0-1 1 0 0,0 1-1 0 0,0-1 0 0 0,0 1 1 0 0,0-1-1 0 0,0 1 0 0 0,-1-1 1 0 0,1 1-1 0 0,0-1 1 0 0,0 1-1 0 0,-1-1 0 0 0,1 1 1 0 0,0-1-1 0 0,-1 1 1 0 0,1 0-1 0 0,0-1 0 0 0,-1 1 1 0 0,1 0-1 0 0,-1-1 0 0 0,1 1 1 0 0,0 0-1 0 0,-1-1 1 0 0,1 1-1 0 0,-2-1 0 0 0,1 2 68 0 0,0 0-1 0 0,-1 0 0 0 0,1 0 1 0 0,0 0-1 0 0,0 0 0 0 0,-1 1 1 0 0,1-1-1 0 0,0 0 0 0 0,0 0 1 0 0,0 1-1 0 0,1-1 1 0 0,-1 1-1 0 0,0-1 0 0 0,0 1 1 0 0,1-1-1 0 0,-1 1 0 0 0,1-1 1 0 0,-1 1-1 0 0,1-1 0 0 0,0 3 1 0 0,-12 41 221 0 0,-1 20 532 0 0,-6 128 0 0 0,6-79-489 0 0,8-72-258 0 0,-2 51 0 0 0,7-93-102 0 0,0 0 0 0 0,0 0 0 0 0,-1 1 1 0 0,1-1-1 0 0,0 0 0 0 0,0 0 0 0 0,0 1 1 0 0,0-1-1 0 0,0 0 0 0 0,0 0 0 0 0,0 0 1 0 0,0 1-1 0 0,0-1 0 0 0,0 0 0 0 0,0 0 1 0 0,0 1-1 0 0,0-1 0 0 0,0 0 0 0 0,0 0 1 0 0,0 0-1 0 0,0 1 0 0 0,0-1 0 0 0,1 0 0 0 0,-1 0 1 0 0,0 0-1 0 0,0 1 0 0 0,0-1 0 0 0,0 0 1 0 0,0 0-1 0 0,0 0 0 0 0,1 0 0 0 0,-1 1 1 0 0,0-1-1 0 0,0 0 0 0 0,0 0 0 0 0,1 0 1 0 0,-1 0-1 0 0,0 0 0 0 0,0 0 0 0 0,1 1 1 0 0,5-10 10 0 0,5-18-95 0 0,10-43-153 0 0,-4-2 0 0 0,-3 0 0 0 0,7-99 0 0 0,-19 114 232 0 0,-2 26-2 0 0,2 0 0 0 0,0 1 1 0 0,2-1-1 0 0,2 1 0 0 0,8-31 1 0 0,-12 57 5 0 0,0-1 0 0 0,0 1 1 0 0,0-1-1 0 0,0 1 0 0 0,1 0 0 0 0,0 0 1 0 0,-1 0-1 0 0,1 1 0 0 0,5-5 1 0 0,-8 7 2 0 0,1 0 1 0 0,1 0 0 0 0,-1 1 0 0 0,0-1-1 0 0,0 0 1 0 0,0 1 0 0 0,0-1 0 0 0,0 0-1 0 0,1 1 1 0 0,-1 0 0 0 0,0-1 0 0 0,0 1-1 0 0,1 0 1 0 0,-1-1 0 0 0,0 1 0 0 0,1 0 0 0 0,-1 0-1 0 0,0 0 1 0 0,1 0 0 0 0,-1 1 0 0 0,0-1-1 0 0,1 0 1 0 0,-1 0 0 0 0,0 1 0 0 0,0-1-1 0 0,1 1 1 0 0,-1-1 0 0 0,0 1 0 0 0,0-1-1 0 0,0 1 1 0 0,0 0 0 0 0,1 0 0 0 0,-1 0-1 0 0,0-1 1 0 0,0 1 0 0 0,0 1 0 0 0,10 11 77 0 0,-1 0 0 0 0,0 0 0 0 0,-1 1 0 0 0,-1 1 1 0 0,0-1-1 0 0,-1 1 0 0 0,6 19 0 0 0,3 4 90 0 0,68 175 668 0 0,4 10-1205 0 0,-80-207 42 0 0,-5-11-82 0 0,-1 0-1 0 0,1 0 1 0 0,-1 0 0 0 0,0 1 0 0 0,0-1-1 0 0,0 1 1 0 0,-1-1 0 0 0,0 1 0 0 0,0-1-1 0 0,0 12 1 0 0,-1-10-452 0 0,0-6 761 0 0,0-1-1 0 0,0 1 0 0 0,0 0 1 0 0,0-1-1 0 0,0 1 0 0 0,0-1 1 0 0,0 1-1 0 0,0-1 0 0 0,0 1 1 0 0,0 0-1 0 0,0-1 0 0 0,0 1 1 0 0,-1-1-1 0 0,1 1 0 0 0,0-1 1 0 0,0 1-1 0 0,-1-1 0 0 0,1 1 1 0 0,0-1-1 0 0,-1 1 0 0 0,1-1 1 0 0,0 1-1 0 0,-1-1 0 0 0,1 0 1 0 0,-1 1-1 0 0,1-1 0 0 0,-1 0 1 0 0,1 1-1 0 0,-1-1 0 0 0,1 0 1 0 0,-1 0-1 0 0,1 1 0 0 0,-1-1 1 0 0,1 0-1 0 0,-1 0 0 0 0,1 0 1 0 0,-2 0-1 0 0,-6 1-1097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4:19:47.005"/>
    </inkml:context>
    <inkml:brush xml:id="br0">
      <inkml:brushProperty name="width" value="0.05" units="cm"/>
      <inkml:brushProperty name="height" value="0.05" units="cm"/>
    </inkml:brush>
  </inkml:definitions>
  <inkml:trace contextRef="#ctx0" brushRef="#br0">1 403 9197,'27'-3'469,"-20"2"-272,0 0-1,0 1 1,13 0 0,177 24 922,57 4-1015,933 31 52,-1147-58-196,49-5 0,-72 0-108,-25-2-302,-26-2-500,-72-9-1793,73 16 1827</inkml:trace>
  <inkml:trace contextRef="#ctx0" brushRef="#br0" timeOffset="1">1617 107 196,'18'-25'-16,"-4"-4"0,3 5-4,-7-4 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4:19:47.347"/>
    </inkml:context>
    <inkml:brush xml:id="br0">
      <inkml:brushProperty name="width" value="0.05" units="cm"/>
      <inkml:brushProperty name="height" value="0.05" units="cm"/>
    </inkml:brush>
  </inkml:definitions>
  <inkml:trace contextRef="#ctx0" brushRef="#br0">195 1 9945,'15'6'142,"-12"-4"105,-7 5 290,3-5-428,-15 21 1034,6-9-322,1 0 0,-10 20 0,17-29-646,0 1 0,0 0-1,0 0 1,0 0 0,1 0 0,0 0-1,1 0 1,-1 0 0,1 0-1,1 7 1,2 19 163,-1 0 0,-1 0 0,-2 0 0,-1 0-1,-2 0 1,-9 41 0,-51 227-627,62-286 31,-1-1 0,-7 19 1,-3 12-967,13-41 1054,0 0 0,0 0 1,0 0-1,0 0 0,0 0 0,0 0 1,2 5-1,0 18-1572,-7 0-1181,5-15 1100</inkml:trace>
  <inkml:trace contextRef="#ctx0" brushRef="#br0" timeOffset="1">1 830 1508</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49.567"/>
    </inkml:context>
    <inkml:brush xml:id="br0">
      <inkml:brushProperty name="width" value="0.05" units="cm"/>
      <inkml:brushProperty name="height" value="0.05" units="cm"/>
    </inkml:brush>
  </inkml:definitions>
  <inkml:trace contextRef="#ctx0" brushRef="#br0">41 54 8329 0 0,'-1'0'28'0'0,"0"1"1"0"0,0-1 0 0 0,0 0 0 0 0,0 0-1 0 0,0 0 1 0 0,0 0 0 0 0,0 0 0 0 0,0 0-1 0 0,0 0 1 0 0,0 0 0 0 0,0-1 0 0 0,0 1-1 0 0,0 0 1 0 0,0-1 0 0 0,0 1 0 0 0,0-1-1 0 0,0 1 1 0 0,0-1 0 0 0,0 1-1 0 0,1-1 1 0 0,-1 1 0 0 0,0-1 0 0 0,0 0-1 0 0,0 0 1 0 0,1 1 0 0 0,-2-2 0 0 0,-11-21 4698 0 0,12 20-3162 0 0,3 2-1394 0 0,1-1 0 0 0,0 1 0 0 0,-1 0-1 0 0,1 1 1 0 0,0-1 0 0 0,0 0 0 0 0,0 1-1 0 0,-1-1 1 0 0,6 1 0 0 0,-2-1-60 0 0,34-4-92 0 0,0 2 1 0 0,0 1-1 0 0,51 5 1 0 0,-41 0 1 0 0,70-6 0 0 0,-112 1 9 0 0,-11 2-3 0 0,-17 3-32 0 0,12 0 6 0 0,0 0 1 0 0,0 1 0 0 0,1 0 0 0 0,-1 0-1 0 0,1 1 1 0 0,0 0 0 0 0,0 0-1 0 0,1 1 1 0 0,-12 12 0 0 0,4-1 45 0 0,1 1 0 0 0,-18 32 0 0 0,9-7 38 0 0,-17 46 1 0 0,-12 25 33 0 0,39-90-107 0 0,2-1 0 0 0,0 1 0 0 0,-11 45 0 0 0,21-68-8 0 0,0 0-1 0 0,0 1 1 0 0,-1-1-1 0 0,1 0 1 0 0,0 0-1 0 0,0 0 0 0 0,0 1 1 0 0,0-1-1 0 0,0 0 1 0 0,0 0-1 0 0,1 0 1 0 0,-1 1-1 0 0,0-1 0 0 0,1 0 1 0 0,-1 0-1 0 0,0 0 1 0 0,1 0-1 0 0,-1 0 1 0 0,1 1-1 0 0,0-1 1 0 0,-1 0-1 0 0,1 0 0 0 0,2 1 1 0 0,-1 0 0 0 0,0-1 0 0 0,0 1 0 0 0,0-1 0 0 0,1 0 0 0 0,-1 0 0 0 0,1 0 0 0 0,-1 0 0 0 0,0 0 0 0 0,1 0 0 0 0,4 0 0 0 0,3 0-7 0 0,0 0 1 0 0,1 0-1 0 0,-1-1 1 0 0,17-3-1 0 0,124-8-467 0 0,-69 4-2811 0 0,-67 8 820 0 0,-5 0-620 0 0,-9-2 2961 0 0,-1 0 0 0 0,1 0 0 0 0,-1 1 0 0 0,0-1 0 0 0,0 0-1 0 0,1 0 1 0 0,-1 0 0 0 0,0 1 0 0 0,0-1 0 0 0,0 0-1 0 0,0 0 1 0 0,0 0 0 0 0,0 0 0 0 0,0 0 0 0 0,0 1-1 0 0,0-1 1 0 0,0 0 0 0 0,-1-1 0 0 0,-1-6-805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49.913"/>
    </inkml:context>
    <inkml:brush xml:id="br0">
      <inkml:brushProperty name="width" value="0.05" units="cm"/>
      <inkml:brushProperty name="height" value="0.05" units="cm"/>
    </inkml:brush>
  </inkml:definitions>
  <inkml:trace contextRef="#ctx0" brushRef="#br0">22 0 6881 0 0,'-12'14'458'0'0,"5"-10"299"0"0,5-6 253 0 0,2 2-916 0 0,1-1 0 0 0,-1 1 0 0 0,1-1-1 0 0,0 1 1 0 0,-1-1 0 0 0,1 1 0 0 0,0-1-1 0 0,-1 1 1 0 0,1 0 0 0 0,0-1 0 0 0,0 1 0 0 0,-1 0-1 0 0,1 0 1 0 0,0-1 0 0 0,0 1 0 0 0,0 0 0 0 0,-1 0-1 0 0,1 0 1 0 0,0 0 0 0 0,0 0 0 0 0,0 0-1 0 0,0 0 1 0 0,1 1 0 0 0,20 0 777 0 0,11 1-391 0 0,1-2 0 0 0,56-6 0 0 0,15 0-899 0 0,-58 12-2729 0 0,-42-4 1644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50.244"/>
    </inkml:context>
    <inkml:brush xml:id="br0">
      <inkml:brushProperty name="width" value="0.05" units="cm"/>
      <inkml:brushProperty name="height" value="0.05" units="cm"/>
    </inkml:brush>
  </inkml:definitions>
  <inkml:trace contextRef="#ctx0" brushRef="#br0">3 176 10673 0 0,'0'0'3'0'0,"-1"0"0"0"0,1 0 0 0 0,0 0 0 0 0,0 0 0 0 0,0 0 0 0 0,0 0 0 0 0,0 0 0 0 0,0 0 0 0 0,0 0 0 0 0,-1 0 0 0 0,1 0 0 0 0,0 0 0 0 0,0 0 0 0 0,0 0 0 0 0,0 1 0 0 0,0-1 0 0 0,0 0 0 0 0,0 0 0 0 0,0 0 0 0 0,0 0 0 0 0,0 0 0 0 0,0 0 0 0 0,0 0 0 0 0,0 1 0 0 0,0-1 0 0 0,0 0 0 0 0,0 0 0 0 0,0 0 1 0 0,0 0-1 0 0,0 0 0 0 0,0 0 0 0 0,0 1 0 0 0,0-1 0 0 0,0 0 0 0 0,0 0 0 0 0,0 0 0 0 0,0 0 0 0 0,0 0 0 0 0,0 0 0 0 0,0 1 0 0 0,0-1 0 0 0,0 0 0 0 0,0 0 0 0 0,0 0 0 0 0,0 0 0 0 0,0 0 0 0 0,0 0 0 0 0,0 0 0 0 0,1 0 0 0 0,-1 0 0 0 0,0 1 0 0 0,0-1 0 0 0,0 0 0 0 0,0 0 0 0 0,0 0 0 0 0,0 0 0 0 0,0 0 0 0 0,0 0 0 0 0,1 0 0 0 0,-1 0 0 0 0,0 0 0 0 0,0 0 0 0 0,0 0 0 0 0,0 0 0 0 0,10-4 336 0 0,-3 1-227 0 0,56-10 830 0 0,-22 4-1096 0 0,78-7 0 0 0,-75 18-2668 0 0,-39-2 1475 0 0</inkml:trace>
  <inkml:trace contextRef="#ctx0" brushRef="#br0" timeOffset="1">475 1 780 0 0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50.585"/>
    </inkml:context>
    <inkml:brush xml:id="br0">
      <inkml:brushProperty name="width" value="0.05" units="cm"/>
      <inkml:brushProperty name="height" value="0.05" units="cm"/>
    </inkml:brush>
  </inkml:definitions>
  <inkml:trace contextRef="#ctx0" brushRef="#br0">82 216 11237 0 0,'0'-1'13'0'0,"0"1"0"0"0,0-1 0 0 0,0 1 0 0 0,0-1 0 0 0,0 0 0 0 0,0 1 0 0 0,0-1 0 0 0,-1 1 0 0 0,1-1 0 0 0,0 0 0 0 0,0 1 0 0 0,-1-1 0 0 0,1 1 1 0 0,0-1-1 0 0,-1 1 0 0 0,1-1 0 0 0,0 1 0 0 0,-1 0 0 0 0,1-1 0 0 0,-1 1 0 0 0,0-1 0 0 0,-3 2 426 0 0,6 10-134 0 0,-1-3-151 0 0,0 0 0 0 0,-1 0 0 0 0,1 0-1 0 0,-1 0 1 0 0,-2 8 0 0 0,1 6 35 0 0,0 1 0 0 0,-1-1-1 0 0,0 1 1 0 0,-2-1 0 0 0,-8 26 0 0 0,-34 84 114 0 0,39-118-278 0 0,9-23-290 0 0,8-24-464 0 0,9-20-72 0 0,15-62 0 0 0,-20 63 780 0 0,30-76-1 0 0,-36 110 24 0 0,4-9-1 0 0,20-35 1 0 0,-27 55-1 0 0,0-1 1 0 0,0 1-1 0 0,0 1 0 0 0,1-1 1 0 0,0 1-1 0 0,0 0 1 0 0,1 0-1 0 0,0 0 0 0 0,9-5 1 0 0,-14 10 9 0 0,0 0 0 0 0,0-1 0 0 0,1 1 0 0 0,-1 0 0 0 0,0 0 0 0 0,1 0 0 0 0,-1 1 0 0 0,1-1 0 0 0,-1 0 0 0 0,1 1 0 0 0,-1 0 0 0 0,1-1 0 0 0,0 1 0 0 0,-1 0 0 0 0,1 1 0 0 0,-1-1 0 0 0,1 0 0 0 0,-1 1 0 0 0,1-1 0 0 0,2 2 0 0 0,-2 0 29 0 0,0-1 1 0 0,0 1-1 0 0,0 0 1 0 0,0 0 0 0 0,-1 1-1 0 0,1-1 1 0 0,-1 1-1 0 0,1-1 1 0 0,-1 1-1 0 0,0 0 1 0 0,0 0-1 0 0,0 0 1 0 0,1 3-1 0 0,3 7 154 0 0,0 0 0 0 0,-2 0 0 0 0,0 1 0 0 0,0 0 0 0 0,-1-1 0 0 0,1 18 0 0 0,6 90 1043 0 0,12 89-232 0 0,-17-180-1004 0 0,-2-10-248 0 0,1 0 1 0 0,12 34-1 0 0,-14-48-269 0 0,-1-1-1 0 0,0 0 0 0 0,0 1 1 0 0,0-1-1 0 0,0 1 0 0 0,-1-1 0 0 0,0 0 1 0 0,0 1-1 0 0,-2 8 0 0 0,-2-5-1218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50.944"/>
    </inkml:context>
    <inkml:brush xml:id="br0">
      <inkml:brushProperty name="width" value="0.05" units="cm"/>
      <inkml:brushProperty name="height" value="0.05" units="cm"/>
    </inkml:brush>
  </inkml:definitions>
  <inkml:trace contextRef="#ctx0" brushRef="#br0">5 71 9741 0 0,'-1'0'15'0'0,"1"0"-1"0"0,-1-1 1 0 0,1 1 0 0 0,0-1 0 0 0,-1 1-1 0 0,1-1 1 0 0,0 0 0 0 0,-1 1 0 0 0,1-1-1 0 0,0 1 1 0 0,0-1 0 0 0,0 1-1 0 0,0-1 1 0 0,-1 0 0 0 0,1 1 0 0 0,0-1-1 0 0,0 0 1 0 0,0 1 0 0 0,0-1 0 0 0,0 1-1 0 0,0-1 1 0 0,1 0 0 0 0,-1 1 0 0 0,0-1-1 0 0,0 1 1 0 0,0-1 0 0 0,1 0-1 0 0,-1 1 1 0 0,0-1 0 0 0,1 0 0 0 0,0-1 45 0 0,1 1 1 0 0,-1-1-1 0 0,1 1 1 0 0,0 0 0 0 0,-1-1-1 0 0,1 1 1 0 0,0 0-1 0 0,0 0 1 0 0,3-1-1 0 0,42-12 970 0 0,-3 5-1010 0 0,-1 2-1 0 0,1 3 1 0 0,55 0 0 0 0,-45 9-2364 0 0,-41-4 965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51.270"/>
    </inkml:context>
    <inkml:brush xml:id="br0">
      <inkml:brushProperty name="width" value="0.05" units="cm"/>
      <inkml:brushProperty name="height" value="0.05" units="cm"/>
    </inkml:brush>
  </inkml:definitions>
  <inkml:trace contextRef="#ctx0" brushRef="#br0">58 3 9229 0 0,'0'0'16'0'0,"-1"0"1"0"0,1 0-1 0 0,0 0 1 0 0,0 0-1 0 0,0-1 1 0 0,0 1-1 0 0,0 0 1 0 0,0 0-1 0 0,0 0 1 0 0,0 0-1 0 0,-1 0 1 0 0,1-1-1 0 0,0 1 1 0 0,0 0-1 0 0,0 0 1 0 0,0 0-1 0 0,-1 0 1 0 0,1 0-1 0 0,0 0 1 0 0,0 0-1 0 0,0 0 1 0 0,0 0-1 0 0,-1 0 1 0 0,1 0-1 0 0,0 0 1 0 0,0 0-1 0 0,0 0 1 0 0,0 0-1 0 0,-1 0 1 0 0,1 0-1 0 0,0 0 1 0 0,0 0-1 0 0,0 0 1 0 0,-1 0-1 0 0,1 0 1 0 0,0 0-1 0 0,0 0 1 0 0,0 0-1 0 0,0 0 1 0 0,-1 0-1 0 0,1 0 1 0 0,0 0-1 0 0,0 1 1 0 0,0-1-1 0 0,0 0 1 0 0,0 0-1 0 0,-1 0 1 0 0,1 0-1 0 0,0 0 1 0 0,0 1-1 0 0,0-1 1 0 0,0 0-1 0 0,0 0 1 0 0,0 0-1 0 0,0 0 1 0 0,0 0-1 0 0,0 1 1 0 0,-10 18 779 0 0,-3 27 202 0 0,7 0-700 0 0,2 1-1 0 0,2-1 0 0 0,3 49 0 0 0,1-15-305 0 0,-2-66-582 0 0,0-1 1 0 0,-1 0 0 0 0,0 1-1 0 0,-1-1 1 0 0,-6 22 0 0 0,3-26-567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51.629"/>
    </inkml:context>
    <inkml:brush xml:id="br0">
      <inkml:brushProperty name="width" value="0.05" units="cm"/>
      <inkml:brushProperty name="height" value="0.05" units="cm"/>
    </inkml:brush>
  </inkml:definitions>
  <inkml:trace contextRef="#ctx0" brushRef="#br0">1 75 8693 0 0,'3'9'397'0'0,"0"0"0"0"0,0 0 0 0 0,1-1 0 0 0,0 1 1 0 0,1-1-1 0 0,7 12 0 0 0,-6-11-170 0 0,44 87 1273 0 0,-33-60-689 0 0,32 49 0 0 0,8 16-198 0 0,-56-100-613 0 0,-1 0 1 0 0,0-1-1 0 0,1 1 1 0 0,0 0 0 0 0,-1-1-1 0 0,1 1 1 0 0,-1 0-1 0 0,1-1 1 0 0,0 1-1 0 0,-1-1 1 0 0,1 1-1 0 0,0-1 1 0 0,-1 1 0 0 0,1-1-1 0 0,0 1 1 0 0,0-1-1 0 0,0 0 1 0 0,-1 0-1 0 0,1 1 1 0 0,0-1-1 0 0,0 0 1 0 0,0 0 0 0 0,0 0-1 0 0,0 0 1 0 0,-1 0-1 0 0,1 0 1 0 0,2 0-1 0 0,-1-1-16 0 0,0 0 0 0 0,0 1-1 0 0,0-1 1 0 0,0 0 0 0 0,0 0 0 0 0,0-1-1 0 0,0 1 1 0 0,0 0 0 0 0,0-1-1 0 0,2-2 1 0 0,4-4-147 0 0,-1-1 1 0 0,1 0-1 0 0,5-11 0 0 0,-13 20 162 0 0,7-10-107 0 0,-1-1 0 0 0,0 1-1 0 0,-1-1 1 0 0,0 0-1 0 0,-1 0 1 0 0,4-15 0 0 0,-8 25 106 0 0,1 1 0 0 0,-1-1 0 0 0,0 0 0 0 0,0 0 0 0 0,1 1 0 0 0,-1-1-1 0 0,0 0 1 0 0,0 1 0 0 0,0-1 0 0 0,0 0 0 0 0,0 0 0 0 0,0 1 0 0 0,0-1 0 0 0,-1 0-1 0 0,1 0 1 0 0,0 1 0 0 0,0-1 0 0 0,-1 0 0 0 0,1 1 0 0 0,0-1 0 0 0,0 0 0 0 0,-1 1-1 0 0,1-1 1 0 0,-1 1 0 0 0,1-1 0 0 0,-1 0 0 0 0,1 1 0 0 0,-1-1 0 0 0,1 1-1 0 0,-1 0 1 0 0,1-1 0 0 0,-1 1 0 0 0,0-1 0 0 0,1 1 0 0 0,-1 0 0 0 0,0-1 0 0 0,-56-23-36 0 0,56 23 37 0 0,0 0-1 0 0,0 0 0 0 0,-1-1 1 0 0,1 1-1 0 0,0 0 1 0 0,0-1-1 0 0,1 1 0 0 0,-1 0 1 0 0,0-1-1 0 0,0 1 1 0 0,1-1-1 0 0,-1 1 0 0 0,1-1 1 0 0,-1 0-1 0 0,1 1 0 0 0,0-1 1 0 0,-1 1-1 0 0,1-1 1 0 0,0 0-1 0 0,0 1 0 0 0,0-1 1 0 0,0 0-1 0 0,1 1 1 0 0,-1-1-1 0 0,0 0 0 0 0,2-2 1 0 0,-1-5-8 0 0,1-23-9 0 0,-2-46-1 0 0,0 77 19 0 0,0 0-1 0 0,0 0 1 0 0,0 0 0 0 0,0 0 0 0 0,0 1-1 0 0,0-1 1 0 0,0 0 0 0 0,0 0-1 0 0,0 0 1 0 0,0 0 0 0 0,0 0 0 0 0,1 0-1 0 0,-1 0 1 0 0,0 0 0 0 0,1 0-1 0 0,-1 0 1 0 0,0 1 0 0 0,1-1 0 0 0,-1 0-1 0 0,1 0 1 0 0,0 0 0 0 0,-1 1 0 0 0,1-1-1 0 0,0 0 1 0 0,-1 1 0 0 0,1-1-1 0 0,0 0 1 0 0,-1 1 0 0 0,1-1 0 0 0,2 0-1 0 0,55-22-13 0 0,-57 22 13 0 0,1 1 1 0 0,-1-1 0 0 0,0 0-1 0 0,0 1 1 0 0,0-1 0 0 0,0 0-1 0 0,-1 0 1 0 0,1 0 0 0 0,0 0-1 0 0,0 0 1 0 0,0 0 0 0 0,-1 0-1 0 0,1 0 1 0 0,-1 0 0 0 0,1 0-1 0 0,-1-1 1 0 0,1 1 0 0 0,-1 0-1 0 0,0 0 1 0 0,1-1 0 0 0,-1 1 0 0 0,0 0-1 0 0,0 0 1 0 0,0-1 0 0 0,0 1-1 0 0,0 0 1 0 0,0 0 0 0 0,0-1-1 0 0,0 1 1 0 0,-1 0 0 0 0,1 0-1 0 0,0 0 1 0 0,-1-1 0 0 0,1 1-1 0 0,-1 0 1 0 0,1 0 0 0 0,-1 0-1 0 0,0 0 1 0 0,0 0 0 0 0,1 0-1 0 0,-1 0 1 0 0,0 0 0 0 0,0 0-1 0 0,0 0 1 0 0,0 0 0 0 0,0 1-1 0 0,0-1 1 0 0,0 0 0 0 0,0 1 0 0 0,0-1-1 0 0,0 0 1 0 0,-1 1 0 0 0,-1-1-1 0 0,-58-10-20 0 0,58 10 12 0 0,0 1 1 0 0,1-1 0 0 0,-1 1-1 0 0,0-1 1 0 0,1 0-1 0 0,-1 0 1 0 0,1 0-1 0 0,-4-2 1 0 0,6 2 5 0 0,0 1 0 0 0,-1 0 0 0 0,1 0 0 0 0,0 0 1 0 0,-1 0-1 0 0,1-1 0 0 0,0 1 0 0 0,-1 0 0 0 0,1 0 0 0 0,-1 0 0 0 0,1 0 0 0 0,0 0 0 0 0,-1 0 0 0 0,1 0 1 0 0,0 0-1 0 0,-1 0 0 0 0,1 0 0 0 0,-1 0 0 0 0,1 1 0 0 0,0-1 0 0 0,-1 0 0 0 0,1 0 0 0 0,0 0 1 0 0,-1 0-1 0 0,1 1 0 0 0,0-1 0 0 0,-1 0 0 0 0,1 0 0 0 0,0 0 0 0 0,0 1 0 0 0,-1-1 0 0 0,1 0 1 0 0,0 1-1 0 0,0-1 0 0 0,-1 0 0 0 0,1 0 0 0 0,0 1 0 0 0,-1 0 1 0 0,-1 0-28 0 0,-5 4-49 0 0,7-5 77 0 0,1 1-1 0 0,-1-1 1 0 0,0 0-1 0 0,0 0 1 0 0,0 1-1 0 0,0-1 1 0 0,0 0 0 0 0,0 1-1 0 0,1-1 1 0 0,-1 0-1 0 0,0 0 1 0 0,0 1-1 0 0,0-1 1 0 0,1 0-1 0 0,-1 0 1 0 0,0 1-1 0 0,0-1 1 0 0,1 0-1 0 0,-1 0 1 0 0,0 0-1 0 0,1 0 1 0 0,-1 0 0 0 0,0 1-1 0 0,1-1 1 0 0,-1 0-1 0 0,0 0 1 0 0,0 0-1 0 0,1 0 1 0 0,-1 0-1 0 0,0 0 1 0 0,1 0-1 0 0,-1 0 1 0 0,0 0-1 0 0,1 0 1 0 0,0 0 0 0 0,48 9-159 0 0,-48-9 151 0 0,-1 0 0 0 0,0 0 0 0 0,0 1 0 0 0,1-1 0 0 0,-1 0 0 0 0,0 0 0 0 0,0 1 1 0 0,1-1-1 0 0,-1 0 0 0 0,0 0 0 0 0,0 1 0 0 0,0-1 0 0 0,0 0 0 0 0,1 1 0 0 0,-1-1 0 0 0,0 0 0 0 0,0 1 0 0 0,0-1 1 0 0,0 0-1 0 0,0 1 0 0 0,0-1 0 0 0,0 1 0 0 0,0-1 0 0 0,0 0 0 0 0,0 1 0 0 0,0-1 0 0 0,0 0 0 0 0,0 1 0 0 0,0-1 0 0 0,0 0 1 0 0,0 1-1 0 0,-1-1 0 0 0,1 0 0 0 0,0 1 0 0 0,0-1 0 0 0,0 0 0 0 0,-1 1 0 0 0,1-1 0 0 0,0 0 0 0 0,0 0 0 0 0,-1 1 0 0 0,1-1 1 0 0,0 0-1 0 0,-1 1 0 0 0,-16 20-699 0 0,9-11 65 0 0,-13 20-2184 0 0,20-21 1436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51.958"/>
    </inkml:context>
    <inkml:brush xml:id="br0">
      <inkml:brushProperty name="width" value="0.05" units="cm"/>
      <inkml:brushProperty name="height" value="0.05" units="cm"/>
    </inkml:brush>
  </inkml:definitions>
  <inkml:trace contextRef="#ctx0" brushRef="#br0">21 126 9097 0 0,'-1'-1'120'0'0,"-1"1"-1"0"0,1-1 1 0 0,0 0 0 0 0,0 0 0 0 0,0 0 0 0 0,0-1-1 0 0,-1 1 1 0 0,2 0 0 0 0,-1 0 0 0 0,0 0-1 0 0,0-1 1 0 0,0 1 0 0 0,0-1 0 0 0,1 1 0 0 0,-1 0-1 0 0,1-1 1 0 0,-1 1 0 0 0,1-1 0 0 0,0 1-1 0 0,-1-1 1 0 0,1 0 0 0 0,0 1 0 0 0,0-1 0 0 0,0 1-1 0 0,0-1 1 0 0,0 1 0 0 0,1-1 0 0 0,0-2-1 0 0,-4 6 1611 0 0,1 11-1284 0 0,5 14-64 0 0,22 141 1270 0 0,-20-147-1484 0 0,1-1 0 0 0,0 0 0 0 0,1 0 0 0 0,2-1 0 0 0,20 37 0 0 0,-27-52-159 0 0,1 0 1 0 0,0 0 0 0 0,0-1-1 0 0,0 1 1 0 0,0-1-1 0 0,0 0 1 0 0,1 0 0 0 0,-1 0-1 0 0,1-1 1 0 0,0 1 0 0 0,0-1-1 0 0,0 0 1 0 0,0 0-1 0 0,1 0 1 0 0,-1 0 0 0 0,8 1-1 0 0,-5-2-9 0 0,-1 0 0 0 0,1 0 0 0 0,-1-1 0 0 0,1 0 0 0 0,-1-1 0 0 0,1 0 0 0 0,-1 0 0 0 0,1 0 0 0 0,-1 0 0 0 0,12-5 0 0 0,-7 1-10 0 0,-1 1 1 0 0,0-2 0 0 0,0 1 0 0 0,0-1 0 0 0,0-1-1 0 0,-1 0 1 0 0,0 0 0 0 0,0-1 0 0 0,-1 0 0 0 0,0-1-1 0 0,-1 1 1 0 0,13-20 0 0 0,-17 22 9 0 0,0 0 0 0 0,0-1 0 0 0,-1 1 1 0 0,0-1-1 0 0,-1 1 0 0 0,0-1 0 0 0,0 1 0 0 0,0-1 1 0 0,0 0-1 0 0,-1-8 0 0 0,-2-7 15 0 0,-7-38-1 0 0,3 32 14 0 0,-19-83 686 0 0,14 68-168 0 0,0 5 76 0 0,11 38-618 0 0,0 0-1 0 0,0 0 0 0 0,0 0 0 0 0,0 0 0 0 0,0 0 0 0 0,0 1 1 0 0,0-1-1 0 0,0 0 0 0 0,0 0 0 0 0,0 0 0 0 0,-1 0 0 0 0,1 0 0 0 0,0 0 1 0 0,0 0-1 0 0,0 0 0 0 0,0 0 0 0 0,0 0 0 0 0,0 0 0 0 0,0 0 1 0 0,0 0-1 0 0,0 0 0 0 0,0 0 0 0 0,-1 0 0 0 0,1 0 0 0 0,0 0 1 0 0,0 0-1 0 0,0 0 0 0 0,0 0 0 0 0,0 0 0 0 0,0 0 0 0 0,0 0 0 0 0,0 0 1 0 0,0 0-1 0 0,-1 0 0 0 0,1 0 0 0 0,0 0 0 0 0,0 0 0 0 0,0 0 1 0 0,0 0-1 0 0,0 0 0 0 0,0 0 0 0 0,0 0 0 0 0,0-1 0 0 0,0 1 0 0 0,0 0 1 0 0,0 0-1 0 0,0 0 0 0 0,0 0 0 0 0,0 0 0 0 0,-1 0 0 0 0,1 0 1 0 0,0 0-1 0 0,0 0 0 0 0,0 0 0 0 0,0 0 0 0 0,0-1 0 0 0,0 1 1 0 0,0 0-1 0 0,0 0 0 0 0,0 0 0 0 0,0 0 0 0 0,0 0 0 0 0,-1 21-54 0 0,-3 84-1723 0 0,4-102 1439 0 0,-1 1 0 0 0,1-1 0 0 0,0 0 0 0 0,-1 0-1 0 0,0 0 1 0 0,0 0 0 0 0,-1 4 0 0 0,-4 6-1545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39.166"/>
    </inkml:context>
    <inkml:brush xml:id="br0">
      <inkml:brushProperty name="width" value="0.05" units="cm"/>
      <inkml:brushProperty name="height" value="0.05" units="cm"/>
    </inkml:brush>
  </inkml:definitions>
  <inkml:trace contextRef="#ctx0" brushRef="#br0">140 368 6813 0 0,'-19'-20'209'0'0,"-23"-17"1"0"0,25 22 222 0 0,1 0 0 0 0,-21-24 0 0 0,36 39-419 0 0,0-1 1 0 0,1 0-1 0 0,-1 1 1 0 0,0-1-1 0 0,1 0 0 0 0,-1 0 1 0 0,1 0-1 0 0,-1 0 0 0 0,1 0 1 0 0,-1 0-1 0 0,1 0 0 0 0,-1 0 1 0 0,1 0-1 0 0,0 0 0 0 0,0 0 1 0 0,-1 0-1 0 0,1 0 0 0 0,0 0 1 0 0,0 0-1 0 0,0 0 1 0 0,0 0-1 0 0,0 0 0 0 0,0 0 1 0 0,1 0-1 0 0,-1 0 0 0 0,0 0 1 0 0,0 0-1 0 0,1 0 0 0 0,-1 0 1 0 0,1 0-1 0 0,-1 0 0 0 0,1 0 1 0 0,-1 0-1 0 0,1 1 1 0 0,-1-1-1 0 0,1 0 0 0 0,0 0 1 0 0,0 0-1 0 0,-1 1 0 0 0,1-1 1 0 0,0 0-1 0 0,0 1 0 0 0,0-1 1 0 0,0 1-1 0 0,0-1 0 0 0,-1 1 1 0 0,1-1-1 0 0,2 1 0 0 0,6-4-69 0 0,0 1 0 0 0,0 0-1 0 0,1 1 1 0 0,12-2-1 0 0,-7 1-120 0 0,55-9-784 0 0,-48 9 787 0 0,-1 0 0 0 0,0-2 0 0 0,22-7-1 0 0,-42 12 319 0 0,0-1 1 0 0,0 1-1 0 0,0-1 0 0 0,0 0 0 0 0,0 1 0 0 0,0-1 0 0 0,-1 0 0 0 0,1 1 1 0 0,0-1-1 0 0,0 0 0 0 0,-1 0 0 0 0,1 0 0 0 0,-1 0 0 0 0,1 0 0 0 0,0 0 1 0 0,-1 0-1 0 0,0 0 0 0 0,1 0 0 0 0,-1 0 0 0 0,0 0 0 0 0,1 0 0 0 0,-1-2 1 0 0,0-28 2203 0 0,0 20-1726 0 0,0 9-560 0 0,0 1 1 0 0,0-1-1 0 0,0 1 0 0 0,0-1 0 0 0,0 1 0 0 0,1-1 0 0 0,-1 1 0 0 0,1 0 1 0 0,-1-1-1 0 0,1 1 0 0 0,-1 0 0 0 0,1-1 0 0 0,0 1 0 0 0,-1 0 0 0 0,1 0 1 0 0,0 0-1 0 0,0-1 0 0 0,0 1 0 0 0,0 0 0 0 0,0 0 0 0 0,0 0 0 0 0,0 0 1 0 0,1 1-1 0 0,-1-1 0 0 0,0 0 0 0 0,0 0 0 0 0,1 1 0 0 0,-1-1 0 0 0,0 1 1 0 0,1-1-1 0 0,-1 1 0 0 0,1 0 0 0 0,-1-1 0 0 0,0 1 0 0 0,1 0 0 0 0,-1 0 1 0 0,1 0-1 0 0,-1 0 0 0 0,1 0 0 0 0,1 1 0 0 0,2-1-1 0 0,0 1 0 0 0,0 0 0 0 0,-1 0 0 0 0,1 0 0 0 0,0 0 0 0 0,-1 1 0 0 0,1 0-1 0 0,-1 0 1 0 0,1 0 0 0 0,-1 1 0 0 0,5 3 0 0 0,1 3 13 0 0,-1 0-1 0 0,0 0 1 0 0,-1 1-1 0 0,0 1 1 0 0,-1-1 0 0 0,0 1-1 0 0,6 12 1 0 0,0 5 131 0 0,17 51 1 0 0,-26-65-179 0 0,-1-1 0 0 0,-1 1 0 0 0,-1 0 0 0 0,0 0 1 0 0,-1 25-1 0 0,0-15-52 0 0,13-66-1032 0 0,5-20 2 0 0,-9 34 870 0 0,-1 0 1 0 0,6-50 0 0 0,-11 51 186 0 0,0 1 0 0 0,1 0 0 0 0,15-47 0 0 0,-19 73-1 0 0,0-1 1 0 0,0 1-1 0 0,1-1 1 0 0,-1 0 0 0 0,0 1-1 0 0,0-1 1 0 0,1 1-1 0 0,-1-1 1 0 0,0 1-1 0 0,0-1 1 0 0,1 1-1 0 0,-1-1 1 0 0,1 1 0 0 0,-1-1-1 0 0,0 1 1 0 0,1 0-1 0 0,-1-1 1 0 0,1 1-1 0 0,-1 0 1 0 0,1-1 0 0 0,-1 1-1 0 0,1 0 1 0 0,-1 0-1 0 0,1-1 1 0 0,0 1-1 0 0,-1 0 1 0 0,1 0-1 0 0,-1 0 1 0 0,1 0 0 0 0,-1 0-1 0 0,2 0 1 0 0,0 0 11 0 0,-1 1 0 0 0,1-1 0 0 0,-1 1 0 0 0,0-1 0 0 0,1 1 0 0 0,-1 0 0 0 0,0 0 0 0 0,1 0 0 0 0,-1 0 0 0 0,0 0 0 0 0,2 2 0 0 0,3 4 83 0 0,-1-1 0 0 0,1 1 0 0 0,5 13 0 0 0,-2-4 31 0 0,6 11 74 0 0,21 54 0 0 0,-34-74-295 0 0,-1-2-41 0 0,1-1 1 0 0,-1 1-1 0 0,1-1 0 0 0,-1 1 1 0 0,1-1-1 0 0,1 1 0 0 0,-1-1 1 0 0,1 0-1 0 0,-1 0 0 0 0,1 0 1 0 0,0-1-1 0 0,1 1 0 0 0,5 4 1 0 0,-8-7-326 0 0,1 0-1 0 0,0 0 1 0 0,-1 0 0 0 0,1 0 0 0 0,0 0 0 0 0,0 0 0 0 0,0-1 0 0 0,-1 1 0 0 0,4 0-1 0 0,-4-1 304 0 0,0-1 0 0 0,0 1-1 0 0,0 0 1 0 0,0 0-1 0 0,0 0 1 0 0,0-1 0 0 0,0 1-1 0 0,0 0 1 0 0,-1-1-1 0 0,1 1 1 0 0,0-1 0 0 0,0 1-1 0 0,0-1 1 0 0,-1 1-1 0 0,1-1 1 0 0,0 0 0 0 0,-1 1-1 0 0,1-1 1 0 0,0 0-1 0 0,-1 1 1 0 0,1-1 0 0 0,-1 0-1 0 0,1-1 1 0 0,6-8-899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55.907"/>
    </inkml:context>
    <inkml:brush xml:id="br0">
      <inkml:brushProperty name="width" value="0.05" units="cm"/>
      <inkml:brushProperty name="height" value="0.05" units="cm"/>
    </inkml:brush>
  </inkml:definitions>
  <inkml:trace contextRef="#ctx0" brushRef="#br0">179 174 8133 0 0,'1'9'254'0'0,"7"-33"2013"0"0,-54 94-12 0 0,13-12-1240 0 0,-58 75 0 0 0,74-101-935 0 0,24-41-153 0 0,-1-2 0 0 0,9-17 0 0 0,5-11-199 0 0,126-214-891 0 0,-134 229 1145 0 0,1 2 1 0 0,30-41 0 0 0,-43 63 17 0 0,0 0 0 0 0,0 0 0 0 0,0 0 1 0 0,0-1-1 0 0,0 1 0 0 0,0 0 1 0 0,0 0-1 0 0,0 0 0 0 0,0 0 0 0 0,0 0 1 0 0,1 0-1 0 0,-1 0 0 0 0,0 0 1 0 0,0-1-1 0 0,0 1 0 0 0,0 0 1 0 0,0 0-1 0 0,0 0 0 0 0,0 0 0 0 0,1 0 1 0 0,-1 0-1 0 0,0 0 0 0 0,0 0 1 0 0,0 0-1 0 0,0 0 0 0 0,0 0 0 0 0,1 0 1 0 0,-1 0-1 0 0,0 0 0 0 0,0 0 1 0 0,0 0-1 0 0,0 0 0 0 0,0 0 0 0 0,1 0 1 0 0,-1 0-1 0 0,0 0 0 0 0,0 0 1 0 0,0 0-1 0 0,0 0 0 0 0,0 0 1 0 0,0 0-1 0 0,1 0 0 0 0,-1 0 0 0 0,0 1 1 0 0,0-1-1 0 0,0 0 0 0 0,0 0 1 0 0,0 0-1 0 0,0 0 0 0 0,0 0 0 0 0,0 0 1 0 0,1 0-1 0 0,-1 1 0 0 0,0-1 1 0 0,3 12 44 0 0,-2 13 76 0 0,-8 47 281 0 0,2-42-63 0 0,2 1 1 0 0,1-1 0 0 0,5 62-1 0 0,2-62-249 0 0,9-49-106 0 0,142-159-1004 0 0,-107 119 840 0 0,-23 33 209 0 0,-24 24-26 0 0,-1 1 0 0 0,1-1-1 0 0,0 1 1 0 0,0-1 0 0 0,1 1 0 0 0,-1 0 0 0 0,0 0 0 0 0,0 0 0 0 0,0 0 0 0 0,1 1 0 0 0,-1-1 0 0 0,4 0 0 0 0,-5 1 2 0 0,-1 0 0 0 0,1 1 1 0 0,-1-1-1 0 0,1 0 0 0 0,-1 1 0 0 0,1-1 0 0 0,-1 0 1 0 0,1 1-1 0 0,-1-1 0 0 0,1 1 0 0 0,-1-1 0 0 0,0 0 1 0 0,1 1-1 0 0,-1-1 0 0 0,0 1 0 0 0,1-1 1 0 0,-1 1-1 0 0,0-1 0 0 0,0 1 0 0 0,1 0 0 0 0,-1-1 1 0 0,0 1-1 0 0,0-1 0 0 0,0 1 0 0 0,0-1 0 0 0,0 1 1 0 0,0 0-1 0 0,0 0 0 0 0,1 18 127 0 0,-20 93 273 0 0,11-79-458 0 0,3 0-1 0 0,-4 54 1 0 0,10-85-107 0 0,-1 1 0 0 0,0-1 0 0 0,1 1 0 0 0,0-1 0 0 0,-1 1 0 0 0,1-1 0 0 0,0 1 0 0 0,0-1 0 0 0,0 0 0 0 0,2 3 0 0 0,-2-4-77 0 0,0 1 0 0 0,-1-1-1 0 0,1 0 1 0 0,0 0 0 0 0,0 0-1 0 0,0 0 1 0 0,-1-1 0 0 0,1 1 0 0 0,0 0-1 0 0,0 0 1 0 0,0 0 0 0 0,1-1-1 0 0,-1 1 1 0 0,0 0 0 0 0,0-1-1 0 0,0 1 1 0 0,0-1 0 0 0,1 0-1 0 0,0 1 1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56.347"/>
    </inkml:context>
    <inkml:brush xml:id="br0">
      <inkml:brushProperty name="width" value="0.05" units="cm"/>
      <inkml:brushProperty name="height" value="0.05" units="cm"/>
    </inkml:brush>
  </inkml:definitions>
  <inkml:trace contextRef="#ctx0" brushRef="#br0">83 112 8069 0 0,'0'0'9'0'0,"1"-1"0"0"0,-1 1 0 0 0,1-1-1 0 0,0 1 1 0 0,-1 0 0 0 0,1-1 0 0 0,0 1 0 0 0,0 0 0 0 0,-1-1 0 0 0,1 1 0 0 0,0 0 0 0 0,-1 0 0 0 0,1-1 0 0 0,0 1 0 0 0,0 0 0 0 0,1 0 0 0 0,-2 0 11 0 0,0 0 1 0 0,1 0 0 0 0,-1 0 0 0 0,0 0-1 0 0,1 0 1 0 0,-1 0 0 0 0,0 0 0 0 0,1 0-1 0 0,-1 0 1 0 0,0 0 0 0 0,1 0 0 0 0,-1-1 0 0 0,0 1-1 0 0,0 0 1 0 0,1 0 0 0 0,-1 0 0 0 0,0-1-1 0 0,0 1 1 0 0,1 0 0 0 0,-1 0 0 0 0,0 0-1 0 0,0-1 1 0 0,1 1 0 0 0,-1 0 0 0 0,0-1 0 0 0,0 1-1 0 0,0 0 1 0 0,0 0 0 0 0,0-1 0 0 0,1 1-1 0 0,-1 0 1 0 0,0-1 0 0 0,0 1 0 0 0,0 0-1 0 0,0-1 1 0 0,0 1 0 0 0,0 0 0 0 0,0-1 0 0 0,0 1-1 0 0,0 0 1 0 0,0-1 0 0 0,0 1 0 0 0,0 0-1 0 0,0-1 1 0 0,-1 1 0 0 0,1 0 0 0 0,0-1 0 0 0,-9 17 2294 0 0,-3 13-1734 0 0,-22 75 632 0 0,-10 28-409 0 0,43-131-803 0 0,1-1-1 0 0,0 0 0 0 0,0 1 0 0 0,-1-1 0 0 0,1 0 1 0 0,0 1-1 0 0,0-1 0 0 0,-1 1 0 0 0,1-1 1 0 0,0 0-1 0 0,0 1 0 0 0,0-1 0 0 0,0 1 1 0 0,0-1-1 0 0,0 1 0 0 0,0-1 0 0 0,0 1 1 0 0,0-1-1 0 0,0 0 0 0 0,0 1 0 0 0,0-1 1 0 0,0 1-1 0 0,0-1 0 0 0,0 1 0 0 0,0-1 0 0 0,1 1 1 0 0,8-9-222 0 0,14-23-378 0 0,-8 7 125 0 0,-1-2-1 0 0,-2 0 1 0 0,16-47 0 0 0,-19 48 428 0 0,0 0 0 0 0,2 1 0 0 0,0 0 0 0 0,29-42 0 0 0,-38 63 56 0 0,1 0 1 0 0,-1-1-1 0 0,1 1 0 0 0,0 0 1 0 0,0 0-1 0 0,1 0 0 0 0,-1 1 1 0 0,0-1-1 0 0,1 1 0 0 0,6-4 1 0 0,-8 6 13 0 0,0 0 1 0 0,-1-1-1 0 0,1 1 1 0 0,0 0-1 0 0,0 0 1 0 0,-1 0-1 0 0,1 0 1 0 0,0 0-1 0 0,-1 0 1 0 0,1 1-1 0 0,0-1 0 0 0,0 0 1 0 0,-1 1-1 0 0,1 0 1 0 0,-1-1-1 0 0,1 1 1 0 0,0 0-1 0 0,-1 0 1 0 0,1 0-1 0 0,-1 0 1 0 0,0 0-1 0 0,1 0 1 0 0,-1 0-1 0 0,0 0 1 0 0,0 1-1 0 0,1-1 0 0 0,-1 0 1 0 0,1 3-1 0 0,4 4 101 0 0,-1 0-1 0 0,0 1 0 0 0,0 0 0 0 0,-1 0 0 0 0,0 0 0 0 0,3 11 0 0 0,13 61 491 0 0,-15-60-472 0 0,-1 0-64 0 0,5 42 0 0 0,-9-57-378 0 0,0 1-1 0 0,0-1 1 0 0,0 0 0 0 0,-1 0 0 0 0,0 0 0 0 0,0 0 0 0 0,-1 0 0 0 0,1 0-1 0 0,-1 0 1 0 0,0 0 0 0 0,-5 8 0 0 0,3-7-941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4:19:56.689"/>
    </inkml:context>
    <inkml:brush xml:id="br0">
      <inkml:brushProperty name="width" value="0.05" units="cm"/>
      <inkml:brushProperty name="height" value="0.05" units="cm"/>
    </inkml:brush>
  </inkml:definitions>
  <inkml:trace contextRef="#ctx0" brushRef="#br0">16 61 8593,'-1'0'8,"1"0"0,0 1 0,-1-1 0,1 0 0,-1 0 0,1 0 0,0 0-1,-1 0 1,1 0 0,-1 1 0,1-1 0,-1 0 0,1 0 0,0 0 0,-1 0 0,1 0 0,-1-1 0,1 1 0,-1 0 0,1 0 0,0 0 0,-1 0 0,1 0 0,-1-1 0,1 1 0,0 0 0,-1 0 0,1-1 0,0 1 0,-1 0 0,1 0 0,0-1 0,0 1 0,-1 0 0,1-1-1,0 1 1,0-1 0,-1 1 0,1 0 0,0-1 0,0 1 0,0 0 0,0-1 0,0 1 0,-1-1 0,1 1 0,0-1 0,0 1 0,0 0 0,0-1 0,0 0 0,1 0 32,-1-1 0,0 1 0,0 0 1,1-1-1,-1 1 0,0 0 0,1 0 0,0-1 1,-1 1-1,1 0 0,0 0 0,-1 0 0,1 0 0,0 0 1,0 0-1,0 0 0,1-1 0,4-2-68,1 1 0,0 0 0,0 1-1,-1-1 1,2 1 0,-1 1 0,0-1 0,0 1 0,0 0-1,1 1 1,12 0 0,28-3-1157,-25 0 417,3 2-254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57.064"/>
    </inkml:context>
    <inkml:brush xml:id="br0">
      <inkml:brushProperty name="width" value="0.05" units="cm"/>
      <inkml:brushProperty name="height" value="0.05" units="cm"/>
    </inkml:brush>
  </inkml:definitions>
  <inkml:trace contextRef="#ctx0" brushRef="#br0">101 184 7805 0 0,'-4'-19'1784'0'0,"3"13"-675"0"0,0 8 425 0 0,0 18-1298 0 0,0 0 0 0 0,-2 0-1 0 0,0 0 1 0 0,-9 26-1 0 0,-31 77 305 0 0,27-80-491 0 0,8-28-118 0 0,8-15 64 0 0,-1 0 0 0 0,1 0 1 0 0,0 0-1 0 0,0-1 1 0 0,0 1-1 0 0,-1 0 0 0 0,1 0 1 0 0,0 0-1 0 0,0 0 1 0 0,0 0-1 0 0,-1 0 0 0 0,1-1 1 0 0,0 1-1 0 0,0 0 1 0 0,0 0-1 0 0,0 0 0 0 0,0 0 1 0 0,-1-1-1 0 0,1 1 1 0 0,0 0-1 0 0,0 0 0 0 0,0 0 1 0 0,0-1-1 0 0,0 1 0 0 0,0 0 1 0 0,0 0-1 0 0,0 0 1 0 0,0-1-1 0 0,0 1 0 0 0,0 0 1 0 0,0 0-1 0 0,0-1 1 0 0,0 1-1 0 0,0 0 0 0 0,0-1 1 0 0,-2-38-368 0 0,2 24 289 0 0,-1-5 57 0 0,1 0 0 0 0,1-1 0 0 0,1 1 1 0 0,1 0-1 0 0,0 0 0 0 0,2 0 1 0 0,0 1-1 0 0,1-1 0 0 0,1 1 1 0 0,1 1-1 0 0,1-1 0 0 0,0 1 1 0 0,2 1-1 0 0,0 0 0 0 0,0 0 1 0 0,29-29-1 0 0,-33 39 27 0 0,0 1 0 0 0,0 0 0 0 0,1 0 0 0 0,0 0 0 0 0,12-5 0 0 0,-16 9-5 0 0,0 0 1 0 0,0 0-1 0 0,0 0 0 0 0,1 1 1 0 0,-1 0-1 0 0,1 0 0 0 0,-1 0 1 0 0,1 0-1 0 0,0 1 0 0 0,-1 0 1 0 0,1 0-1 0 0,-1 0 0 0 0,6 1 1 0 0,-8-1 2 0 0,-1 0 0 0 0,0 1 0 0 0,0-1 0 0 0,0 1 0 0 0,1-1 0 0 0,-1 1 0 0 0,0 0 0 0 0,0-1 0 0 0,0 1 0 0 0,0 0 1 0 0,0 0-1 0 0,0 0 0 0 0,0 0 0 0 0,0-1 0 0 0,-1 1 0 0 0,1 1 0 0 0,0-1 0 0 0,0 0 0 0 0,-1 0 0 0 0,1 0 1 0 0,-1 0-1 0 0,1 0 0 0 0,-1 1 0 0 0,1-1 0 0 0,-1 0 0 0 0,1 3 0 0 0,-1 2 5 0 0,1 1 1 0 0,-1 0-1 0 0,0 0 0 0 0,-1 6 1 0 0,1 3 4 0 0,-1-11-11 0 0,1 1 1 0 0,-1-1-1 0 0,0 1 0 0 0,0-1 1 0 0,-1 0-1 0 0,0 1 0 0 0,0-1 0 0 0,0 0 1 0 0,0 0-1 0 0,-1 0 0 0 0,0-1 1 0 0,0 1-1 0 0,0-1 0 0 0,0 1 0 0 0,-1-1 1 0 0,0 0-1 0 0,-6 5 0 0 0,-9 6-12 0 0,0-1 0 0 0,-40 22 0 0 0,6-3 10 0 0,48-30 7 0 0,-8 7-41 0 0,14-5 13 0 0,9-1 11 0 0,9 1 33 0 0,-1 0 1 0 0,0 0-1 0 0,0 2 1 0 0,25 13-1 0 0,-36-17-10 0 0,-1 1-1 0 0,1 0 0 0 0,-1 0 1 0 0,0 1-1 0 0,0-1 0 0 0,0 1 1 0 0,0 1-1 0 0,-1-1 0 0 0,0 1 0 0 0,0 0 1 0 0,-1 0-1 0 0,0 1 0 0 0,0-1 1 0 0,4 10-1 0 0,-5 4-194 0 0,-2-19 33 0 0,-1 0 0 0 0,0 0 0 0 0,0 0 0 0 0,0 0 1 0 0,0 0-1 0 0,0 0 0 0 0,0 0 0 0 0,0 0 0 0 0,0-1 1 0 0,0 1-1 0 0,-1 0 0 0 0,1 0 0 0 0,0 0 0 0 0,-1 0 1 0 0,1 0-1 0 0,0 0 0 0 0,-1 0 0 0 0,1-1 0 0 0,-2 2 1 0 0,-5 2-1317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57.514"/>
    </inkml:context>
    <inkml:brush xml:id="br0">
      <inkml:brushProperty name="width" value="0.05" units="cm"/>
      <inkml:brushProperty name="height" value="0.05" units="cm"/>
    </inkml:brush>
  </inkml:definitions>
  <inkml:trace contextRef="#ctx0" brushRef="#br0">100 167 8229 0 0,'-1'2'127'0'0,"0"1"1"0"0,1-1-1 0 0,-1 1 1 0 0,1-1 0 0 0,-1 1-1 0 0,1-1 1 0 0,0 1-1 0 0,0-1 1 0 0,0 1-1 0 0,0-1 1 0 0,0 1-1 0 0,1 4 1 0 0,1 13 400 0 0,-5-4-248 0 0,1-1 0 0 0,-2 1 0 0 0,0-1 0 0 0,-1 0 0 0 0,-7 16 0 0 0,-39 70 463 0 0,34-71-673 0 0,17-30-77 0 0,20-18-409 0 0,0-14-119 0 0,0-1 0 0 0,-3-1 0 0 0,28-72-1 0 0,-33 71 649 0 0,2 1 0 0 0,2 0 0 0 0,1 1 0 0 0,30-43-1 0 0,-45 74-56 0 0,0-1 0 0 0,0 1-1 0 0,0-1 1 0 0,0 1-1 0 0,1 0 1 0 0,-1 0 0 0 0,1 0-1 0 0,-1 0 1 0 0,1 0-1 0 0,0 1 1 0 0,5-3-1 0 0,-7 4-31 0 0,-1 0-1 0 0,1-1 0 0 0,0 1 1 0 0,-1 0-1 0 0,1 0 0 0 0,0 0 1 0 0,0 0-1 0 0,-1 0 0 0 0,1 0 1 0 0,0 1-1 0 0,0-1 0 0 0,-1 0 1 0 0,1 0-1 0 0,0 0 0 0 0,-1 1 1 0 0,1-1-1 0 0,0 0 0 0 0,-1 1 1 0 0,1-1-1 0 0,0 1 0 0 0,0 0 3 0 0,1 1 0 0 0,-1-1-1 0 0,0 0 1 0 0,-1 1 0 0 0,1-1 0 0 0,0 0-1 0 0,0 1 1 0 0,-1-1 0 0 0,1 1 0 0 0,0-1-1 0 0,-1 1 1 0 0,1 2 0 0 0,2 18 166 0 0,0 0 0 0 0,-1 0 0 0 0,-2 0 1 0 0,-1 23-1 0 0,1 45 188 0 0,2-57-293 0 0,-1-10-221 0 0,2-1 0 0 0,0 1 0 0 0,6 23 1 0 0,-6-19-1225 0 0,-2-5-689 0 0,0-12 604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57.859"/>
    </inkml:context>
    <inkml:brush xml:id="br0">
      <inkml:brushProperty name="width" value="0.05" units="cm"/>
      <inkml:brushProperty name="height" value="0.05" units="cm"/>
    </inkml:brush>
  </inkml:definitions>
  <inkml:trace contextRef="#ctx0" brushRef="#br0">2 71 8593 0 0,'0'-1'28'0'0,"-1"0"0"0"0,1 0 0 0 0,0 0-1 0 0,0 0 1 0 0,0 0 0 0 0,0 0 0 0 0,0 0 0 0 0,0-1 0 0 0,0 1 0 0 0,0 0 0 0 0,0 0 0 0 0,0 0 0 0 0,1 0 0 0 0,-1 0 0 0 0,0 0 0 0 0,1 0-1 0 0,-1 0 1 0 0,1 0 0 0 0,-1 0 0 0 0,1 0 0 0 0,0 0 0 0 0,-1 1 0 0 0,1-1 0 0 0,0 0 0 0 0,-1 0 0 0 0,1 0 0 0 0,0 1 0 0 0,0-1-1 0 0,0 0 1 0 0,0 1 0 0 0,0-1 0 0 0,-1 1 0 0 0,1-1 0 0 0,2 1 0 0 0,33-17 720 0 0,-17 11-954 0 0,0 1 1 0 0,0 1 0 0 0,0 1 0 0 0,1 1-1 0 0,-1 1 1 0 0,1 0 0 0 0,36 4-1 0 0,-40 1-900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58.188"/>
    </inkml:context>
    <inkml:brush xml:id="br0">
      <inkml:brushProperty name="width" value="0.05" units="cm"/>
      <inkml:brushProperty name="height" value="0.05" units="cm"/>
    </inkml:brush>
  </inkml:definitions>
  <inkml:trace contextRef="#ctx0" brushRef="#br0">0 43 9569 0 0,'4'1'24'0'0,"0"-1"32"0"0,6-1 20 0 0,2-1 4 0 0,-1-3 12 0 0,3 2-4 0 0,2-1-4 0 0,6-1-8 0 0,0 1-20 0 0,3 1-44 0 0,-1 0-44 0 0,0-1-108 0 0,-1 5-164 0 0,-1-3-188 0 0,-2-2-96 0 0,-4 0-280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4:20:00.200"/>
    </inkml:context>
    <inkml:brush xml:id="br0">
      <inkml:brushProperty name="width" value="0.05" units="cm"/>
      <inkml:brushProperty name="height" value="0.05" units="cm"/>
    </inkml:brush>
  </inkml:definitions>
  <inkml:trace contextRef="#ctx0" brushRef="#br0">47 226 6221,'-23'-20'3619,"24"4"-1913,2 31-1594,-3-12 166,1 14-173,0 3-66,0-8-5,0 0 1,-1 0-1,-1 0 1,-2 15-1,2-13 70,-8 41 198,8-50-277,0 0 0,0-1 0,-1 1 0,1 0 0,-1 0 0,-1-1 0,-4 8 0,10-16-27,-1-1 1,0 0-1,0 0 0,0 0 1,-1 0-1,2-9 1,8-23-189,1 8-58,10-38-1,-16 46 140,1 0-1,0 1 0,2 0 1,18-32-1,-27 51 110,1 0-1,-1 0 1,1 0-1,0 0 1,0 0-1,-1 0 0,1 0 1,0 1-1,0-1 1,0 0-1,0 1 1,0-1-1,0 0 0,0 1 1,0-1-1,0 1 1,0-1-1,0 1 1,0 0-1,0-1 0,0 1 1,0 0-1,1 0 1,0 0-1,-1 0 1,0 1 1,-1-1-1,1 1 0,0-1 0,-1 1 1,1 0-1,-1-1 0,1 1 1,-1-1-1,1 1 0,-1 0 0,1 0 1,-1-1-1,0 1 0,1 0 0,-1 0 1,0 0-1,0-1 0,1 1 1,-1 0-1,0 0 0,0 0 0,0-1 1,0 1-1,0 0 0,0 0 1,0 0-1,-1 0 0,1-1 0,0 1 1,0 0-1,0 0 0,-1 0 0,0 1 1,-18 61 191,17-52 368,2-12-547,1-1 0,-1 1 0,0-1 0,0 0 0,-1 1 0,1-1 0,0 1 0,0-1 0,-1 0-1,0-1 1,-2-2-11,5 2-97,-2 3 93,-4-21-209,2 16 211,2 4 0,0 1 0,-1 0 0,1 0-1,0 0 1,0-1 0,0 1-1,0 0 1,-1 0 0,1-1-1,0 1 1,0 0 0,0 0-1,0-1 1,0 1 0,0 0-1,0 0 1,0-1 0,-1 1-1,1 0 1,0-1 0,0 1-1,0 0 1,0 0 0,1-1 0,-1 1-1,0 0 1,0 0 0,0-1-1,0 1 1,0 0 0,0-1-1,0 1 1,0 0 0,1 0-1,-1 0 1,0-1 0,0 1-1,0 0 1,0 0 0,1-1-1,-1 1 1,10-24-13,-8 20 27,-1 0 1,1 1 0,0-1-1,-1 1 1,2 0 0,-1-1-1,0 1 1,5-5 0,-6 8-8,0-1 0,-1 1 0,1-1 0,0 1 0,-1-1 0,1 1 0,0 0 0,0-1-1,0 1 1,-1 0 0,1 0 0,0 0 0,0-1 0,0 1 0,-1 0 0,1 0 0,0 0 0,1 1 0,0-1 4,-1 1 1,1-1-1,-1 1 0,0 0 0,1-1 0,-1 1 1,0 0-1,0 0 0,1 0 0,-1 0 1,0 0-1,0 0 0,1 3 0,2 1 13,-1 0-1,0 1 0,-1-1 1,1 1-1,-1 0 1,0-1-1,0 1 0,-1 0 1,0 0-1,0 0 1,0 1-1,-1 8 1,0 3 34,-1 0 1,-7 35-1,0-35-32,6-17-12,6-11-52,96-213-1569,-97 217 1605,1 0-1,-1 0 0,1 0 0,1 0 0,-1 1 0,6-6 0,-9 10 4,0 0-1,0 1 1,0-1 0,-1 0-1,1 1 1,1-1 0,-1 0-1,0 1 1,0-1 0,0 1-1,0 0 1,0-1-1,0 1 1,0 0 0,1 0-1,-1-1 1,2 1 0,-2 1 0,1-1 1,-1 1 0,0-1 0,0 1 0,0 0-1,0-1 1,0 1 0,0 0 0,0 0 0,-1 0 0,1-1-1,0 1 1,0 0 0,-1 0 0,1 0 0,0 0 0,-1 0-1,1 1 1,-1-1 0,1 0 0,0 2 0,2 9 47,1 1 1,-1 0 0,-1-1 0,0 1-1,0 18 1,-6 66 492,3-79-425,1-4-355,-1 0-1,0-1 1,-1 1-1,-1-1 1,0 0 0,-1 0-1,-7 19 1,8-25-1645,3-3 563</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4:20:00.932"/>
    </inkml:context>
    <inkml:brush xml:id="br0">
      <inkml:brushProperty name="width" value="0.05" units="cm"/>
      <inkml:brushProperty name="height" value="0.05" units="cm"/>
    </inkml:brush>
  </inkml:definitions>
  <inkml:trace contextRef="#ctx0" brushRef="#br0">119 424 7037,'1'0'10,"-1"0"0,1 0 0,0 0 1,-1 0-1,1 0 0,0 0 0,-1-1 0,1 1 1,-1 0-1,1-1 0,-1 1 0,1 0 1,0-1-1,-1 1 0,1 0 0,-1-1 0,0 1 1,1-1-1,-1 1 0,1-1 0,-1 1 1,0-1-1,1-1 0,5-20 566,-4-32 600,-3 41-1038,1 5-63,1 5-18,-1-1 0,0 1 0,0 0 0,-1 0-1,1-1 1,-1 1 0,1 0 0,-3-5-1,3 8-40,0-1 0,-1 1 0,1-1-1,0 1 1,-1-1 0,1 1 0,-1 0 0,1-1-1,-1 1 1,1-1 0,-1 1 0,1 0-1,-1-1 1,1 1 0,-1 0 0,1 0-1,-1-1 1,1 1 0,-2 0 0,-19 3 319,15 0-241,0 0 0,0 0 0,0 1 0,0 0 0,1 0 0,0 0 0,-1 0 0,1 1 0,1 0 0,-1 0 0,1 0 0,0 1 0,0-1 0,1 1 0,-7 12 0,7-10-11,0 1 0,0-1 0,0 1-1,1 0 1,1 0 0,-1 0 0,1 0 0,1 0 0,0 0 0,0 0 0,2 14 0,-2-22-79,1 0 0,-1-1 1,0 1-1,0 0 0,1 0 1,-1 0-1,0-1 0,1 1 0,-1 0 1,1-1-1,-1 1 0,1 0 1,-1-1-1,1 1 0,0 0 0,-1-1 1,1 1-1,-1-1 0,1 1 0,0-1 1,0 0-1,-1 1 0,1-1 1,0 0-1,1 1 0,1-1-1,0 1-1,0-1 1,-1 0-1,1 0 1,0 0-1,0 0 1,-1 0-1,4-2 1,2 1-33,-1-1 0,1-1 1,-1 0-1,14-7 0,-18 8 5,0 0 0,1 0-1,-1 0 1,0-1 0,-1 0 0,1 1-1,0-1 1,-1 0 0,1-1 0,-1 1-1,0 0 1,0 0 0,0-1 0,-1 0-1,1 1 1,-1-1 0,0 0 0,0 1-1,0-1 1,-1 0 0,1 0-1,-1 0 1,0 0 0,0 0 0,-1-5-1,4-8 16,-2 17 27,-2 10 61,-2 20 334,1 0 0,2 30 1,0-23 103,1-36-512,-1-1 0,0 0 0,1 0 0,-1 0 0,1 1 1,-1-1-1,1 0 0,-1 0 0,0 0 0,1 0 0,-1 0 0,1 0 0,-1 0 0,1 0 0,-1 0 0,1 0 1,-1 0-1,0 0 0,1 0 0,-1 0 0,1 0 0,-1-1 0,0 1 0,1 0 0,-1 0 0,1 0 1,-1-1-1,0 1 0,1 0 0,-1-1 0,1 1 0,19-11-103,-17 10 58,9-5-148,0-1 0,0 0 0,-1-1-1,0 0 1,0-1 0,-1 0 0,0 0-1,-1-1 1,0-1 0,0 1 0,-1-1-1,-1-1 1,0 0 0,0 0 0,-1 0 0,-1-1-1,0 1 1,0-1 0,-2-1 0,1 1-1,-2 0 1,2-16 0,-2 0 64,-2-1 0,-3-42 0,1 58 120,0 0 1,-1 1-1,0-1 1,-1 1-1,0 0 1,-1 0 0,-10-18-1,14 30 7,1 1 0,0-1 0,0 0 0,-1 1 0,1-1 0,0 1 0,-1-1 0,1 1 0,0-1 0,-1 1 0,1-1 0,-1 1 0,1-1 0,-1 1-1,1 0 1,-1-1 0,1 1 0,-1 0 0,1-1 0,-1 1 0,0 0 0,1 0 0,-1 0 0,0-1 0,1 1 0,-1 0 0,1 0 0,-1 0 0,-1 0 0,1 1 9,0-1 1,0 1 0,1 0 0,-1-1-1,0 1 1,0 0 0,1 0 0,-1 0-1,0-1 1,1 1 0,-1 0 0,0 0-1,1 0 1,0 0 0,-1 2-1,-2 4 106,1 1 0,0-1 0,-2 15 0,1 2 159,-1 9 263,2 1 0,2 61 1,6-20 100,-3-26-264,18 93 0,-15-122-595,-4-14-265,0 1 0,-1-1 0,1 1 1,-1 0-1,0 6 0,-2-9-658,-3-1-307</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4:20:01.523"/>
    </inkml:context>
    <inkml:brush xml:id="br0">
      <inkml:brushProperty name="width" value="0.05" units="cm"/>
      <inkml:brushProperty name="height" value="0.05" units="cm"/>
    </inkml:brush>
  </inkml:definitions>
  <inkml:trace contextRef="#ctx0" brushRef="#br0">4 89 8133,'-3'11'300,"8"-13"339,12-6-267,37-8-307,108-14 1,-127 25-316,-34 5 265,0 0 1,0-1 0,0 1-1,0 0 1,0 0-1,0-1 1,0 1 0,0-1-1,0 1 1,0-1-1,0 1 1,0-1-1,-1 1 1,1-1 0,0 0-1,0 1 1,0-1-1,-1 0 1,1 0 0,0 0-1,-1 0 1,1 0-1,-1 1 1,1-1 0,-1 0-1,1 0 1,-1 0-1,1-2 1,4-9 799,-5 12-794,0 0 0,0 0 0,0-1 0,0 1 0,0 0-1,0 0 1,0 0 0,0-1 0,0 1 0,0 0 0,0 0 0,0 0-1,1 0 1,-1-1 0,0 1 0,0 0 0,0 0 0,0 0 0,0 0 0,1-1-1,-1 1 1,0 0 0,0 0 0,0 0 0,0 0 0,1 0 0,-1 0-1,0 0 1,0 0 0,0 0 0,1 0 0,-1 0 0,0 0 0,0 0-1,1 0 1,-1 0 0,0 0 0,0 0 0,0 0 0,1 0 0,-1 0-1,0 0 1,0 0 0,1 0 0,3 11 519,0 15 20,-4-10-283,-1-1-1,0 1 1,-1-1-1,0 1 1,-8 23-1,3-16-142,-5 11-3,20-46-472,1 0 1,0 1 0,1-1 0,21-17 0,21-25-7,-42 41 293,-3 4 43,-1 0 0,1 1 0,1 0 0,0 0 0,0 1 0,17-12 0,-25 18 16,0 1 0,0 0-1,0 0 1,1 0 0,-1 0-1,0-1 1,0 1-1,1 0 1,-1 0 0,0 0-1,0 0 1,1 0-1,-1 0 1,0 0 0,0 0-1,1-1 1,-1 1-1,0 0 1,1 0 0,-1 0-1,0 0 1,0 1 0,1-1-1,-1 0 1,0 0-1,1 0 1,-1 0 0,0 0-1,0 0 1,1 0-1,-1 0 1,0 1 0,0-1-1,0 0 1,1 0-1,-1 0 1,0 0 0,0 1-1,0-1 1,1 0-1,-1 0 1,0 1 0,0-1-1,0 0 1,0 0 0,1 1-1,-2 19 247,-13 24 280,13-42-482,-2 6 115,1 1 1,-1-1-1,2 1 1,-1 0-1,1-1 0,0 1 1,1 0-1,0 0 1,2 11-1,-2-18-124,1 0 0,-1 1 0,1-1 0,-1 0-1,1 1 1,0-1 0,0 0 0,0 0 0,0 0 0,0 0 0,1 0-1,-1 0 1,1 0 0,-1 0 0,1-1 0,0 1 0,-1 0 0,1-1 0,0 1-1,0-1 1,0 0 0,0 0 0,0 0 0,1 0 0,-1 0 0,0 0-1,0-1 1,1 1 0,-1-1 0,0 1 0,1-1 0,-1 0 0,1 0 0,-1 0-1,0 0 1,1 0 0,-1-1 0,4 0 0,31-10-740,-33 9 289,1 0 1,-1 0 0,1 1 0,0-1-1,0 1 1,-1 1 0,1-1 0,10 0-1,-14 2-562,0-1 836,-1 0 0,1 0 0,-1 1 0,1-1 0,-1 0 0,0 0 1,1 0-1,-1 0 0,1 0 0,-1 0 0,1 0 0,-1 0 0,1 0 0,-1 0 0,1 0 1,-1 0-1,1 0 0,-1 0 0,1 0 0,-1 0 0,1-1 0,-1 1 0,1 0 0,-1 0 0,1-1 1,0 1-1,-3-2-1175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39.524"/>
    </inkml:context>
    <inkml:brush xml:id="br0">
      <inkml:brushProperty name="width" value="0.05" units="cm"/>
      <inkml:brushProperty name="height" value="0.05" units="cm"/>
    </inkml:brush>
  </inkml:definitions>
  <inkml:trace contextRef="#ctx0" brushRef="#br0">64 194 7645 0 0,'-1'-9'339'0'0,"-1"0"0"0"0,0-1 0 0 0,-1 1 0 0 0,1 0 1 0 0,-2 0-1 0 0,1 1 0 0 0,-1-1 0 0 0,-1 1 0 0 0,0 0 0 0 0,0 0 1 0 0,0 0-1 0 0,-1 1 0 0 0,-7-8 0 0 0,13 15-327 0 0,0 0 1 0 0,0 0-1 0 0,0 0 0 0 0,0 0 1 0 0,0 0-1 0 0,0 0 0 0 0,0 0 1 0 0,0 0-1 0 0,-1 0 0 0 0,1 0 1 0 0,0 0-1 0 0,0 0 0 0 0,0 0 1 0 0,0 0-1 0 0,0 0 0 0 0,0 0 1 0 0,0 0-1 0 0,0 0 0 0 0,0 0 1 0 0,0 0-1 0 0,0 0 0 0 0,0 0 1 0 0,-1 0-1 0 0,1 0 0 0 0,0 0 1 0 0,0 0-1 0 0,0 0 0 0 0,0 0 1 0 0,0 0-1 0 0,0 0 0 0 0,0 0 1 0 0,0 0-1 0 0,0 0 0 0 0,0 0 1 0 0,0 0-1 0 0,-1 0 0 0 0,1 0 1 0 0,0 0-1 0 0,0 0 0 0 0,0 0 1 0 0,0 0-1 0 0,0 0 0 0 0,0 0 1 0 0,0 0-1 0 0,0 0 0 0 0,0 0 0 0 0,0 1 1 0 0,0-1-1 0 0,0 0 0 0 0,0 0 1 0 0,0 0-1 0 0,0 0 0 0 0,0 0 1 0 0,0 0-1 0 0,0 0 0 0 0,0 0 1 0 0,0 0-1 0 0,0 0 0 0 0,0 0 1 0 0,0 1-1 0 0,0-1 0 0 0,0 0 1 0 0,0 0-1 0 0,0 10 392 0 0,2 8 3 0 0,3 7 218 0 0,1 1 0 0 0,12 30-1 0 0,-16-50-545 0 0,1 1 0 0 0,0-1-1 0 0,0 0 1 0 0,1 0-1 0 0,0 0 1 0 0,0 0 0 0 0,0 0-1 0 0,0-1 1 0 0,1 0-1 0 0,0 0 1 0 0,0 0-1 0 0,0 0 1 0 0,11 6 0 0 0,-14-11-69 0 0,0 1 1 0 0,0 0-1 0 0,0 0 1 0 0,0-1-1 0 0,1 1 1 0 0,-1-1 0 0 0,0 0-1 0 0,0 0 1 0 0,0 0-1 0 0,1 0 1 0 0,-1 0-1 0 0,0 0 1 0 0,0 0 0 0 0,0-1-1 0 0,0 1 1 0 0,1-1-1 0 0,-1 0 1 0 0,0 0 0 0 0,0 1-1 0 0,0-1 1 0 0,0 0-1 0 0,0-1 1 0 0,-1 1-1 0 0,1 0 1 0 0,0-1 0 0 0,0 1-1 0 0,-1-1 1 0 0,1 1-1 0 0,-1-1 1 0 0,3-3-1 0 0,2-2-41 0 0,-1 0-1 0 0,0-1 1 0 0,0 0-1 0 0,-1 0 1 0 0,0 0-1 0 0,3-10 1 0 0,-4 9-14 0 0,-1 0-1 0 0,0 1 1 0 0,0-1 0 0 0,-1 0-1 0 0,0 0 1 0 0,-1 0 0 0 0,0 0-1 0 0,0 0 1 0 0,-1 0 0 0 0,0 0 0 0 0,-1 0-1 0 0,0 1 1 0 0,0-1 0 0 0,-1 1-1 0 0,0-1 1 0 0,0 1 0 0 0,-1 0-1 0 0,0 0 1 0 0,-1 0 0 0 0,0 0-1 0 0,-9-10 1 0 0,14 18 15 0 0,0-1 0 0 0,0 1-1 0 0,-1-1 1 0 0,1 1 0 0 0,-1-1 0 0 0,1 1-1 0 0,0-1 1 0 0,-1 1 0 0 0,1 0 0 0 0,-1-1-1 0 0,1 1 1 0 0,-1-1 0 0 0,1 1 0 0 0,-1 0-1 0 0,1 0 1 0 0,-1-1 0 0 0,1 1 0 0 0,-1 0-1 0 0,1 0 1 0 0,-1 0 0 0 0,1 0 0 0 0,-1-1-1 0 0,0 1 1 0 0,1 0 0 0 0,-1 0 0 0 0,1 0-1 0 0,-1 0 1 0 0,0 0 0 0 0,1 1 0 0 0,-1-1-1 0 0,1 0 1 0 0,-1 0 0 0 0,1 0 0 0 0,-1 0-1 0 0,0 1 1 0 0,1-1 0 0 0,-1 0 0 0 0,1 0-1 0 0,-1 1 1 0 0,1-1 0 0 0,-1 0 0 0 0,1 1-1 0 0,0-1 1 0 0,-1 1 0 0 0,0 0 0 0 0,0 0-414 0 0,0 1 1 0 0,0 0-1 0 0,1 0 0 0 0,-1 0 1 0 0,0 0-1 0 0,1 0 1 0 0,-1 0-1 0 0,1 0 0 0 0,-1 0 1 0 0,1 1-1 0 0,0 1 1 0 0,0-1-1004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4:20:01.959"/>
    </inkml:context>
    <inkml:brush xml:id="br0">
      <inkml:brushProperty name="width" value="0.05" units="cm"/>
      <inkml:brushProperty name="height" value="0.05" units="cm"/>
    </inkml:brush>
  </inkml:definitions>
  <inkml:trace contextRef="#ctx0" brushRef="#br0">57 256 8001,'-45'4'1241,"43"-8"-969,2 3-159,-1 0 1,1-1-1,-1 1 0,0 0 1,1-1-1,-1 1 0,0 0 0,0 0 1,0-1-1,-2 0 0,17-11 41,41-38 2,-41 39 529,-10 15-593,11 12 13,-12-12 291,-3 13-296,-1 51-12,1-62-78,0 0 0,-1 0 0,0 0 0,0 0 0,-1 0 0,1-1 0,-1 1 0,0 0 1,0-1-1,-1 1 0,1-1 0,-1 0 0,0 0 0,0 0 0,-1 0 0,1 0 0,-1-1 0,-5 5 0,4-3-12,4-4 2,1 0 0,-1-1 0,0 1 1,1 0-1,-1 0 0,0-1 1,0 1-1,1 0 0,-1-1 1,0 1-1,0-1 0,0 1 0,0-1 1,0 0-1,0 1 0,0-1 1,0 0-1,0 1 0,0-1 1,0 0-1,0 0 0,-2 0 1,3-1 1,-1 1 0,1-1 0,0 0 0,-1 0 0,1 1 0,-1-1 1,1 0-1,0 0 0,0 1 0,-1-1 0,1 0 0,0 0 0,0 0 1,0 1-1,0-1 0,0 0 0,0 0 0,0 0 0,0 1 0,1-3 1,1-7 3,0 0 1,1 0-1,3-10 1,-2 12-8,0 0 0,1 0 0,0 0 1,0 0-1,1 1 0,12-13 1,45-36 11,-40 36-8,-7 7 7,98-78 39,-102 83-44,0 0 0,1 1 0,0 1 0,0 0 0,0 0 1,1 1-1,26-5 0,-37 9-10,1 1 1,-1 0-1,1-1 1,-1 1-1,0 0 0,1 1 1,-1-1-1,0 1 1,1-1-1,-1 1 0,0 0 1,0 0-1,5 3 1,-6-3-27,-1 0 1,0-1 0,0 1 0,0 1-1,0-1 1,0 0 0,0 0 0,-1 0 0,1 0-1,0 1 1,0-1 0,-1 0 0,1 1-1,-1-1 1,1 0 0,-1 1 0,0-1-1,1 1 1,-1-1 0,0 1 0,0-1-1,0 1 1,0-1 0,0 0 0,-1 1-1,1-1 1,0 1 0,-1-1 0,1 1-1,-1-1 1,1 0 0,-2 2 0,-2 7-490,-1 0 0,0 0 0,-1-1 0,-10 13 0,-1 2-821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4:20:02.290"/>
    </inkml:context>
    <inkml:brush xml:id="br0">
      <inkml:brushProperty name="width" value="0.05" units="cm"/>
      <inkml:brushProperty name="height" value="0.05" units="cm"/>
    </inkml:brush>
  </inkml:definitions>
  <inkml:trace contextRef="#ctx0" brushRef="#br0">82 1 564,'-45'22'0,"9"-2"28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03.226"/>
    </inkml:context>
    <inkml:brush xml:id="br0">
      <inkml:brushProperty name="width" value="0.05" units="cm"/>
      <inkml:brushProperty name="height" value="0.05" units="cm"/>
    </inkml:brush>
  </inkml:definitions>
  <inkml:trace contextRef="#ctx0" brushRef="#br0">39 105 7485 0 0,'-2'13'501'0'0,"-1"-26"909"0"0,0-21 2121 0 0,7 27-2731 0 0,11-15 60 0 0,-14 22-840 0 0,-1-1 0 0 0,1 0 1 0 0,-1 1-1 0 0,1-1 0 0 0,0 1 0 0 0,-1-1 1 0 0,1 1-1 0 0,0-1 0 0 0,-1 1 0 0 0,1-1 1 0 0,0 1-1 0 0,0 0 0 0 0,0-1 0 0 0,-1 1 1 0 0,1 0-1 0 0,0 0 0 0 0,0 0 0 0 0,0 0 0 0 0,0 0 1 0 0,-1-1-1 0 0,1 1 0 0 0,0 1 0 0 0,0-1 1 0 0,0 0-1 0 0,0 0 0 0 0,1 0 0 0 0,-1 2 8 0 0,0-1-1 0 0,0 0 1 0 0,0 0-1 0 0,0 0 1 0 0,-1 0-1 0 0,1 0 0 0 0,0 1 1 0 0,0-1-1 0 0,-1 0 1 0 0,1 1-1 0 0,-1-1 1 0 0,0 0-1 0 0,1 1 0 0 0,-1-1 1 0 0,0 1-1 0 0,0-1 1 0 0,0 1-1 0 0,0 0 1 0 0,2 32 318 0 0,-2-31-300 0 0,-1 9-1 0 0,-1 1 0 0 0,0-1 0 0 0,-1 0 0 0 0,0-1 0 0 0,0 1 0 0 0,-1 0 0 0 0,-1-1 0 0 0,0 0 0 0 0,-1 0 0 0 0,0 0 0 0 0,-1-1 0 0 0,0 0 0 0 0,-8 10 1 0 0,12-17-49 0 0,-8 8 16 0 0,13-28-63 0 0,4 1-207 0 0,1 0 0 0 0,1 1 0 0 0,0 0-1 0 0,11-16 1 0 0,18-34-406 0 0,-28 45 555 0 0,-7 11 77 0 0,1 1 0 0 0,1 1 0 0 0,0-1 0 0 0,0 1-1 0 0,0-1 1 0 0,1 1 0 0 0,0 0 0 0 0,11-11 0 0 0,-16 17 30 0 0,1 1 0 0 0,-1-1 1 0 0,1 1-1 0 0,0-1 0 0 0,-1 1 1 0 0,1 0-1 0 0,-1-1 0 0 0,1 1 1 0 0,0 0-1 0 0,-1 0 0 0 0,1-1 1 0 0,0 1-1 0 0,-1 0 0 0 0,1 0 1 0 0,0 0-1 0 0,-1 0 0 0 0,1 0 1 0 0,0 0-1 0 0,-1 0 0 0 0,1 0 1 0 0,0 0-1 0 0,0 0 0 0 0,-1 0 1 0 0,1 0-1 0 0,0 0 0 0 0,-1 1 1 0 0,1-1-1 0 0,0 1 0 0 0,0 0 4 0 0,0-1-1 0 0,0 2 1 0 0,0-1 0 0 0,0 0-1 0 0,0 0 1 0 0,-1 0-1 0 0,1 0 1 0 0,0 0-1 0 0,-1 1 1 0 0,1-1 0 0 0,-1 0-1 0 0,0 0 1 0 0,1 3-1 0 0,0 2 17 0 0,0 0-1 0 0,0 0 0 0 0,-1 0 0 0 0,0 0 0 0 0,-1 9 1 0 0,-2-4 33 0 0,0-1 1 0 0,0 1 0 0 0,-10 19 0 0 0,-3 10 106 0 0,16-40-158 0 0,0 0-1 0 0,0 0 0 0 0,0 0 1 0 0,0 0-1 0 0,0 0 0 0 0,0 0 0 0 0,0 0 1 0 0,0 0-1 0 0,0 0 0 0 0,0 0 1 0 0,1 0-1 0 0,-1 0 0 0 0,0-1 0 0 0,0 1 1 0 0,0 0-1 0 0,0 0 0 0 0,0 0 1 0 0,0 0-1 0 0,0 0 0 0 0,0 0 0 0 0,0 0 1 0 0,1 0-1 0 0,-1 0 0 0 0,0 0 1 0 0,0 0-1 0 0,0 0 0 0 0,0 0 1 0 0,0 1-1 0 0,0-1 0 0 0,0 0 0 0 0,0 0 1 0 0,0 0-1 0 0,0 0 0 0 0,0 0 1 0 0,1 0-1 0 0,-1 0 0 0 0,0 0 0 0 0,0 0 1 0 0,0 0-1 0 0,0 0 0 0 0,0 0 1 0 0,0 0-1 0 0,0 0 0 0 0,0 0 0 0 0,0 0 1 0 0,0 1-1 0 0,0-1 0 0 0,0 0 1 0 0,0 0-1 0 0,0 0 0 0 0,0 0 0 0 0,0 0 1 0 0,0 0-1 0 0,0 0 0 0 0,0 0 1 0 0,0 0-1 0 0,0 0 0 0 0,0 1 1 0 0,0-1-1 0 0,0 0 0 0 0,0 0 0 0 0,0 0 1 0 0,12-9-23 0 0,13-13-75 0 0,-25 22 95 0 0,32-28-165 0 0,-15 13 128 0 0,-1 0-1 0 0,-1 0 1 0 0,18-24 0 0 0,-24 31 39 0 0,-4 12-9 0 0,-4 18 58 0 0,-9 7 153 0 0,-18 45 0 0 0,3-13-746 0 0,21-50-1414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03.713"/>
    </inkml:context>
    <inkml:brush xml:id="br0">
      <inkml:brushProperty name="width" value="0.05" units="cm"/>
      <inkml:brushProperty name="height" value="0.05" units="cm"/>
    </inkml:brush>
  </inkml:definitions>
  <inkml:trace contextRef="#ctx0" brushRef="#br0">125 138 6941 0 0,'2'0'66'0'0,"0"0"0"0"0,0 0 0 0 0,0 0 0 0 0,0-1 0 0 0,1 1 0 0 0,-1-1 0 0 0,0 1 0 0 0,0-1 1 0 0,0 0-1 0 0,0 0 0 0 0,0 0 0 0 0,0 0 0 0 0,-1 0 0 0 0,1 0 0 0 0,0 0 0 0 0,0-1 0 0 0,-1 1 1 0 0,1-1-1 0 0,-1 1 0 0 0,1-1 0 0 0,-1 0 0 0 0,0 1 0 0 0,1-1 0 0 0,-1 0 0 0 0,0 0 0 0 0,0 0 1 0 0,0 0-1 0 0,-1 0 0 0 0,1 0 0 0 0,0 0 0 0 0,0-3 0 0 0,1-2 202 0 0,0-1-1 0 0,-1 0 1 0 0,1 0-1 0 0,-1 1 1 0 0,-1-1-1 0 0,0 0 1 0 0,-1-16-1 0 0,1 24-249 0 0,0-1-1 0 0,0 0 0 0 0,0 0 0 0 0,-1 0 0 0 0,1 0 1 0 0,0 1-1 0 0,0-1 0 0 0,-1 0 0 0 0,1 0 0 0 0,0 1 1 0 0,-1-1-1 0 0,1 0 0 0 0,-1 1 0 0 0,1-1 1 0 0,-1 0-1 0 0,1 1 0 0 0,-1-1 0 0 0,0 1 0 0 0,1-1 1 0 0,-1 1-1 0 0,0-1 0 0 0,1 1 0 0 0,-1-1 0 0 0,0 1 1 0 0,-1-1-1 0 0,0 1 10 0 0,1-1 1 0 0,-1 1-1 0 0,0 0 1 0 0,0 0-1 0 0,0 0 1 0 0,1 0-1 0 0,-1 1 1 0 0,0-1 0 0 0,0 0-1 0 0,1 1 1 0 0,-4 0-1 0 0,-2 2 88 0 0,0 0 0 0 0,-1 1 0 0 0,1 0 0 0 0,-8 6 0 0 0,5-3 23 0 0,1 1-1 0 0,0 1 0 0 0,0 0 1 0 0,1 0-1 0 0,0 0 0 0 0,0 1 1 0 0,-6 11-1 0 0,11-15-56 0 0,-1 1 0 0 0,1-1 0 0 0,0 1 0 0 0,0 0 0 0 0,1-1 0 0 0,-1 1 0 0 0,2 0 0 0 0,-1 1 0 0 0,1-1 0 0 0,0 0 0 0 0,0 0-1 0 0,1 0 1 0 0,1 10 0 0 0,-1-16-63 0 0,0 0 0 0 0,0 1 0 0 0,0-1 0 0 0,1 0 0 0 0,-1 0-1 0 0,0 0 1 0 0,1-1 0 0 0,-1 1 0 0 0,1 0 0 0 0,-1 0 0 0 0,1 0 0 0 0,-1 0-1 0 0,1 0 1 0 0,0 0 0 0 0,-1-1 0 0 0,1 1 0 0 0,0 0 0 0 0,0-1-1 0 0,0 1 1 0 0,0 0 0 0 0,-1-1 0 0 0,1 1 0 0 0,2 0 0 0 0,-1 0-9 0 0,1-1 1 0 0,-1 1 0 0 0,1-1-1 0 0,-1 0 1 0 0,1 1-1 0 0,-1-1 1 0 0,1 0 0 0 0,-1-1-1 0 0,6 0 1 0 0,4-2-102 0 0,0 0 0 0 0,0-1 0 0 0,14-7 0 0 0,-20 9 14 0 0,-2 0 33 0 0,0 0 1 0 0,0 0-1 0 0,0 0 1 0 0,0 0-1 0 0,-1 0 1 0 0,1-1-1 0 0,-1 0 1 0 0,1 0-1 0 0,-1 0 1 0 0,0 0-1 0 0,0 0 1 0 0,-1-1-1 0 0,1 0 0 0 0,-1 1 1 0 0,1-1-1 0 0,1-5 1 0 0,0-2 16 0 0,0 0 0 0 0,-1-1 1 0 0,-1 0-1 0 0,2-18 0 0 0,-3 25 33 0 0,2-11-33 0 0,-2 20 56 0 0,-2 26 123 0 0,0-22-78 0 0,-1 41 301 0 0,0-36-358 0 0,1 1 0 0 0,1-1 0 0 0,1 0 0 0 0,2 20 0 0 0,-3-33-103 0 0,0 1 1 0 0,0-1-1 0 0,0 0 0 0 0,1 1 0 0 0,-1-1 0 0 0,0 1 0 0 0,0-1 1 0 0,1 0-1 0 0,-1 1 0 0 0,0-1 0 0 0,1 1 0 0 0,-1-1 0 0 0,0 0 0 0 0,1 0 1 0 0,-1 1-1 0 0,1-1 0 0 0,-1 0 0 0 0,1 0 0 0 0,-1 1 0 0 0,0-1 1 0 0,1 0-1 0 0,-1 0 0 0 0,1 0 0 0 0,-1 0 0 0 0,1 0 0 0 0,-1 1 0 0 0,1-1 1 0 0,-1 0-1 0 0,1 0 0 0 0,-1 0 0 0 0,1 0 0 0 0,-1-1 0 0 0,1 1 1 0 0,-1 0-1 0 0,1 0 0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04.057"/>
    </inkml:context>
    <inkml:brush xml:id="br0">
      <inkml:brushProperty name="width" value="0.05" units="cm"/>
      <inkml:brushProperty name="height" value="0.05" units="cm"/>
    </inkml:brush>
  </inkml:definitions>
  <inkml:trace contextRef="#ctx0" brushRef="#br0">43 38 8101 0 0,'1'-2'155'0'0,"0"-1"1"0"0,-1 1 0 0 0,1 0-1 0 0,0-1 1 0 0,0 1 0 0 0,1 0-1 0 0,-1 0 1 0 0,0 0 0 0 0,3-3-1 0 0,3-7 2550 0 0,-7 12-2633 0 0,-1 0 0 0 0,1 0-1 0 0,-1 0 1 0 0,1 0 0 0 0,0-1 0 0 0,-1 1 0 0 0,1 0 0 0 0,-1 0 0 0 0,1 0-1 0 0,0 0 1 0 0,-1 0 0 0 0,1 0 0 0 0,-1 0 0 0 0,1 0 0 0 0,-1 0 0 0 0,1 0-1 0 0,0 1 1 0 0,-1-1 0 0 0,1 0 0 0 0,-1 0 0 0 0,1 0 0 0 0,0 0-1 0 0,-1 1 1 0 0,1-1 0 0 0,0 0 0 0 0,-1 0 0 0 0,1 1 0 0 0,0-1 0 0 0,-1 0-1 0 0,1 1 1 0 0,-1 0 6 0 0,0-1 0 0 0,0 1-1 0 0,1 0 1 0 0,-1 0 0 0 0,1-1-1 0 0,-1 1 1 0 0,0 0-1 0 0,1 0 1 0 0,0 0 0 0 0,-1 0-1 0 0,1 0 1 0 0,-1 0 0 0 0,1 0-1 0 0,0 0 1 0 0,0 0 0 0 0,0 0-1 0 0,0 0 1 0 0,0 2-1 0 0,-1 26 383 0 0,1-15-157 0 0,-1 45 410 0 0,1-45-610 0 0,0 0 1 0 0,0 1-1 0 0,-1-1 1 0 0,-1 0-1 0 0,-5 19 0 0 0,-16 70-478 0 0,16-71-2273 0 0,6-20-1002 0 0,5-19 430 0 0,-3-5 769 0 0,1 1 1475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4:20:04.404"/>
    </inkml:context>
    <inkml:brush xml:id="br0">
      <inkml:brushProperty name="width" value="0.05" units="cm"/>
      <inkml:brushProperty name="height" value="0.05" units="cm"/>
    </inkml:brush>
  </inkml:definitions>
  <inkml:trace contextRef="#ctx0" brushRef="#br0">1 1 144</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4:20:04.782"/>
    </inkml:context>
    <inkml:brush xml:id="br0">
      <inkml:brushProperty name="width" value="0.05" units="cm"/>
      <inkml:brushProperty name="height" value="0.05" units="cm"/>
    </inkml:brush>
  </inkml:definitions>
  <inkml:trace contextRef="#ctx0" brushRef="#br0">118 1 7613,'0'0'1056,"6"0"-673,10 3 164,-16-3-526,0 0 0,0 0 0,0 0 0,0-1 0,0 1 0,0 0 0,0 1 0,1-1 0,-1 0 0,0 0 0,0 0 0,0 0 0,0 0 0,0 0 0,0 0 0,0 0 0,0 0 0,0 0 0,0 0 0,0 0 0,0 0 0,1 0 0,-1 0 0,0 0 0,0 0 0,0 0 0,0 0 0,0 0 0,0 0 0,0 0 0,0 1 0,0-1 0,0 0 0,0 0 0,0 0 0,0 0 0,0 0 0,0 0 0,0 0 0,0 0 0,0 0 0,0 0 0,0 0 0,0 0 0,0 1 0,0-1 0,0 0 0,0 0 1,0 0-1,0 0 0,0 0 0,0 0 0,0 0 0,0 0 0,0 0 0,0 0 0,0 0 0,0 0 0,0 1 0,0-1 0,-1 0 0,-19 8 1635,12-6-2150,-1 1 680,-2 2-116,-34 14-5,34-14 15,10-3-69,-1-1-1,1 1 0,-1-1 1,0 0-1,0 0 1,1 1-1,-1-1 0,0 0 1,0-1-1,-3 2 0,-9 4 774,17-2-601,7 12 38,-7-12 1011,12 7-1101,43 31-34,-44-31-66,-3-2-210,30 28-147,-30-28-182</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05.112"/>
    </inkml:context>
    <inkml:brush xml:id="br0">
      <inkml:brushProperty name="width" value="0.05" units="cm"/>
      <inkml:brushProperty name="height" value="0.05" units="cm"/>
    </inkml:brush>
  </inkml:definitions>
  <inkml:trace contextRef="#ctx0" brushRef="#br0">18 58 8429 0 0,'0'0'657'0'0,"6"-10"-271"0"0,15-28 52 0 0,-15 29 2827 0 0,-6 18-2855 0 0,0 26-33 0 0,0-26 867 0 0,-6 19-1175 0 0,-17 82-48 0 0,17-82-109 0 0,4-15-1657 0 0,-3 3 1402 0 0,-1 10 1 0 0,3 1-3505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4:20:05.441"/>
    </inkml:context>
    <inkml:brush xml:id="br0">
      <inkml:brushProperty name="width" value="0.05" units="cm"/>
      <inkml:brushProperty name="height" value="0.05" units="cm"/>
    </inkml:brush>
  </inkml:definitions>
  <inkml:trace contextRef="#ctx0" brushRef="#br0">71 197 8101,'-59'-67'20,"47"54"1430,15 6-1036,6-20-7,-7 20 559,25-5-874,85-36-71,-108 46-37,1-1-1,-1 1 1,1 1-1,0-1 1,0 1-1,0-1 1,0 2-1,8-2 1,-4 2-83,-1 0-321,1 0 1,-1 1-1,0 0 1,1 1-1,-1 0 1,9 3-1,-7 1-634</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05.786"/>
    </inkml:context>
    <inkml:brush xml:id="br0">
      <inkml:brushProperty name="width" value="0.05" units="cm"/>
      <inkml:brushProperty name="height" value="0.05" units="cm"/>
    </inkml:brush>
  </inkml:definitions>
  <inkml:trace contextRef="#ctx0" brushRef="#br0">1 138 8661 0 0,'0'0'133'0'0,"7"-12"74"0"0,23-36 112 0 0,-23 35 3671 0 0,-2 9-3813 0 0,-1 0 1 0 0,0-1-1 0 0,-1 0 1 0 0,1 0 0 0 0,-1 0-1 0 0,4-7 1 0 0,0-1 40 0 0,1 2 3677 0 0,-9 23-3778 0 0,-14 135 82 0 0,11-126-123 0 0,0 0 0 0 0,-12 32 0 0 0,2-7 1 0 0,8-20-787 0 0,1 0 0 0 0,0 0 0 0 0,0 47 0 0 0,2-50-3736 0 0,4-17 2514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39.927"/>
    </inkml:context>
    <inkml:brush xml:id="br0">
      <inkml:brushProperty name="width" value="0.05" units="cm"/>
      <inkml:brushProperty name="height" value="0.05" units="cm"/>
    </inkml:brush>
  </inkml:definitions>
  <inkml:trace contextRef="#ctx0" brushRef="#br0">31 74 9229 0 0,'-31'-73'2689'0'0,"33"82"-2396"0"0,0-1 0 0 0,0 1 0 0 0,1-1 0 0 0,0 1 0 0 0,0-1 0 0 0,1 0 0 0 0,8 13 0 0 0,10 26-42 0 0,-11-21-192 0 0,-2 0-1 0 0,-1 1 1 0 0,0 0-1 0 0,2 30 0 0 0,-7-38-60 0 0,3 56-2 0 0,-6-78 4 0 0,0-12-6 0 0,0-1 0 0 0,2 0 0 0 0,-1 1 0 0 0,9-30 0 0 0,-9 42 5 0 0,0-1-1 0 0,0 1 1 0 0,1-1 0 0 0,0 1-1 0 0,0-1 1 0 0,-1 1-1 0 0,2 0 1 0 0,-1 0 0 0 0,0 0-1 0 0,1 0 1 0 0,-1 1 0 0 0,6-5-1 0 0,-6 6 2 0 0,1-1 0 0 0,-1 1-1 0 0,1 0 1 0 0,-1 0 0 0 0,1 0-1 0 0,0 0 1 0 0,0 1 0 0 0,-1-1 0 0 0,1 1-1 0 0,0-1 1 0 0,0 1 0 0 0,0 0-1 0 0,-1 0 1 0 0,1 0 0 0 0,0 1 0 0 0,0-1-1 0 0,-1 1 1 0 0,1-1 0 0 0,4 3-1 0 0,-2-1 27 0 0,0-1-1 0 0,0 1 1 0 0,0 1-1 0 0,0-1 1 0 0,-1 1-1 0 0,1 0 1 0 0,-1 0-1 0 0,0 0 0 0 0,0 1 1 0 0,0-1-1 0 0,0 1 1 0 0,-1 0-1 0 0,0 0 1 0 0,1 0-1 0 0,-1 0 1 0 0,-1 1-1 0 0,1 0 1 0 0,-1-1-1 0 0,1 1 0 0 0,-1 0 1 0 0,-1 0-1 0 0,1 0 1 0 0,-1 0-1 0 0,0 0 1 0 0,0 0-1 0 0,0 1 1 0 0,-1-1-1 0 0,0 0 1 0 0,0 0-1 0 0,0 1 1 0 0,-1-1-1 0 0,1 0 0 0 0,-1 0 1 0 0,0 0-1 0 0,-1 1 1 0 0,1-1-1 0 0,-1 0 1 0 0,0-1-1 0 0,-1 1 1 0 0,1 0-1 0 0,-1-1 1 0 0,0 1-1 0 0,-6 7 0 0 0,4-7-6 0 0,-1 1 0 0 0,1-1 0 0 0,-1-1 0 0 0,0 1 0 0 0,0-1 0 0 0,0 0 0 0 0,-1 0 0 0 0,1-1 0 0 0,-1 0 0 0 0,0 0 0 0 0,0-1-1 0 0,-12 3 1 0 0,16-4-83 0 0,-1-1 0 0 0,1 1 0 0 0,-1-1 0 0 0,1 0 0 0 0,0 0 0 0 0,-1-1 0 0 0,1 1 0 0 0,-1-1 0 0 0,1 1-1 0 0,0-1 1 0 0,0 0 0 0 0,-1 0 0 0 0,1-1 0 0 0,0 1 0 0 0,0-1 0 0 0,0 1 0 0 0,0-1 0 0 0,0 0 0 0 0,1 0 0 0 0,-1 0-1 0 0,1 0 1 0 0,-1-1 0 0 0,1 1 0 0 0,0-1 0 0 0,0 0 0 0 0,0 1 0 0 0,0-1 0 0 0,0 0 0 0 0,-1-4 0 0 0,-1-2-362 0 0,1 0 0 0 0,0 0 0 0 0,1-1 0 0 0,0 1 0 0 0,1 0 0 0 0,0-1 0 0 0,0 1 0 0 0,1 0 0 0 0,0-1 0 0 0,1 1 0 0 0,0-1 0 0 0,0 1 0 0 0,1 0 0 0 0,4-12 0 0 0,-2 1-672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4:20:06.133"/>
    </inkml:context>
    <inkml:brush xml:id="br0">
      <inkml:brushProperty name="width" value="0.05" units="cm"/>
      <inkml:brushProperty name="height" value="0.05" units="cm"/>
    </inkml:brush>
  </inkml:definitions>
  <inkml:trace contextRef="#ctx0" brushRef="#br0">1 76 224,'6'-6'12,"2"0"9,-1 0-1,0 0 1,0-1 0,-1-1 0,9-11 0,-15 18-23,0 1 0,0 0 1,0-1-1,1 1 0,-1 0 1,0-1-1,0 1 0,0 0 0,0 0 1,0-1-1,0 1 0,0 0 1,0-1-1,0 1 0,0 0 1,0-1-1,0 1 0,0 0 0,0-1 1,0 1-1,0 0 0,-1-1 1,1 1-1,0 0 0,0 0 1,0-1-1,0 1 0,-1 0 0,1-1 1,0 1-1,0 0 0,-1-1 1,-12-4 93,11 5-47,-1-1 0,0 1-1,0 0 1,0 0 0,1 0-1,-1 0 1,-5 1 0,6 1 16</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08.491"/>
    </inkml:context>
    <inkml:brush xml:id="br0">
      <inkml:brushProperty name="width" value="0.05" units="cm"/>
      <inkml:brushProperty name="height" value="0.05" units="cm"/>
    </inkml:brush>
  </inkml:definitions>
  <inkml:trace contextRef="#ctx0" brushRef="#br0">2 112 8201 0 0,'0'-3'59'0'0,"-1"1"0"0"0,1 0 1 0 0,0-1-1 0 0,-1 1 0 0 0,1 0 1 0 0,0-1-1 0 0,0 1 1 0 0,1 0-1 0 0,-1-1 0 0 0,0 1 1 0 0,1 0-1 0 0,-1 0 0 0 0,1-1 1 0 0,0 1-1 0 0,0 0 0 0 0,0 0 1 0 0,0 0-1 0 0,0 0 0 0 0,2-2 1 0 0,-2 2-24 0 0,-1 0 1 0 0,1 1 0 0 0,0-1 0 0 0,0 1 0 0 0,0-1 0 0 0,0 1-1 0 0,0 0 1 0 0,1-1 0 0 0,-1 1 0 0 0,0 0 0 0 0,1 0 0 0 0,-1 0-1 0 0,1 0 1 0 0,-1 0 0 0 0,1 0 0 0 0,-1 0 0 0 0,1 1-1 0 0,0-1 1 0 0,-1 0 0 0 0,1 1 0 0 0,0-1 0 0 0,0 1 0 0 0,-1 0-1 0 0,1 0 1 0 0,0 0 0 0 0,0-1 0 0 0,-1 2 0 0 0,1-1-1 0 0,2 0 1 0 0,-2 1 11 0 0,1 1 0 0 0,-1-1 0 0 0,0 1 0 0 0,0-1 0 0 0,0 1 0 0 0,0 0 0 0 0,0 0 0 0 0,0 0 0 0 0,0 0 0 0 0,0 0 0 0 0,-1 0 0 0 0,1 1 0 0 0,-1-1 0 0 0,0 1 0 0 0,1-1 0 0 0,-1 1 0 0 0,0-1 0 0 0,-1 1 0 0 0,1-1 0 0 0,0 1 0 0 0,0 3 0 0 0,2 9 173 0 0,-1 2 1 0 0,1 19 0 0 0,-3-31-165 0 0,1 17 79 0 0,-1 0 1 0 0,-1 0 0 0 0,-1 0 0 0 0,-1-1-1 0 0,-1 1 1 0 0,-1-1 0 0 0,-11 30-1 0 0,15-49-108 0 0,1-1 0 0 0,-1 1 0 0 0,0-1 0 0 0,0 1 0 0 0,0-1 0 0 0,0 1 0 0 0,0-1-1 0 0,0 0 1 0 0,0 1 0 0 0,-2 0 0 0 0,3-2-23 0 0,-1 1-1 0 0,1-1 1 0 0,-1 0-1 0 0,1 0 1 0 0,0 1-1 0 0,-1-1 1 0 0,1 0-1 0 0,-1 0 1 0 0,1 0-1 0 0,-1 0 1 0 0,1 1-1 0 0,-1-1 0 0 0,1 0 1 0 0,-1 0-1 0 0,1 0 1 0 0,-1 0-1 0 0,1 0 1 0 0,-1 0-1 0 0,1 0 1 0 0,-1-1-1 0 0,1 1 1 0 0,0 0-1 0 0,-1 0 1 0 0,1 0-1 0 0,-1 0 1 0 0,1-1-1 0 0,-1 1 1 0 0,1 0-1 0 0,0 0 1 0 0,-1-1-1 0 0,1 1 1 0 0,-1 0-1 0 0,1-1 1 0 0,0 1-1 0 0,-1 0 1 0 0,1-1-1 0 0,0 1 1 0 0,0 0-1 0 0,-1-1 1 0 0,1 1-1 0 0,0-1 1 0 0,-1-3-7 0 0,0 0 1 0 0,0 0-1 0 0,1 1 1 0 0,0-1-1 0 0,0 0 1 0 0,0 0-1 0 0,0 1 1 0 0,1-7-1 0 0,4-13-12 0 0,1 0 1 0 0,1 1-1 0 0,1 0 0 0 0,0 1 0 0 0,2-1 0 0 0,0 2 1 0 0,2-1-1 0 0,0 2 0 0 0,1 0 0 0 0,2 0 1 0 0,-1 1-1 0 0,33-30 0 0 0,-40 42 16 0 0,1 0 0 0 0,0 1 0 0 0,0-1 0 0 0,10-4-1 0 0,-15 9 0 0 0,0 0-1 0 0,-1-1 1 0 0,1 1-1 0 0,0 0 1 0 0,0 1-1 0 0,0-1 1 0 0,0 0-1 0 0,0 1 1 0 0,0 0-1 0 0,1 0 1 0 0,-1 0-1 0 0,0 0 1 0 0,0 0-1 0 0,0 0 1 0 0,0 1-1 0 0,5 1 1 0 0,-7-1 4 0 0,1 0-1 0 0,0 1 1 0 0,0-1 0 0 0,-1 0-1 0 0,1 1 1 0 0,-1 0 0 0 0,1-1-1 0 0,-1 1 1 0 0,0 0 0 0 0,0 0-1 0 0,1-1 1 0 0,-1 1 0 0 0,0 0-1 0 0,-1 0 1 0 0,1 0 0 0 0,0 0-1 0 0,-1 1 1 0 0,1-1 0 0 0,-1 0-1 0 0,1 0 1 0 0,-1 0 0 0 0,0 4-1 0 0,0 3 23 0 0,0-1 0 0 0,0 0 0 0 0,0 0 0 0 0,-4 14 0 0 0,-2 8 101 0 0,-2 0-1 0 0,-1 0 1 0 0,-1-1 0 0 0,-15 31 0 0 0,13-43-66 0 0,10-19-30 0 0,6-11-55 0 0,12-20-394 0 0,1 2 0 0 0,1 0 1 0 0,29-36-1 0 0,-22 32 154 0 0,-18 24 216 0 0,1 1 0 0 0,0 1-1 0 0,9-10 1 0 0,-15 17 49 0 0,0 0-1 0 0,0 0 0 0 0,1 0 1 0 0,-1 1-1 0 0,0-1 0 0 0,1 1 1 0 0,-1-1-1 0 0,1 1 0 0 0,0 0 1 0 0,-1 0-1 0 0,1 0 0 0 0,0 0 1 0 0,0 0-1 0 0,0 1 0 0 0,-1-1 1 0 0,1 1-1 0 0,0 0 0 0 0,4 0 0 0 0,-6 0 20 0 0,1 1-1 0 0,-1-1 1 0 0,1 1 0 0 0,-1 0-1 0 0,0 0 1 0 0,1 0-1 0 0,-1 0 1 0 0,0 0-1 0 0,1 0 1 0 0,-1 0-1 0 0,0 0 1 0 0,0 0-1 0 0,0 1 1 0 0,0-1-1 0 0,0 0 1 0 0,-1 1-1 0 0,1-1 1 0 0,0 1-1 0 0,0-1 1 0 0,-1 1-1 0 0,1-1 1 0 0,-1 1-1 0 0,0 0 1 0 0,1-1-1 0 0,-1 1 1 0 0,0-1-1 0 0,0 3 1 0 0,1 6 133 0 0,0 1 1 0 0,-2 18 0 0 0,1-27-139 0 0,-5 69 382 0 0,1-32-453 0 0,3 78 0 0 0,2-108-228 0 0,-1-3-595 0 0,0 1 0 0 0,1-1 0 0 0,0 1 0 0 0,1 6 0 0 0,2-6-729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09.221"/>
    </inkml:context>
    <inkml:brush xml:id="br0">
      <inkml:brushProperty name="width" value="0.05" units="cm"/>
      <inkml:brushProperty name="height" value="0.05" units="cm"/>
    </inkml:brush>
  </inkml:definitions>
  <inkml:trace contextRef="#ctx0" brushRef="#br0">89 360 7517 0 0,'12'10'144'0'0,"-12"-10"-125"0"0,0 0 0 0 0,0-1 1 0 0,0 1-1 0 0,0 0 0 0 0,0-1 1 0 0,0 1-1 0 0,0 0 0 0 0,0-1 0 0 0,0 1 1 0 0,0 0-1 0 0,1-1 0 0 0,-1 1 1 0 0,0 0-1 0 0,0 0 0 0 0,0-1 0 0 0,0 1 1 0 0,1 0-1 0 0,-1 0 0 0 0,0-1 1 0 0,0 1-1 0 0,0 0 0 0 0,1 0 1 0 0,-1 0-1 0 0,0-1 0 0 0,0 1 0 0 0,1 0 1 0 0,-1 0-1 0 0,0 0 0 0 0,1 0 1 0 0,-1 0-1 0 0,0-1 0 0 0,0 1 1 0 0,1 0-1 0 0,-1 0 0 0 0,0 0 0 0 0,1 0 1 0 0,-1 0-1 0 0,0 0 0 0 0,1 0 1 0 0,-1 0-1 0 0,0 0 0 0 0,1 0 0 0 0,-1 0 1 0 0,0 0-1 0 0,1 1 0 0 0,-1-1 1 0 0,0 0-1 0 0,0 0 0 0 0,1 0 1 0 0,-1 0-1 0 0,0 0 0 0 0,0 1 0 0 0,1-1 1 0 0,-1 0-1 0 0,0 0 0 0 0,3 3 2713 0 0,-1-12-2531 0 0,8-30-23 0 0,-8 29 546 0 0,0-2-579 0 0,8-36 7 0 0,-8 36 688 0 0,-3 5-772 0 0,0-1-49 0 0,1 6-4 0 0,0-1 0 0 0,0 1 1 0 0,0-1-1 0 0,-1 1 0 0 0,1-1 0 0 0,-1 1 1 0 0,0-1-1 0 0,0 1 0 0 0,-1-4 1 0 0,-5 3 82 0 0,0 0 41 0 0,6 2-147 0 0,0 0 1 0 0,0 1 0 0 0,0-1 0 0 0,0 1-1 0 0,0-1 1 0 0,0 1 0 0 0,0-1 0 0 0,-1 1-1 0 0,1 0 1 0 0,0-1 0 0 0,0 1-1 0 0,-1 0 1 0 0,1 0 0 0 0,0 0 0 0 0,0 0-1 0 0,-1 0 1 0 0,-1 1 0 0 0,1 0 121 0 0,-1 0 0 0 0,1 1 0 0 0,-1 0 1 0 0,1 0-1 0 0,-1-1 0 0 0,1 1 0 0 0,0 0 1 0 0,0 1-1 0 0,0-1 0 0 0,0 0 0 0 0,0 1 0 0 0,1-1 1 0 0,-1 1-1 0 0,-2 5 0 0 0,-35 60-56 0 0,27-42-2 0 0,1 10-74 0 0,8-27-85 0 0,3-7-242 0 0,1 0 315 0 0,-1-1 0 0 0,1 1 0 0 0,-1-1 0 0 0,1 1-1 0 0,-1-1 1 0 0,1 0 0 0 0,0 1 0 0 0,-1-1 0 0 0,1 0 0 0 0,0 1 0 0 0,2 1 0 0 0,-1 0-45 0 0,-2-3 62 0 0,0 1 0 0 0,1-1 0 0 0,-1 0 0 0 0,0 1 0 0 0,0-1-1 0 0,0 1 1 0 0,1-1 0 0 0,-1 0 0 0 0,0 1 0 0 0,1-1 0 0 0,-1 0 0 0 0,0 0 0 0 0,1 1 0 0 0,-1-1-1 0 0,0 0 1 0 0,1 1 0 0 0,-1-1 0 0 0,1 0 0 0 0,-1 0 0 0 0,0 0 0 0 0,1 0 0 0 0,0 1 0 0 0,1 0-25 0 0,0-1 1 0 0,0 1-1 0 0,0 0 0 0 0,0 0 1 0 0,0-1-1 0 0,0 1 1 0 0,0-1-1 0 0,0 0 1 0 0,0 0-1 0 0,0 0 1 0 0,3 0-1 0 0,-2-1-40 0 0,0 0 1 0 0,0 0-1 0 0,-1 0 0 0 0,1 0 0 0 0,0 0 1 0 0,-1-1-1 0 0,1 0 0 0 0,-1 1 0 0 0,0-1 1 0 0,0 0-1 0 0,3-2 0 0 0,4-4-35 0 0,0 0 0 0 0,0-1 0 0 0,-1 0 0 0 0,0-1 0 0 0,0 0 0 0 0,-1 0 0 0 0,0-1 0 0 0,-1 1-1 0 0,-1-1 1 0 0,1-1 0 0 0,-2 1 0 0 0,6-20 0 0 0,-8 26 179 0 0,-2 4-50 0 0,1 1 0 0 0,-1-1 1 0 0,0 0-1 0 0,0 1 0 0 0,1-1 0 0 0,-1 1 0 0 0,0-1 0 0 0,0 0 0 0 0,0 1 0 0 0,0-1 0 0 0,0 1 1 0 0,0-1-1 0 0,0 0 0 0 0,0 1 0 0 0,0-1 0 0 0,0 0 0 0 0,0 1 0 0 0,0-1 0 0 0,0 0 0 0 0,0 1 0 0 0,0-1 1 0 0,-1 1-1 0 0,0-2 0 0 0,1 3 25 0 0,-1 0 1 0 0,0-1-1 0 0,1 1 1 0 0,-1 0 0 0 0,1 0-1 0 0,-1 0 1 0 0,1 0-1 0 0,-1-1 1 0 0,1 1-1 0 0,0 0 1 0 0,-1 0 0 0 0,1 0-1 0 0,0 0 1 0 0,0 0-1 0 0,-1 0 1 0 0,1 0-1 0 0,0 0 1 0 0,0 0 0 0 0,0 0-1 0 0,1 2 1 0 0,-5 32 566 0 0,4-31-533 0 0,-1 5 82 0 0,1 0 0 0 0,0 1 0 0 0,1-1 0 0 0,1 10 0 0 0,-2-17 807 0 0,4 2-880 0 0,13 14-24 0 0,-13-14-14 0 0,56-4-2529 0 0,-40-13 2189 0 0,58-39 12 0 0,-58 39 8 0 0,-11-9-832 0 0,29-67 1044 0 0,-28 67 256 0 0,-12 5-90 0 0,-3-53 18 0 0,4 53 709 0 0,-2 12-624 0 0,-8-17-3 0 0,8 16 1145 0 0,-3 26-1160 0 0,-21 59-12 0 0,20-59 227 0 0,6-2-364 0 0,-3 55-186 0 0,3-55-140 0 0,2-2-4294 0 0,6 49 3315 0 0,-5-48-122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09.691"/>
    </inkml:context>
    <inkml:brush xml:id="br0">
      <inkml:brushProperty name="width" value="0.05" units="cm"/>
      <inkml:brushProperty name="height" value="0.05" units="cm"/>
    </inkml:brush>
  </inkml:definitions>
  <inkml:trace contextRef="#ctx0" brushRef="#br0">21 229 7777 0 0,'-4'-14'18'0'0,"-4"-12"1361"0"0,6 20-1042 0 0,-4-26 810 0 0,17 15-1069 0 0,39-55-44 0 0,-48 69-30 0 0,0 1 0 0 0,0-1 0 0 0,1 0 0 0 0,-1 1-1 0 0,1-1 1 0 0,0 1 0 0 0,0 0 0 0 0,0 0 0 0 0,0 0 0 0 0,0 0-1 0 0,0 0 1 0 0,1 1 0 0 0,-1-1 0 0 0,0 1 0 0 0,1 0 0 0 0,-1 0-1 0 0,7 0 1 0 0,3-2 11 0 0,13-5 268 0 0,46-6 1 0 0,-65 13-135 0 0,1 1 1 0 0,0-1 0 0 0,-1 1-1 0 0,1 0 1 0 0,0 1-1 0 0,0 0 1 0 0,-1 0-1 0 0,1 1 1 0 0,-1 0-1 0 0,11 4 1 0 0,-17-6-110 0 0,0 1 1 0 0,0 0-1 0 0,0-1 1 0 0,0 1-1 0 0,0 0 1 0 0,-1 0-1 0 0,1 0 1 0 0,0 0-1 0 0,-1 0 1 0 0,1 0-1 0 0,0 0 1 0 0,-1 0-1 0 0,1 0 1 0 0,-1 0-1 0 0,1 0 1 0 0,-1 0-1 0 0,0 1 1 0 0,1-1-1 0 0,-1 0 1 0 0,0 0-1 0 0,0 0 1 0 0,0 0-1 0 0,0 1 1 0 0,0-1-1 0 0,0 0 1 0 0,0 0-1 0 0,-1 0 1 0 0,1 1-1 0 0,0-1 1 0 0,-1 1-1 0 0,-15 42 593 0 0,11-32-488 0 0,-56 122 555 0 0,43-96-676 0 0,14-32 0 0 0,8-19-226 0 0,11-21-191 0 0,-8 25 340 0 0,7-11-24 0 0,1 1 1 0 0,1 0 0 0 0,31-28-1 0 0,-42 43 87 0 0,1 0 0 0 0,0 0 0 0 0,0 0 0 0 0,0 1 0 0 0,0 0 0 0 0,0 0 0 0 0,12-4 0 0 0,-13 6 11 0 0,-1 1 0 0 0,0-1 0 0 0,0 1 0 0 0,0-1 0 0 0,1 1 1 0 0,-1 0-1 0 0,0 1 0 0 0,0-1 0 0 0,1 1 0 0 0,-1 0 0 0 0,0 0 0 0 0,0 0 1 0 0,7 4-1 0 0,-8-4 11 0 0,0 1 0 0 0,0 0 0 0 0,-1 0 0 0 0,1 0 0 0 0,0 0 0 0 0,-1 0 0 0 0,0 1 0 0 0,0-1 0 0 0,1 1 1 0 0,-1-1-1 0 0,-1 1 0 0 0,1 0 0 0 0,0 0 0 0 0,-1 0 0 0 0,1 0 0 0 0,-1 0 0 0 0,0 0 0 0 0,0 1 0 0 0,0-1 0 0 0,-1 0 1 0 0,1 0-1 0 0,-1 1 0 0 0,0-1 0 0 0,0 0 0 0 0,0 1 0 0 0,-1 5 0 0 0,0 8-102 0 0,-2 1-1 0 0,0-1 1 0 0,-10 29 0 0 0,10-38-103 0 0,1 2-924 0 0,0-1-1 0 0,1 1 0 0 0,0-1 1 0 0,0 15-1 0 0,0-12-414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10.099"/>
    </inkml:context>
    <inkml:brush xml:id="br0">
      <inkml:brushProperty name="width" value="0.05" units="cm"/>
      <inkml:brushProperty name="height" value="0.05" units="cm"/>
    </inkml:brush>
  </inkml:definitions>
  <inkml:trace contextRef="#ctx0" brushRef="#br0">0 202 8497 0 0,'7'-4'529'0'0,"1"-5"119"0"0,-6 6-494 0 0,1-1 0 0 0,-1 1 1 0 0,1 0-1 0 0,0 1 0 0 0,0-1 1 0 0,0 0-1 0 0,0 1 0 0 0,1-1 1 0 0,-1 1-1 0 0,1 0 1 0 0,-1 1-1 0 0,1-1 0 0 0,0 0 1 0 0,0 1-1 0 0,-1 0 0 0 0,1 0 1 0 0,0 0-1 0 0,0 0 0 0 0,0 1 1 0 0,0-1-1 0 0,0 1 0 0 0,1 0 1 0 0,-1 1-1 0 0,4 0 1 0 0,0 0 59 0 0,0 0 1 0 0,-1 1-1 0 0,1 1 1 0 0,-1-1 0 0 0,1 1-1 0 0,-1 0 1 0 0,7 5-1 0 0,-12-7-189 0 0,0 0-1 0 0,-1 1 1 0 0,1-1-1 0 0,0 1 1 0 0,-1-1-1 0 0,1 1 1 0 0,-1 0-1 0 0,0-1 0 0 0,0 1 1 0 0,0 0-1 0 0,0 0 1 0 0,0 0-1 0 0,0 0 1 0 0,0 0-1 0 0,0 0 1 0 0,-1 0-1 0 0,1 0 1 0 0,-1 1-1 0 0,0-1 0 0 0,1 0 1 0 0,-1 0-1 0 0,0 0 1 0 0,0 0-1 0 0,0 1 1 0 0,-1-1-1 0 0,1 0 1 0 0,0 0-1 0 0,-1 0 1 0 0,0 0-1 0 0,0 3 0 0 0,-3 4-14 0 0,1-1 0 0 0,-1 1-1 0 0,-1-1 1 0 0,1 0-1 0 0,-2 0 1 0 0,1 0 0 0 0,-1-1-1 0 0,0 0 1 0 0,0 0-1 0 0,-1 0 1 0 0,0-1 0 0 0,0 0-1 0 0,-1 0 1 0 0,0-1-1 0 0,0 0 1 0 0,0 0 0 0 0,0-1-1 0 0,-1 0 1 0 0,-10 3-1 0 0,19-6-9 0 0,0-1-1 0 0,-1 0 0 0 0,1 0 1 0 0,0 0-1 0 0,-1 0 0 0 0,1 0 1 0 0,0 0-1 0 0,-1 0 0 0 0,1 0 0 0 0,0 0 1 0 0,-1 0-1 0 0,1 0 0 0 0,0 0 1 0 0,-1 0-1 0 0,1 0 0 0 0,0 0 0 0 0,0 0 1 0 0,-1 0-1 0 0,1 0 0 0 0,0 0 1 0 0,-1 0-1 0 0,1 0 0 0 0,0-1 1 0 0,-1 1-1 0 0,1 0 0 0 0,0 0 0 0 0,0 0 1 0 0,-1-1-1 0 0,1 1 0 0 0,0 0 1 0 0,0 0-1 0 0,0-1 0 0 0,-1 1 1 0 0,1 0-1 0 0,0 0 0 0 0,0-1 0 0 0,0 1 1 0 0,0 0-1 0 0,-1-1 0 0 0,1 1 1 0 0,2-18-97 0 0,13-16-152 0 0,-2 12 128 0 0,1 1 0 0 0,2 0 1 0 0,0 1-1 0 0,31-30 0 0 0,-1 1 67 0 0,-43 45 51 0 0,15-16-13 0 0,0 0 1 0 0,36-29-1 0 0,-49 45 12 0 0,0 0 1 0 0,1 0-1 0 0,-1 1 1 0 0,1 0-1 0 0,0 0 1 0 0,0 0-1 0 0,0 0 0 0 0,0 1 1 0 0,0 0-1 0 0,0 1 1 0 0,1-1-1 0 0,-1 1 1 0 0,1 0-1 0 0,-1 1 0 0 0,1 0 1 0 0,-1 0-1 0 0,8 1 1 0 0,-12-1-36 0 0,0 0 1 0 0,1 1 0 0 0,-1-1-1 0 0,0 1 1 0 0,1 0 0 0 0,-1 0-1 0 0,0 0 1 0 0,0 0-1 0 0,1 0 1 0 0,-1 0 0 0 0,0 1-1 0 0,0-1 1 0 0,0 1 0 0 0,-1-1-1 0 0,1 1 1 0 0,0 0 0 0 0,-1 0-1 0 0,1 0 1 0 0,-1 0-1 0 0,1 0 1 0 0,-1 0 0 0 0,0 0-1 0 0,0 0 1 0 0,0 0 0 0 0,1 4-1 0 0,-1-2-206 0 0,-1 0 0 0 0,1 0 0 0 0,-1-1 0 0 0,0 1 1 0 0,0 0-1 0 0,-1 0 0 0 0,1 0 0 0 0,-1-1 0 0 0,0 1 0 0 0,0 0 0 0 0,0-1 0 0 0,0 1 0 0 0,0 0 0 0 0,-1-1 0 0 0,-3 6 0 0 0,-5 9-1346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4:20:11.258"/>
    </inkml:context>
    <inkml:brush xml:id="br0">
      <inkml:brushProperty name="width" value="0.05" units="cm"/>
      <inkml:brushProperty name="height" value="0.05" units="cm"/>
    </inkml:brush>
  </inkml:definitions>
  <inkml:trace contextRef="#ctx0" brushRef="#br0">0 301 7517,'1'0'45,"-1"-1"0,1 1 1,-1-1-1,1 1 0,0-1 0,-1 1 1,1-1-1,-1 0 0,0 1 1,1-1-1,-1 1 0,1-1 1,-1 0-1,0 0 0,0 1 0,1-1 1,-1 0-1,0 1 0,0-1 1,0 0-1,0-1 0,5-24 994,-4 19-539,2-15 433,-1 6-414,0 0 0,1 0 0,1 0 0,1 0 0,9-21 0,-12 34-470,-1 1 1,1-1 0,0 1-1,0-1 1,0 1 0,0 0-1,1 0 1,-1 0 0,0 0-1,1 0 1,0 1 0,-1-1-1,6-2 1,-6 4-37,-1-1 0,0 1 0,1-1-1,-1 1 1,0 0 0,1 0 0,-1 0 0,0-1 0,1 1 0,-1 1 0,0-1 0,1 0 0,-1 0-1,0 0 1,1 1 0,-1-1 0,0 0 0,0 1 0,1 0 0,-1-1 0,0 1 0,0 0-1,0-1 1,0 1 0,0 0 0,0 0 0,0 0 0,0 0 0,0 0 0,0 0 0,0 0-1,1 2 1,1 4 46,0 0 0,0 0 0,-1 0 0,0 0 0,0 1 0,-1-1 0,0 0 0,0 1 0,-1 7 0,-5 72 333,3-68-337,-2 0-32,0 0 0,-1-1 0,-2 1 0,0-1 1,0 0-1,-2-1 0,-13 22 0,4-15 22,10-19-35,9-19-117,15-36-830,2 2 0,43-79 0,-17 37 661,-40 80 244,8-15-32,17-28 0,-26 48 61,0 0 0,1 0 0,0 0-1,0 0 1,1 0 0,-1 1 0,1-1 0,0 1-1,0 1 1,0-1 0,7-3 0,-11 7 7,-1-1 0,1 1-1,0-1 1,0 1 0,0 0 0,0 0 0,0-1-1,0 1 1,0 0 0,0 0 0,0 0 0,0 0-1,0 0 1,0 0 0,0 0 0,0 0 0,0 1 0,0-1-1,0 0 1,0 1 0,0-1 0,0 0 0,0 1-1,0-1 1,0 1 0,1 0 0,-1 1 14,0 0-1,1 0 1,-1-1 0,0 1 0,0 0 0,0 0 0,0 0-1,0 0 1,-1 0 0,1 0 0,0 4 0,0 3 62,0-1 0,0 1 0,-1-1 0,0 1 1,-2 11-1,-3 7 99,-1 0 1,-1 0-1,-11 27 1,13-38-123,4-13-44,0 0-1,0 0 1,0 0-1,0 0 1,-1 0-1,1 0 0,-1 0 1,-2 3-1,40-54-741,63-70-701,-78 91 1398,-19 25 34,-1 0 0,1 0-1,0 0 1,-1 0 0,1 0 0,0 1 0,0-1 0,0 1 0,1-1 0,-1 1 0,0 0-1,5-2 1,-7 3 5,1 0 0,-1 0-1,1 0 1,0 0 0,-1 0-1,1 0 1,-1 0 0,1 0-1,-1 0 1,1 0 0,-1 1-1,1-1 1,-1 0 0,1 0-1,-1 0 1,1 1 0,-1-1-1,1 0 1,-1 1 0,0-1-1,1 0 1,-1 1 0,1-1-1,0 2 19,0-1 0,0 1 0,-1-1 0,1 1 0,-1-1-1,1 1 1,-1-1 0,1 1 0,-1-1 0,0 1 0,1 2 0,-1 13 126,0 1 0,-1-1 1,-1 1-1,-1-1 0,-5 19 1,3-15-97,2 0 1,-3 39-1,8-1-1077,3-20-3220,-4-34 2812</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4:20:11.742"/>
    </inkml:context>
    <inkml:brush xml:id="br0">
      <inkml:brushProperty name="width" value="0.05" units="cm"/>
      <inkml:brushProperty name="height" value="0.05" units="cm"/>
    </inkml:brush>
  </inkml:definitions>
  <inkml:trace contextRef="#ctx0" brushRef="#br0">133 250 7777,'3'-2'74,"0"0"0,0-1 1,0 1-1,-1-1 0,1 1 1,-1-1-1,1 0 1,-1 0-1,0 0 0,0 0 1,0 0-1,-1-1 0,1 1 1,-1 0-1,0-1 0,1 1 1,-2-1-1,2-6 0,3-10 315,-2 10-212,-1 0 0,0 0 0,0 0 1,-1-1-1,-1 1 0,0 0 0,0-1 0,-1 1 0,0 0 0,-1-1 0,0 1 0,-6-18 0,7 27-163,1 0 0,-1 0-1,0 0 1,1 0-1,-1 0 1,0 0 0,1 1-1,-1-1 1,0 0-1,0 0 1,0 0-1,1 1 1,-1-1 0,0 1-1,0-1 1,0 1-1,0-1 1,-1 1 0,1-1-1,0 1 1,0 0-1,0-1 1,0 1-1,0 0 1,0 0 0,0 0-1,-1 0 1,1 0-1,0 0 1,0 0 0,0 1-1,0-1 1,0 0-1,0 1 1,0-1 0,0 0-1,0 1 1,0 0-1,-2 0 1,-5 3 60,1 1 0,-1 0 0,-12 10 0,16-12-11,-4 5 21,0 0 0,1 0-1,0 0 1,0 1 0,1 0-1,0 1 1,0-1 0,1 1 0,0 0-1,1 0 1,0 1 0,1-1-1,0 1 1,1 0 0,0 0-1,1 0 1,0 0 0,0 0 0,1 0-1,1 0 1,2 15 0,-3-23-79,1-1-1,-1 1 1,1-1 0,0 1 0,0-1 0,0 0-1,0 1 1,0-1 0,0 0 0,1 0 0,-1 0 0,1 0-1,-1 0 1,1 0 0,0 0 0,0 0 0,0-1 0,0 1-1,0-1 1,0 1 0,0-1 0,1 0 0,-1 0-1,0 0 1,1 0 0,-1 0 0,3 0 0,-1 0-50,-1-1 1,0 0-1,0 0 0,1 0 1,-1 0-1,0 0 0,0-1 1,1 1-1,-1-1 1,0 0-1,0 0 0,0 0 1,0 0-1,0-1 0,0 1 1,0-1-1,-1 0 0,1 0 1,0 0-1,-1 0 1,4-3-1,3-5-59,0 0 0,-1-1 1,0 0-1,0 0 0,-1-1 0,0 0 1,-1 0-1,-1 0 0,0-1 0,-1 0 1,0 0-1,-1 0 0,0 0 0,-1-1 1,1-22-1,0-3 272,-1 34 131,-1 25 113,-1 18 190,-1-4-309,1 0 0,2 0 0,7 37 0,-7-66-449,0 0 1,1 0-1,-1 0 1,1 0-1,0 0 0,0 0 1,1-1-1,-1 0 1,1 1-1,0-2 1,0 1-1,0 0 1,9 5-1,2-5-1514,-11-3 1212,6 1-894</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4:20:12.303"/>
    </inkml:context>
    <inkml:brush xml:id="br0">
      <inkml:brushProperty name="width" value="0.05" units="cm"/>
      <inkml:brushProperty name="height" value="0.05" units="cm"/>
    </inkml:brush>
  </inkml:definitions>
  <inkml:trace contextRef="#ctx0" brushRef="#br0">23 207 5448,'0'0'1613,"2"-8"-1117,0-2-263,1-5 40,4-26 3938,11-65-3620,-14 80 3683,-7 40-4106,-2 2-116,2-7 2,0 1 0,1 0 1,-2 14-1,-28 196 84,29-197 145,2 37 0,1-22-1669,-2 0-5061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4:20:12.663"/>
    </inkml:context>
    <inkml:brush xml:id="br0">
      <inkml:brushProperty name="width" value="0.05" units="cm"/>
      <inkml:brushProperty name="height" value="0.05" units="cm"/>
    </inkml:brush>
  </inkml:definitions>
  <inkml:trace contextRef="#ctx0" brushRef="#br0">0 82 8229,'0'0'1883,"6"-9"-1384,19-27-50,-22 33-364,0 0 1,0 0 0,0 1-1,0-1 1,0 1-1,0 0 1,1 0 0,-1 0-1,1 0 1,0 1 0,-1 0-1,1-1 1,0 1 0,0 0-1,0 1 1,7-1-1,0-1-2,1 0-297,-1 1-1,1 0 1,-1 1-1,1 1 1,-1-1-1,1 2 1,17 4-1,2-5-1529,-14 0 539</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4:20:13.002"/>
    </inkml:context>
    <inkml:brush xml:id="br0">
      <inkml:brushProperty name="width" value="0.05" units="cm"/>
      <inkml:brushProperty name="height" value="0.05" units="cm"/>
    </inkml:brush>
  </inkml:definitions>
  <inkml:trace contextRef="#ctx0" brushRef="#br0">29 115 8993,'-2'-5'179,"0"-1"0,0 1 0,1 0 0,-1 0 1,1-1-1,0 1 0,1-1 0,-1 1 0,1-1 0,0 1 1,1-1-1,-1 1 0,1-1 0,0 1 0,0 0 0,1-1 1,3-6-1,-3 2 1418,-4 14-271,7 70 666,-2-50-1805,-1-1-1,-1 30 1,-26 173-1036,22-202-297,3-18 496,-1 1 1,1-1-1,-1 1 0,-1-1 0,-2 7 0,4-12 544,0 0 0,-1 0 0,1 0 0,0 0 0,-1 0 0,1 0 0,0 0 0,0 0 0,0 0 0,0 0 0,0 0 0,0 0 0,0 2 0,1-3 28,-1 1 0,0-1-1,0 0 1,0 1 0,1-1 0,-1 0 0,0 1 0,0-1 0,1 0 0,-1 1 0,0-1 0,1 0 0,-1 0 0,0 1 0,1-1 0,-1 0 0,1 0 0,-1 0 0,0 1 0,1-1 0,-1 0-1,1 0 1,2 0-152,-1 0 0,1 0 0,-1 0 0,1 0 0,-1-1 0,1 1 0,-1-1 0,6-1 0,1-2 103,0-1 1,0 0-1,0 0 0,0 0 0,-1-1 0,0-1 1,8-7-1,51-58 662,-52 55-290,64-82 3353,-80 99-3569,1 0 1,0 0 0,0 0-1,0 0 1,0 0-1,-1 0 1,1 0-1,0 0 1,0 0-1,0 0 1,0 0 0,0 0-1,-1 0 1,1 0-1,0 0 1,0 0-1,0 0 1,0 0-1,0-1 1,-1 1 0,1 0-1,0 0 1,0 0-1,0 0 1,0 0-1,0 0 1,0 0-1,0 0 1,0-1 0,-1 1-1,1 0 1,0 0-1,0 0 1,0 0-1,0 0 1,0-1-1,0 1 1,0 0 0,0 0-1,0 0 1,0 0-1,0 0 1,0-1-1,0 1 1,0 0 0,0 0-1,0 0 1,0 0-1,0 0 1,0-1-1,0 1 1,0 0-1,0 0 1,0 0 0,0 0-1,1 0 1,-1-1-1,0 1 1,0 0-1,0 0 1,0 0-1,0 0 1,0 0 0,0 0-1,1 0 1,-23 7 608,-25 16-472,14-8-70,23-10-25,0-1 0,0 1 0,1 1 0,0 0 0,-13 10 0,76 3 1698,-47-16-1701,-1 0-1,0 0 1,0 1 0,-1-1-1,1 1 1,-1 1-1,1-1 1,-1 1-1,-1 0 1,8 9 0,0 3-109,-2 0 1,12 24 0,-22-41 37,37 49-3528,-37-48 3401,1-1 0,-1 1 0,1 0 1,0 0-1,-1 0 0,1 0 0,0-1 1,0 1-1,0 0 0,-1-1 0,1 1 0,0-1 1,0 1-1,1 0 0,6 3-1474,-2 0 92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19:40.360"/>
    </inkml:context>
    <inkml:brush xml:id="br0">
      <inkml:brushProperty name="width" value="0.05" units="cm"/>
      <inkml:brushProperty name="height" value="0.05" units="cm"/>
    </inkml:brush>
  </inkml:definitions>
  <inkml:trace contextRef="#ctx0" brushRef="#br0">69 78 9569 0 0,'-56'-65'1911'0'0,"44"54"-461"0"0,11 10-846 0 0,4 2-33 0 0,5 2-98 0 0,-6-2-444 0 0,-1 0 0 0 0,1 0 1 0 0,0 1-1 0 0,0-1 0 0 0,-1 0 0 0 0,1 1 0 0 0,0 0 0 0 0,-1-1 0 0 0,0 1 1 0 0,1 0-1 0 0,-1 0 0 0 0,2 2 0 0 0,13 29 194 0 0,-12-23-122 0 0,4 8-28 0 0,-1 1-1 0 0,-1 0 0 0 0,0 1 0 0 0,-1-1 0 0 0,-2 1 1 0 0,0 0-1 0 0,-1 0 0 0 0,-1 0 0 0 0,-1 0 1 0 0,0 1-1 0 0,-2-1 0 0 0,-4 24 0 0 0,3-24-364 0 0,10-35-849 0 0,9-49 377 0 0,1-5 727 0 0,-15 63 34 0 0,0 0 0 0 0,1-1 0 0 0,0 1 0 0 0,0 0 0 0 0,1 0 0 0 0,-1 1 0 0 0,1-1 0 0 0,5-5 0 0 0,-7 10 12 0 0,-1-1 0 0 0,1 1 0 0 0,-1 0 0 0 0,1-1 0 0 0,-1 1 1 0 0,1 0-1 0 0,0 0 0 0 0,-1 0 0 0 0,1 0 0 0 0,0 0 1 0 0,0 0-1 0 0,0 0 0 0 0,0 1 0 0 0,0-1 0 0 0,0 1 0 0 0,0 0 1 0 0,0-1-1 0 0,0 1 0 0 0,0 0 0 0 0,0 0 0 0 0,0 0 0 0 0,0 0 1 0 0,0 1-1 0 0,0-1 0 0 0,0 0 0 0 0,0 1 0 0 0,0 0 1 0 0,0-1-1 0 0,3 3 0 0 0,-3-2 25 0 0,1 1-1 0 0,-1-1 1 0 0,0 1 0 0 0,0 0-1 0 0,0 0 1 0 0,0 0 0 0 0,-1 0 0 0 0,1 0-1 0 0,0 0 1 0 0,-1 1 0 0 0,0-1 0 0 0,1 1-1 0 0,-1-1 1 0 0,0 1 0 0 0,0-1-1 0 0,0 1 1 0 0,-1-1 0 0 0,1 1 0 0 0,-1 0-1 0 0,1-1 1 0 0,-1 1 0 0 0,0 3-1 0 0,0 10 27 0 0,1 0 0 0 0,3 17 0 0 0,-3-28-101 0 0,0 0 0 0 0,0 1-1 0 0,0-2 1 0 0,1 1-1 0 0,0 0 1 0 0,0 0 0 0 0,1 0-1 0 0,-1-1 1 0 0,1 1-1 0 0,3 3 1 0 0,-4-5-233 0 0,0-1 0 0 0,1 1 0 0 0,-1-1 0 0 0,1 1 0 0 0,-1-1 0 0 0,1 0 0 0 0,0 0 0 0 0,0 0 0 0 0,0-1 0 0 0,0 1 0 0 0,0-1 0 0 0,0 0 0 0 0,0 1 0 0 0,1-1 0 0 0,-1-1 0 0 0,0 1 0 0 0,1 0 1 0 0,-1-1-1 0 0,1 0 0 0 0,-1 0 0 0 0,1 0 0 0 0,-1 0 0 0 0,0 0 0 0 0,7-2 0 0 0,-3-3-858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4:20:13.344"/>
    </inkml:context>
    <inkml:brush xml:id="br0">
      <inkml:brushProperty name="width" value="0.05" units="cm"/>
      <inkml:brushProperty name="height" value="0.05" units="cm"/>
    </inkml:brush>
  </inkml:definitions>
  <inkml:trace contextRef="#ctx0" brushRef="#br0">1 233 8561,'0'-37'776,"3"0"0,1 1 0,13-59 0,-6 72 714,-11 23-1448,0-1 0,1 1 0,-1 0 0,0-1 0,1 1 0,-1 0 0,0-1 0,0 1 0,1 0 0,-1 0 0,1 0 0,-1-1 0,0 1 0,1 0 0,-1 0 0,1 0 0,-1 0 0,0 0 0,1-1 0,-1 1 0,1 0 0,-1 0 0,1 0 0,-1 0 0,0 0 0,1 0 0,-1 1 0,1-1 1,-1 0-1,0 0 0,1 0 0,-1 0 0,1 0 0,-1 1 0,0-1 0,1 0 0,-1 0 0,0 1 0,1-1 0,-1 0 0,0 0 0,1 1 0,-1-1 0,0 0 0,0 1 0,1-1 0,-1 0 0,0 1 0,0-1 0,0 1 0,1-1 0,-1 0 0,0 1 0,0-1 0,0 1 0,0 0 0,8 17 379,0 0 1,-1 0-1,-1 1 1,-1 1-1,-1-1 0,-1 0 1,0 1-1,-1 24 1,-1-9-251,-3 1 1,-1 0-1,-12 59 0,9-71-1140,0 0 0,-15 32 0,2-19-903</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0:16.060"/>
    </inkml:context>
    <inkml:brush xml:id="br0">
      <inkml:brushProperty name="width" value="0.05" units="cm"/>
      <inkml:brushProperty name="height" value="0.05" units="cm"/>
    </inkml:brush>
  </inkml:definitions>
  <inkml:trace contextRef="#ctx0" brushRef="#br0">6 1106 5300 0 0,'1'-1'6'0'0,"1"1"0"0"0,0-1 0 0 0,0 0 0 0 0,-1 1 0 0 0,1-1 0 0 0,0 1 0 0 0,0 0-1 0 0,0 0 1 0 0,0 0 0 0 0,0 0 0 0 0,0 0 0 0 0,-1 0 0 0 0,3 0 0 0 0,6 1 271 0 0,-21-2 452 0 0,3 1-395 0 0,-14-1 45 0 0,20 0-81 0 0,15 1 193 0 0,-12 0-439 0 0,0 0-1 0 0,0 0 0 0 0,0-1 1 0 0,-1 1-1 0 0,1 0 0 0 0,0-1 1 0 0,0 1-1 0 0,0 0 0 0 0,0-1 1 0 0,-1 1-1 0 0,1-1 0 0 0,0 1 1 0 0,-1-1-1 0 0,1 1 0 0 0,0-1 1 0 0,-1 0-1 0 0,1 1 0 0 0,0-1 0 0 0,-1 0 1 0 0,1 1-1 0 0,0-2 0 0 0,10-22 607 0 0,-1 3 676 0 0,-8 15-1180 0 0,0 0 0 0 0,-1 0 0 0 0,1-1 1 0 0,-1 1-1 0 0,0 0 0 0 0,-1 0 0 0 0,0-1 0 0 0,0 1 0 0 0,-1-12 0 0 0,1-15-66 0 0,4-40 134 0 0,21-261 1110 0 0,-18 280-1242 0 0,25-162-1 0 0,-22 163-84 0 0,3 0-1 0 0,19-51 0 0 0,-8 55-668 0 0,-28 59-2350 0 0,4 0 1790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1:15.219"/>
    </inkml:context>
    <inkml:brush xml:id="br0">
      <inkml:brushProperty name="width" value="0.05" units="cm"/>
      <inkml:brushProperty name="height" value="0.05" units="cm"/>
    </inkml:brush>
  </inkml:definitions>
  <inkml:trace contextRef="#ctx0" brushRef="#br0">0 72 1532 0 0,'4'-2'0'0'0,"-4"-3"-4"0"0,2 4-28 0 0,0-8 24 0 0,4 3 0 0 0,1-4 12 0 0,-5 1 0 0 0,6 1-12 0 0,-2-4-100 0 0,-2 3-76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1:15.575"/>
    </inkml:context>
    <inkml:brush xml:id="br0">
      <inkml:brushProperty name="width" value="0.05" units="cm"/>
      <inkml:brushProperty name="height" value="0.05" units="cm"/>
    </inkml:brush>
  </inkml:definitions>
  <inkml:trace contextRef="#ctx0" brushRef="#br0">2 0 2780 0 0,'-1'10'312'0'0,"1"-3"276"0"0,4-6-14 0 0,11 2-64 0 0,-15-2-490 0 0,1-1 1 0 0,0 1-1 0 0,0-1 1 0 0,0 0-1 0 0,-1 1 0 0 0,1-1 1 0 0,0 0-1 0 0,0 0 1 0 0,0 0-1 0 0,0 1 0 0 0,0-1 1 0 0,-1 0-1 0 0,1 0 0 0 0,0 0 1 0 0,0 0-1 0 0,0-1 1 0 0,0 1-1 0 0,0 0 0 0 0,1-1 1 0 0,6-4 306 0 0,-6 5-190 0 0,6 6-176 0 0,2 7-187 0 0,-10-12 136 0 0,1 0 0 0 0,-1 0 0 0 0,1 0 0 0 0,-1 0 0 0 0,1 0 0 0 0,-1 0 0 0 0,1 0 0 0 0,0 0 0 0 0,-1 0 0 0 0,1-1 0 0 0,0 1 0 0 0,0 0 0 0 0,0-1 0 0 0,1 2 0 0 0,0-2-483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4:21:17.171"/>
    </inkml:context>
    <inkml:brush xml:id="br0">
      <inkml:brushProperty name="width" value="0.05" units="cm"/>
      <inkml:brushProperty name="height" value="0.05" units="cm"/>
    </inkml:brush>
  </inkml:definitions>
  <inkml:trace contextRef="#ctx0" brushRef="#br0">284 132 2696 0 0,'-3'11'1383'0'0,"-4"-13"-668"0"0,-13-19-225 0 0,10 9-61 0 0,4 7-225 0 0,6 4-182 0 0,-1 0 0 0 0,1 0-1 0 0,-1 1 1 0 0,0-1 0 0 0,0 0 0 0 0,0 0 0 0 0,1 0 0 0 0,-1 1 0 0 0,0-1 0 0 0,0 0 0 0 0,0 1 0 0 0,0-1 0 0 0,0 1-1 0 0,0-1 1 0 0,0 1 0 0 0,0-1 0 0 0,-1 1 0 0 0,1 0 0 0 0,0 0 0 0 0,0-1 0 0 0,0 1 0 0 0,0 0 0 0 0,0 0 0 0 0,-1 0 0 0 0,1 0-1 0 0,0 0 1 0 0,0 1 0 0 0,0-1 0 0 0,0 0 0 0 0,0 0 0 0 0,0 1 0 0 0,0-1 0 0 0,-1 1 0 0 0,1-1 0 0 0,0 1 0 0 0,0-1 0 0 0,1 1-1 0 0,-1 0 1 0 0,-2 1 0 0 0,-73 34 2503 0 0,102-39-1986 0 0,0 2 0 0 0,37 3 0 0 0,-26 0-382 0 0,872-7 1002 0 0,-488-2-593 0 0,-188-2-383 0 0,-306 4-32 0 0,-731 13-1026 0 0,1 39-439 0 0,790-46 1308 0 0,-7 1-10 0 0,-1 0-1 0 0,-30 9 0 0 0,67-7-3 0 0,144-17 36 0 0,-55 3 14 0 0,450-43 100 0 0,-158 12-42 0 0,-338 37-80 0 0,-9 1 19 0 0,55-11 0 0 0,-184 9 7 0 0,-985 24-105 0 0,949-14 33 0 0,-122 8 3 0 0,235-12 36 0 0,4-1 0 0 0,11 2-2 0 0,20-1-4 0 0,522-25 78 0 0,-272 7-79 0 0,4-3-39 0 0,-264 15 43 0 0,-16 2 6 0 0,-16 0 22 0 0,-38-1 8 0 0,-1 3-1 0 0,-83 7 0 0 0,76-2-20 0 0,-111 5-100 0 0,-328 32-21 0 0,483-40 107 0 0,-25 6-4 0 0,34-7 4 0 0,0 0-1 0 0,0 1 1 0 0,0-1 0 0 0,0 1-1 0 0,1 0 1 0 0,-1 0-1 0 0,0 0 1 0 0,0-1-1 0 0,0 2 1 0 0,1-1 0 0 0,-1 0-1 0 0,1 0 1 0 0,-2 2-1 0 0,3-3 2 0 0,0 1 0 0 0,0-1 0 0 0,0 1 0 0 0,0-1 0 0 0,0 0 0 0 0,0 1 0 0 0,0-1 0 0 0,1 0 1 0 0,-1 1-1 0 0,0-1 0 0 0,0 0 0 0 0,0 1 0 0 0,1-1 0 0 0,-1 0 0 0 0,0 1 0 0 0,0-1 0 0 0,1 0 0 0 0,-1 0 0 0 0,0 1 0 0 0,1-1 0 0 0,-1 0 0 0 0,0 0 0 0 0,1 1 0 0 0,-1-1 0 0 0,0 0 0 0 0,1 0 0 0 0,-1 0 0 0 0,0 0 0 0 0,1 0 0 0 0,-1 0 0 0 0,1 0 0 0 0,-1 0 0 0 0,0 0 0 0 0,1 0 0 0 0,-1 0 0 0 0,1 0 0 0 0,15 4-1 0 0,-16-4 1 0 0,69 5 17 0 0,1-3 0 0 0,-1-3 0 0 0,70-10 0 0 0,-113 9-17 0 0,402-53 18 0 0,-426 54-21 0 0,26-7 97 0 0,-23 3 5 0 0,-18-2 5 0 0,-9 2-83 0 0,-1 2-1 0 0,0 0 1 0 0,0 1 0 0 0,-34 1 0 0 0,-92 15 51 0 0,147-14-74 0 0,-8 1-218 0 0,-1 1 1 0 0,1 0-1 0 0,-13 5 1 0 0,21-6 171 0 0,1-1-1 0 0,-1 1 1 0 0,1-1 0 0 0,-1 1 0 0 0,1 0-1 0 0,0 0 1 0 0,-1 0 0 0 0,1 0 0 0 0,0 0 0 0 0,0 0-1 0 0,0 0 1 0 0,-1 0 0 0 0,0 3 0 0 0,2-3 29 0 0,-1-1 0 0 0,1 1 1 0 0,0 0-1 0 0,0 0 1 0 0,0 0-1 0 0,0 0 0 0 0,0-1 1 0 0,0 1-1 0 0,0 0 1 0 0,0 0-1 0 0,0 0 0 0 0,0 0 1 0 0,0 0-1 0 0,1-1 0 0 0,-1 1 1 0 0,0 0-1 0 0,1 0 1 0 0,-1 0-1 0 0,0-1 0 0 0,1 1 1 0 0,-1 0-1 0 0,1-1 1 0 0,-1 1-1 0 0,1 0 0 0 0,0-1 1 0 0,-1 1-1 0 0,2 0 1 0 0,9 9-827 0 0,-1 2-289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4:21:24.701"/>
    </inkml:context>
    <inkml:brush xml:id="br0">
      <inkml:brushProperty name="width" value="0.05" units="cm"/>
      <inkml:brushProperty name="height" value="0.05" units="cm"/>
    </inkml:brush>
  </inkml:definitions>
  <inkml:trace contextRef="#ctx0" brushRef="#br0">114 67 4460,'0'0'352,"-5"-3"-158,-17-10 34,17 10 1245,-7-4-1269,7 5 2236,-2 0-2252,7 1-95,-1 1 1,1 0-1,0 0 1,-1-1-1,1 1 1,-1 0-1,1 0 1,0-1-1,-1 1 0,1 0 1,-1 0-1,1 0 1,0 0-1,-1 0 1,1 0-1,-1 0 1,1 0-1,-1 0 1,1 0-1,-1 0 1,1 0-1,0 0 1,-1 0-1,1 0 1,-2 1-1,6 13 34,-1 1 1,0 0-1,-2 0 0,0 0 1,0 0-1,-3 23 0,-2-4 65,-14 64 0,16-92-179,-1 0 1,1 1-1,-1-1 0,0 0 1,-4 5-1,-3 6 16,6-13 0,4-13-46,4-14-20,21-33-226,2 0-1,50-76 1,-73 126 244,0 0 0,1 0 0,-1 0 0,2 1 0,-1-1-1,0 1 1,1 0 0,0 1 0,0-1 0,1 1 0,-1 0 0,1 1 0,-1 0 0,1 0 0,0 0 0,12-2 0,-18 5 19,-1-1 1,1 1 0,0 0-1,0 0 1,-1 0-1,1 0 1,0 0 0,0 0-1,0 0 1,-1 0-1,1 0 1,0 0-1,0 0 1,-1 1 0,1-1-1,0 0 1,0 0-1,-1 1 1,1-1 0,0 1-1,-1-1 1,1 1-1,0-1 1,-1 1 0,1 0-1,0 0 10,0 0-1,-1 1 1,1-1 0,-1 0-1,1 0 1,-1 1 0,1-1-1,-1 1 1,0-1 0,0 0-1,0 1 1,0-1-1,0 2 1,-1 6 63,0 0-1,-1-1 1,-4 14-1,5-18-59,-7 24 105,1 1 0,1-1 0,2 1 0,-1 32 0,1-36-77,2-8-5,6-18-45,5-12-30,110-190-1863,-116 198 1874,0 0 1,0 1 0,1-1-1,-1 1 1,1-1 0,0 1-1,0 0 1,7-4 0,-10 7 24,0 0 1,-1 1 0,1-1-1,0 1 1,0-1 0,0 1-1,0 0 1,0-1 0,0 1 0,0 0-1,0 0 1,0 0 0,0 0-1,0 0 1,0 0 0,0 0-1,0 0 1,0 0 0,0 0-1,2 1 1,-2 0 7,0-1-1,0 1 0,1 0 1,-1 0-1,0 1 0,0-1 1,0 0-1,0 0 0,-1 0 1,1 1-1,0-1 0,-1 0 1,1 1-1,0-1 0,-1 0 1,1 1-1,-1-1 0,1 4 1,0 9 42,1 1-1,-2-1 1,0 1 0,0-1 0,-1 1 0,-1-1 0,-4 16 0,2-12-41,1 1 1,1-1-1,1 33 0,8-17-328,-7-33 214,1 0-1,-1 1 1,1-1 0,-1 0-1,1 0 1,0 1 0,0-1-1,0 0 1,-1 0 0,1 0-1,0 0 1,0 0 0,1 0-1,-1 0 1,0 0-1,0-1 1,0 1 0,1 0-1,-1-1 1,2 2 0,3 0-870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4:21:25.464"/>
    </inkml:context>
    <inkml:brush xml:id="br0">
      <inkml:brushProperty name="width" value="0.05" units="cm"/>
      <inkml:brushProperty name="height" value="0.05" units="cm"/>
    </inkml:brush>
  </inkml:definitions>
  <inkml:trace contextRef="#ctx0" brushRef="#br0">200 224 6941,'-12'-7'571,"1"-1"1,0 0 0,0-1 0,1 0 0,-14-16 0,23 24-559,0-1 1,0 1-1,0 0 1,0 0-1,0-1 1,0 1 0,0 0-1,0 0 1,-1 0-1,1 0 1,0 1-1,-1-1 1,1 0-1,-1 0 1,1 1 0,-1-1-1,1 1 1,-1-1-1,1 1 1,-1 0-1,1 0 1,-1 0 0,0-1-1,1 1 1,-1 1-1,1-1 1,-1 0-1,0 0 1,1 1-1,-1-1 1,1 1 0,-1-1-1,1 1 1,-1-1-1,1 1 1,0 0-1,-1 0 1,1 0-1,-2 1 1,0 1 17,-1 1 1,1-1-1,0 1 0,1-1 1,-1 1-1,0 0 1,1 0-1,0 0 0,0 1 1,0-1-1,1 0 0,-3 8 1,-6 57 593,7-42-300,-11 43 0,14-68-315,-1 1 0,0 0-1,1 0 1,0 0 0,0 0 0,-1 0-1,2 0 1,-1-1 0,0 1-1,1 0 1,-1 0 0,1 0 0,1 3-1,-2-5-9,1 0 0,-1 0 0,1 0 0,-1-1 0,1 1 0,0 0 0,-1 0-1,1 0 1,0-1 0,0 1 0,0 0 0,-1-1 0,1 1 0,0-1 0,0 1 0,0-1-1,0 1 1,0-1 0,0 0 0,0 1 0,0-1 0,0 0 0,0 0 0,0 0 0,0 0-1,0 0 1,0 0 0,0 0 0,0 0 0,0 0 0,0 0 0,0-1 0,0 1 0,0 0-1,0-1 1,0 1 0,2-2 0,5-1-98,0 0 0,0-1 1,0 0-1,0 0 0,-1-1 0,0 0 0,0-1 0,0 1 0,0-1 0,-1-1 1,0 1-1,-1-1 0,1 0 0,-1 0 0,-1-1 0,1 0 0,-1 1 1,4-12-1,4-14-293,10-45 0,-2 7 339,-18 67 138,-3 12 57,-2 13 135,-21 138 1305,23-153-1508,1 0 0,-1 0 0,1 0 0,1 0 1,-1 0-1,1-1 0,0 1 0,3 11 0,-4-16-72,0 0-1,1 0 1,-1 0 0,1 1-1,-1-1 1,1 0-1,-1 0 1,1 0-1,0 0 1,-1 0 0,1 0-1,0 0 1,0 0-1,0-1 1,0 1-1,0 0 1,0 0 0,0-1-1,0 1 1,0 0-1,0-1 1,0 1-1,0-1 1,0 0 0,1 1-1,-1-1 1,0 0-1,0 0 1,0 1-1,1-1 1,-1 0 0,0 0-1,0 0 1,1-1-1,-1 1 1,0 0 0,0 0-1,0-1 1,0 1-1,1-1 1,-1 1-1,0-1 1,0 1 0,0-1-1,0 0 1,0 1-1,1-2 1,2-1-35,-1 0 1,1 0-1,-1 0 1,0 0 0,0-1-1,0 0 1,0 1-1,-1-1 1,4-7-1,17-42-760,-17 35 491,57-141-1569,-56 139 1780,0 0 0,-1 0 1,4-35-1,-27 112 1281,7-29-589,-6 32-1,8-17-99,-16 101 1082,22-125-1453,1 0-1,1-1 1,1 1-1,1-1 1,7 33-1,-9-49-179,1 1 1,0-1-1,0 0 1,0 0-1,0-1 0,0 1 1,0 0-1,1 0 1,-1 0-1,0-1 0,1 1 1,0-1-1,-1 1 1,1-1-1,0 0 0,0 1 1,0-1-1,2 1 1,-2-1-236,0-1 1,-1 1 0,1 0-1,0-1 1,0 1 0,0-1 0,0 0-1,0 1 1,1-1 0,-1 0-1,0 0 1,0 0 0,0-1-1,0 1 1,0 0 0,0-1 0,0 0-1,0 1 1,2-2 0,2-3-1223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4:21:25.822"/>
    </inkml:context>
    <inkml:brush xml:id="br0">
      <inkml:brushProperty name="width" value="0.05" units="cm"/>
      <inkml:brushProperty name="height" value="0.05" units="cm"/>
    </inkml:brush>
  </inkml:definitions>
  <inkml:trace contextRef="#ctx0" brushRef="#br0">0 91 6721,'38'-20'2170,"-8"9"-1387,35-9 0,-20 7-579,-27 7-490,-1 1 0,2 0 0,-1 2-1,0 0 1,1 0 0,36 2 0,-54 1 148,0 0 0,1 0 0,-1 1 0,0-1 0,0 1-1,1-1 1,-1 1 0,0-1 0,0 1 0,0 0 0,2 1 0,2 3-986</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4:21:26.167"/>
    </inkml:context>
    <inkml:brush xml:id="br0">
      <inkml:brushProperty name="width" value="0.05" units="cm"/>
      <inkml:brushProperty name="height" value="0.05" units="cm"/>
    </inkml:brush>
  </inkml:definitions>
  <inkml:trace contextRef="#ctx0" brushRef="#br0">1 97 7421,'0'-2'155,"0"0"0,0 1-1,0-1 1,0 0 0,0 0 0,1 1 0,-1-1 0,1 0 0,-1 1 0,1-1 0,0 1 0,-1-1 0,1 1 0,0-1 0,2-1-1,0 0 103,0 0-1,1 0 1,-1 1 0,1-1-1,-1 1 1,6-2-1,9-4 4,-1 1-1,1 1 1,36-7 0,-7 2-846,-38 10-292,1 0 0,-1 0 0,13 1 0,-19 0 563,5 0-953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4:21:26.850"/>
    </inkml:context>
    <inkml:brush xml:id="br0">
      <inkml:brushProperty name="width" value="0.05" units="cm"/>
      <inkml:brushProperty name="height" value="0.05" units="cm"/>
    </inkml:brush>
  </inkml:definitions>
  <inkml:trace contextRef="#ctx0" brushRef="#br0">198 403 7037,'8'-21'111,"16"-55"1356,-22 68-1327,0 0-1,-1 0 0,-1 0 0,1-1 0,-1 1 1,0 0-1,-3-13 0,3 20-131,0 0 0,0 0 0,-1 1 0,1-1 0,0 0 0,0 1 0,-1-1 0,1 0 0,-1 1 0,1-1 0,-1 1 0,1-1 0,0 0 0,-1 1 0,0-1 0,1 1 0,-1 0 0,1-1 0,-1 1 0,0-1 0,1 1 0,-1 0 0,0-1 0,1 1 0,-1 0 0,0 0 0,1 0 0,-1 0 0,0-1 0,0 1 0,1 0 0,-1 0 0,0 0 0,0 1 0,1-1 0,-1 0 0,0 0 1,-1 1-1,-29 10 272,26-8-216,-6 3 61,0 0-1,0 0 0,1 1 0,-1 1 1,2 0-1,-1 0 0,1 1 1,0 1-1,1-1 0,0 1 0,1 0 1,0 1-1,1 0 0,-8 17 0,13-26-107,-5 9 61,1 1 0,0-1 0,0 1 0,2 0 0,-3 13 0,5-23-82,1 0 1,-1 0-1,1 0 1,0 1-1,0-1 1,0 0-1,0 0 1,1 0-1,-1 0 0,0 0 1,1 0-1,-1 0 1,1 0-1,0 0 1,0 0-1,0 0 1,0 0-1,0 0 0,0 0 1,1-1-1,-1 1 1,0 0-1,1-1 1,-1 1-1,1-1 1,0 0-1,-1 1 0,1-1 1,0 0-1,0 0 1,0 0-1,0 0 1,0-1-1,0 1 1,0-1-1,0 1 0,4 0 1,23 4-932,1-2 0,-1-1 1,1-1-1,33-3 0,-38 0 246,3 1 33,0-1 0,0-2 0,0 0 0,36-12 0,-62 15 692,1 0-1,-1 0 1,1-1 0,-1 1-1,0-1 1,0 0 0,1 1-1,-1-1 1,0 0-1,0 0 1,-1-1 0,1 1-1,0 0 1,-1-1 0,1 1-1,-1-1 1,0 1 0,0-1-1,0 1 1,0-1-1,0 0 1,-1 1 0,1-1-1,-1 0 1,0 0 0,0-5-1,0-8 531,-1 1 0,-1-1 0,-6-27-1,3 18-14,-2-4 216,5 22-322,0-1 0,0 1 0,1-1 0,-1-7 0,2 14-259,-4 2-136,-1-1-1,0 1 1,1 0 0,-1 0-1,1 0 1,0 1 0,-1-1-1,1 1 1,0 0 0,0 0-1,0 1 1,0-1 0,0 1-1,1 0 1,-1 0 0,1 0-1,0 1 1,0-1 0,0 1-1,-3 4 1,2-1 13,0-1 0,0 1 0,0 0 0,1 0 0,1 0 0,-1 1-1,1-1 1,0 1 0,0-1 0,1 1 0,0 11 0,1-15-56,0-1 0,0 1 0,1-1 0,-1 0 0,1 1 0,0-1 0,0 0 0,0 1-1,0-1 1,1 0 0,-1 0 0,1 0 0,0 0 0,0 0 0,0 0 0,0-1 0,0 1 0,1-1 0,-1 1 0,1-1-1,0 0 1,-1 0 0,1 0 0,0 0 0,0 0 0,0-1 0,6 2 0,-5-1-18,0-1 1,0 0-1,0-1 0,0 1 1,1-1-1,-1 1 0,0-1 1,0-1-1,0 1 1,1 0-1,-1-1 0,0 0 1,0 0-1,0 0 1,0-1-1,0 1 0,0-1 1,0 0-1,-1 0 0,1 0 1,5-6-1,-1 0-128,-2 0 1,1-1-1,-1 0 0,0-1 1,-1 1-1,8-21 0,-8 17 125,-2 5 10,-4 24 173,-1-6-38,1-1 89,-1 1 1,1 0-1,1-1 1,1 17-1,-1-25-198,0 0 0,0 1 0,0-1 0,0 0 0,0 0 0,1 0 0,-1 0 0,0 1 0,1-1 0,-1 0 0,1 0 0,-1 0 0,1 0 0,0 0 0,0 0 0,-1 0 0,1 0 0,0 0-1,0-1 1,0 1 0,0 0 0,0 0 0,0-1 0,0 1 0,0-1 0,0 1 0,0-1 0,0 1 0,0-1 0,0 0 0,1 1 0,-1-1 0,0 0 0,0 0 0,0 0 0,1 0 0,-1 0-1,0 0 1,0 0 0,0 0 0,1-1 0,-1 1 0,0 0 0,0-1 0,0 1 0,0-1 0,2 0 0,10-4-11,1 0 0,20-12 0,-29 14-11,0-1 0,0 1 0,-1-1 0,1 0-1,-1 0 1,0 0 0,0-1 0,0 0 0,4-7 0,66-128-813,-63 114 693,-1 0 0,-1 0 1,-1-1-1,-2 0 1,0-1-1,3-51 1,-9 79 116,0 0 0,0-1 0,0 1 0,0 0-1,1-1 1,-1 1 0,0 0 0,0-1 0,0 1 0,0 0 0,0-1 0,0 1 0,0 0 0,0-1 0,0 1 0,0 0 0,0-1-1,0 1 1,0-1 0,0 1 0,0 0 0,-1-1 0,1 1 0,0 0 0,0-1 0,0 1 0,0 0 0,-1 0 0,1-1 0,0 1 0,0 0-1,-1-1 1,1 1 0,0 0 0,0 0 0,-1 0 0,1-1 0,-11 13-41,-8 24 64,9-16 110,2 0-1,0 0 1,1 1-1,2 0 1,0 0-1,1 0 1,0 1-1,2 0 1,1 0-1,3 37 1,-2-53-179,4 23 277,7 33 0,-9-52-943,2 1 0,-1-1 0,9 16-1,-7-20-3054,-4-7 2601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1/31/2024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17</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1/31/2024</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70880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462E-5154-AC71-FFA6-22CFD9922644}"/>
              </a:ext>
            </a:extLst>
          </p:cNvPr>
          <p:cNvSpPr>
            <a:spLocks noGrp="1"/>
          </p:cNvSpPr>
          <p:nvPr>
            <p:ph type="ctrTitle"/>
          </p:nvPr>
        </p:nvSpPr>
        <p:spPr>
          <a:xfrm>
            <a:off x="1523603" y="1121833"/>
            <a:ext cx="9141619" cy="2387600"/>
          </a:xfrm>
          <a:prstGeom prst="rect">
            <a:avLst/>
          </a:prstGeom>
        </p:spPr>
        <p:txBody>
          <a:bodyPr anchor="b"/>
          <a:lstStyle>
            <a:lvl1pPr algn="ctr">
              <a:defRPr sz="7998"/>
            </a:lvl1pPr>
          </a:lstStyle>
          <a:p>
            <a:r>
              <a:rPr lang="en-US"/>
              <a:t>Click to edit Master title style</a:t>
            </a:r>
            <a:endParaRPr lang="en-IN"/>
          </a:p>
        </p:txBody>
      </p:sp>
      <p:sp>
        <p:nvSpPr>
          <p:cNvPr id="3" name="Subtitle 2">
            <a:extLst>
              <a:ext uri="{FF2B5EF4-FFF2-40B4-BE49-F238E27FC236}">
                <a16:creationId xmlns:a16="http://schemas.microsoft.com/office/drawing/2014/main" id="{7979E6F7-84BD-9422-8DD8-5061D3A501D8}"/>
              </a:ext>
            </a:extLst>
          </p:cNvPr>
          <p:cNvSpPr>
            <a:spLocks noGrp="1"/>
          </p:cNvSpPr>
          <p:nvPr>
            <p:ph type="subTitle" idx="1"/>
          </p:nvPr>
        </p:nvSpPr>
        <p:spPr>
          <a:xfrm>
            <a:off x="1523603" y="3602568"/>
            <a:ext cx="9141619" cy="1655233"/>
          </a:xfrm>
          <a:prstGeom prst="rect">
            <a:avLst/>
          </a:prstGeom>
        </p:spPr>
        <p:txBody>
          <a:bodyPr/>
          <a:lstStyle>
            <a:lvl1pPr marL="0" indent="0" algn="ctr">
              <a:buNone/>
              <a:defRPr sz="3199"/>
            </a:lvl1pPr>
            <a:lvl2pPr marL="609448" indent="0" algn="ctr">
              <a:buNone/>
              <a:defRPr sz="2666"/>
            </a:lvl2pPr>
            <a:lvl3pPr marL="1218895" indent="0" algn="ctr">
              <a:buNone/>
              <a:defRPr sz="2399"/>
            </a:lvl3pPr>
            <a:lvl4pPr marL="1828343" indent="0" algn="ctr">
              <a:buNone/>
              <a:defRPr sz="2133"/>
            </a:lvl4pPr>
            <a:lvl5pPr marL="2437790" indent="0" algn="ctr">
              <a:buNone/>
              <a:defRPr sz="2133"/>
            </a:lvl5pPr>
            <a:lvl6pPr marL="3047238" indent="0" algn="ctr">
              <a:buNone/>
              <a:defRPr sz="2133"/>
            </a:lvl6pPr>
            <a:lvl7pPr marL="3656686" indent="0" algn="ctr">
              <a:buNone/>
              <a:defRPr sz="2133"/>
            </a:lvl7pPr>
            <a:lvl8pPr marL="4266133" indent="0" algn="ctr">
              <a:buNone/>
              <a:defRPr sz="2133"/>
            </a:lvl8pPr>
            <a:lvl9pPr marL="4875581" indent="0" algn="ctr">
              <a:buNone/>
              <a:defRPr sz="2133"/>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F0C307-7CB0-B200-618E-522BD365B1AF}"/>
              </a:ext>
            </a:extLst>
          </p:cNvPr>
          <p:cNvSpPr>
            <a:spLocks noGrp="1"/>
          </p:cNvSpPr>
          <p:nvPr>
            <p:ph type="dt" sz="half" idx="10"/>
          </p:nvPr>
        </p:nvSpPr>
        <p:spPr>
          <a:xfrm>
            <a:off x="837982" y="6356351"/>
            <a:ext cx="2742486" cy="366183"/>
          </a:xfrm>
          <a:prstGeom prst="rect">
            <a:avLst/>
          </a:prstGeom>
        </p:spPr>
        <p:txBody>
          <a:bodyPr/>
          <a:lstStyle/>
          <a:p>
            <a:fld id="{FE031C55-2ED4-439C-848E-820FDE6CA0B4}" type="datetimeFigureOut">
              <a:rPr lang="en-IN" smtClean="0"/>
              <a:t>31-01-2024</a:t>
            </a:fld>
            <a:endParaRPr lang="en-IN"/>
          </a:p>
        </p:txBody>
      </p:sp>
      <p:sp>
        <p:nvSpPr>
          <p:cNvPr id="5" name="Footer Placeholder 4">
            <a:extLst>
              <a:ext uri="{FF2B5EF4-FFF2-40B4-BE49-F238E27FC236}">
                <a16:creationId xmlns:a16="http://schemas.microsoft.com/office/drawing/2014/main" id="{F42391F4-2588-4DD0-A573-80976921B821}"/>
              </a:ext>
            </a:extLst>
          </p:cNvPr>
          <p:cNvSpPr>
            <a:spLocks noGrp="1"/>
          </p:cNvSpPr>
          <p:nvPr>
            <p:ph type="ftr" sz="quarter" idx="11"/>
          </p:nvPr>
        </p:nvSpPr>
        <p:spPr>
          <a:xfrm>
            <a:off x="4037549" y="6356351"/>
            <a:ext cx="4113728" cy="366183"/>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199E7F3E-3313-4B1F-BA34-08FF9BEC1236}"/>
              </a:ext>
            </a:extLst>
          </p:cNvPr>
          <p:cNvSpPr>
            <a:spLocks noGrp="1"/>
          </p:cNvSpPr>
          <p:nvPr>
            <p:ph type="sldNum" sz="quarter" idx="12"/>
          </p:nvPr>
        </p:nvSpPr>
        <p:spPr>
          <a:xfrm>
            <a:off x="8608357" y="6356351"/>
            <a:ext cx="2742486" cy="366183"/>
          </a:xfrm>
          <a:prstGeom prst="rect">
            <a:avLst/>
          </a:prstGeom>
        </p:spPr>
        <p:txBody>
          <a:bodyPr/>
          <a:lstStyle/>
          <a:p>
            <a:fld id="{F84F8881-AFEB-4DBC-BB9F-5538E64834FD}" type="slidenum">
              <a:rPr lang="en-IN" smtClean="0"/>
              <a:t>‹#›</a:t>
            </a:fld>
            <a:endParaRPr lang="en-IN"/>
          </a:p>
        </p:txBody>
      </p:sp>
    </p:spTree>
    <p:extLst>
      <p:ext uri="{BB962C8B-B14F-4D97-AF65-F5344CB8AC3E}">
        <p14:creationId xmlns:p14="http://schemas.microsoft.com/office/powerpoint/2010/main" val="136752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1/31/2024</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1/31/2024</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1/31/2024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 id="2147483672" r:id="rId14"/>
    <p:sldLayoutId id="2147483673" r:id="rId15"/>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customXml" Target="../ink/ink194.xml"/><Relationship Id="rId3" Type="http://schemas.openxmlformats.org/officeDocument/2006/relationships/customXml" Target="../ink/ink191.xml"/><Relationship Id="rId7" Type="http://schemas.openxmlformats.org/officeDocument/2006/relationships/image" Target="../media/image2553.png"/><Relationship Id="rId2" Type="http://schemas.openxmlformats.org/officeDocument/2006/relationships/image" Target="../media/image195.png"/><Relationship Id="rId1" Type="http://schemas.openxmlformats.org/officeDocument/2006/relationships/slideLayout" Target="../slideLayouts/slideLayout4.xml"/><Relationship Id="rId6" Type="http://schemas.openxmlformats.org/officeDocument/2006/relationships/customXml" Target="../ink/ink193.xml"/><Relationship Id="rId5" Type="http://schemas.openxmlformats.org/officeDocument/2006/relationships/customXml" Target="../ink/ink192.xml"/><Relationship Id="rId4" Type="http://schemas.openxmlformats.org/officeDocument/2006/relationships/image" Target="../media/image1100.png"/><Relationship Id="rId9" Type="http://schemas.openxmlformats.org/officeDocument/2006/relationships/image" Target="../media/image196.jpeg"/></Relationships>
</file>

<file path=ppt/slides/_rels/slide12.xml.rels><?xml version="1.0" encoding="UTF-8" standalone="yes"?>
<Relationships xmlns="http://schemas.openxmlformats.org/package/2006/relationships"><Relationship Id="rId3" Type="http://schemas.openxmlformats.org/officeDocument/2006/relationships/customXml" Target="../ink/ink195.xml"/><Relationship Id="rId2" Type="http://schemas.openxmlformats.org/officeDocument/2006/relationships/image" Target="../media/image195.png"/><Relationship Id="rId1" Type="http://schemas.openxmlformats.org/officeDocument/2006/relationships/slideLayout" Target="../slideLayouts/slideLayout4.xml"/><Relationship Id="rId6" Type="http://schemas.openxmlformats.org/officeDocument/2006/relationships/image" Target="../media/image197.png"/><Relationship Id="rId5" Type="http://schemas.openxmlformats.org/officeDocument/2006/relationships/customXml" Target="../ink/ink196.xml"/><Relationship Id="rId4" Type="http://schemas.openxmlformats.org/officeDocument/2006/relationships/image" Target="../media/image1100.png"/></Relationships>
</file>

<file path=ppt/slides/_rels/slide13.xml.rels><?xml version="1.0" encoding="UTF-8" standalone="yes"?>
<Relationships xmlns="http://schemas.openxmlformats.org/package/2006/relationships"><Relationship Id="rId3" Type="http://schemas.openxmlformats.org/officeDocument/2006/relationships/customXml" Target="../ink/ink197.xml"/><Relationship Id="rId2" Type="http://schemas.openxmlformats.org/officeDocument/2006/relationships/image" Target="../media/image195.png"/><Relationship Id="rId1" Type="http://schemas.openxmlformats.org/officeDocument/2006/relationships/slideLayout" Target="../slideLayouts/slideLayout4.xml"/><Relationship Id="rId5" Type="http://schemas.openxmlformats.org/officeDocument/2006/relationships/customXml" Target="../ink/ink198.xml"/><Relationship Id="rId4" Type="http://schemas.openxmlformats.org/officeDocument/2006/relationships/image" Target="../media/image1100.png"/></Relationships>
</file>

<file path=ppt/slides/_rels/slide14.xml.rels><?xml version="1.0" encoding="UTF-8" standalone="yes"?>
<Relationships xmlns="http://schemas.openxmlformats.org/package/2006/relationships"><Relationship Id="rId3" Type="http://schemas.openxmlformats.org/officeDocument/2006/relationships/customXml" Target="../ink/ink199.xml"/><Relationship Id="rId2" Type="http://schemas.openxmlformats.org/officeDocument/2006/relationships/image" Target="../media/image195.png"/><Relationship Id="rId1" Type="http://schemas.openxmlformats.org/officeDocument/2006/relationships/slideLayout" Target="../slideLayouts/slideLayout4.xml"/><Relationship Id="rId5" Type="http://schemas.openxmlformats.org/officeDocument/2006/relationships/customXml" Target="../ink/ink200.xml"/><Relationship Id="rId4" Type="http://schemas.openxmlformats.org/officeDocument/2006/relationships/image" Target="../media/image1100.png"/></Relationships>
</file>

<file path=ppt/slides/_rels/slide15.xml.rels><?xml version="1.0" encoding="UTF-8" standalone="yes"?>
<Relationships xmlns="http://schemas.openxmlformats.org/package/2006/relationships"><Relationship Id="rId3" Type="http://schemas.openxmlformats.org/officeDocument/2006/relationships/customXml" Target="../ink/ink201.xml"/><Relationship Id="rId2" Type="http://schemas.openxmlformats.org/officeDocument/2006/relationships/image" Target="../media/image195.png"/><Relationship Id="rId1" Type="http://schemas.openxmlformats.org/officeDocument/2006/relationships/slideLayout" Target="../slideLayouts/slideLayout4.xml"/><Relationship Id="rId5" Type="http://schemas.openxmlformats.org/officeDocument/2006/relationships/customXml" Target="../ink/ink202.xml"/><Relationship Id="rId4" Type="http://schemas.openxmlformats.org/officeDocument/2006/relationships/image" Target="../media/image1100.png"/></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9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9.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17" Type="http://schemas.openxmlformats.org/officeDocument/2006/relationships/image" Target="../media/image64.png"/><Relationship Id="rId299" Type="http://schemas.openxmlformats.org/officeDocument/2006/relationships/image" Target="../media/image155.png"/><Relationship Id="rId21" Type="http://schemas.openxmlformats.org/officeDocument/2006/relationships/image" Target="../media/image16.png"/><Relationship Id="rId63" Type="http://schemas.openxmlformats.org/officeDocument/2006/relationships/image" Target="../media/image37.png"/><Relationship Id="rId159" Type="http://schemas.openxmlformats.org/officeDocument/2006/relationships/image" Target="../media/image85.png"/><Relationship Id="rId324" Type="http://schemas.openxmlformats.org/officeDocument/2006/relationships/customXml" Target="../ink/ink162.xml"/><Relationship Id="rId366" Type="http://schemas.openxmlformats.org/officeDocument/2006/relationships/customXml" Target="../ink/ink183.xml"/><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image" Target="../media/image173.png"/><Relationship Id="rId377" Type="http://schemas.openxmlformats.org/officeDocument/2006/relationships/image" Target="../media/image194.png"/><Relationship Id="rId5" Type="http://schemas.openxmlformats.org/officeDocument/2006/relationships/image" Target="../media/image8.png"/><Relationship Id="rId181" Type="http://schemas.openxmlformats.org/officeDocument/2006/relationships/image" Target="../media/image96.png"/><Relationship Id="rId237" Type="http://schemas.openxmlformats.org/officeDocument/2006/relationships/image" Target="../media/image124.png"/><Relationship Id="rId279" Type="http://schemas.openxmlformats.org/officeDocument/2006/relationships/image" Target="../media/image145.png"/><Relationship Id="rId43" Type="http://schemas.openxmlformats.org/officeDocument/2006/relationships/image" Target="../media/image27.png"/><Relationship Id="rId139" Type="http://schemas.openxmlformats.org/officeDocument/2006/relationships/image" Target="../media/image75.png"/><Relationship Id="rId290" Type="http://schemas.openxmlformats.org/officeDocument/2006/relationships/customXml" Target="../ink/ink145.xml"/><Relationship Id="rId304" Type="http://schemas.openxmlformats.org/officeDocument/2006/relationships/customXml" Target="../ink/ink152.xml"/><Relationship Id="rId346" Type="http://schemas.openxmlformats.org/officeDocument/2006/relationships/customXml" Target="../ink/ink173.xml"/><Relationship Id="rId85" Type="http://schemas.openxmlformats.org/officeDocument/2006/relationships/image" Target="../media/image48.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248" Type="http://schemas.openxmlformats.org/officeDocument/2006/relationships/customXml" Target="../ink/ink124.xml"/><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63.png"/><Relationship Id="rId357" Type="http://schemas.openxmlformats.org/officeDocument/2006/relationships/image" Target="../media/image184.png"/><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86.png"/><Relationship Id="rId217" Type="http://schemas.openxmlformats.org/officeDocument/2006/relationships/image" Target="../media/image114.png"/><Relationship Id="rId259" Type="http://schemas.openxmlformats.org/officeDocument/2006/relationships/image" Target="../media/image135.png"/><Relationship Id="rId23" Type="http://schemas.openxmlformats.org/officeDocument/2006/relationships/image" Target="../media/image17.png"/><Relationship Id="rId119" Type="http://schemas.openxmlformats.org/officeDocument/2006/relationships/image" Target="../media/image65.png"/><Relationship Id="rId270" Type="http://schemas.openxmlformats.org/officeDocument/2006/relationships/customXml" Target="../ink/ink135.xml"/><Relationship Id="rId326" Type="http://schemas.openxmlformats.org/officeDocument/2006/relationships/customXml" Target="../ink/ink163.xml"/><Relationship Id="rId65" Type="http://schemas.openxmlformats.org/officeDocument/2006/relationships/image" Target="../media/image38.png"/><Relationship Id="rId130" Type="http://schemas.openxmlformats.org/officeDocument/2006/relationships/customXml" Target="../ink/ink65.xml"/><Relationship Id="rId368" Type="http://schemas.openxmlformats.org/officeDocument/2006/relationships/customXml" Target="../ink/ink184.xml"/><Relationship Id="rId172" Type="http://schemas.openxmlformats.org/officeDocument/2006/relationships/customXml" Target="../ink/ink86.xml"/><Relationship Id="rId228" Type="http://schemas.openxmlformats.org/officeDocument/2006/relationships/customXml" Target="../ink/ink114.xml"/><Relationship Id="rId281" Type="http://schemas.openxmlformats.org/officeDocument/2006/relationships/image" Target="../media/image146.png"/><Relationship Id="rId337" Type="http://schemas.openxmlformats.org/officeDocument/2006/relationships/image" Target="../media/image174.png"/><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76.png"/><Relationship Id="rId7" Type="http://schemas.openxmlformats.org/officeDocument/2006/relationships/image" Target="../media/image9.png"/><Relationship Id="rId183" Type="http://schemas.openxmlformats.org/officeDocument/2006/relationships/image" Target="../media/image97.png"/><Relationship Id="rId239" Type="http://schemas.openxmlformats.org/officeDocument/2006/relationships/image" Target="../media/image125.png"/><Relationship Id="rId250" Type="http://schemas.openxmlformats.org/officeDocument/2006/relationships/customXml" Target="../ink/ink125.xml"/><Relationship Id="rId292" Type="http://schemas.openxmlformats.org/officeDocument/2006/relationships/customXml" Target="../ink/ink146.xml"/><Relationship Id="rId306" Type="http://schemas.openxmlformats.org/officeDocument/2006/relationships/customXml" Target="../ink/ink153.xml"/><Relationship Id="rId45" Type="http://schemas.openxmlformats.org/officeDocument/2006/relationships/image" Target="../media/image28.png"/><Relationship Id="rId87" Type="http://schemas.openxmlformats.org/officeDocument/2006/relationships/image" Target="../media/image49.png"/><Relationship Id="rId110" Type="http://schemas.openxmlformats.org/officeDocument/2006/relationships/customXml" Target="../ink/ink55.xml"/><Relationship Id="rId348" Type="http://schemas.openxmlformats.org/officeDocument/2006/relationships/customXml" Target="../ink/ink174.xml"/><Relationship Id="rId152" Type="http://schemas.openxmlformats.org/officeDocument/2006/relationships/customXml" Target="../ink/ink76.xml"/><Relationship Id="rId194" Type="http://schemas.openxmlformats.org/officeDocument/2006/relationships/customXml" Target="../ink/ink97.xml"/><Relationship Id="rId208" Type="http://schemas.openxmlformats.org/officeDocument/2006/relationships/customXml" Target="../ink/ink104.xml"/><Relationship Id="rId261" Type="http://schemas.openxmlformats.org/officeDocument/2006/relationships/image" Target="../media/image136.png"/><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image" Target="../media/image164.png"/><Relationship Id="rId359" Type="http://schemas.openxmlformats.org/officeDocument/2006/relationships/image" Target="../media/image185.png"/><Relationship Id="rId98" Type="http://schemas.openxmlformats.org/officeDocument/2006/relationships/customXml" Target="../ink/ink49.xml"/><Relationship Id="rId121" Type="http://schemas.openxmlformats.org/officeDocument/2006/relationships/image" Target="../media/image66.png"/><Relationship Id="rId163" Type="http://schemas.openxmlformats.org/officeDocument/2006/relationships/image" Target="../media/image87.png"/><Relationship Id="rId219" Type="http://schemas.openxmlformats.org/officeDocument/2006/relationships/image" Target="../media/image115.png"/><Relationship Id="rId370" Type="http://schemas.openxmlformats.org/officeDocument/2006/relationships/customXml" Target="../ink/ink185.xml"/><Relationship Id="rId230" Type="http://schemas.openxmlformats.org/officeDocument/2006/relationships/customXml" Target="../ink/ink115.xml"/><Relationship Id="rId25" Type="http://schemas.openxmlformats.org/officeDocument/2006/relationships/image" Target="../media/image18.png"/><Relationship Id="rId67" Type="http://schemas.openxmlformats.org/officeDocument/2006/relationships/image" Target="../media/image39.png"/><Relationship Id="rId272" Type="http://schemas.openxmlformats.org/officeDocument/2006/relationships/customXml" Target="../ink/ink136.xml"/><Relationship Id="rId328" Type="http://schemas.openxmlformats.org/officeDocument/2006/relationships/customXml" Target="../ink/ink164.xml"/><Relationship Id="rId132" Type="http://schemas.openxmlformats.org/officeDocument/2006/relationships/customXml" Target="../ink/ink66.xml"/><Relationship Id="rId174" Type="http://schemas.openxmlformats.org/officeDocument/2006/relationships/customXml" Target="../ink/ink87.xml"/><Relationship Id="rId241" Type="http://schemas.openxmlformats.org/officeDocument/2006/relationships/image" Target="../media/image126.png"/><Relationship Id="rId36" Type="http://schemas.openxmlformats.org/officeDocument/2006/relationships/customXml" Target="../ink/ink18.xml"/><Relationship Id="rId283" Type="http://schemas.openxmlformats.org/officeDocument/2006/relationships/image" Target="../media/image147.png"/><Relationship Id="rId339" Type="http://schemas.openxmlformats.org/officeDocument/2006/relationships/image" Target="../media/image175.png"/><Relationship Id="rId78" Type="http://schemas.openxmlformats.org/officeDocument/2006/relationships/customXml" Target="../ink/ink39.xml"/><Relationship Id="rId101" Type="http://schemas.openxmlformats.org/officeDocument/2006/relationships/image" Target="../media/image56.png"/><Relationship Id="rId143" Type="http://schemas.openxmlformats.org/officeDocument/2006/relationships/image" Target="../media/image77.png"/><Relationship Id="rId185" Type="http://schemas.openxmlformats.org/officeDocument/2006/relationships/image" Target="../media/image98.png"/><Relationship Id="rId350" Type="http://schemas.openxmlformats.org/officeDocument/2006/relationships/customXml" Target="../ink/ink175.xml"/><Relationship Id="rId9" Type="http://schemas.openxmlformats.org/officeDocument/2006/relationships/image" Target="../media/image10.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image" Target="../media/image121.png"/><Relationship Id="rId252" Type="http://schemas.openxmlformats.org/officeDocument/2006/relationships/customXml" Target="../ink/ink126.xml"/><Relationship Id="rId273" Type="http://schemas.openxmlformats.org/officeDocument/2006/relationships/image" Target="../media/image142.png"/><Relationship Id="rId294" Type="http://schemas.openxmlformats.org/officeDocument/2006/relationships/customXml" Target="../ink/ink147.xml"/><Relationship Id="rId308" Type="http://schemas.openxmlformats.org/officeDocument/2006/relationships/customXml" Target="../ink/ink154.xml"/><Relationship Id="rId329" Type="http://schemas.openxmlformats.org/officeDocument/2006/relationships/image" Target="../media/image170.png"/><Relationship Id="rId47" Type="http://schemas.openxmlformats.org/officeDocument/2006/relationships/image" Target="../media/image29.png"/><Relationship Id="rId68" Type="http://schemas.openxmlformats.org/officeDocument/2006/relationships/customXml" Target="../ink/ink34.xml"/><Relationship Id="rId89" Type="http://schemas.openxmlformats.org/officeDocument/2006/relationships/image" Target="../media/image50.png"/><Relationship Id="rId112" Type="http://schemas.openxmlformats.org/officeDocument/2006/relationships/customXml" Target="../ink/ink56.xml"/><Relationship Id="rId133" Type="http://schemas.openxmlformats.org/officeDocument/2006/relationships/image" Target="../media/image72.png"/><Relationship Id="rId154" Type="http://schemas.openxmlformats.org/officeDocument/2006/relationships/customXml" Target="../ink/ink77.xml"/><Relationship Id="rId175" Type="http://schemas.openxmlformats.org/officeDocument/2006/relationships/image" Target="../media/image93.png"/><Relationship Id="rId340" Type="http://schemas.openxmlformats.org/officeDocument/2006/relationships/customXml" Target="../ink/ink170.xml"/><Relationship Id="rId361" Type="http://schemas.openxmlformats.org/officeDocument/2006/relationships/image" Target="../media/image186.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6.png"/><Relationship Id="rId242" Type="http://schemas.openxmlformats.org/officeDocument/2006/relationships/customXml" Target="../ink/ink121.xml"/><Relationship Id="rId263" Type="http://schemas.openxmlformats.org/officeDocument/2006/relationships/image" Target="../media/image137.png"/><Relationship Id="rId284" Type="http://schemas.openxmlformats.org/officeDocument/2006/relationships/customXml" Target="../ink/ink142.xml"/><Relationship Id="rId319" Type="http://schemas.openxmlformats.org/officeDocument/2006/relationships/image" Target="../media/image165.png"/><Relationship Id="rId37" Type="http://schemas.openxmlformats.org/officeDocument/2006/relationships/image" Target="../media/image24.png"/><Relationship Id="rId58" Type="http://schemas.openxmlformats.org/officeDocument/2006/relationships/customXml" Target="../ink/ink29.xml"/><Relationship Id="rId79" Type="http://schemas.openxmlformats.org/officeDocument/2006/relationships/image" Target="../media/image45.png"/><Relationship Id="rId102" Type="http://schemas.openxmlformats.org/officeDocument/2006/relationships/customXml" Target="../ink/ink51.xml"/><Relationship Id="rId123" Type="http://schemas.openxmlformats.org/officeDocument/2006/relationships/image" Target="../media/image67.png"/><Relationship Id="rId144" Type="http://schemas.openxmlformats.org/officeDocument/2006/relationships/customXml" Target="../ink/ink72.xml"/><Relationship Id="rId330" Type="http://schemas.openxmlformats.org/officeDocument/2006/relationships/customXml" Target="../ink/ink165.xml"/><Relationship Id="rId90" Type="http://schemas.openxmlformats.org/officeDocument/2006/relationships/customXml" Target="../ink/ink45.xml"/><Relationship Id="rId165" Type="http://schemas.openxmlformats.org/officeDocument/2006/relationships/image" Target="../media/image88.png"/><Relationship Id="rId186" Type="http://schemas.openxmlformats.org/officeDocument/2006/relationships/customXml" Target="../ink/ink93.xml"/><Relationship Id="rId351" Type="http://schemas.openxmlformats.org/officeDocument/2006/relationships/image" Target="../media/image181.png"/><Relationship Id="rId372" Type="http://schemas.openxmlformats.org/officeDocument/2006/relationships/customXml" Target="../ink/ink186.xml"/><Relationship Id="rId211" Type="http://schemas.openxmlformats.org/officeDocument/2006/relationships/image" Target="../media/image111.png"/><Relationship Id="rId232" Type="http://schemas.openxmlformats.org/officeDocument/2006/relationships/customXml" Target="../ink/ink116.xml"/><Relationship Id="rId253" Type="http://schemas.openxmlformats.org/officeDocument/2006/relationships/image" Target="../media/image132.png"/><Relationship Id="rId274" Type="http://schemas.openxmlformats.org/officeDocument/2006/relationships/customXml" Target="../ink/ink137.xml"/><Relationship Id="rId295" Type="http://schemas.openxmlformats.org/officeDocument/2006/relationships/image" Target="../media/image153.png"/><Relationship Id="rId309" Type="http://schemas.openxmlformats.org/officeDocument/2006/relationships/image" Target="../media/image160.png"/><Relationship Id="rId27" Type="http://schemas.openxmlformats.org/officeDocument/2006/relationships/image" Target="../media/image19.png"/><Relationship Id="rId48" Type="http://schemas.openxmlformats.org/officeDocument/2006/relationships/customXml" Target="../ink/ink24.xml"/><Relationship Id="rId69" Type="http://schemas.openxmlformats.org/officeDocument/2006/relationships/image" Target="../media/image40.png"/><Relationship Id="rId113" Type="http://schemas.openxmlformats.org/officeDocument/2006/relationships/image" Target="../media/image62.png"/><Relationship Id="rId134" Type="http://schemas.openxmlformats.org/officeDocument/2006/relationships/customXml" Target="../ink/ink67.xml"/><Relationship Id="rId320" Type="http://schemas.openxmlformats.org/officeDocument/2006/relationships/customXml" Target="../ink/ink160.xml"/><Relationship Id="rId80" Type="http://schemas.openxmlformats.org/officeDocument/2006/relationships/customXml" Target="../ink/ink40.xml"/><Relationship Id="rId155" Type="http://schemas.openxmlformats.org/officeDocument/2006/relationships/image" Target="../media/image83.png"/><Relationship Id="rId176" Type="http://schemas.openxmlformats.org/officeDocument/2006/relationships/customXml" Target="../ink/ink88.xml"/><Relationship Id="rId197" Type="http://schemas.openxmlformats.org/officeDocument/2006/relationships/image" Target="../media/image104.png"/><Relationship Id="rId341" Type="http://schemas.openxmlformats.org/officeDocument/2006/relationships/image" Target="../media/image176.png"/><Relationship Id="rId362" Type="http://schemas.openxmlformats.org/officeDocument/2006/relationships/customXml" Target="../ink/ink181.xml"/><Relationship Id="rId201" Type="http://schemas.openxmlformats.org/officeDocument/2006/relationships/image" Target="../media/image106.png"/><Relationship Id="rId222" Type="http://schemas.openxmlformats.org/officeDocument/2006/relationships/customXml" Target="../ink/ink111.xml"/><Relationship Id="rId243" Type="http://schemas.openxmlformats.org/officeDocument/2006/relationships/image" Target="../media/image127.png"/><Relationship Id="rId264" Type="http://schemas.openxmlformats.org/officeDocument/2006/relationships/customXml" Target="../ink/ink132.xml"/><Relationship Id="rId285" Type="http://schemas.openxmlformats.org/officeDocument/2006/relationships/image" Target="../media/image148.png"/><Relationship Id="rId17" Type="http://schemas.openxmlformats.org/officeDocument/2006/relationships/image" Target="../media/image14.png"/><Relationship Id="rId38" Type="http://schemas.openxmlformats.org/officeDocument/2006/relationships/customXml" Target="../ink/ink19.xml"/><Relationship Id="rId59" Type="http://schemas.openxmlformats.org/officeDocument/2006/relationships/image" Target="../media/image35.png"/><Relationship Id="rId103" Type="http://schemas.openxmlformats.org/officeDocument/2006/relationships/image" Target="../media/image57.png"/><Relationship Id="rId124" Type="http://schemas.openxmlformats.org/officeDocument/2006/relationships/customXml" Target="../ink/ink62.xml"/><Relationship Id="rId310" Type="http://schemas.openxmlformats.org/officeDocument/2006/relationships/customXml" Target="../ink/ink155.xml"/><Relationship Id="rId70" Type="http://schemas.openxmlformats.org/officeDocument/2006/relationships/customXml" Target="../ink/ink35.xml"/><Relationship Id="rId91" Type="http://schemas.openxmlformats.org/officeDocument/2006/relationships/image" Target="../media/image51.png"/><Relationship Id="rId145" Type="http://schemas.openxmlformats.org/officeDocument/2006/relationships/image" Target="../media/image78.png"/><Relationship Id="rId166" Type="http://schemas.openxmlformats.org/officeDocument/2006/relationships/customXml" Target="../ink/ink83.xml"/><Relationship Id="rId187" Type="http://schemas.openxmlformats.org/officeDocument/2006/relationships/image" Target="../media/image99.png"/><Relationship Id="rId331" Type="http://schemas.openxmlformats.org/officeDocument/2006/relationships/image" Target="../media/image171.png"/><Relationship Id="rId352" Type="http://schemas.openxmlformats.org/officeDocument/2006/relationships/customXml" Target="../ink/ink176.xml"/><Relationship Id="rId373" Type="http://schemas.openxmlformats.org/officeDocument/2006/relationships/image" Target="../media/image192.png"/><Relationship Id="rId1" Type="http://schemas.openxmlformats.org/officeDocument/2006/relationships/slideLayout" Target="../slideLayouts/slideLayout15.xml"/><Relationship Id="rId212" Type="http://schemas.openxmlformats.org/officeDocument/2006/relationships/customXml" Target="../ink/ink106.xml"/><Relationship Id="rId233" Type="http://schemas.openxmlformats.org/officeDocument/2006/relationships/image" Target="../media/image122.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30.png"/><Relationship Id="rId114" Type="http://schemas.openxmlformats.org/officeDocument/2006/relationships/customXml" Target="../ink/ink57.xml"/><Relationship Id="rId275" Type="http://schemas.openxmlformats.org/officeDocument/2006/relationships/image" Target="../media/image143.png"/><Relationship Id="rId296" Type="http://schemas.openxmlformats.org/officeDocument/2006/relationships/customXml" Target="../ink/ink148.xml"/><Relationship Id="rId300" Type="http://schemas.openxmlformats.org/officeDocument/2006/relationships/customXml" Target="../ink/ink150.xml"/><Relationship Id="rId60" Type="http://schemas.openxmlformats.org/officeDocument/2006/relationships/customXml" Target="../ink/ink30.xml"/><Relationship Id="rId81" Type="http://schemas.openxmlformats.org/officeDocument/2006/relationships/image" Target="../media/image46.png"/><Relationship Id="rId135" Type="http://schemas.openxmlformats.org/officeDocument/2006/relationships/image" Target="../media/image73.png"/><Relationship Id="rId156" Type="http://schemas.openxmlformats.org/officeDocument/2006/relationships/customXml" Target="../ink/ink78.xml"/><Relationship Id="rId177" Type="http://schemas.openxmlformats.org/officeDocument/2006/relationships/image" Target="../media/image94.png"/><Relationship Id="rId198" Type="http://schemas.openxmlformats.org/officeDocument/2006/relationships/customXml" Target="../ink/ink99.xml"/><Relationship Id="rId321" Type="http://schemas.openxmlformats.org/officeDocument/2006/relationships/image" Target="../media/image166.png"/><Relationship Id="rId342" Type="http://schemas.openxmlformats.org/officeDocument/2006/relationships/customXml" Target="../ink/ink171.xml"/><Relationship Id="rId363" Type="http://schemas.openxmlformats.org/officeDocument/2006/relationships/image" Target="../media/image187.png"/><Relationship Id="rId202" Type="http://schemas.openxmlformats.org/officeDocument/2006/relationships/customXml" Target="../ink/ink101.xml"/><Relationship Id="rId223" Type="http://schemas.openxmlformats.org/officeDocument/2006/relationships/image" Target="../media/image117.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5.png"/><Relationship Id="rId265" Type="http://schemas.openxmlformats.org/officeDocument/2006/relationships/image" Target="../media/image138.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8.png"/><Relationship Id="rId146" Type="http://schemas.openxmlformats.org/officeDocument/2006/relationships/customXml" Target="../ink/ink73.xml"/><Relationship Id="rId167" Type="http://schemas.openxmlformats.org/officeDocument/2006/relationships/image" Target="../media/image89.png"/><Relationship Id="rId188" Type="http://schemas.openxmlformats.org/officeDocument/2006/relationships/customXml" Target="../ink/ink94.xml"/><Relationship Id="rId311" Type="http://schemas.openxmlformats.org/officeDocument/2006/relationships/image" Target="../media/image161.png"/><Relationship Id="rId332" Type="http://schemas.openxmlformats.org/officeDocument/2006/relationships/customXml" Target="../ink/ink166.xml"/><Relationship Id="rId353" Type="http://schemas.openxmlformats.org/officeDocument/2006/relationships/image" Target="../media/image182.png"/><Relationship Id="rId374" Type="http://schemas.openxmlformats.org/officeDocument/2006/relationships/customXml" Target="../ink/ink187.xml"/><Relationship Id="rId71" Type="http://schemas.openxmlformats.org/officeDocument/2006/relationships/image" Target="../media/image41.png"/><Relationship Id="rId92" Type="http://schemas.openxmlformats.org/officeDocument/2006/relationships/customXml" Target="../ink/ink46.xml"/><Relationship Id="rId213" Type="http://schemas.openxmlformats.org/officeDocument/2006/relationships/image" Target="../media/image112.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20.png"/><Relationship Id="rId255" Type="http://schemas.openxmlformats.org/officeDocument/2006/relationships/image" Target="../media/image133.png"/><Relationship Id="rId276" Type="http://schemas.openxmlformats.org/officeDocument/2006/relationships/customXml" Target="../ink/ink138.xml"/><Relationship Id="rId297" Type="http://schemas.openxmlformats.org/officeDocument/2006/relationships/image" Target="../media/image154.png"/><Relationship Id="rId40" Type="http://schemas.openxmlformats.org/officeDocument/2006/relationships/customXml" Target="../ink/ink20.xml"/><Relationship Id="rId115" Type="http://schemas.openxmlformats.org/officeDocument/2006/relationships/image" Target="../media/image63.png"/><Relationship Id="rId136" Type="http://schemas.openxmlformats.org/officeDocument/2006/relationships/customXml" Target="../ink/ink68.xml"/><Relationship Id="rId157" Type="http://schemas.openxmlformats.org/officeDocument/2006/relationships/image" Target="../media/image84.png"/><Relationship Id="rId178" Type="http://schemas.openxmlformats.org/officeDocument/2006/relationships/customXml" Target="../ink/ink89.xml"/><Relationship Id="rId301" Type="http://schemas.openxmlformats.org/officeDocument/2006/relationships/image" Target="../media/image156.png"/><Relationship Id="rId322" Type="http://schemas.openxmlformats.org/officeDocument/2006/relationships/customXml" Target="../ink/ink161.xml"/><Relationship Id="rId343" Type="http://schemas.openxmlformats.org/officeDocument/2006/relationships/image" Target="../media/image177.png"/><Relationship Id="rId364" Type="http://schemas.openxmlformats.org/officeDocument/2006/relationships/customXml" Target="../ink/ink182.xml"/><Relationship Id="rId61" Type="http://schemas.openxmlformats.org/officeDocument/2006/relationships/image" Target="../media/image36.png"/><Relationship Id="rId82" Type="http://schemas.openxmlformats.org/officeDocument/2006/relationships/customXml" Target="../ink/ink41.xml"/><Relationship Id="rId199" Type="http://schemas.openxmlformats.org/officeDocument/2006/relationships/image" Target="../media/image105.png"/><Relationship Id="rId203" Type="http://schemas.openxmlformats.org/officeDocument/2006/relationships/image" Target="../media/image107.png"/><Relationship Id="rId19" Type="http://schemas.openxmlformats.org/officeDocument/2006/relationships/image" Target="../media/image15.png"/><Relationship Id="rId224" Type="http://schemas.openxmlformats.org/officeDocument/2006/relationships/customXml" Target="../ink/ink112.xml"/><Relationship Id="rId245" Type="http://schemas.openxmlformats.org/officeDocument/2006/relationships/image" Target="../media/image128.png"/><Relationship Id="rId266" Type="http://schemas.openxmlformats.org/officeDocument/2006/relationships/customXml" Target="../ink/ink133.xml"/><Relationship Id="rId287" Type="http://schemas.openxmlformats.org/officeDocument/2006/relationships/image" Target="../media/image149.png"/><Relationship Id="rId30" Type="http://schemas.openxmlformats.org/officeDocument/2006/relationships/customXml" Target="../ink/ink15.xml"/><Relationship Id="rId105" Type="http://schemas.openxmlformats.org/officeDocument/2006/relationships/image" Target="../media/image58.png"/><Relationship Id="rId126" Type="http://schemas.openxmlformats.org/officeDocument/2006/relationships/customXml" Target="../ink/ink63.xml"/><Relationship Id="rId147" Type="http://schemas.openxmlformats.org/officeDocument/2006/relationships/image" Target="../media/image79.png"/><Relationship Id="rId168" Type="http://schemas.openxmlformats.org/officeDocument/2006/relationships/customXml" Target="../ink/ink84.xml"/><Relationship Id="rId312" Type="http://schemas.openxmlformats.org/officeDocument/2006/relationships/customXml" Target="../ink/ink156.xml"/><Relationship Id="rId333" Type="http://schemas.openxmlformats.org/officeDocument/2006/relationships/image" Target="../media/image172.png"/><Relationship Id="rId354" Type="http://schemas.openxmlformats.org/officeDocument/2006/relationships/customXml" Target="../ink/ink177.xml"/><Relationship Id="rId51" Type="http://schemas.openxmlformats.org/officeDocument/2006/relationships/image" Target="../media/image31.png"/><Relationship Id="rId72" Type="http://schemas.openxmlformats.org/officeDocument/2006/relationships/customXml" Target="../ink/ink36.xml"/><Relationship Id="rId93" Type="http://schemas.openxmlformats.org/officeDocument/2006/relationships/image" Target="../media/image52.png"/><Relationship Id="rId189" Type="http://schemas.openxmlformats.org/officeDocument/2006/relationships/image" Target="../media/image100.png"/><Relationship Id="rId375" Type="http://schemas.openxmlformats.org/officeDocument/2006/relationships/image" Target="../media/image193.png"/><Relationship Id="rId3" Type="http://schemas.openxmlformats.org/officeDocument/2006/relationships/image" Target="../media/image7.png"/><Relationship Id="rId214" Type="http://schemas.openxmlformats.org/officeDocument/2006/relationships/customXml" Target="../ink/ink107.xml"/><Relationship Id="rId235" Type="http://schemas.openxmlformats.org/officeDocument/2006/relationships/image" Target="../media/image123.png"/><Relationship Id="rId256" Type="http://schemas.openxmlformats.org/officeDocument/2006/relationships/customXml" Target="../ink/ink128.xml"/><Relationship Id="rId277" Type="http://schemas.openxmlformats.org/officeDocument/2006/relationships/image" Target="../media/image144.png"/><Relationship Id="rId298" Type="http://schemas.openxmlformats.org/officeDocument/2006/relationships/customXml" Target="../ink/ink149.xml"/><Relationship Id="rId116" Type="http://schemas.openxmlformats.org/officeDocument/2006/relationships/customXml" Target="../ink/ink58.xml"/><Relationship Id="rId137" Type="http://schemas.openxmlformats.org/officeDocument/2006/relationships/image" Target="../media/image74.png"/><Relationship Id="rId158" Type="http://schemas.openxmlformats.org/officeDocument/2006/relationships/customXml" Target="../ink/ink79.xml"/><Relationship Id="rId302" Type="http://schemas.openxmlformats.org/officeDocument/2006/relationships/customXml" Target="../ink/ink151.xml"/><Relationship Id="rId323" Type="http://schemas.openxmlformats.org/officeDocument/2006/relationships/image" Target="../media/image167.png"/><Relationship Id="rId344" Type="http://schemas.openxmlformats.org/officeDocument/2006/relationships/customXml" Target="../ink/ink172.xml"/><Relationship Id="rId20" Type="http://schemas.openxmlformats.org/officeDocument/2006/relationships/customXml" Target="../ink/ink10.xml"/><Relationship Id="rId41" Type="http://schemas.openxmlformats.org/officeDocument/2006/relationships/image" Target="../media/image26.png"/><Relationship Id="rId62" Type="http://schemas.openxmlformats.org/officeDocument/2006/relationships/customXml" Target="../ink/ink31.xml"/><Relationship Id="rId83" Type="http://schemas.openxmlformats.org/officeDocument/2006/relationships/image" Target="../media/image47.png"/><Relationship Id="rId179" Type="http://schemas.openxmlformats.org/officeDocument/2006/relationships/image" Target="../media/image95.png"/><Relationship Id="rId365" Type="http://schemas.openxmlformats.org/officeDocument/2006/relationships/image" Target="../media/image188.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8.png"/><Relationship Id="rId246" Type="http://schemas.openxmlformats.org/officeDocument/2006/relationships/customXml" Target="../ink/ink123.xml"/><Relationship Id="rId267" Type="http://schemas.openxmlformats.org/officeDocument/2006/relationships/image" Target="../media/image139.png"/><Relationship Id="rId288" Type="http://schemas.openxmlformats.org/officeDocument/2006/relationships/customXml" Target="../ink/ink144.xml"/><Relationship Id="rId106" Type="http://schemas.openxmlformats.org/officeDocument/2006/relationships/customXml" Target="../ink/ink53.xml"/><Relationship Id="rId127" Type="http://schemas.openxmlformats.org/officeDocument/2006/relationships/image" Target="../media/image69.png"/><Relationship Id="rId313" Type="http://schemas.openxmlformats.org/officeDocument/2006/relationships/image" Target="../media/image162.png"/><Relationship Id="rId10" Type="http://schemas.openxmlformats.org/officeDocument/2006/relationships/customXml" Target="../ink/ink5.xml"/><Relationship Id="rId31" Type="http://schemas.openxmlformats.org/officeDocument/2006/relationships/image" Target="../media/image21.png"/><Relationship Id="rId52" Type="http://schemas.openxmlformats.org/officeDocument/2006/relationships/customXml" Target="../ink/ink26.xml"/><Relationship Id="rId73" Type="http://schemas.openxmlformats.org/officeDocument/2006/relationships/image" Target="../media/image42.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90.png"/><Relationship Id="rId334" Type="http://schemas.openxmlformats.org/officeDocument/2006/relationships/customXml" Target="../ink/ink167.xml"/><Relationship Id="rId355" Type="http://schemas.openxmlformats.org/officeDocument/2006/relationships/image" Target="../media/image183.png"/><Relationship Id="rId376" Type="http://schemas.openxmlformats.org/officeDocument/2006/relationships/customXml" Target="../ink/ink188.xml"/><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3.png"/><Relationship Id="rId236" Type="http://schemas.openxmlformats.org/officeDocument/2006/relationships/customXml" Target="../ink/ink118.xml"/><Relationship Id="rId257" Type="http://schemas.openxmlformats.org/officeDocument/2006/relationships/image" Target="../media/image134.png"/><Relationship Id="rId278" Type="http://schemas.openxmlformats.org/officeDocument/2006/relationships/customXml" Target="../ink/ink139.xml"/><Relationship Id="rId303" Type="http://schemas.openxmlformats.org/officeDocument/2006/relationships/image" Target="../media/image157.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178.png"/><Relationship Id="rId191" Type="http://schemas.openxmlformats.org/officeDocument/2006/relationships/image" Target="../media/image101.png"/><Relationship Id="rId205" Type="http://schemas.openxmlformats.org/officeDocument/2006/relationships/image" Target="../media/image108.png"/><Relationship Id="rId247" Type="http://schemas.openxmlformats.org/officeDocument/2006/relationships/image" Target="../media/image129.png"/><Relationship Id="rId107" Type="http://schemas.openxmlformats.org/officeDocument/2006/relationships/image" Target="../media/image59.png"/><Relationship Id="rId289" Type="http://schemas.openxmlformats.org/officeDocument/2006/relationships/image" Target="../media/image150.png"/><Relationship Id="rId11" Type="http://schemas.openxmlformats.org/officeDocument/2006/relationships/image" Target="../media/image11.png"/><Relationship Id="rId53" Type="http://schemas.openxmlformats.org/officeDocument/2006/relationships/image" Target="../media/image32.png"/><Relationship Id="rId149" Type="http://schemas.openxmlformats.org/officeDocument/2006/relationships/image" Target="../media/image80.png"/><Relationship Id="rId314" Type="http://schemas.openxmlformats.org/officeDocument/2006/relationships/customXml" Target="../ink/ink157.xml"/><Relationship Id="rId356" Type="http://schemas.openxmlformats.org/officeDocument/2006/relationships/customXml" Target="../ink/ink178.xml"/><Relationship Id="rId95" Type="http://schemas.openxmlformats.org/officeDocument/2006/relationships/image" Target="../media/image53.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68.png"/><Relationship Id="rId367" Type="http://schemas.openxmlformats.org/officeDocument/2006/relationships/image" Target="../media/image189.png"/><Relationship Id="rId171" Type="http://schemas.openxmlformats.org/officeDocument/2006/relationships/image" Target="../media/image91.png"/><Relationship Id="rId227" Type="http://schemas.openxmlformats.org/officeDocument/2006/relationships/image" Target="../media/image119.png"/><Relationship Id="rId269" Type="http://schemas.openxmlformats.org/officeDocument/2006/relationships/image" Target="../media/image140.png"/><Relationship Id="rId33" Type="http://schemas.openxmlformats.org/officeDocument/2006/relationships/image" Target="../media/image22.png"/><Relationship Id="rId129" Type="http://schemas.openxmlformats.org/officeDocument/2006/relationships/image" Target="../media/image70.png"/><Relationship Id="rId280" Type="http://schemas.openxmlformats.org/officeDocument/2006/relationships/customXml" Target="../ink/ink140.xml"/><Relationship Id="rId336" Type="http://schemas.openxmlformats.org/officeDocument/2006/relationships/customXml" Target="../ink/ink168.xml"/><Relationship Id="rId75" Type="http://schemas.openxmlformats.org/officeDocument/2006/relationships/image" Target="../media/image43.png"/><Relationship Id="rId140" Type="http://schemas.openxmlformats.org/officeDocument/2006/relationships/customXml" Target="../ink/ink70.xml"/><Relationship Id="rId182" Type="http://schemas.openxmlformats.org/officeDocument/2006/relationships/customXml" Target="../ink/ink91.xml"/><Relationship Id="rId6" Type="http://schemas.openxmlformats.org/officeDocument/2006/relationships/customXml" Target="../ink/ink3.xml"/><Relationship Id="rId238" Type="http://schemas.openxmlformats.org/officeDocument/2006/relationships/customXml" Target="../ink/ink119.xml"/><Relationship Id="rId291" Type="http://schemas.openxmlformats.org/officeDocument/2006/relationships/image" Target="../media/image151.png"/><Relationship Id="rId305" Type="http://schemas.openxmlformats.org/officeDocument/2006/relationships/image" Target="../media/image158.png"/><Relationship Id="rId347" Type="http://schemas.openxmlformats.org/officeDocument/2006/relationships/image" Target="../media/image179.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81.png"/><Relationship Id="rId193" Type="http://schemas.openxmlformats.org/officeDocument/2006/relationships/image" Target="../media/image102.png"/><Relationship Id="rId207" Type="http://schemas.openxmlformats.org/officeDocument/2006/relationships/image" Target="../media/image109.png"/><Relationship Id="rId249" Type="http://schemas.openxmlformats.org/officeDocument/2006/relationships/image" Target="../media/image130.png"/><Relationship Id="rId13" Type="http://schemas.openxmlformats.org/officeDocument/2006/relationships/image" Target="../media/image12.png"/><Relationship Id="rId109" Type="http://schemas.openxmlformats.org/officeDocument/2006/relationships/image" Target="../media/image60.png"/><Relationship Id="rId260" Type="http://schemas.openxmlformats.org/officeDocument/2006/relationships/customXml" Target="../ink/ink130.xml"/><Relationship Id="rId316" Type="http://schemas.openxmlformats.org/officeDocument/2006/relationships/customXml" Target="../ink/ink158.xml"/><Relationship Id="rId55" Type="http://schemas.openxmlformats.org/officeDocument/2006/relationships/image" Target="../media/image33.png"/><Relationship Id="rId97" Type="http://schemas.openxmlformats.org/officeDocument/2006/relationships/image" Target="../media/image54.png"/><Relationship Id="rId120" Type="http://schemas.openxmlformats.org/officeDocument/2006/relationships/customXml" Target="../ink/ink60.xml"/><Relationship Id="rId358" Type="http://schemas.openxmlformats.org/officeDocument/2006/relationships/customXml" Target="../ink/ink179.xml"/><Relationship Id="rId162" Type="http://schemas.openxmlformats.org/officeDocument/2006/relationships/customXml" Target="../ink/ink81.xml"/><Relationship Id="rId218" Type="http://schemas.openxmlformats.org/officeDocument/2006/relationships/customXml" Target="../ink/ink109.xml"/><Relationship Id="rId271" Type="http://schemas.openxmlformats.org/officeDocument/2006/relationships/image" Target="../media/image141.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71.png"/><Relationship Id="rId327" Type="http://schemas.openxmlformats.org/officeDocument/2006/relationships/image" Target="../media/image169.png"/><Relationship Id="rId369" Type="http://schemas.openxmlformats.org/officeDocument/2006/relationships/image" Target="../media/image190.png"/><Relationship Id="rId173" Type="http://schemas.openxmlformats.org/officeDocument/2006/relationships/image" Target="../media/image92.png"/><Relationship Id="rId229" Type="http://schemas.openxmlformats.org/officeDocument/2006/relationships/image" Target="../media/image120.png"/><Relationship Id="rId240" Type="http://schemas.openxmlformats.org/officeDocument/2006/relationships/customXml" Target="../ink/ink120.xml"/><Relationship Id="rId35" Type="http://schemas.openxmlformats.org/officeDocument/2006/relationships/image" Target="../media/image23.png"/><Relationship Id="rId77" Type="http://schemas.openxmlformats.org/officeDocument/2006/relationships/image" Target="../media/image44.png"/><Relationship Id="rId100" Type="http://schemas.openxmlformats.org/officeDocument/2006/relationships/customXml" Target="../ink/ink50.xml"/><Relationship Id="rId282" Type="http://schemas.openxmlformats.org/officeDocument/2006/relationships/customXml" Target="../ink/ink141.xml"/><Relationship Id="rId338" Type="http://schemas.openxmlformats.org/officeDocument/2006/relationships/customXml" Target="../ink/ink169.xml"/><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customXml" Target="../ink/ink92.xml"/><Relationship Id="rId251" Type="http://schemas.openxmlformats.org/officeDocument/2006/relationships/image" Target="../media/image131.png"/><Relationship Id="rId46" Type="http://schemas.openxmlformats.org/officeDocument/2006/relationships/customXml" Target="../ink/ink23.xml"/><Relationship Id="rId293" Type="http://schemas.openxmlformats.org/officeDocument/2006/relationships/image" Target="../media/image152.png"/><Relationship Id="rId307" Type="http://schemas.openxmlformats.org/officeDocument/2006/relationships/image" Target="../media/image159.png"/><Relationship Id="rId349" Type="http://schemas.openxmlformats.org/officeDocument/2006/relationships/image" Target="../media/image180.png"/><Relationship Id="rId88" Type="http://schemas.openxmlformats.org/officeDocument/2006/relationships/customXml" Target="../ink/ink44.xml"/><Relationship Id="rId111" Type="http://schemas.openxmlformats.org/officeDocument/2006/relationships/image" Target="../media/image61.png"/><Relationship Id="rId153" Type="http://schemas.openxmlformats.org/officeDocument/2006/relationships/image" Target="../media/image82.png"/><Relationship Id="rId195" Type="http://schemas.openxmlformats.org/officeDocument/2006/relationships/image" Target="../media/image103.png"/><Relationship Id="rId209" Type="http://schemas.openxmlformats.org/officeDocument/2006/relationships/image" Target="../media/image110.png"/><Relationship Id="rId360" Type="http://schemas.openxmlformats.org/officeDocument/2006/relationships/customXml" Target="../ink/ink180.xml"/><Relationship Id="rId220" Type="http://schemas.openxmlformats.org/officeDocument/2006/relationships/customXml" Target="../ink/ink110.xml"/><Relationship Id="rId15" Type="http://schemas.openxmlformats.org/officeDocument/2006/relationships/image" Target="../media/image13.png"/><Relationship Id="rId57" Type="http://schemas.openxmlformats.org/officeDocument/2006/relationships/image" Target="../media/image34.png"/><Relationship Id="rId262" Type="http://schemas.openxmlformats.org/officeDocument/2006/relationships/customXml" Target="../ink/ink131.xml"/><Relationship Id="rId318" Type="http://schemas.openxmlformats.org/officeDocument/2006/relationships/customXml" Target="../ink/ink159.xml"/><Relationship Id="rId99" Type="http://schemas.openxmlformats.org/officeDocument/2006/relationships/image" Target="../media/image55.png"/><Relationship Id="rId122" Type="http://schemas.openxmlformats.org/officeDocument/2006/relationships/customXml" Target="../ink/ink61.xml"/><Relationship Id="rId164" Type="http://schemas.openxmlformats.org/officeDocument/2006/relationships/customXml" Target="../ink/ink82.xml"/><Relationship Id="rId371" Type="http://schemas.openxmlformats.org/officeDocument/2006/relationships/image" Target="../media/image191.png"/></Relationships>
</file>

<file path=ppt/slides/_rels/slide8.xml.rels><?xml version="1.0" encoding="UTF-8" standalone="yes"?>
<Relationships xmlns="http://schemas.openxmlformats.org/package/2006/relationships"><Relationship Id="rId3" Type="http://schemas.openxmlformats.org/officeDocument/2006/relationships/customXml" Target="../ink/ink189.xml"/><Relationship Id="rId2" Type="http://schemas.openxmlformats.org/officeDocument/2006/relationships/image" Target="../media/image195.png"/><Relationship Id="rId1" Type="http://schemas.openxmlformats.org/officeDocument/2006/relationships/slideLayout" Target="../slideLayouts/slideLayout4.xml"/><Relationship Id="rId5" Type="http://schemas.openxmlformats.org/officeDocument/2006/relationships/customXml" Target="../ink/ink190.xml"/><Relationship Id="rId4" Type="http://schemas.openxmlformats.org/officeDocument/2006/relationships/image" Target="../media/image1100.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fontScale="90000"/>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a:t>
            </a:r>
            <a:r>
              <a:rPr lang="en-US" sz="5300" b="1" dirty="0">
                <a:gradFill>
                  <a:gsLst>
                    <a:gs pos="4000">
                      <a:schemeClr val="accent2"/>
                    </a:gs>
                    <a:gs pos="100000">
                      <a:schemeClr val="accent1"/>
                    </a:gs>
                  </a:gsLst>
                  <a:lin ang="6000000" scaled="0"/>
                </a:gradFill>
                <a:latin typeface="Cooper Black" panose="0208090404030B020404" pitchFamily="18" charset="0"/>
              </a:rPr>
              <a:t>S/4HANA </a:t>
            </a:r>
            <a:r>
              <a:rPr lang="en-US" sz="6600" b="1" dirty="0">
                <a:gradFill>
                  <a:gsLst>
                    <a:gs pos="4000">
                      <a:schemeClr val="accent2"/>
                    </a:gs>
                    <a:gs pos="100000">
                      <a:schemeClr val="accent1"/>
                    </a:gs>
                  </a:gsLst>
                  <a:lin ang="6000000" scaled="0"/>
                </a:gradFill>
                <a:latin typeface="Cooper Black" panose="0208090404030B020404" pitchFamily="18" charset="0"/>
              </a:rPr>
              <a:t>CDS, BTP Full Stack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2</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63242" y="550638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21577" y="27992"/>
            <a:ext cx="11245612" cy="711081"/>
          </a:xfrm>
        </p:spPr>
        <p:txBody>
          <a:bodyPr>
            <a:noAutofit/>
          </a:bodyPr>
          <a:lstStyle/>
          <a:p>
            <a:r>
              <a:rPr lang="en-US" sz="3200" dirty="0">
                <a:latin typeface="Cooper Black" panose="0208090404030B020404" pitchFamily="18" charset="0"/>
              </a:rPr>
              <a:t>Difference between SE11 Views and CDS views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graphicFrame>
        <p:nvGraphicFramePr>
          <p:cNvPr id="3" name="Table 9">
            <a:extLst>
              <a:ext uri="{FF2B5EF4-FFF2-40B4-BE49-F238E27FC236}">
                <a16:creationId xmlns:a16="http://schemas.microsoft.com/office/drawing/2014/main" id="{C12C32AE-3245-408F-69E8-957E75D0F1CC}"/>
              </a:ext>
            </a:extLst>
          </p:cNvPr>
          <p:cNvGraphicFramePr>
            <a:graphicFrameLocks noGrp="1"/>
          </p:cNvGraphicFramePr>
          <p:nvPr/>
        </p:nvGraphicFramePr>
        <p:xfrm>
          <a:off x="121577" y="698293"/>
          <a:ext cx="11865039" cy="5842200"/>
        </p:xfrm>
        <a:graphic>
          <a:graphicData uri="http://schemas.openxmlformats.org/drawingml/2006/table">
            <a:tbl>
              <a:tblPr firstRow="1" bandRow="1"/>
              <a:tblGrid>
                <a:gridCol w="5961105">
                  <a:extLst>
                    <a:ext uri="{9D8B030D-6E8A-4147-A177-3AD203B41FA5}">
                      <a16:colId xmlns:a16="http://schemas.microsoft.com/office/drawing/2014/main" val="492789545"/>
                    </a:ext>
                  </a:extLst>
                </a:gridCol>
                <a:gridCol w="2880320">
                  <a:extLst>
                    <a:ext uri="{9D8B030D-6E8A-4147-A177-3AD203B41FA5}">
                      <a16:colId xmlns:a16="http://schemas.microsoft.com/office/drawing/2014/main" val="3085866232"/>
                    </a:ext>
                  </a:extLst>
                </a:gridCol>
                <a:gridCol w="3023614">
                  <a:extLst>
                    <a:ext uri="{9D8B030D-6E8A-4147-A177-3AD203B41FA5}">
                      <a16:colId xmlns:a16="http://schemas.microsoft.com/office/drawing/2014/main" val="3792804712"/>
                    </a:ext>
                  </a:extLst>
                </a:gridCol>
              </a:tblGrid>
              <a:tr h="449400">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Parameters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01F6B"/>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CDS Views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01F6B"/>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DDIC Views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01F6B"/>
                    </a:solidFill>
                  </a:tcPr>
                </a:tc>
                <a:extLst>
                  <a:ext uri="{0D108BD9-81ED-4DB2-BD59-A6C34878D82A}">
                    <a16:rowId xmlns:a16="http://schemas.microsoft.com/office/drawing/2014/main" val="2138577122"/>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Code To data paradigm</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1267772070"/>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Complexity</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3093090499"/>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Outer join is supported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1362941534"/>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Support unions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1595743472"/>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Complex Expression language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4165906566"/>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Ability to aggregate data and write where on aggregated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3348803152"/>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Analytical consumption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2489620257"/>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Support for OData Service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3605629758"/>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Allowing Type definition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1258980607"/>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Metadata extension for UI Consumption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1283299472"/>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Parameters and predicate support ($session)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1339897487"/>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S/4HANA Embedded Analytics Support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3761333491"/>
                  </a:ext>
                </a:extLst>
              </a:tr>
            </a:tbl>
          </a:graphicData>
        </a:graphic>
      </p:graphicFrame>
    </p:spTree>
    <p:extLst>
      <p:ext uri="{BB962C8B-B14F-4D97-AF65-F5344CB8AC3E}">
        <p14:creationId xmlns:p14="http://schemas.microsoft.com/office/powerpoint/2010/main" val="158401956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Why someone fails to learn CDS from google?</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871680"/>
            <a:ext cx="11619905" cy="36933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&lt; &gt;</a:t>
            </a: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grpSp>
        <p:nvGrpSpPr>
          <p:cNvPr id="11" name="Group 10">
            <a:extLst>
              <a:ext uri="{FF2B5EF4-FFF2-40B4-BE49-F238E27FC236}">
                <a16:creationId xmlns:a16="http://schemas.microsoft.com/office/drawing/2014/main" id="{2C171962-7CAE-BFDD-88B9-88B9C0C010FE}"/>
              </a:ext>
            </a:extLst>
          </p:cNvPr>
          <p:cNvGrpSpPr/>
          <p:nvPr/>
        </p:nvGrpSpPr>
        <p:grpSpPr>
          <a:xfrm>
            <a:off x="774433" y="401150"/>
            <a:ext cx="360" cy="360"/>
            <a:chOff x="774433" y="401150"/>
            <a:chExt cx="360" cy="36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56C454EE-C792-3547-18D5-2B98BF9F9ABA}"/>
                    </a:ext>
                  </a:extLst>
                </p14:cNvPr>
                <p14:cNvContentPartPr/>
                <p14:nvPr/>
              </p14:nvContentPartPr>
              <p14:xfrm>
                <a:off x="774433" y="401150"/>
                <a:ext cx="360" cy="360"/>
              </p14:xfrm>
            </p:contentPart>
          </mc:Choice>
          <mc:Fallback xmlns="">
            <p:pic>
              <p:nvPicPr>
                <p:cNvPr id="9" name="Ink 8">
                  <a:extLst>
                    <a:ext uri="{FF2B5EF4-FFF2-40B4-BE49-F238E27FC236}">
                      <a16:creationId xmlns:a16="http://schemas.microsoft.com/office/drawing/2014/main" id="{56C454EE-C792-3547-18D5-2B98BF9F9ABA}"/>
                    </a:ext>
                  </a:extLst>
                </p:cNvPr>
                <p:cNvPicPr/>
                <p:nvPr/>
              </p:nvPicPr>
              <p:blipFill>
                <a:blip r:embed="rId7"/>
                <a:stretch>
                  <a:fillRect/>
                </a:stretch>
              </p:blipFill>
              <p:spPr>
                <a:xfrm>
                  <a:off x="765793" y="3925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CE2BC26F-BE05-3048-D4FD-B80751AA871A}"/>
                    </a:ext>
                  </a:extLst>
                </p14:cNvPr>
                <p14:cNvContentPartPr/>
                <p14:nvPr/>
              </p14:nvContentPartPr>
              <p14:xfrm>
                <a:off x="774433" y="401150"/>
                <a:ext cx="360" cy="360"/>
              </p14:xfrm>
            </p:contentPart>
          </mc:Choice>
          <mc:Fallback xmlns="">
            <p:pic>
              <p:nvPicPr>
                <p:cNvPr id="10" name="Ink 9">
                  <a:extLst>
                    <a:ext uri="{FF2B5EF4-FFF2-40B4-BE49-F238E27FC236}">
                      <a16:creationId xmlns:a16="http://schemas.microsoft.com/office/drawing/2014/main" id="{CE2BC26F-BE05-3048-D4FD-B80751AA871A}"/>
                    </a:ext>
                  </a:extLst>
                </p:cNvPr>
                <p:cNvPicPr/>
                <p:nvPr/>
              </p:nvPicPr>
              <p:blipFill>
                <a:blip r:embed="rId7"/>
                <a:stretch>
                  <a:fillRect/>
                </a:stretch>
              </p:blipFill>
              <p:spPr>
                <a:xfrm>
                  <a:off x="765793" y="392510"/>
                  <a:ext cx="18000" cy="18000"/>
                </a:xfrm>
                <a:prstGeom prst="rect">
                  <a:avLst/>
                </a:prstGeom>
              </p:spPr>
            </p:pic>
          </mc:Fallback>
        </mc:AlternateContent>
      </p:grpSp>
      <p:pic>
        <p:nvPicPr>
          <p:cNvPr id="1026" name="Picture 2" descr="CBSE CLASS XII ENGINEERING GRAPHICS PRACTICALS MACHINE BLOCK 03 - YouTube">
            <a:extLst>
              <a:ext uri="{FF2B5EF4-FFF2-40B4-BE49-F238E27FC236}">
                <a16:creationId xmlns:a16="http://schemas.microsoft.com/office/drawing/2014/main" id="{2DC14AA3-EE52-B121-4EAC-D0FACC71266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7788" y="762806"/>
            <a:ext cx="6733054" cy="378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399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
        <p:nvSpPr>
          <p:cNvPr id="9" name="Rectangle: Rounded Corners 8">
            <a:extLst>
              <a:ext uri="{FF2B5EF4-FFF2-40B4-BE49-F238E27FC236}">
                <a16:creationId xmlns:a16="http://schemas.microsoft.com/office/drawing/2014/main" id="{8D733875-09AD-3A09-43A4-D723B2043475}"/>
              </a:ext>
            </a:extLst>
          </p:cNvPr>
          <p:cNvSpPr/>
          <p:nvPr/>
        </p:nvSpPr>
        <p:spPr>
          <a:xfrm>
            <a:off x="340379" y="2420888"/>
            <a:ext cx="3233393" cy="1359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CDS View</a:t>
            </a:r>
          </a:p>
        </p:txBody>
      </p:sp>
      <p:sp>
        <p:nvSpPr>
          <p:cNvPr id="10" name="Rectangle 9">
            <a:extLst>
              <a:ext uri="{FF2B5EF4-FFF2-40B4-BE49-F238E27FC236}">
                <a16:creationId xmlns:a16="http://schemas.microsoft.com/office/drawing/2014/main" id="{4F87ECF4-6264-E6EF-61B3-C1E2A8A6C151}"/>
              </a:ext>
            </a:extLst>
          </p:cNvPr>
          <p:cNvSpPr/>
          <p:nvPr/>
        </p:nvSpPr>
        <p:spPr>
          <a:xfrm>
            <a:off x="8974732" y="707504"/>
            <a:ext cx="3101200" cy="53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ABAP Program</a:t>
            </a:r>
          </a:p>
        </p:txBody>
      </p:sp>
      <p:sp>
        <p:nvSpPr>
          <p:cNvPr id="11" name="Rectangle 10">
            <a:extLst>
              <a:ext uri="{FF2B5EF4-FFF2-40B4-BE49-F238E27FC236}">
                <a16:creationId xmlns:a16="http://schemas.microsoft.com/office/drawing/2014/main" id="{D2E0EFBC-6008-978E-D0BE-F2804BC9F7D7}"/>
              </a:ext>
            </a:extLst>
          </p:cNvPr>
          <p:cNvSpPr/>
          <p:nvPr/>
        </p:nvSpPr>
        <p:spPr>
          <a:xfrm>
            <a:off x="8974732" y="1556792"/>
            <a:ext cx="3101200" cy="53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Fiori App</a:t>
            </a:r>
          </a:p>
        </p:txBody>
      </p:sp>
      <p:sp>
        <p:nvSpPr>
          <p:cNvPr id="12" name="Rectangle 11">
            <a:extLst>
              <a:ext uri="{FF2B5EF4-FFF2-40B4-BE49-F238E27FC236}">
                <a16:creationId xmlns:a16="http://schemas.microsoft.com/office/drawing/2014/main" id="{C97B2B06-6616-CE8B-AB54-345552D28C14}"/>
              </a:ext>
            </a:extLst>
          </p:cNvPr>
          <p:cNvSpPr/>
          <p:nvPr/>
        </p:nvSpPr>
        <p:spPr>
          <a:xfrm>
            <a:off x="8974732" y="2420888"/>
            <a:ext cx="3101200" cy="53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Data Analytics</a:t>
            </a:r>
          </a:p>
        </p:txBody>
      </p:sp>
      <p:sp>
        <p:nvSpPr>
          <p:cNvPr id="13" name="Rectangle 12">
            <a:extLst>
              <a:ext uri="{FF2B5EF4-FFF2-40B4-BE49-F238E27FC236}">
                <a16:creationId xmlns:a16="http://schemas.microsoft.com/office/drawing/2014/main" id="{DA209D96-3338-CD8A-F793-9F579E9E6CF2}"/>
              </a:ext>
            </a:extLst>
          </p:cNvPr>
          <p:cNvSpPr/>
          <p:nvPr/>
        </p:nvSpPr>
        <p:spPr>
          <a:xfrm>
            <a:off x="8988604" y="3337658"/>
            <a:ext cx="3087328" cy="811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S/4HANA embedded Analytics</a:t>
            </a:r>
          </a:p>
        </p:txBody>
      </p:sp>
      <p:sp>
        <p:nvSpPr>
          <p:cNvPr id="14" name="Rectangle 13">
            <a:extLst>
              <a:ext uri="{FF2B5EF4-FFF2-40B4-BE49-F238E27FC236}">
                <a16:creationId xmlns:a16="http://schemas.microsoft.com/office/drawing/2014/main" id="{A0602769-73AC-5D61-DF8F-03F411FD29E4}"/>
              </a:ext>
            </a:extLst>
          </p:cNvPr>
          <p:cNvSpPr/>
          <p:nvPr/>
        </p:nvSpPr>
        <p:spPr>
          <a:xfrm>
            <a:off x="8981668" y="4489786"/>
            <a:ext cx="3087328" cy="811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Integration API</a:t>
            </a:r>
          </a:p>
        </p:txBody>
      </p:sp>
      <p:sp>
        <p:nvSpPr>
          <p:cNvPr id="15" name="Rectangle 14">
            <a:extLst>
              <a:ext uri="{FF2B5EF4-FFF2-40B4-BE49-F238E27FC236}">
                <a16:creationId xmlns:a16="http://schemas.microsoft.com/office/drawing/2014/main" id="{183C93C9-98AF-2121-683D-ED3C9AB4BD4B}"/>
              </a:ext>
            </a:extLst>
          </p:cNvPr>
          <p:cNvSpPr/>
          <p:nvPr/>
        </p:nvSpPr>
        <p:spPr>
          <a:xfrm>
            <a:off x="8968511" y="5649215"/>
            <a:ext cx="3087328" cy="811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RAP/BOPF</a:t>
            </a:r>
          </a:p>
        </p:txBody>
      </p:sp>
      <p:cxnSp>
        <p:nvCxnSpPr>
          <p:cNvPr id="17" name="Connector: Elbow 16">
            <a:extLst>
              <a:ext uri="{FF2B5EF4-FFF2-40B4-BE49-F238E27FC236}">
                <a16:creationId xmlns:a16="http://schemas.microsoft.com/office/drawing/2014/main" id="{7849032B-4AC7-B98B-3AD7-ECEBB732C44F}"/>
              </a:ext>
            </a:extLst>
          </p:cNvPr>
          <p:cNvCxnSpPr>
            <a:stCxn id="10" idx="1"/>
          </p:cNvCxnSpPr>
          <p:nvPr/>
        </p:nvCxnSpPr>
        <p:spPr>
          <a:xfrm rot="10800000" flipV="1">
            <a:off x="3573772" y="972848"/>
            <a:ext cx="5400960" cy="15920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9329E68-BBCB-22DB-7170-3BE7DBAAD6F2}"/>
              </a:ext>
            </a:extLst>
          </p:cNvPr>
          <p:cNvCxnSpPr>
            <a:stCxn id="11" idx="1"/>
          </p:cNvCxnSpPr>
          <p:nvPr/>
        </p:nvCxnSpPr>
        <p:spPr>
          <a:xfrm rot="10800000" flipV="1">
            <a:off x="3573772" y="1822136"/>
            <a:ext cx="5400960" cy="1030799"/>
          </a:xfrm>
          <a:prstGeom prst="bentConnector3">
            <a:avLst>
              <a:gd name="adj1" fmla="val 4309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D7CB911-8755-F18A-4FFC-74162E88257B}"/>
              </a:ext>
            </a:extLst>
          </p:cNvPr>
          <p:cNvSpPr txBox="1"/>
          <p:nvPr/>
        </p:nvSpPr>
        <p:spPr>
          <a:xfrm>
            <a:off x="6670476" y="1455642"/>
            <a:ext cx="2160240"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@Odata.publish</a:t>
            </a:r>
          </a:p>
        </p:txBody>
      </p:sp>
      <p:cxnSp>
        <p:nvCxnSpPr>
          <p:cNvPr id="23" name="Connector: Elbow 22">
            <a:extLst>
              <a:ext uri="{FF2B5EF4-FFF2-40B4-BE49-F238E27FC236}">
                <a16:creationId xmlns:a16="http://schemas.microsoft.com/office/drawing/2014/main" id="{CA21B9DF-5A1C-013F-1990-C38BEF60C471}"/>
              </a:ext>
            </a:extLst>
          </p:cNvPr>
          <p:cNvCxnSpPr>
            <a:endCxn id="9" idx="3"/>
          </p:cNvCxnSpPr>
          <p:nvPr/>
        </p:nvCxnSpPr>
        <p:spPr>
          <a:xfrm rot="10800000" flipV="1">
            <a:off x="3573773" y="2564902"/>
            <a:ext cx="5394739" cy="535561"/>
          </a:xfrm>
          <a:prstGeom prst="bentConnector3">
            <a:avLst>
              <a:gd name="adj1" fmla="val 34088"/>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DFF609F-FB79-B0FD-7A44-D38723D2A822}"/>
              </a:ext>
            </a:extLst>
          </p:cNvPr>
          <p:cNvSpPr txBox="1"/>
          <p:nvPr/>
        </p:nvSpPr>
        <p:spPr>
          <a:xfrm>
            <a:off x="7102524" y="2231495"/>
            <a:ext cx="2160240" cy="58477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@Analytics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@AnalyticDetails</a:t>
            </a:r>
          </a:p>
        </p:txBody>
      </p:sp>
      <p:cxnSp>
        <p:nvCxnSpPr>
          <p:cNvPr id="27" name="Connector: Elbow 26">
            <a:extLst>
              <a:ext uri="{FF2B5EF4-FFF2-40B4-BE49-F238E27FC236}">
                <a16:creationId xmlns:a16="http://schemas.microsoft.com/office/drawing/2014/main" id="{CC56EA87-9B4E-80A0-2693-9DA795D7044E}"/>
              </a:ext>
            </a:extLst>
          </p:cNvPr>
          <p:cNvCxnSpPr>
            <a:stCxn id="13" idx="1"/>
          </p:cNvCxnSpPr>
          <p:nvPr/>
        </p:nvCxnSpPr>
        <p:spPr>
          <a:xfrm rot="10800000">
            <a:off x="3567552" y="3329651"/>
            <a:ext cx="5421052" cy="4137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C324DF4-F58A-83CD-335C-2B1BCCF1B4E8}"/>
              </a:ext>
            </a:extLst>
          </p:cNvPr>
          <p:cNvSpPr txBox="1"/>
          <p:nvPr/>
        </p:nvSpPr>
        <p:spPr>
          <a:xfrm>
            <a:off x="6800945" y="3248335"/>
            <a:ext cx="2160240"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@Odata.publish</a:t>
            </a:r>
          </a:p>
        </p:txBody>
      </p:sp>
      <p:sp>
        <p:nvSpPr>
          <p:cNvPr id="29" name="TextBox 28">
            <a:extLst>
              <a:ext uri="{FF2B5EF4-FFF2-40B4-BE49-F238E27FC236}">
                <a16:creationId xmlns:a16="http://schemas.microsoft.com/office/drawing/2014/main" id="{8BCB78DB-20BF-0985-3EB1-23A413FE387B}"/>
              </a:ext>
            </a:extLst>
          </p:cNvPr>
          <p:cNvSpPr txBox="1"/>
          <p:nvPr/>
        </p:nvSpPr>
        <p:spPr>
          <a:xfrm>
            <a:off x="6808271" y="3499867"/>
            <a:ext cx="2160240" cy="58477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@Analytics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@AnalyticDetails</a:t>
            </a:r>
          </a:p>
        </p:txBody>
      </p:sp>
      <p:cxnSp>
        <p:nvCxnSpPr>
          <p:cNvPr id="31" name="Connector: Elbow 30">
            <a:extLst>
              <a:ext uri="{FF2B5EF4-FFF2-40B4-BE49-F238E27FC236}">
                <a16:creationId xmlns:a16="http://schemas.microsoft.com/office/drawing/2014/main" id="{74863172-54D1-AC9D-8064-F4FCCECBA8C1}"/>
              </a:ext>
            </a:extLst>
          </p:cNvPr>
          <p:cNvCxnSpPr>
            <a:stCxn id="14" idx="1"/>
          </p:cNvCxnSpPr>
          <p:nvPr/>
        </p:nvCxnSpPr>
        <p:spPr>
          <a:xfrm rot="10800000">
            <a:off x="3567552" y="3536509"/>
            <a:ext cx="5414116" cy="1358988"/>
          </a:xfrm>
          <a:prstGeom prst="bentConnector3">
            <a:avLst>
              <a:gd name="adj1" fmla="val 5155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9A52F1ED-56DB-6C03-4DED-E53C59B646FD}"/>
              </a:ext>
            </a:extLst>
          </p:cNvPr>
          <p:cNvPicPr>
            <a:picLocks noChangeAspect="1"/>
          </p:cNvPicPr>
          <p:nvPr/>
        </p:nvPicPr>
        <p:blipFill>
          <a:blip r:embed="rId6"/>
          <a:stretch>
            <a:fillRect/>
          </a:stretch>
        </p:blipFill>
        <p:spPr>
          <a:xfrm>
            <a:off x="6670476" y="4441712"/>
            <a:ext cx="2200275" cy="457200"/>
          </a:xfrm>
          <a:prstGeom prst="rect">
            <a:avLst/>
          </a:prstGeom>
        </p:spPr>
      </p:pic>
      <p:cxnSp>
        <p:nvCxnSpPr>
          <p:cNvPr id="36" name="Connector: Elbow 35">
            <a:extLst>
              <a:ext uri="{FF2B5EF4-FFF2-40B4-BE49-F238E27FC236}">
                <a16:creationId xmlns:a16="http://schemas.microsoft.com/office/drawing/2014/main" id="{76AA1B35-3865-FCEA-2607-26D8DF463872}"/>
              </a:ext>
            </a:extLst>
          </p:cNvPr>
          <p:cNvCxnSpPr>
            <a:stCxn id="15" idx="1"/>
          </p:cNvCxnSpPr>
          <p:nvPr/>
        </p:nvCxnSpPr>
        <p:spPr>
          <a:xfrm rot="10800000">
            <a:off x="3567553" y="3743370"/>
            <a:ext cx="5400959" cy="2311557"/>
          </a:xfrm>
          <a:prstGeom prst="bentConnector3">
            <a:avLst>
              <a:gd name="adj1" fmla="val 6140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21C1E88-4877-C1A2-C99C-01C686AB6BC7}"/>
              </a:ext>
            </a:extLst>
          </p:cNvPr>
          <p:cNvSpPr txBox="1"/>
          <p:nvPr/>
        </p:nvSpPr>
        <p:spPr>
          <a:xfrm>
            <a:off x="6302299" y="5558045"/>
            <a:ext cx="2168377" cy="523220"/>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@Odata.publish</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@ObjectModel</a:t>
            </a:r>
          </a:p>
        </p:txBody>
      </p:sp>
      <p:sp>
        <p:nvSpPr>
          <p:cNvPr id="2" name="Title 7">
            <a:extLst>
              <a:ext uri="{FF2B5EF4-FFF2-40B4-BE49-F238E27FC236}">
                <a16:creationId xmlns:a16="http://schemas.microsoft.com/office/drawing/2014/main" id="{A1A0E91D-32AC-AFFA-79FB-D86EFF39B8A1}"/>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CDS Perspective</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Tree>
    <p:extLst>
      <p:ext uri="{BB962C8B-B14F-4D97-AF65-F5344CB8AC3E}">
        <p14:creationId xmlns:p14="http://schemas.microsoft.com/office/powerpoint/2010/main" val="3321347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VDM – Virtual data modeling</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692696"/>
            <a:ext cx="11619905" cy="156966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Is a gold standard and best practice to build CDS views in S/4HANA projects. This standard is adopted already by SAP so by learning this you will also be able to understand standard CDS view structures. </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When we join a project, we would not need any KT from anyone if project follow VDM</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In absence of a colleague, we will be able to manage the development and understand purpose</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When SAP deliver standard CDS views, they do not share mobile no. of their SAP labs developer</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It allows great modularization and the best practices for a scalable project design</a:t>
            </a:r>
            <a:endParaRPr kumimoji="0" lang="en-IN" sz="1600" b="0" i="0" u="none" strike="noStrike" kern="1200" cap="none" spc="0" normalizeH="0" baseline="0" noProof="0" dirty="0">
              <a:ln>
                <a:noFill/>
              </a:ln>
              <a:solidFill>
                <a:prstClr val="black"/>
              </a:solidFill>
              <a:effectLst/>
              <a:uLnTx/>
              <a:uFillTx/>
              <a:latin typeface="Segoe UI"/>
              <a:ea typeface="+mn-ea"/>
              <a:cs typeface="+mn-cs"/>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
        <p:nvSpPr>
          <p:cNvPr id="9" name="Rectangle 8">
            <a:extLst>
              <a:ext uri="{FF2B5EF4-FFF2-40B4-BE49-F238E27FC236}">
                <a16:creationId xmlns:a16="http://schemas.microsoft.com/office/drawing/2014/main" id="{18AA534A-DEAB-85B0-2E98-5006FB288B3C}"/>
              </a:ext>
            </a:extLst>
          </p:cNvPr>
          <p:cNvSpPr/>
          <p:nvPr/>
        </p:nvSpPr>
        <p:spPr>
          <a:xfrm>
            <a:off x="373949" y="2551718"/>
            <a:ext cx="2880320"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Private</a:t>
            </a:r>
          </a:p>
        </p:txBody>
      </p:sp>
      <p:sp>
        <p:nvSpPr>
          <p:cNvPr id="10" name="Rectangle 9">
            <a:extLst>
              <a:ext uri="{FF2B5EF4-FFF2-40B4-BE49-F238E27FC236}">
                <a16:creationId xmlns:a16="http://schemas.microsoft.com/office/drawing/2014/main" id="{3006D462-B7DF-48F8-2189-72AFB2404526}"/>
              </a:ext>
            </a:extLst>
          </p:cNvPr>
          <p:cNvSpPr/>
          <p:nvPr/>
        </p:nvSpPr>
        <p:spPr>
          <a:xfrm>
            <a:off x="4710171" y="2327452"/>
            <a:ext cx="2880320"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Interface views</a:t>
            </a:r>
          </a:p>
        </p:txBody>
      </p:sp>
      <p:sp>
        <p:nvSpPr>
          <p:cNvPr id="11" name="Rectangle 10">
            <a:extLst>
              <a:ext uri="{FF2B5EF4-FFF2-40B4-BE49-F238E27FC236}">
                <a16:creationId xmlns:a16="http://schemas.microsoft.com/office/drawing/2014/main" id="{25967FC8-CC93-268B-8571-667B1743886D}"/>
              </a:ext>
            </a:extLst>
          </p:cNvPr>
          <p:cNvSpPr/>
          <p:nvPr/>
        </p:nvSpPr>
        <p:spPr>
          <a:xfrm>
            <a:off x="9046393" y="2574795"/>
            <a:ext cx="2880320"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Consumption</a:t>
            </a:r>
          </a:p>
        </p:txBody>
      </p:sp>
      <p:sp>
        <p:nvSpPr>
          <p:cNvPr id="12" name="Rectangle 11">
            <a:extLst>
              <a:ext uri="{FF2B5EF4-FFF2-40B4-BE49-F238E27FC236}">
                <a16:creationId xmlns:a16="http://schemas.microsoft.com/office/drawing/2014/main" id="{5112D85B-739B-2A09-9156-BF2974C19D90}"/>
              </a:ext>
            </a:extLst>
          </p:cNvPr>
          <p:cNvSpPr/>
          <p:nvPr/>
        </p:nvSpPr>
        <p:spPr>
          <a:xfrm>
            <a:off x="6598122" y="2982436"/>
            <a:ext cx="2016224"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Composite</a:t>
            </a:r>
          </a:p>
        </p:txBody>
      </p:sp>
      <p:sp>
        <p:nvSpPr>
          <p:cNvPr id="13" name="Rectangle 12">
            <a:extLst>
              <a:ext uri="{FF2B5EF4-FFF2-40B4-BE49-F238E27FC236}">
                <a16:creationId xmlns:a16="http://schemas.microsoft.com/office/drawing/2014/main" id="{A2DD457D-A2A0-5500-1A6C-ABED021A062B}"/>
              </a:ext>
            </a:extLst>
          </p:cNvPr>
          <p:cNvSpPr/>
          <p:nvPr/>
        </p:nvSpPr>
        <p:spPr>
          <a:xfrm>
            <a:off x="3550443" y="2998282"/>
            <a:ext cx="2016224"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Basic</a:t>
            </a:r>
          </a:p>
        </p:txBody>
      </p:sp>
      <p:cxnSp>
        <p:nvCxnSpPr>
          <p:cNvPr id="15" name="Connector: Elbow 14">
            <a:extLst>
              <a:ext uri="{FF2B5EF4-FFF2-40B4-BE49-F238E27FC236}">
                <a16:creationId xmlns:a16="http://schemas.microsoft.com/office/drawing/2014/main" id="{D022DCA7-67F1-ABF4-82E3-4025FAD34207}"/>
              </a:ext>
            </a:extLst>
          </p:cNvPr>
          <p:cNvCxnSpPr>
            <a:stCxn id="10" idx="2"/>
            <a:endCxn id="13" idx="0"/>
          </p:cNvCxnSpPr>
          <p:nvPr/>
        </p:nvCxnSpPr>
        <p:spPr>
          <a:xfrm rot="5400000">
            <a:off x="5242310" y="2090261"/>
            <a:ext cx="224266" cy="15917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2699FE6-EB06-3152-6997-FD28C166AABB}"/>
              </a:ext>
            </a:extLst>
          </p:cNvPr>
          <p:cNvCxnSpPr>
            <a:stCxn id="10" idx="2"/>
            <a:endCxn id="12" idx="0"/>
          </p:cNvCxnSpPr>
          <p:nvPr/>
        </p:nvCxnSpPr>
        <p:spPr>
          <a:xfrm rot="16200000" flipH="1">
            <a:off x="6774072" y="2150274"/>
            <a:ext cx="208420" cy="14559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9374613-8F75-E9B9-E406-FF0AAB31833C}"/>
              </a:ext>
            </a:extLst>
          </p:cNvPr>
          <p:cNvCxnSpPr/>
          <p:nvPr/>
        </p:nvCxnSpPr>
        <p:spPr>
          <a:xfrm>
            <a:off x="3430116" y="2982435"/>
            <a:ext cx="0" cy="3684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02BE48-40F1-14B5-A6CE-737F8FCAF56F}"/>
              </a:ext>
            </a:extLst>
          </p:cNvPr>
          <p:cNvCxnSpPr/>
          <p:nvPr/>
        </p:nvCxnSpPr>
        <p:spPr>
          <a:xfrm>
            <a:off x="8758708" y="2982434"/>
            <a:ext cx="0" cy="3684723"/>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D629227-71DB-25F8-B402-DCCD1FC34ACA}"/>
              </a:ext>
            </a:extLst>
          </p:cNvPr>
          <p:cNvSpPr txBox="1"/>
          <p:nvPr/>
        </p:nvSpPr>
        <p:spPr>
          <a:xfrm>
            <a:off x="198101" y="2982434"/>
            <a:ext cx="3232014" cy="2308324"/>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Starts with P_ </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@VDM.private: true</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These are the views built by SAP and reused by SAP itself.</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As a developer we can use private views to build our views but </a:t>
            </a:r>
            <a:r>
              <a:rPr kumimoji="0" lang="en-US" sz="1600" b="1" i="0" u="none" strike="noStrike" kern="1200" cap="none" spc="0" normalizeH="0" baseline="0" noProof="0" dirty="0">
                <a:ln>
                  <a:noFill/>
                </a:ln>
                <a:solidFill>
                  <a:prstClr val="black"/>
                </a:solidFill>
                <a:effectLst/>
                <a:uLnTx/>
                <a:uFillTx/>
                <a:latin typeface="Segoe UI"/>
                <a:ea typeface="+mn-ea"/>
                <a:cs typeface="+mn-cs"/>
              </a:rPr>
              <a:t>we must not?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SAP do not guarantee the stable contract</a:t>
            </a:r>
          </a:p>
        </p:txBody>
      </p:sp>
      <p:sp>
        <p:nvSpPr>
          <p:cNvPr id="66" name="TextBox 65">
            <a:extLst>
              <a:ext uri="{FF2B5EF4-FFF2-40B4-BE49-F238E27FC236}">
                <a16:creationId xmlns:a16="http://schemas.microsoft.com/office/drawing/2014/main" id="{FDAFF4D1-4174-F492-0AAE-5631D21C98D9}"/>
              </a:ext>
            </a:extLst>
          </p:cNvPr>
          <p:cNvSpPr txBox="1"/>
          <p:nvPr/>
        </p:nvSpPr>
        <p:spPr>
          <a:xfrm>
            <a:off x="3550443" y="3501008"/>
            <a:ext cx="5063899" cy="2677656"/>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Starts with I_, @VDM.viewType : #BASIC, #COMPOSITE</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We can certainly use them in our projects, view on view because contract remains stable </a:t>
            </a:r>
            <a:r>
              <a:rPr kumimoji="0" lang="en-US" sz="1400" b="0" i="0" u="none" strike="noStrike" kern="1200" cap="none" spc="0" normalizeH="0" baseline="0" noProof="0" dirty="0" err="1">
                <a:ln>
                  <a:noFill/>
                </a:ln>
                <a:solidFill>
                  <a:prstClr val="black"/>
                </a:solidFill>
                <a:effectLst/>
                <a:uLnTx/>
                <a:uFillTx/>
                <a:latin typeface="Segoe UI"/>
                <a:ea typeface="+mn-ea"/>
                <a:cs typeface="+mn-cs"/>
              </a:rPr>
              <a:t>RoR</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Basic views are always used to ready either Pure Master or Pure transaction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If we want combination of master and transaction data we can go with composite views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A composite view can act like a #CUBE view for data analytics. Usually these views are used to aggregate data with @DefaultAggregation annotation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We can build interface views on top of private(our) or other interface views</a:t>
            </a:r>
          </a:p>
        </p:txBody>
      </p:sp>
      <p:sp>
        <p:nvSpPr>
          <p:cNvPr id="67" name="TextBox 66">
            <a:extLst>
              <a:ext uri="{FF2B5EF4-FFF2-40B4-BE49-F238E27FC236}">
                <a16:creationId xmlns:a16="http://schemas.microsoft.com/office/drawing/2014/main" id="{B66B4C33-8F35-2141-FE4D-41533998AFBC}"/>
              </a:ext>
            </a:extLst>
          </p:cNvPr>
          <p:cNvSpPr txBox="1"/>
          <p:nvPr/>
        </p:nvSpPr>
        <p:spPr>
          <a:xfrm>
            <a:off x="8927464" y="3085726"/>
            <a:ext cx="3044610" cy="2893100"/>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Starts with C_, @VDM.viewType : #COMPOSITION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They are used for final consumption for our use case e.g. Fiori App, Analytics, Integration etc.</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Annotations related to final UI and tool consumption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In Data analytics we create with annotation @Analytic.query: true</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Which creates a </a:t>
            </a:r>
            <a:r>
              <a:rPr kumimoji="0" lang="en-US" sz="1400" b="0" i="0" u="none" strike="noStrike" kern="1200" cap="none" spc="0" normalizeH="0" baseline="0" noProof="0" dirty="0" err="1">
                <a:ln>
                  <a:noFill/>
                </a:ln>
                <a:solidFill>
                  <a:prstClr val="black"/>
                </a:solidFill>
                <a:effectLst/>
                <a:uLnTx/>
                <a:uFillTx/>
                <a:latin typeface="Segoe UI"/>
                <a:ea typeface="+mn-ea"/>
                <a:cs typeface="+mn-cs"/>
              </a:rPr>
              <a:t>BeX</a:t>
            </a:r>
            <a:r>
              <a:rPr kumimoji="0" lang="en-US" sz="1400" b="0" i="0" u="none" strike="noStrike" kern="1200" cap="none" spc="0" normalizeH="0" baseline="0" noProof="0" dirty="0">
                <a:ln>
                  <a:noFill/>
                </a:ln>
                <a:solidFill>
                  <a:prstClr val="black"/>
                </a:solidFill>
                <a:effectLst/>
                <a:uLnTx/>
                <a:uFillTx/>
                <a:latin typeface="Segoe UI"/>
                <a:ea typeface="+mn-ea"/>
                <a:cs typeface="+mn-cs"/>
              </a:rPr>
              <a:t> query in SAP S/4HANA.</a:t>
            </a:r>
          </a:p>
        </p:txBody>
      </p:sp>
      <p:cxnSp>
        <p:nvCxnSpPr>
          <p:cNvPr id="69" name="Straight Arrow Connector 68">
            <a:extLst>
              <a:ext uri="{FF2B5EF4-FFF2-40B4-BE49-F238E27FC236}">
                <a16:creationId xmlns:a16="http://schemas.microsoft.com/office/drawing/2014/main" id="{15531614-B3D2-432F-AB96-83D71F214D1A}"/>
              </a:ext>
            </a:extLst>
          </p:cNvPr>
          <p:cNvCxnSpPr>
            <a:stCxn id="9" idx="3"/>
            <a:endCxn id="10" idx="1"/>
          </p:cNvCxnSpPr>
          <p:nvPr/>
        </p:nvCxnSpPr>
        <p:spPr>
          <a:xfrm flipV="1">
            <a:off x="3254269" y="2550734"/>
            <a:ext cx="1455902" cy="224266"/>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95285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97939" y="114243"/>
            <a:ext cx="11030576" cy="72246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ooper Black" panose="0208090404030B020404" pitchFamily="18" charset="0"/>
                <a:cs typeface="Times New Roman" panose="02020603050405020304" pitchFamily="18" charset="0"/>
              </a:rPr>
              <a:t>Arrangement</a:t>
            </a:r>
            <a:endParaRPr kumimoji="0" lang="en-IN" sz="3200" b="1" i="0" u="none" strike="noStrike" kern="1200" cap="none" spc="0" normalizeH="0" baseline="0" noProof="0" dirty="0">
              <a:ln>
                <a:noFill/>
              </a:ln>
              <a:solidFill>
                <a:prstClr val="black"/>
              </a:solidFill>
              <a:effectLst/>
              <a:uLnTx/>
              <a:uFillTx/>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
        <p:nvSpPr>
          <p:cNvPr id="11" name="Rectangle 10">
            <a:extLst>
              <a:ext uri="{FF2B5EF4-FFF2-40B4-BE49-F238E27FC236}">
                <a16:creationId xmlns:a16="http://schemas.microsoft.com/office/drawing/2014/main" id="{C324D572-95AC-A2C5-9DA4-D7E7BEB36746}"/>
              </a:ext>
            </a:extLst>
          </p:cNvPr>
          <p:cNvSpPr/>
          <p:nvPr/>
        </p:nvSpPr>
        <p:spPr>
          <a:xfrm>
            <a:off x="116701" y="5879018"/>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2" name="Rectangle 11">
            <a:extLst>
              <a:ext uri="{FF2B5EF4-FFF2-40B4-BE49-F238E27FC236}">
                <a16:creationId xmlns:a16="http://schemas.microsoft.com/office/drawing/2014/main" id="{F390ABC4-4483-5E61-3697-A9F9C81D433D}"/>
              </a:ext>
            </a:extLst>
          </p:cNvPr>
          <p:cNvSpPr/>
          <p:nvPr/>
        </p:nvSpPr>
        <p:spPr>
          <a:xfrm>
            <a:off x="1845950" y="5879018"/>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3" name="Rectangle 12">
            <a:extLst>
              <a:ext uri="{FF2B5EF4-FFF2-40B4-BE49-F238E27FC236}">
                <a16:creationId xmlns:a16="http://schemas.microsoft.com/office/drawing/2014/main" id="{FD44F5B0-AC96-E9BC-81CB-BF40B52A7639}"/>
              </a:ext>
            </a:extLst>
          </p:cNvPr>
          <p:cNvSpPr/>
          <p:nvPr/>
        </p:nvSpPr>
        <p:spPr>
          <a:xfrm>
            <a:off x="3587674" y="5879018"/>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4" name="Rectangle 13">
            <a:extLst>
              <a:ext uri="{FF2B5EF4-FFF2-40B4-BE49-F238E27FC236}">
                <a16:creationId xmlns:a16="http://schemas.microsoft.com/office/drawing/2014/main" id="{E7804BD7-1E3B-C638-F4DA-8D4C9379026D}"/>
              </a:ext>
            </a:extLst>
          </p:cNvPr>
          <p:cNvSpPr/>
          <p:nvPr/>
        </p:nvSpPr>
        <p:spPr>
          <a:xfrm>
            <a:off x="5316923" y="5879018"/>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5" name="Rectangle 14">
            <a:extLst>
              <a:ext uri="{FF2B5EF4-FFF2-40B4-BE49-F238E27FC236}">
                <a16:creationId xmlns:a16="http://schemas.microsoft.com/office/drawing/2014/main" id="{644DEBCF-21C9-EBC5-EA9F-12247B442F3E}"/>
              </a:ext>
            </a:extLst>
          </p:cNvPr>
          <p:cNvSpPr/>
          <p:nvPr/>
        </p:nvSpPr>
        <p:spPr>
          <a:xfrm>
            <a:off x="7047220" y="5869732"/>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6" name="Rectangle 15">
            <a:extLst>
              <a:ext uri="{FF2B5EF4-FFF2-40B4-BE49-F238E27FC236}">
                <a16:creationId xmlns:a16="http://schemas.microsoft.com/office/drawing/2014/main" id="{1BE14855-C195-E01E-7D1C-544B86C5B545}"/>
              </a:ext>
            </a:extLst>
          </p:cNvPr>
          <p:cNvSpPr/>
          <p:nvPr/>
        </p:nvSpPr>
        <p:spPr>
          <a:xfrm>
            <a:off x="8776469" y="5869732"/>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7" name="Rectangle 16">
            <a:extLst>
              <a:ext uri="{FF2B5EF4-FFF2-40B4-BE49-F238E27FC236}">
                <a16:creationId xmlns:a16="http://schemas.microsoft.com/office/drawing/2014/main" id="{810F3C5B-04C5-07F4-A133-42CBB2A3DC4F}"/>
              </a:ext>
            </a:extLst>
          </p:cNvPr>
          <p:cNvSpPr/>
          <p:nvPr/>
        </p:nvSpPr>
        <p:spPr>
          <a:xfrm>
            <a:off x="10505718" y="5861134"/>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9" name="Rectangle 18">
            <a:extLst>
              <a:ext uri="{FF2B5EF4-FFF2-40B4-BE49-F238E27FC236}">
                <a16:creationId xmlns:a16="http://schemas.microsoft.com/office/drawing/2014/main" id="{000EDD3B-96A3-DABD-28A8-41C53668288D}"/>
              </a:ext>
            </a:extLst>
          </p:cNvPr>
          <p:cNvSpPr/>
          <p:nvPr/>
        </p:nvSpPr>
        <p:spPr>
          <a:xfrm>
            <a:off x="1396041" y="4953825"/>
            <a:ext cx="2520280"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a:ea typeface="+mn-ea"/>
                <a:cs typeface="+mn-cs"/>
              </a:rPr>
              <a:t>Private views</a:t>
            </a:r>
          </a:p>
        </p:txBody>
      </p:sp>
      <p:sp>
        <p:nvSpPr>
          <p:cNvPr id="20" name="Rectangle 19">
            <a:extLst>
              <a:ext uri="{FF2B5EF4-FFF2-40B4-BE49-F238E27FC236}">
                <a16:creationId xmlns:a16="http://schemas.microsoft.com/office/drawing/2014/main" id="{069105EC-579B-1D7D-EDF0-3A1134AA289A}"/>
              </a:ext>
            </a:extLst>
          </p:cNvPr>
          <p:cNvSpPr/>
          <p:nvPr/>
        </p:nvSpPr>
        <p:spPr>
          <a:xfrm>
            <a:off x="4435685" y="4953825"/>
            <a:ext cx="2520280"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a:ea typeface="+mn-ea"/>
                <a:cs typeface="+mn-cs"/>
              </a:rPr>
              <a:t>Private views</a:t>
            </a:r>
          </a:p>
        </p:txBody>
      </p:sp>
      <p:sp>
        <p:nvSpPr>
          <p:cNvPr id="21" name="Rectangle 20">
            <a:extLst>
              <a:ext uri="{FF2B5EF4-FFF2-40B4-BE49-F238E27FC236}">
                <a16:creationId xmlns:a16="http://schemas.microsoft.com/office/drawing/2014/main" id="{11A8E8CA-4DFE-7600-51EA-E5630828CC86}"/>
              </a:ext>
            </a:extLst>
          </p:cNvPr>
          <p:cNvSpPr/>
          <p:nvPr/>
        </p:nvSpPr>
        <p:spPr>
          <a:xfrm>
            <a:off x="560386" y="4161737"/>
            <a:ext cx="2519200" cy="43640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Basic interface views</a:t>
            </a:r>
          </a:p>
        </p:txBody>
      </p:sp>
      <p:sp>
        <p:nvSpPr>
          <p:cNvPr id="22" name="Rectangle 21">
            <a:extLst>
              <a:ext uri="{FF2B5EF4-FFF2-40B4-BE49-F238E27FC236}">
                <a16:creationId xmlns:a16="http://schemas.microsoft.com/office/drawing/2014/main" id="{43CE0811-7F15-CBF3-CA67-463827992352}"/>
              </a:ext>
            </a:extLst>
          </p:cNvPr>
          <p:cNvSpPr/>
          <p:nvPr/>
        </p:nvSpPr>
        <p:spPr>
          <a:xfrm>
            <a:off x="3894029" y="4161737"/>
            <a:ext cx="2519200" cy="43640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Basic interface views</a:t>
            </a:r>
          </a:p>
        </p:txBody>
      </p:sp>
      <p:sp>
        <p:nvSpPr>
          <p:cNvPr id="23" name="Rectangle 22">
            <a:extLst>
              <a:ext uri="{FF2B5EF4-FFF2-40B4-BE49-F238E27FC236}">
                <a16:creationId xmlns:a16="http://schemas.microsoft.com/office/drawing/2014/main" id="{16A86DF2-2A25-5F8A-10C2-2CC8DE0B6976}"/>
              </a:ext>
            </a:extLst>
          </p:cNvPr>
          <p:cNvSpPr/>
          <p:nvPr/>
        </p:nvSpPr>
        <p:spPr>
          <a:xfrm>
            <a:off x="6838086" y="4161737"/>
            <a:ext cx="2519200" cy="43640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Basic interface views</a:t>
            </a:r>
          </a:p>
        </p:txBody>
      </p:sp>
      <p:sp>
        <p:nvSpPr>
          <p:cNvPr id="24" name="Rectangle 23">
            <a:extLst>
              <a:ext uri="{FF2B5EF4-FFF2-40B4-BE49-F238E27FC236}">
                <a16:creationId xmlns:a16="http://schemas.microsoft.com/office/drawing/2014/main" id="{D5AC199A-36A0-68C4-658A-EE7AAD4D480C}"/>
              </a:ext>
            </a:extLst>
          </p:cNvPr>
          <p:cNvSpPr/>
          <p:nvPr/>
        </p:nvSpPr>
        <p:spPr>
          <a:xfrm>
            <a:off x="2382581" y="3225633"/>
            <a:ext cx="2519200" cy="43640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Interface composite views</a:t>
            </a:r>
          </a:p>
        </p:txBody>
      </p:sp>
      <p:sp>
        <p:nvSpPr>
          <p:cNvPr id="25" name="Rectangle 24">
            <a:extLst>
              <a:ext uri="{FF2B5EF4-FFF2-40B4-BE49-F238E27FC236}">
                <a16:creationId xmlns:a16="http://schemas.microsoft.com/office/drawing/2014/main" id="{3F5BC3D0-FE72-D9D3-E69F-2E82FC2BB34F}"/>
              </a:ext>
            </a:extLst>
          </p:cNvPr>
          <p:cNvSpPr/>
          <p:nvPr/>
        </p:nvSpPr>
        <p:spPr>
          <a:xfrm>
            <a:off x="5842127" y="3231585"/>
            <a:ext cx="2519200" cy="43640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Interface Composite views</a:t>
            </a:r>
          </a:p>
        </p:txBody>
      </p:sp>
      <p:sp>
        <p:nvSpPr>
          <p:cNvPr id="26" name="Rectangle 25">
            <a:extLst>
              <a:ext uri="{FF2B5EF4-FFF2-40B4-BE49-F238E27FC236}">
                <a16:creationId xmlns:a16="http://schemas.microsoft.com/office/drawing/2014/main" id="{48E27AE2-5F29-C63C-777A-FBEEDCCCBEE6}"/>
              </a:ext>
            </a:extLst>
          </p:cNvPr>
          <p:cNvSpPr/>
          <p:nvPr/>
        </p:nvSpPr>
        <p:spPr>
          <a:xfrm>
            <a:off x="4111830" y="2420888"/>
            <a:ext cx="2519200" cy="43640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Consumption views</a:t>
            </a:r>
          </a:p>
        </p:txBody>
      </p:sp>
      <p:cxnSp>
        <p:nvCxnSpPr>
          <p:cNvPr id="28" name="Connector: Elbow 27">
            <a:extLst>
              <a:ext uri="{FF2B5EF4-FFF2-40B4-BE49-F238E27FC236}">
                <a16:creationId xmlns:a16="http://schemas.microsoft.com/office/drawing/2014/main" id="{48EFEB1C-594A-5A14-CB92-D43D7334A043}"/>
              </a:ext>
            </a:extLst>
          </p:cNvPr>
          <p:cNvCxnSpPr>
            <a:stCxn id="11" idx="0"/>
            <a:endCxn id="19" idx="2"/>
          </p:cNvCxnSpPr>
          <p:nvPr/>
        </p:nvCxnSpPr>
        <p:spPr>
          <a:xfrm rot="5400000" flipH="1" flipV="1">
            <a:off x="1524409" y="4747246"/>
            <a:ext cx="479788" cy="17837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3D1C36EE-2B69-C37A-4607-B16CA8C9C860}"/>
              </a:ext>
            </a:extLst>
          </p:cNvPr>
          <p:cNvCxnSpPr>
            <a:stCxn id="12" idx="0"/>
            <a:endCxn id="19" idx="2"/>
          </p:cNvCxnSpPr>
          <p:nvPr/>
        </p:nvCxnSpPr>
        <p:spPr>
          <a:xfrm rot="5400000" flipH="1" flipV="1">
            <a:off x="2389033" y="5611871"/>
            <a:ext cx="479788" cy="545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F53D7622-1B91-2D3D-395F-BA62DC6D87A2}"/>
              </a:ext>
            </a:extLst>
          </p:cNvPr>
          <p:cNvCxnSpPr>
            <a:stCxn id="13" idx="0"/>
            <a:endCxn id="20" idx="2"/>
          </p:cNvCxnSpPr>
          <p:nvPr/>
        </p:nvCxnSpPr>
        <p:spPr>
          <a:xfrm rot="5400000" flipH="1" flipV="1">
            <a:off x="4779717" y="4962911"/>
            <a:ext cx="479788" cy="13524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8DF415B6-702B-29BE-B1DE-4B5671847BFA}"/>
              </a:ext>
            </a:extLst>
          </p:cNvPr>
          <p:cNvCxnSpPr>
            <a:stCxn id="12" idx="0"/>
            <a:endCxn id="20" idx="2"/>
          </p:cNvCxnSpPr>
          <p:nvPr/>
        </p:nvCxnSpPr>
        <p:spPr>
          <a:xfrm rot="5400000" flipH="1" flipV="1">
            <a:off x="3908855" y="4092049"/>
            <a:ext cx="479788" cy="30941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DD36B6E1-4E65-E3E2-B445-4824C1C8EF05}"/>
              </a:ext>
            </a:extLst>
          </p:cNvPr>
          <p:cNvCxnSpPr>
            <a:stCxn id="14" idx="0"/>
            <a:endCxn id="20" idx="2"/>
          </p:cNvCxnSpPr>
          <p:nvPr/>
        </p:nvCxnSpPr>
        <p:spPr>
          <a:xfrm rot="16200000" flipV="1">
            <a:off x="5644342" y="5450713"/>
            <a:ext cx="479788" cy="3768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83BD39C3-19B6-B7D5-D8BF-76BBFE8A9F73}"/>
              </a:ext>
            </a:extLst>
          </p:cNvPr>
          <p:cNvCxnSpPr>
            <a:stCxn id="15" idx="0"/>
            <a:endCxn id="20" idx="2"/>
          </p:cNvCxnSpPr>
          <p:nvPr/>
        </p:nvCxnSpPr>
        <p:spPr>
          <a:xfrm rot="16200000" flipV="1">
            <a:off x="6514134" y="4580921"/>
            <a:ext cx="470502" cy="21071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8EAC3CB6-FBD0-EE54-19DD-9D62244939FC}"/>
              </a:ext>
            </a:extLst>
          </p:cNvPr>
          <p:cNvCxnSpPr>
            <a:stCxn id="16" idx="0"/>
            <a:endCxn id="23" idx="2"/>
          </p:cNvCxnSpPr>
          <p:nvPr/>
        </p:nvCxnSpPr>
        <p:spPr>
          <a:xfrm rot="16200000" flipV="1">
            <a:off x="8179145" y="4516683"/>
            <a:ext cx="1271590" cy="14345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166F503D-A4E0-F455-FC66-20E50740C5F9}"/>
              </a:ext>
            </a:extLst>
          </p:cNvPr>
          <p:cNvCxnSpPr>
            <a:stCxn id="17" idx="0"/>
            <a:endCxn id="23" idx="2"/>
          </p:cNvCxnSpPr>
          <p:nvPr/>
        </p:nvCxnSpPr>
        <p:spPr>
          <a:xfrm rot="16200000" flipV="1">
            <a:off x="9048068" y="3647760"/>
            <a:ext cx="1262992" cy="31637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A17627AA-294C-8A98-53D7-4BF8A36A5DC6}"/>
              </a:ext>
            </a:extLst>
          </p:cNvPr>
          <p:cNvCxnSpPr>
            <a:stCxn id="20" idx="0"/>
            <a:endCxn id="22" idx="2"/>
          </p:cNvCxnSpPr>
          <p:nvPr/>
        </p:nvCxnSpPr>
        <p:spPr>
          <a:xfrm rot="16200000" flipV="1">
            <a:off x="5246886" y="4504886"/>
            <a:ext cx="355683" cy="5421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6E71370F-8572-373B-DBDA-268D09CC6C76}"/>
              </a:ext>
            </a:extLst>
          </p:cNvPr>
          <p:cNvCxnSpPr>
            <a:stCxn id="15" idx="0"/>
            <a:endCxn id="22" idx="2"/>
          </p:cNvCxnSpPr>
          <p:nvPr/>
        </p:nvCxnSpPr>
        <p:spPr>
          <a:xfrm rot="16200000" flipV="1">
            <a:off x="5842492" y="3909279"/>
            <a:ext cx="1271590" cy="2649315"/>
          </a:xfrm>
          <a:prstGeom prst="bentConnector3">
            <a:avLst>
              <a:gd name="adj1" fmla="val 852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92D5A9AC-5548-62B1-A1E1-6D11D2916F22}"/>
              </a:ext>
            </a:extLst>
          </p:cNvPr>
          <p:cNvCxnSpPr>
            <a:stCxn id="19" idx="0"/>
            <a:endCxn id="21" idx="2"/>
          </p:cNvCxnSpPr>
          <p:nvPr/>
        </p:nvCxnSpPr>
        <p:spPr>
          <a:xfrm rot="16200000" flipV="1">
            <a:off x="2060243" y="4357886"/>
            <a:ext cx="355683" cy="8361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DCF6092-EB26-432A-7253-6BC9A94F8118}"/>
              </a:ext>
            </a:extLst>
          </p:cNvPr>
          <p:cNvCxnSpPr>
            <a:stCxn id="22" idx="1"/>
            <a:endCxn id="21" idx="3"/>
          </p:cNvCxnSpPr>
          <p:nvPr/>
        </p:nvCxnSpPr>
        <p:spPr>
          <a:xfrm flipH="1">
            <a:off x="3079586" y="4379940"/>
            <a:ext cx="814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69824C8A-1AF1-AD57-B7C3-3EC1D7628EFC}"/>
              </a:ext>
            </a:extLst>
          </p:cNvPr>
          <p:cNvCxnSpPr>
            <a:stCxn id="21" idx="0"/>
            <a:endCxn id="24" idx="2"/>
          </p:cNvCxnSpPr>
          <p:nvPr/>
        </p:nvCxnSpPr>
        <p:spPr>
          <a:xfrm rot="5400000" flipH="1" flipV="1">
            <a:off x="2481234" y="3000791"/>
            <a:ext cx="499699" cy="18221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94FBB4A2-FC36-4841-D480-47BD91043CCC}"/>
              </a:ext>
            </a:extLst>
          </p:cNvPr>
          <p:cNvCxnSpPr>
            <a:stCxn id="22" idx="0"/>
            <a:endCxn id="24" idx="2"/>
          </p:cNvCxnSpPr>
          <p:nvPr/>
        </p:nvCxnSpPr>
        <p:spPr>
          <a:xfrm rot="16200000" flipV="1">
            <a:off x="4148056" y="3156164"/>
            <a:ext cx="499699" cy="15114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DFEF15F3-9CB7-9B22-C981-F167937B45B6}"/>
              </a:ext>
            </a:extLst>
          </p:cNvPr>
          <p:cNvCxnSpPr>
            <a:cxnSpLocks/>
            <a:stCxn id="22" idx="0"/>
            <a:endCxn id="25" idx="2"/>
          </p:cNvCxnSpPr>
          <p:nvPr/>
        </p:nvCxnSpPr>
        <p:spPr>
          <a:xfrm rot="5400000" flipH="1" flipV="1">
            <a:off x="5880805" y="2940815"/>
            <a:ext cx="493747" cy="19480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1FDFA585-E067-6639-E81E-36A3088758C3}"/>
              </a:ext>
            </a:extLst>
          </p:cNvPr>
          <p:cNvCxnSpPr>
            <a:stCxn id="17" idx="0"/>
            <a:endCxn id="25" idx="3"/>
          </p:cNvCxnSpPr>
          <p:nvPr/>
        </p:nvCxnSpPr>
        <p:spPr>
          <a:xfrm rot="16200000" flipV="1">
            <a:off x="8605712" y="3205403"/>
            <a:ext cx="2411346" cy="29001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B39D85D9-5E25-A06A-B2FD-A8F6A0F91171}"/>
              </a:ext>
            </a:extLst>
          </p:cNvPr>
          <p:cNvCxnSpPr>
            <a:stCxn id="23" idx="0"/>
            <a:endCxn id="25" idx="2"/>
          </p:cNvCxnSpPr>
          <p:nvPr/>
        </p:nvCxnSpPr>
        <p:spPr>
          <a:xfrm rot="16200000" flipV="1">
            <a:off x="7352834" y="3416884"/>
            <a:ext cx="493747" cy="9959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35D076E0-27B5-8BF8-A619-CE0B3ED332EA}"/>
              </a:ext>
            </a:extLst>
          </p:cNvPr>
          <p:cNvCxnSpPr>
            <a:stCxn id="24" idx="0"/>
            <a:endCxn id="26" idx="2"/>
          </p:cNvCxnSpPr>
          <p:nvPr/>
        </p:nvCxnSpPr>
        <p:spPr>
          <a:xfrm rot="5400000" flipH="1" flipV="1">
            <a:off x="4322635" y="2176839"/>
            <a:ext cx="368340" cy="17292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80F7C49F-5A85-DA7D-EC40-B252E6E8CEBB}"/>
              </a:ext>
            </a:extLst>
          </p:cNvPr>
          <p:cNvCxnSpPr>
            <a:stCxn id="25" idx="0"/>
            <a:endCxn id="26" idx="2"/>
          </p:cNvCxnSpPr>
          <p:nvPr/>
        </p:nvCxnSpPr>
        <p:spPr>
          <a:xfrm rot="16200000" flipV="1">
            <a:off x="6049433" y="2179290"/>
            <a:ext cx="374292" cy="17302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80246B72-6726-6566-40C9-8DC48B22CC49}"/>
              </a:ext>
            </a:extLst>
          </p:cNvPr>
          <p:cNvSpPr txBox="1"/>
          <p:nvPr/>
        </p:nvSpPr>
        <p:spPr>
          <a:xfrm>
            <a:off x="8491542" y="3149464"/>
            <a:ext cx="1729249"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#CUBE</a:t>
            </a:r>
          </a:p>
        </p:txBody>
      </p:sp>
      <p:sp>
        <p:nvSpPr>
          <p:cNvPr id="70" name="TextBox 69">
            <a:extLst>
              <a:ext uri="{FF2B5EF4-FFF2-40B4-BE49-F238E27FC236}">
                <a16:creationId xmlns:a16="http://schemas.microsoft.com/office/drawing/2014/main" id="{94FB5EF7-8D73-E3ED-A020-E50EF15A76F9}"/>
              </a:ext>
            </a:extLst>
          </p:cNvPr>
          <p:cNvSpPr txBox="1"/>
          <p:nvPr/>
        </p:nvSpPr>
        <p:spPr>
          <a:xfrm>
            <a:off x="6811321" y="2441142"/>
            <a:ext cx="2163411"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@Analytic.query</a:t>
            </a:r>
          </a:p>
        </p:txBody>
      </p:sp>
      <p:sp>
        <p:nvSpPr>
          <p:cNvPr id="71" name="Rectangle 70">
            <a:extLst>
              <a:ext uri="{FF2B5EF4-FFF2-40B4-BE49-F238E27FC236}">
                <a16:creationId xmlns:a16="http://schemas.microsoft.com/office/drawing/2014/main" id="{F19BC5C8-5BD1-2506-4E91-33ED6E34FD66}"/>
              </a:ext>
            </a:extLst>
          </p:cNvPr>
          <p:cNvSpPr/>
          <p:nvPr/>
        </p:nvSpPr>
        <p:spPr>
          <a:xfrm>
            <a:off x="560386" y="764704"/>
            <a:ext cx="2653706" cy="5996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w="22225">
                  <a:solidFill>
                    <a:srgbClr val="662AD6"/>
                  </a:solidFill>
                  <a:prstDash val="solid"/>
                </a:ln>
                <a:solidFill>
                  <a:srgbClr val="662AD6">
                    <a:lumMod val="40000"/>
                    <a:lumOff val="60000"/>
                  </a:srgbClr>
                </a:solidFill>
                <a:effectLst/>
                <a:uLnTx/>
                <a:uFillTx/>
                <a:latin typeface="Segoe UI"/>
                <a:ea typeface="+mn-ea"/>
                <a:cs typeface="+mn-cs"/>
              </a:rPr>
              <a:t>Fiori App</a:t>
            </a:r>
          </a:p>
        </p:txBody>
      </p:sp>
      <p:sp>
        <p:nvSpPr>
          <p:cNvPr id="72" name="Rectangle 71">
            <a:extLst>
              <a:ext uri="{FF2B5EF4-FFF2-40B4-BE49-F238E27FC236}">
                <a16:creationId xmlns:a16="http://schemas.microsoft.com/office/drawing/2014/main" id="{1E466312-C0EE-BA9E-DC7C-993240AD7D45}"/>
              </a:ext>
            </a:extLst>
          </p:cNvPr>
          <p:cNvSpPr/>
          <p:nvPr/>
        </p:nvSpPr>
        <p:spPr>
          <a:xfrm>
            <a:off x="3624003" y="748605"/>
            <a:ext cx="2653706" cy="5996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w="22225">
                  <a:solidFill>
                    <a:srgbClr val="662AD6"/>
                  </a:solidFill>
                  <a:prstDash val="solid"/>
                </a:ln>
                <a:solidFill>
                  <a:srgbClr val="662AD6">
                    <a:lumMod val="40000"/>
                    <a:lumOff val="60000"/>
                  </a:srgbClr>
                </a:solidFill>
                <a:effectLst/>
                <a:uLnTx/>
                <a:uFillTx/>
                <a:latin typeface="Segoe UI"/>
                <a:ea typeface="+mn-ea"/>
                <a:cs typeface="+mn-cs"/>
              </a:rPr>
              <a:t>Analytic Tools</a:t>
            </a:r>
          </a:p>
        </p:txBody>
      </p:sp>
      <p:sp>
        <p:nvSpPr>
          <p:cNvPr id="73" name="Rectangle 72">
            <a:extLst>
              <a:ext uri="{FF2B5EF4-FFF2-40B4-BE49-F238E27FC236}">
                <a16:creationId xmlns:a16="http://schemas.microsoft.com/office/drawing/2014/main" id="{0E329182-3549-5C64-B5D3-4B30A9227A5B}"/>
              </a:ext>
            </a:extLst>
          </p:cNvPr>
          <p:cNvSpPr/>
          <p:nvPr/>
        </p:nvSpPr>
        <p:spPr>
          <a:xfrm>
            <a:off x="6543197" y="748605"/>
            <a:ext cx="2653706" cy="5996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w="22225">
                  <a:solidFill>
                    <a:srgbClr val="662AD6"/>
                  </a:solidFill>
                  <a:prstDash val="solid"/>
                </a:ln>
                <a:solidFill>
                  <a:srgbClr val="662AD6">
                    <a:lumMod val="40000"/>
                    <a:lumOff val="60000"/>
                  </a:srgbClr>
                </a:solidFill>
                <a:effectLst/>
                <a:uLnTx/>
                <a:uFillTx/>
                <a:latin typeface="Segoe UI"/>
                <a:ea typeface="+mn-ea"/>
                <a:cs typeface="+mn-cs"/>
              </a:rPr>
              <a:t>Third Party</a:t>
            </a:r>
          </a:p>
        </p:txBody>
      </p:sp>
      <p:sp>
        <p:nvSpPr>
          <p:cNvPr id="74" name="Rectangle 73">
            <a:extLst>
              <a:ext uri="{FF2B5EF4-FFF2-40B4-BE49-F238E27FC236}">
                <a16:creationId xmlns:a16="http://schemas.microsoft.com/office/drawing/2014/main" id="{5CBF7B41-410E-0B45-A7C5-B360362F9095}"/>
              </a:ext>
            </a:extLst>
          </p:cNvPr>
          <p:cNvSpPr/>
          <p:nvPr/>
        </p:nvSpPr>
        <p:spPr>
          <a:xfrm>
            <a:off x="9412045" y="740248"/>
            <a:ext cx="2653706" cy="5996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w="22225">
                  <a:solidFill>
                    <a:srgbClr val="662AD6"/>
                  </a:solidFill>
                  <a:prstDash val="solid"/>
                </a:ln>
                <a:solidFill>
                  <a:srgbClr val="662AD6">
                    <a:lumMod val="40000"/>
                    <a:lumOff val="60000"/>
                  </a:srgbClr>
                </a:solidFill>
                <a:effectLst/>
                <a:uLnTx/>
                <a:uFillTx/>
                <a:latin typeface="Segoe UI"/>
                <a:ea typeface="+mn-ea"/>
                <a:cs typeface="+mn-cs"/>
              </a:rPr>
              <a:t>API Consumer</a:t>
            </a:r>
          </a:p>
        </p:txBody>
      </p:sp>
      <p:sp>
        <p:nvSpPr>
          <p:cNvPr id="75" name="Rectangle 74">
            <a:extLst>
              <a:ext uri="{FF2B5EF4-FFF2-40B4-BE49-F238E27FC236}">
                <a16:creationId xmlns:a16="http://schemas.microsoft.com/office/drawing/2014/main" id="{3490FE02-E83B-7D95-AAA7-603069B2EF6E}"/>
              </a:ext>
            </a:extLst>
          </p:cNvPr>
          <p:cNvSpPr/>
          <p:nvPr/>
        </p:nvSpPr>
        <p:spPr>
          <a:xfrm>
            <a:off x="3760011" y="2243045"/>
            <a:ext cx="2519200" cy="43640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Consumption views</a:t>
            </a:r>
          </a:p>
        </p:txBody>
      </p:sp>
      <p:sp>
        <p:nvSpPr>
          <p:cNvPr id="76" name="Arrow: Up 75">
            <a:extLst>
              <a:ext uri="{FF2B5EF4-FFF2-40B4-BE49-F238E27FC236}">
                <a16:creationId xmlns:a16="http://schemas.microsoft.com/office/drawing/2014/main" id="{E9BE333B-9CB0-A4E3-9A75-7CAC585555D4}"/>
              </a:ext>
            </a:extLst>
          </p:cNvPr>
          <p:cNvSpPr/>
          <p:nvPr/>
        </p:nvSpPr>
        <p:spPr>
          <a:xfrm>
            <a:off x="1887239" y="1809741"/>
            <a:ext cx="257993" cy="4333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77" name="Arrow: Up 76">
            <a:extLst>
              <a:ext uri="{FF2B5EF4-FFF2-40B4-BE49-F238E27FC236}">
                <a16:creationId xmlns:a16="http://schemas.microsoft.com/office/drawing/2014/main" id="{A15BF93F-4FC1-E691-BA31-DD3B0B059326}"/>
              </a:ext>
            </a:extLst>
          </p:cNvPr>
          <p:cNvSpPr/>
          <p:nvPr/>
        </p:nvSpPr>
        <p:spPr>
          <a:xfrm>
            <a:off x="4692863" y="1767832"/>
            <a:ext cx="257993" cy="4333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78" name="Arrow: Up 77">
            <a:extLst>
              <a:ext uri="{FF2B5EF4-FFF2-40B4-BE49-F238E27FC236}">
                <a16:creationId xmlns:a16="http://schemas.microsoft.com/office/drawing/2014/main" id="{058DF31F-A566-AC97-DB6D-BE4257DA95FA}"/>
              </a:ext>
            </a:extLst>
          </p:cNvPr>
          <p:cNvSpPr/>
          <p:nvPr/>
        </p:nvSpPr>
        <p:spPr>
          <a:xfrm>
            <a:off x="7883147" y="1796675"/>
            <a:ext cx="257993" cy="4333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79" name="Arrow: Up 78">
            <a:extLst>
              <a:ext uri="{FF2B5EF4-FFF2-40B4-BE49-F238E27FC236}">
                <a16:creationId xmlns:a16="http://schemas.microsoft.com/office/drawing/2014/main" id="{587BF8BE-EBE7-A92B-79B3-9CE7108A2521}"/>
              </a:ext>
            </a:extLst>
          </p:cNvPr>
          <p:cNvSpPr/>
          <p:nvPr/>
        </p:nvSpPr>
        <p:spPr>
          <a:xfrm>
            <a:off x="10527691" y="1812547"/>
            <a:ext cx="257993" cy="4333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4238917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Use Case</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871680"/>
            <a:ext cx="11619905" cy="175432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We are working as S/4HANA consultant in a company, the company have sales stored in the EPM data table. We would like to build a dashboard to help company projecting following requirement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Total sales per Country – total gross amount, max net amount, average tax amount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Total Sales per Currency</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Total Sales per Product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Total Sales per Customer</a:t>
            </a: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Tree>
    <p:extLst>
      <p:ext uri="{BB962C8B-B14F-4D97-AF65-F5344CB8AC3E}">
        <p14:creationId xmlns:p14="http://schemas.microsoft.com/office/powerpoint/2010/main" val="2432384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After Break</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4247317"/>
          </a:xfrm>
          <a:prstGeom prst="rect">
            <a:avLst/>
          </a:prstGeom>
          <a:noFill/>
        </p:spPr>
        <p:txBody>
          <a:bodyPr wrap="square" rtlCol="0">
            <a:spAutoFit/>
          </a:bodyPr>
          <a:lstStyle/>
          <a:p>
            <a:pPr marL="342900" indent="-342900">
              <a:buFont typeface="Arial" panose="020B0604020202020204" pitchFamily="34" charset="0"/>
              <a:buChar char="•"/>
            </a:pPr>
            <a:r>
              <a:rPr lang="en-US" sz="1800" dirty="0"/>
              <a:t>Understand data model</a:t>
            </a:r>
          </a:p>
          <a:p>
            <a:pPr marL="342900" indent="-342900">
              <a:buFont typeface="Arial" panose="020B0604020202020204" pitchFamily="34" charset="0"/>
              <a:buChar char="•"/>
            </a:pPr>
            <a:r>
              <a:rPr lang="en-US" sz="1800" dirty="0"/>
              <a:t>Create your first CDS View</a:t>
            </a:r>
          </a:p>
          <a:p>
            <a:pPr marL="342900" indent="-342900">
              <a:buFont typeface="Arial" panose="020B0604020202020204" pitchFamily="34" charset="0"/>
              <a:buChar char="•"/>
            </a:pPr>
            <a:r>
              <a:rPr lang="en-US" sz="1800" dirty="0"/>
              <a:t>Consume CDS view in ABAP Program</a:t>
            </a:r>
          </a:p>
          <a:p>
            <a:pPr marL="342900" indent="-342900">
              <a:buFont typeface="Arial" panose="020B0604020202020204" pitchFamily="34" charset="0"/>
              <a:buChar char="•"/>
            </a:pPr>
            <a:r>
              <a:rPr lang="en-US" sz="1800" dirty="0"/>
              <a:t>Working with CDS entity</a:t>
            </a:r>
          </a:p>
          <a:p>
            <a:pPr marL="342900" indent="-342900">
              <a:buFont typeface="Arial" panose="020B0604020202020204" pitchFamily="34" charset="0"/>
              <a:buChar char="•"/>
            </a:pPr>
            <a:endParaRPr lang="en-US" sz="1800" dirty="0"/>
          </a:p>
          <a:p>
            <a:r>
              <a:rPr lang="en-US" sz="1800" dirty="0"/>
              <a:t>--break</a:t>
            </a:r>
          </a:p>
          <a:p>
            <a:pPr marL="342900" indent="-342900">
              <a:buFont typeface="Arial" panose="020B0604020202020204" pitchFamily="34" charset="0"/>
              <a:buChar char="•"/>
            </a:pPr>
            <a:r>
              <a:rPr lang="en-US" sz="1800" dirty="0"/>
              <a:t>Understanding CDS entities examples</a:t>
            </a:r>
          </a:p>
          <a:p>
            <a:pPr marL="342900" indent="-342900">
              <a:buFont typeface="Arial" panose="020B0604020202020204" pitchFamily="34" charset="0"/>
              <a:buChar char="•"/>
            </a:pPr>
            <a:r>
              <a:rPr lang="en-US" sz="1800" dirty="0"/>
              <a:t>Difference SE11 and CDS views</a:t>
            </a:r>
          </a:p>
          <a:p>
            <a:pPr marL="342900" indent="-342900">
              <a:buFont typeface="Arial" panose="020B0604020202020204" pitchFamily="34" charset="0"/>
              <a:buChar char="•"/>
            </a:pPr>
            <a:r>
              <a:rPr lang="en-US" sz="1800" dirty="0"/>
              <a:t>CDS perspective</a:t>
            </a:r>
          </a:p>
          <a:p>
            <a:pPr marL="342900" indent="-342900">
              <a:buFont typeface="Arial" panose="020B0604020202020204" pitchFamily="34" charset="0"/>
              <a:buChar char="•"/>
            </a:pPr>
            <a:endParaRPr lang="en-US" sz="1800" dirty="0"/>
          </a:p>
          <a:p>
            <a:r>
              <a:rPr lang="en-US" sz="1800" dirty="0"/>
              <a:t>--break</a:t>
            </a:r>
          </a:p>
          <a:p>
            <a:pPr marL="342900" indent="-342900">
              <a:buFont typeface="Arial" panose="020B0604020202020204" pitchFamily="34" charset="0"/>
              <a:buChar char="•"/>
            </a:pPr>
            <a:r>
              <a:rPr lang="en-US" sz="1800" dirty="0"/>
              <a:t>VDM – Virtual Data Model</a:t>
            </a:r>
          </a:p>
          <a:p>
            <a:pPr marL="342900" indent="-342900">
              <a:buFont typeface="Arial" panose="020B0604020202020204" pitchFamily="34" charset="0"/>
              <a:buChar char="•"/>
            </a:pPr>
            <a:r>
              <a:rPr lang="en-US" sz="1800" dirty="0"/>
              <a:t>Arrangements for VDM objects</a:t>
            </a:r>
          </a:p>
          <a:p>
            <a:pPr marL="342900" indent="-342900">
              <a:buFont typeface="Arial" panose="020B0604020202020204" pitchFamily="34" charset="0"/>
              <a:buChar char="•"/>
            </a:pPr>
            <a:r>
              <a:rPr lang="en-US" sz="1800" dirty="0"/>
              <a:t>Analytic use case</a:t>
            </a:r>
          </a:p>
          <a:p>
            <a:pPr marL="342900" indent="-342900">
              <a:buFont typeface="Arial" panose="020B0604020202020204" pitchFamily="34" charset="0"/>
              <a:buChar char="•"/>
            </a:pPr>
            <a:r>
              <a:rPr lang="en-US" sz="1800" dirty="0"/>
              <a:t>CDS Security and Steps for securing data</a:t>
            </a:r>
          </a:p>
        </p:txBody>
      </p:sp>
    </p:spTree>
    <p:extLst>
      <p:ext uri="{BB962C8B-B14F-4D97-AF65-F5344CB8AC3E}">
        <p14:creationId xmlns:p14="http://schemas.microsoft.com/office/powerpoint/2010/main" val="3679983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EPM Data Model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pic>
        <p:nvPicPr>
          <p:cNvPr id="3" name="Picture 2">
            <a:extLst>
              <a:ext uri="{FF2B5EF4-FFF2-40B4-BE49-F238E27FC236}">
                <a16:creationId xmlns:a16="http://schemas.microsoft.com/office/drawing/2014/main" id="{2EF09302-4A4B-32E3-BAD2-03FFE35CFEED}"/>
              </a:ext>
            </a:extLst>
          </p:cNvPr>
          <p:cNvPicPr>
            <a:picLocks noChangeAspect="1"/>
          </p:cNvPicPr>
          <p:nvPr/>
        </p:nvPicPr>
        <p:blipFill>
          <a:blip r:embed="rId3"/>
          <a:stretch>
            <a:fillRect/>
          </a:stretch>
        </p:blipFill>
        <p:spPr>
          <a:xfrm>
            <a:off x="1651314" y="944415"/>
            <a:ext cx="8701105" cy="5343613"/>
          </a:xfrm>
          <a:prstGeom prst="rect">
            <a:avLst/>
          </a:prstGeom>
        </p:spPr>
      </p:pic>
    </p:spTree>
    <p:extLst>
      <p:ext uri="{BB962C8B-B14F-4D97-AF65-F5344CB8AC3E}">
        <p14:creationId xmlns:p14="http://schemas.microsoft.com/office/powerpoint/2010/main" val="254151451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53C5BB-5919-B5E4-BFD4-6DDDC9E7C305}"/>
              </a:ext>
            </a:extLst>
          </p:cNvPr>
          <p:cNvSpPr>
            <a:spLocks noGrp="1"/>
          </p:cNvSpPr>
          <p:nvPr>
            <p:ph sz="quarter" idx="13"/>
          </p:nvPr>
        </p:nvSpPr>
        <p:spPr>
          <a:xfrm>
            <a:off x="549796" y="188640"/>
            <a:ext cx="10972800" cy="6192688"/>
          </a:xfrm>
        </p:spPr>
        <p:txBody>
          <a:bodyPr/>
          <a:lstStyle/>
          <a:p>
            <a:r>
              <a:rPr lang="en-IN" sz="2000" b="1" dirty="0" err="1"/>
              <a:t>node_key</a:t>
            </a:r>
            <a:r>
              <a:rPr lang="en-IN" sz="2000" b="1" dirty="0"/>
              <a:t> as a key</a:t>
            </a:r>
          </a:p>
          <a:p>
            <a:r>
              <a:rPr lang="en-IN" sz="2000" b="1" dirty="0"/>
              <a:t>all table names starts with SNWD*</a:t>
            </a:r>
          </a:p>
          <a:p>
            <a:r>
              <a:rPr lang="en-IN" sz="2000" b="1" dirty="0"/>
              <a:t>EPM - enterprise Procurement Model</a:t>
            </a:r>
          </a:p>
          <a:p>
            <a:r>
              <a:rPr lang="en-IN" sz="2000" b="1" dirty="0"/>
              <a:t>SNWD - SAP </a:t>
            </a:r>
            <a:r>
              <a:rPr lang="en-IN" sz="2000" b="1" dirty="0" err="1"/>
              <a:t>netweaver</a:t>
            </a:r>
            <a:r>
              <a:rPr lang="en-IN" sz="2000" b="1" dirty="0"/>
              <a:t> Development</a:t>
            </a:r>
          </a:p>
          <a:p>
            <a:endParaRPr lang="en-IN" sz="2000" b="1" dirty="0"/>
          </a:p>
          <a:p>
            <a:r>
              <a:rPr lang="en-IN" sz="2000" b="1" dirty="0"/>
              <a:t>BP addresses</a:t>
            </a:r>
          </a:p>
          <a:p>
            <a:r>
              <a:rPr lang="en-IN" sz="2000" b="1" dirty="0"/>
              <a:t>SNWD_BPA.ADDRESS_GUID = SNWD_AD.NODE_KEY</a:t>
            </a:r>
          </a:p>
          <a:p>
            <a:r>
              <a:rPr lang="en-IN" sz="2000" b="1" dirty="0"/>
              <a:t>Product Texts </a:t>
            </a:r>
          </a:p>
          <a:p>
            <a:r>
              <a:rPr lang="en-IN" sz="2000" b="1" dirty="0"/>
              <a:t>SNWD_PD.NODE_KEY = SNWD_TEXTS.PARENT_KEY</a:t>
            </a:r>
          </a:p>
          <a:p>
            <a:r>
              <a:rPr lang="en-IN" sz="2000" b="1" dirty="0"/>
              <a:t>Sales order Item products</a:t>
            </a:r>
          </a:p>
          <a:p>
            <a:r>
              <a:rPr lang="en-IN" sz="2000" b="1" dirty="0"/>
              <a:t>SNWD_SO_I.PRODUCT_GUID = SNWD_PD.NODE_KEY</a:t>
            </a:r>
          </a:p>
          <a:p>
            <a:r>
              <a:rPr lang="en-IN" sz="2000" b="1" dirty="0"/>
              <a:t>Sales order Business partners</a:t>
            </a:r>
          </a:p>
          <a:p>
            <a:r>
              <a:rPr lang="en-IN" sz="2000" b="1" dirty="0"/>
              <a:t>SNWD_SO.BUYER_GUID = SNWD_BPA.NODE_KEY</a:t>
            </a:r>
          </a:p>
          <a:p>
            <a:r>
              <a:rPr lang="en-IN" sz="2000" b="1" dirty="0"/>
              <a:t>Sales order item and header</a:t>
            </a:r>
          </a:p>
          <a:p>
            <a:r>
              <a:rPr lang="en-IN" sz="2000" b="1" dirty="0"/>
              <a:t>SNWD_SO_I.PARENT_KEY = SNWD_SO.NODE_KEY</a:t>
            </a:r>
          </a:p>
        </p:txBody>
      </p:sp>
    </p:spTree>
    <p:extLst>
      <p:ext uri="{BB962C8B-B14F-4D97-AF65-F5344CB8AC3E}">
        <p14:creationId xmlns:p14="http://schemas.microsoft.com/office/powerpoint/2010/main" val="865916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5</a:t>
            </a:fld>
            <a:endParaRPr lang="en-US" sz="1333" dirty="0">
              <a:latin typeface="Segoe UI Black" panose="020B0A02040204020203" pitchFamily="34" charset="0"/>
              <a:ea typeface="Segoe UI Black" panose="020B0A02040204020203" pitchFamily="34"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3" y="895"/>
            <a:ext cx="11388090" cy="646203"/>
          </a:xfrm>
          <a:prstGeom prst="rect">
            <a:avLst/>
          </a:prstGeom>
          <a:noFill/>
        </p:spPr>
        <p:txBody>
          <a:bodyPr wrap="square" rtlCol="0">
            <a:spAutoFit/>
          </a:bodyPr>
          <a:lstStyle/>
          <a:p>
            <a:r>
              <a:rPr lang="en-US" sz="3599" dirty="0">
                <a:latin typeface="Cooper Black" panose="0208090404030B020404" pitchFamily="18" charset="0"/>
              </a:rPr>
              <a:t>What happens when we activate</a:t>
            </a:r>
            <a:endParaRPr lang="en-IN" sz="3599" dirty="0">
              <a:latin typeface="Cooper Black" panose="0208090404030B020404" pitchFamily="18" charset="0"/>
            </a:endParaRPr>
          </a:p>
        </p:txBody>
      </p:sp>
      <p:sp>
        <p:nvSpPr>
          <p:cNvPr id="93" name="TextBox 92">
            <a:extLst>
              <a:ext uri="{FF2B5EF4-FFF2-40B4-BE49-F238E27FC236}">
                <a16:creationId xmlns:a16="http://schemas.microsoft.com/office/drawing/2014/main" id="{0D4A4263-31BE-CA6B-BA36-2720426F88EB}"/>
              </a:ext>
            </a:extLst>
          </p:cNvPr>
          <p:cNvSpPr txBox="1"/>
          <p:nvPr/>
        </p:nvSpPr>
        <p:spPr>
          <a:xfrm>
            <a:off x="-12654" y="6538842"/>
            <a:ext cx="2604636" cy="307777"/>
          </a:xfrm>
          <a:prstGeom prst="rect">
            <a:avLst/>
          </a:prstGeom>
          <a:noFill/>
        </p:spPr>
        <p:txBody>
          <a:bodyPr wrap="square" rtlCol="0">
            <a:spAutoFit/>
          </a:bodyPr>
          <a:lstStyle/>
          <a:p>
            <a:r>
              <a:rPr lang="en-US" sz="1400" dirty="0">
                <a:solidFill>
                  <a:srgbClr val="FFC000"/>
                </a:solidFill>
                <a:latin typeface="Franklin Gothic Heavy" panose="020B0903020102020204" pitchFamily="34" charset="0"/>
              </a:rPr>
              <a:t>www.anubhavtrainings.com</a:t>
            </a:r>
            <a:endParaRPr lang="en-IN" sz="1400" dirty="0">
              <a:solidFill>
                <a:srgbClr val="FFC000"/>
              </a:solidFill>
              <a:latin typeface="Franklin Gothic Heavy" panose="020B0903020102020204" pitchFamily="34" charset="0"/>
            </a:endParaRPr>
          </a:p>
        </p:txBody>
      </p:sp>
      <p:sp>
        <p:nvSpPr>
          <p:cNvPr id="2" name="Rectangle 1">
            <a:extLst>
              <a:ext uri="{FF2B5EF4-FFF2-40B4-BE49-F238E27FC236}">
                <a16:creationId xmlns:a16="http://schemas.microsoft.com/office/drawing/2014/main" id="{3131D421-D979-681C-B4DB-805CE790E703}"/>
              </a:ext>
            </a:extLst>
          </p:cNvPr>
          <p:cNvSpPr/>
          <p:nvPr/>
        </p:nvSpPr>
        <p:spPr>
          <a:xfrm>
            <a:off x="549796" y="3022182"/>
            <a:ext cx="3816424" cy="1152128"/>
          </a:xfrm>
          <a:prstGeom prst="rect">
            <a:avLst/>
          </a:prstGeom>
          <a:solidFill>
            <a:schemeClr val="accent6"/>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DLaM Display" panose="02010000000000000000" pitchFamily="2" charset="0"/>
                <a:ea typeface="ADLaM Display" panose="02010000000000000000" pitchFamily="2" charset="0"/>
                <a:cs typeface="ADLaM Display" panose="02010000000000000000" pitchFamily="2" charset="0"/>
              </a:rPr>
              <a:t>CDS views</a:t>
            </a:r>
          </a:p>
        </p:txBody>
      </p:sp>
      <p:sp>
        <p:nvSpPr>
          <p:cNvPr id="3" name="Rectangle: Rounded Corners 2">
            <a:extLst>
              <a:ext uri="{FF2B5EF4-FFF2-40B4-BE49-F238E27FC236}">
                <a16:creationId xmlns:a16="http://schemas.microsoft.com/office/drawing/2014/main" id="{5C5CFD99-0495-9649-2A0D-1B1559C47FC6}"/>
              </a:ext>
            </a:extLst>
          </p:cNvPr>
          <p:cNvSpPr/>
          <p:nvPr/>
        </p:nvSpPr>
        <p:spPr>
          <a:xfrm>
            <a:off x="7966620" y="1896464"/>
            <a:ext cx="3456384" cy="909694"/>
          </a:xfrm>
          <a:prstGeom prst="roundRect">
            <a:avLst/>
          </a:prstGeom>
          <a:solidFill>
            <a:schemeClr val="accent6"/>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DLaM Display" panose="02010000000000000000" pitchFamily="2" charset="0"/>
                <a:ea typeface="ADLaM Display" panose="02010000000000000000" pitchFamily="2" charset="0"/>
                <a:cs typeface="ADLaM Display" panose="02010000000000000000" pitchFamily="2" charset="0"/>
              </a:rPr>
              <a:t>DDIC view SE11</a:t>
            </a:r>
          </a:p>
        </p:txBody>
      </p:sp>
      <p:sp>
        <p:nvSpPr>
          <p:cNvPr id="5" name="Rectangle: Rounded Corners 4">
            <a:extLst>
              <a:ext uri="{FF2B5EF4-FFF2-40B4-BE49-F238E27FC236}">
                <a16:creationId xmlns:a16="http://schemas.microsoft.com/office/drawing/2014/main" id="{3EA47966-331A-71F2-A058-D3A2D9BA9D4C}"/>
              </a:ext>
            </a:extLst>
          </p:cNvPr>
          <p:cNvSpPr/>
          <p:nvPr/>
        </p:nvSpPr>
        <p:spPr>
          <a:xfrm>
            <a:off x="7966620" y="4387489"/>
            <a:ext cx="3456384" cy="909694"/>
          </a:xfrm>
          <a:prstGeom prst="roundRect">
            <a:avLst/>
          </a:prstGeom>
          <a:solidFill>
            <a:schemeClr val="accent6"/>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DLaM Display" panose="02010000000000000000" pitchFamily="2" charset="0"/>
                <a:ea typeface="ADLaM Display" panose="02010000000000000000" pitchFamily="2" charset="0"/>
                <a:cs typeface="ADLaM Display" panose="02010000000000000000" pitchFamily="2" charset="0"/>
              </a:rPr>
              <a:t>HANA Views</a:t>
            </a:r>
          </a:p>
        </p:txBody>
      </p:sp>
      <p:cxnSp>
        <p:nvCxnSpPr>
          <p:cNvPr id="7" name="Connector: Elbow 6">
            <a:extLst>
              <a:ext uri="{FF2B5EF4-FFF2-40B4-BE49-F238E27FC236}">
                <a16:creationId xmlns:a16="http://schemas.microsoft.com/office/drawing/2014/main" id="{B63CD920-45B9-C1AC-67D6-8AEA3158719D}"/>
              </a:ext>
            </a:extLst>
          </p:cNvPr>
          <p:cNvCxnSpPr>
            <a:stCxn id="2" idx="3"/>
            <a:endCxn id="3" idx="1"/>
          </p:cNvCxnSpPr>
          <p:nvPr/>
        </p:nvCxnSpPr>
        <p:spPr>
          <a:xfrm flipV="1">
            <a:off x="4366220" y="2351311"/>
            <a:ext cx="3600400" cy="1246935"/>
          </a:xfrm>
          <a:prstGeom prst="bentConnector3">
            <a:avLst/>
          </a:prstGeom>
          <a:ln w="28575">
            <a:solidFill>
              <a:srgbClr val="00206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2DD8933-87FE-204D-6E24-AB7D41C06A9A}"/>
              </a:ext>
            </a:extLst>
          </p:cNvPr>
          <p:cNvCxnSpPr>
            <a:stCxn id="2" idx="3"/>
            <a:endCxn id="5" idx="1"/>
          </p:cNvCxnSpPr>
          <p:nvPr/>
        </p:nvCxnSpPr>
        <p:spPr>
          <a:xfrm>
            <a:off x="4366220" y="3598246"/>
            <a:ext cx="3600400" cy="1244090"/>
          </a:xfrm>
          <a:prstGeom prst="bentConnector3">
            <a:avLst/>
          </a:prstGeom>
          <a:ln w="28575">
            <a:solidFill>
              <a:srgbClr val="00206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2C2F77F-3ADD-B475-95E5-5DB17AFC89BC}"/>
              </a:ext>
            </a:extLst>
          </p:cNvPr>
          <p:cNvSpPr txBox="1"/>
          <p:nvPr/>
        </p:nvSpPr>
        <p:spPr>
          <a:xfrm>
            <a:off x="4654252" y="3207035"/>
            <a:ext cx="1872208" cy="461665"/>
          </a:xfrm>
          <a:prstGeom prst="rect">
            <a:avLst/>
          </a:prstGeom>
          <a:noFill/>
        </p:spPr>
        <p:txBody>
          <a:bodyPr wrap="square" rtlCol="0">
            <a:spAutoFit/>
          </a:bodyPr>
          <a:lstStyle/>
          <a:p>
            <a:r>
              <a:rPr lang="en-US" b="1" dirty="0"/>
              <a:t>activate</a:t>
            </a:r>
          </a:p>
        </p:txBody>
      </p:sp>
    </p:spTree>
    <p:extLst>
      <p:ext uri="{BB962C8B-B14F-4D97-AF65-F5344CB8AC3E}">
        <p14:creationId xmlns:p14="http://schemas.microsoft.com/office/powerpoint/2010/main" val="1649314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F01B-8955-601C-9A47-BF39B966B289}"/>
              </a:ext>
            </a:extLst>
          </p:cNvPr>
          <p:cNvSpPr>
            <a:spLocks noGrp="1"/>
          </p:cNvSpPr>
          <p:nvPr>
            <p:ph type="ctrTitle"/>
          </p:nvPr>
        </p:nvSpPr>
        <p:spPr>
          <a:xfrm>
            <a:off x="1485900" y="188640"/>
            <a:ext cx="9141619" cy="867007"/>
          </a:xfrm>
        </p:spPr>
        <p:txBody>
          <a:bodyPr>
            <a:normAutofit fontScale="90000"/>
          </a:bodyPr>
          <a:lstStyle/>
          <a:p>
            <a:r>
              <a:rPr lang="en-IN" dirty="0"/>
              <a:t>Questions</a:t>
            </a:r>
          </a:p>
        </p:txBody>
      </p:sp>
      <p:sp>
        <p:nvSpPr>
          <p:cNvPr id="3" name="Subtitle 2">
            <a:extLst>
              <a:ext uri="{FF2B5EF4-FFF2-40B4-BE49-F238E27FC236}">
                <a16:creationId xmlns:a16="http://schemas.microsoft.com/office/drawing/2014/main" id="{C9F588DD-5F98-5B0C-8765-E21C440AB0F4}"/>
              </a:ext>
            </a:extLst>
          </p:cNvPr>
          <p:cNvSpPr>
            <a:spLocks noGrp="1"/>
          </p:cNvSpPr>
          <p:nvPr>
            <p:ph type="subTitle" idx="1"/>
          </p:nvPr>
        </p:nvSpPr>
        <p:spPr>
          <a:xfrm>
            <a:off x="333772" y="1055647"/>
            <a:ext cx="11665296" cy="5613713"/>
          </a:xfrm>
        </p:spPr>
        <p:txBody>
          <a:bodyPr>
            <a:normAutofit/>
          </a:bodyPr>
          <a:lstStyle/>
          <a:p>
            <a:pPr marL="457200" indent="-457200" algn="l">
              <a:buFont typeface="Wingdings" panose="05000000000000000000" pitchFamily="2" charset="2"/>
              <a:buChar char="ü"/>
            </a:pPr>
            <a:r>
              <a:rPr lang="en-IN" sz="2400" dirty="0"/>
              <a:t>Can I consume this </a:t>
            </a:r>
            <a:r>
              <a:rPr lang="en-IN" sz="2400" dirty="0" err="1"/>
              <a:t>cds</a:t>
            </a:r>
            <a:r>
              <a:rPr lang="en-IN" sz="2400" dirty="0"/>
              <a:t> view in my ABAP program, what will I use the CDS name, or the view name?</a:t>
            </a:r>
          </a:p>
          <a:p>
            <a:pPr marL="457200" indent="-457200" algn="l">
              <a:buFont typeface="Arial" panose="020B0604020202020204" pitchFamily="34" charset="0"/>
              <a:buChar char="•"/>
            </a:pPr>
            <a:r>
              <a:rPr lang="en-IN" sz="2400" dirty="0"/>
              <a:t>By default every column have alias name auto-generated, what the benefit of these alias names?</a:t>
            </a:r>
          </a:p>
          <a:p>
            <a:pPr marL="457200" indent="-457200" algn="l">
              <a:buFont typeface="Arial" panose="020B0604020202020204" pitchFamily="34" charset="0"/>
              <a:buChar char="•"/>
            </a:pPr>
            <a:r>
              <a:rPr lang="en-IN" sz="2400" dirty="0"/>
              <a:t>What is the use of SE11 DDIC view which was created? – </a:t>
            </a:r>
            <a:r>
              <a:rPr lang="en-IN" sz="1800" dirty="0">
                <a:solidFill>
                  <a:srgbClr val="335CA2"/>
                </a:solidFill>
                <a:effectLst/>
                <a:latin typeface="Consolas" panose="020B0609020204030204" pitchFamily="49" charset="0"/>
              </a:rPr>
              <a:t>ZITCAOBPA</a:t>
            </a:r>
          </a:p>
          <a:p>
            <a:pPr marL="457200" indent="-457200" algn="l">
              <a:buFont typeface="Arial" panose="020B0604020202020204" pitchFamily="34" charset="0"/>
              <a:buChar char="•"/>
            </a:pPr>
            <a:r>
              <a:rPr lang="en-IN" sz="2400" dirty="0"/>
              <a:t>Since we have file name, the actual </a:t>
            </a:r>
            <a:r>
              <a:rPr lang="en-IN" sz="2400" dirty="0" err="1"/>
              <a:t>cds</a:t>
            </a:r>
            <a:r>
              <a:rPr lang="en-IN" sz="2400" dirty="0"/>
              <a:t> view name and the DDIC/HANA view name, its </a:t>
            </a:r>
            <a:r>
              <a:rPr lang="en-IN" sz="2400" b="1" u="sng" dirty="0" err="1"/>
              <a:t>confuse?g</a:t>
            </a:r>
            <a:r>
              <a:rPr lang="en-IN" sz="2400" dirty="0"/>
              <a:t>, why SAP do like this?</a:t>
            </a:r>
          </a:p>
        </p:txBody>
      </p:sp>
      <p:sp>
        <p:nvSpPr>
          <p:cNvPr id="4" name="Arrow: Down 3">
            <a:extLst>
              <a:ext uri="{FF2B5EF4-FFF2-40B4-BE49-F238E27FC236}">
                <a16:creationId xmlns:a16="http://schemas.microsoft.com/office/drawing/2014/main" id="{561C1EF2-A26F-C3D2-748B-6F2D0D2C329A}"/>
              </a:ext>
            </a:extLst>
          </p:cNvPr>
          <p:cNvSpPr/>
          <p:nvPr/>
        </p:nvSpPr>
        <p:spPr>
          <a:xfrm>
            <a:off x="4798268" y="3861048"/>
            <a:ext cx="2088232" cy="12961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D809741-4806-82C4-6BAC-3DE13A0BF658}"/>
              </a:ext>
            </a:extLst>
          </p:cNvPr>
          <p:cNvSpPr/>
          <p:nvPr/>
        </p:nvSpPr>
        <p:spPr>
          <a:xfrm>
            <a:off x="3862164" y="5226289"/>
            <a:ext cx="3960440" cy="11521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CDS Entities</a:t>
            </a:r>
          </a:p>
        </p:txBody>
      </p:sp>
    </p:spTree>
    <p:extLst>
      <p:ext uri="{BB962C8B-B14F-4D97-AF65-F5344CB8AC3E}">
        <p14:creationId xmlns:p14="http://schemas.microsoft.com/office/powerpoint/2010/main" val="292834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F32D0C-AE66-5174-09C2-F36586BB3EDF}"/>
              </a:ext>
            </a:extLst>
          </p:cNvPr>
          <p:cNvSpPr txBox="1"/>
          <p:nvPr/>
        </p:nvSpPr>
        <p:spPr>
          <a:xfrm>
            <a:off x="261764" y="260648"/>
            <a:ext cx="11521280" cy="2677656"/>
          </a:xfrm>
          <a:prstGeom prst="rect">
            <a:avLst/>
          </a:prstGeom>
          <a:noFill/>
        </p:spPr>
        <p:txBody>
          <a:bodyPr wrap="square" rtlCol="0">
            <a:spAutoFit/>
          </a:bodyPr>
          <a:lstStyle/>
          <a:p>
            <a:pPr marL="342900" indent="-342900">
              <a:buFont typeface="Arial" panose="020B0604020202020204" pitchFamily="34" charset="0"/>
              <a:buChar char="•"/>
            </a:pPr>
            <a:r>
              <a:rPr lang="en-IN" dirty="0"/>
              <a:t>Alias name give meaningful names to column like if we refer MATNR as </a:t>
            </a:r>
            <a:r>
              <a:rPr lang="en-IN" dirty="0" err="1"/>
              <a:t>MaterialNo</a:t>
            </a:r>
            <a:r>
              <a:rPr lang="en-IN" dirty="0"/>
              <a:t>, LIFNR as </a:t>
            </a:r>
            <a:r>
              <a:rPr lang="en-IN" dirty="0" err="1"/>
              <a:t>VendorNo</a:t>
            </a:r>
            <a:endParaRPr lang="en-IN" dirty="0"/>
          </a:p>
          <a:p>
            <a:pPr marL="342900" indent="-342900">
              <a:buFont typeface="Arial" panose="020B0604020202020204" pitchFamily="34" charset="0"/>
              <a:buChar char="•"/>
            </a:pPr>
            <a:r>
              <a:rPr lang="en-IN" dirty="0"/>
              <a:t>We can use alias name in program rather the technical name of the field from table</a:t>
            </a:r>
          </a:p>
          <a:p>
            <a:pPr marL="342900" indent="-342900">
              <a:buFont typeface="Arial" panose="020B0604020202020204" pitchFamily="34" charset="0"/>
              <a:buChar char="•"/>
            </a:pPr>
            <a:r>
              <a:rPr lang="en-IN" dirty="0"/>
              <a:t>When we read from multiple tables, if these tables have duplicate column names, alias name can give unique name to each selection</a:t>
            </a:r>
          </a:p>
          <a:p>
            <a:pPr marL="342900" indent="-342900">
              <a:buFont typeface="Arial" panose="020B0604020202020204" pitchFamily="34" charset="0"/>
              <a:buChar char="•"/>
            </a:pPr>
            <a:r>
              <a:rPr lang="en-IN" dirty="0"/>
              <a:t>Help for future maintenance</a:t>
            </a:r>
          </a:p>
        </p:txBody>
      </p:sp>
      <mc:AlternateContent xmlns:mc="http://schemas.openxmlformats.org/markup-compatibility/2006">
        <mc:Choice xmlns:p14="http://schemas.microsoft.com/office/powerpoint/2010/main" Requires="p14">
          <p:contentPart p14:bwMode="auto" r:id="rId2">
            <p14:nvContentPartPr>
              <p14:cNvPr id="162" name="Ink 161">
                <a:extLst>
                  <a:ext uri="{FF2B5EF4-FFF2-40B4-BE49-F238E27FC236}">
                    <a16:creationId xmlns:a16="http://schemas.microsoft.com/office/drawing/2014/main" id="{A944EA44-A43C-9858-C072-D166553D0131}"/>
                  </a:ext>
                </a:extLst>
              </p14:cNvPr>
              <p14:cNvContentPartPr/>
              <p14:nvPr/>
            </p14:nvContentPartPr>
            <p14:xfrm>
              <a:off x="2095683" y="6116241"/>
              <a:ext cx="95040" cy="32760"/>
            </p14:xfrm>
          </p:contentPart>
        </mc:Choice>
        <mc:Fallback>
          <p:pic>
            <p:nvPicPr>
              <p:cNvPr id="162" name="Ink 161">
                <a:extLst>
                  <a:ext uri="{FF2B5EF4-FFF2-40B4-BE49-F238E27FC236}">
                    <a16:creationId xmlns:a16="http://schemas.microsoft.com/office/drawing/2014/main" id="{A944EA44-A43C-9858-C072-D166553D0131}"/>
                  </a:ext>
                </a:extLst>
              </p:cNvPr>
              <p:cNvPicPr/>
              <p:nvPr/>
            </p:nvPicPr>
            <p:blipFill>
              <a:blip r:embed="rId3"/>
              <a:stretch>
                <a:fillRect/>
              </a:stretch>
            </p:blipFill>
            <p:spPr>
              <a:xfrm>
                <a:off x="2086683" y="6107601"/>
                <a:ext cx="11268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02" name="Ink 201">
                <a:extLst>
                  <a:ext uri="{FF2B5EF4-FFF2-40B4-BE49-F238E27FC236}">
                    <a16:creationId xmlns:a16="http://schemas.microsoft.com/office/drawing/2014/main" id="{4277CB62-8081-146E-AD1C-E27E781092A1}"/>
                  </a:ext>
                </a:extLst>
              </p14:cNvPr>
              <p14:cNvContentPartPr/>
              <p14:nvPr/>
            </p14:nvContentPartPr>
            <p14:xfrm>
              <a:off x="3159483" y="5962161"/>
              <a:ext cx="427320" cy="403920"/>
            </p14:xfrm>
          </p:contentPart>
        </mc:Choice>
        <mc:Fallback>
          <p:pic>
            <p:nvPicPr>
              <p:cNvPr id="202" name="Ink 201">
                <a:extLst>
                  <a:ext uri="{FF2B5EF4-FFF2-40B4-BE49-F238E27FC236}">
                    <a16:creationId xmlns:a16="http://schemas.microsoft.com/office/drawing/2014/main" id="{4277CB62-8081-146E-AD1C-E27E781092A1}"/>
                  </a:ext>
                </a:extLst>
              </p:cNvPr>
              <p:cNvPicPr/>
              <p:nvPr/>
            </p:nvPicPr>
            <p:blipFill>
              <a:blip r:embed="rId5"/>
              <a:stretch>
                <a:fillRect/>
              </a:stretch>
            </p:blipFill>
            <p:spPr>
              <a:xfrm>
                <a:off x="3150483" y="5953161"/>
                <a:ext cx="444960" cy="421560"/>
              </a:xfrm>
              <a:prstGeom prst="rect">
                <a:avLst/>
              </a:prstGeom>
            </p:spPr>
          </p:pic>
        </mc:Fallback>
      </mc:AlternateContent>
      <p:grpSp>
        <p:nvGrpSpPr>
          <p:cNvPr id="236" name="Group 235">
            <a:extLst>
              <a:ext uri="{FF2B5EF4-FFF2-40B4-BE49-F238E27FC236}">
                <a16:creationId xmlns:a16="http://schemas.microsoft.com/office/drawing/2014/main" id="{7BFDCE3A-8175-EE45-0F0C-4F38E6820953}"/>
              </a:ext>
            </a:extLst>
          </p:cNvPr>
          <p:cNvGrpSpPr/>
          <p:nvPr/>
        </p:nvGrpSpPr>
        <p:grpSpPr>
          <a:xfrm>
            <a:off x="32163" y="2984241"/>
            <a:ext cx="7052760" cy="3814200"/>
            <a:chOff x="32163" y="2984241"/>
            <a:chExt cx="7052760" cy="3814200"/>
          </a:xfrm>
        </p:grpSpPr>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5429D582-A0A2-A51C-B26C-85FE1388C2CA}"/>
                    </a:ext>
                  </a:extLst>
                </p14:cNvPr>
                <p14:cNvContentPartPr/>
                <p14:nvPr/>
              </p14:nvContentPartPr>
              <p14:xfrm>
                <a:off x="442203" y="5665161"/>
                <a:ext cx="268560" cy="327600"/>
              </p14:xfrm>
            </p:contentPart>
          </mc:Choice>
          <mc:Fallback>
            <p:pic>
              <p:nvPicPr>
                <p:cNvPr id="5" name="Ink 4">
                  <a:extLst>
                    <a:ext uri="{FF2B5EF4-FFF2-40B4-BE49-F238E27FC236}">
                      <a16:creationId xmlns:a16="http://schemas.microsoft.com/office/drawing/2014/main" id="{5429D582-A0A2-A51C-B26C-85FE1388C2CA}"/>
                    </a:ext>
                  </a:extLst>
                </p:cNvPr>
                <p:cNvPicPr/>
                <p:nvPr/>
              </p:nvPicPr>
              <p:blipFill>
                <a:blip r:embed="rId7"/>
                <a:stretch>
                  <a:fillRect/>
                </a:stretch>
              </p:blipFill>
              <p:spPr>
                <a:xfrm>
                  <a:off x="433203" y="5656521"/>
                  <a:ext cx="28620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5FD8488F-0A96-89DF-2F8D-8D70642EFE03}"/>
                    </a:ext>
                  </a:extLst>
                </p14:cNvPr>
                <p14:cNvContentPartPr/>
                <p14:nvPr/>
              </p14:nvContentPartPr>
              <p14:xfrm>
                <a:off x="358323" y="6039561"/>
                <a:ext cx="253800" cy="268560"/>
              </p14:xfrm>
            </p:contentPart>
          </mc:Choice>
          <mc:Fallback>
            <p:pic>
              <p:nvPicPr>
                <p:cNvPr id="6" name="Ink 5">
                  <a:extLst>
                    <a:ext uri="{FF2B5EF4-FFF2-40B4-BE49-F238E27FC236}">
                      <a16:creationId xmlns:a16="http://schemas.microsoft.com/office/drawing/2014/main" id="{5FD8488F-0A96-89DF-2F8D-8D70642EFE03}"/>
                    </a:ext>
                  </a:extLst>
                </p:cNvPr>
                <p:cNvPicPr/>
                <p:nvPr/>
              </p:nvPicPr>
              <p:blipFill>
                <a:blip r:embed="rId9"/>
                <a:stretch>
                  <a:fillRect/>
                </a:stretch>
              </p:blipFill>
              <p:spPr>
                <a:xfrm>
                  <a:off x="349683" y="6030921"/>
                  <a:ext cx="27144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D85EF681-814C-A862-1F74-E6D98F0222A2}"/>
                    </a:ext>
                  </a:extLst>
                </p14:cNvPr>
                <p14:cNvContentPartPr/>
                <p14:nvPr/>
              </p14:nvContentPartPr>
              <p14:xfrm>
                <a:off x="32163" y="5418201"/>
                <a:ext cx="176400" cy="268560"/>
              </p14:xfrm>
            </p:contentPart>
          </mc:Choice>
          <mc:Fallback>
            <p:pic>
              <p:nvPicPr>
                <p:cNvPr id="7" name="Ink 6">
                  <a:extLst>
                    <a:ext uri="{FF2B5EF4-FFF2-40B4-BE49-F238E27FC236}">
                      <a16:creationId xmlns:a16="http://schemas.microsoft.com/office/drawing/2014/main" id="{D85EF681-814C-A862-1F74-E6D98F0222A2}"/>
                    </a:ext>
                  </a:extLst>
                </p:cNvPr>
                <p:cNvPicPr/>
                <p:nvPr/>
              </p:nvPicPr>
              <p:blipFill>
                <a:blip r:embed="rId11"/>
                <a:stretch>
                  <a:fillRect/>
                </a:stretch>
              </p:blipFill>
              <p:spPr>
                <a:xfrm>
                  <a:off x="23163" y="5409201"/>
                  <a:ext cx="19404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205C7878-CE7C-4AA3-CA30-AB00D04B5AD2}"/>
                    </a:ext>
                  </a:extLst>
                </p14:cNvPr>
                <p14:cNvContentPartPr/>
                <p14:nvPr/>
              </p14:nvContentPartPr>
              <p14:xfrm>
                <a:off x="71763" y="5494881"/>
                <a:ext cx="290520" cy="144720"/>
              </p14:xfrm>
            </p:contentPart>
          </mc:Choice>
          <mc:Fallback>
            <p:pic>
              <p:nvPicPr>
                <p:cNvPr id="8" name="Ink 7">
                  <a:extLst>
                    <a:ext uri="{FF2B5EF4-FFF2-40B4-BE49-F238E27FC236}">
                      <a16:creationId xmlns:a16="http://schemas.microsoft.com/office/drawing/2014/main" id="{205C7878-CE7C-4AA3-CA30-AB00D04B5AD2}"/>
                    </a:ext>
                  </a:extLst>
                </p:cNvPr>
                <p:cNvPicPr/>
                <p:nvPr/>
              </p:nvPicPr>
              <p:blipFill>
                <a:blip r:embed="rId13"/>
                <a:stretch>
                  <a:fillRect/>
                </a:stretch>
              </p:blipFill>
              <p:spPr>
                <a:xfrm>
                  <a:off x="62763" y="5486241"/>
                  <a:ext cx="30816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2FD5A75F-C02E-67AA-153D-7778DAEE2198}"/>
                    </a:ext>
                  </a:extLst>
                </p14:cNvPr>
                <p14:cNvContentPartPr/>
                <p14:nvPr/>
              </p14:nvContentPartPr>
              <p14:xfrm>
                <a:off x="363003" y="5463921"/>
                <a:ext cx="75960" cy="106200"/>
              </p14:xfrm>
            </p:contentPart>
          </mc:Choice>
          <mc:Fallback>
            <p:pic>
              <p:nvPicPr>
                <p:cNvPr id="9" name="Ink 8">
                  <a:extLst>
                    <a:ext uri="{FF2B5EF4-FFF2-40B4-BE49-F238E27FC236}">
                      <a16:creationId xmlns:a16="http://schemas.microsoft.com/office/drawing/2014/main" id="{2FD5A75F-C02E-67AA-153D-7778DAEE2198}"/>
                    </a:ext>
                  </a:extLst>
                </p:cNvPr>
                <p:cNvPicPr/>
                <p:nvPr/>
              </p:nvPicPr>
              <p:blipFill>
                <a:blip r:embed="rId15"/>
                <a:stretch>
                  <a:fillRect/>
                </a:stretch>
              </p:blipFill>
              <p:spPr>
                <a:xfrm>
                  <a:off x="354363" y="5454921"/>
                  <a:ext cx="9360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61A8FA5F-A1EF-F630-B349-696B0090BC3E}"/>
                    </a:ext>
                  </a:extLst>
                </p14:cNvPr>
                <p14:cNvContentPartPr/>
                <p14:nvPr/>
              </p14:nvContentPartPr>
              <p14:xfrm>
                <a:off x="443643" y="5371761"/>
                <a:ext cx="106560" cy="171360"/>
              </p14:xfrm>
            </p:contentPart>
          </mc:Choice>
          <mc:Fallback>
            <p:pic>
              <p:nvPicPr>
                <p:cNvPr id="10" name="Ink 9">
                  <a:extLst>
                    <a:ext uri="{FF2B5EF4-FFF2-40B4-BE49-F238E27FC236}">
                      <a16:creationId xmlns:a16="http://schemas.microsoft.com/office/drawing/2014/main" id="{61A8FA5F-A1EF-F630-B349-696B0090BC3E}"/>
                    </a:ext>
                  </a:extLst>
                </p:cNvPr>
                <p:cNvPicPr/>
                <p:nvPr/>
              </p:nvPicPr>
              <p:blipFill>
                <a:blip r:embed="rId17"/>
                <a:stretch>
                  <a:fillRect/>
                </a:stretch>
              </p:blipFill>
              <p:spPr>
                <a:xfrm>
                  <a:off x="434643" y="5363121"/>
                  <a:ext cx="12420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AE7068B3-4ACD-1790-3423-22EC2866CF8E}"/>
                    </a:ext>
                  </a:extLst>
                </p14:cNvPr>
                <p14:cNvContentPartPr/>
                <p14:nvPr/>
              </p14:nvContentPartPr>
              <p14:xfrm>
                <a:off x="529683" y="5362401"/>
                <a:ext cx="130680" cy="133200"/>
              </p14:xfrm>
            </p:contentPart>
          </mc:Choice>
          <mc:Fallback>
            <p:pic>
              <p:nvPicPr>
                <p:cNvPr id="11" name="Ink 10">
                  <a:extLst>
                    <a:ext uri="{FF2B5EF4-FFF2-40B4-BE49-F238E27FC236}">
                      <a16:creationId xmlns:a16="http://schemas.microsoft.com/office/drawing/2014/main" id="{AE7068B3-4ACD-1790-3423-22EC2866CF8E}"/>
                    </a:ext>
                  </a:extLst>
                </p:cNvPr>
                <p:cNvPicPr/>
                <p:nvPr/>
              </p:nvPicPr>
              <p:blipFill>
                <a:blip r:embed="rId19"/>
                <a:stretch>
                  <a:fillRect/>
                </a:stretch>
              </p:blipFill>
              <p:spPr>
                <a:xfrm>
                  <a:off x="520683" y="5353761"/>
                  <a:ext cx="14832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435F88E6-9A77-79F8-1EB9-E3B9923485BC}"/>
                    </a:ext>
                  </a:extLst>
                </p14:cNvPr>
                <p14:cNvContentPartPr/>
                <p14:nvPr/>
              </p14:nvContentPartPr>
              <p14:xfrm>
                <a:off x="678003" y="5389401"/>
                <a:ext cx="159840" cy="77040"/>
              </p14:xfrm>
            </p:contentPart>
          </mc:Choice>
          <mc:Fallback>
            <p:pic>
              <p:nvPicPr>
                <p:cNvPr id="12" name="Ink 11">
                  <a:extLst>
                    <a:ext uri="{FF2B5EF4-FFF2-40B4-BE49-F238E27FC236}">
                      <a16:creationId xmlns:a16="http://schemas.microsoft.com/office/drawing/2014/main" id="{435F88E6-9A77-79F8-1EB9-E3B9923485BC}"/>
                    </a:ext>
                  </a:extLst>
                </p:cNvPr>
                <p:cNvPicPr/>
                <p:nvPr/>
              </p:nvPicPr>
              <p:blipFill>
                <a:blip r:embed="rId21"/>
                <a:stretch>
                  <a:fillRect/>
                </a:stretch>
              </p:blipFill>
              <p:spPr>
                <a:xfrm>
                  <a:off x="669003" y="5380401"/>
                  <a:ext cx="17748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DEAC10E2-64CE-608F-AEFB-F61D679E2F69}"/>
                    </a:ext>
                  </a:extLst>
                </p14:cNvPr>
                <p14:cNvContentPartPr/>
                <p14:nvPr/>
              </p14:nvContentPartPr>
              <p14:xfrm>
                <a:off x="825963" y="5361681"/>
                <a:ext cx="91800" cy="79560"/>
              </p14:xfrm>
            </p:contentPart>
          </mc:Choice>
          <mc:Fallback>
            <p:pic>
              <p:nvPicPr>
                <p:cNvPr id="13" name="Ink 12">
                  <a:extLst>
                    <a:ext uri="{FF2B5EF4-FFF2-40B4-BE49-F238E27FC236}">
                      <a16:creationId xmlns:a16="http://schemas.microsoft.com/office/drawing/2014/main" id="{DEAC10E2-64CE-608F-AEFB-F61D679E2F69}"/>
                    </a:ext>
                  </a:extLst>
                </p:cNvPr>
                <p:cNvPicPr/>
                <p:nvPr/>
              </p:nvPicPr>
              <p:blipFill>
                <a:blip r:embed="rId23"/>
                <a:stretch>
                  <a:fillRect/>
                </a:stretch>
              </p:blipFill>
              <p:spPr>
                <a:xfrm>
                  <a:off x="816963" y="5352681"/>
                  <a:ext cx="10944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1" name="Ink 70">
                  <a:extLst>
                    <a:ext uri="{FF2B5EF4-FFF2-40B4-BE49-F238E27FC236}">
                      <a16:creationId xmlns:a16="http://schemas.microsoft.com/office/drawing/2014/main" id="{9DAE5AF8-8E9E-942F-50B5-E660301695C5}"/>
                    </a:ext>
                  </a:extLst>
                </p14:cNvPr>
                <p14:cNvContentPartPr/>
                <p14:nvPr/>
              </p14:nvContentPartPr>
              <p14:xfrm>
                <a:off x="1236363" y="4830681"/>
                <a:ext cx="3593880" cy="82800"/>
              </p14:xfrm>
            </p:contentPart>
          </mc:Choice>
          <mc:Fallback>
            <p:pic>
              <p:nvPicPr>
                <p:cNvPr id="71" name="Ink 70">
                  <a:extLst>
                    <a:ext uri="{FF2B5EF4-FFF2-40B4-BE49-F238E27FC236}">
                      <a16:creationId xmlns:a16="http://schemas.microsoft.com/office/drawing/2014/main" id="{9DAE5AF8-8E9E-942F-50B5-E660301695C5}"/>
                    </a:ext>
                  </a:extLst>
                </p:cNvPr>
                <p:cNvPicPr/>
                <p:nvPr/>
              </p:nvPicPr>
              <p:blipFill>
                <a:blip r:embed="rId25"/>
                <a:stretch>
                  <a:fillRect/>
                </a:stretch>
              </p:blipFill>
              <p:spPr>
                <a:xfrm>
                  <a:off x="1227723" y="4821681"/>
                  <a:ext cx="361152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2" name="Ink 71">
                  <a:extLst>
                    <a:ext uri="{FF2B5EF4-FFF2-40B4-BE49-F238E27FC236}">
                      <a16:creationId xmlns:a16="http://schemas.microsoft.com/office/drawing/2014/main" id="{0FE6FA81-D51B-CE52-1D98-D41A439F4C1A}"/>
                    </a:ext>
                  </a:extLst>
                </p14:cNvPr>
                <p14:cNvContentPartPr/>
                <p14:nvPr/>
              </p14:nvContentPartPr>
              <p14:xfrm>
                <a:off x="2688243" y="4900881"/>
                <a:ext cx="23040" cy="235080"/>
              </p14:xfrm>
            </p:contentPart>
          </mc:Choice>
          <mc:Fallback>
            <p:pic>
              <p:nvPicPr>
                <p:cNvPr id="72" name="Ink 71">
                  <a:extLst>
                    <a:ext uri="{FF2B5EF4-FFF2-40B4-BE49-F238E27FC236}">
                      <a16:creationId xmlns:a16="http://schemas.microsoft.com/office/drawing/2014/main" id="{0FE6FA81-D51B-CE52-1D98-D41A439F4C1A}"/>
                    </a:ext>
                  </a:extLst>
                </p:cNvPr>
                <p:cNvPicPr/>
                <p:nvPr/>
              </p:nvPicPr>
              <p:blipFill>
                <a:blip r:embed="rId27"/>
                <a:stretch>
                  <a:fillRect/>
                </a:stretch>
              </p:blipFill>
              <p:spPr>
                <a:xfrm>
                  <a:off x="2679603" y="4892241"/>
                  <a:ext cx="4068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4" name="Ink 73">
                  <a:extLst>
                    <a:ext uri="{FF2B5EF4-FFF2-40B4-BE49-F238E27FC236}">
                      <a16:creationId xmlns:a16="http://schemas.microsoft.com/office/drawing/2014/main" id="{28D09B8F-4AF0-2A7A-9DF6-097EF5BE1ECA}"/>
                    </a:ext>
                  </a:extLst>
                </p14:cNvPr>
                <p14:cNvContentPartPr/>
                <p14:nvPr/>
              </p14:nvContentPartPr>
              <p14:xfrm>
                <a:off x="1237443" y="4608201"/>
                <a:ext cx="15840" cy="231840"/>
              </p14:xfrm>
            </p:contentPart>
          </mc:Choice>
          <mc:Fallback>
            <p:pic>
              <p:nvPicPr>
                <p:cNvPr id="74" name="Ink 73">
                  <a:extLst>
                    <a:ext uri="{FF2B5EF4-FFF2-40B4-BE49-F238E27FC236}">
                      <a16:creationId xmlns:a16="http://schemas.microsoft.com/office/drawing/2014/main" id="{28D09B8F-4AF0-2A7A-9DF6-097EF5BE1ECA}"/>
                    </a:ext>
                  </a:extLst>
                </p:cNvPr>
                <p:cNvPicPr/>
                <p:nvPr/>
              </p:nvPicPr>
              <p:blipFill>
                <a:blip r:embed="rId29"/>
                <a:stretch>
                  <a:fillRect/>
                </a:stretch>
              </p:blipFill>
              <p:spPr>
                <a:xfrm>
                  <a:off x="1228443" y="4599561"/>
                  <a:ext cx="3348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5" name="Ink 74">
                  <a:extLst>
                    <a:ext uri="{FF2B5EF4-FFF2-40B4-BE49-F238E27FC236}">
                      <a16:creationId xmlns:a16="http://schemas.microsoft.com/office/drawing/2014/main" id="{A905D94F-5914-F826-7F69-D91EF3BB1A2E}"/>
                    </a:ext>
                  </a:extLst>
                </p14:cNvPr>
                <p14:cNvContentPartPr/>
                <p14:nvPr/>
              </p14:nvContentPartPr>
              <p14:xfrm>
                <a:off x="1154643" y="4549521"/>
                <a:ext cx="121320" cy="93600"/>
              </p14:xfrm>
            </p:contentPart>
          </mc:Choice>
          <mc:Fallback>
            <p:pic>
              <p:nvPicPr>
                <p:cNvPr id="75" name="Ink 74">
                  <a:extLst>
                    <a:ext uri="{FF2B5EF4-FFF2-40B4-BE49-F238E27FC236}">
                      <a16:creationId xmlns:a16="http://schemas.microsoft.com/office/drawing/2014/main" id="{A905D94F-5914-F826-7F69-D91EF3BB1A2E}"/>
                    </a:ext>
                  </a:extLst>
                </p:cNvPr>
                <p:cNvPicPr/>
                <p:nvPr/>
              </p:nvPicPr>
              <p:blipFill>
                <a:blip r:embed="rId31"/>
                <a:stretch>
                  <a:fillRect/>
                </a:stretch>
              </p:blipFill>
              <p:spPr>
                <a:xfrm>
                  <a:off x="1145643" y="4540521"/>
                  <a:ext cx="13896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15" name="Ink 114">
                  <a:extLst>
                    <a:ext uri="{FF2B5EF4-FFF2-40B4-BE49-F238E27FC236}">
                      <a16:creationId xmlns:a16="http://schemas.microsoft.com/office/drawing/2014/main" id="{A9E91980-66B7-0B54-A840-5B7298EAB5C5}"/>
                    </a:ext>
                  </a:extLst>
                </p14:cNvPr>
                <p14:cNvContentPartPr/>
                <p14:nvPr/>
              </p14:nvContentPartPr>
              <p14:xfrm>
                <a:off x="3209163" y="4412361"/>
                <a:ext cx="55080" cy="469440"/>
              </p14:xfrm>
            </p:contentPart>
          </mc:Choice>
          <mc:Fallback>
            <p:pic>
              <p:nvPicPr>
                <p:cNvPr id="115" name="Ink 114">
                  <a:extLst>
                    <a:ext uri="{FF2B5EF4-FFF2-40B4-BE49-F238E27FC236}">
                      <a16:creationId xmlns:a16="http://schemas.microsoft.com/office/drawing/2014/main" id="{A9E91980-66B7-0B54-A840-5B7298EAB5C5}"/>
                    </a:ext>
                  </a:extLst>
                </p:cNvPr>
                <p:cNvPicPr/>
                <p:nvPr/>
              </p:nvPicPr>
              <p:blipFill>
                <a:blip r:embed="rId33"/>
                <a:stretch>
                  <a:fillRect/>
                </a:stretch>
              </p:blipFill>
              <p:spPr>
                <a:xfrm>
                  <a:off x="3200163" y="4403721"/>
                  <a:ext cx="72720" cy="487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16" name="Ink 115">
                  <a:extLst>
                    <a:ext uri="{FF2B5EF4-FFF2-40B4-BE49-F238E27FC236}">
                      <a16:creationId xmlns:a16="http://schemas.microsoft.com/office/drawing/2014/main" id="{1A9A24E6-C500-ECC6-FA08-5A73D84BA639}"/>
                    </a:ext>
                  </a:extLst>
                </p14:cNvPr>
                <p14:cNvContentPartPr/>
                <p14:nvPr/>
              </p14:nvContentPartPr>
              <p14:xfrm>
                <a:off x="3179643" y="4430001"/>
                <a:ext cx="149760" cy="81000"/>
              </p14:xfrm>
            </p:contentPart>
          </mc:Choice>
          <mc:Fallback>
            <p:pic>
              <p:nvPicPr>
                <p:cNvPr id="116" name="Ink 115">
                  <a:extLst>
                    <a:ext uri="{FF2B5EF4-FFF2-40B4-BE49-F238E27FC236}">
                      <a16:creationId xmlns:a16="http://schemas.microsoft.com/office/drawing/2014/main" id="{1A9A24E6-C500-ECC6-FA08-5A73D84BA639}"/>
                    </a:ext>
                  </a:extLst>
                </p:cNvPr>
                <p:cNvPicPr/>
                <p:nvPr/>
              </p:nvPicPr>
              <p:blipFill>
                <a:blip r:embed="rId35"/>
                <a:stretch>
                  <a:fillRect/>
                </a:stretch>
              </p:blipFill>
              <p:spPr>
                <a:xfrm>
                  <a:off x="3171003" y="4421001"/>
                  <a:ext cx="16740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17" name="Ink 116">
                  <a:extLst>
                    <a:ext uri="{FF2B5EF4-FFF2-40B4-BE49-F238E27FC236}">
                      <a16:creationId xmlns:a16="http://schemas.microsoft.com/office/drawing/2014/main" id="{997C1FDF-5DBB-300C-D4A0-753091019DFF}"/>
                    </a:ext>
                  </a:extLst>
                </p14:cNvPr>
                <p14:cNvContentPartPr/>
                <p14:nvPr/>
              </p14:nvContentPartPr>
              <p14:xfrm>
                <a:off x="2768523" y="3360441"/>
                <a:ext cx="72360" cy="891000"/>
              </p14:xfrm>
            </p:contentPart>
          </mc:Choice>
          <mc:Fallback>
            <p:pic>
              <p:nvPicPr>
                <p:cNvPr id="117" name="Ink 116">
                  <a:extLst>
                    <a:ext uri="{FF2B5EF4-FFF2-40B4-BE49-F238E27FC236}">
                      <a16:creationId xmlns:a16="http://schemas.microsoft.com/office/drawing/2014/main" id="{997C1FDF-5DBB-300C-D4A0-753091019DFF}"/>
                    </a:ext>
                  </a:extLst>
                </p:cNvPr>
                <p:cNvPicPr/>
                <p:nvPr/>
              </p:nvPicPr>
              <p:blipFill>
                <a:blip r:embed="rId37"/>
                <a:stretch>
                  <a:fillRect/>
                </a:stretch>
              </p:blipFill>
              <p:spPr>
                <a:xfrm>
                  <a:off x="2759883" y="3351801"/>
                  <a:ext cx="90000" cy="9086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18" name="Ink 117">
                  <a:extLst>
                    <a:ext uri="{FF2B5EF4-FFF2-40B4-BE49-F238E27FC236}">
                      <a16:creationId xmlns:a16="http://schemas.microsoft.com/office/drawing/2014/main" id="{DC35D2BE-7BC4-F684-C9D6-9567891218F5}"/>
                    </a:ext>
                  </a:extLst>
                </p14:cNvPr>
                <p14:cNvContentPartPr/>
                <p14:nvPr/>
              </p14:nvContentPartPr>
              <p14:xfrm>
                <a:off x="2749443" y="4285641"/>
                <a:ext cx="1517760" cy="61920"/>
              </p14:xfrm>
            </p:contentPart>
          </mc:Choice>
          <mc:Fallback>
            <p:pic>
              <p:nvPicPr>
                <p:cNvPr id="118" name="Ink 117">
                  <a:extLst>
                    <a:ext uri="{FF2B5EF4-FFF2-40B4-BE49-F238E27FC236}">
                      <a16:creationId xmlns:a16="http://schemas.microsoft.com/office/drawing/2014/main" id="{DC35D2BE-7BC4-F684-C9D6-9567891218F5}"/>
                    </a:ext>
                  </a:extLst>
                </p:cNvPr>
                <p:cNvPicPr/>
                <p:nvPr/>
              </p:nvPicPr>
              <p:blipFill>
                <a:blip r:embed="rId39"/>
                <a:stretch>
                  <a:fillRect/>
                </a:stretch>
              </p:blipFill>
              <p:spPr>
                <a:xfrm>
                  <a:off x="2740803" y="4277001"/>
                  <a:ext cx="153540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19" name="Ink 118">
                  <a:extLst>
                    <a:ext uri="{FF2B5EF4-FFF2-40B4-BE49-F238E27FC236}">
                      <a16:creationId xmlns:a16="http://schemas.microsoft.com/office/drawing/2014/main" id="{37DFE328-8870-2502-585B-52F75DE60873}"/>
                    </a:ext>
                  </a:extLst>
                </p14:cNvPr>
                <p14:cNvContentPartPr/>
                <p14:nvPr/>
              </p14:nvContentPartPr>
              <p14:xfrm>
                <a:off x="2843763" y="3332361"/>
                <a:ext cx="1629000" cy="1030680"/>
              </p14:xfrm>
            </p:contentPart>
          </mc:Choice>
          <mc:Fallback>
            <p:pic>
              <p:nvPicPr>
                <p:cNvPr id="119" name="Ink 118">
                  <a:extLst>
                    <a:ext uri="{FF2B5EF4-FFF2-40B4-BE49-F238E27FC236}">
                      <a16:creationId xmlns:a16="http://schemas.microsoft.com/office/drawing/2014/main" id="{37DFE328-8870-2502-585B-52F75DE60873}"/>
                    </a:ext>
                  </a:extLst>
                </p:cNvPr>
                <p:cNvPicPr/>
                <p:nvPr/>
              </p:nvPicPr>
              <p:blipFill>
                <a:blip r:embed="rId41"/>
                <a:stretch>
                  <a:fillRect/>
                </a:stretch>
              </p:blipFill>
              <p:spPr>
                <a:xfrm>
                  <a:off x="2834763" y="3323721"/>
                  <a:ext cx="1646640" cy="1048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21" name="Ink 120">
                  <a:extLst>
                    <a:ext uri="{FF2B5EF4-FFF2-40B4-BE49-F238E27FC236}">
                      <a16:creationId xmlns:a16="http://schemas.microsoft.com/office/drawing/2014/main" id="{E9CB483B-299A-5072-2747-7EA3DF767C08}"/>
                    </a:ext>
                  </a:extLst>
                </p14:cNvPr>
                <p14:cNvContentPartPr/>
                <p14:nvPr/>
              </p14:nvContentPartPr>
              <p14:xfrm>
                <a:off x="3297003" y="2988561"/>
                <a:ext cx="167400" cy="227160"/>
              </p14:xfrm>
            </p:contentPart>
          </mc:Choice>
          <mc:Fallback>
            <p:pic>
              <p:nvPicPr>
                <p:cNvPr id="121" name="Ink 120">
                  <a:extLst>
                    <a:ext uri="{FF2B5EF4-FFF2-40B4-BE49-F238E27FC236}">
                      <a16:creationId xmlns:a16="http://schemas.microsoft.com/office/drawing/2014/main" id="{E9CB483B-299A-5072-2747-7EA3DF767C08}"/>
                    </a:ext>
                  </a:extLst>
                </p:cNvPr>
                <p:cNvPicPr/>
                <p:nvPr/>
              </p:nvPicPr>
              <p:blipFill>
                <a:blip r:embed="rId43"/>
                <a:stretch>
                  <a:fillRect/>
                </a:stretch>
              </p:blipFill>
              <p:spPr>
                <a:xfrm>
                  <a:off x="3288003" y="2979561"/>
                  <a:ext cx="18504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22" name="Ink 121">
                  <a:extLst>
                    <a:ext uri="{FF2B5EF4-FFF2-40B4-BE49-F238E27FC236}">
                      <a16:creationId xmlns:a16="http://schemas.microsoft.com/office/drawing/2014/main" id="{61D78027-8204-4158-D7A7-E2BEE6CE7481}"/>
                    </a:ext>
                  </a:extLst>
                </p14:cNvPr>
                <p14:cNvContentPartPr/>
                <p14:nvPr/>
              </p14:nvContentPartPr>
              <p14:xfrm>
                <a:off x="3497883" y="3084681"/>
                <a:ext cx="276120" cy="168120"/>
              </p14:xfrm>
            </p:contentPart>
          </mc:Choice>
          <mc:Fallback>
            <p:pic>
              <p:nvPicPr>
                <p:cNvPr id="122" name="Ink 121">
                  <a:extLst>
                    <a:ext uri="{FF2B5EF4-FFF2-40B4-BE49-F238E27FC236}">
                      <a16:creationId xmlns:a16="http://schemas.microsoft.com/office/drawing/2014/main" id="{61D78027-8204-4158-D7A7-E2BEE6CE7481}"/>
                    </a:ext>
                  </a:extLst>
                </p:cNvPr>
                <p:cNvPicPr/>
                <p:nvPr/>
              </p:nvPicPr>
              <p:blipFill>
                <a:blip r:embed="rId45"/>
                <a:stretch>
                  <a:fillRect/>
                </a:stretch>
              </p:blipFill>
              <p:spPr>
                <a:xfrm>
                  <a:off x="3489243" y="3076041"/>
                  <a:ext cx="29376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23" name="Ink 122">
                  <a:extLst>
                    <a:ext uri="{FF2B5EF4-FFF2-40B4-BE49-F238E27FC236}">
                      <a16:creationId xmlns:a16="http://schemas.microsoft.com/office/drawing/2014/main" id="{81CA2DC5-1E62-63E4-B186-4A9FCEF84ECD}"/>
                    </a:ext>
                  </a:extLst>
                </p14:cNvPr>
                <p14:cNvContentPartPr/>
                <p14:nvPr/>
              </p14:nvContentPartPr>
              <p14:xfrm>
                <a:off x="3806043" y="3087201"/>
                <a:ext cx="119160" cy="186480"/>
              </p14:xfrm>
            </p:contentPart>
          </mc:Choice>
          <mc:Fallback>
            <p:pic>
              <p:nvPicPr>
                <p:cNvPr id="123" name="Ink 122">
                  <a:extLst>
                    <a:ext uri="{FF2B5EF4-FFF2-40B4-BE49-F238E27FC236}">
                      <a16:creationId xmlns:a16="http://schemas.microsoft.com/office/drawing/2014/main" id="{81CA2DC5-1E62-63E4-B186-4A9FCEF84ECD}"/>
                    </a:ext>
                  </a:extLst>
                </p:cNvPr>
                <p:cNvPicPr/>
                <p:nvPr/>
              </p:nvPicPr>
              <p:blipFill>
                <a:blip r:embed="rId47"/>
                <a:stretch>
                  <a:fillRect/>
                </a:stretch>
              </p:blipFill>
              <p:spPr>
                <a:xfrm>
                  <a:off x="3797043" y="3078201"/>
                  <a:ext cx="13680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24" name="Ink 123">
                  <a:extLst>
                    <a:ext uri="{FF2B5EF4-FFF2-40B4-BE49-F238E27FC236}">
                      <a16:creationId xmlns:a16="http://schemas.microsoft.com/office/drawing/2014/main" id="{A2B3B274-F736-5E77-6B32-486C7B482E21}"/>
                    </a:ext>
                  </a:extLst>
                </p14:cNvPr>
                <p14:cNvContentPartPr/>
                <p14:nvPr/>
              </p14:nvContentPartPr>
              <p14:xfrm>
                <a:off x="3966243" y="3128241"/>
                <a:ext cx="183960" cy="144720"/>
              </p14:xfrm>
            </p:contentPart>
          </mc:Choice>
          <mc:Fallback>
            <p:pic>
              <p:nvPicPr>
                <p:cNvPr id="124" name="Ink 123">
                  <a:extLst>
                    <a:ext uri="{FF2B5EF4-FFF2-40B4-BE49-F238E27FC236}">
                      <a16:creationId xmlns:a16="http://schemas.microsoft.com/office/drawing/2014/main" id="{A2B3B274-F736-5E77-6B32-486C7B482E21}"/>
                    </a:ext>
                  </a:extLst>
                </p:cNvPr>
                <p:cNvPicPr/>
                <p:nvPr/>
              </p:nvPicPr>
              <p:blipFill>
                <a:blip r:embed="rId49"/>
                <a:stretch>
                  <a:fillRect/>
                </a:stretch>
              </p:blipFill>
              <p:spPr>
                <a:xfrm>
                  <a:off x="3957243" y="3119241"/>
                  <a:ext cx="20160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25" name="Ink 124">
                  <a:extLst>
                    <a:ext uri="{FF2B5EF4-FFF2-40B4-BE49-F238E27FC236}">
                      <a16:creationId xmlns:a16="http://schemas.microsoft.com/office/drawing/2014/main" id="{8DDCD15B-CF34-3D1F-196D-E41F5C91A604}"/>
                    </a:ext>
                  </a:extLst>
                </p14:cNvPr>
                <p14:cNvContentPartPr/>
                <p14:nvPr/>
              </p14:nvContentPartPr>
              <p14:xfrm>
                <a:off x="4279803" y="3019881"/>
                <a:ext cx="104400" cy="176400"/>
              </p14:xfrm>
            </p:contentPart>
          </mc:Choice>
          <mc:Fallback>
            <p:pic>
              <p:nvPicPr>
                <p:cNvPr id="125" name="Ink 124">
                  <a:extLst>
                    <a:ext uri="{FF2B5EF4-FFF2-40B4-BE49-F238E27FC236}">
                      <a16:creationId xmlns:a16="http://schemas.microsoft.com/office/drawing/2014/main" id="{8DDCD15B-CF34-3D1F-196D-E41F5C91A604}"/>
                    </a:ext>
                  </a:extLst>
                </p:cNvPr>
                <p:cNvPicPr/>
                <p:nvPr/>
              </p:nvPicPr>
              <p:blipFill>
                <a:blip r:embed="rId51"/>
                <a:stretch>
                  <a:fillRect/>
                </a:stretch>
              </p:blipFill>
              <p:spPr>
                <a:xfrm>
                  <a:off x="4271163" y="3011241"/>
                  <a:ext cx="12204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26" name="Ink 125">
                  <a:extLst>
                    <a:ext uri="{FF2B5EF4-FFF2-40B4-BE49-F238E27FC236}">
                      <a16:creationId xmlns:a16="http://schemas.microsoft.com/office/drawing/2014/main" id="{86B6EB6E-9F30-EE40-CAB6-3828BC2504EC}"/>
                    </a:ext>
                  </a:extLst>
                </p14:cNvPr>
                <p14:cNvContentPartPr/>
                <p14:nvPr/>
              </p14:nvContentPartPr>
              <p14:xfrm>
                <a:off x="4261803" y="3162801"/>
                <a:ext cx="136800" cy="148320"/>
              </p14:xfrm>
            </p:contentPart>
          </mc:Choice>
          <mc:Fallback>
            <p:pic>
              <p:nvPicPr>
                <p:cNvPr id="126" name="Ink 125">
                  <a:extLst>
                    <a:ext uri="{FF2B5EF4-FFF2-40B4-BE49-F238E27FC236}">
                      <a16:creationId xmlns:a16="http://schemas.microsoft.com/office/drawing/2014/main" id="{86B6EB6E-9F30-EE40-CAB6-3828BC2504EC}"/>
                    </a:ext>
                  </a:extLst>
                </p:cNvPr>
                <p:cNvPicPr/>
                <p:nvPr/>
              </p:nvPicPr>
              <p:blipFill>
                <a:blip r:embed="rId53"/>
                <a:stretch>
                  <a:fillRect/>
                </a:stretch>
              </p:blipFill>
              <p:spPr>
                <a:xfrm>
                  <a:off x="4252803" y="3153801"/>
                  <a:ext cx="15444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28" name="Ink 127">
                  <a:extLst>
                    <a:ext uri="{FF2B5EF4-FFF2-40B4-BE49-F238E27FC236}">
                      <a16:creationId xmlns:a16="http://schemas.microsoft.com/office/drawing/2014/main" id="{B92DA90B-FBA4-BAF4-75B3-075EF245F224}"/>
                    </a:ext>
                  </a:extLst>
                </p14:cNvPr>
                <p14:cNvContentPartPr/>
                <p14:nvPr/>
              </p14:nvContentPartPr>
              <p14:xfrm>
                <a:off x="3027363" y="3467001"/>
                <a:ext cx="127800" cy="150480"/>
              </p14:xfrm>
            </p:contentPart>
          </mc:Choice>
          <mc:Fallback>
            <p:pic>
              <p:nvPicPr>
                <p:cNvPr id="128" name="Ink 127">
                  <a:extLst>
                    <a:ext uri="{FF2B5EF4-FFF2-40B4-BE49-F238E27FC236}">
                      <a16:creationId xmlns:a16="http://schemas.microsoft.com/office/drawing/2014/main" id="{B92DA90B-FBA4-BAF4-75B3-075EF245F224}"/>
                    </a:ext>
                  </a:extLst>
                </p:cNvPr>
                <p:cNvPicPr/>
                <p:nvPr/>
              </p:nvPicPr>
              <p:blipFill>
                <a:blip r:embed="rId55"/>
                <a:stretch>
                  <a:fillRect/>
                </a:stretch>
              </p:blipFill>
              <p:spPr>
                <a:xfrm>
                  <a:off x="3018723" y="3458361"/>
                  <a:ext cx="14544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29" name="Ink 128">
                  <a:extLst>
                    <a:ext uri="{FF2B5EF4-FFF2-40B4-BE49-F238E27FC236}">
                      <a16:creationId xmlns:a16="http://schemas.microsoft.com/office/drawing/2014/main" id="{AF3BF0B4-2515-F1B6-D6FB-799F3C1F5776}"/>
                    </a:ext>
                  </a:extLst>
                </p14:cNvPr>
                <p14:cNvContentPartPr/>
                <p14:nvPr/>
              </p14:nvContentPartPr>
              <p14:xfrm>
                <a:off x="3016563" y="3539721"/>
                <a:ext cx="169560" cy="19440"/>
              </p14:xfrm>
            </p:contentPart>
          </mc:Choice>
          <mc:Fallback>
            <p:pic>
              <p:nvPicPr>
                <p:cNvPr id="129" name="Ink 128">
                  <a:extLst>
                    <a:ext uri="{FF2B5EF4-FFF2-40B4-BE49-F238E27FC236}">
                      <a16:creationId xmlns:a16="http://schemas.microsoft.com/office/drawing/2014/main" id="{AF3BF0B4-2515-F1B6-D6FB-799F3C1F5776}"/>
                    </a:ext>
                  </a:extLst>
                </p:cNvPr>
                <p:cNvPicPr/>
                <p:nvPr/>
              </p:nvPicPr>
              <p:blipFill>
                <a:blip r:embed="rId57"/>
                <a:stretch>
                  <a:fillRect/>
                </a:stretch>
              </p:blipFill>
              <p:spPr>
                <a:xfrm>
                  <a:off x="3007563" y="3530721"/>
                  <a:ext cx="18720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30" name="Ink 129">
                  <a:extLst>
                    <a:ext uri="{FF2B5EF4-FFF2-40B4-BE49-F238E27FC236}">
                      <a16:creationId xmlns:a16="http://schemas.microsoft.com/office/drawing/2014/main" id="{B76E7DE3-8771-A91D-535F-994C5E98A3E2}"/>
                    </a:ext>
                  </a:extLst>
                </p14:cNvPr>
                <p14:cNvContentPartPr/>
                <p14:nvPr/>
              </p14:nvContentPartPr>
              <p14:xfrm>
                <a:off x="3198363" y="3459441"/>
                <a:ext cx="151560" cy="147600"/>
              </p14:xfrm>
            </p:contentPart>
          </mc:Choice>
          <mc:Fallback>
            <p:pic>
              <p:nvPicPr>
                <p:cNvPr id="130" name="Ink 129">
                  <a:extLst>
                    <a:ext uri="{FF2B5EF4-FFF2-40B4-BE49-F238E27FC236}">
                      <a16:creationId xmlns:a16="http://schemas.microsoft.com/office/drawing/2014/main" id="{B76E7DE3-8771-A91D-535F-994C5E98A3E2}"/>
                    </a:ext>
                  </a:extLst>
                </p:cNvPr>
                <p:cNvPicPr/>
                <p:nvPr/>
              </p:nvPicPr>
              <p:blipFill>
                <a:blip r:embed="rId59"/>
                <a:stretch>
                  <a:fillRect/>
                </a:stretch>
              </p:blipFill>
              <p:spPr>
                <a:xfrm>
                  <a:off x="3189723" y="3450801"/>
                  <a:ext cx="16920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31" name="Ink 130">
                  <a:extLst>
                    <a:ext uri="{FF2B5EF4-FFF2-40B4-BE49-F238E27FC236}">
                      <a16:creationId xmlns:a16="http://schemas.microsoft.com/office/drawing/2014/main" id="{0450C65F-645B-2F3D-889D-0EE0754F8BD3}"/>
                    </a:ext>
                  </a:extLst>
                </p14:cNvPr>
                <p14:cNvContentPartPr/>
                <p14:nvPr/>
              </p14:nvContentPartPr>
              <p14:xfrm>
                <a:off x="3391683" y="3481761"/>
                <a:ext cx="123480" cy="123840"/>
              </p14:xfrm>
            </p:contentPart>
          </mc:Choice>
          <mc:Fallback>
            <p:pic>
              <p:nvPicPr>
                <p:cNvPr id="131" name="Ink 130">
                  <a:extLst>
                    <a:ext uri="{FF2B5EF4-FFF2-40B4-BE49-F238E27FC236}">
                      <a16:creationId xmlns:a16="http://schemas.microsoft.com/office/drawing/2014/main" id="{0450C65F-645B-2F3D-889D-0EE0754F8BD3}"/>
                    </a:ext>
                  </a:extLst>
                </p:cNvPr>
                <p:cNvPicPr/>
                <p:nvPr/>
              </p:nvPicPr>
              <p:blipFill>
                <a:blip r:embed="rId61"/>
                <a:stretch>
                  <a:fillRect/>
                </a:stretch>
              </p:blipFill>
              <p:spPr>
                <a:xfrm>
                  <a:off x="3383043" y="3473121"/>
                  <a:ext cx="14112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32" name="Ink 131">
                  <a:extLst>
                    <a:ext uri="{FF2B5EF4-FFF2-40B4-BE49-F238E27FC236}">
                      <a16:creationId xmlns:a16="http://schemas.microsoft.com/office/drawing/2014/main" id="{1DC63EF5-516D-6C92-4EF0-A6A5C2CC4EB2}"/>
                    </a:ext>
                  </a:extLst>
                </p14:cNvPr>
                <p14:cNvContentPartPr/>
                <p14:nvPr/>
              </p14:nvContentPartPr>
              <p14:xfrm>
                <a:off x="3561963" y="3460161"/>
                <a:ext cx="163800" cy="147960"/>
              </p14:xfrm>
            </p:contentPart>
          </mc:Choice>
          <mc:Fallback>
            <p:pic>
              <p:nvPicPr>
                <p:cNvPr id="132" name="Ink 131">
                  <a:extLst>
                    <a:ext uri="{FF2B5EF4-FFF2-40B4-BE49-F238E27FC236}">
                      <a16:creationId xmlns:a16="http://schemas.microsoft.com/office/drawing/2014/main" id="{1DC63EF5-516D-6C92-4EF0-A6A5C2CC4EB2}"/>
                    </a:ext>
                  </a:extLst>
                </p:cNvPr>
                <p:cNvPicPr/>
                <p:nvPr/>
              </p:nvPicPr>
              <p:blipFill>
                <a:blip r:embed="rId63"/>
                <a:stretch>
                  <a:fillRect/>
                </a:stretch>
              </p:blipFill>
              <p:spPr>
                <a:xfrm>
                  <a:off x="3552963" y="3451521"/>
                  <a:ext cx="18144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33" name="Ink 132">
                  <a:extLst>
                    <a:ext uri="{FF2B5EF4-FFF2-40B4-BE49-F238E27FC236}">
                      <a16:creationId xmlns:a16="http://schemas.microsoft.com/office/drawing/2014/main" id="{7328B44B-C92D-78B9-2D2D-07ED0DBE6368}"/>
                    </a:ext>
                  </a:extLst>
                </p14:cNvPr>
                <p14:cNvContentPartPr/>
                <p14:nvPr/>
              </p14:nvContentPartPr>
              <p14:xfrm>
                <a:off x="3769683" y="3468081"/>
                <a:ext cx="91800" cy="138600"/>
              </p14:xfrm>
            </p:contentPart>
          </mc:Choice>
          <mc:Fallback>
            <p:pic>
              <p:nvPicPr>
                <p:cNvPr id="133" name="Ink 132">
                  <a:extLst>
                    <a:ext uri="{FF2B5EF4-FFF2-40B4-BE49-F238E27FC236}">
                      <a16:creationId xmlns:a16="http://schemas.microsoft.com/office/drawing/2014/main" id="{7328B44B-C92D-78B9-2D2D-07ED0DBE6368}"/>
                    </a:ext>
                  </a:extLst>
                </p:cNvPr>
                <p:cNvPicPr/>
                <p:nvPr/>
              </p:nvPicPr>
              <p:blipFill>
                <a:blip r:embed="rId65"/>
                <a:stretch>
                  <a:fillRect/>
                </a:stretch>
              </p:blipFill>
              <p:spPr>
                <a:xfrm>
                  <a:off x="3760683" y="3459441"/>
                  <a:ext cx="10944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34" name="Ink 133">
                  <a:extLst>
                    <a:ext uri="{FF2B5EF4-FFF2-40B4-BE49-F238E27FC236}">
                      <a16:creationId xmlns:a16="http://schemas.microsoft.com/office/drawing/2014/main" id="{0EF3E782-D954-00D0-520D-0F6194C1FB87}"/>
                    </a:ext>
                  </a:extLst>
                </p14:cNvPr>
                <p14:cNvContentPartPr/>
                <p14:nvPr/>
              </p14:nvContentPartPr>
              <p14:xfrm>
                <a:off x="3780123" y="3479961"/>
                <a:ext cx="338040" cy="128880"/>
              </p14:xfrm>
            </p:contentPart>
          </mc:Choice>
          <mc:Fallback>
            <p:pic>
              <p:nvPicPr>
                <p:cNvPr id="134" name="Ink 133">
                  <a:extLst>
                    <a:ext uri="{FF2B5EF4-FFF2-40B4-BE49-F238E27FC236}">
                      <a16:creationId xmlns:a16="http://schemas.microsoft.com/office/drawing/2014/main" id="{0EF3E782-D954-00D0-520D-0F6194C1FB87}"/>
                    </a:ext>
                  </a:extLst>
                </p:cNvPr>
                <p:cNvPicPr/>
                <p:nvPr/>
              </p:nvPicPr>
              <p:blipFill>
                <a:blip r:embed="rId67"/>
                <a:stretch>
                  <a:fillRect/>
                </a:stretch>
              </p:blipFill>
              <p:spPr>
                <a:xfrm>
                  <a:off x="3771483" y="3470961"/>
                  <a:ext cx="35568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36" name="Ink 135">
                  <a:extLst>
                    <a:ext uri="{FF2B5EF4-FFF2-40B4-BE49-F238E27FC236}">
                      <a16:creationId xmlns:a16="http://schemas.microsoft.com/office/drawing/2014/main" id="{D308AFE6-ACB8-8CF0-4D42-24C4315A83BA}"/>
                    </a:ext>
                  </a:extLst>
                </p14:cNvPr>
                <p14:cNvContentPartPr/>
                <p14:nvPr/>
              </p14:nvContentPartPr>
              <p14:xfrm>
                <a:off x="2682483" y="5741121"/>
                <a:ext cx="18720" cy="5760"/>
              </p14:xfrm>
            </p:contentPart>
          </mc:Choice>
          <mc:Fallback>
            <p:pic>
              <p:nvPicPr>
                <p:cNvPr id="136" name="Ink 135">
                  <a:extLst>
                    <a:ext uri="{FF2B5EF4-FFF2-40B4-BE49-F238E27FC236}">
                      <a16:creationId xmlns:a16="http://schemas.microsoft.com/office/drawing/2014/main" id="{D308AFE6-ACB8-8CF0-4D42-24C4315A83BA}"/>
                    </a:ext>
                  </a:extLst>
                </p:cNvPr>
                <p:cNvPicPr/>
                <p:nvPr/>
              </p:nvPicPr>
              <p:blipFill>
                <a:blip r:embed="rId69"/>
                <a:stretch>
                  <a:fillRect/>
                </a:stretch>
              </p:blipFill>
              <p:spPr>
                <a:xfrm>
                  <a:off x="2673843" y="5732121"/>
                  <a:ext cx="3636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38" name="Ink 137">
                  <a:extLst>
                    <a:ext uri="{FF2B5EF4-FFF2-40B4-BE49-F238E27FC236}">
                      <a16:creationId xmlns:a16="http://schemas.microsoft.com/office/drawing/2014/main" id="{DA2D7AA6-546A-9C0E-11A6-E20A7F01FE75}"/>
                    </a:ext>
                  </a:extLst>
                </p14:cNvPr>
                <p14:cNvContentPartPr/>
                <p14:nvPr/>
              </p14:nvContentPartPr>
              <p14:xfrm>
                <a:off x="3396723" y="3757881"/>
                <a:ext cx="174240" cy="127440"/>
              </p14:xfrm>
            </p:contentPart>
          </mc:Choice>
          <mc:Fallback>
            <p:pic>
              <p:nvPicPr>
                <p:cNvPr id="138" name="Ink 137">
                  <a:extLst>
                    <a:ext uri="{FF2B5EF4-FFF2-40B4-BE49-F238E27FC236}">
                      <a16:creationId xmlns:a16="http://schemas.microsoft.com/office/drawing/2014/main" id="{DA2D7AA6-546A-9C0E-11A6-E20A7F01FE75}"/>
                    </a:ext>
                  </a:extLst>
                </p:cNvPr>
                <p:cNvPicPr/>
                <p:nvPr/>
              </p:nvPicPr>
              <p:blipFill>
                <a:blip r:embed="rId71"/>
                <a:stretch>
                  <a:fillRect/>
                </a:stretch>
              </p:blipFill>
              <p:spPr>
                <a:xfrm>
                  <a:off x="3387723" y="3748881"/>
                  <a:ext cx="19188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39" name="Ink 138">
                  <a:extLst>
                    <a:ext uri="{FF2B5EF4-FFF2-40B4-BE49-F238E27FC236}">
                      <a16:creationId xmlns:a16="http://schemas.microsoft.com/office/drawing/2014/main" id="{0B48DDAB-7BDF-B914-5592-C56E75E0C7A8}"/>
                    </a:ext>
                  </a:extLst>
                </p14:cNvPr>
                <p14:cNvContentPartPr/>
                <p14:nvPr/>
              </p14:nvContentPartPr>
              <p14:xfrm>
                <a:off x="3633963" y="3731241"/>
                <a:ext cx="183600" cy="167760"/>
              </p14:xfrm>
            </p:contentPart>
          </mc:Choice>
          <mc:Fallback>
            <p:pic>
              <p:nvPicPr>
                <p:cNvPr id="139" name="Ink 138">
                  <a:extLst>
                    <a:ext uri="{FF2B5EF4-FFF2-40B4-BE49-F238E27FC236}">
                      <a16:creationId xmlns:a16="http://schemas.microsoft.com/office/drawing/2014/main" id="{0B48DDAB-7BDF-B914-5592-C56E75E0C7A8}"/>
                    </a:ext>
                  </a:extLst>
                </p:cNvPr>
                <p:cNvPicPr/>
                <p:nvPr/>
              </p:nvPicPr>
              <p:blipFill>
                <a:blip r:embed="rId73"/>
                <a:stretch>
                  <a:fillRect/>
                </a:stretch>
              </p:blipFill>
              <p:spPr>
                <a:xfrm>
                  <a:off x="3624963" y="3722601"/>
                  <a:ext cx="20124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40" name="Ink 139">
                  <a:extLst>
                    <a:ext uri="{FF2B5EF4-FFF2-40B4-BE49-F238E27FC236}">
                      <a16:creationId xmlns:a16="http://schemas.microsoft.com/office/drawing/2014/main" id="{2ED2D3CA-7CB8-7188-5209-A38A301B9ED4}"/>
                    </a:ext>
                  </a:extLst>
                </p14:cNvPr>
                <p14:cNvContentPartPr/>
                <p14:nvPr/>
              </p14:nvContentPartPr>
              <p14:xfrm>
                <a:off x="3789483" y="3749601"/>
                <a:ext cx="221760" cy="120600"/>
              </p14:xfrm>
            </p:contentPart>
          </mc:Choice>
          <mc:Fallback>
            <p:pic>
              <p:nvPicPr>
                <p:cNvPr id="140" name="Ink 139">
                  <a:extLst>
                    <a:ext uri="{FF2B5EF4-FFF2-40B4-BE49-F238E27FC236}">
                      <a16:creationId xmlns:a16="http://schemas.microsoft.com/office/drawing/2014/main" id="{2ED2D3CA-7CB8-7188-5209-A38A301B9ED4}"/>
                    </a:ext>
                  </a:extLst>
                </p:cNvPr>
                <p:cNvPicPr/>
                <p:nvPr/>
              </p:nvPicPr>
              <p:blipFill>
                <a:blip r:embed="rId75"/>
                <a:stretch>
                  <a:fillRect/>
                </a:stretch>
              </p:blipFill>
              <p:spPr>
                <a:xfrm>
                  <a:off x="3780843" y="3740601"/>
                  <a:ext cx="23940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41" name="Ink 140">
                  <a:extLst>
                    <a:ext uri="{FF2B5EF4-FFF2-40B4-BE49-F238E27FC236}">
                      <a16:creationId xmlns:a16="http://schemas.microsoft.com/office/drawing/2014/main" id="{49EF4591-BEB4-4A0F-60BA-A500EB82E52C}"/>
                    </a:ext>
                  </a:extLst>
                </p14:cNvPr>
                <p14:cNvContentPartPr/>
                <p14:nvPr/>
              </p14:nvContentPartPr>
              <p14:xfrm>
                <a:off x="3369363" y="3978921"/>
                <a:ext cx="156240" cy="138960"/>
              </p14:xfrm>
            </p:contentPart>
          </mc:Choice>
          <mc:Fallback>
            <p:pic>
              <p:nvPicPr>
                <p:cNvPr id="141" name="Ink 140">
                  <a:extLst>
                    <a:ext uri="{FF2B5EF4-FFF2-40B4-BE49-F238E27FC236}">
                      <a16:creationId xmlns:a16="http://schemas.microsoft.com/office/drawing/2014/main" id="{49EF4591-BEB4-4A0F-60BA-A500EB82E52C}"/>
                    </a:ext>
                  </a:extLst>
                </p:cNvPr>
                <p:cNvPicPr/>
                <p:nvPr/>
              </p:nvPicPr>
              <p:blipFill>
                <a:blip r:embed="rId77"/>
                <a:stretch>
                  <a:fillRect/>
                </a:stretch>
              </p:blipFill>
              <p:spPr>
                <a:xfrm>
                  <a:off x="3360363" y="3970281"/>
                  <a:ext cx="17388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42" name="Ink 141">
                  <a:extLst>
                    <a:ext uri="{FF2B5EF4-FFF2-40B4-BE49-F238E27FC236}">
                      <a16:creationId xmlns:a16="http://schemas.microsoft.com/office/drawing/2014/main" id="{F44856AB-927F-7B64-3BAC-6B889B99E372}"/>
                    </a:ext>
                  </a:extLst>
                </p14:cNvPr>
                <p14:cNvContentPartPr/>
                <p14:nvPr/>
              </p14:nvContentPartPr>
              <p14:xfrm>
                <a:off x="3581403" y="4007361"/>
                <a:ext cx="130320" cy="110520"/>
              </p14:xfrm>
            </p:contentPart>
          </mc:Choice>
          <mc:Fallback>
            <p:pic>
              <p:nvPicPr>
                <p:cNvPr id="142" name="Ink 141">
                  <a:extLst>
                    <a:ext uri="{FF2B5EF4-FFF2-40B4-BE49-F238E27FC236}">
                      <a16:creationId xmlns:a16="http://schemas.microsoft.com/office/drawing/2014/main" id="{F44856AB-927F-7B64-3BAC-6B889B99E372}"/>
                    </a:ext>
                  </a:extLst>
                </p:cNvPr>
                <p:cNvPicPr/>
                <p:nvPr/>
              </p:nvPicPr>
              <p:blipFill>
                <a:blip r:embed="rId79"/>
                <a:stretch>
                  <a:fillRect/>
                </a:stretch>
              </p:blipFill>
              <p:spPr>
                <a:xfrm>
                  <a:off x="3572763" y="3998361"/>
                  <a:ext cx="14796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43" name="Ink 142">
                  <a:extLst>
                    <a:ext uri="{FF2B5EF4-FFF2-40B4-BE49-F238E27FC236}">
                      <a16:creationId xmlns:a16="http://schemas.microsoft.com/office/drawing/2014/main" id="{CFE00F14-7CBB-4551-ED0D-9F2241B0BF5C}"/>
                    </a:ext>
                  </a:extLst>
                </p14:cNvPr>
                <p14:cNvContentPartPr/>
                <p14:nvPr/>
              </p14:nvContentPartPr>
              <p14:xfrm>
                <a:off x="3743403" y="3968841"/>
                <a:ext cx="184680" cy="145800"/>
              </p14:xfrm>
            </p:contentPart>
          </mc:Choice>
          <mc:Fallback>
            <p:pic>
              <p:nvPicPr>
                <p:cNvPr id="143" name="Ink 142">
                  <a:extLst>
                    <a:ext uri="{FF2B5EF4-FFF2-40B4-BE49-F238E27FC236}">
                      <a16:creationId xmlns:a16="http://schemas.microsoft.com/office/drawing/2014/main" id="{CFE00F14-7CBB-4551-ED0D-9F2241B0BF5C}"/>
                    </a:ext>
                  </a:extLst>
                </p:cNvPr>
                <p:cNvPicPr/>
                <p:nvPr/>
              </p:nvPicPr>
              <p:blipFill>
                <a:blip r:embed="rId81"/>
                <a:stretch>
                  <a:fillRect/>
                </a:stretch>
              </p:blipFill>
              <p:spPr>
                <a:xfrm>
                  <a:off x="3734403" y="3960201"/>
                  <a:ext cx="20232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44" name="Ink 143">
                  <a:extLst>
                    <a:ext uri="{FF2B5EF4-FFF2-40B4-BE49-F238E27FC236}">
                      <a16:creationId xmlns:a16="http://schemas.microsoft.com/office/drawing/2014/main" id="{809FEF51-E7E7-730E-F063-0A396E21FA20}"/>
                    </a:ext>
                  </a:extLst>
                </p14:cNvPr>
                <p14:cNvContentPartPr/>
                <p14:nvPr/>
              </p14:nvContentPartPr>
              <p14:xfrm>
                <a:off x="3980283" y="3976041"/>
                <a:ext cx="22320" cy="165600"/>
              </p14:xfrm>
            </p:contentPart>
          </mc:Choice>
          <mc:Fallback>
            <p:pic>
              <p:nvPicPr>
                <p:cNvPr id="144" name="Ink 143">
                  <a:extLst>
                    <a:ext uri="{FF2B5EF4-FFF2-40B4-BE49-F238E27FC236}">
                      <a16:creationId xmlns:a16="http://schemas.microsoft.com/office/drawing/2014/main" id="{809FEF51-E7E7-730E-F063-0A396E21FA20}"/>
                    </a:ext>
                  </a:extLst>
                </p:cNvPr>
                <p:cNvPicPr/>
                <p:nvPr/>
              </p:nvPicPr>
              <p:blipFill>
                <a:blip r:embed="rId83"/>
                <a:stretch>
                  <a:fillRect/>
                </a:stretch>
              </p:blipFill>
              <p:spPr>
                <a:xfrm>
                  <a:off x="3971283" y="3967041"/>
                  <a:ext cx="3996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4" name="Ink 13">
                  <a:extLst>
                    <a:ext uri="{FF2B5EF4-FFF2-40B4-BE49-F238E27FC236}">
                      <a16:creationId xmlns:a16="http://schemas.microsoft.com/office/drawing/2014/main" id="{3889F79F-B065-9BBB-FF48-7EB1E69CB40F}"/>
                    </a:ext>
                  </a:extLst>
                </p14:cNvPr>
                <p14:cNvContentPartPr/>
                <p14:nvPr/>
              </p14:nvContentPartPr>
              <p14:xfrm>
                <a:off x="1351923" y="5499201"/>
                <a:ext cx="114120" cy="920160"/>
              </p14:xfrm>
            </p:contentPart>
          </mc:Choice>
          <mc:Fallback>
            <p:pic>
              <p:nvPicPr>
                <p:cNvPr id="14" name="Ink 13">
                  <a:extLst>
                    <a:ext uri="{FF2B5EF4-FFF2-40B4-BE49-F238E27FC236}">
                      <a16:creationId xmlns:a16="http://schemas.microsoft.com/office/drawing/2014/main" id="{3889F79F-B065-9BBB-FF48-7EB1E69CB40F}"/>
                    </a:ext>
                  </a:extLst>
                </p:cNvPr>
                <p:cNvPicPr/>
                <p:nvPr/>
              </p:nvPicPr>
              <p:blipFill>
                <a:blip r:embed="rId85"/>
                <a:stretch>
                  <a:fillRect/>
                </a:stretch>
              </p:blipFill>
              <p:spPr>
                <a:xfrm>
                  <a:off x="1343283" y="5490561"/>
                  <a:ext cx="131760" cy="9378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5" name="Ink 14">
                  <a:extLst>
                    <a:ext uri="{FF2B5EF4-FFF2-40B4-BE49-F238E27FC236}">
                      <a16:creationId xmlns:a16="http://schemas.microsoft.com/office/drawing/2014/main" id="{E2234BB7-8E78-20DF-3BFE-067A77647677}"/>
                    </a:ext>
                  </a:extLst>
                </p14:cNvPr>
                <p14:cNvContentPartPr/>
                <p14:nvPr/>
              </p14:nvContentPartPr>
              <p14:xfrm>
                <a:off x="1372443" y="6366801"/>
                <a:ext cx="2450160" cy="38160"/>
              </p14:xfrm>
            </p:contentPart>
          </mc:Choice>
          <mc:Fallback>
            <p:pic>
              <p:nvPicPr>
                <p:cNvPr id="15" name="Ink 14">
                  <a:extLst>
                    <a:ext uri="{FF2B5EF4-FFF2-40B4-BE49-F238E27FC236}">
                      <a16:creationId xmlns:a16="http://schemas.microsoft.com/office/drawing/2014/main" id="{E2234BB7-8E78-20DF-3BFE-067A77647677}"/>
                    </a:ext>
                  </a:extLst>
                </p:cNvPr>
                <p:cNvPicPr/>
                <p:nvPr/>
              </p:nvPicPr>
              <p:blipFill>
                <a:blip r:embed="rId87"/>
                <a:stretch>
                  <a:fillRect/>
                </a:stretch>
              </p:blipFill>
              <p:spPr>
                <a:xfrm>
                  <a:off x="1363443" y="6357801"/>
                  <a:ext cx="246780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6" name="Ink 15">
                  <a:extLst>
                    <a:ext uri="{FF2B5EF4-FFF2-40B4-BE49-F238E27FC236}">
                      <a16:creationId xmlns:a16="http://schemas.microsoft.com/office/drawing/2014/main" id="{F40E620E-FA3F-3C67-6877-2032106956F3}"/>
                    </a:ext>
                  </a:extLst>
                </p14:cNvPr>
                <p14:cNvContentPartPr/>
                <p14:nvPr/>
              </p14:nvContentPartPr>
              <p14:xfrm>
                <a:off x="1358403" y="5427201"/>
                <a:ext cx="2779920" cy="915480"/>
              </p14:xfrm>
            </p:contentPart>
          </mc:Choice>
          <mc:Fallback>
            <p:pic>
              <p:nvPicPr>
                <p:cNvPr id="16" name="Ink 15">
                  <a:extLst>
                    <a:ext uri="{FF2B5EF4-FFF2-40B4-BE49-F238E27FC236}">
                      <a16:creationId xmlns:a16="http://schemas.microsoft.com/office/drawing/2014/main" id="{F40E620E-FA3F-3C67-6877-2032106956F3}"/>
                    </a:ext>
                  </a:extLst>
                </p:cNvPr>
                <p:cNvPicPr/>
                <p:nvPr/>
              </p:nvPicPr>
              <p:blipFill>
                <a:blip r:embed="rId89"/>
                <a:stretch>
                  <a:fillRect/>
                </a:stretch>
              </p:blipFill>
              <p:spPr>
                <a:xfrm>
                  <a:off x="1349403" y="5418561"/>
                  <a:ext cx="2797560" cy="9331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7" name="Ink 16">
                  <a:extLst>
                    <a:ext uri="{FF2B5EF4-FFF2-40B4-BE49-F238E27FC236}">
                      <a16:creationId xmlns:a16="http://schemas.microsoft.com/office/drawing/2014/main" id="{787B5A42-73E5-192B-DB86-BECE88F96810}"/>
                    </a:ext>
                  </a:extLst>
                </p14:cNvPr>
                <p14:cNvContentPartPr/>
                <p14:nvPr/>
              </p14:nvContentPartPr>
              <p14:xfrm>
                <a:off x="4032483" y="6016521"/>
                <a:ext cx="185040" cy="223200"/>
              </p14:xfrm>
            </p:contentPart>
          </mc:Choice>
          <mc:Fallback>
            <p:pic>
              <p:nvPicPr>
                <p:cNvPr id="17" name="Ink 16">
                  <a:extLst>
                    <a:ext uri="{FF2B5EF4-FFF2-40B4-BE49-F238E27FC236}">
                      <a16:creationId xmlns:a16="http://schemas.microsoft.com/office/drawing/2014/main" id="{787B5A42-73E5-192B-DB86-BECE88F96810}"/>
                    </a:ext>
                  </a:extLst>
                </p:cNvPr>
                <p:cNvPicPr/>
                <p:nvPr/>
              </p:nvPicPr>
              <p:blipFill>
                <a:blip r:embed="rId91"/>
                <a:stretch>
                  <a:fillRect/>
                </a:stretch>
              </p:blipFill>
              <p:spPr>
                <a:xfrm>
                  <a:off x="4023483" y="6007881"/>
                  <a:ext cx="20268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8" name="Ink 17">
                  <a:extLst>
                    <a:ext uri="{FF2B5EF4-FFF2-40B4-BE49-F238E27FC236}">
                      <a16:creationId xmlns:a16="http://schemas.microsoft.com/office/drawing/2014/main" id="{89DFF597-C2A7-3FE4-9EFA-538EA15405AA}"/>
                    </a:ext>
                  </a:extLst>
                </p14:cNvPr>
                <p14:cNvContentPartPr/>
                <p14:nvPr/>
              </p14:nvContentPartPr>
              <p14:xfrm>
                <a:off x="4069563" y="6061161"/>
                <a:ext cx="790200" cy="303480"/>
              </p14:xfrm>
            </p:contentPart>
          </mc:Choice>
          <mc:Fallback>
            <p:pic>
              <p:nvPicPr>
                <p:cNvPr id="18" name="Ink 17">
                  <a:extLst>
                    <a:ext uri="{FF2B5EF4-FFF2-40B4-BE49-F238E27FC236}">
                      <a16:creationId xmlns:a16="http://schemas.microsoft.com/office/drawing/2014/main" id="{89DFF597-C2A7-3FE4-9EFA-538EA15405AA}"/>
                    </a:ext>
                  </a:extLst>
                </p:cNvPr>
                <p:cNvPicPr/>
                <p:nvPr/>
              </p:nvPicPr>
              <p:blipFill>
                <a:blip r:embed="rId93"/>
                <a:stretch>
                  <a:fillRect/>
                </a:stretch>
              </p:blipFill>
              <p:spPr>
                <a:xfrm>
                  <a:off x="4060923" y="6052161"/>
                  <a:ext cx="80784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9" name="Ink 18">
                  <a:extLst>
                    <a:ext uri="{FF2B5EF4-FFF2-40B4-BE49-F238E27FC236}">
                      <a16:creationId xmlns:a16="http://schemas.microsoft.com/office/drawing/2014/main" id="{ABD5B62C-0CA2-3449-3BB7-2780EA8A2484}"/>
                    </a:ext>
                  </a:extLst>
                </p14:cNvPr>
                <p14:cNvContentPartPr/>
                <p14:nvPr/>
              </p14:nvContentPartPr>
              <p14:xfrm>
                <a:off x="4756083" y="6367881"/>
                <a:ext cx="9720" cy="25920"/>
              </p14:xfrm>
            </p:contentPart>
          </mc:Choice>
          <mc:Fallback>
            <p:pic>
              <p:nvPicPr>
                <p:cNvPr id="19" name="Ink 18">
                  <a:extLst>
                    <a:ext uri="{FF2B5EF4-FFF2-40B4-BE49-F238E27FC236}">
                      <a16:creationId xmlns:a16="http://schemas.microsoft.com/office/drawing/2014/main" id="{ABD5B62C-0CA2-3449-3BB7-2780EA8A2484}"/>
                    </a:ext>
                  </a:extLst>
                </p:cNvPr>
                <p:cNvPicPr/>
                <p:nvPr/>
              </p:nvPicPr>
              <p:blipFill>
                <a:blip r:embed="rId95"/>
                <a:stretch>
                  <a:fillRect/>
                </a:stretch>
              </p:blipFill>
              <p:spPr>
                <a:xfrm>
                  <a:off x="4747083" y="6359241"/>
                  <a:ext cx="273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0" name="Ink 19">
                  <a:extLst>
                    <a:ext uri="{FF2B5EF4-FFF2-40B4-BE49-F238E27FC236}">
                      <a16:creationId xmlns:a16="http://schemas.microsoft.com/office/drawing/2014/main" id="{50999525-40C4-F03B-B49F-3262C3BC8C62}"/>
                    </a:ext>
                  </a:extLst>
                </p14:cNvPr>
                <p14:cNvContentPartPr/>
                <p14:nvPr/>
              </p14:nvContentPartPr>
              <p14:xfrm>
                <a:off x="4472763" y="6372921"/>
                <a:ext cx="605160" cy="112680"/>
              </p14:xfrm>
            </p:contentPart>
          </mc:Choice>
          <mc:Fallback>
            <p:pic>
              <p:nvPicPr>
                <p:cNvPr id="20" name="Ink 19">
                  <a:extLst>
                    <a:ext uri="{FF2B5EF4-FFF2-40B4-BE49-F238E27FC236}">
                      <a16:creationId xmlns:a16="http://schemas.microsoft.com/office/drawing/2014/main" id="{50999525-40C4-F03B-B49F-3262C3BC8C62}"/>
                    </a:ext>
                  </a:extLst>
                </p:cNvPr>
                <p:cNvPicPr/>
                <p:nvPr/>
              </p:nvPicPr>
              <p:blipFill>
                <a:blip r:embed="rId97"/>
                <a:stretch>
                  <a:fillRect/>
                </a:stretch>
              </p:blipFill>
              <p:spPr>
                <a:xfrm>
                  <a:off x="4463763" y="6364281"/>
                  <a:ext cx="62280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1" name="Ink 20">
                  <a:extLst>
                    <a:ext uri="{FF2B5EF4-FFF2-40B4-BE49-F238E27FC236}">
                      <a16:creationId xmlns:a16="http://schemas.microsoft.com/office/drawing/2014/main" id="{9BDAAE5A-5CF5-4E21-E23A-E9E8A926EE86}"/>
                    </a:ext>
                  </a:extLst>
                </p14:cNvPr>
                <p14:cNvContentPartPr/>
                <p14:nvPr/>
              </p14:nvContentPartPr>
              <p14:xfrm>
                <a:off x="4558803" y="6420801"/>
                <a:ext cx="12960" cy="307800"/>
              </p14:xfrm>
            </p:contentPart>
          </mc:Choice>
          <mc:Fallback>
            <p:pic>
              <p:nvPicPr>
                <p:cNvPr id="21" name="Ink 20">
                  <a:extLst>
                    <a:ext uri="{FF2B5EF4-FFF2-40B4-BE49-F238E27FC236}">
                      <a16:creationId xmlns:a16="http://schemas.microsoft.com/office/drawing/2014/main" id="{9BDAAE5A-5CF5-4E21-E23A-E9E8A926EE86}"/>
                    </a:ext>
                  </a:extLst>
                </p:cNvPr>
                <p:cNvPicPr/>
                <p:nvPr/>
              </p:nvPicPr>
              <p:blipFill>
                <a:blip r:embed="rId99"/>
                <a:stretch>
                  <a:fillRect/>
                </a:stretch>
              </p:blipFill>
              <p:spPr>
                <a:xfrm>
                  <a:off x="4549803" y="6412161"/>
                  <a:ext cx="3060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2" name="Ink 21">
                  <a:extLst>
                    <a:ext uri="{FF2B5EF4-FFF2-40B4-BE49-F238E27FC236}">
                      <a16:creationId xmlns:a16="http://schemas.microsoft.com/office/drawing/2014/main" id="{7A1D57B1-D075-0759-FB4D-4A1A31DA2CD5}"/>
                    </a:ext>
                  </a:extLst>
                </p14:cNvPr>
                <p14:cNvContentPartPr/>
                <p14:nvPr/>
              </p14:nvContentPartPr>
              <p14:xfrm>
                <a:off x="4515243" y="6559761"/>
                <a:ext cx="667080" cy="183960"/>
              </p14:xfrm>
            </p:contentPart>
          </mc:Choice>
          <mc:Fallback>
            <p:pic>
              <p:nvPicPr>
                <p:cNvPr id="22" name="Ink 21">
                  <a:extLst>
                    <a:ext uri="{FF2B5EF4-FFF2-40B4-BE49-F238E27FC236}">
                      <a16:creationId xmlns:a16="http://schemas.microsoft.com/office/drawing/2014/main" id="{7A1D57B1-D075-0759-FB4D-4A1A31DA2CD5}"/>
                    </a:ext>
                  </a:extLst>
                </p:cNvPr>
                <p:cNvPicPr/>
                <p:nvPr/>
              </p:nvPicPr>
              <p:blipFill>
                <a:blip r:embed="rId101"/>
                <a:stretch>
                  <a:fillRect/>
                </a:stretch>
              </p:blipFill>
              <p:spPr>
                <a:xfrm>
                  <a:off x="4506603" y="6551121"/>
                  <a:ext cx="68472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3" name="Ink 22">
                  <a:extLst>
                    <a:ext uri="{FF2B5EF4-FFF2-40B4-BE49-F238E27FC236}">
                      <a16:creationId xmlns:a16="http://schemas.microsoft.com/office/drawing/2014/main" id="{2A825CFB-1D24-FC73-04B9-1A28E9B9F119}"/>
                    </a:ext>
                  </a:extLst>
                </p14:cNvPr>
                <p14:cNvContentPartPr/>
                <p14:nvPr/>
              </p14:nvContentPartPr>
              <p14:xfrm>
                <a:off x="5025003" y="6461841"/>
                <a:ext cx="77040" cy="336600"/>
              </p14:xfrm>
            </p:contentPart>
          </mc:Choice>
          <mc:Fallback>
            <p:pic>
              <p:nvPicPr>
                <p:cNvPr id="23" name="Ink 22">
                  <a:extLst>
                    <a:ext uri="{FF2B5EF4-FFF2-40B4-BE49-F238E27FC236}">
                      <a16:creationId xmlns:a16="http://schemas.microsoft.com/office/drawing/2014/main" id="{2A825CFB-1D24-FC73-04B9-1A28E9B9F119}"/>
                    </a:ext>
                  </a:extLst>
                </p:cNvPr>
                <p:cNvPicPr/>
                <p:nvPr/>
              </p:nvPicPr>
              <p:blipFill>
                <a:blip r:embed="rId103"/>
                <a:stretch>
                  <a:fillRect/>
                </a:stretch>
              </p:blipFill>
              <p:spPr>
                <a:xfrm>
                  <a:off x="5016363" y="6453201"/>
                  <a:ext cx="9468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6" name="Ink 25">
                  <a:extLst>
                    <a:ext uri="{FF2B5EF4-FFF2-40B4-BE49-F238E27FC236}">
                      <a16:creationId xmlns:a16="http://schemas.microsoft.com/office/drawing/2014/main" id="{72DEB0FD-D450-43B2-FD24-9CBB7DF2F972}"/>
                    </a:ext>
                  </a:extLst>
                </p14:cNvPr>
                <p14:cNvContentPartPr/>
                <p14:nvPr/>
              </p14:nvContentPartPr>
              <p14:xfrm>
                <a:off x="1698963" y="5570841"/>
                <a:ext cx="167400" cy="207720"/>
              </p14:xfrm>
            </p:contentPart>
          </mc:Choice>
          <mc:Fallback>
            <p:pic>
              <p:nvPicPr>
                <p:cNvPr id="26" name="Ink 25">
                  <a:extLst>
                    <a:ext uri="{FF2B5EF4-FFF2-40B4-BE49-F238E27FC236}">
                      <a16:creationId xmlns:a16="http://schemas.microsoft.com/office/drawing/2014/main" id="{72DEB0FD-D450-43B2-FD24-9CBB7DF2F972}"/>
                    </a:ext>
                  </a:extLst>
                </p:cNvPr>
                <p:cNvPicPr/>
                <p:nvPr/>
              </p:nvPicPr>
              <p:blipFill>
                <a:blip r:embed="rId105"/>
                <a:stretch>
                  <a:fillRect/>
                </a:stretch>
              </p:blipFill>
              <p:spPr>
                <a:xfrm>
                  <a:off x="1690323" y="5561841"/>
                  <a:ext cx="18504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7" name="Ink 26">
                  <a:extLst>
                    <a:ext uri="{FF2B5EF4-FFF2-40B4-BE49-F238E27FC236}">
                      <a16:creationId xmlns:a16="http://schemas.microsoft.com/office/drawing/2014/main" id="{ED9028D7-81D8-CE18-42C0-7C16826D7245}"/>
                    </a:ext>
                  </a:extLst>
                </p14:cNvPr>
                <p14:cNvContentPartPr/>
                <p14:nvPr/>
              </p14:nvContentPartPr>
              <p14:xfrm>
                <a:off x="1737843" y="5669121"/>
                <a:ext cx="128520" cy="6840"/>
              </p14:xfrm>
            </p:contentPart>
          </mc:Choice>
          <mc:Fallback>
            <p:pic>
              <p:nvPicPr>
                <p:cNvPr id="27" name="Ink 26">
                  <a:extLst>
                    <a:ext uri="{FF2B5EF4-FFF2-40B4-BE49-F238E27FC236}">
                      <a16:creationId xmlns:a16="http://schemas.microsoft.com/office/drawing/2014/main" id="{ED9028D7-81D8-CE18-42C0-7C16826D7245}"/>
                    </a:ext>
                  </a:extLst>
                </p:cNvPr>
                <p:cNvPicPr/>
                <p:nvPr/>
              </p:nvPicPr>
              <p:blipFill>
                <a:blip r:embed="rId107"/>
                <a:stretch>
                  <a:fillRect/>
                </a:stretch>
              </p:blipFill>
              <p:spPr>
                <a:xfrm>
                  <a:off x="1729203" y="5660121"/>
                  <a:ext cx="14616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8" name="Ink 27">
                  <a:extLst>
                    <a:ext uri="{FF2B5EF4-FFF2-40B4-BE49-F238E27FC236}">
                      <a16:creationId xmlns:a16="http://schemas.microsoft.com/office/drawing/2014/main" id="{7FD6EC30-935E-FB82-F76C-31C58F3B76FF}"/>
                    </a:ext>
                  </a:extLst>
                </p14:cNvPr>
                <p14:cNvContentPartPr/>
                <p14:nvPr/>
              </p14:nvContentPartPr>
              <p14:xfrm>
                <a:off x="1961403" y="5709441"/>
                <a:ext cx="171000" cy="65160"/>
              </p14:xfrm>
            </p:contentPart>
          </mc:Choice>
          <mc:Fallback>
            <p:pic>
              <p:nvPicPr>
                <p:cNvPr id="28" name="Ink 27">
                  <a:extLst>
                    <a:ext uri="{FF2B5EF4-FFF2-40B4-BE49-F238E27FC236}">
                      <a16:creationId xmlns:a16="http://schemas.microsoft.com/office/drawing/2014/main" id="{7FD6EC30-935E-FB82-F76C-31C58F3B76FF}"/>
                    </a:ext>
                  </a:extLst>
                </p:cNvPr>
                <p:cNvPicPr/>
                <p:nvPr/>
              </p:nvPicPr>
              <p:blipFill>
                <a:blip r:embed="rId109"/>
                <a:stretch>
                  <a:fillRect/>
                </a:stretch>
              </p:blipFill>
              <p:spPr>
                <a:xfrm>
                  <a:off x="1952763" y="5700801"/>
                  <a:ext cx="18864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9" name="Ink 28">
                  <a:extLst>
                    <a:ext uri="{FF2B5EF4-FFF2-40B4-BE49-F238E27FC236}">
                      <a16:creationId xmlns:a16="http://schemas.microsoft.com/office/drawing/2014/main" id="{1EFCABDF-7768-7850-06D8-330ADD0FAEC7}"/>
                    </a:ext>
                  </a:extLst>
                </p14:cNvPr>
                <p14:cNvContentPartPr/>
                <p14:nvPr/>
              </p14:nvContentPartPr>
              <p14:xfrm>
                <a:off x="2156523" y="5541321"/>
                <a:ext cx="155520" cy="244800"/>
              </p14:xfrm>
            </p:contentPart>
          </mc:Choice>
          <mc:Fallback>
            <p:pic>
              <p:nvPicPr>
                <p:cNvPr id="29" name="Ink 28">
                  <a:extLst>
                    <a:ext uri="{FF2B5EF4-FFF2-40B4-BE49-F238E27FC236}">
                      <a16:creationId xmlns:a16="http://schemas.microsoft.com/office/drawing/2014/main" id="{1EFCABDF-7768-7850-06D8-330ADD0FAEC7}"/>
                    </a:ext>
                  </a:extLst>
                </p:cNvPr>
                <p:cNvPicPr/>
                <p:nvPr/>
              </p:nvPicPr>
              <p:blipFill>
                <a:blip r:embed="rId111"/>
                <a:stretch>
                  <a:fillRect/>
                </a:stretch>
              </p:blipFill>
              <p:spPr>
                <a:xfrm>
                  <a:off x="2147523" y="5532321"/>
                  <a:ext cx="17316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30" name="Ink 29">
                  <a:extLst>
                    <a:ext uri="{FF2B5EF4-FFF2-40B4-BE49-F238E27FC236}">
                      <a16:creationId xmlns:a16="http://schemas.microsoft.com/office/drawing/2014/main" id="{120CF92D-715B-ACB2-9914-E61D9555E071}"/>
                    </a:ext>
                  </a:extLst>
                </p14:cNvPr>
                <p14:cNvContentPartPr/>
                <p14:nvPr/>
              </p14:nvContentPartPr>
              <p14:xfrm>
                <a:off x="2188923" y="5652561"/>
                <a:ext cx="132480" cy="25920"/>
              </p14:xfrm>
            </p:contentPart>
          </mc:Choice>
          <mc:Fallback>
            <p:pic>
              <p:nvPicPr>
                <p:cNvPr id="30" name="Ink 29">
                  <a:extLst>
                    <a:ext uri="{FF2B5EF4-FFF2-40B4-BE49-F238E27FC236}">
                      <a16:creationId xmlns:a16="http://schemas.microsoft.com/office/drawing/2014/main" id="{120CF92D-715B-ACB2-9914-E61D9555E071}"/>
                    </a:ext>
                  </a:extLst>
                </p:cNvPr>
                <p:cNvPicPr/>
                <p:nvPr/>
              </p:nvPicPr>
              <p:blipFill>
                <a:blip r:embed="rId113"/>
                <a:stretch>
                  <a:fillRect/>
                </a:stretch>
              </p:blipFill>
              <p:spPr>
                <a:xfrm>
                  <a:off x="2179923" y="5643921"/>
                  <a:ext cx="15012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31" name="Ink 30">
                  <a:extLst>
                    <a:ext uri="{FF2B5EF4-FFF2-40B4-BE49-F238E27FC236}">
                      <a16:creationId xmlns:a16="http://schemas.microsoft.com/office/drawing/2014/main" id="{B670C5DB-2884-DC02-487D-72364C4F3103}"/>
                    </a:ext>
                  </a:extLst>
                </p14:cNvPr>
                <p14:cNvContentPartPr/>
                <p14:nvPr/>
              </p14:nvContentPartPr>
              <p14:xfrm>
                <a:off x="2403123" y="5585961"/>
                <a:ext cx="20880" cy="178200"/>
              </p14:xfrm>
            </p:contentPart>
          </mc:Choice>
          <mc:Fallback>
            <p:pic>
              <p:nvPicPr>
                <p:cNvPr id="31" name="Ink 30">
                  <a:extLst>
                    <a:ext uri="{FF2B5EF4-FFF2-40B4-BE49-F238E27FC236}">
                      <a16:creationId xmlns:a16="http://schemas.microsoft.com/office/drawing/2014/main" id="{B670C5DB-2884-DC02-487D-72364C4F3103}"/>
                    </a:ext>
                  </a:extLst>
                </p:cNvPr>
                <p:cNvPicPr/>
                <p:nvPr/>
              </p:nvPicPr>
              <p:blipFill>
                <a:blip r:embed="rId115"/>
                <a:stretch>
                  <a:fillRect/>
                </a:stretch>
              </p:blipFill>
              <p:spPr>
                <a:xfrm>
                  <a:off x="2394483" y="5577321"/>
                  <a:ext cx="3852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32" name="Ink 31">
                  <a:extLst>
                    <a:ext uri="{FF2B5EF4-FFF2-40B4-BE49-F238E27FC236}">
                      <a16:creationId xmlns:a16="http://schemas.microsoft.com/office/drawing/2014/main" id="{8E1849F0-83ED-A3F9-EADC-FD52C8530BAD}"/>
                    </a:ext>
                  </a:extLst>
                </p14:cNvPr>
                <p14:cNvContentPartPr/>
                <p14:nvPr/>
              </p14:nvContentPartPr>
              <p14:xfrm>
                <a:off x="2430843" y="5565801"/>
                <a:ext cx="126000" cy="174960"/>
              </p14:xfrm>
            </p:contentPart>
          </mc:Choice>
          <mc:Fallback>
            <p:pic>
              <p:nvPicPr>
                <p:cNvPr id="32" name="Ink 31">
                  <a:extLst>
                    <a:ext uri="{FF2B5EF4-FFF2-40B4-BE49-F238E27FC236}">
                      <a16:creationId xmlns:a16="http://schemas.microsoft.com/office/drawing/2014/main" id="{8E1849F0-83ED-A3F9-EADC-FD52C8530BAD}"/>
                    </a:ext>
                  </a:extLst>
                </p:cNvPr>
                <p:cNvPicPr/>
                <p:nvPr/>
              </p:nvPicPr>
              <p:blipFill>
                <a:blip r:embed="rId117"/>
                <a:stretch>
                  <a:fillRect/>
                </a:stretch>
              </p:blipFill>
              <p:spPr>
                <a:xfrm>
                  <a:off x="2422203" y="5556801"/>
                  <a:ext cx="14364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33" name="Ink 32">
                  <a:extLst>
                    <a:ext uri="{FF2B5EF4-FFF2-40B4-BE49-F238E27FC236}">
                      <a16:creationId xmlns:a16="http://schemas.microsoft.com/office/drawing/2014/main" id="{DFB481BA-EFE3-63A8-FE5E-66D7CB703F97}"/>
                    </a:ext>
                  </a:extLst>
                </p14:cNvPr>
                <p14:cNvContentPartPr/>
                <p14:nvPr/>
              </p14:nvContentPartPr>
              <p14:xfrm>
                <a:off x="2660523" y="5533041"/>
                <a:ext cx="140400" cy="181080"/>
              </p14:xfrm>
            </p:contentPart>
          </mc:Choice>
          <mc:Fallback>
            <p:pic>
              <p:nvPicPr>
                <p:cNvPr id="33" name="Ink 32">
                  <a:extLst>
                    <a:ext uri="{FF2B5EF4-FFF2-40B4-BE49-F238E27FC236}">
                      <a16:creationId xmlns:a16="http://schemas.microsoft.com/office/drawing/2014/main" id="{DFB481BA-EFE3-63A8-FE5E-66D7CB703F97}"/>
                    </a:ext>
                  </a:extLst>
                </p:cNvPr>
                <p:cNvPicPr/>
                <p:nvPr/>
              </p:nvPicPr>
              <p:blipFill>
                <a:blip r:embed="rId119"/>
                <a:stretch>
                  <a:fillRect/>
                </a:stretch>
              </p:blipFill>
              <p:spPr>
                <a:xfrm>
                  <a:off x="2651523" y="5524401"/>
                  <a:ext cx="15804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35" name="Ink 34">
                  <a:extLst>
                    <a:ext uri="{FF2B5EF4-FFF2-40B4-BE49-F238E27FC236}">
                      <a16:creationId xmlns:a16="http://schemas.microsoft.com/office/drawing/2014/main" id="{5ECD7305-585F-E4BB-97BE-5D17FD04BF83}"/>
                    </a:ext>
                  </a:extLst>
                </p14:cNvPr>
                <p14:cNvContentPartPr/>
                <p14:nvPr/>
              </p14:nvContentPartPr>
              <p14:xfrm>
                <a:off x="5135163" y="6380121"/>
                <a:ext cx="198000" cy="163080"/>
              </p14:xfrm>
            </p:contentPart>
          </mc:Choice>
          <mc:Fallback>
            <p:pic>
              <p:nvPicPr>
                <p:cNvPr id="35" name="Ink 34">
                  <a:extLst>
                    <a:ext uri="{FF2B5EF4-FFF2-40B4-BE49-F238E27FC236}">
                      <a16:creationId xmlns:a16="http://schemas.microsoft.com/office/drawing/2014/main" id="{5ECD7305-585F-E4BB-97BE-5D17FD04BF83}"/>
                    </a:ext>
                  </a:extLst>
                </p:cNvPr>
                <p:cNvPicPr/>
                <p:nvPr/>
              </p:nvPicPr>
              <p:blipFill>
                <a:blip r:embed="rId121"/>
                <a:stretch>
                  <a:fillRect/>
                </a:stretch>
              </p:blipFill>
              <p:spPr>
                <a:xfrm>
                  <a:off x="5126523" y="6371481"/>
                  <a:ext cx="21564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36" name="Ink 35">
                  <a:extLst>
                    <a:ext uri="{FF2B5EF4-FFF2-40B4-BE49-F238E27FC236}">
                      <a16:creationId xmlns:a16="http://schemas.microsoft.com/office/drawing/2014/main" id="{07DFC62B-73FB-BE5C-C08D-DE1AA401082C}"/>
                    </a:ext>
                  </a:extLst>
                </p14:cNvPr>
                <p14:cNvContentPartPr/>
                <p14:nvPr/>
              </p14:nvContentPartPr>
              <p14:xfrm>
                <a:off x="5404443" y="6362841"/>
                <a:ext cx="123840" cy="140400"/>
              </p14:xfrm>
            </p:contentPart>
          </mc:Choice>
          <mc:Fallback>
            <p:pic>
              <p:nvPicPr>
                <p:cNvPr id="36" name="Ink 35">
                  <a:extLst>
                    <a:ext uri="{FF2B5EF4-FFF2-40B4-BE49-F238E27FC236}">
                      <a16:creationId xmlns:a16="http://schemas.microsoft.com/office/drawing/2014/main" id="{07DFC62B-73FB-BE5C-C08D-DE1AA401082C}"/>
                    </a:ext>
                  </a:extLst>
                </p:cNvPr>
                <p:cNvPicPr/>
                <p:nvPr/>
              </p:nvPicPr>
              <p:blipFill>
                <a:blip r:embed="rId123"/>
                <a:stretch>
                  <a:fillRect/>
                </a:stretch>
              </p:blipFill>
              <p:spPr>
                <a:xfrm>
                  <a:off x="5395803" y="6354201"/>
                  <a:ext cx="14148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37" name="Ink 36">
                  <a:extLst>
                    <a:ext uri="{FF2B5EF4-FFF2-40B4-BE49-F238E27FC236}">
                      <a16:creationId xmlns:a16="http://schemas.microsoft.com/office/drawing/2014/main" id="{F394A86D-A6C2-298A-4C19-8C28F9DD7BB2}"/>
                    </a:ext>
                  </a:extLst>
                </p14:cNvPr>
                <p14:cNvContentPartPr/>
                <p14:nvPr/>
              </p14:nvContentPartPr>
              <p14:xfrm>
                <a:off x="5429283" y="6442401"/>
                <a:ext cx="74520" cy="22680"/>
              </p14:xfrm>
            </p:contentPart>
          </mc:Choice>
          <mc:Fallback>
            <p:pic>
              <p:nvPicPr>
                <p:cNvPr id="37" name="Ink 36">
                  <a:extLst>
                    <a:ext uri="{FF2B5EF4-FFF2-40B4-BE49-F238E27FC236}">
                      <a16:creationId xmlns:a16="http://schemas.microsoft.com/office/drawing/2014/main" id="{F394A86D-A6C2-298A-4C19-8C28F9DD7BB2}"/>
                    </a:ext>
                  </a:extLst>
                </p:cNvPr>
                <p:cNvPicPr/>
                <p:nvPr/>
              </p:nvPicPr>
              <p:blipFill>
                <a:blip r:embed="rId125"/>
                <a:stretch>
                  <a:fillRect/>
                </a:stretch>
              </p:blipFill>
              <p:spPr>
                <a:xfrm>
                  <a:off x="5420283" y="6433401"/>
                  <a:ext cx="9216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38" name="Ink 37">
                  <a:extLst>
                    <a:ext uri="{FF2B5EF4-FFF2-40B4-BE49-F238E27FC236}">
                      <a16:creationId xmlns:a16="http://schemas.microsoft.com/office/drawing/2014/main" id="{0B4FA50A-84F9-B45F-6079-56C4EE805945}"/>
                    </a:ext>
                  </a:extLst>
                </p14:cNvPr>
                <p14:cNvContentPartPr/>
                <p14:nvPr/>
              </p14:nvContentPartPr>
              <p14:xfrm>
                <a:off x="5558883" y="6343041"/>
                <a:ext cx="101160" cy="168840"/>
              </p14:xfrm>
            </p:contentPart>
          </mc:Choice>
          <mc:Fallback>
            <p:pic>
              <p:nvPicPr>
                <p:cNvPr id="38" name="Ink 37">
                  <a:extLst>
                    <a:ext uri="{FF2B5EF4-FFF2-40B4-BE49-F238E27FC236}">
                      <a16:creationId xmlns:a16="http://schemas.microsoft.com/office/drawing/2014/main" id="{0B4FA50A-84F9-B45F-6079-56C4EE805945}"/>
                    </a:ext>
                  </a:extLst>
                </p:cNvPr>
                <p:cNvPicPr/>
                <p:nvPr/>
              </p:nvPicPr>
              <p:blipFill>
                <a:blip r:embed="rId127"/>
                <a:stretch>
                  <a:fillRect/>
                </a:stretch>
              </p:blipFill>
              <p:spPr>
                <a:xfrm>
                  <a:off x="5550243" y="6334401"/>
                  <a:ext cx="11880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39" name="Ink 38">
                  <a:extLst>
                    <a:ext uri="{FF2B5EF4-FFF2-40B4-BE49-F238E27FC236}">
                      <a16:creationId xmlns:a16="http://schemas.microsoft.com/office/drawing/2014/main" id="{9F6F0100-FC3D-21E3-64C2-82364DEAFDF9}"/>
                    </a:ext>
                  </a:extLst>
                </p14:cNvPr>
                <p14:cNvContentPartPr/>
                <p14:nvPr/>
              </p14:nvContentPartPr>
              <p14:xfrm>
                <a:off x="5672283" y="6326841"/>
                <a:ext cx="114840" cy="167040"/>
              </p14:xfrm>
            </p:contentPart>
          </mc:Choice>
          <mc:Fallback>
            <p:pic>
              <p:nvPicPr>
                <p:cNvPr id="39" name="Ink 38">
                  <a:extLst>
                    <a:ext uri="{FF2B5EF4-FFF2-40B4-BE49-F238E27FC236}">
                      <a16:creationId xmlns:a16="http://schemas.microsoft.com/office/drawing/2014/main" id="{9F6F0100-FC3D-21E3-64C2-82364DEAFDF9}"/>
                    </a:ext>
                  </a:extLst>
                </p:cNvPr>
                <p:cNvPicPr/>
                <p:nvPr/>
              </p:nvPicPr>
              <p:blipFill>
                <a:blip r:embed="rId129"/>
                <a:stretch>
                  <a:fillRect/>
                </a:stretch>
              </p:blipFill>
              <p:spPr>
                <a:xfrm>
                  <a:off x="5663643" y="6317841"/>
                  <a:ext cx="13248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40" name="Ink 39">
                  <a:extLst>
                    <a:ext uri="{FF2B5EF4-FFF2-40B4-BE49-F238E27FC236}">
                      <a16:creationId xmlns:a16="http://schemas.microsoft.com/office/drawing/2014/main" id="{6BD13C85-6BFA-3646-D36E-96E397CC6031}"/>
                    </a:ext>
                  </a:extLst>
                </p14:cNvPr>
                <p14:cNvContentPartPr/>
                <p14:nvPr/>
              </p14:nvContentPartPr>
              <p14:xfrm>
                <a:off x="5703963" y="6404601"/>
                <a:ext cx="94320" cy="25560"/>
              </p14:xfrm>
            </p:contentPart>
          </mc:Choice>
          <mc:Fallback>
            <p:pic>
              <p:nvPicPr>
                <p:cNvPr id="40" name="Ink 39">
                  <a:extLst>
                    <a:ext uri="{FF2B5EF4-FFF2-40B4-BE49-F238E27FC236}">
                      <a16:creationId xmlns:a16="http://schemas.microsoft.com/office/drawing/2014/main" id="{6BD13C85-6BFA-3646-D36E-96E397CC6031}"/>
                    </a:ext>
                  </a:extLst>
                </p:cNvPr>
                <p:cNvPicPr/>
                <p:nvPr/>
              </p:nvPicPr>
              <p:blipFill>
                <a:blip r:embed="rId131"/>
                <a:stretch>
                  <a:fillRect/>
                </a:stretch>
              </p:blipFill>
              <p:spPr>
                <a:xfrm>
                  <a:off x="5695323" y="6395961"/>
                  <a:ext cx="1119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41" name="Ink 40">
                  <a:extLst>
                    <a:ext uri="{FF2B5EF4-FFF2-40B4-BE49-F238E27FC236}">
                      <a16:creationId xmlns:a16="http://schemas.microsoft.com/office/drawing/2014/main" id="{0614E82B-49F8-49F5-A408-4606D027B4E7}"/>
                    </a:ext>
                  </a:extLst>
                </p14:cNvPr>
                <p14:cNvContentPartPr/>
                <p14:nvPr/>
              </p14:nvContentPartPr>
              <p14:xfrm>
                <a:off x="5904483" y="6385161"/>
                <a:ext cx="97200" cy="15840"/>
              </p14:xfrm>
            </p:contentPart>
          </mc:Choice>
          <mc:Fallback>
            <p:pic>
              <p:nvPicPr>
                <p:cNvPr id="41" name="Ink 40">
                  <a:extLst>
                    <a:ext uri="{FF2B5EF4-FFF2-40B4-BE49-F238E27FC236}">
                      <a16:creationId xmlns:a16="http://schemas.microsoft.com/office/drawing/2014/main" id="{0614E82B-49F8-49F5-A408-4606D027B4E7}"/>
                    </a:ext>
                  </a:extLst>
                </p:cNvPr>
                <p:cNvPicPr/>
                <p:nvPr/>
              </p:nvPicPr>
              <p:blipFill>
                <a:blip r:embed="rId133"/>
                <a:stretch>
                  <a:fillRect/>
                </a:stretch>
              </p:blipFill>
              <p:spPr>
                <a:xfrm>
                  <a:off x="5895483" y="6376521"/>
                  <a:ext cx="11484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43" name="Ink 42">
                  <a:extLst>
                    <a:ext uri="{FF2B5EF4-FFF2-40B4-BE49-F238E27FC236}">
                      <a16:creationId xmlns:a16="http://schemas.microsoft.com/office/drawing/2014/main" id="{C3308A75-8716-6CDE-A539-33F9EB3A7244}"/>
                    </a:ext>
                  </a:extLst>
                </p14:cNvPr>
                <p14:cNvContentPartPr/>
                <p14:nvPr/>
              </p14:nvContentPartPr>
              <p14:xfrm>
                <a:off x="6048123" y="6184281"/>
                <a:ext cx="137880" cy="156600"/>
              </p14:xfrm>
            </p:contentPart>
          </mc:Choice>
          <mc:Fallback>
            <p:pic>
              <p:nvPicPr>
                <p:cNvPr id="43" name="Ink 42">
                  <a:extLst>
                    <a:ext uri="{FF2B5EF4-FFF2-40B4-BE49-F238E27FC236}">
                      <a16:creationId xmlns:a16="http://schemas.microsoft.com/office/drawing/2014/main" id="{C3308A75-8716-6CDE-A539-33F9EB3A7244}"/>
                    </a:ext>
                  </a:extLst>
                </p:cNvPr>
                <p:cNvPicPr/>
                <p:nvPr/>
              </p:nvPicPr>
              <p:blipFill>
                <a:blip r:embed="rId135"/>
                <a:stretch>
                  <a:fillRect/>
                </a:stretch>
              </p:blipFill>
              <p:spPr>
                <a:xfrm>
                  <a:off x="6039123" y="6175281"/>
                  <a:ext cx="15552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44" name="Ink 43">
                  <a:extLst>
                    <a:ext uri="{FF2B5EF4-FFF2-40B4-BE49-F238E27FC236}">
                      <a16:creationId xmlns:a16="http://schemas.microsoft.com/office/drawing/2014/main" id="{25D2303F-407F-AFD6-835B-E625284B6954}"/>
                    </a:ext>
                  </a:extLst>
                </p14:cNvPr>
                <p14:cNvContentPartPr/>
                <p14:nvPr/>
              </p14:nvContentPartPr>
              <p14:xfrm>
                <a:off x="6240003" y="6099681"/>
                <a:ext cx="128880" cy="210600"/>
              </p14:xfrm>
            </p:contentPart>
          </mc:Choice>
          <mc:Fallback>
            <p:pic>
              <p:nvPicPr>
                <p:cNvPr id="44" name="Ink 43">
                  <a:extLst>
                    <a:ext uri="{FF2B5EF4-FFF2-40B4-BE49-F238E27FC236}">
                      <a16:creationId xmlns:a16="http://schemas.microsoft.com/office/drawing/2014/main" id="{25D2303F-407F-AFD6-835B-E625284B6954}"/>
                    </a:ext>
                  </a:extLst>
                </p:cNvPr>
                <p:cNvPicPr/>
                <p:nvPr/>
              </p:nvPicPr>
              <p:blipFill>
                <a:blip r:embed="rId137"/>
                <a:stretch>
                  <a:fillRect/>
                </a:stretch>
              </p:blipFill>
              <p:spPr>
                <a:xfrm>
                  <a:off x="6231363" y="6090681"/>
                  <a:ext cx="14652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45" name="Ink 44">
                  <a:extLst>
                    <a:ext uri="{FF2B5EF4-FFF2-40B4-BE49-F238E27FC236}">
                      <a16:creationId xmlns:a16="http://schemas.microsoft.com/office/drawing/2014/main" id="{A1098548-4000-D74B-AF84-DE5D65D0928D}"/>
                    </a:ext>
                  </a:extLst>
                </p14:cNvPr>
                <p14:cNvContentPartPr/>
                <p14:nvPr/>
              </p14:nvContentPartPr>
              <p14:xfrm>
                <a:off x="6315603" y="6197961"/>
                <a:ext cx="229680" cy="78840"/>
              </p14:xfrm>
            </p:contentPart>
          </mc:Choice>
          <mc:Fallback>
            <p:pic>
              <p:nvPicPr>
                <p:cNvPr id="45" name="Ink 44">
                  <a:extLst>
                    <a:ext uri="{FF2B5EF4-FFF2-40B4-BE49-F238E27FC236}">
                      <a16:creationId xmlns:a16="http://schemas.microsoft.com/office/drawing/2014/main" id="{A1098548-4000-D74B-AF84-DE5D65D0928D}"/>
                    </a:ext>
                  </a:extLst>
                </p:cNvPr>
                <p:cNvPicPr/>
                <p:nvPr/>
              </p:nvPicPr>
              <p:blipFill>
                <a:blip r:embed="rId139"/>
                <a:stretch>
                  <a:fillRect/>
                </a:stretch>
              </p:blipFill>
              <p:spPr>
                <a:xfrm>
                  <a:off x="6306963" y="6188961"/>
                  <a:ext cx="24732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46" name="Ink 45">
                  <a:extLst>
                    <a:ext uri="{FF2B5EF4-FFF2-40B4-BE49-F238E27FC236}">
                      <a16:creationId xmlns:a16="http://schemas.microsoft.com/office/drawing/2014/main" id="{23AA1D81-D6E3-A255-7DB8-4948943FEFD3}"/>
                    </a:ext>
                  </a:extLst>
                </p14:cNvPr>
                <p14:cNvContentPartPr/>
                <p14:nvPr/>
              </p14:nvContentPartPr>
              <p14:xfrm>
                <a:off x="6543123" y="6130281"/>
                <a:ext cx="180360" cy="134640"/>
              </p14:xfrm>
            </p:contentPart>
          </mc:Choice>
          <mc:Fallback>
            <p:pic>
              <p:nvPicPr>
                <p:cNvPr id="46" name="Ink 45">
                  <a:extLst>
                    <a:ext uri="{FF2B5EF4-FFF2-40B4-BE49-F238E27FC236}">
                      <a16:creationId xmlns:a16="http://schemas.microsoft.com/office/drawing/2014/main" id="{23AA1D81-D6E3-A255-7DB8-4948943FEFD3}"/>
                    </a:ext>
                  </a:extLst>
                </p:cNvPr>
                <p:cNvPicPr/>
                <p:nvPr/>
              </p:nvPicPr>
              <p:blipFill>
                <a:blip r:embed="rId141"/>
                <a:stretch>
                  <a:fillRect/>
                </a:stretch>
              </p:blipFill>
              <p:spPr>
                <a:xfrm>
                  <a:off x="6534123" y="6121281"/>
                  <a:ext cx="19800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47" name="Ink 46">
                  <a:extLst>
                    <a:ext uri="{FF2B5EF4-FFF2-40B4-BE49-F238E27FC236}">
                      <a16:creationId xmlns:a16="http://schemas.microsoft.com/office/drawing/2014/main" id="{BC3D4E31-8716-0BDB-9A82-40EC1F05DC09}"/>
                    </a:ext>
                  </a:extLst>
                </p14:cNvPr>
                <p14:cNvContentPartPr/>
                <p14:nvPr/>
              </p14:nvContentPartPr>
              <p14:xfrm>
                <a:off x="6471483" y="6299481"/>
                <a:ext cx="29520" cy="15480"/>
              </p14:xfrm>
            </p:contentPart>
          </mc:Choice>
          <mc:Fallback>
            <p:pic>
              <p:nvPicPr>
                <p:cNvPr id="47" name="Ink 46">
                  <a:extLst>
                    <a:ext uri="{FF2B5EF4-FFF2-40B4-BE49-F238E27FC236}">
                      <a16:creationId xmlns:a16="http://schemas.microsoft.com/office/drawing/2014/main" id="{BC3D4E31-8716-0BDB-9A82-40EC1F05DC09}"/>
                    </a:ext>
                  </a:extLst>
                </p:cNvPr>
                <p:cNvPicPr/>
                <p:nvPr/>
              </p:nvPicPr>
              <p:blipFill>
                <a:blip r:embed="rId143"/>
                <a:stretch>
                  <a:fillRect/>
                </a:stretch>
              </p:blipFill>
              <p:spPr>
                <a:xfrm>
                  <a:off x="6462843" y="6290841"/>
                  <a:ext cx="4716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49" name="Ink 48">
                  <a:extLst>
                    <a:ext uri="{FF2B5EF4-FFF2-40B4-BE49-F238E27FC236}">
                      <a16:creationId xmlns:a16="http://schemas.microsoft.com/office/drawing/2014/main" id="{47680905-A986-8E3A-0230-7528EE91D9DC}"/>
                    </a:ext>
                  </a:extLst>
                </p14:cNvPr>
                <p14:cNvContentPartPr/>
                <p14:nvPr/>
              </p14:nvContentPartPr>
              <p14:xfrm>
                <a:off x="6098883" y="6402801"/>
                <a:ext cx="109800" cy="101160"/>
              </p14:xfrm>
            </p:contentPart>
          </mc:Choice>
          <mc:Fallback>
            <p:pic>
              <p:nvPicPr>
                <p:cNvPr id="49" name="Ink 48">
                  <a:extLst>
                    <a:ext uri="{FF2B5EF4-FFF2-40B4-BE49-F238E27FC236}">
                      <a16:creationId xmlns:a16="http://schemas.microsoft.com/office/drawing/2014/main" id="{47680905-A986-8E3A-0230-7528EE91D9DC}"/>
                    </a:ext>
                  </a:extLst>
                </p:cNvPr>
                <p:cNvPicPr/>
                <p:nvPr/>
              </p:nvPicPr>
              <p:blipFill>
                <a:blip r:embed="rId145"/>
                <a:stretch>
                  <a:fillRect/>
                </a:stretch>
              </p:blipFill>
              <p:spPr>
                <a:xfrm>
                  <a:off x="6090243" y="6394161"/>
                  <a:ext cx="12744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50" name="Ink 49">
                  <a:extLst>
                    <a:ext uri="{FF2B5EF4-FFF2-40B4-BE49-F238E27FC236}">
                      <a16:creationId xmlns:a16="http://schemas.microsoft.com/office/drawing/2014/main" id="{098BBF0A-C898-E095-336A-2AC5633FDE0C}"/>
                    </a:ext>
                  </a:extLst>
                </p14:cNvPr>
                <p14:cNvContentPartPr/>
                <p14:nvPr/>
              </p14:nvContentPartPr>
              <p14:xfrm>
                <a:off x="6223443" y="6394161"/>
                <a:ext cx="73800" cy="89280"/>
              </p14:xfrm>
            </p:contentPart>
          </mc:Choice>
          <mc:Fallback>
            <p:pic>
              <p:nvPicPr>
                <p:cNvPr id="50" name="Ink 49">
                  <a:extLst>
                    <a:ext uri="{FF2B5EF4-FFF2-40B4-BE49-F238E27FC236}">
                      <a16:creationId xmlns:a16="http://schemas.microsoft.com/office/drawing/2014/main" id="{098BBF0A-C898-E095-336A-2AC5633FDE0C}"/>
                    </a:ext>
                  </a:extLst>
                </p:cNvPr>
                <p:cNvPicPr/>
                <p:nvPr/>
              </p:nvPicPr>
              <p:blipFill>
                <a:blip r:embed="rId147"/>
                <a:stretch>
                  <a:fillRect/>
                </a:stretch>
              </p:blipFill>
              <p:spPr>
                <a:xfrm>
                  <a:off x="6214443" y="6385161"/>
                  <a:ext cx="9144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51" name="Ink 50">
                  <a:extLst>
                    <a:ext uri="{FF2B5EF4-FFF2-40B4-BE49-F238E27FC236}">
                      <a16:creationId xmlns:a16="http://schemas.microsoft.com/office/drawing/2014/main" id="{21D0F720-2DF0-B1A0-8F2E-3ED99D8E1443}"/>
                    </a:ext>
                  </a:extLst>
                </p14:cNvPr>
                <p14:cNvContentPartPr/>
                <p14:nvPr/>
              </p14:nvContentPartPr>
              <p14:xfrm>
                <a:off x="6357003" y="6378681"/>
                <a:ext cx="23040" cy="135360"/>
              </p14:xfrm>
            </p:contentPart>
          </mc:Choice>
          <mc:Fallback>
            <p:pic>
              <p:nvPicPr>
                <p:cNvPr id="51" name="Ink 50">
                  <a:extLst>
                    <a:ext uri="{FF2B5EF4-FFF2-40B4-BE49-F238E27FC236}">
                      <a16:creationId xmlns:a16="http://schemas.microsoft.com/office/drawing/2014/main" id="{21D0F720-2DF0-B1A0-8F2E-3ED99D8E1443}"/>
                    </a:ext>
                  </a:extLst>
                </p:cNvPr>
                <p:cNvPicPr/>
                <p:nvPr/>
              </p:nvPicPr>
              <p:blipFill>
                <a:blip r:embed="rId149"/>
                <a:stretch>
                  <a:fillRect/>
                </a:stretch>
              </p:blipFill>
              <p:spPr>
                <a:xfrm>
                  <a:off x="6348003" y="6369681"/>
                  <a:ext cx="4068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52" name="Ink 51">
                  <a:extLst>
                    <a:ext uri="{FF2B5EF4-FFF2-40B4-BE49-F238E27FC236}">
                      <a16:creationId xmlns:a16="http://schemas.microsoft.com/office/drawing/2014/main" id="{F6570B00-5F01-55C7-73FA-4E6ECC397A69}"/>
                    </a:ext>
                  </a:extLst>
                </p14:cNvPr>
                <p14:cNvContentPartPr/>
                <p14:nvPr/>
              </p14:nvContentPartPr>
              <p14:xfrm>
                <a:off x="6423243" y="6436641"/>
                <a:ext cx="360" cy="360"/>
              </p14:xfrm>
            </p:contentPart>
          </mc:Choice>
          <mc:Fallback>
            <p:pic>
              <p:nvPicPr>
                <p:cNvPr id="52" name="Ink 51">
                  <a:extLst>
                    <a:ext uri="{FF2B5EF4-FFF2-40B4-BE49-F238E27FC236}">
                      <a16:creationId xmlns:a16="http://schemas.microsoft.com/office/drawing/2014/main" id="{F6570B00-5F01-55C7-73FA-4E6ECC397A69}"/>
                    </a:ext>
                  </a:extLst>
                </p:cNvPr>
                <p:cNvPicPr/>
                <p:nvPr/>
              </p:nvPicPr>
              <p:blipFill>
                <a:blip r:embed="rId151"/>
                <a:stretch>
                  <a:fillRect/>
                </a:stretch>
              </p:blipFill>
              <p:spPr>
                <a:xfrm>
                  <a:off x="6414603" y="642800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53" name="Ink 52">
                  <a:extLst>
                    <a:ext uri="{FF2B5EF4-FFF2-40B4-BE49-F238E27FC236}">
                      <a16:creationId xmlns:a16="http://schemas.microsoft.com/office/drawing/2014/main" id="{A13FECF1-A15C-AFC6-AC44-869558ED47E4}"/>
                    </a:ext>
                  </a:extLst>
                </p14:cNvPr>
                <p14:cNvContentPartPr/>
                <p14:nvPr/>
              </p14:nvContentPartPr>
              <p14:xfrm>
                <a:off x="6362763" y="6441681"/>
                <a:ext cx="60120" cy="76320"/>
              </p14:xfrm>
            </p:contentPart>
          </mc:Choice>
          <mc:Fallback>
            <p:pic>
              <p:nvPicPr>
                <p:cNvPr id="53" name="Ink 52">
                  <a:extLst>
                    <a:ext uri="{FF2B5EF4-FFF2-40B4-BE49-F238E27FC236}">
                      <a16:creationId xmlns:a16="http://schemas.microsoft.com/office/drawing/2014/main" id="{A13FECF1-A15C-AFC6-AC44-869558ED47E4}"/>
                    </a:ext>
                  </a:extLst>
                </p:cNvPr>
                <p:cNvPicPr/>
                <p:nvPr/>
              </p:nvPicPr>
              <p:blipFill>
                <a:blip r:embed="rId153"/>
                <a:stretch>
                  <a:fillRect/>
                </a:stretch>
              </p:blipFill>
              <p:spPr>
                <a:xfrm>
                  <a:off x="6354123" y="6433041"/>
                  <a:ext cx="7776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54" name="Ink 53">
                  <a:extLst>
                    <a:ext uri="{FF2B5EF4-FFF2-40B4-BE49-F238E27FC236}">
                      <a16:creationId xmlns:a16="http://schemas.microsoft.com/office/drawing/2014/main" id="{2F0268FC-700E-1EAE-CBA8-EFB0E79167AE}"/>
                    </a:ext>
                  </a:extLst>
                </p14:cNvPr>
                <p14:cNvContentPartPr/>
                <p14:nvPr/>
              </p14:nvContentPartPr>
              <p14:xfrm>
                <a:off x="6486963" y="6377961"/>
                <a:ext cx="18720" cy="108720"/>
              </p14:xfrm>
            </p:contentPart>
          </mc:Choice>
          <mc:Fallback>
            <p:pic>
              <p:nvPicPr>
                <p:cNvPr id="54" name="Ink 53">
                  <a:extLst>
                    <a:ext uri="{FF2B5EF4-FFF2-40B4-BE49-F238E27FC236}">
                      <a16:creationId xmlns:a16="http://schemas.microsoft.com/office/drawing/2014/main" id="{2F0268FC-700E-1EAE-CBA8-EFB0E79167AE}"/>
                    </a:ext>
                  </a:extLst>
                </p:cNvPr>
                <p:cNvPicPr/>
                <p:nvPr/>
              </p:nvPicPr>
              <p:blipFill>
                <a:blip r:embed="rId155"/>
                <a:stretch>
                  <a:fillRect/>
                </a:stretch>
              </p:blipFill>
              <p:spPr>
                <a:xfrm>
                  <a:off x="6477963" y="6369321"/>
                  <a:ext cx="3636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55" name="Ink 54">
                  <a:extLst>
                    <a:ext uri="{FF2B5EF4-FFF2-40B4-BE49-F238E27FC236}">
                      <a16:creationId xmlns:a16="http://schemas.microsoft.com/office/drawing/2014/main" id="{74B47840-18EC-6D03-9B7A-109A8DB362C7}"/>
                    </a:ext>
                  </a:extLst>
                </p14:cNvPr>
                <p14:cNvContentPartPr/>
                <p14:nvPr/>
              </p14:nvContentPartPr>
              <p14:xfrm>
                <a:off x="6457803" y="6435921"/>
                <a:ext cx="104760" cy="70920"/>
              </p14:xfrm>
            </p:contentPart>
          </mc:Choice>
          <mc:Fallback>
            <p:pic>
              <p:nvPicPr>
                <p:cNvPr id="55" name="Ink 54">
                  <a:extLst>
                    <a:ext uri="{FF2B5EF4-FFF2-40B4-BE49-F238E27FC236}">
                      <a16:creationId xmlns:a16="http://schemas.microsoft.com/office/drawing/2014/main" id="{74B47840-18EC-6D03-9B7A-109A8DB362C7}"/>
                    </a:ext>
                  </a:extLst>
                </p:cNvPr>
                <p:cNvPicPr/>
                <p:nvPr/>
              </p:nvPicPr>
              <p:blipFill>
                <a:blip r:embed="rId157"/>
                <a:stretch>
                  <a:fillRect/>
                </a:stretch>
              </p:blipFill>
              <p:spPr>
                <a:xfrm>
                  <a:off x="6448803" y="6427281"/>
                  <a:ext cx="12240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56" name="Ink 55">
                  <a:extLst>
                    <a:ext uri="{FF2B5EF4-FFF2-40B4-BE49-F238E27FC236}">
                      <a16:creationId xmlns:a16="http://schemas.microsoft.com/office/drawing/2014/main" id="{92F47FD5-48A9-89D7-306F-38A838336CDD}"/>
                    </a:ext>
                  </a:extLst>
                </p14:cNvPr>
                <p14:cNvContentPartPr/>
                <p14:nvPr/>
              </p14:nvContentPartPr>
              <p14:xfrm>
                <a:off x="6585243" y="6362841"/>
                <a:ext cx="32400" cy="173160"/>
              </p14:xfrm>
            </p:contentPart>
          </mc:Choice>
          <mc:Fallback>
            <p:pic>
              <p:nvPicPr>
                <p:cNvPr id="56" name="Ink 55">
                  <a:extLst>
                    <a:ext uri="{FF2B5EF4-FFF2-40B4-BE49-F238E27FC236}">
                      <a16:creationId xmlns:a16="http://schemas.microsoft.com/office/drawing/2014/main" id="{92F47FD5-48A9-89D7-306F-38A838336CDD}"/>
                    </a:ext>
                  </a:extLst>
                </p:cNvPr>
                <p:cNvPicPr/>
                <p:nvPr/>
              </p:nvPicPr>
              <p:blipFill>
                <a:blip r:embed="rId159"/>
                <a:stretch>
                  <a:fillRect/>
                </a:stretch>
              </p:blipFill>
              <p:spPr>
                <a:xfrm>
                  <a:off x="6576603" y="6354201"/>
                  <a:ext cx="5004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57" name="Ink 56">
                  <a:extLst>
                    <a:ext uri="{FF2B5EF4-FFF2-40B4-BE49-F238E27FC236}">
                      <a16:creationId xmlns:a16="http://schemas.microsoft.com/office/drawing/2014/main" id="{6D2E95DF-8AB3-623A-10C2-B83F0D0544B3}"/>
                    </a:ext>
                  </a:extLst>
                </p14:cNvPr>
                <p14:cNvContentPartPr/>
                <p14:nvPr/>
              </p14:nvContentPartPr>
              <p14:xfrm>
                <a:off x="6649323" y="6480201"/>
                <a:ext cx="20880" cy="27720"/>
              </p14:xfrm>
            </p:contentPart>
          </mc:Choice>
          <mc:Fallback>
            <p:pic>
              <p:nvPicPr>
                <p:cNvPr id="57" name="Ink 56">
                  <a:extLst>
                    <a:ext uri="{FF2B5EF4-FFF2-40B4-BE49-F238E27FC236}">
                      <a16:creationId xmlns:a16="http://schemas.microsoft.com/office/drawing/2014/main" id="{6D2E95DF-8AB3-623A-10C2-B83F0D0544B3}"/>
                    </a:ext>
                  </a:extLst>
                </p:cNvPr>
                <p:cNvPicPr/>
                <p:nvPr/>
              </p:nvPicPr>
              <p:blipFill>
                <a:blip r:embed="rId161"/>
                <a:stretch>
                  <a:fillRect/>
                </a:stretch>
              </p:blipFill>
              <p:spPr>
                <a:xfrm>
                  <a:off x="6640683" y="6471561"/>
                  <a:ext cx="3852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59" name="Ink 58">
                  <a:extLst>
                    <a:ext uri="{FF2B5EF4-FFF2-40B4-BE49-F238E27FC236}">
                      <a16:creationId xmlns:a16="http://schemas.microsoft.com/office/drawing/2014/main" id="{3FA36BEC-DE73-589C-BB4C-4967C4A7B31D}"/>
                    </a:ext>
                  </a:extLst>
                </p14:cNvPr>
                <p14:cNvContentPartPr/>
                <p14:nvPr/>
              </p14:nvContentPartPr>
              <p14:xfrm>
                <a:off x="2128443" y="5866401"/>
                <a:ext cx="182160" cy="139680"/>
              </p14:xfrm>
            </p:contentPart>
          </mc:Choice>
          <mc:Fallback>
            <p:pic>
              <p:nvPicPr>
                <p:cNvPr id="59" name="Ink 58">
                  <a:extLst>
                    <a:ext uri="{FF2B5EF4-FFF2-40B4-BE49-F238E27FC236}">
                      <a16:creationId xmlns:a16="http://schemas.microsoft.com/office/drawing/2014/main" id="{3FA36BEC-DE73-589C-BB4C-4967C4A7B31D}"/>
                    </a:ext>
                  </a:extLst>
                </p:cNvPr>
                <p:cNvPicPr/>
                <p:nvPr/>
              </p:nvPicPr>
              <p:blipFill>
                <a:blip r:embed="rId163"/>
                <a:stretch>
                  <a:fillRect/>
                </a:stretch>
              </p:blipFill>
              <p:spPr>
                <a:xfrm>
                  <a:off x="2119443" y="5857761"/>
                  <a:ext cx="19980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60" name="Ink 59">
                  <a:extLst>
                    <a:ext uri="{FF2B5EF4-FFF2-40B4-BE49-F238E27FC236}">
                      <a16:creationId xmlns:a16="http://schemas.microsoft.com/office/drawing/2014/main" id="{147FB787-306C-C642-F7ED-961A6B6B65F3}"/>
                    </a:ext>
                  </a:extLst>
                </p14:cNvPr>
                <p14:cNvContentPartPr/>
                <p14:nvPr/>
              </p14:nvContentPartPr>
              <p14:xfrm>
                <a:off x="2384403" y="5823561"/>
                <a:ext cx="154800" cy="142200"/>
              </p14:xfrm>
            </p:contentPart>
          </mc:Choice>
          <mc:Fallback>
            <p:pic>
              <p:nvPicPr>
                <p:cNvPr id="60" name="Ink 59">
                  <a:extLst>
                    <a:ext uri="{FF2B5EF4-FFF2-40B4-BE49-F238E27FC236}">
                      <a16:creationId xmlns:a16="http://schemas.microsoft.com/office/drawing/2014/main" id="{147FB787-306C-C642-F7ED-961A6B6B65F3}"/>
                    </a:ext>
                  </a:extLst>
                </p:cNvPr>
                <p:cNvPicPr/>
                <p:nvPr/>
              </p:nvPicPr>
              <p:blipFill>
                <a:blip r:embed="rId165"/>
                <a:stretch>
                  <a:fillRect/>
                </a:stretch>
              </p:blipFill>
              <p:spPr>
                <a:xfrm>
                  <a:off x="2375403" y="5814561"/>
                  <a:ext cx="17244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61" name="Ink 60">
                  <a:extLst>
                    <a:ext uri="{FF2B5EF4-FFF2-40B4-BE49-F238E27FC236}">
                      <a16:creationId xmlns:a16="http://schemas.microsoft.com/office/drawing/2014/main" id="{53381685-C6AE-9314-BC30-AC34B7B7CBB2}"/>
                    </a:ext>
                  </a:extLst>
                </p14:cNvPr>
                <p14:cNvContentPartPr/>
                <p14:nvPr/>
              </p14:nvContentPartPr>
              <p14:xfrm>
                <a:off x="2509683" y="5858481"/>
                <a:ext cx="186480" cy="127800"/>
              </p14:xfrm>
            </p:contentPart>
          </mc:Choice>
          <mc:Fallback>
            <p:pic>
              <p:nvPicPr>
                <p:cNvPr id="61" name="Ink 60">
                  <a:extLst>
                    <a:ext uri="{FF2B5EF4-FFF2-40B4-BE49-F238E27FC236}">
                      <a16:creationId xmlns:a16="http://schemas.microsoft.com/office/drawing/2014/main" id="{53381685-C6AE-9314-BC30-AC34B7B7CBB2}"/>
                    </a:ext>
                  </a:extLst>
                </p:cNvPr>
                <p:cNvPicPr/>
                <p:nvPr/>
              </p:nvPicPr>
              <p:blipFill>
                <a:blip r:embed="rId167"/>
                <a:stretch>
                  <a:fillRect/>
                </a:stretch>
              </p:blipFill>
              <p:spPr>
                <a:xfrm>
                  <a:off x="2501043" y="5849481"/>
                  <a:ext cx="20412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62" name="Ink 61">
                  <a:extLst>
                    <a:ext uri="{FF2B5EF4-FFF2-40B4-BE49-F238E27FC236}">
                      <a16:creationId xmlns:a16="http://schemas.microsoft.com/office/drawing/2014/main" id="{42099460-A99B-4FAB-5C21-2C4AE62EBD92}"/>
                    </a:ext>
                  </a:extLst>
                </p14:cNvPr>
                <p14:cNvContentPartPr/>
                <p14:nvPr/>
              </p14:nvContentPartPr>
              <p14:xfrm>
                <a:off x="2731443" y="5819601"/>
                <a:ext cx="170280" cy="133560"/>
              </p14:xfrm>
            </p:contentPart>
          </mc:Choice>
          <mc:Fallback>
            <p:pic>
              <p:nvPicPr>
                <p:cNvPr id="62" name="Ink 61">
                  <a:extLst>
                    <a:ext uri="{FF2B5EF4-FFF2-40B4-BE49-F238E27FC236}">
                      <a16:creationId xmlns:a16="http://schemas.microsoft.com/office/drawing/2014/main" id="{42099460-A99B-4FAB-5C21-2C4AE62EBD92}"/>
                    </a:ext>
                  </a:extLst>
                </p:cNvPr>
                <p:cNvPicPr/>
                <p:nvPr/>
              </p:nvPicPr>
              <p:blipFill>
                <a:blip r:embed="rId169"/>
                <a:stretch>
                  <a:fillRect/>
                </a:stretch>
              </p:blipFill>
              <p:spPr>
                <a:xfrm>
                  <a:off x="2722443" y="5810961"/>
                  <a:ext cx="18792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63" name="Ink 62">
                  <a:extLst>
                    <a:ext uri="{FF2B5EF4-FFF2-40B4-BE49-F238E27FC236}">
                      <a16:creationId xmlns:a16="http://schemas.microsoft.com/office/drawing/2014/main" id="{A11667A6-F081-DEB1-6EAD-A0C0516E2E6A}"/>
                    </a:ext>
                  </a:extLst>
                </p14:cNvPr>
                <p14:cNvContentPartPr/>
                <p14:nvPr/>
              </p14:nvContentPartPr>
              <p14:xfrm>
                <a:off x="2118363" y="6062961"/>
                <a:ext cx="172440" cy="172080"/>
              </p14:xfrm>
            </p:contentPart>
          </mc:Choice>
          <mc:Fallback>
            <p:pic>
              <p:nvPicPr>
                <p:cNvPr id="63" name="Ink 62">
                  <a:extLst>
                    <a:ext uri="{FF2B5EF4-FFF2-40B4-BE49-F238E27FC236}">
                      <a16:creationId xmlns:a16="http://schemas.microsoft.com/office/drawing/2014/main" id="{A11667A6-F081-DEB1-6EAD-A0C0516E2E6A}"/>
                    </a:ext>
                  </a:extLst>
                </p:cNvPr>
                <p:cNvPicPr/>
                <p:nvPr/>
              </p:nvPicPr>
              <p:blipFill>
                <a:blip r:embed="rId171"/>
                <a:stretch>
                  <a:fillRect/>
                </a:stretch>
              </p:blipFill>
              <p:spPr>
                <a:xfrm>
                  <a:off x="2109363" y="6054321"/>
                  <a:ext cx="19008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64" name="Ink 63">
                  <a:extLst>
                    <a:ext uri="{FF2B5EF4-FFF2-40B4-BE49-F238E27FC236}">
                      <a16:creationId xmlns:a16="http://schemas.microsoft.com/office/drawing/2014/main" id="{B057DF52-11D6-D609-163C-B93C5C580E3F}"/>
                    </a:ext>
                  </a:extLst>
                </p14:cNvPr>
                <p14:cNvContentPartPr/>
                <p14:nvPr/>
              </p14:nvContentPartPr>
              <p14:xfrm>
                <a:off x="2350563" y="6086001"/>
                <a:ext cx="112320" cy="124560"/>
              </p14:xfrm>
            </p:contentPart>
          </mc:Choice>
          <mc:Fallback>
            <p:pic>
              <p:nvPicPr>
                <p:cNvPr id="64" name="Ink 63">
                  <a:extLst>
                    <a:ext uri="{FF2B5EF4-FFF2-40B4-BE49-F238E27FC236}">
                      <a16:creationId xmlns:a16="http://schemas.microsoft.com/office/drawing/2014/main" id="{B057DF52-11D6-D609-163C-B93C5C580E3F}"/>
                    </a:ext>
                  </a:extLst>
                </p:cNvPr>
                <p:cNvPicPr/>
                <p:nvPr/>
              </p:nvPicPr>
              <p:blipFill>
                <a:blip r:embed="rId173"/>
                <a:stretch>
                  <a:fillRect/>
                </a:stretch>
              </p:blipFill>
              <p:spPr>
                <a:xfrm>
                  <a:off x="2341563" y="6077001"/>
                  <a:ext cx="12996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65" name="Ink 64">
                  <a:extLst>
                    <a:ext uri="{FF2B5EF4-FFF2-40B4-BE49-F238E27FC236}">
                      <a16:creationId xmlns:a16="http://schemas.microsoft.com/office/drawing/2014/main" id="{841E5DAF-C003-07A9-1A89-289CB69B49A7}"/>
                    </a:ext>
                  </a:extLst>
                </p14:cNvPr>
                <p14:cNvContentPartPr/>
                <p14:nvPr/>
              </p14:nvContentPartPr>
              <p14:xfrm>
                <a:off x="2508963" y="6023001"/>
                <a:ext cx="21600" cy="166680"/>
              </p14:xfrm>
            </p:contentPart>
          </mc:Choice>
          <mc:Fallback>
            <p:pic>
              <p:nvPicPr>
                <p:cNvPr id="65" name="Ink 64">
                  <a:extLst>
                    <a:ext uri="{FF2B5EF4-FFF2-40B4-BE49-F238E27FC236}">
                      <a16:creationId xmlns:a16="http://schemas.microsoft.com/office/drawing/2014/main" id="{841E5DAF-C003-07A9-1A89-289CB69B49A7}"/>
                    </a:ext>
                  </a:extLst>
                </p:cNvPr>
                <p:cNvPicPr/>
                <p:nvPr/>
              </p:nvPicPr>
              <p:blipFill>
                <a:blip r:embed="rId175"/>
                <a:stretch>
                  <a:fillRect/>
                </a:stretch>
              </p:blipFill>
              <p:spPr>
                <a:xfrm>
                  <a:off x="2500323" y="6014361"/>
                  <a:ext cx="3924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66" name="Ink 65">
                  <a:extLst>
                    <a:ext uri="{FF2B5EF4-FFF2-40B4-BE49-F238E27FC236}">
                      <a16:creationId xmlns:a16="http://schemas.microsoft.com/office/drawing/2014/main" id="{42EAEDA5-AC32-E963-817B-FC7FB8F45E66}"/>
                    </a:ext>
                  </a:extLst>
                </p14:cNvPr>
                <p14:cNvContentPartPr/>
                <p14:nvPr/>
              </p14:nvContentPartPr>
              <p14:xfrm>
                <a:off x="2474043" y="6108681"/>
                <a:ext cx="95760" cy="29520"/>
              </p14:xfrm>
            </p:contentPart>
          </mc:Choice>
          <mc:Fallback>
            <p:pic>
              <p:nvPicPr>
                <p:cNvPr id="66" name="Ink 65">
                  <a:extLst>
                    <a:ext uri="{FF2B5EF4-FFF2-40B4-BE49-F238E27FC236}">
                      <a16:creationId xmlns:a16="http://schemas.microsoft.com/office/drawing/2014/main" id="{42EAEDA5-AC32-E963-817B-FC7FB8F45E66}"/>
                    </a:ext>
                  </a:extLst>
                </p:cNvPr>
                <p:cNvPicPr/>
                <p:nvPr/>
              </p:nvPicPr>
              <p:blipFill>
                <a:blip r:embed="rId177"/>
                <a:stretch>
                  <a:fillRect/>
                </a:stretch>
              </p:blipFill>
              <p:spPr>
                <a:xfrm>
                  <a:off x="2465043" y="6099681"/>
                  <a:ext cx="11340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67" name="Ink 66">
                  <a:extLst>
                    <a:ext uri="{FF2B5EF4-FFF2-40B4-BE49-F238E27FC236}">
                      <a16:creationId xmlns:a16="http://schemas.microsoft.com/office/drawing/2014/main" id="{517FA498-4017-6D44-B4C2-63D96C3AA764}"/>
                    </a:ext>
                  </a:extLst>
                </p14:cNvPr>
                <p14:cNvContentPartPr/>
                <p14:nvPr/>
              </p14:nvContentPartPr>
              <p14:xfrm>
                <a:off x="2572323" y="6016161"/>
                <a:ext cx="118440" cy="197640"/>
              </p14:xfrm>
            </p:contentPart>
          </mc:Choice>
          <mc:Fallback>
            <p:pic>
              <p:nvPicPr>
                <p:cNvPr id="67" name="Ink 66">
                  <a:extLst>
                    <a:ext uri="{FF2B5EF4-FFF2-40B4-BE49-F238E27FC236}">
                      <a16:creationId xmlns:a16="http://schemas.microsoft.com/office/drawing/2014/main" id="{517FA498-4017-6D44-B4C2-63D96C3AA764}"/>
                    </a:ext>
                  </a:extLst>
                </p:cNvPr>
                <p:cNvPicPr/>
                <p:nvPr/>
              </p:nvPicPr>
              <p:blipFill>
                <a:blip r:embed="rId179"/>
                <a:stretch>
                  <a:fillRect/>
                </a:stretch>
              </p:blipFill>
              <p:spPr>
                <a:xfrm>
                  <a:off x="2563683" y="6007521"/>
                  <a:ext cx="13608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68" name="Ink 67">
                  <a:extLst>
                    <a:ext uri="{FF2B5EF4-FFF2-40B4-BE49-F238E27FC236}">
                      <a16:creationId xmlns:a16="http://schemas.microsoft.com/office/drawing/2014/main" id="{30EA62C3-11B3-8A17-CCBD-C7C000A0B026}"/>
                    </a:ext>
                  </a:extLst>
                </p14:cNvPr>
                <p14:cNvContentPartPr/>
                <p14:nvPr/>
              </p14:nvContentPartPr>
              <p14:xfrm>
                <a:off x="2745123" y="6020841"/>
                <a:ext cx="36360" cy="197640"/>
              </p14:xfrm>
            </p:contentPart>
          </mc:Choice>
          <mc:Fallback>
            <p:pic>
              <p:nvPicPr>
                <p:cNvPr id="68" name="Ink 67">
                  <a:extLst>
                    <a:ext uri="{FF2B5EF4-FFF2-40B4-BE49-F238E27FC236}">
                      <a16:creationId xmlns:a16="http://schemas.microsoft.com/office/drawing/2014/main" id="{30EA62C3-11B3-8A17-CCBD-C7C000A0B026}"/>
                    </a:ext>
                  </a:extLst>
                </p:cNvPr>
                <p:cNvPicPr/>
                <p:nvPr/>
              </p:nvPicPr>
              <p:blipFill>
                <a:blip r:embed="rId181"/>
                <a:stretch>
                  <a:fillRect/>
                </a:stretch>
              </p:blipFill>
              <p:spPr>
                <a:xfrm>
                  <a:off x="2736483" y="6011841"/>
                  <a:ext cx="5400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70" name="Ink 69">
                  <a:extLst>
                    <a:ext uri="{FF2B5EF4-FFF2-40B4-BE49-F238E27FC236}">
                      <a16:creationId xmlns:a16="http://schemas.microsoft.com/office/drawing/2014/main" id="{31AA0BD0-EF50-52F5-07AF-B77624842881}"/>
                    </a:ext>
                  </a:extLst>
                </p14:cNvPr>
                <p14:cNvContentPartPr/>
                <p14:nvPr/>
              </p14:nvContentPartPr>
              <p14:xfrm>
                <a:off x="2626683" y="5012121"/>
                <a:ext cx="74520" cy="398160"/>
              </p14:xfrm>
            </p:contentPart>
          </mc:Choice>
          <mc:Fallback>
            <p:pic>
              <p:nvPicPr>
                <p:cNvPr id="70" name="Ink 69">
                  <a:extLst>
                    <a:ext uri="{FF2B5EF4-FFF2-40B4-BE49-F238E27FC236}">
                      <a16:creationId xmlns:a16="http://schemas.microsoft.com/office/drawing/2014/main" id="{31AA0BD0-EF50-52F5-07AF-B77624842881}"/>
                    </a:ext>
                  </a:extLst>
                </p:cNvPr>
                <p:cNvPicPr/>
                <p:nvPr/>
              </p:nvPicPr>
              <p:blipFill>
                <a:blip r:embed="rId183"/>
                <a:stretch>
                  <a:fillRect/>
                </a:stretch>
              </p:blipFill>
              <p:spPr>
                <a:xfrm>
                  <a:off x="2617683" y="5003481"/>
                  <a:ext cx="92160" cy="4158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46" name="Ink 145">
                  <a:extLst>
                    <a:ext uri="{FF2B5EF4-FFF2-40B4-BE49-F238E27FC236}">
                      <a16:creationId xmlns:a16="http://schemas.microsoft.com/office/drawing/2014/main" id="{83A5033F-DDA7-086B-EEEA-816D9EEF5440}"/>
                    </a:ext>
                  </a:extLst>
                </p14:cNvPr>
                <p14:cNvContentPartPr/>
                <p14:nvPr/>
              </p14:nvContentPartPr>
              <p14:xfrm>
                <a:off x="6172683" y="6480921"/>
                <a:ext cx="15120" cy="25920"/>
              </p14:xfrm>
            </p:contentPart>
          </mc:Choice>
          <mc:Fallback>
            <p:pic>
              <p:nvPicPr>
                <p:cNvPr id="146" name="Ink 145">
                  <a:extLst>
                    <a:ext uri="{FF2B5EF4-FFF2-40B4-BE49-F238E27FC236}">
                      <a16:creationId xmlns:a16="http://schemas.microsoft.com/office/drawing/2014/main" id="{83A5033F-DDA7-086B-EEEA-816D9EEF5440}"/>
                    </a:ext>
                  </a:extLst>
                </p:cNvPr>
                <p:cNvPicPr/>
                <p:nvPr/>
              </p:nvPicPr>
              <p:blipFill>
                <a:blip r:embed="rId185"/>
                <a:stretch>
                  <a:fillRect/>
                </a:stretch>
              </p:blipFill>
              <p:spPr>
                <a:xfrm>
                  <a:off x="6163683" y="6472281"/>
                  <a:ext cx="327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47" name="Ink 146">
                  <a:extLst>
                    <a:ext uri="{FF2B5EF4-FFF2-40B4-BE49-F238E27FC236}">
                      <a16:creationId xmlns:a16="http://schemas.microsoft.com/office/drawing/2014/main" id="{969E9DF8-92F2-40FC-87F5-AF18427ECEA1}"/>
                    </a:ext>
                  </a:extLst>
                </p14:cNvPr>
                <p14:cNvContentPartPr/>
                <p14:nvPr/>
              </p14:nvContentPartPr>
              <p14:xfrm>
                <a:off x="6217323" y="6439161"/>
                <a:ext cx="28440" cy="18720"/>
              </p14:xfrm>
            </p:contentPart>
          </mc:Choice>
          <mc:Fallback>
            <p:pic>
              <p:nvPicPr>
                <p:cNvPr id="147" name="Ink 146">
                  <a:extLst>
                    <a:ext uri="{FF2B5EF4-FFF2-40B4-BE49-F238E27FC236}">
                      <a16:creationId xmlns:a16="http://schemas.microsoft.com/office/drawing/2014/main" id="{969E9DF8-92F2-40FC-87F5-AF18427ECEA1}"/>
                    </a:ext>
                  </a:extLst>
                </p:cNvPr>
                <p:cNvPicPr/>
                <p:nvPr/>
              </p:nvPicPr>
              <p:blipFill>
                <a:blip r:embed="rId187"/>
                <a:stretch>
                  <a:fillRect/>
                </a:stretch>
              </p:blipFill>
              <p:spPr>
                <a:xfrm>
                  <a:off x="6208683" y="6430161"/>
                  <a:ext cx="4608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49" name="Ink 148">
                  <a:extLst>
                    <a:ext uri="{FF2B5EF4-FFF2-40B4-BE49-F238E27FC236}">
                      <a16:creationId xmlns:a16="http://schemas.microsoft.com/office/drawing/2014/main" id="{27C6B15A-C8CA-EF29-A4DA-4D387E582678}"/>
                    </a:ext>
                  </a:extLst>
                </p14:cNvPr>
                <p14:cNvContentPartPr/>
                <p14:nvPr/>
              </p14:nvContentPartPr>
              <p14:xfrm>
                <a:off x="6099603" y="6404961"/>
                <a:ext cx="660960" cy="65880"/>
              </p14:xfrm>
            </p:contentPart>
          </mc:Choice>
          <mc:Fallback>
            <p:pic>
              <p:nvPicPr>
                <p:cNvPr id="149" name="Ink 148">
                  <a:extLst>
                    <a:ext uri="{FF2B5EF4-FFF2-40B4-BE49-F238E27FC236}">
                      <a16:creationId xmlns:a16="http://schemas.microsoft.com/office/drawing/2014/main" id="{27C6B15A-C8CA-EF29-A4DA-4D387E582678}"/>
                    </a:ext>
                  </a:extLst>
                </p:cNvPr>
                <p:cNvPicPr/>
                <p:nvPr/>
              </p:nvPicPr>
              <p:blipFill>
                <a:blip r:embed="rId189"/>
                <a:stretch>
                  <a:fillRect/>
                </a:stretch>
              </p:blipFill>
              <p:spPr>
                <a:xfrm>
                  <a:off x="6090963" y="6395961"/>
                  <a:ext cx="67860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51" name="Ink 150">
                  <a:extLst>
                    <a:ext uri="{FF2B5EF4-FFF2-40B4-BE49-F238E27FC236}">
                      <a16:creationId xmlns:a16="http://schemas.microsoft.com/office/drawing/2014/main" id="{C89A7D87-7C74-0077-1206-AE6C3D110AC0}"/>
                    </a:ext>
                  </a:extLst>
                </p14:cNvPr>
                <p14:cNvContentPartPr/>
                <p14:nvPr/>
              </p14:nvContentPartPr>
              <p14:xfrm>
                <a:off x="6092403" y="6603321"/>
                <a:ext cx="161280" cy="128520"/>
              </p14:xfrm>
            </p:contentPart>
          </mc:Choice>
          <mc:Fallback>
            <p:pic>
              <p:nvPicPr>
                <p:cNvPr id="151" name="Ink 150">
                  <a:extLst>
                    <a:ext uri="{FF2B5EF4-FFF2-40B4-BE49-F238E27FC236}">
                      <a16:creationId xmlns:a16="http://schemas.microsoft.com/office/drawing/2014/main" id="{C89A7D87-7C74-0077-1206-AE6C3D110AC0}"/>
                    </a:ext>
                  </a:extLst>
                </p:cNvPr>
                <p:cNvPicPr/>
                <p:nvPr/>
              </p:nvPicPr>
              <p:blipFill>
                <a:blip r:embed="rId191"/>
                <a:stretch>
                  <a:fillRect/>
                </a:stretch>
              </p:blipFill>
              <p:spPr>
                <a:xfrm>
                  <a:off x="6083763" y="6594681"/>
                  <a:ext cx="17892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52" name="Ink 151">
                  <a:extLst>
                    <a:ext uri="{FF2B5EF4-FFF2-40B4-BE49-F238E27FC236}">
                      <a16:creationId xmlns:a16="http://schemas.microsoft.com/office/drawing/2014/main" id="{77E8D713-636B-F9E3-C969-CBF618D174E9}"/>
                    </a:ext>
                  </a:extLst>
                </p14:cNvPr>
                <p14:cNvContentPartPr/>
                <p14:nvPr/>
              </p14:nvContentPartPr>
              <p14:xfrm>
                <a:off x="6281043" y="6568761"/>
                <a:ext cx="147960" cy="185040"/>
              </p14:xfrm>
            </p:contentPart>
          </mc:Choice>
          <mc:Fallback>
            <p:pic>
              <p:nvPicPr>
                <p:cNvPr id="152" name="Ink 151">
                  <a:extLst>
                    <a:ext uri="{FF2B5EF4-FFF2-40B4-BE49-F238E27FC236}">
                      <a16:creationId xmlns:a16="http://schemas.microsoft.com/office/drawing/2014/main" id="{77E8D713-636B-F9E3-C969-CBF618D174E9}"/>
                    </a:ext>
                  </a:extLst>
                </p:cNvPr>
                <p:cNvPicPr/>
                <p:nvPr/>
              </p:nvPicPr>
              <p:blipFill>
                <a:blip r:embed="rId193"/>
                <a:stretch>
                  <a:fillRect/>
                </a:stretch>
              </p:blipFill>
              <p:spPr>
                <a:xfrm>
                  <a:off x="6272043" y="6559761"/>
                  <a:ext cx="16560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53" name="Ink 152">
                  <a:extLst>
                    <a:ext uri="{FF2B5EF4-FFF2-40B4-BE49-F238E27FC236}">
                      <a16:creationId xmlns:a16="http://schemas.microsoft.com/office/drawing/2014/main" id="{B0C40258-A455-5490-345A-147A92C0A464}"/>
                    </a:ext>
                  </a:extLst>
                </p14:cNvPr>
                <p14:cNvContentPartPr/>
                <p14:nvPr/>
              </p14:nvContentPartPr>
              <p14:xfrm>
                <a:off x="6378963" y="6627801"/>
                <a:ext cx="131040" cy="33120"/>
              </p14:xfrm>
            </p:contentPart>
          </mc:Choice>
          <mc:Fallback>
            <p:pic>
              <p:nvPicPr>
                <p:cNvPr id="153" name="Ink 152">
                  <a:extLst>
                    <a:ext uri="{FF2B5EF4-FFF2-40B4-BE49-F238E27FC236}">
                      <a16:creationId xmlns:a16="http://schemas.microsoft.com/office/drawing/2014/main" id="{B0C40258-A455-5490-345A-147A92C0A464}"/>
                    </a:ext>
                  </a:extLst>
                </p:cNvPr>
                <p:cNvPicPr/>
                <p:nvPr/>
              </p:nvPicPr>
              <p:blipFill>
                <a:blip r:embed="rId195"/>
                <a:stretch>
                  <a:fillRect/>
                </a:stretch>
              </p:blipFill>
              <p:spPr>
                <a:xfrm>
                  <a:off x="6369963" y="6619161"/>
                  <a:ext cx="14868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54" name="Ink 153">
                  <a:extLst>
                    <a:ext uri="{FF2B5EF4-FFF2-40B4-BE49-F238E27FC236}">
                      <a16:creationId xmlns:a16="http://schemas.microsoft.com/office/drawing/2014/main" id="{A0592F0A-A2ED-0313-D717-7A635E13357F}"/>
                    </a:ext>
                  </a:extLst>
                </p14:cNvPr>
                <p14:cNvContentPartPr/>
                <p14:nvPr/>
              </p14:nvContentPartPr>
              <p14:xfrm>
                <a:off x="6500643" y="6708801"/>
                <a:ext cx="91440" cy="34920"/>
              </p14:xfrm>
            </p:contentPart>
          </mc:Choice>
          <mc:Fallback>
            <p:pic>
              <p:nvPicPr>
                <p:cNvPr id="154" name="Ink 153">
                  <a:extLst>
                    <a:ext uri="{FF2B5EF4-FFF2-40B4-BE49-F238E27FC236}">
                      <a16:creationId xmlns:a16="http://schemas.microsoft.com/office/drawing/2014/main" id="{A0592F0A-A2ED-0313-D717-7A635E13357F}"/>
                    </a:ext>
                  </a:extLst>
                </p:cNvPr>
                <p:cNvPicPr/>
                <p:nvPr/>
              </p:nvPicPr>
              <p:blipFill>
                <a:blip r:embed="rId197"/>
                <a:stretch>
                  <a:fillRect/>
                </a:stretch>
              </p:blipFill>
              <p:spPr>
                <a:xfrm>
                  <a:off x="6492003" y="6700161"/>
                  <a:ext cx="10908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55" name="Ink 154">
                  <a:extLst>
                    <a:ext uri="{FF2B5EF4-FFF2-40B4-BE49-F238E27FC236}">
                      <a16:creationId xmlns:a16="http://schemas.microsoft.com/office/drawing/2014/main" id="{92B2CAA8-8992-9F7F-A2D9-4FF4F957DC6E}"/>
                    </a:ext>
                  </a:extLst>
                </p14:cNvPr>
                <p14:cNvContentPartPr/>
                <p14:nvPr/>
              </p14:nvContentPartPr>
              <p14:xfrm>
                <a:off x="6623403" y="6521241"/>
                <a:ext cx="290160" cy="192240"/>
              </p14:xfrm>
            </p:contentPart>
          </mc:Choice>
          <mc:Fallback>
            <p:pic>
              <p:nvPicPr>
                <p:cNvPr id="155" name="Ink 154">
                  <a:extLst>
                    <a:ext uri="{FF2B5EF4-FFF2-40B4-BE49-F238E27FC236}">
                      <a16:creationId xmlns:a16="http://schemas.microsoft.com/office/drawing/2014/main" id="{92B2CAA8-8992-9F7F-A2D9-4FF4F957DC6E}"/>
                    </a:ext>
                  </a:extLst>
                </p:cNvPr>
                <p:cNvPicPr/>
                <p:nvPr/>
              </p:nvPicPr>
              <p:blipFill>
                <a:blip r:embed="rId199"/>
                <a:stretch>
                  <a:fillRect/>
                </a:stretch>
              </p:blipFill>
              <p:spPr>
                <a:xfrm>
                  <a:off x="6614403" y="6512241"/>
                  <a:ext cx="30780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56" name="Ink 155">
                  <a:extLst>
                    <a:ext uri="{FF2B5EF4-FFF2-40B4-BE49-F238E27FC236}">
                      <a16:creationId xmlns:a16="http://schemas.microsoft.com/office/drawing/2014/main" id="{F9B828FB-4D4D-79D7-B445-10D0D9D1132B}"/>
                    </a:ext>
                  </a:extLst>
                </p14:cNvPr>
                <p14:cNvContentPartPr/>
                <p14:nvPr/>
              </p14:nvContentPartPr>
              <p14:xfrm>
                <a:off x="6850563" y="6602961"/>
                <a:ext cx="122760" cy="9720"/>
              </p14:xfrm>
            </p:contentPart>
          </mc:Choice>
          <mc:Fallback>
            <p:pic>
              <p:nvPicPr>
                <p:cNvPr id="156" name="Ink 155">
                  <a:extLst>
                    <a:ext uri="{FF2B5EF4-FFF2-40B4-BE49-F238E27FC236}">
                      <a16:creationId xmlns:a16="http://schemas.microsoft.com/office/drawing/2014/main" id="{F9B828FB-4D4D-79D7-B445-10D0D9D1132B}"/>
                    </a:ext>
                  </a:extLst>
                </p:cNvPr>
                <p:cNvPicPr/>
                <p:nvPr/>
              </p:nvPicPr>
              <p:blipFill>
                <a:blip r:embed="rId201"/>
                <a:stretch>
                  <a:fillRect/>
                </a:stretch>
              </p:blipFill>
              <p:spPr>
                <a:xfrm>
                  <a:off x="6841923" y="6594321"/>
                  <a:ext cx="14040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57" name="Ink 156">
                  <a:extLst>
                    <a:ext uri="{FF2B5EF4-FFF2-40B4-BE49-F238E27FC236}">
                      <a16:creationId xmlns:a16="http://schemas.microsoft.com/office/drawing/2014/main" id="{C72441D2-8924-715B-822F-CF34CE204DD2}"/>
                    </a:ext>
                  </a:extLst>
                </p14:cNvPr>
                <p14:cNvContentPartPr/>
                <p14:nvPr/>
              </p14:nvContentPartPr>
              <p14:xfrm>
                <a:off x="5949123" y="6424041"/>
                <a:ext cx="1135800" cy="370440"/>
              </p14:xfrm>
            </p:contentPart>
          </mc:Choice>
          <mc:Fallback>
            <p:pic>
              <p:nvPicPr>
                <p:cNvPr id="157" name="Ink 156">
                  <a:extLst>
                    <a:ext uri="{FF2B5EF4-FFF2-40B4-BE49-F238E27FC236}">
                      <a16:creationId xmlns:a16="http://schemas.microsoft.com/office/drawing/2014/main" id="{C72441D2-8924-715B-822F-CF34CE204DD2}"/>
                    </a:ext>
                  </a:extLst>
                </p:cNvPr>
                <p:cNvPicPr/>
                <p:nvPr/>
              </p:nvPicPr>
              <p:blipFill>
                <a:blip r:embed="rId203"/>
                <a:stretch>
                  <a:fillRect/>
                </a:stretch>
              </p:blipFill>
              <p:spPr>
                <a:xfrm>
                  <a:off x="5940483" y="6415041"/>
                  <a:ext cx="1153440" cy="3880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59" name="Ink 158">
                  <a:extLst>
                    <a:ext uri="{FF2B5EF4-FFF2-40B4-BE49-F238E27FC236}">
                      <a16:creationId xmlns:a16="http://schemas.microsoft.com/office/drawing/2014/main" id="{7510DA00-EB59-DA8E-B638-04ADDBE7ADC4}"/>
                    </a:ext>
                  </a:extLst>
                </p14:cNvPr>
                <p14:cNvContentPartPr/>
                <p14:nvPr/>
              </p14:nvContentPartPr>
              <p14:xfrm>
                <a:off x="2208003" y="6174561"/>
                <a:ext cx="79560" cy="15120"/>
              </p14:xfrm>
            </p:contentPart>
          </mc:Choice>
          <mc:Fallback>
            <p:pic>
              <p:nvPicPr>
                <p:cNvPr id="159" name="Ink 158">
                  <a:extLst>
                    <a:ext uri="{FF2B5EF4-FFF2-40B4-BE49-F238E27FC236}">
                      <a16:creationId xmlns:a16="http://schemas.microsoft.com/office/drawing/2014/main" id="{7510DA00-EB59-DA8E-B638-04ADDBE7ADC4}"/>
                    </a:ext>
                  </a:extLst>
                </p:cNvPr>
                <p:cNvPicPr/>
                <p:nvPr/>
              </p:nvPicPr>
              <p:blipFill>
                <a:blip r:embed="rId205"/>
                <a:stretch>
                  <a:fillRect/>
                </a:stretch>
              </p:blipFill>
              <p:spPr>
                <a:xfrm>
                  <a:off x="2199003" y="6165561"/>
                  <a:ext cx="9720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60" name="Ink 159">
                  <a:extLst>
                    <a:ext uri="{FF2B5EF4-FFF2-40B4-BE49-F238E27FC236}">
                      <a16:creationId xmlns:a16="http://schemas.microsoft.com/office/drawing/2014/main" id="{0BA5D41F-7DCF-83E8-1E7F-8456AC6F1F7B}"/>
                    </a:ext>
                  </a:extLst>
                </p14:cNvPr>
                <p14:cNvContentPartPr/>
                <p14:nvPr/>
              </p14:nvContentPartPr>
              <p14:xfrm>
                <a:off x="2587083" y="6179961"/>
                <a:ext cx="6840" cy="8640"/>
              </p14:xfrm>
            </p:contentPart>
          </mc:Choice>
          <mc:Fallback>
            <p:pic>
              <p:nvPicPr>
                <p:cNvPr id="160" name="Ink 159">
                  <a:extLst>
                    <a:ext uri="{FF2B5EF4-FFF2-40B4-BE49-F238E27FC236}">
                      <a16:creationId xmlns:a16="http://schemas.microsoft.com/office/drawing/2014/main" id="{0BA5D41F-7DCF-83E8-1E7F-8456AC6F1F7B}"/>
                    </a:ext>
                  </a:extLst>
                </p:cNvPr>
                <p:cNvPicPr/>
                <p:nvPr/>
              </p:nvPicPr>
              <p:blipFill>
                <a:blip r:embed="rId207"/>
                <a:stretch>
                  <a:fillRect/>
                </a:stretch>
              </p:blipFill>
              <p:spPr>
                <a:xfrm>
                  <a:off x="2578083" y="6170961"/>
                  <a:ext cx="2448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64" name="Ink 163">
                  <a:extLst>
                    <a:ext uri="{FF2B5EF4-FFF2-40B4-BE49-F238E27FC236}">
                      <a16:creationId xmlns:a16="http://schemas.microsoft.com/office/drawing/2014/main" id="{4EBE0552-B4C2-DEF6-0387-76AD343811CF}"/>
                    </a:ext>
                  </a:extLst>
                </p14:cNvPr>
                <p14:cNvContentPartPr/>
                <p14:nvPr/>
              </p14:nvContentPartPr>
              <p14:xfrm>
                <a:off x="1614723" y="5288241"/>
                <a:ext cx="12960" cy="111600"/>
              </p14:xfrm>
            </p:contentPart>
          </mc:Choice>
          <mc:Fallback>
            <p:pic>
              <p:nvPicPr>
                <p:cNvPr id="164" name="Ink 163">
                  <a:extLst>
                    <a:ext uri="{FF2B5EF4-FFF2-40B4-BE49-F238E27FC236}">
                      <a16:creationId xmlns:a16="http://schemas.microsoft.com/office/drawing/2014/main" id="{4EBE0552-B4C2-DEF6-0387-76AD343811CF}"/>
                    </a:ext>
                  </a:extLst>
                </p:cNvPr>
                <p:cNvPicPr/>
                <p:nvPr/>
              </p:nvPicPr>
              <p:blipFill>
                <a:blip r:embed="rId209"/>
                <a:stretch>
                  <a:fillRect/>
                </a:stretch>
              </p:blipFill>
              <p:spPr>
                <a:xfrm>
                  <a:off x="1606083" y="5279601"/>
                  <a:ext cx="3060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65" name="Ink 164">
                  <a:extLst>
                    <a:ext uri="{FF2B5EF4-FFF2-40B4-BE49-F238E27FC236}">
                      <a16:creationId xmlns:a16="http://schemas.microsoft.com/office/drawing/2014/main" id="{8AC7D57B-6CA2-C68C-3C54-1890F651EE7B}"/>
                    </a:ext>
                  </a:extLst>
                </p14:cNvPr>
                <p14:cNvContentPartPr/>
                <p14:nvPr/>
              </p14:nvContentPartPr>
              <p14:xfrm>
                <a:off x="1508163" y="5182401"/>
                <a:ext cx="220320" cy="218520"/>
              </p14:xfrm>
            </p:contentPart>
          </mc:Choice>
          <mc:Fallback>
            <p:pic>
              <p:nvPicPr>
                <p:cNvPr id="165" name="Ink 164">
                  <a:extLst>
                    <a:ext uri="{FF2B5EF4-FFF2-40B4-BE49-F238E27FC236}">
                      <a16:creationId xmlns:a16="http://schemas.microsoft.com/office/drawing/2014/main" id="{8AC7D57B-6CA2-C68C-3C54-1890F651EE7B}"/>
                    </a:ext>
                  </a:extLst>
                </p:cNvPr>
                <p:cNvPicPr/>
                <p:nvPr/>
              </p:nvPicPr>
              <p:blipFill>
                <a:blip r:embed="rId211"/>
                <a:stretch>
                  <a:fillRect/>
                </a:stretch>
              </p:blipFill>
              <p:spPr>
                <a:xfrm>
                  <a:off x="1499163" y="5173761"/>
                  <a:ext cx="23796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70" name="Ink 169">
                  <a:extLst>
                    <a:ext uri="{FF2B5EF4-FFF2-40B4-BE49-F238E27FC236}">
                      <a16:creationId xmlns:a16="http://schemas.microsoft.com/office/drawing/2014/main" id="{25540CAF-0697-C2DF-2F62-A7DF314DB272}"/>
                    </a:ext>
                  </a:extLst>
                </p14:cNvPr>
                <p14:cNvContentPartPr/>
                <p14:nvPr/>
              </p14:nvContentPartPr>
              <p14:xfrm>
                <a:off x="4471323" y="3220041"/>
                <a:ext cx="135720" cy="97200"/>
              </p14:xfrm>
            </p:contentPart>
          </mc:Choice>
          <mc:Fallback>
            <p:pic>
              <p:nvPicPr>
                <p:cNvPr id="170" name="Ink 169">
                  <a:extLst>
                    <a:ext uri="{FF2B5EF4-FFF2-40B4-BE49-F238E27FC236}">
                      <a16:creationId xmlns:a16="http://schemas.microsoft.com/office/drawing/2014/main" id="{25540CAF-0697-C2DF-2F62-A7DF314DB272}"/>
                    </a:ext>
                  </a:extLst>
                </p:cNvPr>
                <p:cNvPicPr/>
                <p:nvPr/>
              </p:nvPicPr>
              <p:blipFill>
                <a:blip r:embed="rId213"/>
                <a:stretch>
                  <a:fillRect/>
                </a:stretch>
              </p:blipFill>
              <p:spPr>
                <a:xfrm>
                  <a:off x="4462323" y="3211401"/>
                  <a:ext cx="15336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71" name="Ink 170">
                  <a:extLst>
                    <a:ext uri="{FF2B5EF4-FFF2-40B4-BE49-F238E27FC236}">
                      <a16:creationId xmlns:a16="http://schemas.microsoft.com/office/drawing/2014/main" id="{05BCD9F0-37E7-55B9-8DBB-4E21A368764A}"/>
                    </a:ext>
                  </a:extLst>
                </p14:cNvPr>
                <p14:cNvContentPartPr/>
                <p14:nvPr/>
              </p14:nvContentPartPr>
              <p14:xfrm>
                <a:off x="4407603" y="3148401"/>
                <a:ext cx="289080" cy="226800"/>
              </p14:xfrm>
            </p:contentPart>
          </mc:Choice>
          <mc:Fallback>
            <p:pic>
              <p:nvPicPr>
                <p:cNvPr id="171" name="Ink 170">
                  <a:extLst>
                    <a:ext uri="{FF2B5EF4-FFF2-40B4-BE49-F238E27FC236}">
                      <a16:creationId xmlns:a16="http://schemas.microsoft.com/office/drawing/2014/main" id="{05BCD9F0-37E7-55B9-8DBB-4E21A368764A}"/>
                    </a:ext>
                  </a:extLst>
                </p:cNvPr>
                <p:cNvPicPr/>
                <p:nvPr/>
              </p:nvPicPr>
              <p:blipFill>
                <a:blip r:embed="rId215"/>
                <a:stretch>
                  <a:fillRect/>
                </a:stretch>
              </p:blipFill>
              <p:spPr>
                <a:xfrm>
                  <a:off x="4398963" y="3139401"/>
                  <a:ext cx="30672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73" name="Ink 172">
                  <a:extLst>
                    <a:ext uri="{FF2B5EF4-FFF2-40B4-BE49-F238E27FC236}">
                      <a16:creationId xmlns:a16="http://schemas.microsoft.com/office/drawing/2014/main" id="{597DC2CC-FD82-8975-C3BE-04DFDE103398}"/>
                    </a:ext>
                  </a:extLst>
                </p14:cNvPr>
                <p14:cNvContentPartPr/>
                <p14:nvPr/>
              </p14:nvContentPartPr>
              <p14:xfrm>
                <a:off x="2964003" y="5810241"/>
                <a:ext cx="204840" cy="114120"/>
              </p14:xfrm>
            </p:contentPart>
          </mc:Choice>
          <mc:Fallback>
            <p:pic>
              <p:nvPicPr>
                <p:cNvPr id="173" name="Ink 172">
                  <a:extLst>
                    <a:ext uri="{FF2B5EF4-FFF2-40B4-BE49-F238E27FC236}">
                      <a16:creationId xmlns:a16="http://schemas.microsoft.com/office/drawing/2014/main" id="{597DC2CC-FD82-8975-C3BE-04DFDE103398}"/>
                    </a:ext>
                  </a:extLst>
                </p:cNvPr>
                <p:cNvPicPr/>
                <p:nvPr/>
              </p:nvPicPr>
              <p:blipFill>
                <a:blip r:embed="rId217"/>
                <a:stretch>
                  <a:fillRect/>
                </a:stretch>
              </p:blipFill>
              <p:spPr>
                <a:xfrm>
                  <a:off x="2955003" y="5801601"/>
                  <a:ext cx="22248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74" name="Ink 173">
                  <a:extLst>
                    <a:ext uri="{FF2B5EF4-FFF2-40B4-BE49-F238E27FC236}">
                      <a16:creationId xmlns:a16="http://schemas.microsoft.com/office/drawing/2014/main" id="{9BE839E9-C30D-8CBC-F283-27C7B7327D2C}"/>
                    </a:ext>
                  </a:extLst>
                </p14:cNvPr>
                <p14:cNvContentPartPr/>
                <p14:nvPr/>
              </p14:nvContentPartPr>
              <p14:xfrm>
                <a:off x="3265323" y="5749761"/>
                <a:ext cx="213480" cy="140400"/>
              </p14:xfrm>
            </p:contentPart>
          </mc:Choice>
          <mc:Fallback>
            <p:pic>
              <p:nvPicPr>
                <p:cNvPr id="174" name="Ink 173">
                  <a:extLst>
                    <a:ext uri="{FF2B5EF4-FFF2-40B4-BE49-F238E27FC236}">
                      <a16:creationId xmlns:a16="http://schemas.microsoft.com/office/drawing/2014/main" id="{9BE839E9-C30D-8CBC-F283-27C7B7327D2C}"/>
                    </a:ext>
                  </a:extLst>
                </p:cNvPr>
                <p:cNvPicPr/>
                <p:nvPr/>
              </p:nvPicPr>
              <p:blipFill>
                <a:blip r:embed="rId219"/>
                <a:stretch>
                  <a:fillRect/>
                </a:stretch>
              </p:blipFill>
              <p:spPr>
                <a:xfrm>
                  <a:off x="3256683" y="5740761"/>
                  <a:ext cx="23112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75" name="Ink 174">
                  <a:extLst>
                    <a:ext uri="{FF2B5EF4-FFF2-40B4-BE49-F238E27FC236}">
                      <a16:creationId xmlns:a16="http://schemas.microsoft.com/office/drawing/2014/main" id="{7A9B86F2-F538-199D-7AA4-22F4781745FA}"/>
                    </a:ext>
                  </a:extLst>
                </p14:cNvPr>
                <p14:cNvContentPartPr/>
                <p14:nvPr/>
              </p14:nvContentPartPr>
              <p14:xfrm>
                <a:off x="2973363" y="6049641"/>
                <a:ext cx="203040" cy="147600"/>
              </p14:xfrm>
            </p:contentPart>
          </mc:Choice>
          <mc:Fallback>
            <p:pic>
              <p:nvPicPr>
                <p:cNvPr id="175" name="Ink 174">
                  <a:extLst>
                    <a:ext uri="{FF2B5EF4-FFF2-40B4-BE49-F238E27FC236}">
                      <a16:creationId xmlns:a16="http://schemas.microsoft.com/office/drawing/2014/main" id="{7A9B86F2-F538-199D-7AA4-22F4781745FA}"/>
                    </a:ext>
                  </a:extLst>
                </p:cNvPr>
                <p:cNvPicPr/>
                <p:nvPr/>
              </p:nvPicPr>
              <p:blipFill>
                <a:blip r:embed="rId221"/>
                <a:stretch>
                  <a:fillRect/>
                </a:stretch>
              </p:blipFill>
              <p:spPr>
                <a:xfrm>
                  <a:off x="2964363" y="6040641"/>
                  <a:ext cx="22068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76" name="Ink 175">
                  <a:extLst>
                    <a:ext uri="{FF2B5EF4-FFF2-40B4-BE49-F238E27FC236}">
                      <a16:creationId xmlns:a16="http://schemas.microsoft.com/office/drawing/2014/main" id="{7C07AEFD-FCA6-CC0C-E6A8-975477150FFF}"/>
                    </a:ext>
                  </a:extLst>
                </p14:cNvPr>
                <p14:cNvContentPartPr/>
                <p14:nvPr/>
              </p14:nvContentPartPr>
              <p14:xfrm>
                <a:off x="3236523" y="6010041"/>
                <a:ext cx="170280" cy="315720"/>
              </p14:xfrm>
            </p:contentPart>
          </mc:Choice>
          <mc:Fallback>
            <p:pic>
              <p:nvPicPr>
                <p:cNvPr id="176" name="Ink 175">
                  <a:extLst>
                    <a:ext uri="{FF2B5EF4-FFF2-40B4-BE49-F238E27FC236}">
                      <a16:creationId xmlns:a16="http://schemas.microsoft.com/office/drawing/2014/main" id="{7C07AEFD-FCA6-CC0C-E6A8-975477150FFF}"/>
                    </a:ext>
                  </a:extLst>
                </p:cNvPr>
                <p:cNvPicPr/>
                <p:nvPr/>
              </p:nvPicPr>
              <p:blipFill>
                <a:blip r:embed="rId223"/>
                <a:stretch>
                  <a:fillRect/>
                </a:stretch>
              </p:blipFill>
              <p:spPr>
                <a:xfrm>
                  <a:off x="3227883" y="6001041"/>
                  <a:ext cx="18792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84" name="Ink 183">
                  <a:extLst>
                    <a:ext uri="{FF2B5EF4-FFF2-40B4-BE49-F238E27FC236}">
                      <a16:creationId xmlns:a16="http://schemas.microsoft.com/office/drawing/2014/main" id="{F0276332-4325-49EB-BC88-B53D60A149FD}"/>
                    </a:ext>
                  </a:extLst>
                </p14:cNvPr>
                <p14:cNvContentPartPr/>
                <p14:nvPr/>
              </p14:nvContentPartPr>
              <p14:xfrm>
                <a:off x="3500043" y="3812601"/>
                <a:ext cx="592920" cy="11880"/>
              </p14:xfrm>
            </p:contentPart>
          </mc:Choice>
          <mc:Fallback>
            <p:pic>
              <p:nvPicPr>
                <p:cNvPr id="184" name="Ink 183">
                  <a:extLst>
                    <a:ext uri="{FF2B5EF4-FFF2-40B4-BE49-F238E27FC236}">
                      <a16:creationId xmlns:a16="http://schemas.microsoft.com/office/drawing/2014/main" id="{F0276332-4325-49EB-BC88-B53D60A149FD}"/>
                    </a:ext>
                  </a:extLst>
                </p:cNvPr>
                <p:cNvPicPr/>
                <p:nvPr/>
              </p:nvPicPr>
              <p:blipFill>
                <a:blip r:embed="rId225"/>
                <a:stretch>
                  <a:fillRect/>
                </a:stretch>
              </p:blipFill>
              <p:spPr>
                <a:xfrm>
                  <a:off x="3491043" y="3803601"/>
                  <a:ext cx="61056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85" name="Ink 184">
                  <a:extLst>
                    <a:ext uri="{FF2B5EF4-FFF2-40B4-BE49-F238E27FC236}">
                      <a16:creationId xmlns:a16="http://schemas.microsoft.com/office/drawing/2014/main" id="{882C0234-FC80-D19B-5C18-699FB8CEA935}"/>
                    </a:ext>
                  </a:extLst>
                </p14:cNvPr>
                <p14:cNvContentPartPr/>
                <p14:nvPr/>
              </p14:nvContentPartPr>
              <p14:xfrm>
                <a:off x="3344523" y="4089801"/>
                <a:ext cx="687600" cy="24480"/>
              </p14:xfrm>
            </p:contentPart>
          </mc:Choice>
          <mc:Fallback>
            <p:pic>
              <p:nvPicPr>
                <p:cNvPr id="185" name="Ink 184">
                  <a:extLst>
                    <a:ext uri="{FF2B5EF4-FFF2-40B4-BE49-F238E27FC236}">
                      <a16:creationId xmlns:a16="http://schemas.microsoft.com/office/drawing/2014/main" id="{882C0234-FC80-D19B-5C18-699FB8CEA935}"/>
                    </a:ext>
                  </a:extLst>
                </p:cNvPr>
                <p:cNvPicPr/>
                <p:nvPr/>
              </p:nvPicPr>
              <p:blipFill>
                <a:blip r:embed="rId227"/>
                <a:stretch>
                  <a:fillRect/>
                </a:stretch>
              </p:blipFill>
              <p:spPr>
                <a:xfrm>
                  <a:off x="3335523" y="4080801"/>
                  <a:ext cx="70524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86" name="Ink 185">
                  <a:extLst>
                    <a:ext uri="{FF2B5EF4-FFF2-40B4-BE49-F238E27FC236}">
                      <a16:creationId xmlns:a16="http://schemas.microsoft.com/office/drawing/2014/main" id="{65D21BC5-272A-B53C-97AC-21289652D406}"/>
                    </a:ext>
                  </a:extLst>
                </p14:cNvPr>
                <p14:cNvContentPartPr/>
                <p14:nvPr/>
              </p14:nvContentPartPr>
              <p14:xfrm>
                <a:off x="4129683" y="3689841"/>
                <a:ext cx="157680" cy="181800"/>
              </p14:xfrm>
            </p:contentPart>
          </mc:Choice>
          <mc:Fallback>
            <p:pic>
              <p:nvPicPr>
                <p:cNvPr id="186" name="Ink 185">
                  <a:extLst>
                    <a:ext uri="{FF2B5EF4-FFF2-40B4-BE49-F238E27FC236}">
                      <a16:creationId xmlns:a16="http://schemas.microsoft.com/office/drawing/2014/main" id="{65D21BC5-272A-B53C-97AC-21289652D406}"/>
                    </a:ext>
                  </a:extLst>
                </p:cNvPr>
                <p:cNvPicPr/>
                <p:nvPr/>
              </p:nvPicPr>
              <p:blipFill>
                <a:blip r:embed="rId229"/>
                <a:stretch>
                  <a:fillRect/>
                </a:stretch>
              </p:blipFill>
              <p:spPr>
                <a:xfrm>
                  <a:off x="4121043" y="3681201"/>
                  <a:ext cx="17532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87" name="Ink 186">
                  <a:extLst>
                    <a:ext uri="{FF2B5EF4-FFF2-40B4-BE49-F238E27FC236}">
                      <a16:creationId xmlns:a16="http://schemas.microsoft.com/office/drawing/2014/main" id="{7B4F43C7-A885-8F2C-FC4B-5C8C1AE76CC6}"/>
                    </a:ext>
                  </a:extLst>
                </p14:cNvPr>
                <p14:cNvContentPartPr/>
                <p14:nvPr/>
              </p14:nvContentPartPr>
              <p14:xfrm>
                <a:off x="4193763" y="3982881"/>
                <a:ext cx="119160" cy="209520"/>
              </p14:xfrm>
            </p:contentPart>
          </mc:Choice>
          <mc:Fallback>
            <p:pic>
              <p:nvPicPr>
                <p:cNvPr id="187" name="Ink 186">
                  <a:extLst>
                    <a:ext uri="{FF2B5EF4-FFF2-40B4-BE49-F238E27FC236}">
                      <a16:creationId xmlns:a16="http://schemas.microsoft.com/office/drawing/2014/main" id="{7B4F43C7-A885-8F2C-FC4B-5C8C1AE76CC6}"/>
                    </a:ext>
                  </a:extLst>
                </p:cNvPr>
                <p:cNvPicPr/>
                <p:nvPr/>
              </p:nvPicPr>
              <p:blipFill>
                <a:blip r:embed="rId231"/>
                <a:stretch>
                  <a:fillRect/>
                </a:stretch>
              </p:blipFill>
              <p:spPr>
                <a:xfrm>
                  <a:off x="4184763" y="3973881"/>
                  <a:ext cx="13680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89" name="Ink 188">
                  <a:extLst>
                    <a:ext uri="{FF2B5EF4-FFF2-40B4-BE49-F238E27FC236}">
                      <a16:creationId xmlns:a16="http://schemas.microsoft.com/office/drawing/2014/main" id="{150583FA-6105-868D-2E1E-BFFF9C69A909}"/>
                    </a:ext>
                  </a:extLst>
                </p14:cNvPr>
                <p14:cNvContentPartPr/>
                <p14:nvPr/>
              </p14:nvContentPartPr>
              <p14:xfrm>
                <a:off x="2104683" y="6051081"/>
                <a:ext cx="556200" cy="95040"/>
              </p14:xfrm>
            </p:contentPart>
          </mc:Choice>
          <mc:Fallback>
            <p:pic>
              <p:nvPicPr>
                <p:cNvPr id="189" name="Ink 188">
                  <a:extLst>
                    <a:ext uri="{FF2B5EF4-FFF2-40B4-BE49-F238E27FC236}">
                      <a16:creationId xmlns:a16="http://schemas.microsoft.com/office/drawing/2014/main" id="{150583FA-6105-868D-2E1E-BFFF9C69A909}"/>
                    </a:ext>
                  </a:extLst>
                </p:cNvPr>
                <p:cNvPicPr/>
                <p:nvPr/>
              </p:nvPicPr>
              <p:blipFill>
                <a:blip r:embed="rId233"/>
                <a:stretch>
                  <a:fillRect/>
                </a:stretch>
              </p:blipFill>
              <p:spPr>
                <a:xfrm>
                  <a:off x="2095683" y="6042441"/>
                  <a:ext cx="57384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90" name="Ink 189">
                  <a:extLst>
                    <a:ext uri="{FF2B5EF4-FFF2-40B4-BE49-F238E27FC236}">
                      <a16:creationId xmlns:a16="http://schemas.microsoft.com/office/drawing/2014/main" id="{6A2BE24D-019D-13B2-AC53-49BBB3CDD667}"/>
                    </a:ext>
                  </a:extLst>
                </p14:cNvPr>
                <p14:cNvContentPartPr/>
                <p14:nvPr/>
              </p14:nvContentPartPr>
              <p14:xfrm>
                <a:off x="1986603" y="6098241"/>
                <a:ext cx="725040" cy="110160"/>
              </p14:xfrm>
            </p:contentPart>
          </mc:Choice>
          <mc:Fallback>
            <p:pic>
              <p:nvPicPr>
                <p:cNvPr id="190" name="Ink 189">
                  <a:extLst>
                    <a:ext uri="{FF2B5EF4-FFF2-40B4-BE49-F238E27FC236}">
                      <a16:creationId xmlns:a16="http://schemas.microsoft.com/office/drawing/2014/main" id="{6A2BE24D-019D-13B2-AC53-49BBB3CDD667}"/>
                    </a:ext>
                  </a:extLst>
                </p:cNvPr>
                <p:cNvPicPr/>
                <p:nvPr/>
              </p:nvPicPr>
              <p:blipFill>
                <a:blip r:embed="rId235"/>
                <a:stretch>
                  <a:fillRect/>
                </a:stretch>
              </p:blipFill>
              <p:spPr>
                <a:xfrm>
                  <a:off x="1977603" y="6089601"/>
                  <a:ext cx="74268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91" name="Ink 190">
                  <a:extLst>
                    <a:ext uri="{FF2B5EF4-FFF2-40B4-BE49-F238E27FC236}">
                      <a16:creationId xmlns:a16="http://schemas.microsoft.com/office/drawing/2014/main" id="{3477D041-574B-9597-57CC-C6E50D3B7E66}"/>
                    </a:ext>
                  </a:extLst>
                </p14:cNvPr>
                <p14:cNvContentPartPr/>
                <p14:nvPr/>
              </p14:nvContentPartPr>
              <p14:xfrm>
                <a:off x="2030883" y="6120921"/>
                <a:ext cx="772560" cy="108000"/>
              </p14:xfrm>
            </p:contentPart>
          </mc:Choice>
          <mc:Fallback>
            <p:pic>
              <p:nvPicPr>
                <p:cNvPr id="191" name="Ink 190">
                  <a:extLst>
                    <a:ext uri="{FF2B5EF4-FFF2-40B4-BE49-F238E27FC236}">
                      <a16:creationId xmlns:a16="http://schemas.microsoft.com/office/drawing/2014/main" id="{3477D041-574B-9597-57CC-C6E50D3B7E66}"/>
                    </a:ext>
                  </a:extLst>
                </p:cNvPr>
                <p:cNvPicPr/>
                <p:nvPr/>
              </p:nvPicPr>
              <p:blipFill>
                <a:blip r:embed="rId237"/>
                <a:stretch>
                  <a:fillRect/>
                </a:stretch>
              </p:blipFill>
              <p:spPr>
                <a:xfrm>
                  <a:off x="2021883" y="6111921"/>
                  <a:ext cx="79020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92" name="Ink 191">
                  <a:extLst>
                    <a:ext uri="{FF2B5EF4-FFF2-40B4-BE49-F238E27FC236}">
                      <a16:creationId xmlns:a16="http://schemas.microsoft.com/office/drawing/2014/main" id="{0652E7FA-B151-22DD-4368-9C6265957D56}"/>
                    </a:ext>
                  </a:extLst>
                </p14:cNvPr>
                <p14:cNvContentPartPr/>
                <p14:nvPr/>
              </p14:nvContentPartPr>
              <p14:xfrm>
                <a:off x="2080923" y="6030561"/>
                <a:ext cx="680400" cy="119520"/>
              </p14:xfrm>
            </p:contentPart>
          </mc:Choice>
          <mc:Fallback>
            <p:pic>
              <p:nvPicPr>
                <p:cNvPr id="192" name="Ink 191">
                  <a:extLst>
                    <a:ext uri="{FF2B5EF4-FFF2-40B4-BE49-F238E27FC236}">
                      <a16:creationId xmlns:a16="http://schemas.microsoft.com/office/drawing/2014/main" id="{0652E7FA-B151-22DD-4368-9C6265957D56}"/>
                    </a:ext>
                  </a:extLst>
                </p:cNvPr>
                <p:cNvPicPr/>
                <p:nvPr/>
              </p:nvPicPr>
              <p:blipFill>
                <a:blip r:embed="rId239"/>
                <a:stretch>
                  <a:fillRect/>
                </a:stretch>
              </p:blipFill>
              <p:spPr>
                <a:xfrm>
                  <a:off x="2072283" y="6021561"/>
                  <a:ext cx="69804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94" name="Ink 193">
                  <a:extLst>
                    <a:ext uri="{FF2B5EF4-FFF2-40B4-BE49-F238E27FC236}">
                      <a16:creationId xmlns:a16="http://schemas.microsoft.com/office/drawing/2014/main" id="{C6F69B7F-2394-D1A6-3812-8D57A3E28808}"/>
                    </a:ext>
                  </a:extLst>
                </p14:cNvPr>
                <p14:cNvContentPartPr/>
                <p14:nvPr/>
              </p14:nvContentPartPr>
              <p14:xfrm>
                <a:off x="1949163" y="6363921"/>
                <a:ext cx="169200" cy="127440"/>
              </p14:xfrm>
            </p:contentPart>
          </mc:Choice>
          <mc:Fallback>
            <p:pic>
              <p:nvPicPr>
                <p:cNvPr id="194" name="Ink 193">
                  <a:extLst>
                    <a:ext uri="{FF2B5EF4-FFF2-40B4-BE49-F238E27FC236}">
                      <a16:creationId xmlns:a16="http://schemas.microsoft.com/office/drawing/2014/main" id="{C6F69B7F-2394-D1A6-3812-8D57A3E28808}"/>
                    </a:ext>
                  </a:extLst>
                </p:cNvPr>
                <p:cNvPicPr/>
                <p:nvPr/>
              </p:nvPicPr>
              <p:blipFill>
                <a:blip r:embed="rId241"/>
                <a:stretch>
                  <a:fillRect/>
                </a:stretch>
              </p:blipFill>
              <p:spPr>
                <a:xfrm>
                  <a:off x="1940163" y="6355281"/>
                  <a:ext cx="18684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95" name="Ink 194">
                  <a:extLst>
                    <a:ext uri="{FF2B5EF4-FFF2-40B4-BE49-F238E27FC236}">
                      <a16:creationId xmlns:a16="http://schemas.microsoft.com/office/drawing/2014/main" id="{1D65FCCD-7CCF-BCC4-BA4F-6FB7895912A6}"/>
                    </a:ext>
                  </a:extLst>
                </p14:cNvPr>
                <p14:cNvContentPartPr/>
                <p14:nvPr/>
              </p14:nvContentPartPr>
              <p14:xfrm>
                <a:off x="2166603" y="6241521"/>
                <a:ext cx="167400" cy="204840"/>
              </p14:xfrm>
            </p:contentPart>
          </mc:Choice>
          <mc:Fallback>
            <p:pic>
              <p:nvPicPr>
                <p:cNvPr id="195" name="Ink 194">
                  <a:extLst>
                    <a:ext uri="{FF2B5EF4-FFF2-40B4-BE49-F238E27FC236}">
                      <a16:creationId xmlns:a16="http://schemas.microsoft.com/office/drawing/2014/main" id="{1D65FCCD-7CCF-BCC4-BA4F-6FB7895912A6}"/>
                    </a:ext>
                  </a:extLst>
                </p:cNvPr>
                <p:cNvPicPr/>
                <p:nvPr/>
              </p:nvPicPr>
              <p:blipFill>
                <a:blip r:embed="rId243"/>
                <a:stretch>
                  <a:fillRect/>
                </a:stretch>
              </p:blipFill>
              <p:spPr>
                <a:xfrm>
                  <a:off x="2157603" y="6232881"/>
                  <a:ext cx="18504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96" name="Ink 195">
                  <a:extLst>
                    <a:ext uri="{FF2B5EF4-FFF2-40B4-BE49-F238E27FC236}">
                      <a16:creationId xmlns:a16="http://schemas.microsoft.com/office/drawing/2014/main" id="{50801A4F-B5D2-CE52-EC0D-F3808B330FCF}"/>
                    </a:ext>
                  </a:extLst>
                </p14:cNvPr>
                <p14:cNvContentPartPr/>
                <p14:nvPr/>
              </p14:nvContentPartPr>
              <p14:xfrm>
                <a:off x="2269923" y="6323241"/>
                <a:ext cx="127800" cy="30600"/>
              </p14:xfrm>
            </p:contentPart>
          </mc:Choice>
          <mc:Fallback>
            <p:pic>
              <p:nvPicPr>
                <p:cNvPr id="196" name="Ink 195">
                  <a:extLst>
                    <a:ext uri="{FF2B5EF4-FFF2-40B4-BE49-F238E27FC236}">
                      <a16:creationId xmlns:a16="http://schemas.microsoft.com/office/drawing/2014/main" id="{50801A4F-B5D2-CE52-EC0D-F3808B330FCF}"/>
                    </a:ext>
                  </a:extLst>
                </p:cNvPr>
                <p:cNvPicPr/>
                <p:nvPr/>
              </p:nvPicPr>
              <p:blipFill>
                <a:blip r:embed="rId245"/>
                <a:stretch>
                  <a:fillRect/>
                </a:stretch>
              </p:blipFill>
              <p:spPr>
                <a:xfrm>
                  <a:off x="2261283" y="6314601"/>
                  <a:ext cx="14544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97" name="Ink 196">
                  <a:extLst>
                    <a:ext uri="{FF2B5EF4-FFF2-40B4-BE49-F238E27FC236}">
                      <a16:creationId xmlns:a16="http://schemas.microsoft.com/office/drawing/2014/main" id="{E9596672-7B5F-04EE-1E80-2D0380CB78AF}"/>
                    </a:ext>
                  </a:extLst>
                </p14:cNvPr>
                <p14:cNvContentPartPr/>
                <p14:nvPr/>
              </p14:nvContentPartPr>
              <p14:xfrm>
                <a:off x="2392323" y="6414681"/>
                <a:ext cx="83520" cy="15120"/>
              </p14:xfrm>
            </p:contentPart>
          </mc:Choice>
          <mc:Fallback>
            <p:pic>
              <p:nvPicPr>
                <p:cNvPr id="197" name="Ink 196">
                  <a:extLst>
                    <a:ext uri="{FF2B5EF4-FFF2-40B4-BE49-F238E27FC236}">
                      <a16:creationId xmlns:a16="http://schemas.microsoft.com/office/drawing/2014/main" id="{E9596672-7B5F-04EE-1E80-2D0380CB78AF}"/>
                    </a:ext>
                  </a:extLst>
                </p:cNvPr>
                <p:cNvPicPr/>
                <p:nvPr/>
              </p:nvPicPr>
              <p:blipFill>
                <a:blip r:embed="rId247"/>
                <a:stretch>
                  <a:fillRect/>
                </a:stretch>
              </p:blipFill>
              <p:spPr>
                <a:xfrm>
                  <a:off x="2383323" y="6405681"/>
                  <a:ext cx="10116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98" name="Ink 197">
                  <a:extLst>
                    <a:ext uri="{FF2B5EF4-FFF2-40B4-BE49-F238E27FC236}">
                      <a16:creationId xmlns:a16="http://schemas.microsoft.com/office/drawing/2014/main" id="{F9DDFEA8-D496-3724-70FB-D7025C0C85DB}"/>
                    </a:ext>
                  </a:extLst>
                </p14:cNvPr>
                <p14:cNvContentPartPr/>
                <p14:nvPr/>
              </p14:nvContentPartPr>
              <p14:xfrm>
                <a:off x="2497443" y="6210561"/>
                <a:ext cx="226440" cy="189720"/>
              </p14:xfrm>
            </p:contentPart>
          </mc:Choice>
          <mc:Fallback>
            <p:pic>
              <p:nvPicPr>
                <p:cNvPr id="198" name="Ink 197">
                  <a:extLst>
                    <a:ext uri="{FF2B5EF4-FFF2-40B4-BE49-F238E27FC236}">
                      <a16:creationId xmlns:a16="http://schemas.microsoft.com/office/drawing/2014/main" id="{F9DDFEA8-D496-3724-70FB-D7025C0C85DB}"/>
                    </a:ext>
                  </a:extLst>
                </p:cNvPr>
                <p:cNvPicPr/>
                <p:nvPr/>
              </p:nvPicPr>
              <p:blipFill>
                <a:blip r:embed="rId249"/>
                <a:stretch>
                  <a:fillRect/>
                </a:stretch>
              </p:blipFill>
              <p:spPr>
                <a:xfrm>
                  <a:off x="2488443" y="6201561"/>
                  <a:ext cx="24408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99" name="Ink 198">
                  <a:extLst>
                    <a:ext uri="{FF2B5EF4-FFF2-40B4-BE49-F238E27FC236}">
                      <a16:creationId xmlns:a16="http://schemas.microsoft.com/office/drawing/2014/main" id="{FB3A7404-32E8-A509-477D-B6491396AC94}"/>
                    </a:ext>
                  </a:extLst>
                </p14:cNvPr>
                <p14:cNvContentPartPr/>
                <p14:nvPr/>
              </p14:nvContentPartPr>
              <p14:xfrm>
                <a:off x="2676723" y="6267441"/>
                <a:ext cx="109800" cy="31320"/>
              </p14:xfrm>
            </p:contentPart>
          </mc:Choice>
          <mc:Fallback>
            <p:pic>
              <p:nvPicPr>
                <p:cNvPr id="199" name="Ink 198">
                  <a:extLst>
                    <a:ext uri="{FF2B5EF4-FFF2-40B4-BE49-F238E27FC236}">
                      <a16:creationId xmlns:a16="http://schemas.microsoft.com/office/drawing/2014/main" id="{FB3A7404-32E8-A509-477D-B6491396AC94}"/>
                    </a:ext>
                  </a:extLst>
                </p:cNvPr>
                <p:cNvPicPr/>
                <p:nvPr/>
              </p:nvPicPr>
              <p:blipFill>
                <a:blip r:embed="rId251"/>
                <a:stretch>
                  <a:fillRect/>
                </a:stretch>
              </p:blipFill>
              <p:spPr>
                <a:xfrm>
                  <a:off x="2667723" y="6258801"/>
                  <a:ext cx="12744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200" name="Ink 199">
                  <a:extLst>
                    <a:ext uri="{FF2B5EF4-FFF2-40B4-BE49-F238E27FC236}">
                      <a16:creationId xmlns:a16="http://schemas.microsoft.com/office/drawing/2014/main" id="{3E9B644C-5378-DD00-FBD6-9ECD489A310F}"/>
                    </a:ext>
                  </a:extLst>
                </p14:cNvPr>
                <p14:cNvContentPartPr/>
                <p14:nvPr/>
              </p14:nvContentPartPr>
              <p14:xfrm>
                <a:off x="1703643" y="6451041"/>
                <a:ext cx="1132920" cy="126000"/>
              </p14:xfrm>
            </p:contentPart>
          </mc:Choice>
          <mc:Fallback>
            <p:pic>
              <p:nvPicPr>
                <p:cNvPr id="200" name="Ink 199">
                  <a:extLst>
                    <a:ext uri="{FF2B5EF4-FFF2-40B4-BE49-F238E27FC236}">
                      <a16:creationId xmlns:a16="http://schemas.microsoft.com/office/drawing/2014/main" id="{3E9B644C-5378-DD00-FBD6-9ECD489A310F}"/>
                    </a:ext>
                  </a:extLst>
                </p:cNvPr>
                <p:cNvPicPr/>
                <p:nvPr/>
              </p:nvPicPr>
              <p:blipFill>
                <a:blip r:embed="rId253"/>
                <a:stretch>
                  <a:fillRect/>
                </a:stretch>
              </p:blipFill>
              <p:spPr>
                <a:xfrm>
                  <a:off x="1694643" y="6442041"/>
                  <a:ext cx="115056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204" name="Ink 203">
                  <a:extLst>
                    <a:ext uri="{FF2B5EF4-FFF2-40B4-BE49-F238E27FC236}">
                      <a16:creationId xmlns:a16="http://schemas.microsoft.com/office/drawing/2014/main" id="{11834C18-99F8-5EA5-71C6-8101AB87BD74}"/>
                    </a:ext>
                  </a:extLst>
                </p14:cNvPr>
                <p14:cNvContentPartPr/>
                <p14:nvPr/>
              </p14:nvContentPartPr>
              <p14:xfrm>
                <a:off x="1872123" y="3992601"/>
                <a:ext cx="321840" cy="262080"/>
              </p14:xfrm>
            </p:contentPart>
          </mc:Choice>
          <mc:Fallback>
            <p:pic>
              <p:nvPicPr>
                <p:cNvPr id="204" name="Ink 203">
                  <a:extLst>
                    <a:ext uri="{FF2B5EF4-FFF2-40B4-BE49-F238E27FC236}">
                      <a16:creationId xmlns:a16="http://schemas.microsoft.com/office/drawing/2014/main" id="{11834C18-99F8-5EA5-71C6-8101AB87BD74}"/>
                    </a:ext>
                  </a:extLst>
                </p:cNvPr>
                <p:cNvPicPr/>
                <p:nvPr/>
              </p:nvPicPr>
              <p:blipFill>
                <a:blip r:embed="rId255"/>
                <a:stretch>
                  <a:fillRect/>
                </a:stretch>
              </p:blipFill>
              <p:spPr>
                <a:xfrm>
                  <a:off x="1863483" y="3983961"/>
                  <a:ext cx="33948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205" name="Ink 204">
                  <a:extLst>
                    <a:ext uri="{FF2B5EF4-FFF2-40B4-BE49-F238E27FC236}">
                      <a16:creationId xmlns:a16="http://schemas.microsoft.com/office/drawing/2014/main" id="{CD50F7F5-56AF-3D91-6FCD-ECF27773358A}"/>
                    </a:ext>
                  </a:extLst>
                </p14:cNvPr>
                <p14:cNvContentPartPr/>
                <p14:nvPr/>
              </p14:nvContentPartPr>
              <p14:xfrm>
                <a:off x="4098723" y="3889641"/>
                <a:ext cx="315720" cy="315360"/>
              </p14:xfrm>
            </p:contentPart>
          </mc:Choice>
          <mc:Fallback>
            <p:pic>
              <p:nvPicPr>
                <p:cNvPr id="205" name="Ink 204">
                  <a:extLst>
                    <a:ext uri="{FF2B5EF4-FFF2-40B4-BE49-F238E27FC236}">
                      <a16:creationId xmlns:a16="http://schemas.microsoft.com/office/drawing/2014/main" id="{CD50F7F5-56AF-3D91-6FCD-ECF27773358A}"/>
                    </a:ext>
                  </a:extLst>
                </p:cNvPr>
                <p:cNvPicPr/>
                <p:nvPr/>
              </p:nvPicPr>
              <p:blipFill>
                <a:blip r:embed="rId257"/>
                <a:stretch>
                  <a:fillRect/>
                </a:stretch>
              </p:blipFill>
              <p:spPr>
                <a:xfrm>
                  <a:off x="4090083" y="3881001"/>
                  <a:ext cx="33336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207" name="Ink 206">
                  <a:extLst>
                    <a:ext uri="{FF2B5EF4-FFF2-40B4-BE49-F238E27FC236}">
                      <a16:creationId xmlns:a16="http://schemas.microsoft.com/office/drawing/2014/main" id="{B297D98C-6830-A21C-5278-6126279194C9}"/>
                    </a:ext>
                  </a:extLst>
                </p14:cNvPr>
                <p14:cNvContentPartPr/>
                <p14:nvPr/>
              </p14:nvContentPartPr>
              <p14:xfrm>
                <a:off x="4444683" y="5155401"/>
                <a:ext cx="240120" cy="253440"/>
              </p14:xfrm>
            </p:contentPart>
          </mc:Choice>
          <mc:Fallback>
            <p:pic>
              <p:nvPicPr>
                <p:cNvPr id="207" name="Ink 206">
                  <a:extLst>
                    <a:ext uri="{FF2B5EF4-FFF2-40B4-BE49-F238E27FC236}">
                      <a16:creationId xmlns:a16="http://schemas.microsoft.com/office/drawing/2014/main" id="{B297D98C-6830-A21C-5278-6126279194C9}"/>
                    </a:ext>
                  </a:extLst>
                </p:cNvPr>
                <p:cNvPicPr/>
                <p:nvPr/>
              </p:nvPicPr>
              <p:blipFill>
                <a:blip r:embed="rId259"/>
                <a:stretch>
                  <a:fillRect/>
                </a:stretch>
              </p:blipFill>
              <p:spPr>
                <a:xfrm>
                  <a:off x="4436043" y="5146761"/>
                  <a:ext cx="25776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208" name="Ink 207">
                  <a:extLst>
                    <a:ext uri="{FF2B5EF4-FFF2-40B4-BE49-F238E27FC236}">
                      <a16:creationId xmlns:a16="http://schemas.microsoft.com/office/drawing/2014/main" id="{EFFDBDA7-3A27-3BF2-171A-5969C9D22D81}"/>
                    </a:ext>
                  </a:extLst>
                </p14:cNvPr>
                <p14:cNvContentPartPr/>
                <p14:nvPr/>
              </p14:nvContentPartPr>
              <p14:xfrm>
                <a:off x="4691643" y="5236041"/>
                <a:ext cx="96120" cy="116640"/>
              </p14:xfrm>
            </p:contentPart>
          </mc:Choice>
          <mc:Fallback>
            <p:pic>
              <p:nvPicPr>
                <p:cNvPr id="208" name="Ink 207">
                  <a:extLst>
                    <a:ext uri="{FF2B5EF4-FFF2-40B4-BE49-F238E27FC236}">
                      <a16:creationId xmlns:a16="http://schemas.microsoft.com/office/drawing/2014/main" id="{EFFDBDA7-3A27-3BF2-171A-5969C9D22D81}"/>
                    </a:ext>
                  </a:extLst>
                </p:cNvPr>
                <p:cNvPicPr/>
                <p:nvPr/>
              </p:nvPicPr>
              <p:blipFill>
                <a:blip r:embed="rId261"/>
                <a:stretch>
                  <a:fillRect/>
                </a:stretch>
              </p:blipFill>
              <p:spPr>
                <a:xfrm>
                  <a:off x="4682643" y="5227041"/>
                  <a:ext cx="11376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209" name="Ink 208">
                  <a:extLst>
                    <a:ext uri="{FF2B5EF4-FFF2-40B4-BE49-F238E27FC236}">
                      <a16:creationId xmlns:a16="http://schemas.microsoft.com/office/drawing/2014/main" id="{B795D300-B1B7-ECC7-4ABF-1148BF54BB3C}"/>
                    </a:ext>
                  </a:extLst>
                </p14:cNvPr>
                <p14:cNvContentPartPr/>
                <p14:nvPr/>
              </p14:nvContentPartPr>
              <p14:xfrm>
                <a:off x="4869123" y="5211921"/>
                <a:ext cx="99000" cy="135720"/>
              </p14:xfrm>
            </p:contentPart>
          </mc:Choice>
          <mc:Fallback>
            <p:pic>
              <p:nvPicPr>
                <p:cNvPr id="209" name="Ink 208">
                  <a:extLst>
                    <a:ext uri="{FF2B5EF4-FFF2-40B4-BE49-F238E27FC236}">
                      <a16:creationId xmlns:a16="http://schemas.microsoft.com/office/drawing/2014/main" id="{B795D300-B1B7-ECC7-4ABF-1148BF54BB3C}"/>
                    </a:ext>
                  </a:extLst>
                </p:cNvPr>
                <p:cNvPicPr/>
                <p:nvPr/>
              </p:nvPicPr>
              <p:blipFill>
                <a:blip r:embed="rId263"/>
                <a:stretch>
                  <a:fillRect/>
                </a:stretch>
              </p:blipFill>
              <p:spPr>
                <a:xfrm>
                  <a:off x="4860123" y="5203281"/>
                  <a:ext cx="11664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210" name="Ink 209">
                  <a:extLst>
                    <a:ext uri="{FF2B5EF4-FFF2-40B4-BE49-F238E27FC236}">
                      <a16:creationId xmlns:a16="http://schemas.microsoft.com/office/drawing/2014/main" id="{85782F43-A93E-C4F8-CB2E-475D4859AEB4}"/>
                    </a:ext>
                  </a:extLst>
                </p14:cNvPr>
                <p14:cNvContentPartPr/>
                <p14:nvPr/>
              </p14:nvContentPartPr>
              <p14:xfrm>
                <a:off x="5004483" y="5198601"/>
                <a:ext cx="119520" cy="175680"/>
              </p14:xfrm>
            </p:contentPart>
          </mc:Choice>
          <mc:Fallback>
            <p:pic>
              <p:nvPicPr>
                <p:cNvPr id="210" name="Ink 209">
                  <a:extLst>
                    <a:ext uri="{FF2B5EF4-FFF2-40B4-BE49-F238E27FC236}">
                      <a16:creationId xmlns:a16="http://schemas.microsoft.com/office/drawing/2014/main" id="{85782F43-A93E-C4F8-CB2E-475D4859AEB4}"/>
                    </a:ext>
                  </a:extLst>
                </p:cNvPr>
                <p:cNvPicPr/>
                <p:nvPr/>
              </p:nvPicPr>
              <p:blipFill>
                <a:blip r:embed="rId265"/>
                <a:stretch>
                  <a:fillRect/>
                </a:stretch>
              </p:blipFill>
              <p:spPr>
                <a:xfrm>
                  <a:off x="4995843" y="5189601"/>
                  <a:ext cx="13716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211" name="Ink 210">
                  <a:extLst>
                    <a:ext uri="{FF2B5EF4-FFF2-40B4-BE49-F238E27FC236}">
                      <a16:creationId xmlns:a16="http://schemas.microsoft.com/office/drawing/2014/main" id="{6743579F-7196-2B25-55CF-B29020D6E572}"/>
                    </a:ext>
                  </a:extLst>
                </p14:cNvPr>
                <p14:cNvContentPartPr/>
                <p14:nvPr/>
              </p14:nvContentPartPr>
              <p14:xfrm>
                <a:off x="4621083" y="5481921"/>
                <a:ext cx="186840" cy="216360"/>
              </p14:xfrm>
            </p:contentPart>
          </mc:Choice>
          <mc:Fallback>
            <p:pic>
              <p:nvPicPr>
                <p:cNvPr id="211" name="Ink 210">
                  <a:extLst>
                    <a:ext uri="{FF2B5EF4-FFF2-40B4-BE49-F238E27FC236}">
                      <a16:creationId xmlns:a16="http://schemas.microsoft.com/office/drawing/2014/main" id="{6743579F-7196-2B25-55CF-B29020D6E572}"/>
                    </a:ext>
                  </a:extLst>
                </p:cNvPr>
                <p:cNvPicPr/>
                <p:nvPr/>
              </p:nvPicPr>
              <p:blipFill>
                <a:blip r:embed="rId267"/>
                <a:stretch>
                  <a:fillRect/>
                </a:stretch>
              </p:blipFill>
              <p:spPr>
                <a:xfrm>
                  <a:off x="4612443" y="5473281"/>
                  <a:ext cx="20448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212" name="Ink 211">
                  <a:extLst>
                    <a:ext uri="{FF2B5EF4-FFF2-40B4-BE49-F238E27FC236}">
                      <a16:creationId xmlns:a16="http://schemas.microsoft.com/office/drawing/2014/main" id="{3A260380-B6B6-6A42-A25A-BB75ECC30543}"/>
                    </a:ext>
                  </a:extLst>
                </p14:cNvPr>
                <p14:cNvContentPartPr/>
                <p14:nvPr/>
              </p14:nvContentPartPr>
              <p14:xfrm>
                <a:off x="4849683" y="5501721"/>
                <a:ext cx="254520" cy="133920"/>
              </p14:xfrm>
            </p:contentPart>
          </mc:Choice>
          <mc:Fallback>
            <p:pic>
              <p:nvPicPr>
                <p:cNvPr id="212" name="Ink 211">
                  <a:extLst>
                    <a:ext uri="{FF2B5EF4-FFF2-40B4-BE49-F238E27FC236}">
                      <a16:creationId xmlns:a16="http://schemas.microsoft.com/office/drawing/2014/main" id="{3A260380-B6B6-6A42-A25A-BB75ECC30543}"/>
                    </a:ext>
                  </a:extLst>
                </p:cNvPr>
                <p:cNvPicPr/>
                <p:nvPr/>
              </p:nvPicPr>
              <p:blipFill>
                <a:blip r:embed="rId269"/>
                <a:stretch>
                  <a:fillRect/>
                </a:stretch>
              </p:blipFill>
              <p:spPr>
                <a:xfrm>
                  <a:off x="4841043" y="5493081"/>
                  <a:ext cx="27216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213" name="Ink 212">
                  <a:extLst>
                    <a:ext uri="{FF2B5EF4-FFF2-40B4-BE49-F238E27FC236}">
                      <a16:creationId xmlns:a16="http://schemas.microsoft.com/office/drawing/2014/main" id="{57C4C1DE-53B3-96BA-89D3-E7C3B54AAD24}"/>
                    </a:ext>
                  </a:extLst>
                </p14:cNvPr>
                <p14:cNvContentPartPr/>
                <p14:nvPr/>
              </p14:nvContentPartPr>
              <p14:xfrm>
                <a:off x="5066763" y="5438001"/>
                <a:ext cx="25200" cy="26280"/>
              </p14:xfrm>
            </p:contentPart>
          </mc:Choice>
          <mc:Fallback>
            <p:pic>
              <p:nvPicPr>
                <p:cNvPr id="213" name="Ink 212">
                  <a:extLst>
                    <a:ext uri="{FF2B5EF4-FFF2-40B4-BE49-F238E27FC236}">
                      <a16:creationId xmlns:a16="http://schemas.microsoft.com/office/drawing/2014/main" id="{57C4C1DE-53B3-96BA-89D3-E7C3B54AAD24}"/>
                    </a:ext>
                  </a:extLst>
                </p:cNvPr>
                <p:cNvPicPr/>
                <p:nvPr/>
              </p:nvPicPr>
              <p:blipFill>
                <a:blip r:embed="rId271"/>
                <a:stretch>
                  <a:fillRect/>
                </a:stretch>
              </p:blipFill>
              <p:spPr>
                <a:xfrm>
                  <a:off x="5058123" y="5429001"/>
                  <a:ext cx="4284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214" name="Ink 213">
                  <a:extLst>
                    <a:ext uri="{FF2B5EF4-FFF2-40B4-BE49-F238E27FC236}">
                      <a16:creationId xmlns:a16="http://schemas.microsoft.com/office/drawing/2014/main" id="{96253210-3C6C-DBEB-BFB1-C3C59CA360F1}"/>
                    </a:ext>
                  </a:extLst>
                </p14:cNvPr>
                <p14:cNvContentPartPr/>
                <p14:nvPr/>
              </p14:nvContentPartPr>
              <p14:xfrm>
                <a:off x="5094123" y="5520081"/>
                <a:ext cx="125640" cy="104760"/>
              </p14:xfrm>
            </p:contentPart>
          </mc:Choice>
          <mc:Fallback>
            <p:pic>
              <p:nvPicPr>
                <p:cNvPr id="214" name="Ink 213">
                  <a:extLst>
                    <a:ext uri="{FF2B5EF4-FFF2-40B4-BE49-F238E27FC236}">
                      <a16:creationId xmlns:a16="http://schemas.microsoft.com/office/drawing/2014/main" id="{96253210-3C6C-DBEB-BFB1-C3C59CA360F1}"/>
                    </a:ext>
                  </a:extLst>
                </p:cNvPr>
                <p:cNvPicPr/>
                <p:nvPr/>
              </p:nvPicPr>
              <p:blipFill>
                <a:blip r:embed="rId273"/>
                <a:stretch>
                  <a:fillRect/>
                </a:stretch>
              </p:blipFill>
              <p:spPr>
                <a:xfrm>
                  <a:off x="5085483" y="5511081"/>
                  <a:ext cx="14328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215" name="Ink 214">
                  <a:extLst>
                    <a:ext uri="{FF2B5EF4-FFF2-40B4-BE49-F238E27FC236}">
                      <a16:creationId xmlns:a16="http://schemas.microsoft.com/office/drawing/2014/main" id="{5A44DBA6-1B67-9A16-AD59-A27B06E5881D}"/>
                    </a:ext>
                  </a:extLst>
                </p14:cNvPr>
                <p14:cNvContentPartPr/>
                <p14:nvPr/>
              </p14:nvContentPartPr>
              <p14:xfrm>
                <a:off x="5249643" y="5429721"/>
                <a:ext cx="187200" cy="198720"/>
              </p14:xfrm>
            </p:contentPart>
          </mc:Choice>
          <mc:Fallback>
            <p:pic>
              <p:nvPicPr>
                <p:cNvPr id="215" name="Ink 214">
                  <a:extLst>
                    <a:ext uri="{FF2B5EF4-FFF2-40B4-BE49-F238E27FC236}">
                      <a16:creationId xmlns:a16="http://schemas.microsoft.com/office/drawing/2014/main" id="{5A44DBA6-1B67-9A16-AD59-A27B06E5881D}"/>
                    </a:ext>
                  </a:extLst>
                </p:cNvPr>
                <p:cNvPicPr/>
                <p:nvPr/>
              </p:nvPicPr>
              <p:blipFill>
                <a:blip r:embed="rId275"/>
                <a:stretch>
                  <a:fillRect/>
                </a:stretch>
              </p:blipFill>
              <p:spPr>
                <a:xfrm>
                  <a:off x="5240643" y="5420721"/>
                  <a:ext cx="20484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216" name="Ink 215">
                  <a:extLst>
                    <a:ext uri="{FF2B5EF4-FFF2-40B4-BE49-F238E27FC236}">
                      <a16:creationId xmlns:a16="http://schemas.microsoft.com/office/drawing/2014/main" id="{45A7536D-4A98-DF4F-70BA-5445848671CE}"/>
                    </a:ext>
                  </a:extLst>
                </p14:cNvPr>
                <p14:cNvContentPartPr/>
                <p14:nvPr/>
              </p14:nvContentPartPr>
              <p14:xfrm>
                <a:off x="5455563" y="5488761"/>
                <a:ext cx="135720" cy="147960"/>
              </p14:xfrm>
            </p:contentPart>
          </mc:Choice>
          <mc:Fallback>
            <p:pic>
              <p:nvPicPr>
                <p:cNvPr id="216" name="Ink 215">
                  <a:extLst>
                    <a:ext uri="{FF2B5EF4-FFF2-40B4-BE49-F238E27FC236}">
                      <a16:creationId xmlns:a16="http://schemas.microsoft.com/office/drawing/2014/main" id="{45A7536D-4A98-DF4F-70BA-5445848671CE}"/>
                    </a:ext>
                  </a:extLst>
                </p:cNvPr>
                <p:cNvPicPr/>
                <p:nvPr/>
              </p:nvPicPr>
              <p:blipFill>
                <a:blip r:embed="rId277"/>
                <a:stretch>
                  <a:fillRect/>
                </a:stretch>
              </p:blipFill>
              <p:spPr>
                <a:xfrm>
                  <a:off x="5446563" y="5480121"/>
                  <a:ext cx="1533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217" name="Ink 216">
                  <a:extLst>
                    <a:ext uri="{FF2B5EF4-FFF2-40B4-BE49-F238E27FC236}">
                      <a16:creationId xmlns:a16="http://schemas.microsoft.com/office/drawing/2014/main" id="{30507ED7-9C0E-3760-54E1-2D7499B650E6}"/>
                    </a:ext>
                  </a:extLst>
                </p14:cNvPr>
                <p14:cNvContentPartPr/>
                <p14:nvPr/>
              </p14:nvContentPartPr>
              <p14:xfrm>
                <a:off x="5633043" y="5481921"/>
                <a:ext cx="61560" cy="129960"/>
              </p14:xfrm>
            </p:contentPart>
          </mc:Choice>
          <mc:Fallback>
            <p:pic>
              <p:nvPicPr>
                <p:cNvPr id="217" name="Ink 216">
                  <a:extLst>
                    <a:ext uri="{FF2B5EF4-FFF2-40B4-BE49-F238E27FC236}">
                      <a16:creationId xmlns:a16="http://schemas.microsoft.com/office/drawing/2014/main" id="{30507ED7-9C0E-3760-54E1-2D7499B650E6}"/>
                    </a:ext>
                  </a:extLst>
                </p:cNvPr>
                <p:cNvPicPr/>
                <p:nvPr/>
              </p:nvPicPr>
              <p:blipFill>
                <a:blip r:embed="rId279"/>
                <a:stretch>
                  <a:fillRect/>
                </a:stretch>
              </p:blipFill>
              <p:spPr>
                <a:xfrm>
                  <a:off x="5624043" y="5473281"/>
                  <a:ext cx="7920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218" name="Ink 217">
                  <a:extLst>
                    <a:ext uri="{FF2B5EF4-FFF2-40B4-BE49-F238E27FC236}">
                      <a16:creationId xmlns:a16="http://schemas.microsoft.com/office/drawing/2014/main" id="{5D005EA2-85E6-6EAE-1948-90A9CE56D545}"/>
                    </a:ext>
                  </a:extLst>
                </p14:cNvPr>
                <p14:cNvContentPartPr/>
                <p14:nvPr/>
              </p14:nvContentPartPr>
              <p14:xfrm>
                <a:off x="5722683" y="5490561"/>
                <a:ext cx="68040" cy="131760"/>
              </p14:xfrm>
            </p:contentPart>
          </mc:Choice>
          <mc:Fallback>
            <p:pic>
              <p:nvPicPr>
                <p:cNvPr id="218" name="Ink 217">
                  <a:extLst>
                    <a:ext uri="{FF2B5EF4-FFF2-40B4-BE49-F238E27FC236}">
                      <a16:creationId xmlns:a16="http://schemas.microsoft.com/office/drawing/2014/main" id="{5D005EA2-85E6-6EAE-1948-90A9CE56D545}"/>
                    </a:ext>
                  </a:extLst>
                </p:cNvPr>
                <p:cNvPicPr/>
                <p:nvPr/>
              </p:nvPicPr>
              <p:blipFill>
                <a:blip r:embed="rId281"/>
                <a:stretch>
                  <a:fillRect/>
                </a:stretch>
              </p:blipFill>
              <p:spPr>
                <a:xfrm>
                  <a:off x="5714043" y="5481921"/>
                  <a:ext cx="8568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219" name="Ink 218">
                  <a:extLst>
                    <a:ext uri="{FF2B5EF4-FFF2-40B4-BE49-F238E27FC236}">
                      <a16:creationId xmlns:a16="http://schemas.microsoft.com/office/drawing/2014/main" id="{087AF49A-D705-AD6F-C9A4-8D5FDEB9D4BD}"/>
                    </a:ext>
                  </a:extLst>
                </p14:cNvPr>
                <p14:cNvContentPartPr/>
                <p14:nvPr/>
              </p14:nvContentPartPr>
              <p14:xfrm>
                <a:off x="5817363" y="5472921"/>
                <a:ext cx="224640" cy="120600"/>
              </p14:xfrm>
            </p:contentPart>
          </mc:Choice>
          <mc:Fallback>
            <p:pic>
              <p:nvPicPr>
                <p:cNvPr id="219" name="Ink 218">
                  <a:extLst>
                    <a:ext uri="{FF2B5EF4-FFF2-40B4-BE49-F238E27FC236}">
                      <a16:creationId xmlns:a16="http://schemas.microsoft.com/office/drawing/2014/main" id="{087AF49A-D705-AD6F-C9A4-8D5FDEB9D4BD}"/>
                    </a:ext>
                  </a:extLst>
                </p:cNvPr>
                <p:cNvPicPr/>
                <p:nvPr/>
              </p:nvPicPr>
              <p:blipFill>
                <a:blip r:embed="rId283"/>
                <a:stretch>
                  <a:fillRect/>
                </a:stretch>
              </p:blipFill>
              <p:spPr>
                <a:xfrm>
                  <a:off x="5808363" y="5463921"/>
                  <a:ext cx="24228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77" name="Ink 76">
                  <a:extLst>
                    <a:ext uri="{FF2B5EF4-FFF2-40B4-BE49-F238E27FC236}">
                      <a16:creationId xmlns:a16="http://schemas.microsoft.com/office/drawing/2014/main" id="{C2C53144-2B60-2851-E576-27498E884036}"/>
                    </a:ext>
                  </a:extLst>
                </p14:cNvPr>
                <p14:cNvContentPartPr/>
                <p14:nvPr/>
              </p14:nvContentPartPr>
              <p14:xfrm>
                <a:off x="296403" y="3302481"/>
                <a:ext cx="195480" cy="195840"/>
              </p14:xfrm>
            </p:contentPart>
          </mc:Choice>
          <mc:Fallback>
            <p:pic>
              <p:nvPicPr>
                <p:cNvPr id="77" name="Ink 76">
                  <a:extLst>
                    <a:ext uri="{FF2B5EF4-FFF2-40B4-BE49-F238E27FC236}">
                      <a16:creationId xmlns:a16="http://schemas.microsoft.com/office/drawing/2014/main" id="{C2C53144-2B60-2851-E576-27498E884036}"/>
                    </a:ext>
                  </a:extLst>
                </p:cNvPr>
                <p:cNvPicPr/>
                <p:nvPr/>
              </p:nvPicPr>
              <p:blipFill>
                <a:blip r:embed="rId285"/>
                <a:stretch>
                  <a:fillRect/>
                </a:stretch>
              </p:blipFill>
              <p:spPr>
                <a:xfrm>
                  <a:off x="287403" y="3293841"/>
                  <a:ext cx="21312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78" name="Ink 77">
                  <a:extLst>
                    <a:ext uri="{FF2B5EF4-FFF2-40B4-BE49-F238E27FC236}">
                      <a16:creationId xmlns:a16="http://schemas.microsoft.com/office/drawing/2014/main" id="{D5C2227C-B394-86B2-9B16-BB2E8ACAC4EA}"/>
                    </a:ext>
                  </a:extLst>
                </p14:cNvPr>
                <p14:cNvContentPartPr/>
                <p14:nvPr/>
              </p14:nvContentPartPr>
              <p14:xfrm>
                <a:off x="270123" y="3527121"/>
                <a:ext cx="299880" cy="188640"/>
              </p14:xfrm>
            </p:contentPart>
          </mc:Choice>
          <mc:Fallback>
            <p:pic>
              <p:nvPicPr>
                <p:cNvPr id="78" name="Ink 77">
                  <a:extLst>
                    <a:ext uri="{FF2B5EF4-FFF2-40B4-BE49-F238E27FC236}">
                      <a16:creationId xmlns:a16="http://schemas.microsoft.com/office/drawing/2014/main" id="{D5C2227C-B394-86B2-9B16-BB2E8ACAC4EA}"/>
                    </a:ext>
                  </a:extLst>
                </p:cNvPr>
                <p:cNvPicPr/>
                <p:nvPr/>
              </p:nvPicPr>
              <p:blipFill>
                <a:blip r:embed="rId287"/>
                <a:stretch>
                  <a:fillRect/>
                </a:stretch>
              </p:blipFill>
              <p:spPr>
                <a:xfrm>
                  <a:off x="261483" y="3518481"/>
                  <a:ext cx="31752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79" name="Ink 78">
                  <a:extLst>
                    <a:ext uri="{FF2B5EF4-FFF2-40B4-BE49-F238E27FC236}">
                      <a16:creationId xmlns:a16="http://schemas.microsoft.com/office/drawing/2014/main" id="{01590BA4-5F94-BE7C-9B6A-77645D4233FE}"/>
                    </a:ext>
                  </a:extLst>
                </p14:cNvPr>
                <p14:cNvContentPartPr/>
                <p14:nvPr/>
              </p14:nvContentPartPr>
              <p14:xfrm>
                <a:off x="226203" y="2993241"/>
                <a:ext cx="145440" cy="271080"/>
              </p14:xfrm>
            </p:contentPart>
          </mc:Choice>
          <mc:Fallback>
            <p:pic>
              <p:nvPicPr>
                <p:cNvPr id="79" name="Ink 78">
                  <a:extLst>
                    <a:ext uri="{FF2B5EF4-FFF2-40B4-BE49-F238E27FC236}">
                      <a16:creationId xmlns:a16="http://schemas.microsoft.com/office/drawing/2014/main" id="{01590BA4-5F94-BE7C-9B6A-77645D4233FE}"/>
                    </a:ext>
                  </a:extLst>
                </p:cNvPr>
                <p:cNvPicPr/>
                <p:nvPr/>
              </p:nvPicPr>
              <p:blipFill>
                <a:blip r:embed="rId289"/>
                <a:stretch>
                  <a:fillRect/>
                </a:stretch>
              </p:blipFill>
              <p:spPr>
                <a:xfrm>
                  <a:off x="217563" y="2984601"/>
                  <a:ext cx="16308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80" name="Ink 79">
                  <a:extLst>
                    <a:ext uri="{FF2B5EF4-FFF2-40B4-BE49-F238E27FC236}">
                      <a16:creationId xmlns:a16="http://schemas.microsoft.com/office/drawing/2014/main" id="{44EEF087-8248-C8D5-314F-286A4CDFFC19}"/>
                    </a:ext>
                  </a:extLst>
                </p14:cNvPr>
                <p14:cNvContentPartPr/>
                <p14:nvPr/>
              </p14:nvContentPartPr>
              <p14:xfrm>
                <a:off x="382443" y="3095121"/>
                <a:ext cx="168120" cy="250920"/>
              </p14:xfrm>
            </p:contentPart>
          </mc:Choice>
          <mc:Fallback>
            <p:pic>
              <p:nvPicPr>
                <p:cNvPr id="80" name="Ink 79">
                  <a:extLst>
                    <a:ext uri="{FF2B5EF4-FFF2-40B4-BE49-F238E27FC236}">
                      <a16:creationId xmlns:a16="http://schemas.microsoft.com/office/drawing/2014/main" id="{44EEF087-8248-C8D5-314F-286A4CDFFC19}"/>
                    </a:ext>
                  </a:extLst>
                </p:cNvPr>
                <p:cNvPicPr/>
                <p:nvPr/>
              </p:nvPicPr>
              <p:blipFill>
                <a:blip r:embed="rId291"/>
                <a:stretch>
                  <a:fillRect/>
                </a:stretch>
              </p:blipFill>
              <p:spPr>
                <a:xfrm>
                  <a:off x="373803" y="3086481"/>
                  <a:ext cx="18576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81" name="Ink 80">
                  <a:extLst>
                    <a:ext uri="{FF2B5EF4-FFF2-40B4-BE49-F238E27FC236}">
                      <a16:creationId xmlns:a16="http://schemas.microsoft.com/office/drawing/2014/main" id="{54C6F607-2C24-1700-6031-D1517768EB5F}"/>
                    </a:ext>
                  </a:extLst>
                </p14:cNvPr>
                <p14:cNvContentPartPr/>
                <p14:nvPr/>
              </p14:nvContentPartPr>
              <p14:xfrm>
                <a:off x="495843" y="3010521"/>
                <a:ext cx="2520" cy="9360"/>
              </p14:xfrm>
            </p:contentPart>
          </mc:Choice>
          <mc:Fallback>
            <p:pic>
              <p:nvPicPr>
                <p:cNvPr id="81" name="Ink 80">
                  <a:extLst>
                    <a:ext uri="{FF2B5EF4-FFF2-40B4-BE49-F238E27FC236}">
                      <a16:creationId xmlns:a16="http://schemas.microsoft.com/office/drawing/2014/main" id="{54C6F607-2C24-1700-6031-D1517768EB5F}"/>
                    </a:ext>
                  </a:extLst>
                </p:cNvPr>
                <p:cNvPicPr/>
                <p:nvPr/>
              </p:nvPicPr>
              <p:blipFill>
                <a:blip r:embed="rId293"/>
                <a:stretch>
                  <a:fillRect/>
                </a:stretch>
              </p:blipFill>
              <p:spPr>
                <a:xfrm>
                  <a:off x="487203" y="3001881"/>
                  <a:ext cx="2016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82" name="Ink 81">
                  <a:extLst>
                    <a:ext uri="{FF2B5EF4-FFF2-40B4-BE49-F238E27FC236}">
                      <a16:creationId xmlns:a16="http://schemas.microsoft.com/office/drawing/2014/main" id="{D62AC838-8EA1-AB92-69F4-F1FCCD93569A}"/>
                    </a:ext>
                  </a:extLst>
                </p14:cNvPr>
                <p14:cNvContentPartPr/>
                <p14:nvPr/>
              </p14:nvContentPartPr>
              <p14:xfrm>
                <a:off x="734883" y="3319041"/>
                <a:ext cx="1078200" cy="1087920"/>
              </p14:xfrm>
            </p:contentPart>
          </mc:Choice>
          <mc:Fallback>
            <p:pic>
              <p:nvPicPr>
                <p:cNvPr id="82" name="Ink 81">
                  <a:extLst>
                    <a:ext uri="{FF2B5EF4-FFF2-40B4-BE49-F238E27FC236}">
                      <a16:creationId xmlns:a16="http://schemas.microsoft.com/office/drawing/2014/main" id="{D62AC838-8EA1-AB92-69F4-F1FCCD93569A}"/>
                    </a:ext>
                  </a:extLst>
                </p:cNvPr>
                <p:cNvPicPr/>
                <p:nvPr/>
              </p:nvPicPr>
              <p:blipFill>
                <a:blip r:embed="rId295"/>
                <a:stretch>
                  <a:fillRect/>
                </a:stretch>
              </p:blipFill>
              <p:spPr>
                <a:xfrm>
                  <a:off x="726243" y="3310041"/>
                  <a:ext cx="1095840" cy="110556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84" name="Ink 83">
                  <a:extLst>
                    <a:ext uri="{FF2B5EF4-FFF2-40B4-BE49-F238E27FC236}">
                      <a16:creationId xmlns:a16="http://schemas.microsoft.com/office/drawing/2014/main" id="{B0AFEFE6-040E-A8A3-1B71-7250E4921B84}"/>
                    </a:ext>
                  </a:extLst>
                </p14:cNvPr>
                <p14:cNvContentPartPr/>
                <p14:nvPr/>
              </p14:nvContentPartPr>
              <p14:xfrm>
                <a:off x="806163" y="3324801"/>
                <a:ext cx="1402200" cy="1006920"/>
              </p14:xfrm>
            </p:contentPart>
          </mc:Choice>
          <mc:Fallback>
            <p:pic>
              <p:nvPicPr>
                <p:cNvPr id="84" name="Ink 83">
                  <a:extLst>
                    <a:ext uri="{FF2B5EF4-FFF2-40B4-BE49-F238E27FC236}">
                      <a16:creationId xmlns:a16="http://schemas.microsoft.com/office/drawing/2014/main" id="{B0AFEFE6-040E-A8A3-1B71-7250E4921B84}"/>
                    </a:ext>
                  </a:extLst>
                </p:cNvPr>
                <p:cNvPicPr/>
                <p:nvPr/>
              </p:nvPicPr>
              <p:blipFill>
                <a:blip r:embed="rId297"/>
                <a:stretch>
                  <a:fillRect/>
                </a:stretch>
              </p:blipFill>
              <p:spPr>
                <a:xfrm>
                  <a:off x="797163" y="3316161"/>
                  <a:ext cx="1419840" cy="102456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86" name="Ink 85">
                  <a:extLst>
                    <a:ext uri="{FF2B5EF4-FFF2-40B4-BE49-F238E27FC236}">
                      <a16:creationId xmlns:a16="http://schemas.microsoft.com/office/drawing/2014/main" id="{28098D0D-D4EF-E013-A60A-CB6019B5AA39}"/>
                    </a:ext>
                  </a:extLst>
                </p14:cNvPr>
                <p14:cNvContentPartPr/>
                <p14:nvPr/>
              </p14:nvContentPartPr>
              <p14:xfrm>
                <a:off x="952323" y="3474921"/>
                <a:ext cx="238680" cy="154440"/>
              </p14:xfrm>
            </p:contentPart>
          </mc:Choice>
          <mc:Fallback>
            <p:pic>
              <p:nvPicPr>
                <p:cNvPr id="86" name="Ink 85">
                  <a:extLst>
                    <a:ext uri="{FF2B5EF4-FFF2-40B4-BE49-F238E27FC236}">
                      <a16:creationId xmlns:a16="http://schemas.microsoft.com/office/drawing/2014/main" id="{28098D0D-D4EF-E013-A60A-CB6019B5AA39}"/>
                    </a:ext>
                  </a:extLst>
                </p:cNvPr>
                <p:cNvPicPr/>
                <p:nvPr/>
              </p:nvPicPr>
              <p:blipFill>
                <a:blip r:embed="rId299"/>
                <a:stretch>
                  <a:fillRect/>
                </a:stretch>
              </p:blipFill>
              <p:spPr>
                <a:xfrm>
                  <a:off x="943683" y="3466281"/>
                  <a:ext cx="25632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87" name="Ink 86">
                  <a:extLst>
                    <a:ext uri="{FF2B5EF4-FFF2-40B4-BE49-F238E27FC236}">
                      <a16:creationId xmlns:a16="http://schemas.microsoft.com/office/drawing/2014/main" id="{FE38707E-AD75-27FD-0667-5B69B01E0EF0}"/>
                    </a:ext>
                  </a:extLst>
                </p14:cNvPr>
                <p14:cNvContentPartPr/>
                <p14:nvPr/>
              </p14:nvContentPartPr>
              <p14:xfrm>
                <a:off x="1016763" y="3532881"/>
                <a:ext cx="156960" cy="20880"/>
              </p14:xfrm>
            </p:contentPart>
          </mc:Choice>
          <mc:Fallback>
            <p:pic>
              <p:nvPicPr>
                <p:cNvPr id="87" name="Ink 86">
                  <a:extLst>
                    <a:ext uri="{FF2B5EF4-FFF2-40B4-BE49-F238E27FC236}">
                      <a16:creationId xmlns:a16="http://schemas.microsoft.com/office/drawing/2014/main" id="{FE38707E-AD75-27FD-0667-5B69B01E0EF0}"/>
                    </a:ext>
                  </a:extLst>
                </p:cNvPr>
                <p:cNvPicPr/>
                <p:nvPr/>
              </p:nvPicPr>
              <p:blipFill>
                <a:blip r:embed="rId301"/>
                <a:stretch>
                  <a:fillRect/>
                </a:stretch>
              </p:blipFill>
              <p:spPr>
                <a:xfrm>
                  <a:off x="1008123" y="3523881"/>
                  <a:ext cx="17460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88" name="Ink 87">
                  <a:extLst>
                    <a:ext uri="{FF2B5EF4-FFF2-40B4-BE49-F238E27FC236}">
                      <a16:creationId xmlns:a16="http://schemas.microsoft.com/office/drawing/2014/main" id="{D4FE1BF0-E7B4-6B20-0A5D-9E5486E769F0}"/>
                    </a:ext>
                  </a:extLst>
                </p14:cNvPr>
                <p14:cNvContentPartPr/>
                <p14:nvPr/>
              </p14:nvContentPartPr>
              <p14:xfrm>
                <a:off x="1247163" y="3432441"/>
                <a:ext cx="138600" cy="194040"/>
              </p14:xfrm>
            </p:contentPart>
          </mc:Choice>
          <mc:Fallback>
            <p:pic>
              <p:nvPicPr>
                <p:cNvPr id="88" name="Ink 87">
                  <a:extLst>
                    <a:ext uri="{FF2B5EF4-FFF2-40B4-BE49-F238E27FC236}">
                      <a16:creationId xmlns:a16="http://schemas.microsoft.com/office/drawing/2014/main" id="{D4FE1BF0-E7B4-6B20-0A5D-9E5486E769F0}"/>
                    </a:ext>
                  </a:extLst>
                </p:cNvPr>
                <p:cNvPicPr/>
                <p:nvPr/>
              </p:nvPicPr>
              <p:blipFill>
                <a:blip r:embed="rId303"/>
                <a:stretch>
                  <a:fillRect/>
                </a:stretch>
              </p:blipFill>
              <p:spPr>
                <a:xfrm>
                  <a:off x="1238163" y="3423441"/>
                  <a:ext cx="15624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89" name="Ink 88">
                  <a:extLst>
                    <a:ext uri="{FF2B5EF4-FFF2-40B4-BE49-F238E27FC236}">
                      <a16:creationId xmlns:a16="http://schemas.microsoft.com/office/drawing/2014/main" id="{A09DC240-841C-B4B0-291A-1A329119DD2F}"/>
                    </a:ext>
                  </a:extLst>
                </p14:cNvPr>
                <p14:cNvContentPartPr/>
                <p14:nvPr/>
              </p14:nvContentPartPr>
              <p14:xfrm>
                <a:off x="1381443" y="3450081"/>
                <a:ext cx="142200" cy="193320"/>
              </p14:xfrm>
            </p:contentPart>
          </mc:Choice>
          <mc:Fallback>
            <p:pic>
              <p:nvPicPr>
                <p:cNvPr id="89" name="Ink 88">
                  <a:extLst>
                    <a:ext uri="{FF2B5EF4-FFF2-40B4-BE49-F238E27FC236}">
                      <a16:creationId xmlns:a16="http://schemas.microsoft.com/office/drawing/2014/main" id="{A09DC240-841C-B4B0-291A-1A329119DD2F}"/>
                    </a:ext>
                  </a:extLst>
                </p:cNvPr>
                <p:cNvPicPr/>
                <p:nvPr/>
              </p:nvPicPr>
              <p:blipFill>
                <a:blip r:embed="rId305"/>
                <a:stretch>
                  <a:fillRect/>
                </a:stretch>
              </p:blipFill>
              <p:spPr>
                <a:xfrm>
                  <a:off x="1372803" y="3441081"/>
                  <a:ext cx="15984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90" name="Ink 89">
                  <a:extLst>
                    <a:ext uri="{FF2B5EF4-FFF2-40B4-BE49-F238E27FC236}">
                      <a16:creationId xmlns:a16="http://schemas.microsoft.com/office/drawing/2014/main" id="{37DE3917-DE56-7AC1-62CC-047B93DF6645}"/>
                    </a:ext>
                  </a:extLst>
                </p14:cNvPr>
                <p14:cNvContentPartPr/>
                <p14:nvPr/>
              </p14:nvContentPartPr>
              <p14:xfrm>
                <a:off x="1400883" y="3521721"/>
                <a:ext cx="171000" cy="30600"/>
              </p14:xfrm>
            </p:contentPart>
          </mc:Choice>
          <mc:Fallback>
            <p:pic>
              <p:nvPicPr>
                <p:cNvPr id="90" name="Ink 89">
                  <a:extLst>
                    <a:ext uri="{FF2B5EF4-FFF2-40B4-BE49-F238E27FC236}">
                      <a16:creationId xmlns:a16="http://schemas.microsoft.com/office/drawing/2014/main" id="{37DE3917-DE56-7AC1-62CC-047B93DF6645}"/>
                    </a:ext>
                  </a:extLst>
                </p:cNvPr>
                <p:cNvPicPr/>
                <p:nvPr/>
              </p:nvPicPr>
              <p:blipFill>
                <a:blip r:embed="rId307"/>
                <a:stretch>
                  <a:fillRect/>
                </a:stretch>
              </p:blipFill>
              <p:spPr>
                <a:xfrm>
                  <a:off x="1391883" y="3512721"/>
                  <a:ext cx="18864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91" name="Ink 90">
                  <a:extLst>
                    <a:ext uri="{FF2B5EF4-FFF2-40B4-BE49-F238E27FC236}">
                      <a16:creationId xmlns:a16="http://schemas.microsoft.com/office/drawing/2014/main" id="{BC057F25-9920-159B-E106-190187283496}"/>
                    </a:ext>
                  </a:extLst>
                </p14:cNvPr>
                <p14:cNvContentPartPr/>
                <p14:nvPr/>
              </p14:nvContentPartPr>
              <p14:xfrm>
                <a:off x="1506723" y="3446121"/>
                <a:ext cx="189720" cy="175680"/>
              </p14:xfrm>
            </p:contentPart>
          </mc:Choice>
          <mc:Fallback>
            <p:pic>
              <p:nvPicPr>
                <p:cNvPr id="91" name="Ink 90">
                  <a:extLst>
                    <a:ext uri="{FF2B5EF4-FFF2-40B4-BE49-F238E27FC236}">
                      <a16:creationId xmlns:a16="http://schemas.microsoft.com/office/drawing/2014/main" id="{BC057F25-9920-159B-E106-190187283496}"/>
                    </a:ext>
                  </a:extLst>
                </p:cNvPr>
                <p:cNvPicPr/>
                <p:nvPr/>
              </p:nvPicPr>
              <p:blipFill>
                <a:blip r:embed="rId309"/>
                <a:stretch>
                  <a:fillRect/>
                </a:stretch>
              </p:blipFill>
              <p:spPr>
                <a:xfrm>
                  <a:off x="1497723" y="3437121"/>
                  <a:ext cx="20736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93" name="Ink 92">
                  <a:extLst>
                    <a:ext uri="{FF2B5EF4-FFF2-40B4-BE49-F238E27FC236}">
                      <a16:creationId xmlns:a16="http://schemas.microsoft.com/office/drawing/2014/main" id="{5611262E-58CA-62D4-585D-8AE78071D647}"/>
                    </a:ext>
                  </a:extLst>
                </p14:cNvPr>
                <p14:cNvContentPartPr/>
                <p14:nvPr/>
              </p14:nvContentPartPr>
              <p14:xfrm>
                <a:off x="1115043" y="3733401"/>
                <a:ext cx="127440" cy="145440"/>
              </p14:xfrm>
            </p:contentPart>
          </mc:Choice>
          <mc:Fallback>
            <p:pic>
              <p:nvPicPr>
                <p:cNvPr id="93" name="Ink 92">
                  <a:extLst>
                    <a:ext uri="{FF2B5EF4-FFF2-40B4-BE49-F238E27FC236}">
                      <a16:creationId xmlns:a16="http://schemas.microsoft.com/office/drawing/2014/main" id="{5611262E-58CA-62D4-585D-8AE78071D647}"/>
                    </a:ext>
                  </a:extLst>
                </p:cNvPr>
                <p:cNvPicPr/>
                <p:nvPr/>
              </p:nvPicPr>
              <p:blipFill>
                <a:blip r:embed="rId311"/>
                <a:stretch>
                  <a:fillRect/>
                </a:stretch>
              </p:blipFill>
              <p:spPr>
                <a:xfrm>
                  <a:off x="1106043" y="3724401"/>
                  <a:ext cx="14508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94" name="Ink 93">
                  <a:extLst>
                    <a:ext uri="{FF2B5EF4-FFF2-40B4-BE49-F238E27FC236}">
                      <a16:creationId xmlns:a16="http://schemas.microsoft.com/office/drawing/2014/main" id="{0AEE8DEB-9E50-F78C-B2B9-AE864AFF7DB0}"/>
                    </a:ext>
                  </a:extLst>
                </p14:cNvPr>
                <p14:cNvContentPartPr/>
                <p14:nvPr/>
              </p14:nvContentPartPr>
              <p14:xfrm>
                <a:off x="1157883" y="3799281"/>
                <a:ext cx="108360" cy="23400"/>
              </p14:xfrm>
            </p:contentPart>
          </mc:Choice>
          <mc:Fallback>
            <p:pic>
              <p:nvPicPr>
                <p:cNvPr id="94" name="Ink 93">
                  <a:extLst>
                    <a:ext uri="{FF2B5EF4-FFF2-40B4-BE49-F238E27FC236}">
                      <a16:creationId xmlns:a16="http://schemas.microsoft.com/office/drawing/2014/main" id="{0AEE8DEB-9E50-F78C-B2B9-AE864AFF7DB0}"/>
                    </a:ext>
                  </a:extLst>
                </p:cNvPr>
                <p:cNvPicPr/>
                <p:nvPr/>
              </p:nvPicPr>
              <p:blipFill>
                <a:blip r:embed="rId313"/>
                <a:stretch>
                  <a:fillRect/>
                </a:stretch>
              </p:blipFill>
              <p:spPr>
                <a:xfrm>
                  <a:off x="1149243" y="3790641"/>
                  <a:ext cx="12600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95" name="Ink 94">
                  <a:extLst>
                    <a:ext uri="{FF2B5EF4-FFF2-40B4-BE49-F238E27FC236}">
                      <a16:creationId xmlns:a16="http://schemas.microsoft.com/office/drawing/2014/main" id="{A30A70EE-14D6-27CE-A004-9EF2B37C1F63}"/>
                    </a:ext>
                  </a:extLst>
                </p14:cNvPr>
                <p14:cNvContentPartPr/>
                <p14:nvPr/>
              </p14:nvContentPartPr>
              <p14:xfrm>
                <a:off x="1298283" y="3882801"/>
                <a:ext cx="98640" cy="28080"/>
              </p14:xfrm>
            </p:contentPart>
          </mc:Choice>
          <mc:Fallback>
            <p:pic>
              <p:nvPicPr>
                <p:cNvPr id="95" name="Ink 94">
                  <a:extLst>
                    <a:ext uri="{FF2B5EF4-FFF2-40B4-BE49-F238E27FC236}">
                      <a16:creationId xmlns:a16="http://schemas.microsoft.com/office/drawing/2014/main" id="{A30A70EE-14D6-27CE-A004-9EF2B37C1F63}"/>
                    </a:ext>
                  </a:extLst>
                </p:cNvPr>
                <p:cNvPicPr/>
                <p:nvPr/>
              </p:nvPicPr>
              <p:blipFill>
                <a:blip r:embed="rId315"/>
                <a:stretch>
                  <a:fillRect/>
                </a:stretch>
              </p:blipFill>
              <p:spPr>
                <a:xfrm>
                  <a:off x="1289283" y="3873801"/>
                  <a:ext cx="11628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96" name="Ink 95">
                  <a:extLst>
                    <a:ext uri="{FF2B5EF4-FFF2-40B4-BE49-F238E27FC236}">
                      <a16:creationId xmlns:a16="http://schemas.microsoft.com/office/drawing/2014/main" id="{F4AD54D3-49AD-3BB8-B692-F09B3AB37091}"/>
                    </a:ext>
                  </a:extLst>
                </p14:cNvPr>
                <p14:cNvContentPartPr/>
                <p14:nvPr/>
              </p14:nvContentPartPr>
              <p14:xfrm>
                <a:off x="1436163" y="3702441"/>
                <a:ext cx="117360" cy="199440"/>
              </p14:xfrm>
            </p:contentPart>
          </mc:Choice>
          <mc:Fallback>
            <p:pic>
              <p:nvPicPr>
                <p:cNvPr id="96" name="Ink 95">
                  <a:extLst>
                    <a:ext uri="{FF2B5EF4-FFF2-40B4-BE49-F238E27FC236}">
                      <a16:creationId xmlns:a16="http://schemas.microsoft.com/office/drawing/2014/main" id="{F4AD54D3-49AD-3BB8-B692-F09B3AB37091}"/>
                    </a:ext>
                  </a:extLst>
                </p:cNvPr>
                <p:cNvPicPr/>
                <p:nvPr/>
              </p:nvPicPr>
              <p:blipFill>
                <a:blip r:embed="rId317"/>
                <a:stretch>
                  <a:fillRect/>
                </a:stretch>
              </p:blipFill>
              <p:spPr>
                <a:xfrm>
                  <a:off x="1427523" y="3693441"/>
                  <a:ext cx="13500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97" name="Ink 96">
                  <a:extLst>
                    <a:ext uri="{FF2B5EF4-FFF2-40B4-BE49-F238E27FC236}">
                      <a16:creationId xmlns:a16="http://schemas.microsoft.com/office/drawing/2014/main" id="{EBA2207F-0C02-72A9-40C4-0EC1AC9C1A4C}"/>
                    </a:ext>
                  </a:extLst>
                </p14:cNvPr>
                <p14:cNvContentPartPr/>
                <p14:nvPr/>
              </p14:nvContentPartPr>
              <p14:xfrm>
                <a:off x="1441563" y="3709281"/>
                <a:ext cx="241920" cy="171720"/>
              </p14:xfrm>
            </p:contentPart>
          </mc:Choice>
          <mc:Fallback>
            <p:pic>
              <p:nvPicPr>
                <p:cNvPr id="97" name="Ink 96">
                  <a:extLst>
                    <a:ext uri="{FF2B5EF4-FFF2-40B4-BE49-F238E27FC236}">
                      <a16:creationId xmlns:a16="http://schemas.microsoft.com/office/drawing/2014/main" id="{EBA2207F-0C02-72A9-40C4-0EC1AC9C1A4C}"/>
                    </a:ext>
                  </a:extLst>
                </p:cNvPr>
                <p:cNvPicPr/>
                <p:nvPr/>
              </p:nvPicPr>
              <p:blipFill>
                <a:blip r:embed="rId319"/>
                <a:stretch>
                  <a:fillRect/>
                </a:stretch>
              </p:blipFill>
              <p:spPr>
                <a:xfrm>
                  <a:off x="1432923" y="3700641"/>
                  <a:ext cx="25956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99" name="Ink 98">
                  <a:extLst>
                    <a:ext uri="{FF2B5EF4-FFF2-40B4-BE49-F238E27FC236}">
                      <a16:creationId xmlns:a16="http://schemas.microsoft.com/office/drawing/2014/main" id="{ED097DAA-4EE7-D0FD-2FC3-F57FA5F2CC15}"/>
                    </a:ext>
                  </a:extLst>
                </p14:cNvPr>
                <p14:cNvContentPartPr/>
                <p14:nvPr/>
              </p14:nvContentPartPr>
              <p14:xfrm>
                <a:off x="1656843" y="3751041"/>
                <a:ext cx="7200" cy="133200"/>
              </p14:xfrm>
            </p:contentPart>
          </mc:Choice>
          <mc:Fallback>
            <p:pic>
              <p:nvPicPr>
                <p:cNvPr id="99" name="Ink 98">
                  <a:extLst>
                    <a:ext uri="{FF2B5EF4-FFF2-40B4-BE49-F238E27FC236}">
                      <a16:creationId xmlns:a16="http://schemas.microsoft.com/office/drawing/2014/main" id="{ED097DAA-4EE7-D0FD-2FC3-F57FA5F2CC15}"/>
                    </a:ext>
                  </a:extLst>
                </p:cNvPr>
                <p:cNvPicPr/>
                <p:nvPr/>
              </p:nvPicPr>
              <p:blipFill>
                <a:blip r:embed="rId321"/>
                <a:stretch>
                  <a:fillRect/>
                </a:stretch>
              </p:blipFill>
              <p:spPr>
                <a:xfrm>
                  <a:off x="1647843" y="3742041"/>
                  <a:ext cx="2484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00" name="Ink 99">
                  <a:extLst>
                    <a:ext uri="{FF2B5EF4-FFF2-40B4-BE49-F238E27FC236}">
                      <a16:creationId xmlns:a16="http://schemas.microsoft.com/office/drawing/2014/main" id="{E188E873-8B70-EB23-03FF-17E35EC53CC0}"/>
                    </a:ext>
                  </a:extLst>
                </p14:cNvPr>
                <p14:cNvContentPartPr/>
                <p14:nvPr/>
              </p14:nvContentPartPr>
              <p14:xfrm>
                <a:off x="1658283" y="3712161"/>
                <a:ext cx="110160" cy="146520"/>
              </p14:xfrm>
            </p:contentPart>
          </mc:Choice>
          <mc:Fallback>
            <p:pic>
              <p:nvPicPr>
                <p:cNvPr id="100" name="Ink 99">
                  <a:extLst>
                    <a:ext uri="{FF2B5EF4-FFF2-40B4-BE49-F238E27FC236}">
                      <a16:creationId xmlns:a16="http://schemas.microsoft.com/office/drawing/2014/main" id="{E188E873-8B70-EB23-03FF-17E35EC53CC0}"/>
                    </a:ext>
                  </a:extLst>
                </p:cNvPr>
                <p:cNvPicPr/>
                <p:nvPr/>
              </p:nvPicPr>
              <p:blipFill>
                <a:blip r:embed="rId323"/>
                <a:stretch>
                  <a:fillRect/>
                </a:stretch>
              </p:blipFill>
              <p:spPr>
                <a:xfrm>
                  <a:off x="1649643" y="3703161"/>
                  <a:ext cx="12780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01" name="Ink 100">
                  <a:extLst>
                    <a:ext uri="{FF2B5EF4-FFF2-40B4-BE49-F238E27FC236}">
                      <a16:creationId xmlns:a16="http://schemas.microsoft.com/office/drawing/2014/main" id="{197B956D-8AED-A712-CAFE-AE175752CFF4}"/>
                    </a:ext>
                  </a:extLst>
                </p14:cNvPr>
                <p14:cNvContentPartPr/>
                <p14:nvPr/>
              </p14:nvContentPartPr>
              <p14:xfrm>
                <a:off x="1809843" y="3670041"/>
                <a:ext cx="72000" cy="176400"/>
              </p14:xfrm>
            </p:contentPart>
          </mc:Choice>
          <mc:Fallback>
            <p:pic>
              <p:nvPicPr>
                <p:cNvPr id="101" name="Ink 100">
                  <a:extLst>
                    <a:ext uri="{FF2B5EF4-FFF2-40B4-BE49-F238E27FC236}">
                      <a16:creationId xmlns:a16="http://schemas.microsoft.com/office/drawing/2014/main" id="{197B956D-8AED-A712-CAFE-AE175752CFF4}"/>
                    </a:ext>
                  </a:extLst>
                </p:cNvPr>
                <p:cNvPicPr/>
                <p:nvPr/>
              </p:nvPicPr>
              <p:blipFill>
                <a:blip r:embed="rId325"/>
                <a:stretch>
                  <a:fillRect/>
                </a:stretch>
              </p:blipFill>
              <p:spPr>
                <a:xfrm>
                  <a:off x="1800843" y="3661041"/>
                  <a:ext cx="8964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03" name="Ink 102">
                  <a:extLst>
                    <a:ext uri="{FF2B5EF4-FFF2-40B4-BE49-F238E27FC236}">
                      <a16:creationId xmlns:a16="http://schemas.microsoft.com/office/drawing/2014/main" id="{9C3A533E-4365-94FD-5282-88525753D994}"/>
                    </a:ext>
                  </a:extLst>
                </p14:cNvPr>
                <p14:cNvContentPartPr/>
                <p14:nvPr/>
              </p14:nvContentPartPr>
              <p14:xfrm>
                <a:off x="1319883" y="4020321"/>
                <a:ext cx="142560" cy="80280"/>
              </p14:xfrm>
            </p:contentPart>
          </mc:Choice>
          <mc:Fallback>
            <p:pic>
              <p:nvPicPr>
                <p:cNvPr id="103" name="Ink 102">
                  <a:extLst>
                    <a:ext uri="{FF2B5EF4-FFF2-40B4-BE49-F238E27FC236}">
                      <a16:creationId xmlns:a16="http://schemas.microsoft.com/office/drawing/2014/main" id="{9C3A533E-4365-94FD-5282-88525753D994}"/>
                    </a:ext>
                  </a:extLst>
                </p:cNvPr>
                <p:cNvPicPr/>
                <p:nvPr/>
              </p:nvPicPr>
              <p:blipFill>
                <a:blip r:embed="rId327"/>
                <a:stretch>
                  <a:fillRect/>
                </a:stretch>
              </p:blipFill>
              <p:spPr>
                <a:xfrm>
                  <a:off x="1310883" y="4011681"/>
                  <a:ext cx="16020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04" name="Ink 103">
                  <a:extLst>
                    <a:ext uri="{FF2B5EF4-FFF2-40B4-BE49-F238E27FC236}">
                      <a16:creationId xmlns:a16="http://schemas.microsoft.com/office/drawing/2014/main" id="{D6CF66B2-D4EA-C551-C99E-BA4330C9A128}"/>
                    </a:ext>
                  </a:extLst>
                </p14:cNvPr>
                <p14:cNvContentPartPr/>
                <p14:nvPr/>
              </p14:nvContentPartPr>
              <p14:xfrm>
                <a:off x="1538043" y="3940761"/>
                <a:ext cx="183240" cy="150480"/>
              </p14:xfrm>
            </p:contentPart>
          </mc:Choice>
          <mc:Fallback>
            <p:pic>
              <p:nvPicPr>
                <p:cNvPr id="104" name="Ink 103">
                  <a:extLst>
                    <a:ext uri="{FF2B5EF4-FFF2-40B4-BE49-F238E27FC236}">
                      <a16:creationId xmlns:a16="http://schemas.microsoft.com/office/drawing/2014/main" id="{D6CF66B2-D4EA-C551-C99E-BA4330C9A128}"/>
                    </a:ext>
                  </a:extLst>
                </p:cNvPr>
                <p:cNvPicPr/>
                <p:nvPr/>
              </p:nvPicPr>
              <p:blipFill>
                <a:blip r:embed="rId329"/>
                <a:stretch>
                  <a:fillRect/>
                </a:stretch>
              </p:blipFill>
              <p:spPr>
                <a:xfrm>
                  <a:off x="1529043" y="3932121"/>
                  <a:ext cx="20088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05" name="Ink 104">
                  <a:extLst>
                    <a:ext uri="{FF2B5EF4-FFF2-40B4-BE49-F238E27FC236}">
                      <a16:creationId xmlns:a16="http://schemas.microsoft.com/office/drawing/2014/main" id="{54B90D5C-3398-D59C-44FB-A2C39C8E1737}"/>
                    </a:ext>
                  </a:extLst>
                </p14:cNvPr>
                <p14:cNvContentPartPr/>
                <p14:nvPr/>
              </p14:nvContentPartPr>
              <p14:xfrm>
                <a:off x="1670883" y="3989001"/>
                <a:ext cx="134280" cy="77400"/>
              </p14:xfrm>
            </p:contentPart>
          </mc:Choice>
          <mc:Fallback>
            <p:pic>
              <p:nvPicPr>
                <p:cNvPr id="105" name="Ink 104">
                  <a:extLst>
                    <a:ext uri="{FF2B5EF4-FFF2-40B4-BE49-F238E27FC236}">
                      <a16:creationId xmlns:a16="http://schemas.microsoft.com/office/drawing/2014/main" id="{54B90D5C-3398-D59C-44FB-A2C39C8E1737}"/>
                    </a:ext>
                  </a:extLst>
                </p:cNvPr>
                <p:cNvPicPr/>
                <p:nvPr/>
              </p:nvPicPr>
              <p:blipFill>
                <a:blip r:embed="rId331"/>
                <a:stretch>
                  <a:fillRect/>
                </a:stretch>
              </p:blipFill>
              <p:spPr>
                <a:xfrm>
                  <a:off x="1662243" y="3980361"/>
                  <a:ext cx="15192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06" name="Ink 105">
                  <a:extLst>
                    <a:ext uri="{FF2B5EF4-FFF2-40B4-BE49-F238E27FC236}">
                      <a16:creationId xmlns:a16="http://schemas.microsoft.com/office/drawing/2014/main" id="{56A1201B-D291-332B-6657-C0B478D8F0AB}"/>
                    </a:ext>
                  </a:extLst>
                </p14:cNvPr>
                <p14:cNvContentPartPr/>
                <p14:nvPr/>
              </p14:nvContentPartPr>
              <p14:xfrm>
                <a:off x="1832523" y="3968841"/>
                <a:ext cx="42480" cy="52200"/>
              </p14:xfrm>
            </p:contentPart>
          </mc:Choice>
          <mc:Fallback>
            <p:pic>
              <p:nvPicPr>
                <p:cNvPr id="106" name="Ink 105">
                  <a:extLst>
                    <a:ext uri="{FF2B5EF4-FFF2-40B4-BE49-F238E27FC236}">
                      <a16:creationId xmlns:a16="http://schemas.microsoft.com/office/drawing/2014/main" id="{56A1201B-D291-332B-6657-C0B478D8F0AB}"/>
                    </a:ext>
                  </a:extLst>
                </p:cNvPr>
                <p:cNvPicPr/>
                <p:nvPr/>
              </p:nvPicPr>
              <p:blipFill>
                <a:blip r:embed="rId333"/>
                <a:stretch>
                  <a:fillRect/>
                </a:stretch>
              </p:blipFill>
              <p:spPr>
                <a:xfrm>
                  <a:off x="1823883" y="3960201"/>
                  <a:ext cx="6012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08" name="Ink 107">
                  <a:extLst>
                    <a:ext uri="{FF2B5EF4-FFF2-40B4-BE49-F238E27FC236}">
                      <a16:creationId xmlns:a16="http://schemas.microsoft.com/office/drawing/2014/main" id="{4450FEAA-3774-2D06-FF95-9696EE8B4CB9}"/>
                    </a:ext>
                  </a:extLst>
                </p14:cNvPr>
                <p14:cNvContentPartPr/>
                <p14:nvPr/>
              </p14:nvContentPartPr>
              <p14:xfrm>
                <a:off x="1317003" y="4147041"/>
                <a:ext cx="120600" cy="115200"/>
              </p14:xfrm>
            </p:contentPart>
          </mc:Choice>
          <mc:Fallback>
            <p:pic>
              <p:nvPicPr>
                <p:cNvPr id="108" name="Ink 107">
                  <a:extLst>
                    <a:ext uri="{FF2B5EF4-FFF2-40B4-BE49-F238E27FC236}">
                      <a16:creationId xmlns:a16="http://schemas.microsoft.com/office/drawing/2014/main" id="{4450FEAA-3774-2D06-FF95-9696EE8B4CB9}"/>
                    </a:ext>
                  </a:extLst>
                </p:cNvPr>
                <p:cNvPicPr/>
                <p:nvPr/>
              </p:nvPicPr>
              <p:blipFill>
                <a:blip r:embed="rId335"/>
                <a:stretch>
                  <a:fillRect/>
                </a:stretch>
              </p:blipFill>
              <p:spPr>
                <a:xfrm>
                  <a:off x="1308003" y="4138041"/>
                  <a:ext cx="13824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09" name="Ink 108">
                  <a:extLst>
                    <a:ext uri="{FF2B5EF4-FFF2-40B4-BE49-F238E27FC236}">
                      <a16:creationId xmlns:a16="http://schemas.microsoft.com/office/drawing/2014/main" id="{4612ADE5-F7E7-057E-035C-956AFDF1D2E5}"/>
                    </a:ext>
                  </a:extLst>
                </p14:cNvPr>
                <p14:cNvContentPartPr/>
                <p14:nvPr/>
              </p14:nvContentPartPr>
              <p14:xfrm>
                <a:off x="1479003" y="4161801"/>
                <a:ext cx="78840" cy="80280"/>
              </p14:xfrm>
            </p:contentPart>
          </mc:Choice>
          <mc:Fallback>
            <p:pic>
              <p:nvPicPr>
                <p:cNvPr id="109" name="Ink 108">
                  <a:extLst>
                    <a:ext uri="{FF2B5EF4-FFF2-40B4-BE49-F238E27FC236}">
                      <a16:creationId xmlns:a16="http://schemas.microsoft.com/office/drawing/2014/main" id="{4612ADE5-F7E7-057E-035C-956AFDF1D2E5}"/>
                    </a:ext>
                  </a:extLst>
                </p:cNvPr>
                <p:cNvPicPr/>
                <p:nvPr/>
              </p:nvPicPr>
              <p:blipFill>
                <a:blip r:embed="rId337"/>
                <a:stretch>
                  <a:fillRect/>
                </a:stretch>
              </p:blipFill>
              <p:spPr>
                <a:xfrm>
                  <a:off x="1470003" y="4153161"/>
                  <a:ext cx="9648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110" name="Ink 109">
                  <a:extLst>
                    <a:ext uri="{FF2B5EF4-FFF2-40B4-BE49-F238E27FC236}">
                      <a16:creationId xmlns:a16="http://schemas.microsoft.com/office/drawing/2014/main" id="{7161482D-AD03-788C-4A59-DDC03BCBBBF5}"/>
                    </a:ext>
                  </a:extLst>
                </p14:cNvPr>
                <p14:cNvContentPartPr/>
                <p14:nvPr/>
              </p14:nvContentPartPr>
              <p14:xfrm>
                <a:off x="1593123" y="4156401"/>
                <a:ext cx="11880" cy="89280"/>
              </p14:xfrm>
            </p:contentPart>
          </mc:Choice>
          <mc:Fallback>
            <p:pic>
              <p:nvPicPr>
                <p:cNvPr id="110" name="Ink 109">
                  <a:extLst>
                    <a:ext uri="{FF2B5EF4-FFF2-40B4-BE49-F238E27FC236}">
                      <a16:creationId xmlns:a16="http://schemas.microsoft.com/office/drawing/2014/main" id="{7161482D-AD03-788C-4A59-DDC03BCBBBF5}"/>
                    </a:ext>
                  </a:extLst>
                </p:cNvPr>
                <p:cNvPicPr/>
                <p:nvPr/>
              </p:nvPicPr>
              <p:blipFill>
                <a:blip r:embed="rId339"/>
                <a:stretch>
                  <a:fillRect/>
                </a:stretch>
              </p:blipFill>
              <p:spPr>
                <a:xfrm>
                  <a:off x="1584483" y="4147761"/>
                  <a:ext cx="295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111" name="Ink 110">
                  <a:extLst>
                    <a:ext uri="{FF2B5EF4-FFF2-40B4-BE49-F238E27FC236}">
                      <a16:creationId xmlns:a16="http://schemas.microsoft.com/office/drawing/2014/main" id="{F16DFA7D-E373-1A84-AA55-CF0657BF4AB6}"/>
                    </a:ext>
                  </a:extLst>
                </p14:cNvPr>
                <p14:cNvContentPartPr/>
                <p14:nvPr/>
              </p14:nvContentPartPr>
              <p14:xfrm>
                <a:off x="1575843" y="4141281"/>
                <a:ext cx="111960" cy="106200"/>
              </p14:xfrm>
            </p:contentPart>
          </mc:Choice>
          <mc:Fallback>
            <p:pic>
              <p:nvPicPr>
                <p:cNvPr id="111" name="Ink 110">
                  <a:extLst>
                    <a:ext uri="{FF2B5EF4-FFF2-40B4-BE49-F238E27FC236}">
                      <a16:creationId xmlns:a16="http://schemas.microsoft.com/office/drawing/2014/main" id="{F16DFA7D-E373-1A84-AA55-CF0657BF4AB6}"/>
                    </a:ext>
                  </a:extLst>
                </p:cNvPr>
                <p:cNvPicPr/>
                <p:nvPr/>
              </p:nvPicPr>
              <p:blipFill>
                <a:blip r:embed="rId341"/>
                <a:stretch>
                  <a:fillRect/>
                </a:stretch>
              </p:blipFill>
              <p:spPr>
                <a:xfrm>
                  <a:off x="1566843" y="4132281"/>
                  <a:ext cx="12960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112" name="Ink 111">
                  <a:extLst>
                    <a:ext uri="{FF2B5EF4-FFF2-40B4-BE49-F238E27FC236}">
                      <a16:creationId xmlns:a16="http://schemas.microsoft.com/office/drawing/2014/main" id="{73DAC007-CA94-7D89-719C-F68EFDDD8A0D}"/>
                    </a:ext>
                  </a:extLst>
                </p14:cNvPr>
                <p14:cNvContentPartPr/>
                <p14:nvPr/>
              </p14:nvContentPartPr>
              <p14:xfrm>
                <a:off x="1698243" y="4144161"/>
                <a:ext cx="102960" cy="87840"/>
              </p14:xfrm>
            </p:contentPart>
          </mc:Choice>
          <mc:Fallback>
            <p:pic>
              <p:nvPicPr>
                <p:cNvPr id="112" name="Ink 111">
                  <a:extLst>
                    <a:ext uri="{FF2B5EF4-FFF2-40B4-BE49-F238E27FC236}">
                      <a16:creationId xmlns:a16="http://schemas.microsoft.com/office/drawing/2014/main" id="{73DAC007-CA94-7D89-719C-F68EFDDD8A0D}"/>
                    </a:ext>
                  </a:extLst>
                </p:cNvPr>
                <p:cNvPicPr/>
                <p:nvPr/>
              </p:nvPicPr>
              <p:blipFill>
                <a:blip r:embed="rId343"/>
                <a:stretch>
                  <a:fillRect/>
                </a:stretch>
              </p:blipFill>
              <p:spPr>
                <a:xfrm>
                  <a:off x="1689603" y="4135521"/>
                  <a:ext cx="12060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113" name="Ink 112">
                  <a:extLst>
                    <a:ext uri="{FF2B5EF4-FFF2-40B4-BE49-F238E27FC236}">
                      <a16:creationId xmlns:a16="http://schemas.microsoft.com/office/drawing/2014/main" id="{9EDE32DB-13C8-A127-F711-81EACA916C38}"/>
                    </a:ext>
                  </a:extLst>
                </p14:cNvPr>
                <p14:cNvContentPartPr/>
                <p14:nvPr/>
              </p14:nvContentPartPr>
              <p14:xfrm>
                <a:off x="1831083" y="4147401"/>
                <a:ext cx="3240" cy="66600"/>
              </p14:xfrm>
            </p:contentPart>
          </mc:Choice>
          <mc:Fallback>
            <p:pic>
              <p:nvPicPr>
                <p:cNvPr id="113" name="Ink 112">
                  <a:extLst>
                    <a:ext uri="{FF2B5EF4-FFF2-40B4-BE49-F238E27FC236}">
                      <a16:creationId xmlns:a16="http://schemas.microsoft.com/office/drawing/2014/main" id="{9EDE32DB-13C8-A127-F711-81EACA916C38}"/>
                    </a:ext>
                  </a:extLst>
                </p:cNvPr>
                <p:cNvPicPr/>
                <p:nvPr/>
              </p:nvPicPr>
              <p:blipFill>
                <a:blip r:embed="rId345"/>
                <a:stretch>
                  <a:fillRect/>
                </a:stretch>
              </p:blipFill>
              <p:spPr>
                <a:xfrm>
                  <a:off x="1822083" y="4138761"/>
                  <a:ext cx="2088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167" name="Ink 166">
                  <a:extLst>
                    <a:ext uri="{FF2B5EF4-FFF2-40B4-BE49-F238E27FC236}">
                      <a16:creationId xmlns:a16="http://schemas.microsoft.com/office/drawing/2014/main" id="{98CC6370-F074-AA7B-04D9-1098C7F67493}"/>
                    </a:ext>
                  </a:extLst>
                </p14:cNvPr>
                <p14:cNvContentPartPr/>
                <p14:nvPr/>
              </p14:nvContentPartPr>
              <p14:xfrm>
                <a:off x="1791843" y="3111321"/>
                <a:ext cx="128160" cy="115200"/>
              </p14:xfrm>
            </p:contentPart>
          </mc:Choice>
          <mc:Fallback>
            <p:pic>
              <p:nvPicPr>
                <p:cNvPr id="167" name="Ink 166">
                  <a:extLst>
                    <a:ext uri="{FF2B5EF4-FFF2-40B4-BE49-F238E27FC236}">
                      <a16:creationId xmlns:a16="http://schemas.microsoft.com/office/drawing/2014/main" id="{98CC6370-F074-AA7B-04D9-1098C7F67493}"/>
                    </a:ext>
                  </a:extLst>
                </p:cNvPr>
                <p:cNvPicPr/>
                <p:nvPr/>
              </p:nvPicPr>
              <p:blipFill>
                <a:blip r:embed="rId347"/>
                <a:stretch>
                  <a:fillRect/>
                </a:stretch>
              </p:blipFill>
              <p:spPr>
                <a:xfrm>
                  <a:off x="1782843" y="3102321"/>
                  <a:ext cx="14580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168" name="Ink 167">
                  <a:extLst>
                    <a:ext uri="{FF2B5EF4-FFF2-40B4-BE49-F238E27FC236}">
                      <a16:creationId xmlns:a16="http://schemas.microsoft.com/office/drawing/2014/main" id="{7349D34E-C48D-6772-1CB3-711D7E7D4F93}"/>
                    </a:ext>
                  </a:extLst>
                </p14:cNvPr>
                <p14:cNvContentPartPr/>
                <p14:nvPr/>
              </p14:nvContentPartPr>
              <p14:xfrm>
                <a:off x="1757283" y="3054801"/>
                <a:ext cx="205920" cy="223920"/>
              </p14:xfrm>
            </p:contentPart>
          </mc:Choice>
          <mc:Fallback>
            <p:pic>
              <p:nvPicPr>
                <p:cNvPr id="168" name="Ink 167">
                  <a:extLst>
                    <a:ext uri="{FF2B5EF4-FFF2-40B4-BE49-F238E27FC236}">
                      <a16:creationId xmlns:a16="http://schemas.microsoft.com/office/drawing/2014/main" id="{7349D34E-C48D-6772-1CB3-711D7E7D4F93}"/>
                    </a:ext>
                  </a:extLst>
                </p:cNvPr>
                <p:cNvPicPr/>
                <p:nvPr/>
              </p:nvPicPr>
              <p:blipFill>
                <a:blip r:embed="rId349"/>
                <a:stretch>
                  <a:fillRect/>
                </a:stretch>
              </p:blipFill>
              <p:spPr>
                <a:xfrm>
                  <a:off x="1748283" y="3045801"/>
                  <a:ext cx="2235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178" name="Ink 177">
                  <a:extLst>
                    <a:ext uri="{FF2B5EF4-FFF2-40B4-BE49-F238E27FC236}">
                      <a16:creationId xmlns:a16="http://schemas.microsoft.com/office/drawing/2014/main" id="{14BF52A9-1710-2983-5D94-E8F7C6A2C2E3}"/>
                    </a:ext>
                  </a:extLst>
                </p14:cNvPr>
                <p14:cNvContentPartPr/>
                <p14:nvPr/>
              </p14:nvContentPartPr>
              <p14:xfrm>
                <a:off x="1297563" y="3991521"/>
                <a:ext cx="533160" cy="66600"/>
              </p14:xfrm>
            </p:contentPart>
          </mc:Choice>
          <mc:Fallback>
            <p:pic>
              <p:nvPicPr>
                <p:cNvPr id="178" name="Ink 177">
                  <a:extLst>
                    <a:ext uri="{FF2B5EF4-FFF2-40B4-BE49-F238E27FC236}">
                      <a16:creationId xmlns:a16="http://schemas.microsoft.com/office/drawing/2014/main" id="{14BF52A9-1710-2983-5D94-E8F7C6A2C2E3}"/>
                    </a:ext>
                  </a:extLst>
                </p:cNvPr>
                <p:cNvPicPr/>
                <p:nvPr/>
              </p:nvPicPr>
              <p:blipFill>
                <a:blip r:embed="rId351"/>
                <a:stretch>
                  <a:fillRect/>
                </a:stretch>
              </p:blipFill>
              <p:spPr>
                <a:xfrm>
                  <a:off x="1288923" y="3982521"/>
                  <a:ext cx="55080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179" name="Ink 178">
                  <a:extLst>
                    <a:ext uri="{FF2B5EF4-FFF2-40B4-BE49-F238E27FC236}">
                      <a16:creationId xmlns:a16="http://schemas.microsoft.com/office/drawing/2014/main" id="{63B1B9D9-0A4B-3445-65BD-BA0B0E477A4A}"/>
                    </a:ext>
                  </a:extLst>
                </p14:cNvPr>
                <p14:cNvContentPartPr/>
                <p14:nvPr/>
              </p14:nvContentPartPr>
              <p14:xfrm>
                <a:off x="1289283" y="4202841"/>
                <a:ext cx="562680" cy="50760"/>
              </p14:xfrm>
            </p:contentPart>
          </mc:Choice>
          <mc:Fallback>
            <p:pic>
              <p:nvPicPr>
                <p:cNvPr id="179" name="Ink 178">
                  <a:extLst>
                    <a:ext uri="{FF2B5EF4-FFF2-40B4-BE49-F238E27FC236}">
                      <a16:creationId xmlns:a16="http://schemas.microsoft.com/office/drawing/2014/main" id="{63B1B9D9-0A4B-3445-65BD-BA0B0E477A4A}"/>
                    </a:ext>
                  </a:extLst>
                </p:cNvPr>
                <p:cNvPicPr/>
                <p:nvPr/>
              </p:nvPicPr>
              <p:blipFill>
                <a:blip r:embed="rId353"/>
                <a:stretch>
                  <a:fillRect/>
                </a:stretch>
              </p:blipFill>
              <p:spPr>
                <a:xfrm>
                  <a:off x="1280643" y="4193841"/>
                  <a:ext cx="58032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181" name="Ink 180">
                  <a:extLst>
                    <a:ext uri="{FF2B5EF4-FFF2-40B4-BE49-F238E27FC236}">
                      <a16:creationId xmlns:a16="http://schemas.microsoft.com/office/drawing/2014/main" id="{A98B68FA-2A02-3282-ADD4-1B9818850591}"/>
                    </a:ext>
                  </a:extLst>
                </p14:cNvPr>
                <p14:cNvContentPartPr/>
                <p14:nvPr/>
              </p14:nvContentPartPr>
              <p14:xfrm>
                <a:off x="1955283" y="3866601"/>
                <a:ext cx="131040" cy="177480"/>
              </p14:xfrm>
            </p:contentPart>
          </mc:Choice>
          <mc:Fallback>
            <p:pic>
              <p:nvPicPr>
                <p:cNvPr id="181" name="Ink 180">
                  <a:extLst>
                    <a:ext uri="{FF2B5EF4-FFF2-40B4-BE49-F238E27FC236}">
                      <a16:creationId xmlns:a16="http://schemas.microsoft.com/office/drawing/2014/main" id="{A98B68FA-2A02-3282-ADD4-1B9818850591}"/>
                    </a:ext>
                  </a:extLst>
                </p:cNvPr>
                <p:cNvPicPr/>
                <p:nvPr/>
              </p:nvPicPr>
              <p:blipFill>
                <a:blip r:embed="rId355"/>
                <a:stretch>
                  <a:fillRect/>
                </a:stretch>
              </p:blipFill>
              <p:spPr>
                <a:xfrm>
                  <a:off x="1946643" y="3857961"/>
                  <a:ext cx="14868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182" name="Ink 181">
                  <a:extLst>
                    <a:ext uri="{FF2B5EF4-FFF2-40B4-BE49-F238E27FC236}">
                      <a16:creationId xmlns:a16="http://schemas.microsoft.com/office/drawing/2014/main" id="{343A9091-5B8A-5551-2AF9-D8F9D0C5AE71}"/>
                    </a:ext>
                  </a:extLst>
                </p14:cNvPr>
                <p14:cNvContentPartPr/>
                <p14:nvPr/>
              </p14:nvContentPartPr>
              <p14:xfrm>
                <a:off x="1985523" y="4081881"/>
                <a:ext cx="104040" cy="196200"/>
              </p14:xfrm>
            </p:contentPart>
          </mc:Choice>
          <mc:Fallback>
            <p:pic>
              <p:nvPicPr>
                <p:cNvPr id="182" name="Ink 181">
                  <a:extLst>
                    <a:ext uri="{FF2B5EF4-FFF2-40B4-BE49-F238E27FC236}">
                      <a16:creationId xmlns:a16="http://schemas.microsoft.com/office/drawing/2014/main" id="{343A9091-5B8A-5551-2AF9-D8F9D0C5AE71}"/>
                    </a:ext>
                  </a:extLst>
                </p:cNvPr>
                <p:cNvPicPr/>
                <p:nvPr/>
              </p:nvPicPr>
              <p:blipFill>
                <a:blip r:embed="rId357"/>
                <a:stretch>
                  <a:fillRect/>
                </a:stretch>
              </p:blipFill>
              <p:spPr>
                <a:xfrm>
                  <a:off x="1976883" y="4072881"/>
                  <a:ext cx="12168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21" name="Ink 220">
                  <a:extLst>
                    <a:ext uri="{FF2B5EF4-FFF2-40B4-BE49-F238E27FC236}">
                      <a16:creationId xmlns:a16="http://schemas.microsoft.com/office/drawing/2014/main" id="{2BF759F4-A5CC-1D36-87A0-583D92247C50}"/>
                    </a:ext>
                  </a:extLst>
                </p14:cNvPr>
                <p14:cNvContentPartPr/>
                <p14:nvPr/>
              </p14:nvContentPartPr>
              <p14:xfrm>
                <a:off x="1760523" y="3048681"/>
                <a:ext cx="238680" cy="209880"/>
              </p14:xfrm>
            </p:contentPart>
          </mc:Choice>
          <mc:Fallback>
            <p:pic>
              <p:nvPicPr>
                <p:cNvPr id="221" name="Ink 220">
                  <a:extLst>
                    <a:ext uri="{FF2B5EF4-FFF2-40B4-BE49-F238E27FC236}">
                      <a16:creationId xmlns:a16="http://schemas.microsoft.com/office/drawing/2014/main" id="{2BF759F4-A5CC-1D36-87A0-583D92247C50}"/>
                    </a:ext>
                  </a:extLst>
                </p:cNvPr>
                <p:cNvPicPr/>
                <p:nvPr/>
              </p:nvPicPr>
              <p:blipFill>
                <a:blip r:embed="rId359"/>
                <a:stretch>
                  <a:fillRect/>
                </a:stretch>
              </p:blipFill>
              <p:spPr>
                <a:xfrm>
                  <a:off x="1751523" y="3040041"/>
                  <a:ext cx="25632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22" name="Ink 221">
                  <a:extLst>
                    <a:ext uri="{FF2B5EF4-FFF2-40B4-BE49-F238E27FC236}">
                      <a16:creationId xmlns:a16="http://schemas.microsoft.com/office/drawing/2014/main" id="{91C774B0-1A6B-ECE3-EF69-7B9DAD16D62E}"/>
                    </a:ext>
                  </a:extLst>
                </p14:cNvPr>
                <p14:cNvContentPartPr/>
                <p14:nvPr/>
              </p14:nvContentPartPr>
              <p14:xfrm>
                <a:off x="1669083" y="2984241"/>
                <a:ext cx="353160" cy="299160"/>
              </p14:xfrm>
            </p:contentPart>
          </mc:Choice>
          <mc:Fallback>
            <p:pic>
              <p:nvPicPr>
                <p:cNvPr id="222" name="Ink 221">
                  <a:extLst>
                    <a:ext uri="{FF2B5EF4-FFF2-40B4-BE49-F238E27FC236}">
                      <a16:creationId xmlns:a16="http://schemas.microsoft.com/office/drawing/2014/main" id="{91C774B0-1A6B-ECE3-EF69-7B9DAD16D62E}"/>
                    </a:ext>
                  </a:extLst>
                </p:cNvPr>
                <p:cNvPicPr/>
                <p:nvPr/>
              </p:nvPicPr>
              <p:blipFill>
                <a:blip r:embed="rId361"/>
                <a:stretch>
                  <a:fillRect/>
                </a:stretch>
              </p:blipFill>
              <p:spPr>
                <a:xfrm>
                  <a:off x="1660443" y="2975241"/>
                  <a:ext cx="37080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24" name="Ink 223">
                  <a:extLst>
                    <a:ext uri="{FF2B5EF4-FFF2-40B4-BE49-F238E27FC236}">
                      <a16:creationId xmlns:a16="http://schemas.microsoft.com/office/drawing/2014/main" id="{9C2FAF76-5DA0-2218-3D19-2A8AB66BF157}"/>
                    </a:ext>
                  </a:extLst>
                </p14:cNvPr>
                <p14:cNvContentPartPr/>
                <p14:nvPr/>
              </p14:nvContentPartPr>
              <p14:xfrm>
                <a:off x="4508403" y="3140481"/>
                <a:ext cx="176040" cy="244080"/>
              </p14:xfrm>
            </p:contentPart>
          </mc:Choice>
          <mc:Fallback>
            <p:pic>
              <p:nvPicPr>
                <p:cNvPr id="224" name="Ink 223">
                  <a:extLst>
                    <a:ext uri="{FF2B5EF4-FFF2-40B4-BE49-F238E27FC236}">
                      <a16:creationId xmlns:a16="http://schemas.microsoft.com/office/drawing/2014/main" id="{9C2FAF76-5DA0-2218-3D19-2A8AB66BF157}"/>
                    </a:ext>
                  </a:extLst>
                </p:cNvPr>
                <p:cNvPicPr/>
                <p:nvPr/>
              </p:nvPicPr>
              <p:blipFill>
                <a:blip r:embed="rId363"/>
                <a:stretch>
                  <a:fillRect/>
                </a:stretch>
              </p:blipFill>
              <p:spPr>
                <a:xfrm>
                  <a:off x="4499403" y="3131841"/>
                  <a:ext cx="19368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25" name="Ink 224">
                  <a:extLst>
                    <a:ext uri="{FF2B5EF4-FFF2-40B4-BE49-F238E27FC236}">
                      <a16:creationId xmlns:a16="http://schemas.microsoft.com/office/drawing/2014/main" id="{4AABE938-21A3-CBAF-D9F9-B11033079D78}"/>
                    </a:ext>
                  </a:extLst>
                </p14:cNvPr>
                <p14:cNvContentPartPr/>
                <p14:nvPr/>
              </p14:nvContentPartPr>
              <p14:xfrm>
                <a:off x="4392843" y="3076401"/>
                <a:ext cx="328680" cy="385560"/>
              </p14:xfrm>
            </p:contentPart>
          </mc:Choice>
          <mc:Fallback>
            <p:pic>
              <p:nvPicPr>
                <p:cNvPr id="225" name="Ink 224">
                  <a:extLst>
                    <a:ext uri="{FF2B5EF4-FFF2-40B4-BE49-F238E27FC236}">
                      <a16:creationId xmlns:a16="http://schemas.microsoft.com/office/drawing/2014/main" id="{4AABE938-21A3-CBAF-D9F9-B11033079D78}"/>
                    </a:ext>
                  </a:extLst>
                </p:cNvPr>
                <p:cNvPicPr/>
                <p:nvPr/>
              </p:nvPicPr>
              <p:blipFill>
                <a:blip r:embed="rId365"/>
                <a:stretch>
                  <a:fillRect/>
                </a:stretch>
              </p:blipFill>
              <p:spPr>
                <a:xfrm>
                  <a:off x="4383843" y="3067401"/>
                  <a:ext cx="346320" cy="40320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27" name="Ink 226">
                  <a:extLst>
                    <a:ext uri="{FF2B5EF4-FFF2-40B4-BE49-F238E27FC236}">
                      <a16:creationId xmlns:a16="http://schemas.microsoft.com/office/drawing/2014/main" id="{73D43871-ABC8-08C3-5AD4-F595A70AB5D6}"/>
                    </a:ext>
                  </a:extLst>
                </p14:cNvPr>
                <p14:cNvContentPartPr/>
                <p14:nvPr/>
              </p14:nvContentPartPr>
              <p14:xfrm>
                <a:off x="1846923" y="5081241"/>
                <a:ext cx="171000" cy="237600"/>
              </p14:xfrm>
            </p:contentPart>
          </mc:Choice>
          <mc:Fallback>
            <p:pic>
              <p:nvPicPr>
                <p:cNvPr id="227" name="Ink 226">
                  <a:extLst>
                    <a:ext uri="{FF2B5EF4-FFF2-40B4-BE49-F238E27FC236}">
                      <a16:creationId xmlns:a16="http://schemas.microsoft.com/office/drawing/2014/main" id="{73D43871-ABC8-08C3-5AD4-F595A70AB5D6}"/>
                    </a:ext>
                  </a:extLst>
                </p:cNvPr>
                <p:cNvPicPr/>
                <p:nvPr/>
              </p:nvPicPr>
              <p:blipFill>
                <a:blip r:embed="rId367"/>
                <a:stretch>
                  <a:fillRect/>
                </a:stretch>
              </p:blipFill>
              <p:spPr>
                <a:xfrm>
                  <a:off x="1837923" y="5072241"/>
                  <a:ext cx="18864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29" name="Ink 228">
                  <a:extLst>
                    <a:ext uri="{FF2B5EF4-FFF2-40B4-BE49-F238E27FC236}">
                      <a16:creationId xmlns:a16="http://schemas.microsoft.com/office/drawing/2014/main" id="{56B24FFB-B3EF-3D99-30B1-02E8D055FC0B}"/>
                    </a:ext>
                  </a:extLst>
                </p14:cNvPr>
                <p14:cNvContentPartPr/>
                <p14:nvPr/>
              </p14:nvContentPartPr>
              <p14:xfrm>
                <a:off x="3113043" y="5940561"/>
                <a:ext cx="523440" cy="437400"/>
              </p14:xfrm>
            </p:contentPart>
          </mc:Choice>
          <mc:Fallback>
            <p:pic>
              <p:nvPicPr>
                <p:cNvPr id="229" name="Ink 228">
                  <a:extLst>
                    <a:ext uri="{FF2B5EF4-FFF2-40B4-BE49-F238E27FC236}">
                      <a16:creationId xmlns:a16="http://schemas.microsoft.com/office/drawing/2014/main" id="{56B24FFB-B3EF-3D99-30B1-02E8D055FC0B}"/>
                    </a:ext>
                  </a:extLst>
                </p:cNvPr>
                <p:cNvPicPr/>
                <p:nvPr/>
              </p:nvPicPr>
              <p:blipFill>
                <a:blip r:embed="rId369"/>
                <a:stretch>
                  <a:fillRect/>
                </a:stretch>
              </p:blipFill>
              <p:spPr>
                <a:xfrm>
                  <a:off x="3104043" y="5931561"/>
                  <a:ext cx="541080" cy="45504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31" name="Ink 230">
                  <a:extLst>
                    <a:ext uri="{FF2B5EF4-FFF2-40B4-BE49-F238E27FC236}">
                      <a16:creationId xmlns:a16="http://schemas.microsoft.com/office/drawing/2014/main" id="{CC084B81-B55C-B3DA-597B-9F2A8C5E32A6}"/>
                    </a:ext>
                  </a:extLst>
                </p14:cNvPr>
                <p14:cNvContentPartPr/>
                <p14:nvPr/>
              </p14:nvContentPartPr>
              <p14:xfrm>
                <a:off x="2069763" y="4308321"/>
                <a:ext cx="1364760" cy="1701000"/>
              </p14:xfrm>
            </p:contentPart>
          </mc:Choice>
          <mc:Fallback>
            <p:pic>
              <p:nvPicPr>
                <p:cNvPr id="231" name="Ink 230">
                  <a:extLst>
                    <a:ext uri="{FF2B5EF4-FFF2-40B4-BE49-F238E27FC236}">
                      <a16:creationId xmlns:a16="http://schemas.microsoft.com/office/drawing/2014/main" id="{CC084B81-B55C-B3DA-597B-9F2A8C5E32A6}"/>
                    </a:ext>
                  </a:extLst>
                </p:cNvPr>
                <p:cNvPicPr/>
                <p:nvPr/>
              </p:nvPicPr>
              <p:blipFill>
                <a:blip r:embed="rId371"/>
                <a:stretch>
                  <a:fillRect/>
                </a:stretch>
              </p:blipFill>
              <p:spPr>
                <a:xfrm>
                  <a:off x="2060763" y="4299321"/>
                  <a:ext cx="1382400" cy="171864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32" name="Ink 231">
                  <a:extLst>
                    <a:ext uri="{FF2B5EF4-FFF2-40B4-BE49-F238E27FC236}">
                      <a16:creationId xmlns:a16="http://schemas.microsoft.com/office/drawing/2014/main" id="{2C531CA9-85E7-043B-3882-7A265A29B643}"/>
                    </a:ext>
                  </a:extLst>
                </p14:cNvPr>
                <p14:cNvContentPartPr/>
                <p14:nvPr/>
              </p14:nvContentPartPr>
              <p14:xfrm>
                <a:off x="2004603" y="4234161"/>
                <a:ext cx="172440" cy="167400"/>
              </p14:xfrm>
            </p:contentPart>
          </mc:Choice>
          <mc:Fallback>
            <p:pic>
              <p:nvPicPr>
                <p:cNvPr id="232" name="Ink 231">
                  <a:extLst>
                    <a:ext uri="{FF2B5EF4-FFF2-40B4-BE49-F238E27FC236}">
                      <a16:creationId xmlns:a16="http://schemas.microsoft.com/office/drawing/2014/main" id="{2C531CA9-85E7-043B-3882-7A265A29B643}"/>
                    </a:ext>
                  </a:extLst>
                </p:cNvPr>
                <p:cNvPicPr/>
                <p:nvPr/>
              </p:nvPicPr>
              <p:blipFill>
                <a:blip r:embed="rId373"/>
                <a:stretch>
                  <a:fillRect/>
                </a:stretch>
              </p:blipFill>
              <p:spPr>
                <a:xfrm>
                  <a:off x="1995603" y="4225521"/>
                  <a:ext cx="19008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34" name="Ink 233">
                  <a:extLst>
                    <a:ext uri="{FF2B5EF4-FFF2-40B4-BE49-F238E27FC236}">
                      <a16:creationId xmlns:a16="http://schemas.microsoft.com/office/drawing/2014/main" id="{DAD9E2B2-D3AD-A3A4-5EDD-6952343BF906}"/>
                    </a:ext>
                  </a:extLst>
                </p14:cNvPr>
                <p14:cNvContentPartPr/>
                <p14:nvPr/>
              </p14:nvContentPartPr>
              <p14:xfrm>
                <a:off x="3220683" y="4325241"/>
                <a:ext cx="914760" cy="818280"/>
              </p14:xfrm>
            </p:contentPart>
          </mc:Choice>
          <mc:Fallback>
            <p:pic>
              <p:nvPicPr>
                <p:cNvPr id="234" name="Ink 233">
                  <a:extLst>
                    <a:ext uri="{FF2B5EF4-FFF2-40B4-BE49-F238E27FC236}">
                      <a16:creationId xmlns:a16="http://schemas.microsoft.com/office/drawing/2014/main" id="{DAD9E2B2-D3AD-A3A4-5EDD-6952343BF906}"/>
                    </a:ext>
                  </a:extLst>
                </p:cNvPr>
                <p:cNvPicPr/>
                <p:nvPr/>
              </p:nvPicPr>
              <p:blipFill>
                <a:blip r:embed="rId375"/>
                <a:stretch>
                  <a:fillRect/>
                </a:stretch>
              </p:blipFill>
              <p:spPr>
                <a:xfrm>
                  <a:off x="3211683" y="4316241"/>
                  <a:ext cx="932400" cy="83592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35" name="Ink 234">
                  <a:extLst>
                    <a:ext uri="{FF2B5EF4-FFF2-40B4-BE49-F238E27FC236}">
                      <a16:creationId xmlns:a16="http://schemas.microsoft.com/office/drawing/2014/main" id="{2A725CEB-A945-CAD8-C5BD-FF7A7E30D804}"/>
                    </a:ext>
                  </a:extLst>
                </p14:cNvPr>
                <p14:cNvContentPartPr/>
                <p14:nvPr/>
              </p14:nvContentPartPr>
              <p14:xfrm>
                <a:off x="4035363" y="4215441"/>
                <a:ext cx="187200" cy="257760"/>
              </p14:xfrm>
            </p:contentPart>
          </mc:Choice>
          <mc:Fallback>
            <p:pic>
              <p:nvPicPr>
                <p:cNvPr id="235" name="Ink 234">
                  <a:extLst>
                    <a:ext uri="{FF2B5EF4-FFF2-40B4-BE49-F238E27FC236}">
                      <a16:creationId xmlns:a16="http://schemas.microsoft.com/office/drawing/2014/main" id="{2A725CEB-A945-CAD8-C5BD-FF7A7E30D804}"/>
                    </a:ext>
                  </a:extLst>
                </p:cNvPr>
                <p:cNvPicPr/>
                <p:nvPr/>
              </p:nvPicPr>
              <p:blipFill>
                <a:blip r:embed="rId377"/>
                <a:stretch>
                  <a:fillRect/>
                </a:stretch>
              </p:blipFill>
              <p:spPr>
                <a:xfrm>
                  <a:off x="4026363" y="4206441"/>
                  <a:ext cx="204840" cy="275400"/>
                </a:xfrm>
                <a:prstGeom prst="rect">
                  <a:avLst/>
                </a:prstGeom>
              </p:spPr>
            </p:pic>
          </mc:Fallback>
        </mc:AlternateContent>
      </p:grpSp>
    </p:spTree>
    <p:extLst>
      <p:ext uri="{BB962C8B-B14F-4D97-AF65-F5344CB8AC3E}">
        <p14:creationId xmlns:p14="http://schemas.microsoft.com/office/powerpoint/2010/main" val="1406547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99" b="1" dirty="0">
                <a:latin typeface="Cooper Black" panose="0208090404030B020404" pitchFamily="18" charset="0"/>
                <a:cs typeface="Times New Roman" panose="02020603050405020304" pitchFamily="18" charset="0"/>
              </a:rPr>
              <a:t>CDS Entities</a:t>
            </a:r>
            <a:endParaRPr lang="en-IN" sz="3599" b="1"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871680"/>
            <a:ext cx="11619905" cy="3693319"/>
          </a:xfrm>
          <a:prstGeom prst="rect">
            <a:avLst/>
          </a:prstGeom>
          <a:noFill/>
        </p:spPr>
        <p:txBody>
          <a:bodyPr wrap="square" rtlCol="0">
            <a:spAutoFit/>
          </a:bodyPr>
          <a:lstStyle/>
          <a:p>
            <a:r>
              <a:rPr lang="en-US" sz="1800" dirty="0"/>
              <a:t>CDS Entities are successor of CDS Views. CDS views are deprecated, use CDS entities. CDS views and entities are absolutely same, whatever knowledge you have or gained on CDS views, can be applied on entities.</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dirty="0"/>
              <a:t>When we create a entity, system do not create the DDIC view</a:t>
            </a:r>
          </a:p>
          <a:p>
            <a:pPr marL="285750" indent="-285750">
              <a:buFont typeface="Arial" panose="020B0604020202020204" pitchFamily="34" charset="0"/>
              <a:buChar char="•"/>
            </a:pPr>
            <a:r>
              <a:rPr lang="en-IN" sz="1800" dirty="0"/>
              <a:t>It saves time hence the activation time of CDS has been improved 90%</a:t>
            </a:r>
          </a:p>
          <a:p>
            <a:pPr marL="285750" indent="-285750">
              <a:buFont typeface="Arial" panose="020B0604020202020204" pitchFamily="34" charset="0"/>
              <a:buChar char="•"/>
            </a:pPr>
            <a:r>
              <a:rPr lang="en-IN" sz="1800" dirty="0"/>
              <a:t>With CDS entity there is no name confusion, its just one name for everything. </a:t>
            </a:r>
          </a:p>
          <a:p>
            <a:pPr marL="285750" indent="-285750">
              <a:buFont typeface="Arial" panose="020B0604020202020204" pitchFamily="34" charset="0"/>
              <a:buChar char="•"/>
            </a:pPr>
            <a:r>
              <a:rPr lang="en-IN" sz="1800" dirty="0"/>
              <a:t>The generated HANA view name will be same as the name of the main view</a:t>
            </a:r>
          </a:p>
          <a:p>
            <a:pPr marL="285750" indent="-285750">
              <a:buFont typeface="Arial" panose="020B0604020202020204" pitchFamily="34" charset="0"/>
              <a:buChar char="•"/>
            </a:pPr>
            <a:r>
              <a:rPr lang="en-IN" sz="1800" dirty="0"/>
              <a:t>CDS entities are stricter in nature</a:t>
            </a:r>
          </a:p>
          <a:p>
            <a:pPr marL="285750" indent="-285750">
              <a:buFont typeface="Arial" panose="020B0604020202020204" pitchFamily="34" charset="0"/>
              <a:buChar char="•"/>
            </a:pPr>
            <a:endParaRPr lang="en-IN" sz="1800" dirty="0"/>
          </a:p>
          <a:p>
            <a:r>
              <a:rPr lang="en-IN" sz="1800" dirty="0"/>
              <a:t>Limitations </a:t>
            </a:r>
          </a:p>
          <a:p>
            <a:pPr marL="342900" indent="-342900">
              <a:buAutoNum type="arabicPeriod"/>
            </a:pPr>
            <a:r>
              <a:rPr lang="en-IN" sz="1800" dirty="0"/>
              <a:t>For analytical use cases, we still rely on </a:t>
            </a:r>
            <a:r>
              <a:rPr lang="en-IN" sz="1800" dirty="0" err="1"/>
              <a:t>cds</a:t>
            </a:r>
            <a:r>
              <a:rPr lang="en-IN" sz="1800" dirty="0"/>
              <a:t> views</a:t>
            </a:r>
          </a:p>
          <a:p>
            <a:pPr marL="342900" indent="-342900">
              <a:buAutoNum type="arabicPeriod"/>
            </a:pPr>
            <a:r>
              <a:rPr lang="en-IN" sz="1800" dirty="0"/>
              <a:t>For </a:t>
            </a:r>
            <a:r>
              <a:rPr lang="en-IN" sz="1800" dirty="0" err="1"/>
              <a:t>bopf</a:t>
            </a:r>
            <a:r>
              <a:rPr lang="en-IN" sz="1800" dirty="0"/>
              <a:t> integration still we use </a:t>
            </a:r>
            <a:r>
              <a:rPr lang="en-IN" sz="1800" dirty="0" err="1"/>
              <a:t>cds</a:t>
            </a:r>
            <a:r>
              <a:rPr lang="en-IN" sz="1800" dirty="0"/>
              <a:t> views</a:t>
            </a:r>
          </a:p>
          <a:p>
            <a:pPr marL="342900" indent="-342900">
              <a:buAutoNum type="arabicPeriod"/>
            </a:pPr>
            <a:r>
              <a:rPr lang="en-IN" sz="1800" dirty="0"/>
              <a:t>For advance concepts like RAP, we can do on entities only.</a:t>
            </a: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r>
              <a:rPr lang="en-US" sz="1400" dirty="0">
                <a:solidFill>
                  <a:srgbClr val="C00000"/>
                </a:solidFill>
                <a:latin typeface="Cooper Black" panose="0208090404030B020404" pitchFamily="18" charset="0"/>
              </a:rPr>
              <a:t>www.anubhavtrainings.com</a:t>
            </a:r>
            <a:endParaRPr lang="en-IN" sz="1400" dirty="0">
              <a:solidFill>
                <a:srgbClr val="C00000"/>
              </a:solidFill>
              <a:latin typeface="Cooper Black" panose="0208090404030B020404" pitchFamily="18" charset="0"/>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r>
              <a:rPr lang="en-US" sz="1050" dirty="0"/>
              <a:t>9</a:t>
            </a:r>
            <a:endParaRPr lang="en-IN" sz="1050"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Tree>
    <p:extLst>
      <p:ext uri="{BB962C8B-B14F-4D97-AF65-F5344CB8AC3E}">
        <p14:creationId xmlns:p14="http://schemas.microsoft.com/office/powerpoint/2010/main" val="2805202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Working with CDS Examples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5047536"/>
          </a:xfrm>
          <a:prstGeom prst="rect">
            <a:avLst/>
          </a:prstGeom>
          <a:noFill/>
        </p:spPr>
        <p:txBody>
          <a:bodyPr wrap="square" rtlCol="0">
            <a:spAutoFit/>
          </a:bodyPr>
          <a:lstStyle/>
          <a:p>
            <a:pPr marL="285750" indent="-285750">
              <a:buFont typeface="Arial" panose="020B0604020202020204" pitchFamily="34" charset="0"/>
              <a:buChar char="•"/>
            </a:pPr>
            <a:r>
              <a:rPr lang="en-US" sz="1800" dirty="0"/>
              <a:t>Working with CDS entity and CDS with Expression Language (DEL)</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View on View Concept </a:t>
            </a:r>
          </a:p>
          <a:p>
            <a:pPr lvl="1"/>
            <a:r>
              <a:rPr lang="en-US" sz="1600" dirty="0">
                <a:latin typeface="Abadi" panose="020B0604020104020204" pitchFamily="34" charset="0"/>
              </a:rPr>
              <a:t>In a real time, environment, we do not want to clutter all our code inside single CDS view. Because we want to achieve modularization. In View-on-View concept, we will consume one view on top of another view. This way we can create multiple reusable views and consume them in upper views.</a:t>
            </a:r>
          </a:p>
          <a:p>
            <a:pPr lvl="1"/>
            <a:endParaRPr lang="en-US" sz="1600" dirty="0">
              <a:latin typeface="Abadi" panose="020B0604020104020204" pitchFamily="34" charset="0"/>
            </a:endParaRPr>
          </a:p>
          <a:p>
            <a:pPr marL="285750" indent="-285750">
              <a:buFont typeface="Arial" panose="020B0604020202020204" pitchFamily="34" charset="0"/>
              <a:buChar char="•"/>
            </a:pPr>
            <a:r>
              <a:rPr lang="en-US" sz="1800" dirty="0"/>
              <a:t>Adding Aggregation to CDS  entities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Joins using CDS entities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Concept of Association</a:t>
            </a:r>
          </a:p>
          <a:p>
            <a:pPr lvl="1"/>
            <a:r>
              <a:rPr lang="en-US" sz="1600" dirty="0">
                <a:latin typeface="Abadi" panose="020B0604020104020204" pitchFamily="34" charset="0"/>
              </a:rPr>
              <a:t>Associations are the relationships between entities and views. It is used to avoid joins, because joins are bad for performance, associations are loose coupling between our data. The data will fetched on-demand when it requested. The join will be performed only when needed, hence saves lots of time.</a:t>
            </a:r>
          </a:p>
          <a:p>
            <a:pPr lvl="1"/>
            <a:r>
              <a:rPr lang="en-US" sz="1600" dirty="0">
                <a:latin typeface="Abadi" panose="020B0604020104020204" pitchFamily="34" charset="0"/>
              </a:rPr>
              <a:t>There are 2 types of association</a:t>
            </a:r>
          </a:p>
          <a:p>
            <a:pPr marL="952393" lvl="1" indent="-342900">
              <a:buAutoNum type="arabicPeriod"/>
            </a:pPr>
            <a:r>
              <a:rPr lang="en-US" sz="1600" dirty="0">
                <a:latin typeface="Abadi" panose="020B0604020104020204" pitchFamily="34" charset="0"/>
              </a:rPr>
              <a:t>Ad-hoc association – just exact join</a:t>
            </a:r>
          </a:p>
          <a:p>
            <a:pPr marL="952393" lvl="1" indent="-342900">
              <a:buAutoNum type="arabicPeriod"/>
            </a:pPr>
            <a:r>
              <a:rPr lang="en-US" sz="1600" dirty="0">
                <a:latin typeface="Abadi" panose="020B0604020104020204" pitchFamily="34" charset="0"/>
              </a:rPr>
              <a:t>Exposed association – lose coupling</a:t>
            </a:r>
            <a:endParaRPr lang="en-IN" sz="1600" dirty="0">
              <a:latin typeface="Abadi" panose="020B0604020104020204" pitchFamily="34" charset="0"/>
            </a:endParaRPr>
          </a:p>
          <a:p>
            <a:pPr marL="895243" lvl="1" indent="-285750">
              <a:buFont typeface="Arial" panose="020B0604020202020204" pitchFamily="34" charset="0"/>
              <a:buChar char="•"/>
            </a:pPr>
            <a:endParaRPr lang="en-US" sz="1800" dirty="0"/>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4169672451"/>
      </p:ext>
    </p:extLst>
  </p:cSld>
  <p:clrMapOvr>
    <a:masterClrMapping/>
  </p:clrMapOvr>
  <p:transition spd="slow">
    <p:push dir="u"/>
  </p:transition>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7577</TotalTime>
  <Words>1341</Words>
  <Application>Microsoft Office PowerPoint</Application>
  <PresentationFormat>Custom</PresentationFormat>
  <Paragraphs>219</Paragraphs>
  <Slides>17</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Abadi</vt:lpstr>
      <vt:lpstr>ADLaM Display</vt:lpstr>
      <vt:lpstr>Arial</vt:lpstr>
      <vt:lpstr>Calibri</vt:lpstr>
      <vt:lpstr>Consolas</vt:lpstr>
      <vt:lpstr>Cooper Black</vt:lpstr>
      <vt:lpstr>Franklin Gothic Heavy</vt:lpstr>
      <vt:lpstr>Segoe UI</vt:lpstr>
      <vt:lpstr>Segoe UI Black</vt:lpstr>
      <vt:lpstr>Wingdings</vt:lpstr>
      <vt:lpstr>Office Theme</vt:lpstr>
      <vt:lpstr>SAP S/4HANA CDS, BTP Full Stack Training Day 2</vt:lpstr>
      <vt:lpstr>After Break</vt:lpstr>
      <vt:lpstr>EPM Data Model</vt:lpstr>
      <vt:lpstr>PowerPoint Presentation</vt:lpstr>
      <vt:lpstr>PowerPoint Presentation</vt:lpstr>
      <vt:lpstr>Questions</vt:lpstr>
      <vt:lpstr>PowerPoint Presentation</vt:lpstr>
      <vt:lpstr>PowerPoint Presentation</vt:lpstr>
      <vt:lpstr>Working with CDS Examples</vt:lpstr>
      <vt:lpstr>Difference between SE11 Views and CDS views</vt:lpstr>
      <vt:lpstr>PowerPoint Presentation</vt:lpstr>
      <vt:lpstr>PowerPoint Presentation</vt:lpstr>
      <vt:lpstr>PowerPoint Presentation</vt:lpstr>
      <vt:lpstr>PowerPoint Presentation</vt:lpstr>
      <vt:lpstr>PowerPoint Presentation</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183</cp:revision>
  <dcterms:created xsi:type="dcterms:W3CDTF">2013-09-12T13:05:01Z</dcterms:created>
  <dcterms:modified xsi:type="dcterms:W3CDTF">2024-01-31T04:26:44Z</dcterms:modified>
</cp:coreProperties>
</file>